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93"/>
  </p:notesMasterIdLst>
  <p:sldIdLst>
    <p:sldId id="257" r:id="rId2"/>
    <p:sldId id="280" r:id="rId3"/>
    <p:sldId id="260" r:id="rId4"/>
    <p:sldId id="369" r:id="rId5"/>
    <p:sldId id="370" r:id="rId6"/>
    <p:sldId id="258" r:id="rId7"/>
    <p:sldId id="261" r:id="rId8"/>
    <p:sldId id="364" r:id="rId9"/>
    <p:sldId id="367" r:id="rId10"/>
    <p:sldId id="368" r:id="rId11"/>
    <p:sldId id="371" r:id="rId12"/>
    <p:sldId id="372" r:id="rId13"/>
    <p:sldId id="267" r:id="rId14"/>
    <p:sldId id="272" r:id="rId15"/>
    <p:sldId id="265" r:id="rId16"/>
    <p:sldId id="268" r:id="rId17"/>
    <p:sldId id="271" r:id="rId18"/>
    <p:sldId id="273"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2" r:id="rId40"/>
    <p:sldId id="303" r:id="rId41"/>
    <p:sldId id="304" r:id="rId42"/>
    <p:sldId id="305" r:id="rId43"/>
    <p:sldId id="373" r:id="rId44"/>
    <p:sldId id="307"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21"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2" r:id="rId91"/>
    <p:sldId id="363"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showGuides="1">
      <p:cViewPr varScale="1">
        <p:scale>
          <a:sx n="63" d="100"/>
          <a:sy n="63" d="100"/>
        </p:scale>
        <p:origin x="1248" y="44"/>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jbaker\My%20Documents\Mitigation%20Results_1_15_2009_Final%20Choices%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'LU Dynamic'!$C$2</c:f>
              <c:strCache>
                <c:ptCount val="1"/>
                <c:pt idx="0">
                  <c:v>Baseline </c:v>
                </c:pt>
              </c:strCache>
            </c:strRef>
          </c:tx>
          <c:cat>
            <c:numRef>
              <c:f>'LU Dynamic'!$D$1:$R$1</c:f>
              <c:numCache>
                <c:formatCode>General</c:formatCode>
                <c:ptCount val="15"/>
                <c:pt idx="0">
                  <c:v>2000</c:v>
                </c:pt>
                <c:pt idx="1">
                  <c:v>2005</c:v>
                </c:pt>
                <c:pt idx="2">
                  <c:v>2010</c:v>
                </c:pt>
                <c:pt idx="3">
                  <c:v>2015</c:v>
                </c:pt>
                <c:pt idx="4">
                  <c:v>2020</c:v>
                </c:pt>
                <c:pt idx="5">
                  <c:v>2025</c:v>
                </c:pt>
                <c:pt idx="6">
                  <c:v>2030</c:v>
                </c:pt>
                <c:pt idx="7">
                  <c:v>2035</c:v>
                </c:pt>
                <c:pt idx="8">
                  <c:v>2040</c:v>
                </c:pt>
                <c:pt idx="9">
                  <c:v>2045</c:v>
                </c:pt>
                <c:pt idx="10">
                  <c:v>2050</c:v>
                </c:pt>
                <c:pt idx="11">
                  <c:v>2055</c:v>
                </c:pt>
                <c:pt idx="12">
                  <c:v>2060</c:v>
                </c:pt>
                <c:pt idx="13">
                  <c:v>2065</c:v>
                </c:pt>
                <c:pt idx="14">
                  <c:v>2070</c:v>
                </c:pt>
              </c:numCache>
            </c:numRef>
          </c:cat>
          <c:val>
            <c:numRef>
              <c:f>'LU Dynamic'!$D$2:$R$2</c:f>
              <c:numCache>
                <c:formatCode>General</c:formatCode>
                <c:ptCount val="15"/>
                <c:pt idx="0">
                  <c:v>309390.38023900002</c:v>
                </c:pt>
                <c:pt idx="1">
                  <c:v>309762.89159100002</c:v>
                </c:pt>
                <c:pt idx="2">
                  <c:v>308871.77646099997</c:v>
                </c:pt>
                <c:pt idx="3">
                  <c:v>309483.960395</c:v>
                </c:pt>
                <c:pt idx="4">
                  <c:v>312187.560122</c:v>
                </c:pt>
                <c:pt idx="5">
                  <c:v>313418.11328400002</c:v>
                </c:pt>
                <c:pt idx="6">
                  <c:v>313233.99914300127</c:v>
                </c:pt>
                <c:pt idx="7">
                  <c:v>313690.56623</c:v>
                </c:pt>
                <c:pt idx="8">
                  <c:v>314087.58601799997</c:v>
                </c:pt>
                <c:pt idx="9">
                  <c:v>315322.40870399994</c:v>
                </c:pt>
                <c:pt idx="10">
                  <c:v>317801.36133399996</c:v>
                </c:pt>
                <c:pt idx="11">
                  <c:v>318335.61918400001</c:v>
                </c:pt>
                <c:pt idx="12">
                  <c:v>319612.417625</c:v>
                </c:pt>
                <c:pt idx="13">
                  <c:v>319267.68598499999</c:v>
                </c:pt>
                <c:pt idx="14">
                  <c:v>319203.867417</c:v>
                </c:pt>
              </c:numCache>
            </c:numRef>
          </c:val>
          <c:smooth val="0"/>
          <c:extLst>
            <c:ext xmlns:c16="http://schemas.microsoft.com/office/drawing/2014/chart" uri="{C3380CC4-5D6E-409C-BE32-E72D297353CC}">
              <c16:uniqueId val="{00000000-D439-46B7-8C68-BBB6393BCAAA}"/>
            </c:ext>
          </c:extLst>
        </c:ser>
        <c:ser>
          <c:idx val="1"/>
          <c:order val="1"/>
          <c:tx>
            <c:strRef>
              <c:f>'LU Dynamic'!$C$3</c:f>
              <c:strCache>
                <c:ptCount val="1"/>
                <c:pt idx="0">
                  <c:v>$15/tCO2e</c:v>
                </c:pt>
              </c:strCache>
            </c:strRef>
          </c:tx>
          <c:cat>
            <c:numRef>
              <c:f>'LU Dynamic'!$D$1:$R$1</c:f>
              <c:numCache>
                <c:formatCode>General</c:formatCode>
                <c:ptCount val="15"/>
                <c:pt idx="0">
                  <c:v>2000</c:v>
                </c:pt>
                <c:pt idx="1">
                  <c:v>2005</c:v>
                </c:pt>
                <c:pt idx="2">
                  <c:v>2010</c:v>
                </c:pt>
                <c:pt idx="3">
                  <c:v>2015</c:v>
                </c:pt>
                <c:pt idx="4">
                  <c:v>2020</c:v>
                </c:pt>
                <c:pt idx="5">
                  <c:v>2025</c:v>
                </c:pt>
                <c:pt idx="6">
                  <c:v>2030</c:v>
                </c:pt>
                <c:pt idx="7">
                  <c:v>2035</c:v>
                </c:pt>
                <c:pt idx="8">
                  <c:v>2040</c:v>
                </c:pt>
                <c:pt idx="9">
                  <c:v>2045</c:v>
                </c:pt>
                <c:pt idx="10">
                  <c:v>2050</c:v>
                </c:pt>
                <c:pt idx="11">
                  <c:v>2055</c:v>
                </c:pt>
                <c:pt idx="12">
                  <c:v>2060</c:v>
                </c:pt>
                <c:pt idx="13">
                  <c:v>2065</c:v>
                </c:pt>
                <c:pt idx="14">
                  <c:v>2070</c:v>
                </c:pt>
              </c:numCache>
            </c:numRef>
          </c:cat>
          <c:val>
            <c:numRef>
              <c:f>'LU Dynamic'!$D$3:$R$3</c:f>
              <c:numCache>
                <c:formatCode>General</c:formatCode>
                <c:ptCount val="15"/>
                <c:pt idx="0">
                  <c:v>309390.38023900002</c:v>
                </c:pt>
                <c:pt idx="1">
                  <c:v>309762.96272499929</c:v>
                </c:pt>
                <c:pt idx="2">
                  <c:v>308330.16822399985</c:v>
                </c:pt>
                <c:pt idx="3">
                  <c:v>304065.21722300001</c:v>
                </c:pt>
                <c:pt idx="4">
                  <c:v>304061.40489499999</c:v>
                </c:pt>
                <c:pt idx="5">
                  <c:v>304614.06683199987</c:v>
                </c:pt>
                <c:pt idx="6">
                  <c:v>302655.28404499998</c:v>
                </c:pt>
                <c:pt idx="7">
                  <c:v>304919.518675</c:v>
                </c:pt>
                <c:pt idx="8">
                  <c:v>310293.521121</c:v>
                </c:pt>
                <c:pt idx="9">
                  <c:v>311088.27433699998</c:v>
                </c:pt>
                <c:pt idx="10">
                  <c:v>314696.99351500114</c:v>
                </c:pt>
                <c:pt idx="11">
                  <c:v>316579.14232899959</c:v>
                </c:pt>
                <c:pt idx="12">
                  <c:v>316964.41111800022</c:v>
                </c:pt>
                <c:pt idx="13">
                  <c:v>319961.66775799909</c:v>
                </c:pt>
                <c:pt idx="14">
                  <c:v>320736.27096599987</c:v>
                </c:pt>
              </c:numCache>
            </c:numRef>
          </c:val>
          <c:smooth val="0"/>
          <c:extLst>
            <c:ext xmlns:c16="http://schemas.microsoft.com/office/drawing/2014/chart" uri="{C3380CC4-5D6E-409C-BE32-E72D297353CC}">
              <c16:uniqueId val="{00000001-D439-46B7-8C68-BBB6393BCAAA}"/>
            </c:ext>
          </c:extLst>
        </c:ser>
        <c:ser>
          <c:idx val="2"/>
          <c:order val="2"/>
          <c:tx>
            <c:strRef>
              <c:f>'LU Dynamic'!$C$4</c:f>
              <c:strCache>
                <c:ptCount val="1"/>
                <c:pt idx="0">
                  <c:v>$30/tCO2e</c:v>
                </c:pt>
              </c:strCache>
            </c:strRef>
          </c:tx>
          <c:cat>
            <c:numRef>
              <c:f>'LU Dynamic'!$D$1:$R$1</c:f>
              <c:numCache>
                <c:formatCode>General</c:formatCode>
                <c:ptCount val="15"/>
                <c:pt idx="0">
                  <c:v>2000</c:v>
                </c:pt>
                <c:pt idx="1">
                  <c:v>2005</c:v>
                </c:pt>
                <c:pt idx="2">
                  <c:v>2010</c:v>
                </c:pt>
                <c:pt idx="3">
                  <c:v>2015</c:v>
                </c:pt>
                <c:pt idx="4">
                  <c:v>2020</c:v>
                </c:pt>
                <c:pt idx="5">
                  <c:v>2025</c:v>
                </c:pt>
                <c:pt idx="6">
                  <c:v>2030</c:v>
                </c:pt>
                <c:pt idx="7">
                  <c:v>2035</c:v>
                </c:pt>
                <c:pt idx="8">
                  <c:v>2040</c:v>
                </c:pt>
                <c:pt idx="9">
                  <c:v>2045</c:v>
                </c:pt>
                <c:pt idx="10">
                  <c:v>2050</c:v>
                </c:pt>
                <c:pt idx="11">
                  <c:v>2055</c:v>
                </c:pt>
                <c:pt idx="12">
                  <c:v>2060</c:v>
                </c:pt>
                <c:pt idx="13">
                  <c:v>2065</c:v>
                </c:pt>
                <c:pt idx="14">
                  <c:v>2070</c:v>
                </c:pt>
              </c:numCache>
            </c:numRef>
          </c:cat>
          <c:val>
            <c:numRef>
              <c:f>'LU Dynamic'!$D$4:$R$4</c:f>
              <c:numCache>
                <c:formatCode>General</c:formatCode>
                <c:ptCount val="15"/>
                <c:pt idx="0">
                  <c:v>309390.38023900002</c:v>
                </c:pt>
                <c:pt idx="1">
                  <c:v>309763.97066000022</c:v>
                </c:pt>
                <c:pt idx="2">
                  <c:v>304518.27782399999</c:v>
                </c:pt>
                <c:pt idx="3">
                  <c:v>299961.035974</c:v>
                </c:pt>
                <c:pt idx="4">
                  <c:v>294039.9370870007</c:v>
                </c:pt>
                <c:pt idx="5">
                  <c:v>293046.9653480007</c:v>
                </c:pt>
                <c:pt idx="6">
                  <c:v>289466.13216699986</c:v>
                </c:pt>
                <c:pt idx="7">
                  <c:v>291349.049528</c:v>
                </c:pt>
                <c:pt idx="8">
                  <c:v>296066.19161900022</c:v>
                </c:pt>
                <c:pt idx="9">
                  <c:v>295103.41441700095</c:v>
                </c:pt>
                <c:pt idx="10">
                  <c:v>300215.604299</c:v>
                </c:pt>
                <c:pt idx="11">
                  <c:v>305263.59087900002</c:v>
                </c:pt>
                <c:pt idx="12">
                  <c:v>305034.13430600002</c:v>
                </c:pt>
                <c:pt idx="13">
                  <c:v>303718.02084999997</c:v>
                </c:pt>
                <c:pt idx="14">
                  <c:v>302717.97347600083</c:v>
                </c:pt>
              </c:numCache>
            </c:numRef>
          </c:val>
          <c:smooth val="0"/>
          <c:extLst>
            <c:ext xmlns:c16="http://schemas.microsoft.com/office/drawing/2014/chart" uri="{C3380CC4-5D6E-409C-BE32-E72D297353CC}">
              <c16:uniqueId val="{00000002-D439-46B7-8C68-BBB6393BCAAA}"/>
            </c:ext>
          </c:extLst>
        </c:ser>
        <c:ser>
          <c:idx val="3"/>
          <c:order val="3"/>
          <c:tx>
            <c:strRef>
              <c:f>'LU Dynamic'!$C$5</c:f>
              <c:strCache>
                <c:ptCount val="1"/>
                <c:pt idx="0">
                  <c:v>$50/tCO2e</c:v>
                </c:pt>
              </c:strCache>
            </c:strRef>
          </c:tx>
          <c:cat>
            <c:numRef>
              <c:f>'LU Dynamic'!$D$1:$R$1</c:f>
              <c:numCache>
                <c:formatCode>General</c:formatCode>
                <c:ptCount val="15"/>
                <c:pt idx="0">
                  <c:v>2000</c:v>
                </c:pt>
                <c:pt idx="1">
                  <c:v>2005</c:v>
                </c:pt>
                <c:pt idx="2">
                  <c:v>2010</c:v>
                </c:pt>
                <c:pt idx="3">
                  <c:v>2015</c:v>
                </c:pt>
                <c:pt idx="4">
                  <c:v>2020</c:v>
                </c:pt>
                <c:pt idx="5">
                  <c:v>2025</c:v>
                </c:pt>
                <c:pt idx="6">
                  <c:v>2030</c:v>
                </c:pt>
                <c:pt idx="7">
                  <c:v>2035</c:v>
                </c:pt>
                <c:pt idx="8">
                  <c:v>2040</c:v>
                </c:pt>
                <c:pt idx="9">
                  <c:v>2045</c:v>
                </c:pt>
                <c:pt idx="10">
                  <c:v>2050</c:v>
                </c:pt>
                <c:pt idx="11">
                  <c:v>2055</c:v>
                </c:pt>
                <c:pt idx="12">
                  <c:v>2060</c:v>
                </c:pt>
                <c:pt idx="13">
                  <c:v>2065</c:v>
                </c:pt>
                <c:pt idx="14">
                  <c:v>2070</c:v>
                </c:pt>
              </c:numCache>
            </c:numRef>
          </c:cat>
          <c:val>
            <c:numRef>
              <c:f>'LU Dynamic'!$D$5:$R$5</c:f>
              <c:numCache>
                <c:formatCode>General</c:formatCode>
                <c:ptCount val="15"/>
                <c:pt idx="0">
                  <c:v>309390.38023900002</c:v>
                </c:pt>
                <c:pt idx="1">
                  <c:v>309763.97065000021</c:v>
                </c:pt>
                <c:pt idx="2">
                  <c:v>304554.34094199986</c:v>
                </c:pt>
                <c:pt idx="3">
                  <c:v>296239.08378300082</c:v>
                </c:pt>
                <c:pt idx="4">
                  <c:v>288168.23555500002</c:v>
                </c:pt>
                <c:pt idx="5">
                  <c:v>279325.61055399996</c:v>
                </c:pt>
                <c:pt idx="6">
                  <c:v>269802.15334299998</c:v>
                </c:pt>
                <c:pt idx="7">
                  <c:v>267136.31435900001</c:v>
                </c:pt>
                <c:pt idx="8">
                  <c:v>266046.74107300001</c:v>
                </c:pt>
                <c:pt idx="9">
                  <c:v>267463.60585699929</c:v>
                </c:pt>
                <c:pt idx="10">
                  <c:v>272635.69767600001</c:v>
                </c:pt>
                <c:pt idx="11">
                  <c:v>278273.01466800022</c:v>
                </c:pt>
                <c:pt idx="12">
                  <c:v>281296.02379599999</c:v>
                </c:pt>
                <c:pt idx="13">
                  <c:v>269956.33165100001</c:v>
                </c:pt>
                <c:pt idx="14">
                  <c:v>265251.518881</c:v>
                </c:pt>
              </c:numCache>
            </c:numRef>
          </c:val>
          <c:smooth val="0"/>
          <c:extLst>
            <c:ext xmlns:c16="http://schemas.microsoft.com/office/drawing/2014/chart" uri="{C3380CC4-5D6E-409C-BE32-E72D297353CC}">
              <c16:uniqueId val="{00000003-D439-46B7-8C68-BBB6393BCAAA}"/>
            </c:ext>
          </c:extLst>
        </c:ser>
        <c:dLbls>
          <c:showLegendKey val="0"/>
          <c:showVal val="0"/>
          <c:showCatName val="0"/>
          <c:showSerName val="0"/>
          <c:showPercent val="0"/>
          <c:showBubbleSize val="0"/>
        </c:dLbls>
        <c:marker val="1"/>
        <c:smooth val="0"/>
        <c:axId val="206560640"/>
        <c:axId val="220418816"/>
      </c:lineChart>
      <c:catAx>
        <c:axId val="206560640"/>
        <c:scaling>
          <c:orientation val="minMax"/>
        </c:scaling>
        <c:delete val="0"/>
        <c:axPos val="b"/>
        <c:numFmt formatCode="General" sourceLinked="1"/>
        <c:majorTickMark val="out"/>
        <c:minorTickMark val="none"/>
        <c:tickLblPos val="nextTo"/>
        <c:crossAx val="220418816"/>
        <c:crosses val="autoZero"/>
        <c:auto val="1"/>
        <c:lblAlgn val="ctr"/>
        <c:lblOffset val="100"/>
        <c:tickLblSkip val="2"/>
        <c:noMultiLvlLbl val="0"/>
      </c:catAx>
      <c:valAx>
        <c:axId val="220418816"/>
        <c:scaling>
          <c:orientation val="minMax"/>
          <c:min val="200000"/>
        </c:scaling>
        <c:delete val="0"/>
        <c:axPos val="l"/>
        <c:majorGridlines/>
        <c:title>
          <c:tx>
            <c:rich>
              <a:bodyPr rot="-5400000" vert="horz"/>
              <a:lstStyle/>
              <a:p>
                <a:pPr>
                  <a:defRPr/>
                </a:pPr>
                <a:r>
                  <a:rPr lang="en-US"/>
                  <a:t>1,000 Acres</a:t>
                </a:r>
              </a:p>
            </c:rich>
          </c:tx>
          <c:layout/>
          <c:overlay val="0"/>
        </c:title>
        <c:numFmt formatCode="#,##0" sourceLinked="0"/>
        <c:majorTickMark val="out"/>
        <c:minorTickMark val="none"/>
        <c:tickLblPos val="nextTo"/>
        <c:crossAx val="206560640"/>
        <c:crosses val="autoZero"/>
        <c:crossBetween val="between"/>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DF832-69D1-4B72-8F3C-AEC20F65B235}" type="datetimeFigureOut">
              <a:rPr lang="en-US" smtClean="0"/>
              <a:t>2/18/2020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C3C09-1E2A-4E42-B73F-187AB6C0A956}" type="slidenum">
              <a:rPr lang="en-US" smtClean="0"/>
              <a:t>‹#›</a:t>
            </a:fld>
            <a:endParaRPr lang="en-US"/>
          </a:p>
        </p:txBody>
      </p:sp>
    </p:spTree>
    <p:extLst>
      <p:ext uri="{BB962C8B-B14F-4D97-AF65-F5344CB8AC3E}">
        <p14:creationId xmlns:p14="http://schemas.microsoft.com/office/powerpoint/2010/main" val="1573029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1BB17-F037-4612-A250-BD95320F4A3B}" type="slidenum">
              <a:rPr lang="en-US"/>
              <a:pPr/>
              <a:t>3</a:t>
            </a:fld>
            <a:endParaRPr lang="en-US"/>
          </a:p>
        </p:txBody>
      </p:sp>
      <p:sp>
        <p:nvSpPr>
          <p:cNvPr id="207874" name="Rectangle 2"/>
          <p:cNvSpPr>
            <a:spLocks noGrp="1" noRot="1" noChangeAspect="1" noChangeArrowheads="1" noTextEdit="1"/>
          </p:cNvSpPr>
          <p:nvPr>
            <p:ph type="sldImg"/>
          </p:nvPr>
        </p:nvSpPr>
        <p:spPr>
          <a:xfrm>
            <a:off x="1371600" y="1143000"/>
            <a:ext cx="4114800" cy="3086100"/>
          </a:xfrm>
          <a:ln/>
        </p:spPr>
      </p:sp>
      <p:sp>
        <p:nvSpPr>
          <p:cNvPr id="207875" name="Rectangle 3"/>
          <p:cNvSpPr>
            <a:spLocks noGrp="1" noChangeArrowheads="1"/>
          </p:cNvSpPr>
          <p:nvPr>
            <p:ph type="body" idx="1"/>
          </p:nvPr>
        </p:nvSpPr>
        <p:spPr>
          <a:xfrm>
            <a:off x="914400" y="4360744"/>
            <a:ext cx="5029200" cy="4131231"/>
          </a:xfrm>
        </p:spPr>
        <p:txBody>
          <a:bodyPr/>
          <a:lstStyle/>
          <a:p>
            <a:endParaRPr lang="en-US"/>
          </a:p>
        </p:txBody>
      </p:sp>
    </p:spTree>
    <p:extLst>
      <p:ext uri="{BB962C8B-B14F-4D97-AF65-F5344CB8AC3E}">
        <p14:creationId xmlns:p14="http://schemas.microsoft.com/office/powerpoint/2010/main" val="3012886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65C60-000A-410D-9ECB-05C16E38EB38}" type="slidenum">
              <a:rPr lang="en-US"/>
              <a:pPr/>
              <a:t>64</a:t>
            </a:fld>
            <a:endParaRPr lang="en-US"/>
          </a:p>
        </p:txBody>
      </p:sp>
      <p:sp>
        <p:nvSpPr>
          <p:cNvPr id="186370" name="Rectangle 2"/>
          <p:cNvSpPr>
            <a:spLocks noGrp="1" noRot="1" noChangeAspect="1" noChangeArrowheads="1" noTextEdit="1"/>
          </p:cNvSpPr>
          <p:nvPr>
            <p:ph type="sldImg"/>
          </p:nvPr>
        </p:nvSpPr>
        <p:spPr>
          <a:xfrm>
            <a:off x="1371600" y="1143000"/>
            <a:ext cx="4114800" cy="3086100"/>
          </a:xfrm>
          <a:ln/>
        </p:spPr>
      </p:sp>
      <p:sp>
        <p:nvSpPr>
          <p:cNvPr id="186371" name="Rectangle 3"/>
          <p:cNvSpPr>
            <a:spLocks noGrp="1" noChangeArrowheads="1"/>
          </p:cNvSpPr>
          <p:nvPr>
            <p:ph type="body" idx="1"/>
          </p:nvPr>
        </p:nvSpPr>
        <p:spPr>
          <a:xfrm>
            <a:off x="914400" y="4360744"/>
            <a:ext cx="5029200" cy="4131231"/>
          </a:xfrm>
        </p:spPr>
        <p:txBody>
          <a:bodyPr/>
          <a:lstStyle/>
          <a:p>
            <a:endParaRPr lang="en-US"/>
          </a:p>
        </p:txBody>
      </p:sp>
    </p:spTree>
    <p:extLst>
      <p:ext uri="{BB962C8B-B14F-4D97-AF65-F5344CB8AC3E}">
        <p14:creationId xmlns:p14="http://schemas.microsoft.com/office/powerpoint/2010/main" val="1163251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C96EC-686F-41E3-B71C-C661DC617FD8}" type="slidenum">
              <a:rPr lang="en-US"/>
              <a:pPr/>
              <a:t>68</a:t>
            </a:fld>
            <a:endParaRPr lang="en-US"/>
          </a:p>
        </p:txBody>
      </p:sp>
      <p:sp>
        <p:nvSpPr>
          <p:cNvPr id="189442" name="Rectangle 2"/>
          <p:cNvSpPr>
            <a:spLocks noGrp="1" noRot="1" noChangeAspect="1" noChangeArrowheads="1" noTextEdit="1"/>
          </p:cNvSpPr>
          <p:nvPr>
            <p:ph type="sldImg"/>
          </p:nvPr>
        </p:nvSpPr>
        <p:spPr>
          <a:xfrm>
            <a:off x="1371600" y="1143000"/>
            <a:ext cx="4114800" cy="3086100"/>
          </a:xfrm>
          <a:ln/>
        </p:spPr>
      </p:sp>
      <p:sp>
        <p:nvSpPr>
          <p:cNvPr id="189443" name="Rectangle 3"/>
          <p:cNvSpPr>
            <a:spLocks noGrp="1" noChangeArrowheads="1"/>
          </p:cNvSpPr>
          <p:nvPr>
            <p:ph type="body" idx="1"/>
          </p:nvPr>
        </p:nvSpPr>
        <p:spPr>
          <a:xfrm>
            <a:off x="914400" y="4360744"/>
            <a:ext cx="5029200" cy="4131231"/>
          </a:xfrm>
        </p:spPr>
        <p:txBody>
          <a:bodyPr/>
          <a:lstStyle/>
          <a:p>
            <a:endParaRPr lang="en-US"/>
          </a:p>
        </p:txBody>
      </p:sp>
    </p:spTree>
    <p:extLst>
      <p:ext uri="{BB962C8B-B14F-4D97-AF65-F5344CB8AC3E}">
        <p14:creationId xmlns:p14="http://schemas.microsoft.com/office/powerpoint/2010/main" val="1979703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09CA0-B3B4-471D-9E5A-E036A3A1B741}" type="slidenum">
              <a:rPr lang="en-US"/>
              <a:pPr/>
              <a:t>73</a:t>
            </a:fld>
            <a:endParaRPr lang="en-US"/>
          </a:p>
        </p:txBody>
      </p:sp>
      <p:sp>
        <p:nvSpPr>
          <p:cNvPr id="36866" name="Rectangle 2"/>
          <p:cNvSpPr>
            <a:spLocks noGrp="1" noRot="1" noChangeAspect="1" noChangeArrowheads="1" noTextEdit="1"/>
          </p:cNvSpPr>
          <p:nvPr>
            <p:ph type="sldImg"/>
          </p:nvPr>
        </p:nvSpPr>
        <p:spPr>
          <a:xfrm>
            <a:off x="1371600" y="1143000"/>
            <a:ext cx="4114800" cy="3086100"/>
          </a:xfrm>
          <a:ln/>
        </p:spPr>
      </p:sp>
      <p:sp>
        <p:nvSpPr>
          <p:cNvPr id="36867" name="Rectangle 3"/>
          <p:cNvSpPr>
            <a:spLocks noGrp="1" noChangeArrowheads="1"/>
          </p:cNvSpPr>
          <p:nvPr>
            <p:ph type="body" idx="1"/>
          </p:nvPr>
        </p:nvSpPr>
        <p:spPr>
          <a:xfrm>
            <a:off x="914400" y="4360744"/>
            <a:ext cx="5029200" cy="4131231"/>
          </a:xfrm>
        </p:spPr>
        <p:txBody>
          <a:bodyPr/>
          <a:lstStyle/>
          <a:p>
            <a:endParaRPr lang="en-US"/>
          </a:p>
        </p:txBody>
      </p:sp>
    </p:spTree>
    <p:extLst>
      <p:ext uri="{BB962C8B-B14F-4D97-AF65-F5344CB8AC3E}">
        <p14:creationId xmlns:p14="http://schemas.microsoft.com/office/powerpoint/2010/main" val="1842683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F581E7-342E-4F2A-9F88-6E2A8E3E1859}" type="slidenum">
              <a:rPr lang="en-US"/>
              <a:pPr/>
              <a:t>75</a:t>
            </a:fld>
            <a:endParaRPr lang="en-US"/>
          </a:p>
        </p:txBody>
      </p:sp>
      <p:sp>
        <p:nvSpPr>
          <p:cNvPr id="182274" name="Rectangle 2"/>
          <p:cNvSpPr>
            <a:spLocks noGrp="1" noRot="1" noChangeAspect="1" noChangeArrowheads="1" noTextEdit="1"/>
          </p:cNvSpPr>
          <p:nvPr>
            <p:ph type="sldImg"/>
          </p:nvPr>
        </p:nvSpPr>
        <p:spPr>
          <a:xfrm>
            <a:off x="1371600" y="1143000"/>
            <a:ext cx="4114800" cy="3086100"/>
          </a:xfrm>
          <a:ln/>
        </p:spPr>
      </p:sp>
      <p:sp>
        <p:nvSpPr>
          <p:cNvPr id="182275" name="Rectangle 3"/>
          <p:cNvSpPr>
            <a:spLocks noGrp="1" noChangeArrowheads="1"/>
          </p:cNvSpPr>
          <p:nvPr>
            <p:ph type="body" idx="1"/>
          </p:nvPr>
        </p:nvSpPr>
        <p:spPr>
          <a:xfrm>
            <a:off x="914400" y="4360744"/>
            <a:ext cx="5029200" cy="4131231"/>
          </a:xfrm>
        </p:spPr>
        <p:txBody>
          <a:bodyPr/>
          <a:lstStyle/>
          <a:p>
            <a:endParaRPr lang="en-US"/>
          </a:p>
        </p:txBody>
      </p:sp>
    </p:spTree>
    <p:extLst>
      <p:ext uri="{BB962C8B-B14F-4D97-AF65-F5344CB8AC3E}">
        <p14:creationId xmlns:p14="http://schemas.microsoft.com/office/powerpoint/2010/main" val="365522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A59AC-0A8A-4880-A5CD-904F13F5DF94}" type="slidenum">
              <a:rPr lang="en-US"/>
              <a:pPr/>
              <a:t>76</a:t>
            </a:fld>
            <a:endParaRPr lang="en-US"/>
          </a:p>
        </p:txBody>
      </p:sp>
      <p:sp>
        <p:nvSpPr>
          <p:cNvPr id="104450" name="Rectangle 2"/>
          <p:cNvSpPr>
            <a:spLocks noGrp="1" noRot="1" noChangeAspect="1" noChangeArrowheads="1" noTextEdit="1"/>
          </p:cNvSpPr>
          <p:nvPr>
            <p:ph type="sldImg"/>
          </p:nvPr>
        </p:nvSpPr>
        <p:spPr>
          <a:xfrm>
            <a:off x="1371600" y="1143000"/>
            <a:ext cx="4114800" cy="3086100"/>
          </a:xfrm>
          <a:ln/>
        </p:spPr>
      </p:sp>
      <p:sp>
        <p:nvSpPr>
          <p:cNvPr id="104451" name="Rectangle 3"/>
          <p:cNvSpPr>
            <a:spLocks noGrp="1" noChangeArrowheads="1"/>
          </p:cNvSpPr>
          <p:nvPr>
            <p:ph type="body" idx="1"/>
          </p:nvPr>
        </p:nvSpPr>
        <p:spPr>
          <a:xfrm>
            <a:off x="914400" y="4360744"/>
            <a:ext cx="5029200" cy="4131231"/>
          </a:xfrm>
        </p:spPr>
        <p:txBody>
          <a:bodyPr/>
          <a:lstStyle/>
          <a:p>
            <a:endParaRPr lang="en-US"/>
          </a:p>
        </p:txBody>
      </p:sp>
    </p:spTree>
    <p:extLst>
      <p:ext uri="{BB962C8B-B14F-4D97-AF65-F5344CB8AC3E}">
        <p14:creationId xmlns:p14="http://schemas.microsoft.com/office/powerpoint/2010/main" val="2434596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C147C-78F3-4FAE-8299-4A9258B2EFFD}" type="slidenum">
              <a:rPr lang="en-US"/>
              <a:pPr/>
              <a:t>88</a:t>
            </a:fld>
            <a:endParaRPr lang="en-US"/>
          </a:p>
        </p:txBody>
      </p:sp>
      <p:sp>
        <p:nvSpPr>
          <p:cNvPr id="150530" name="Rectangle 2"/>
          <p:cNvSpPr>
            <a:spLocks noGrp="1" noRot="1" noChangeAspect="1" noChangeArrowheads="1" noTextEdit="1"/>
          </p:cNvSpPr>
          <p:nvPr>
            <p:ph type="sldImg"/>
          </p:nvPr>
        </p:nvSpPr>
        <p:spPr>
          <a:xfrm>
            <a:off x="1371600" y="1143000"/>
            <a:ext cx="4114800" cy="3086100"/>
          </a:xfrm>
          <a:ln/>
        </p:spPr>
      </p:sp>
      <p:sp>
        <p:nvSpPr>
          <p:cNvPr id="150531" name="Rectangle 3"/>
          <p:cNvSpPr>
            <a:spLocks noGrp="1" noChangeArrowheads="1"/>
          </p:cNvSpPr>
          <p:nvPr>
            <p:ph type="body" idx="1"/>
          </p:nvPr>
        </p:nvSpPr>
        <p:spPr>
          <a:xfrm>
            <a:off x="914400" y="4360744"/>
            <a:ext cx="5029200" cy="4131231"/>
          </a:xfrm>
        </p:spPr>
        <p:txBody>
          <a:bodyPr/>
          <a:lstStyle/>
          <a:p>
            <a:endParaRPr lang="en-US"/>
          </a:p>
        </p:txBody>
      </p:sp>
    </p:spTree>
    <p:extLst>
      <p:ext uri="{BB962C8B-B14F-4D97-AF65-F5344CB8AC3E}">
        <p14:creationId xmlns:p14="http://schemas.microsoft.com/office/powerpoint/2010/main" val="557136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F6701-1988-4CF5-AF58-771791E93825}" type="slidenum">
              <a:rPr lang="en-US"/>
              <a:pPr/>
              <a:t>89</a:t>
            </a:fld>
            <a:endParaRPr lang="en-US"/>
          </a:p>
        </p:txBody>
      </p:sp>
      <p:sp>
        <p:nvSpPr>
          <p:cNvPr id="337922" name="Rectangle 2"/>
          <p:cNvSpPr>
            <a:spLocks noGrp="1" noRot="1" noChangeAspect="1" noChangeArrowheads="1" noTextEdit="1"/>
          </p:cNvSpPr>
          <p:nvPr>
            <p:ph type="sldImg"/>
          </p:nvPr>
        </p:nvSpPr>
        <p:spPr>
          <a:xfrm>
            <a:off x="1371600" y="1143000"/>
            <a:ext cx="4114800" cy="3086100"/>
          </a:xfrm>
          <a:ln/>
        </p:spPr>
      </p:sp>
      <p:sp>
        <p:nvSpPr>
          <p:cNvPr id="337923" name="Rectangle 3"/>
          <p:cNvSpPr>
            <a:spLocks noGrp="1" noChangeArrowheads="1"/>
          </p:cNvSpPr>
          <p:nvPr>
            <p:ph type="body" idx="1"/>
          </p:nvPr>
        </p:nvSpPr>
        <p:spPr>
          <a:xfrm>
            <a:off x="914711" y="4361371"/>
            <a:ext cx="5028579" cy="4130918"/>
          </a:xfrm>
        </p:spPr>
        <p:txBody>
          <a:bodyPr/>
          <a:lstStyle/>
          <a:p>
            <a:endParaRPr lang="en-US"/>
          </a:p>
        </p:txBody>
      </p:sp>
    </p:spTree>
    <p:extLst>
      <p:ext uri="{BB962C8B-B14F-4D97-AF65-F5344CB8AC3E}">
        <p14:creationId xmlns:p14="http://schemas.microsoft.com/office/powerpoint/2010/main" val="136966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FE68384D-F524-4130-90E9-9B02259692F1}" type="slidenum">
              <a:rPr lang="en-US" altLang="en-US" b="0" smtClean="0"/>
              <a:pPr eaLnBrk="1" hangingPunct="1"/>
              <a:t>9</a:t>
            </a:fld>
            <a:endParaRPr lang="en-US" altLang="en-US" b="0" smtClean="0"/>
          </a:p>
        </p:txBody>
      </p:sp>
      <p:sp>
        <p:nvSpPr>
          <p:cNvPr id="57347" name="Rectangle 2"/>
          <p:cNvSpPr>
            <a:spLocks noGrp="1" noRot="1" noChangeAspect="1" noChangeArrowheads="1" noTextEdit="1"/>
          </p:cNvSpPr>
          <p:nvPr>
            <p:ph type="sldImg"/>
          </p:nvPr>
        </p:nvSpPr>
        <p:spPr>
          <a:xfrm>
            <a:off x="1371600" y="1143000"/>
            <a:ext cx="4114800" cy="3086100"/>
          </a:xfrm>
          <a:ln/>
        </p:spPr>
      </p:sp>
      <p:sp>
        <p:nvSpPr>
          <p:cNvPr id="57348" name="Rectangle 3"/>
          <p:cNvSpPr>
            <a:spLocks noGrp="1" noChangeArrowheads="1"/>
          </p:cNvSpPr>
          <p:nvPr>
            <p:ph type="body" idx="1"/>
          </p:nvPr>
        </p:nvSpPr>
        <p:spPr>
          <a:xfrm>
            <a:off x="914400" y="4360744"/>
            <a:ext cx="5029200" cy="4131231"/>
          </a:xfrm>
          <a:noFill/>
        </p:spPr>
        <p:txBody>
          <a:bodyPr/>
          <a:lstStyle/>
          <a:p>
            <a:pPr eaLnBrk="1" hangingPunct="1"/>
            <a:endParaRPr lang="en-US" altLang="en-US" smtClean="0"/>
          </a:p>
        </p:txBody>
      </p:sp>
    </p:spTree>
    <p:extLst>
      <p:ext uri="{BB962C8B-B14F-4D97-AF65-F5344CB8AC3E}">
        <p14:creationId xmlns:p14="http://schemas.microsoft.com/office/powerpoint/2010/main" val="178538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A7837F91-CBD6-4A5C-BF4D-D61CA363F6B3}" type="slidenum">
              <a:rPr lang="en-US" altLang="en-US" b="0" smtClean="0"/>
              <a:pPr eaLnBrk="1" hangingPunct="1"/>
              <a:t>10</a:t>
            </a:fld>
            <a:endParaRPr lang="en-US" altLang="en-US" b="0" smtClean="0"/>
          </a:p>
        </p:txBody>
      </p:sp>
      <p:sp>
        <p:nvSpPr>
          <p:cNvPr id="58371" name="Rectangle 2"/>
          <p:cNvSpPr>
            <a:spLocks noGrp="1" noRot="1" noChangeAspect="1" noChangeArrowheads="1" noTextEdit="1"/>
          </p:cNvSpPr>
          <p:nvPr>
            <p:ph type="sldImg"/>
          </p:nvPr>
        </p:nvSpPr>
        <p:spPr>
          <a:xfrm>
            <a:off x="1371600" y="1143000"/>
            <a:ext cx="4114800" cy="3086100"/>
          </a:xfrm>
          <a:ln/>
        </p:spPr>
      </p:sp>
      <p:sp>
        <p:nvSpPr>
          <p:cNvPr id="58372" name="Rectangle 3"/>
          <p:cNvSpPr>
            <a:spLocks noGrp="1" noChangeArrowheads="1"/>
          </p:cNvSpPr>
          <p:nvPr>
            <p:ph type="body" idx="1"/>
          </p:nvPr>
        </p:nvSpPr>
        <p:spPr>
          <a:xfrm>
            <a:off x="914400" y="4360744"/>
            <a:ext cx="5029200" cy="4131231"/>
          </a:xfrm>
          <a:noFill/>
        </p:spPr>
        <p:txBody>
          <a:bodyPr/>
          <a:lstStyle/>
          <a:p>
            <a:pPr eaLnBrk="1" hangingPunct="1"/>
            <a:endParaRPr lang="en-US" altLang="en-US" smtClean="0"/>
          </a:p>
        </p:txBody>
      </p:sp>
    </p:spTree>
    <p:extLst>
      <p:ext uri="{BB962C8B-B14F-4D97-AF65-F5344CB8AC3E}">
        <p14:creationId xmlns:p14="http://schemas.microsoft.com/office/powerpoint/2010/main" val="52079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C3F67-6BEC-4586-9C00-3DB6ADD7FB79}" type="slidenum">
              <a:rPr lang="en-US" altLang="zh-CN"/>
              <a:pPr/>
              <a:t>21</a:t>
            </a:fld>
            <a:endParaRPr lang="en-US" altLang="zh-CN"/>
          </a:p>
        </p:txBody>
      </p:sp>
      <p:sp>
        <p:nvSpPr>
          <p:cNvPr id="243714" name="Rectangle 2"/>
          <p:cNvSpPr>
            <a:spLocks noGrp="1" noRot="1" noChangeAspect="1" noChangeArrowheads="1" noTextEdit="1"/>
          </p:cNvSpPr>
          <p:nvPr>
            <p:ph type="sldImg"/>
          </p:nvPr>
        </p:nvSpPr>
        <p:spPr>
          <a:xfrm>
            <a:off x="1371600" y="1143000"/>
            <a:ext cx="4114800" cy="3086100"/>
          </a:xfrm>
          <a:ln/>
        </p:spPr>
      </p:sp>
      <p:sp>
        <p:nvSpPr>
          <p:cNvPr id="243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1556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837092-A186-4F35-82E1-52EB1AD4E4AF}" type="slidenum">
              <a:rPr lang="en-US"/>
              <a:pPr/>
              <a:t>40</a:t>
            </a:fld>
            <a:endParaRPr lang="en-US"/>
          </a:p>
        </p:txBody>
      </p:sp>
      <p:sp>
        <p:nvSpPr>
          <p:cNvPr id="104450" name="Rectangle 2"/>
          <p:cNvSpPr>
            <a:spLocks noGrp="1" noRot="1" noChangeAspect="1" noChangeArrowheads="1" noTextEdit="1"/>
          </p:cNvSpPr>
          <p:nvPr>
            <p:ph type="sldImg"/>
          </p:nvPr>
        </p:nvSpPr>
        <p:spPr>
          <a:xfrm>
            <a:off x="1371600" y="1143000"/>
            <a:ext cx="4114800" cy="3086100"/>
          </a:xfrm>
          <a:ln/>
        </p:spPr>
      </p:sp>
      <p:sp>
        <p:nvSpPr>
          <p:cNvPr id="104451" name="Rectangle 3"/>
          <p:cNvSpPr>
            <a:spLocks noGrp="1" noChangeArrowheads="1"/>
          </p:cNvSpPr>
          <p:nvPr>
            <p:ph type="body" idx="1"/>
          </p:nvPr>
        </p:nvSpPr>
        <p:spPr>
          <a:xfrm>
            <a:off x="914400" y="4360744"/>
            <a:ext cx="5029200" cy="4131231"/>
          </a:xfrm>
        </p:spPr>
        <p:txBody>
          <a:bodyPr/>
          <a:lstStyle/>
          <a:p>
            <a:endParaRPr lang="en-US"/>
          </a:p>
        </p:txBody>
      </p:sp>
    </p:spTree>
    <p:extLst>
      <p:ext uri="{BB962C8B-B14F-4D97-AF65-F5344CB8AC3E}">
        <p14:creationId xmlns:p14="http://schemas.microsoft.com/office/powerpoint/2010/main" val="182782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E1C701-36E1-44C3-B23C-6CD61208EBFF}" type="slidenum">
              <a:rPr lang="en-US"/>
              <a:pPr/>
              <a:t>42</a:t>
            </a:fld>
            <a:endParaRPr lang="en-US"/>
          </a:p>
        </p:txBody>
      </p:sp>
      <p:sp>
        <p:nvSpPr>
          <p:cNvPr id="200706" name="Rectangle 2"/>
          <p:cNvSpPr>
            <a:spLocks noGrp="1" noRot="1" noChangeAspect="1" noChangeArrowheads="1" noTextEdit="1"/>
          </p:cNvSpPr>
          <p:nvPr>
            <p:ph type="sldImg"/>
          </p:nvPr>
        </p:nvSpPr>
        <p:spPr>
          <a:xfrm>
            <a:off x="1371600" y="1143000"/>
            <a:ext cx="4114800" cy="3086100"/>
          </a:xfrm>
          <a:ln/>
        </p:spPr>
      </p:sp>
      <p:sp>
        <p:nvSpPr>
          <p:cNvPr id="200707" name="Rectangle 3"/>
          <p:cNvSpPr>
            <a:spLocks noGrp="1" noChangeArrowheads="1"/>
          </p:cNvSpPr>
          <p:nvPr>
            <p:ph type="body" idx="1"/>
          </p:nvPr>
        </p:nvSpPr>
        <p:spPr>
          <a:xfrm>
            <a:off x="914400" y="4360744"/>
            <a:ext cx="5029200" cy="4131231"/>
          </a:xfrm>
        </p:spPr>
        <p:txBody>
          <a:bodyPr/>
          <a:lstStyle/>
          <a:p>
            <a:endParaRPr lang="en-US"/>
          </a:p>
        </p:txBody>
      </p:sp>
    </p:spTree>
    <p:extLst>
      <p:ext uri="{BB962C8B-B14F-4D97-AF65-F5344CB8AC3E}">
        <p14:creationId xmlns:p14="http://schemas.microsoft.com/office/powerpoint/2010/main" val="89038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1BDB95-210E-45F8-B0AA-CCA980354B24}" type="slidenum">
              <a:rPr lang="en-US"/>
              <a:pPr/>
              <a:t>53</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914400" y="4360744"/>
            <a:ext cx="5029200" cy="4131231"/>
          </a:xfrm>
        </p:spPr>
        <p:txBody>
          <a:bodyPr/>
          <a:lstStyle/>
          <a:p>
            <a:endParaRPr lang="en-US"/>
          </a:p>
        </p:txBody>
      </p:sp>
    </p:spTree>
    <p:extLst>
      <p:ext uri="{BB962C8B-B14F-4D97-AF65-F5344CB8AC3E}">
        <p14:creationId xmlns:p14="http://schemas.microsoft.com/office/powerpoint/2010/main" val="2679377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F227944-61C0-4198-86EF-355790819029}" type="slidenum">
              <a:rPr lang="en-US"/>
              <a:pPr/>
              <a:t>56</a:t>
            </a:fld>
            <a:endParaRPr lang="en-US"/>
          </a:p>
        </p:txBody>
      </p:sp>
      <p:sp>
        <p:nvSpPr>
          <p:cNvPr id="191490" name="Rectangle 7"/>
          <p:cNvSpPr txBox="1">
            <a:spLocks noGrp="1" noChangeArrowheads="1"/>
          </p:cNvSpPr>
          <p:nvPr/>
        </p:nvSpPr>
        <p:spPr bwMode="auto">
          <a:xfrm>
            <a:off x="3884027" y="8719606"/>
            <a:ext cx="2972421" cy="45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0" tIns="45820" rIns="91640" bIns="45820" anchor="b"/>
          <a:lstStyle>
            <a:lvl1pPr defTabSz="931863">
              <a:defRPr>
                <a:solidFill>
                  <a:schemeClr val="tx1"/>
                </a:solidFill>
                <a:latin typeface="Arial" pitchFamily="34" charset="0"/>
                <a:cs typeface="Arial" pitchFamily="34" charset="0"/>
              </a:defRPr>
            </a:lvl1pPr>
            <a:lvl2pPr marL="757238" indent="-292100" defTabSz="931863">
              <a:defRPr>
                <a:solidFill>
                  <a:schemeClr val="tx1"/>
                </a:solidFill>
                <a:latin typeface="Arial" pitchFamily="34" charset="0"/>
                <a:cs typeface="Arial" pitchFamily="34" charset="0"/>
              </a:defRPr>
            </a:lvl2pPr>
            <a:lvl3pPr marL="1165225" indent="-233363" defTabSz="931863">
              <a:defRPr>
                <a:solidFill>
                  <a:schemeClr val="tx1"/>
                </a:solidFill>
                <a:latin typeface="Arial" pitchFamily="34" charset="0"/>
                <a:cs typeface="Arial" pitchFamily="34" charset="0"/>
              </a:defRPr>
            </a:lvl3pPr>
            <a:lvl4pPr marL="1630363" indent="-233363" defTabSz="931863">
              <a:defRPr>
                <a:solidFill>
                  <a:schemeClr val="tx1"/>
                </a:solidFill>
                <a:latin typeface="Arial" pitchFamily="34" charset="0"/>
                <a:cs typeface="Arial" pitchFamily="34" charset="0"/>
              </a:defRPr>
            </a:lvl4pPr>
            <a:lvl5pPr marL="2097088" indent="-233363" defTabSz="931863">
              <a:defRPr>
                <a:solidFill>
                  <a:schemeClr val="tx1"/>
                </a:solidFill>
                <a:latin typeface="Arial" pitchFamily="34" charset="0"/>
                <a:cs typeface="Arial" pitchFamily="34" charset="0"/>
              </a:defRPr>
            </a:lvl5pPr>
            <a:lvl6pPr marL="2554288" indent="-233363" defTabSz="931863" fontAlgn="base">
              <a:spcBef>
                <a:spcPct val="0"/>
              </a:spcBef>
              <a:spcAft>
                <a:spcPct val="0"/>
              </a:spcAft>
              <a:defRPr>
                <a:solidFill>
                  <a:schemeClr val="tx1"/>
                </a:solidFill>
                <a:latin typeface="Arial" pitchFamily="34" charset="0"/>
                <a:cs typeface="Arial" pitchFamily="34" charset="0"/>
              </a:defRPr>
            </a:lvl6pPr>
            <a:lvl7pPr marL="3011488" indent="-233363" defTabSz="931863" fontAlgn="base">
              <a:spcBef>
                <a:spcPct val="0"/>
              </a:spcBef>
              <a:spcAft>
                <a:spcPct val="0"/>
              </a:spcAft>
              <a:defRPr>
                <a:solidFill>
                  <a:schemeClr val="tx1"/>
                </a:solidFill>
                <a:latin typeface="Arial" pitchFamily="34" charset="0"/>
                <a:cs typeface="Arial" pitchFamily="34" charset="0"/>
              </a:defRPr>
            </a:lvl7pPr>
            <a:lvl8pPr marL="3468688" indent="-233363" defTabSz="931863" fontAlgn="base">
              <a:spcBef>
                <a:spcPct val="0"/>
              </a:spcBef>
              <a:spcAft>
                <a:spcPct val="0"/>
              </a:spcAft>
              <a:defRPr>
                <a:solidFill>
                  <a:schemeClr val="tx1"/>
                </a:solidFill>
                <a:latin typeface="Arial" pitchFamily="34" charset="0"/>
                <a:cs typeface="Arial" pitchFamily="34" charset="0"/>
              </a:defRPr>
            </a:lvl8pPr>
            <a:lvl9pPr marL="3925888" indent="-233363" defTabSz="931863" fontAlgn="base">
              <a:spcBef>
                <a:spcPct val="0"/>
              </a:spcBef>
              <a:spcAft>
                <a:spcPct val="0"/>
              </a:spcAft>
              <a:defRPr>
                <a:solidFill>
                  <a:schemeClr val="tx1"/>
                </a:solidFill>
                <a:latin typeface="Arial" pitchFamily="34" charset="0"/>
                <a:cs typeface="Arial" pitchFamily="34" charset="0"/>
              </a:defRPr>
            </a:lvl9pPr>
          </a:lstStyle>
          <a:p>
            <a:pPr algn="r"/>
            <a:fld id="{5D20C5AA-58D0-4073-B7B3-A61EA28D910A}" type="slidenum">
              <a:rPr lang="en-US" sz="1200" b="0"/>
              <a:pPr algn="r"/>
              <a:t>56</a:t>
            </a:fld>
            <a:endParaRPr lang="en-US" sz="1200" b="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p:txBody>
          <a:bodyPr/>
          <a:lstStyle/>
          <a:p>
            <a:r>
              <a:rPr lang="en-US" b="1">
                <a:solidFill>
                  <a:srgbClr val="FF0000"/>
                </a:solidFill>
              </a:rPr>
              <a:t>CA – AB32</a:t>
            </a:r>
          </a:p>
          <a:p>
            <a:r>
              <a:rPr lang="en-US" b="1">
                <a:solidFill>
                  <a:srgbClr val="FF0000"/>
                </a:solidFill>
              </a:rPr>
              <a:t>RGGI – State laws</a:t>
            </a:r>
          </a:p>
          <a:p>
            <a:endParaRPr lang="en-US" b="1" u="sng">
              <a:solidFill>
                <a:srgbClr val="FF0000"/>
              </a:solidFill>
            </a:endParaRPr>
          </a:p>
          <a:p>
            <a:r>
              <a:rPr lang="en-US" b="1" u="sng">
                <a:solidFill>
                  <a:srgbClr val="FF0000"/>
                </a:solidFill>
              </a:rPr>
              <a:t>CCAR </a:t>
            </a:r>
            <a:r>
              <a:rPr lang="en-US"/>
              <a:t>- forest, soil carbon, and livestock methane reporting and verification protocols. </a:t>
            </a:r>
          </a:p>
          <a:p>
            <a:r>
              <a:rPr lang="en-US" b="1" u="sng"/>
              <a:t>WCI</a:t>
            </a:r>
            <a:r>
              <a:rPr lang="en-US"/>
              <a:t>- GHG calculation protocols for pulp and paper industry, nothing on agriculture. </a:t>
            </a:r>
          </a:p>
          <a:p>
            <a:r>
              <a:rPr lang="en-US" b="1" u="sng"/>
              <a:t>MGGRA- </a:t>
            </a:r>
            <a:r>
              <a:rPr lang="en-US"/>
              <a:t>No specific mention of forestry or ag projects/protocols. </a:t>
            </a:r>
          </a:p>
          <a:p>
            <a:r>
              <a:rPr lang="en-US" b="1" u="sng"/>
              <a:t>RGGI</a:t>
            </a:r>
            <a:r>
              <a:rPr lang="en-US"/>
              <a:t>- developed verification standards for sequestration of carbon due to afforestation and avoided methane emissions from agricultural manure management operations</a:t>
            </a:r>
            <a:endParaRPr lang="en-US" b="1" u="sng"/>
          </a:p>
          <a:p>
            <a:r>
              <a:rPr lang="en-US" b="1" u="sng"/>
              <a:t>Alberta -</a:t>
            </a:r>
            <a:r>
              <a:rPr lang="en-US"/>
              <a:t> lots</a:t>
            </a:r>
          </a:p>
          <a:p>
            <a:r>
              <a:rPr lang="en-US" b="1" u="sng"/>
              <a:t>CCX</a:t>
            </a:r>
            <a:r>
              <a:rPr lang="en-US" b="1"/>
              <a:t>- Agricultural Methane-</a:t>
            </a:r>
            <a:r>
              <a:rPr lang="en-US"/>
              <a:t> Eligible systems include covered anaerobic digesters, complete-mix, plug flow digesters, as well as covered lagoons. </a:t>
            </a:r>
          </a:p>
          <a:p>
            <a:r>
              <a:rPr lang="en-US" b="1"/>
              <a:t>Agricultural Soil-</a:t>
            </a:r>
            <a:r>
              <a:rPr lang="en-US"/>
              <a:t> Eligible agricultural soil carbon sequestration projects include continuous conservation tillage and grass planting. </a:t>
            </a:r>
          </a:p>
          <a:p>
            <a:r>
              <a:rPr lang="en-US" b="1"/>
              <a:t>Forestry- </a:t>
            </a:r>
            <a:r>
              <a:rPr lang="en-US"/>
              <a:t>Eligible projects on CCX may exist under all four of the mitigation measures outlined by the Intergovernmental Panel on Climate Change (IPCC)</a:t>
            </a:r>
          </a:p>
        </p:txBody>
      </p:sp>
    </p:spTree>
    <p:extLst>
      <p:ext uri="{BB962C8B-B14F-4D97-AF65-F5344CB8AC3E}">
        <p14:creationId xmlns:p14="http://schemas.microsoft.com/office/powerpoint/2010/main" val="466928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ADF654B-9767-4E46-8465-A7A29EA70A31}" type="slidenum">
              <a:rPr lang="en-US"/>
              <a:pPr/>
              <a:t>57</a:t>
            </a:fld>
            <a:endParaRPr lang="en-US"/>
          </a:p>
        </p:txBody>
      </p:sp>
      <p:sp>
        <p:nvSpPr>
          <p:cNvPr id="195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4828" indent="-224828">
              <a:buFont typeface="Calibri" pitchFamily="34" charset="0"/>
              <a:buAutoNum type="arabicPeriod"/>
            </a:pPr>
            <a:r>
              <a:rPr lang="en-US"/>
              <a:t>Post 2012 targets for Annex 1 countries – How stringent? </a:t>
            </a:r>
          </a:p>
          <a:p>
            <a:pPr marL="224828" indent="-224828">
              <a:buFont typeface="Calibri" pitchFamily="34" charset="0"/>
              <a:buAutoNum type="arabicPeriod"/>
            </a:pPr>
            <a:r>
              <a:rPr lang="en-US"/>
              <a:t>Participation of developing countries, particular fast growing economies – China and India – How bring in these countries in a meaningful way – Sectoral caps? </a:t>
            </a:r>
          </a:p>
          <a:p>
            <a:pPr marL="224828" indent="-224828">
              <a:buFont typeface="Calibri" pitchFamily="34" charset="0"/>
              <a:buAutoNum type="arabicPeriod"/>
            </a:pPr>
            <a:r>
              <a:rPr lang="en-US"/>
              <a:t>REDD _ How to bring in tropical deforestation in a meaningful way</a:t>
            </a:r>
          </a:p>
          <a:p>
            <a:pPr marL="224828" indent="-224828">
              <a:buFont typeface="Calibri" pitchFamily="34" charset="0"/>
              <a:buAutoNum type="arabicPeriod"/>
            </a:pPr>
            <a:r>
              <a:rPr lang="en-US"/>
              <a:t>Changes to CDM  (A/R)</a:t>
            </a:r>
          </a:p>
          <a:p>
            <a:pPr marL="224828" indent="-224828"/>
            <a:endParaRPr lang="en-US"/>
          </a:p>
          <a:p>
            <a:pPr marL="224828" indent="-224828"/>
            <a:endParaRPr lang="en-US"/>
          </a:p>
          <a:p>
            <a:pPr marL="224828" indent="-224828"/>
            <a:endParaRPr lang="en-US"/>
          </a:p>
          <a:p>
            <a:pPr marL="224828" indent="-224828"/>
            <a:endParaRPr lang="en-US"/>
          </a:p>
        </p:txBody>
      </p:sp>
      <p:sp>
        <p:nvSpPr>
          <p:cNvPr id="195588" name="Slide Number Placeholder 3"/>
          <p:cNvSpPr txBox="1">
            <a:spLocks noGrp="1"/>
          </p:cNvSpPr>
          <p:nvPr/>
        </p:nvSpPr>
        <p:spPr bwMode="auto">
          <a:xfrm>
            <a:off x="3884027" y="8719606"/>
            <a:ext cx="2972421" cy="45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0" tIns="45820" rIns="91640" bIns="45820" anchor="b"/>
          <a:lstStyle>
            <a:lvl1pPr defTabSz="931863">
              <a:defRPr>
                <a:solidFill>
                  <a:schemeClr val="tx1"/>
                </a:solidFill>
                <a:latin typeface="Arial" pitchFamily="34" charset="0"/>
                <a:cs typeface="Arial" pitchFamily="34" charset="0"/>
              </a:defRPr>
            </a:lvl1pPr>
            <a:lvl2pPr marL="757238" indent="-292100" defTabSz="931863">
              <a:defRPr>
                <a:solidFill>
                  <a:schemeClr val="tx1"/>
                </a:solidFill>
                <a:latin typeface="Arial" pitchFamily="34" charset="0"/>
                <a:cs typeface="Arial" pitchFamily="34" charset="0"/>
              </a:defRPr>
            </a:lvl2pPr>
            <a:lvl3pPr marL="1165225" indent="-233363" defTabSz="931863">
              <a:defRPr>
                <a:solidFill>
                  <a:schemeClr val="tx1"/>
                </a:solidFill>
                <a:latin typeface="Arial" pitchFamily="34" charset="0"/>
                <a:cs typeface="Arial" pitchFamily="34" charset="0"/>
              </a:defRPr>
            </a:lvl3pPr>
            <a:lvl4pPr marL="1630363" indent="-233363" defTabSz="931863">
              <a:defRPr>
                <a:solidFill>
                  <a:schemeClr val="tx1"/>
                </a:solidFill>
                <a:latin typeface="Arial" pitchFamily="34" charset="0"/>
                <a:cs typeface="Arial" pitchFamily="34" charset="0"/>
              </a:defRPr>
            </a:lvl4pPr>
            <a:lvl5pPr marL="2097088" indent="-233363" defTabSz="931863">
              <a:defRPr>
                <a:solidFill>
                  <a:schemeClr val="tx1"/>
                </a:solidFill>
                <a:latin typeface="Arial" pitchFamily="34" charset="0"/>
                <a:cs typeface="Arial" pitchFamily="34" charset="0"/>
              </a:defRPr>
            </a:lvl5pPr>
            <a:lvl6pPr marL="2554288" indent="-233363" defTabSz="931863" fontAlgn="base">
              <a:spcBef>
                <a:spcPct val="0"/>
              </a:spcBef>
              <a:spcAft>
                <a:spcPct val="0"/>
              </a:spcAft>
              <a:defRPr>
                <a:solidFill>
                  <a:schemeClr val="tx1"/>
                </a:solidFill>
                <a:latin typeface="Arial" pitchFamily="34" charset="0"/>
                <a:cs typeface="Arial" pitchFamily="34" charset="0"/>
              </a:defRPr>
            </a:lvl6pPr>
            <a:lvl7pPr marL="3011488" indent="-233363" defTabSz="931863" fontAlgn="base">
              <a:spcBef>
                <a:spcPct val="0"/>
              </a:spcBef>
              <a:spcAft>
                <a:spcPct val="0"/>
              </a:spcAft>
              <a:defRPr>
                <a:solidFill>
                  <a:schemeClr val="tx1"/>
                </a:solidFill>
                <a:latin typeface="Arial" pitchFamily="34" charset="0"/>
                <a:cs typeface="Arial" pitchFamily="34" charset="0"/>
              </a:defRPr>
            </a:lvl7pPr>
            <a:lvl8pPr marL="3468688" indent="-233363" defTabSz="931863" fontAlgn="base">
              <a:spcBef>
                <a:spcPct val="0"/>
              </a:spcBef>
              <a:spcAft>
                <a:spcPct val="0"/>
              </a:spcAft>
              <a:defRPr>
                <a:solidFill>
                  <a:schemeClr val="tx1"/>
                </a:solidFill>
                <a:latin typeface="Arial" pitchFamily="34" charset="0"/>
                <a:cs typeface="Arial" pitchFamily="34" charset="0"/>
              </a:defRPr>
            </a:lvl8pPr>
            <a:lvl9pPr marL="3925888" indent="-233363" defTabSz="931863" fontAlgn="base">
              <a:spcBef>
                <a:spcPct val="0"/>
              </a:spcBef>
              <a:spcAft>
                <a:spcPct val="0"/>
              </a:spcAft>
              <a:defRPr>
                <a:solidFill>
                  <a:schemeClr val="tx1"/>
                </a:solidFill>
                <a:latin typeface="Arial" pitchFamily="34" charset="0"/>
                <a:cs typeface="Arial" pitchFamily="34" charset="0"/>
              </a:defRPr>
            </a:lvl9pPr>
          </a:lstStyle>
          <a:p>
            <a:pPr algn="r"/>
            <a:fld id="{F4BA03AD-6354-45FA-A021-E3553CA473F4}" type="slidenum">
              <a:rPr lang="en-US" sz="1200" b="0"/>
              <a:pPr algn="r"/>
              <a:t>57</a:t>
            </a:fld>
            <a:endParaRPr lang="en-US" sz="1200" b="0"/>
          </a:p>
        </p:txBody>
      </p:sp>
    </p:spTree>
    <p:extLst>
      <p:ext uri="{BB962C8B-B14F-4D97-AF65-F5344CB8AC3E}">
        <p14:creationId xmlns:p14="http://schemas.microsoft.com/office/powerpoint/2010/main" val="1907870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8C418D-B676-4E96-9D3B-00F1421EF5DF}"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E8F24-4AC0-46AA-9959-76DF2E9AD6A6}" type="slidenum">
              <a:rPr lang="en-US" smtClean="0"/>
              <a:t>‹#›</a:t>
            </a:fld>
            <a:endParaRPr lang="en-US"/>
          </a:p>
        </p:txBody>
      </p:sp>
    </p:spTree>
    <p:extLst>
      <p:ext uri="{BB962C8B-B14F-4D97-AF65-F5344CB8AC3E}">
        <p14:creationId xmlns:p14="http://schemas.microsoft.com/office/powerpoint/2010/main" val="1688079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8C418D-B676-4E96-9D3B-00F1421EF5DF}"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E8F24-4AC0-46AA-9959-76DF2E9AD6A6}" type="slidenum">
              <a:rPr lang="en-US" smtClean="0"/>
              <a:t>‹#›</a:t>
            </a:fld>
            <a:endParaRPr lang="en-US"/>
          </a:p>
        </p:txBody>
      </p:sp>
    </p:spTree>
    <p:extLst>
      <p:ext uri="{BB962C8B-B14F-4D97-AF65-F5344CB8AC3E}">
        <p14:creationId xmlns:p14="http://schemas.microsoft.com/office/powerpoint/2010/main" val="225450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8C418D-B676-4E96-9D3B-00F1421EF5DF}"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E8F24-4AC0-46AA-9959-76DF2E9AD6A6}" type="slidenum">
              <a:rPr lang="en-US" smtClean="0"/>
              <a:t>‹#›</a:t>
            </a:fld>
            <a:endParaRPr lang="en-US"/>
          </a:p>
        </p:txBody>
      </p:sp>
    </p:spTree>
    <p:extLst>
      <p:ext uri="{BB962C8B-B14F-4D97-AF65-F5344CB8AC3E}">
        <p14:creationId xmlns:p14="http://schemas.microsoft.com/office/powerpoint/2010/main" val="55952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358C6EA1-903D-488D-B26B-89D98A1077FB}" type="slidenum">
              <a:rPr lang="en-US"/>
              <a:pPr/>
              <a:t>‹#›</a:t>
            </a:fld>
            <a:endParaRPr lang="en-US"/>
          </a:p>
        </p:txBody>
      </p:sp>
    </p:spTree>
    <p:extLst>
      <p:ext uri="{BB962C8B-B14F-4D97-AF65-F5344CB8AC3E}">
        <p14:creationId xmlns:p14="http://schemas.microsoft.com/office/powerpoint/2010/main" val="428414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8C418D-B676-4E96-9D3B-00F1421EF5DF}"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E8F24-4AC0-46AA-9959-76DF2E9AD6A6}" type="slidenum">
              <a:rPr lang="en-US" smtClean="0"/>
              <a:t>‹#›</a:t>
            </a:fld>
            <a:endParaRPr lang="en-US"/>
          </a:p>
        </p:txBody>
      </p:sp>
    </p:spTree>
    <p:extLst>
      <p:ext uri="{BB962C8B-B14F-4D97-AF65-F5344CB8AC3E}">
        <p14:creationId xmlns:p14="http://schemas.microsoft.com/office/powerpoint/2010/main" val="320831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8C418D-B676-4E96-9D3B-00F1421EF5DF}"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E8F24-4AC0-46AA-9959-76DF2E9AD6A6}" type="slidenum">
              <a:rPr lang="en-US" smtClean="0"/>
              <a:t>‹#›</a:t>
            </a:fld>
            <a:endParaRPr lang="en-US"/>
          </a:p>
        </p:txBody>
      </p:sp>
    </p:spTree>
    <p:extLst>
      <p:ext uri="{BB962C8B-B14F-4D97-AF65-F5344CB8AC3E}">
        <p14:creationId xmlns:p14="http://schemas.microsoft.com/office/powerpoint/2010/main" val="3877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8C418D-B676-4E96-9D3B-00F1421EF5DF}"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E8F24-4AC0-46AA-9959-76DF2E9AD6A6}" type="slidenum">
              <a:rPr lang="en-US" smtClean="0"/>
              <a:t>‹#›</a:t>
            </a:fld>
            <a:endParaRPr lang="en-US"/>
          </a:p>
        </p:txBody>
      </p:sp>
    </p:spTree>
    <p:extLst>
      <p:ext uri="{BB962C8B-B14F-4D97-AF65-F5344CB8AC3E}">
        <p14:creationId xmlns:p14="http://schemas.microsoft.com/office/powerpoint/2010/main" val="232274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8C418D-B676-4E96-9D3B-00F1421EF5DF}"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E8F24-4AC0-46AA-9959-76DF2E9AD6A6}" type="slidenum">
              <a:rPr lang="en-US" smtClean="0"/>
              <a:t>‹#›</a:t>
            </a:fld>
            <a:endParaRPr lang="en-US"/>
          </a:p>
        </p:txBody>
      </p:sp>
    </p:spTree>
    <p:extLst>
      <p:ext uri="{BB962C8B-B14F-4D97-AF65-F5344CB8AC3E}">
        <p14:creationId xmlns:p14="http://schemas.microsoft.com/office/powerpoint/2010/main" val="174686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8C418D-B676-4E96-9D3B-00F1421EF5DF}"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E8F24-4AC0-46AA-9959-76DF2E9AD6A6}" type="slidenum">
              <a:rPr lang="en-US" smtClean="0"/>
              <a:t>‹#›</a:t>
            </a:fld>
            <a:endParaRPr lang="en-US"/>
          </a:p>
        </p:txBody>
      </p:sp>
    </p:spTree>
    <p:extLst>
      <p:ext uri="{BB962C8B-B14F-4D97-AF65-F5344CB8AC3E}">
        <p14:creationId xmlns:p14="http://schemas.microsoft.com/office/powerpoint/2010/main" val="32808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C418D-B676-4E96-9D3B-00F1421EF5DF}"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E8F24-4AC0-46AA-9959-76DF2E9AD6A6}" type="slidenum">
              <a:rPr lang="en-US" smtClean="0"/>
              <a:t>‹#›</a:t>
            </a:fld>
            <a:endParaRPr lang="en-US"/>
          </a:p>
        </p:txBody>
      </p:sp>
    </p:spTree>
    <p:extLst>
      <p:ext uri="{BB962C8B-B14F-4D97-AF65-F5344CB8AC3E}">
        <p14:creationId xmlns:p14="http://schemas.microsoft.com/office/powerpoint/2010/main" val="268433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8C418D-B676-4E96-9D3B-00F1421EF5DF}"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E8F24-4AC0-46AA-9959-76DF2E9AD6A6}" type="slidenum">
              <a:rPr lang="en-US" smtClean="0"/>
              <a:t>‹#›</a:t>
            </a:fld>
            <a:endParaRPr lang="en-US"/>
          </a:p>
        </p:txBody>
      </p:sp>
    </p:spTree>
    <p:extLst>
      <p:ext uri="{BB962C8B-B14F-4D97-AF65-F5344CB8AC3E}">
        <p14:creationId xmlns:p14="http://schemas.microsoft.com/office/powerpoint/2010/main" val="27395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8C418D-B676-4E96-9D3B-00F1421EF5DF}"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E8F24-4AC0-46AA-9959-76DF2E9AD6A6}" type="slidenum">
              <a:rPr lang="en-US" smtClean="0"/>
              <a:t>‹#›</a:t>
            </a:fld>
            <a:endParaRPr lang="en-US"/>
          </a:p>
        </p:txBody>
      </p:sp>
    </p:spTree>
    <p:extLst>
      <p:ext uri="{BB962C8B-B14F-4D97-AF65-F5344CB8AC3E}">
        <p14:creationId xmlns:p14="http://schemas.microsoft.com/office/powerpoint/2010/main" val="6367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C418D-B676-4E96-9D3B-00F1421EF5DF}" type="datetimeFigureOut">
              <a:rPr lang="en-US" smtClean="0"/>
              <a:t>2/18/2020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E8F24-4AC0-46AA-9959-76DF2E9AD6A6}" type="slidenum">
              <a:rPr lang="en-US" smtClean="0"/>
              <a:t>‹#›</a:t>
            </a:fld>
            <a:endParaRPr lang="en-US"/>
          </a:p>
        </p:txBody>
      </p:sp>
    </p:spTree>
    <p:extLst>
      <p:ext uri="{BB962C8B-B14F-4D97-AF65-F5344CB8AC3E}">
        <p14:creationId xmlns:p14="http://schemas.microsoft.com/office/powerpoint/2010/main" val="40951909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oleObject" Target="../embeddings/oleObject5.bin"/><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2.wmf"/></Relationships>
</file>

<file path=ppt/slides/_rels/slide3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9.bin"/><Relationship Id="rId4" Type="http://schemas.openxmlformats.org/officeDocument/2006/relationships/image" Target="../media/image2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6.emf"/></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NULL"/><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11.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3.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15.bin"/><Relationship Id="rId4" Type="http://schemas.openxmlformats.org/officeDocument/2006/relationships/image" Target="../media/image32.wmf"/></Relationships>
</file>

<file path=ppt/slides/_rels/slide4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6.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8.wmf"/></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9.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2" Type="http://schemas.openxmlformats.org/officeDocument/2006/relationships/hyperlink" Target="http://epa.gov/climatechange/endangerment.html"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50.emf"/><Relationship Id="rId5" Type="http://schemas.openxmlformats.org/officeDocument/2006/relationships/oleObject" Target="../embeddings/oleObject21.bin"/><Relationship Id="rId4" Type="http://schemas.openxmlformats.org/officeDocument/2006/relationships/image" Target="../media/image51.jpeg"/></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660400" y="111763"/>
            <a:ext cx="7762240" cy="1323439"/>
          </a:xfrm>
          <a:prstGeom prst="rect">
            <a:avLst/>
          </a:prstGeom>
          <a:noFill/>
          <a:ln w="9525">
            <a:noFill/>
            <a:miter lim="800000"/>
            <a:headEnd/>
            <a:tailEnd/>
          </a:ln>
        </p:spPr>
        <p:txBody>
          <a:bodyPr wrap="square">
            <a:spAutoFit/>
          </a:bodyPr>
          <a:lstStyle/>
          <a:p>
            <a:pPr algn="ctr"/>
            <a:r>
              <a:rPr lang="en-US" sz="4000" b="1" dirty="0">
                <a:solidFill>
                  <a:srgbClr val="9E0000"/>
                </a:solidFill>
                <a:latin typeface="Times New Roman" panose="02020603050405020304" pitchFamily="18" charset="0"/>
                <a:cs typeface="Times New Roman" panose="02020603050405020304" pitchFamily="18" charset="0"/>
              </a:rPr>
              <a:t>Climate Change and Agriculture:</a:t>
            </a:r>
          </a:p>
          <a:p>
            <a:pPr algn="ctr"/>
            <a:r>
              <a:rPr lang="en-US" sz="4000" b="1" dirty="0">
                <a:solidFill>
                  <a:srgbClr val="9E0000"/>
                </a:solidFill>
                <a:latin typeface="Times New Roman" panose="02020603050405020304" pitchFamily="18" charset="0"/>
                <a:cs typeface="Times New Roman" panose="02020603050405020304" pitchFamily="18" charset="0"/>
              </a:rPr>
              <a:t>Mitigation Policy</a:t>
            </a:r>
          </a:p>
        </p:txBody>
      </p:sp>
      <p:sp>
        <p:nvSpPr>
          <p:cNvPr id="2051" name="Text Box 8"/>
          <p:cNvSpPr txBox="1">
            <a:spLocks noChangeArrowheads="1"/>
          </p:cNvSpPr>
          <p:nvPr/>
        </p:nvSpPr>
        <p:spPr bwMode="auto">
          <a:xfrm>
            <a:off x="895662" y="2500580"/>
            <a:ext cx="2424113" cy="400110"/>
          </a:xfrm>
          <a:prstGeom prst="rect">
            <a:avLst/>
          </a:prstGeom>
          <a:noFill/>
          <a:ln w="9525">
            <a:noFill/>
            <a:miter lim="800000"/>
            <a:headEnd/>
            <a:tailEnd/>
          </a:ln>
        </p:spPr>
        <p:txBody>
          <a:bodyPr>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Energy</a:t>
            </a:r>
          </a:p>
        </p:txBody>
      </p:sp>
      <p:sp>
        <p:nvSpPr>
          <p:cNvPr id="2052" name="Text Box 9"/>
          <p:cNvSpPr txBox="1">
            <a:spLocks noChangeArrowheads="1"/>
          </p:cNvSpPr>
          <p:nvPr/>
        </p:nvSpPr>
        <p:spPr bwMode="auto">
          <a:xfrm>
            <a:off x="5621727" y="2483641"/>
            <a:ext cx="3683876" cy="400110"/>
          </a:xfrm>
          <a:prstGeom prst="rect">
            <a:avLst/>
          </a:prstGeom>
          <a:noFill/>
          <a:ln w="9525">
            <a:noFill/>
            <a:miter lim="800000"/>
            <a:headEnd/>
            <a:tailEnd/>
          </a:ln>
        </p:spPr>
        <p:txBody>
          <a:bodyPr wrap="square">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Climate</a:t>
            </a: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Change</a:t>
            </a: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Adaptation</a:t>
            </a:r>
          </a:p>
        </p:txBody>
      </p:sp>
      <p:sp>
        <p:nvSpPr>
          <p:cNvPr id="2053" name="Text Box 15"/>
          <p:cNvSpPr txBox="1">
            <a:spLocks noChangeArrowheads="1"/>
          </p:cNvSpPr>
          <p:nvPr/>
        </p:nvSpPr>
        <p:spPr bwMode="auto">
          <a:xfrm>
            <a:off x="1083353" y="1353486"/>
            <a:ext cx="6977295" cy="1261884"/>
          </a:xfrm>
          <a:prstGeom prst="rect">
            <a:avLst/>
          </a:prstGeom>
          <a:noFill/>
          <a:ln w="9525">
            <a:noFill/>
            <a:miter lim="800000"/>
            <a:headEnd/>
            <a:tailEnd/>
          </a:ln>
        </p:spPr>
        <p:txBody>
          <a:bodyPr wrap="none">
            <a:spAutoFit/>
          </a:bodyPr>
          <a:lstStyle/>
          <a:p>
            <a:pPr algn="ctr"/>
            <a:r>
              <a:rPr lang="en-US" sz="2800" b="1" dirty="0">
                <a:solidFill>
                  <a:srgbClr val="FF0066"/>
                </a:solidFill>
                <a:latin typeface="Times New Roman" panose="02020603050405020304" pitchFamily="18" charset="0"/>
                <a:cs typeface="Times New Roman" panose="02020603050405020304" pitchFamily="18" charset="0"/>
              </a:rPr>
              <a:t>Bruce A. McCarl</a:t>
            </a:r>
          </a:p>
          <a:p>
            <a:pPr algn="ctr"/>
            <a:r>
              <a:rPr lang="en-US" sz="2400" b="1" dirty="0">
                <a:latin typeface="Times New Roman" panose="02020603050405020304" pitchFamily="18" charset="0"/>
                <a:cs typeface="Times New Roman" panose="02020603050405020304" pitchFamily="18" charset="0"/>
              </a:rPr>
              <a:t>Distinguished Professor of Agricultural Economics, </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Texas </a:t>
            </a:r>
            <a:r>
              <a:rPr lang="en-US" sz="2400" b="1" dirty="0">
                <a:latin typeface="Times New Roman" panose="02020603050405020304" pitchFamily="18" charset="0"/>
                <a:cs typeface="Times New Roman" panose="02020603050405020304" pitchFamily="18" charset="0"/>
              </a:rPr>
              <a:t>A&amp;M </a:t>
            </a:r>
            <a:r>
              <a:rPr lang="en-US" sz="2400" b="1" dirty="0" smtClean="0">
                <a:latin typeface="Times New Roman" panose="02020603050405020304" pitchFamily="18" charset="0"/>
                <a:cs typeface="Times New Roman" panose="02020603050405020304" pitchFamily="18" charset="0"/>
              </a:rPr>
              <a:t>University</a:t>
            </a:r>
            <a:endParaRPr lang="en-US" sz="2400" b="1" dirty="0">
              <a:latin typeface="Times New Roman" panose="02020603050405020304" pitchFamily="18" charset="0"/>
              <a:cs typeface="Times New Roman" panose="02020603050405020304" pitchFamily="18" charset="0"/>
            </a:endParaRPr>
          </a:p>
        </p:txBody>
      </p:sp>
      <p:sp>
        <p:nvSpPr>
          <p:cNvPr id="2054" name="Text Box 533"/>
          <p:cNvSpPr txBox="1">
            <a:spLocks noChangeArrowheads="1"/>
          </p:cNvSpPr>
          <p:nvPr/>
        </p:nvSpPr>
        <p:spPr bwMode="auto">
          <a:xfrm>
            <a:off x="288925" y="6390815"/>
            <a:ext cx="8855075" cy="400110"/>
          </a:xfrm>
          <a:prstGeom prst="rect">
            <a:avLst/>
          </a:prstGeom>
          <a:noFill/>
          <a:ln w="9525">
            <a:noFill/>
            <a:miter lim="800000"/>
            <a:headEnd/>
            <a:tailEnd/>
          </a:ln>
        </p:spPr>
        <p:txBody>
          <a:bodyPr>
            <a:spAutoFit/>
          </a:bodyPr>
          <a:lstStyle/>
          <a:p>
            <a:pPr algn="ctr"/>
            <a:r>
              <a:rPr lang="en-US" sz="2000" b="1" i="1" dirty="0">
                <a:latin typeface="Times New Roman" panose="02020603050405020304" pitchFamily="18" charset="0"/>
                <a:cs typeface="Times New Roman" panose="02020603050405020304" pitchFamily="18" charset="0"/>
              </a:rPr>
              <a:t>Class notes, March 2019</a:t>
            </a:r>
            <a:endParaRPr lang="en-US" sz="2000" b="1" dirty="0">
              <a:latin typeface="Times New Roman" panose="02020603050405020304" pitchFamily="18" charset="0"/>
              <a:cs typeface="Times New Roman" panose="02020603050405020304" pitchFamily="18" charset="0"/>
            </a:endParaRPr>
          </a:p>
        </p:txBody>
      </p:sp>
      <p:pic>
        <p:nvPicPr>
          <p:cNvPr id="2055" name="Picture 4"/>
          <p:cNvPicPr>
            <a:picLocks noChangeAspect="1" noChangeArrowheads="1"/>
          </p:cNvPicPr>
          <p:nvPr/>
        </p:nvPicPr>
        <p:blipFill>
          <a:blip r:embed="rId2" cstate="print"/>
          <a:srcRect/>
          <a:stretch>
            <a:fillRect/>
          </a:stretch>
        </p:blipFill>
        <p:spPr bwMode="auto">
          <a:xfrm rot="698351" flipH="1">
            <a:off x="6698943" y="4245252"/>
            <a:ext cx="1901225" cy="1365837"/>
          </a:xfrm>
          <a:prstGeom prst="rect">
            <a:avLst/>
          </a:prstGeom>
          <a:noFill/>
          <a:ln w="9525">
            <a:noFill/>
            <a:miter lim="800000"/>
            <a:headEnd/>
            <a:tailEnd/>
          </a:ln>
        </p:spPr>
      </p:pic>
      <p:pic>
        <p:nvPicPr>
          <p:cNvPr id="2056" name="Picture 5"/>
          <p:cNvPicPr>
            <a:picLocks noChangeAspect="1" noChangeArrowheads="1"/>
          </p:cNvPicPr>
          <p:nvPr/>
        </p:nvPicPr>
        <p:blipFill>
          <a:blip r:embed="rId3" cstate="print"/>
          <a:srcRect/>
          <a:stretch>
            <a:fillRect/>
          </a:stretch>
        </p:blipFill>
        <p:spPr bwMode="auto">
          <a:xfrm rot="-1047894">
            <a:off x="180762" y="4938452"/>
            <a:ext cx="2721792" cy="567040"/>
          </a:xfrm>
          <a:prstGeom prst="rect">
            <a:avLst/>
          </a:prstGeom>
          <a:noFill/>
          <a:ln w="9525">
            <a:noFill/>
            <a:miter lim="800000"/>
            <a:headEnd/>
            <a:tailEnd/>
          </a:ln>
        </p:spPr>
      </p:pic>
      <p:sp>
        <p:nvSpPr>
          <p:cNvPr id="2057" name="Rectangle 10"/>
          <p:cNvSpPr>
            <a:spLocks noChangeArrowheads="1"/>
          </p:cNvSpPr>
          <p:nvPr/>
        </p:nvSpPr>
        <p:spPr bwMode="auto">
          <a:xfrm>
            <a:off x="5029200" y="5722801"/>
            <a:ext cx="4572000" cy="400110"/>
          </a:xfrm>
          <a:prstGeom prst="rect">
            <a:avLst/>
          </a:prstGeom>
          <a:noFill/>
          <a:ln w="9525">
            <a:noFill/>
            <a:miter lim="800000"/>
            <a:headEnd/>
            <a:tailEnd/>
          </a:ln>
        </p:spPr>
        <p:txBody>
          <a:bodyPr>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Climate</a:t>
            </a:r>
            <a:r>
              <a:rPr lang="en-US" sz="2000" b="1">
                <a:latin typeface="Times New Roman" panose="02020603050405020304" pitchFamily="18" charset="0"/>
                <a:cs typeface="Times New Roman" panose="02020603050405020304" pitchFamily="18" charset="0"/>
              </a:rPr>
              <a:t> </a:t>
            </a:r>
            <a:r>
              <a:rPr lang="en-US" sz="2000" b="1">
                <a:solidFill>
                  <a:srgbClr val="FF0000"/>
                </a:solidFill>
                <a:latin typeface="Times New Roman" panose="02020603050405020304" pitchFamily="18" charset="0"/>
                <a:cs typeface="Times New Roman" panose="02020603050405020304" pitchFamily="18" charset="0"/>
              </a:rPr>
              <a:t>Change</a:t>
            </a:r>
            <a:r>
              <a:rPr lang="en-US" sz="2000" b="1">
                <a:latin typeface="Times New Roman" panose="02020603050405020304" pitchFamily="18" charset="0"/>
                <a:cs typeface="Times New Roman" panose="02020603050405020304" pitchFamily="18" charset="0"/>
              </a:rPr>
              <a:t> </a:t>
            </a:r>
            <a:r>
              <a:rPr lang="en-US" sz="2000" b="1">
                <a:solidFill>
                  <a:srgbClr val="FF0000"/>
                </a:solidFill>
                <a:latin typeface="Times New Roman" panose="02020603050405020304" pitchFamily="18" charset="0"/>
                <a:cs typeface="Times New Roman" panose="02020603050405020304" pitchFamily="18" charset="0"/>
              </a:rPr>
              <a:t>Effects</a:t>
            </a:r>
          </a:p>
        </p:txBody>
      </p:sp>
      <p:pic>
        <p:nvPicPr>
          <p:cNvPr id="2058" name="Picture 6"/>
          <p:cNvPicPr>
            <a:picLocks noChangeAspect="1" noChangeArrowheads="1"/>
          </p:cNvPicPr>
          <p:nvPr/>
        </p:nvPicPr>
        <p:blipFill>
          <a:blip r:embed="rId4" cstate="print"/>
          <a:srcRect/>
          <a:stretch>
            <a:fillRect/>
          </a:stretch>
        </p:blipFill>
        <p:spPr bwMode="auto">
          <a:xfrm rot="-1073006">
            <a:off x="6713795" y="3013105"/>
            <a:ext cx="1635627" cy="1124115"/>
          </a:xfrm>
          <a:prstGeom prst="rect">
            <a:avLst/>
          </a:prstGeom>
          <a:noFill/>
          <a:ln w="9525">
            <a:noFill/>
            <a:miter lim="800000"/>
            <a:headEnd/>
            <a:tailEnd/>
          </a:ln>
        </p:spPr>
      </p:pic>
      <p:pic>
        <p:nvPicPr>
          <p:cNvPr id="2059" name="Picture 7"/>
          <p:cNvPicPr>
            <a:picLocks noChangeAspect="1" noChangeArrowheads="1"/>
          </p:cNvPicPr>
          <p:nvPr/>
        </p:nvPicPr>
        <p:blipFill>
          <a:blip r:embed="rId5" cstate="print"/>
          <a:srcRect/>
          <a:stretch>
            <a:fillRect/>
          </a:stretch>
        </p:blipFill>
        <p:spPr bwMode="auto">
          <a:xfrm rot="19757022" flipH="1">
            <a:off x="911378" y="2957592"/>
            <a:ext cx="1912634" cy="1347582"/>
          </a:xfrm>
          <a:prstGeom prst="rect">
            <a:avLst/>
          </a:prstGeom>
          <a:noFill/>
          <a:ln w="9525">
            <a:noFill/>
            <a:miter lim="800000"/>
            <a:headEnd/>
            <a:tailEnd/>
          </a:ln>
        </p:spPr>
      </p:pic>
      <p:pic>
        <p:nvPicPr>
          <p:cNvPr id="2060" name="Picture 536"/>
          <p:cNvPicPr>
            <a:picLocks noChangeAspect="1" noChangeArrowheads="1"/>
          </p:cNvPicPr>
          <p:nvPr/>
        </p:nvPicPr>
        <p:blipFill>
          <a:blip r:embed="rId6" cstate="print"/>
          <a:srcRect/>
          <a:stretch>
            <a:fillRect/>
          </a:stretch>
        </p:blipFill>
        <p:spPr bwMode="auto">
          <a:xfrm>
            <a:off x="3048003" y="2809464"/>
            <a:ext cx="3039189" cy="2908577"/>
          </a:xfrm>
          <a:prstGeom prst="rect">
            <a:avLst/>
          </a:prstGeom>
          <a:noFill/>
          <a:ln w="9525">
            <a:noFill/>
            <a:miter lim="800000"/>
            <a:headEnd/>
            <a:tailEnd/>
          </a:ln>
        </p:spPr>
      </p:pic>
      <p:sp>
        <p:nvSpPr>
          <p:cNvPr id="2061" name="Text Box 9"/>
          <p:cNvSpPr txBox="1">
            <a:spLocks noChangeArrowheads="1"/>
          </p:cNvSpPr>
          <p:nvPr/>
        </p:nvSpPr>
        <p:spPr bwMode="auto">
          <a:xfrm>
            <a:off x="304801" y="5635489"/>
            <a:ext cx="3125788" cy="707886"/>
          </a:xfrm>
          <a:prstGeom prst="rect">
            <a:avLst/>
          </a:prstGeom>
          <a:noFill/>
          <a:ln w="9525">
            <a:noFill/>
            <a:miter lim="800000"/>
            <a:headEnd/>
            <a:tailEnd/>
          </a:ln>
        </p:spPr>
        <p:txBody>
          <a:bodyPr>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Climate</a:t>
            </a:r>
            <a:r>
              <a:rPr lang="en-US" sz="2000" b="1">
                <a:latin typeface="Times New Roman" panose="02020603050405020304" pitchFamily="18" charset="0"/>
                <a:cs typeface="Times New Roman" panose="02020603050405020304" pitchFamily="18" charset="0"/>
              </a:rPr>
              <a:t> </a:t>
            </a:r>
            <a:r>
              <a:rPr lang="en-US" sz="2000" b="1">
                <a:solidFill>
                  <a:srgbClr val="FF0000"/>
                </a:solidFill>
                <a:latin typeface="Times New Roman" panose="02020603050405020304" pitchFamily="18" charset="0"/>
                <a:cs typeface="Times New Roman" panose="02020603050405020304" pitchFamily="18" charset="0"/>
              </a:rPr>
              <a:t>Change</a:t>
            </a:r>
            <a:r>
              <a:rPr lang="en-US" sz="2000" b="1">
                <a:latin typeface="Times New Roman" panose="02020603050405020304" pitchFamily="18" charset="0"/>
                <a:cs typeface="Times New Roman" panose="02020603050405020304" pitchFamily="18" charset="0"/>
              </a:rPr>
              <a:t> </a:t>
            </a:r>
            <a:r>
              <a:rPr lang="en-US" sz="2000" b="1">
                <a:solidFill>
                  <a:srgbClr val="FF0000"/>
                </a:solidFill>
                <a:latin typeface="Times New Roman" panose="02020603050405020304" pitchFamily="18" charset="0"/>
                <a:cs typeface="Times New Roman" panose="02020603050405020304" pitchFamily="18" charset="0"/>
              </a:rPr>
              <a:t>Mitigation</a:t>
            </a:r>
          </a:p>
        </p:txBody>
      </p:sp>
    </p:spTree>
    <p:extLst>
      <p:ext uri="{BB962C8B-B14F-4D97-AF65-F5344CB8AC3E}">
        <p14:creationId xmlns:p14="http://schemas.microsoft.com/office/powerpoint/2010/main" val="4201762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9" y="760416"/>
            <a:ext cx="9217025" cy="494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Text Box 3"/>
          <p:cNvSpPr txBox="1">
            <a:spLocks noChangeArrowheads="1"/>
          </p:cNvSpPr>
          <p:nvPr/>
        </p:nvSpPr>
        <p:spPr bwMode="auto">
          <a:xfrm>
            <a:off x="676275" y="53979"/>
            <a:ext cx="7761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n-US" altLang="en-US" sz="2400" dirty="0">
                <a:solidFill>
                  <a:srgbClr val="9E0000"/>
                </a:solidFill>
                <a:latin typeface="Times New Roman" panose="02020603050405020304" pitchFamily="18" charset="0"/>
                <a:cs typeface="Times New Roman" panose="02020603050405020304" pitchFamily="18" charset="0"/>
              </a:rPr>
              <a:t>Biofuels are big today address GHGs</a:t>
            </a:r>
          </a:p>
          <a:p>
            <a:pPr algn="ctr" eaLnBrk="1" hangingPunct="1"/>
            <a:r>
              <a:rPr lang="en-US" altLang="en-US" sz="2400" dirty="0">
                <a:solidFill>
                  <a:srgbClr val="9E0000"/>
                </a:solidFill>
                <a:latin typeface="Times New Roman" panose="02020603050405020304" pitchFamily="18" charset="0"/>
                <a:cs typeface="Times New Roman" panose="02020603050405020304" pitchFamily="18" charset="0"/>
              </a:rPr>
              <a:t> Offset Rates Computed Through Lifecycle Analysis </a:t>
            </a:r>
          </a:p>
        </p:txBody>
      </p:sp>
      <p:sp>
        <p:nvSpPr>
          <p:cNvPr id="23556" name="Text Box 4"/>
          <p:cNvSpPr txBox="1">
            <a:spLocks noChangeArrowheads="1"/>
          </p:cNvSpPr>
          <p:nvPr/>
        </p:nvSpPr>
        <p:spPr bwMode="auto">
          <a:xfrm>
            <a:off x="228600" y="6583365"/>
            <a:ext cx="891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tLang="en-US" sz="1200">
                <a:solidFill>
                  <a:schemeClr val="bg2"/>
                </a:solidFill>
                <a:latin typeface="Times New Roman" pitchFamily="18" charset="0"/>
              </a:rPr>
              <a:t>Ethanol offsets are in comparison to gasoline Power plants offsets are in comparison to coal.</a:t>
            </a:r>
          </a:p>
          <a:p>
            <a:pPr eaLnBrk="1" hangingPunct="1"/>
            <a:endParaRPr lang="en-US" altLang="en-US" sz="1200">
              <a:solidFill>
                <a:srgbClr val="FF0000"/>
              </a:solidFill>
              <a:latin typeface="Times New Roman" pitchFamily="18" charset="0"/>
            </a:endParaRPr>
          </a:p>
        </p:txBody>
      </p:sp>
      <p:sp>
        <p:nvSpPr>
          <p:cNvPr id="23557" name="Text Box 5"/>
          <p:cNvSpPr txBox="1">
            <a:spLocks noChangeArrowheads="1"/>
          </p:cNvSpPr>
          <p:nvPr/>
        </p:nvSpPr>
        <p:spPr bwMode="auto">
          <a:xfrm>
            <a:off x="412751" y="5464176"/>
            <a:ext cx="5695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50000"/>
              </a:spcBef>
            </a:pPr>
            <a:r>
              <a:rPr lang="en-US" altLang="en-US" sz="2400" dirty="0">
                <a:latin typeface="Times New Roman" pitchFamily="18" charset="0"/>
              </a:rPr>
              <a:t>Net Carbon Emission Reduction (%)</a:t>
            </a:r>
          </a:p>
        </p:txBody>
      </p:sp>
      <p:sp>
        <p:nvSpPr>
          <p:cNvPr id="23558" name="Rectangle 6"/>
          <p:cNvSpPr>
            <a:spLocks noChangeArrowheads="1"/>
          </p:cNvSpPr>
          <p:nvPr/>
        </p:nvSpPr>
        <p:spPr bwMode="auto">
          <a:xfrm>
            <a:off x="731839" y="5835653"/>
            <a:ext cx="76962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altLang="en-US" sz="2500">
                <a:solidFill>
                  <a:srgbClr val="FF00FF"/>
                </a:solidFill>
              </a:rPr>
              <a:t>Crop ethanol&lt;cellulosic&lt;biodiesel&lt;Electricity </a:t>
            </a:r>
          </a:p>
        </p:txBody>
      </p:sp>
      <p:sp>
        <p:nvSpPr>
          <p:cNvPr id="23559" name="Rectangle 7"/>
          <p:cNvSpPr>
            <a:spLocks noChangeArrowheads="1"/>
          </p:cNvSpPr>
          <p:nvPr/>
        </p:nvSpPr>
        <p:spPr bwMode="auto">
          <a:xfrm>
            <a:off x="1390651" y="-3711168"/>
            <a:ext cx="63998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kumimoji="1" lang="en-US" altLang="en-US" sz="1200">
                <a:solidFill>
                  <a:srgbClr val="000000"/>
                </a:solidFill>
                <a:latin typeface="Times New Roman" pitchFamily="18" charset="0"/>
                <a:cs typeface="Times New Roman" pitchFamily="18" charset="0"/>
              </a:rPr>
              <a:t>Table 4. </a:t>
            </a:r>
            <a:r>
              <a:rPr kumimoji="1" lang="en-US" altLang="en-US" sz="1200" b="0">
                <a:solidFill>
                  <a:srgbClr val="000000"/>
                </a:solidFill>
                <a:latin typeface="Times New Roman" pitchFamily="18" charset="0"/>
                <a:cs typeface="Times New Roman" pitchFamily="18" charset="0"/>
              </a:rPr>
              <a:t> Percentage Reduction in Fossil Fuel Emissions by Alternative Biomass Energy Production.</a:t>
            </a:r>
            <a:endParaRPr kumimoji="1" lang="en-US" altLang="en-US" sz="2400" b="0">
              <a:latin typeface="Times New Roman" pitchFamily="18" charset="0"/>
            </a:endParaRPr>
          </a:p>
        </p:txBody>
      </p:sp>
      <p:sp>
        <p:nvSpPr>
          <p:cNvPr id="23560" name="Rectangle 8"/>
          <p:cNvSpPr>
            <a:spLocks noChangeArrowheads="1"/>
          </p:cNvSpPr>
          <p:nvPr/>
        </p:nvSpPr>
        <p:spPr bwMode="auto">
          <a:xfrm>
            <a:off x="2217742" y="224976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ltLang="en-US"/>
          </a:p>
        </p:txBody>
      </p:sp>
      <p:sp>
        <p:nvSpPr>
          <p:cNvPr id="23561" name="Rectangle 9"/>
          <p:cNvSpPr>
            <a:spLocks noChangeArrowheads="1"/>
          </p:cNvSpPr>
          <p:nvPr/>
        </p:nvSpPr>
        <p:spPr bwMode="auto">
          <a:xfrm>
            <a:off x="717552" y="6156325"/>
            <a:ext cx="67986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tLang="en-US" sz="2800">
                <a:solidFill>
                  <a:srgbClr val="FF0000"/>
                </a:solidFill>
              </a:rPr>
              <a:t>Opportunities have different potentials</a:t>
            </a:r>
          </a:p>
        </p:txBody>
      </p:sp>
    </p:spTree>
    <p:extLst>
      <p:ext uri="{BB962C8B-B14F-4D97-AF65-F5344CB8AC3E}">
        <p14:creationId xmlns:p14="http://schemas.microsoft.com/office/powerpoint/2010/main" val="2189173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2037024" y="74061"/>
            <a:ext cx="51064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4000" dirty="0">
                <a:solidFill>
                  <a:srgbClr val="9E0000"/>
                </a:solidFill>
                <a:latin typeface="Times New Roman" panose="02020603050405020304" pitchFamily="18" charset="0"/>
                <a:cs typeface="Times New Roman" panose="02020603050405020304" pitchFamily="18" charset="0"/>
              </a:rPr>
              <a:t>Mitigation Assessment</a:t>
            </a:r>
          </a:p>
        </p:txBody>
      </p:sp>
      <p:sp>
        <p:nvSpPr>
          <p:cNvPr id="47108" name="Rectangle 4"/>
          <p:cNvSpPr>
            <a:spLocks noChangeArrowheads="1"/>
          </p:cNvSpPr>
          <p:nvPr/>
        </p:nvSpPr>
        <p:spPr bwMode="auto">
          <a:xfrm>
            <a:off x="395288" y="701675"/>
            <a:ext cx="8389937"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96862">
              <a:lnSpc>
                <a:spcPct val="130000"/>
              </a:lnSpc>
              <a:spcBef>
                <a:spcPct val="50000"/>
              </a:spcBef>
              <a:buClr>
                <a:srgbClr val="FF0000"/>
              </a:buClr>
              <a:buSzPct val="85000"/>
              <a:tabLst>
                <a:tab pos="912813" algn="l"/>
              </a:tabLst>
            </a:pPr>
            <a:r>
              <a:rPr lang="en-US" sz="2800" b="1" dirty="0" smtClean="0">
                <a:latin typeface="Times New Roman" panose="02020603050405020304" pitchFamily="18" charset="0"/>
                <a:cs typeface="Times New Roman" panose="02020603050405020304" pitchFamily="18" charset="0"/>
              </a:rPr>
              <a:t>What do we want to know</a:t>
            </a:r>
            <a:endParaRPr lang="en-US" sz="2800" b="1" dirty="0">
              <a:latin typeface="Times New Roman" panose="02020603050405020304" pitchFamily="18" charset="0"/>
              <a:cs typeface="Times New Roman" panose="02020603050405020304" pitchFamily="18" charset="0"/>
            </a:endParaRPr>
          </a:p>
          <a:p>
            <a:pPr marL="866775" lvl="1">
              <a:lnSpc>
                <a:spcPct val="130000"/>
              </a:lnSpc>
              <a:spcBef>
                <a:spcPct val="50000"/>
              </a:spcBef>
              <a:buClr>
                <a:srgbClr val="FF0000"/>
              </a:buClr>
              <a:buSzPct val="85000"/>
              <a:tabLst>
                <a:tab pos="912813" algn="l"/>
              </a:tabLst>
            </a:pPr>
            <a:r>
              <a:rPr lang="en-GB" sz="2400" b="1" dirty="0">
                <a:latin typeface="Times New Roman" panose="02020603050405020304" pitchFamily="18" charset="0"/>
                <a:cs typeface="Times New Roman" panose="02020603050405020304" pitchFamily="18" charset="0"/>
              </a:rPr>
              <a:t>GHG reduction potential</a:t>
            </a:r>
            <a:r>
              <a:rPr lang="en-US" sz="2400" b="1"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Tons of carbon equivalent</a:t>
            </a:r>
            <a:r>
              <a:rPr lang="en-US" sz="2400" b="1" dirty="0">
                <a:latin typeface="Times New Roman" panose="02020603050405020304" pitchFamily="18" charset="0"/>
                <a:cs typeface="Times New Roman" panose="02020603050405020304" pitchFamily="18" charset="0"/>
              </a:rPr>
              <a:t>)</a:t>
            </a:r>
          </a:p>
          <a:p>
            <a:pPr marL="866775" lvl="1">
              <a:lnSpc>
                <a:spcPct val="130000"/>
              </a:lnSpc>
              <a:spcBef>
                <a:spcPct val="50000"/>
              </a:spcBef>
              <a:buClr>
                <a:srgbClr val="FF0000"/>
              </a:buClr>
              <a:buSzPct val="85000"/>
              <a:tabLst>
                <a:tab pos="912813" algn="l"/>
              </a:tabLst>
            </a:pPr>
            <a:r>
              <a:rPr lang="en-GB" sz="2400" b="1" dirty="0" smtClean="0">
                <a:latin typeface="Times New Roman" panose="02020603050405020304" pitchFamily="18" charset="0"/>
                <a:cs typeface="Times New Roman" panose="02020603050405020304" pitchFamily="18" charset="0"/>
              </a:rPr>
              <a:t>Co benefits – income,  cost reducing, water holding, soil </a:t>
            </a:r>
            <a:r>
              <a:rPr lang="en-GB" sz="2400" b="1" dirty="0">
                <a:latin typeface="Times New Roman" panose="02020603050405020304" pitchFamily="18" charset="0"/>
                <a:cs typeface="Times New Roman" panose="02020603050405020304" pitchFamily="18" charset="0"/>
              </a:rPr>
              <a:t>conservation, </a:t>
            </a:r>
            <a:r>
              <a:rPr lang="en-GB" sz="2400" b="1" dirty="0" smtClean="0">
                <a:latin typeface="Times New Roman" panose="02020603050405020304" pitchFamily="18" charset="0"/>
                <a:cs typeface="Times New Roman" panose="02020603050405020304" pitchFamily="18" charset="0"/>
              </a:rPr>
              <a:t>water quality, biodiversity, etc</a:t>
            </a:r>
            <a:r>
              <a:rPr lang="en-GB" sz="2400" b="1" dirty="0">
                <a:latin typeface="Times New Roman" panose="02020603050405020304" pitchFamily="18" charset="0"/>
                <a:cs typeface="Times New Roman" panose="02020603050405020304" pitchFamily="18" charset="0"/>
              </a:rPr>
              <a:t>.</a:t>
            </a:r>
          </a:p>
          <a:p>
            <a:pPr marL="866775" lvl="1">
              <a:lnSpc>
                <a:spcPct val="130000"/>
              </a:lnSpc>
              <a:spcBef>
                <a:spcPct val="50000"/>
              </a:spcBef>
              <a:buClr>
                <a:srgbClr val="FF0000"/>
              </a:buClr>
              <a:buSzPct val="85000"/>
              <a:tabLst>
                <a:tab pos="912813" algn="l"/>
              </a:tabLst>
            </a:pPr>
            <a:r>
              <a:rPr lang="en-GB" sz="2400" b="1" dirty="0">
                <a:latin typeface="Times New Roman" panose="02020603050405020304" pitchFamily="18" charset="0"/>
                <a:cs typeface="Times New Roman" panose="02020603050405020304" pitchFamily="18" charset="0"/>
              </a:rPr>
              <a:t>Economic and Social Considerations</a:t>
            </a:r>
          </a:p>
          <a:p>
            <a:pPr marL="2124075" lvl="4">
              <a:lnSpc>
                <a:spcPct val="130000"/>
              </a:lnSpc>
              <a:spcBef>
                <a:spcPct val="20000"/>
              </a:spcBef>
              <a:buClr>
                <a:srgbClr val="FF0000"/>
              </a:buClr>
              <a:buSzPct val="85000"/>
              <a:tabLst>
                <a:tab pos="912813" algn="l"/>
              </a:tabLst>
            </a:pPr>
            <a:r>
              <a:rPr lang="en-GB" sz="2400" b="1" dirty="0">
                <a:latin typeface="Times New Roman" panose="02020603050405020304" pitchFamily="18" charset="0"/>
                <a:cs typeface="Times New Roman" panose="02020603050405020304" pitchFamily="18" charset="0"/>
              </a:rPr>
              <a:t>Cost-effectiveness</a:t>
            </a:r>
          </a:p>
          <a:p>
            <a:pPr marL="2124075" lvl="4">
              <a:lnSpc>
                <a:spcPct val="130000"/>
              </a:lnSpc>
              <a:spcBef>
                <a:spcPct val="20000"/>
              </a:spcBef>
              <a:buClr>
                <a:srgbClr val="FF0000"/>
              </a:buClr>
              <a:buSzPct val="85000"/>
              <a:tabLst>
                <a:tab pos="912813" algn="l"/>
              </a:tabLst>
            </a:pPr>
            <a:r>
              <a:rPr lang="en-GB" sz="2400" b="1" dirty="0">
                <a:latin typeface="Times New Roman" panose="02020603050405020304" pitchFamily="18" charset="0"/>
                <a:cs typeface="Times New Roman" panose="02020603050405020304" pitchFamily="18" charset="0"/>
              </a:rPr>
              <a:t>GDP, jobs created or lost, implications for long-term development, etc.</a:t>
            </a:r>
          </a:p>
          <a:p>
            <a:pPr marL="2124075" lvl="4">
              <a:lnSpc>
                <a:spcPct val="130000"/>
              </a:lnSpc>
              <a:spcBef>
                <a:spcPct val="20000"/>
              </a:spcBef>
              <a:buClr>
                <a:srgbClr val="FF0000"/>
              </a:buClr>
              <a:buSzPct val="85000"/>
              <a:tabLst>
                <a:tab pos="912813" algn="l"/>
              </a:tabLst>
            </a:pPr>
            <a:r>
              <a:rPr lang="en-GB" sz="2400" b="1" dirty="0">
                <a:latin typeface="Times New Roman" panose="02020603050405020304" pitchFamily="18" charset="0"/>
                <a:cs typeface="Times New Roman" panose="02020603050405020304" pitchFamily="18" charset="0"/>
              </a:rPr>
              <a:t>Differential impacts on countries, income groups or future generations</a:t>
            </a:r>
          </a:p>
        </p:txBody>
      </p:sp>
    </p:spTree>
    <p:extLst>
      <p:ext uri="{BB962C8B-B14F-4D97-AF65-F5344CB8AC3E}">
        <p14:creationId xmlns:p14="http://schemas.microsoft.com/office/powerpoint/2010/main" val="370440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1254559" y="0"/>
            <a:ext cx="71054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sz="4000" dirty="0">
                <a:solidFill>
                  <a:srgbClr val="9E0000"/>
                </a:solidFill>
                <a:latin typeface="Times New Roman" panose="02020603050405020304" pitchFamily="18" charset="0"/>
                <a:cs typeface="Times New Roman" panose="02020603050405020304" pitchFamily="18" charset="0"/>
              </a:rPr>
              <a:t>Issues </a:t>
            </a:r>
            <a:r>
              <a:rPr lang="en-US" sz="4000" dirty="0" smtClean="0">
                <a:solidFill>
                  <a:srgbClr val="9E0000"/>
                </a:solidFill>
                <a:latin typeface="Times New Roman" panose="02020603050405020304" pitchFamily="18" charset="0"/>
                <a:cs typeface="Times New Roman" panose="02020603050405020304" pitchFamily="18" charset="0"/>
              </a:rPr>
              <a:t>in </a:t>
            </a:r>
            <a:r>
              <a:rPr lang="en-US" sz="4000" dirty="0">
                <a:solidFill>
                  <a:srgbClr val="9E0000"/>
                </a:solidFill>
                <a:latin typeface="Times New Roman" panose="02020603050405020304" pitchFamily="18" charset="0"/>
                <a:cs typeface="Times New Roman" panose="02020603050405020304" pitchFamily="18" charset="0"/>
              </a:rPr>
              <a:t>Mitigation Assessment</a:t>
            </a:r>
          </a:p>
        </p:txBody>
      </p:sp>
      <p:sp>
        <p:nvSpPr>
          <p:cNvPr id="48132" name="Rectangle 4"/>
          <p:cNvSpPr>
            <a:spLocks noChangeArrowheads="1"/>
          </p:cNvSpPr>
          <p:nvPr/>
        </p:nvSpPr>
        <p:spPr bwMode="auto">
          <a:xfrm>
            <a:off x="307457" y="820945"/>
            <a:ext cx="8389937"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96862">
              <a:lnSpc>
                <a:spcPct val="130000"/>
              </a:lnSpc>
              <a:spcBef>
                <a:spcPct val="50000"/>
              </a:spcBef>
              <a:buClr>
                <a:srgbClr val="FF0000"/>
              </a:buClr>
              <a:buSzPct val="85000"/>
              <a:tabLst>
                <a:tab pos="912813" algn="l"/>
              </a:tabLst>
            </a:pPr>
            <a:r>
              <a:rPr lang="en-US" sz="2800" b="1" dirty="0">
                <a:latin typeface="Times New Roman" panose="02020603050405020304" pitchFamily="18" charset="0"/>
                <a:cs typeface="Times New Roman" panose="02020603050405020304" pitchFamily="18" charset="0"/>
              </a:rPr>
              <a:t>What do we want to know</a:t>
            </a:r>
          </a:p>
          <a:p>
            <a:pPr marL="866775" lvl="1">
              <a:lnSpc>
                <a:spcPct val="130000"/>
              </a:lnSpc>
              <a:spcBef>
                <a:spcPct val="50000"/>
              </a:spcBef>
              <a:buClr>
                <a:srgbClr val="FF0000"/>
              </a:buClr>
              <a:buSzPct val="85000"/>
              <a:tabLst>
                <a:tab pos="912813" algn="l"/>
              </a:tabLst>
            </a:pPr>
            <a:r>
              <a:rPr lang="en-GB" sz="2400" b="1" dirty="0" smtClean="0">
                <a:latin typeface="Times New Roman" panose="02020603050405020304" pitchFamily="18" charset="0"/>
                <a:cs typeface="Times New Roman" panose="02020603050405020304" pitchFamily="18" charset="0"/>
              </a:rPr>
              <a:t>Institutional </a:t>
            </a:r>
            <a:r>
              <a:rPr lang="en-GB" sz="2400" b="1" dirty="0">
                <a:latin typeface="Times New Roman" panose="02020603050405020304" pitchFamily="18" charset="0"/>
                <a:cs typeface="Times New Roman" panose="02020603050405020304" pitchFamily="18" charset="0"/>
              </a:rPr>
              <a:t>and Political Considerations</a:t>
            </a:r>
            <a:endParaRPr lang="en-US" sz="2400" b="1" dirty="0">
              <a:latin typeface="Times New Roman" panose="02020603050405020304" pitchFamily="18" charset="0"/>
              <a:cs typeface="Times New Roman" panose="02020603050405020304" pitchFamily="18" charset="0"/>
            </a:endParaRPr>
          </a:p>
          <a:p>
            <a:pPr marL="2409825" lvl="4" indent="-285750">
              <a:lnSpc>
                <a:spcPct val="130000"/>
              </a:lnSpc>
              <a:buClr>
                <a:srgbClr val="FF0000"/>
              </a:buClr>
              <a:buSzPct val="85000"/>
              <a:buFont typeface="Arial" panose="020B0604020202020204" pitchFamily="34" charset="0"/>
              <a:buChar char="•"/>
              <a:tabLst>
                <a:tab pos="912813" algn="l"/>
              </a:tabLst>
            </a:pPr>
            <a:r>
              <a:rPr lang="en-GB" sz="2400" b="1" dirty="0">
                <a:latin typeface="Times New Roman" panose="02020603050405020304" pitchFamily="18" charset="0"/>
                <a:cs typeface="Times New Roman" panose="02020603050405020304" pitchFamily="18" charset="0"/>
              </a:rPr>
              <a:t>Monitoring, enforcement </a:t>
            </a:r>
            <a:r>
              <a:rPr lang="en-GB" sz="2400" b="1" dirty="0" smtClean="0">
                <a:latin typeface="Times New Roman" panose="02020603050405020304" pitchFamily="18" charset="0"/>
                <a:cs typeface="Times New Roman" panose="02020603050405020304" pitchFamily="18" charset="0"/>
              </a:rPr>
              <a:t>issues and design</a:t>
            </a:r>
            <a:endParaRPr lang="en-GB" sz="2400" b="1" dirty="0">
              <a:latin typeface="Times New Roman" panose="02020603050405020304" pitchFamily="18" charset="0"/>
              <a:cs typeface="Times New Roman" panose="02020603050405020304" pitchFamily="18" charset="0"/>
            </a:endParaRPr>
          </a:p>
          <a:p>
            <a:pPr marL="2409825" lvl="4" indent="-285750">
              <a:lnSpc>
                <a:spcPct val="130000"/>
              </a:lnSpc>
              <a:buClr>
                <a:srgbClr val="FF0000"/>
              </a:buClr>
              <a:buSzPct val="85000"/>
              <a:buFont typeface="Arial" panose="020B0604020202020204" pitchFamily="34" charset="0"/>
              <a:buChar char="•"/>
              <a:tabLst>
                <a:tab pos="912813" algn="l"/>
              </a:tabLst>
            </a:pPr>
            <a:r>
              <a:rPr lang="en-GB" sz="2400" b="1" dirty="0">
                <a:latin typeface="Times New Roman" panose="02020603050405020304" pitchFamily="18" charset="0"/>
                <a:cs typeface="Times New Roman" panose="02020603050405020304" pitchFamily="18" charset="0"/>
              </a:rPr>
              <a:t>Capacity to pass through political and bureaucratic processes and sustain political support</a:t>
            </a:r>
          </a:p>
          <a:p>
            <a:pPr marL="2409825" lvl="4" indent="-285750">
              <a:lnSpc>
                <a:spcPct val="130000"/>
              </a:lnSpc>
              <a:buClr>
                <a:srgbClr val="FF0000"/>
              </a:buClr>
              <a:buSzPct val="85000"/>
              <a:buFont typeface="Arial" panose="020B0604020202020204" pitchFamily="34" charset="0"/>
              <a:buChar char="•"/>
              <a:tabLst>
                <a:tab pos="912813" algn="l"/>
              </a:tabLst>
            </a:pPr>
            <a:r>
              <a:rPr lang="en-GB" sz="2400" b="1" dirty="0">
                <a:latin typeface="Times New Roman" panose="02020603050405020304" pitchFamily="18" charset="0"/>
                <a:cs typeface="Times New Roman" panose="02020603050405020304" pitchFamily="18" charset="0"/>
              </a:rPr>
              <a:t>Consistency with other public policies</a:t>
            </a:r>
          </a:p>
          <a:p>
            <a:pPr marL="296862">
              <a:lnSpc>
                <a:spcPct val="130000"/>
              </a:lnSpc>
              <a:spcBef>
                <a:spcPct val="50000"/>
              </a:spcBef>
              <a:buClr>
                <a:srgbClr val="FF0000"/>
              </a:buClr>
              <a:buSzPct val="85000"/>
              <a:tabLst>
                <a:tab pos="912813" algn="l"/>
              </a:tabLst>
            </a:pPr>
            <a:r>
              <a:rPr lang="en-US" sz="2800" b="1" dirty="0">
                <a:latin typeface="Times New Roman" panose="02020603050405020304" pitchFamily="18" charset="0"/>
                <a:cs typeface="Times New Roman" panose="02020603050405020304" pitchFamily="18" charset="0"/>
              </a:rPr>
              <a:t>Uncertainty</a:t>
            </a:r>
          </a:p>
          <a:p>
            <a:pPr marL="296862">
              <a:lnSpc>
                <a:spcPct val="130000"/>
              </a:lnSpc>
              <a:spcBef>
                <a:spcPct val="50000"/>
              </a:spcBef>
              <a:buClr>
                <a:srgbClr val="FF0000"/>
              </a:buClr>
              <a:buSzPct val="85000"/>
              <a:tabLst>
                <a:tab pos="912813" algn="l"/>
              </a:tabLst>
            </a:pPr>
            <a:r>
              <a:rPr lang="en-US" sz="2800" b="1" dirty="0" smtClean="0">
                <a:latin typeface="Times New Roman" panose="02020603050405020304" pitchFamily="18" charset="0"/>
                <a:cs typeface="Times New Roman" panose="02020603050405020304" pitchFamily="18" charset="0"/>
              </a:rPr>
              <a:t>Mitigation portfolio establishment</a:t>
            </a:r>
          </a:p>
          <a:p>
            <a:pPr marL="296862">
              <a:lnSpc>
                <a:spcPct val="130000"/>
              </a:lnSpc>
              <a:spcBef>
                <a:spcPct val="50000"/>
              </a:spcBef>
              <a:buClr>
                <a:srgbClr val="FF0000"/>
              </a:buClr>
              <a:buSzPct val="85000"/>
              <a:tabLst>
                <a:tab pos="912813" algn="l"/>
              </a:tabLst>
            </a:pPr>
            <a:r>
              <a:rPr lang="en-US" sz="2800" b="1" dirty="0" smtClean="0">
                <a:latin typeface="Times New Roman" panose="02020603050405020304" pitchFamily="18" charset="0"/>
                <a:cs typeface="Times New Roman" panose="02020603050405020304" pitchFamily="18" charset="0"/>
              </a:rPr>
              <a:t>Incentive needs and design</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6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861435" y="0"/>
            <a:ext cx="34211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4000" dirty="0" err="1">
                <a:solidFill>
                  <a:srgbClr val="9E0000"/>
                </a:solidFill>
                <a:latin typeface="Times New Roman" panose="02020603050405020304" pitchFamily="18" charset="0"/>
                <a:cs typeface="Times New Roman" panose="02020603050405020304" pitchFamily="18" charset="0"/>
              </a:rPr>
              <a:t>Multigas</a:t>
            </a:r>
            <a:r>
              <a:rPr lang="en-US" sz="4000" dirty="0">
                <a:solidFill>
                  <a:srgbClr val="9E0000"/>
                </a:solidFill>
                <a:latin typeface="Times New Roman" panose="02020603050405020304" pitchFamily="18" charset="0"/>
                <a:cs typeface="Times New Roman" panose="02020603050405020304" pitchFamily="18" charset="0"/>
              </a:rPr>
              <a:t> value</a:t>
            </a:r>
          </a:p>
        </p:txBody>
      </p:sp>
      <p:sp>
        <p:nvSpPr>
          <p:cNvPr id="14339" name="Rectangle 3"/>
          <p:cNvSpPr>
            <a:spLocks noChangeArrowheads="1"/>
          </p:cNvSpPr>
          <p:nvPr/>
        </p:nvSpPr>
        <p:spPr bwMode="auto">
          <a:xfrm>
            <a:off x="241541" y="646331"/>
            <a:ext cx="8660915"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a:latin typeface="Times New Roman" panose="02020603050405020304" pitchFamily="18" charset="0"/>
                <a:cs typeface="Times New Roman" panose="02020603050405020304" pitchFamily="18" charset="0"/>
              </a:rPr>
              <a:t>The EMF did a comparison between mitigating GHGs with CO2-only and </a:t>
            </a:r>
            <a:r>
              <a:rPr lang="en-US" sz="2000" b="1" dirty="0" smtClean="0">
                <a:latin typeface="Times New Roman" panose="02020603050405020304" pitchFamily="18" charset="0"/>
                <a:cs typeface="Times New Roman" panose="02020603050405020304" pitchFamily="18" charset="0"/>
              </a:rPr>
              <a:t>multi-gasses. The </a:t>
            </a:r>
            <a:r>
              <a:rPr lang="en-US" sz="2000" b="1" dirty="0">
                <a:latin typeface="Times New Roman" panose="02020603050405020304" pitchFamily="18" charset="0"/>
                <a:cs typeface="Times New Roman" panose="02020603050405020304" pitchFamily="18" charset="0"/>
              </a:rPr>
              <a:t>results examined a scenario that attained a  stabilization target  that stabilized radiative forcing at 4.5 Wm-2 relative to pre-Industrial times by 2150.</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They found show that under multi-gas mitigation versus CO2 only that the reductions are much cheaper if all are managed</a:t>
            </a:r>
            <a:r>
              <a:rPr lang="en-US" sz="2000" b="1"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pPr algn="ctr"/>
            <a:r>
              <a:rPr lang="en-US" sz="2000" b="1" dirty="0" smtClean="0">
                <a:latin typeface="Times New Roman" panose="02020603050405020304" pitchFamily="18" charset="0"/>
                <a:cs typeface="Times New Roman" panose="02020603050405020304" pitchFamily="18" charset="0"/>
              </a:rPr>
              <a:t>Carbon </a:t>
            </a:r>
            <a:r>
              <a:rPr lang="en-US" sz="2000" b="1" dirty="0">
                <a:latin typeface="Times New Roman" panose="02020603050405020304" pitchFamily="18" charset="0"/>
                <a:cs typeface="Times New Roman" panose="02020603050405020304" pitchFamily="18" charset="0"/>
              </a:rPr>
              <a:t>Permit Price (2000 $US/</a:t>
            </a:r>
            <a:r>
              <a:rPr lang="en-US" sz="2000" b="1" dirty="0" err="1">
                <a:latin typeface="Times New Roman" panose="02020603050405020304" pitchFamily="18" charset="0"/>
                <a:cs typeface="Times New Roman" panose="02020603050405020304" pitchFamily="18" charset="0"/>
              </a:rPr>
              <a:t>tCe</a:t>
            </a:r>
            <a:r>
              <a:rPr lang="en-US" sz="2000" b="1" dirty="0">
                <a:latin typeface="Times New Roman" panose="02020603050405020304" pitchFamily="18" charset="0"/>
                <a:cs typeface="Times New Roman" panose="02020603050405020304" pitchFamily="18" charset="0"/>
              </a:rPr>
              <a:t>)</a:t>
            </a: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Essentially</a:t>
            </a:r>
            <a:r>
              <a:rPr lang="en-US" sz="2000" b="1" dirty="0">
                <a:latin typeface="Times New Roman" panose="02020603050405020304" pitchFamily="18" charset="0"/>
                <a:cs typeface="Times New Roman" panose="02020603050405020304" pitchFamily="18" charset="0"/>
              </a:rPr>
              <a:t>, less costly reductions in NonCO2 gases are displacing more costly reductions in CO2 from the energy sector.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Source http://emf.stanford.edu/publications/emf_21_multigreenhouse_gas_mitigation_and_climate_policy/</a:t>
            </a:r>
          </a:p>
          <a:p>
            <a:endParaRPr lang="en-US"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37703102"/>
              </p:ext>
            </p:extLst>
          </p:nvPr>
        </p:nvGraphicFramePr>
        <p:xfrm>
          <a:off x="877405" y="3508377"/>
          <a:ext cx="6934200" cy="1739902"/>
        </p:xfrm>
        <a:graphic>
          <a:graphicData uri="http://schemas.openxmlformats.org/drawingml/2006/table">
            <a:tbl>
              <a:tblPr>
                <a:tableStyleId>{5C22544A-7EE6-4342-B048-85BDC9FD1C3A}</a:tableStyleId>
              </a:tblPr>
              <a:tblGrid>
                <a:gridCol w="2057399">
                  <a:extLst>
                    <a:ext uri="{9D8B030D-6E8A-4147-A177-3AD203B41FA5}">
                      <a16:colId xmlns:a16="http://schemas.microsoft.com/office/drawing/2014/main" val="20000"/>
                    </a:ext>
                  </a:extLst>
                </a:gridCol>
                <a:gridCol w="1088388">
                  <a:extLst>
                    <a:ext uri="{9D8B030D-6E8A-4147-A177-3AD203B41FA5}">
                      <a16:colId xmlns:a16="http://schemas.microsoft.com/office/drawing/2014/main" val="20001"/>
                    </a:ext>
                  </a:extLst>
                </a:gridCol>
                <a:gridCol w="1273812">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371601">
                  <a:extLst>
                    <a:ext uri="{9D8B030D-6E8A-4147-A177-3AD203B41FA5}">
                      <a16:colId xmlns:a16="http://schemas.microsoft.com/office/drawing/2014/main" val="20004"/>
                    </a:ext>
                  </a:extLst>
                </a:gridCol>
              </a:tblGrid>
              <a:tr h="582655">
                <a:tc>
                  <a:txBody>
                    <a:bodyPr/>
                    <a:lstStyle/>
                    <a:p>
                      <a:pPr algn="l" fontAlgn="b"/>
                      <a:endParaRPr lang="en-US" sz="1900" b="1" i="0" u="none" strike="noStrike" dirty="0">
                        <a:solidFill>
                          <a:srgbClr val="000000"/>
                        </a:solidFill>
                        <a:effectLst/>
                        <a:latin typeface="Calibri"/>
                      </a:endParaRPr>
                    </a:p>
                  </a:txBody>
                  <a:tcPr marL="7620" marR="7620" marT="7621" marB="0" anchor="b"/>
                </a:tc>
                <a:tc>
                  <a:txBody>
                    <a:bodyPr/>
                    <a:lstStyle/>
                    <a:p>
                      <a:pPr algn="r" fontAlgn="b"/>
                      <a:r>
                        <a:rPr lang="en-US" sz="1900" b="1" u="none" strike="noStrike" dirty="0">
                          <a:effectLst/>
                        </a:rPr>
                        <a:t>2025</a:t>
                      </a:r>
                      <a:endParaRPr lang="en-US" sz="1900" b="1" i="0" u="none" strike="noStrike" dirty="0">
                        <a:solidFill>
                          <a:srgbClr val="000000"/>
                        </a:solidFill>
                        <a:effectLst/>
                        <a:latin typeface="Calibri"/>
                      </a:endParaRPr>
                    </a:p>
                  </a:txBody>
                  <a:tcPr marL="7620" marR="7620" marT="7621" marB="0" anchor="b"/>
                </a:tc>
                <a:tc>
                  <a:txBody>
                    <a:bodyPr/>
                    <a:lstStyle/>
                    <a:p>
                      <a:pPr algn="r" fontAlgn="b"/>
                      <a:r>
                        <a:rPr lang="en-US" sz="1900" b="1" u="none" strike="noStrike" dirty="0">
                          <a:effectLst/>
                        </a:rPr>
                        <a:t>2050</a:t>
                      </a:r>
                      <a:endParaRPr lang="en-US" sz="1900" b="1" i="0" u="none" strike="noStrike" dirty="0">
                        <a:solidFill>
                          <a:srgbClr val="000000"/>
                        </a:solidFill>
                        <a:effectLst/>
                        <a:latin typeface="Calibri"/>
                      </a:endParaRPr>
                    </a:p>
                  </a:txBody>
                  <a:tcPr marL="7620" marR="7620" marT="7621" marB="0" anchor="b"/>
                </a:tc>
                <a:tc>
                  <a:txBody>
                    <a:bodyPr/>
                    <a:lstStyle/>
                    <a:p>
                      <a:pPr algn="r" fontAlgn="b"/>
                      <a:r>
                        <a:rPr lang="en-US" sz="1900" b="1" u="none" strike="noStrike">
                          <a:effectLst/>
                        </a:rPr>
                        <a:t>2075</a:t>
                      </a:r>
                      <a:endParaRPr lang="en-US" sz="1900" b="1" i="0" u="none" strike="noStrike">
                        <a:solidFill>
                          <a:srgbClr val="000000"/>
                        </a:solidFill>
                        <a:effectLst/>
                        <a:latin typeface="Calibri"/>
                      </a:endParaRPr>
                    </a:p>
                  </a:txBody>
                  <a:tcPr marL="7620" marR="7620" marT="7621" marB="0" anchor="b"/>
                </a:tc>
                <a:tc>
                  <a:txBody>
                    <a:bodyPr/>
                    <a:lstStyle/>
                    <a:p>
                      <a:pPr algn="r" fontAlgn="b"/>
                      <a:r>
                        <a:rPr lang="en-US" sz="1900" b="1" u="none" strike="noStrike">
                          <a:effectLst/>
                        </a:rPr>
                        <a:t>2100</a:t>
                      </a:r>
                      <a:endParaRPr lang="en-US" sz="1900" b="1" i="0" u="none" strike="noStrike">
                        <a:solidFill>
                          <a:srgbClr val="000000"/>
                        </a:solidFill>
                        <a:effectLst/>
                        <a:latin typeface="Calibri"/>
                      </a:endParaRPr>
                    </a:p>
                  </a:txBody>
                  <a:tcPr marL="7620" marR="7620" marT="7621" marB="0" anchor="b"/>
                </a:tc>
                <a:extLst>
                  <a:ext uri="{0D108BD9-81ED-4DB2-BD59-A6C34878D82A}">
                    <a16:rowId xmlns:a16="http://schemas.microsoft.com/office/drawing/2014/main" val="10000"/>
                  </a:ext>
                </a:extLst>
              </a:tr>
              <a:tr h="385749">
                <a:tc>
                  <a:txBody>
                    <a:bodyPr/>
                    <a:lstStyle/>
                    <a:p>
                      <a:pPr algn="l" fontAlgn="b"/>
                      <a:r>
                        <a:rPr lang="en-US" sz="1900" b="1" u="none" strike="noStrike" dirty="0">
                          <a:effectLst/>
                        </a:rPr>
                        <a:t>CO2 only</a:t>
                      </a:r>
                      <a:endParaRPr lang="en-US" sz="1900" b="1" i="0" u="none" strike="noStrike" dirty="0">
                        <a:solidFill>
                          <a:srgbClr val="000000"/>
                        </a:solidFill>
                        <a:effectLst/>
                        <a:latin typeface="Calibri"/>
                      </a:endParaRPr>
                    </a:p>
                  </a:txBody>
                  <a:tcPr marL="7620" marR="7620" marT="7621" marB="0" anchor="b"/>
                </a:tc>
                <a:tc>
                  <a:txBody>
                    <a:bodyPr/>
                    <a:lstStyle/>
                    <a:p>
                      <a:pPr algn="r" fontAlgn="b"/>
                      <a:r>
                        <a:rPr lang="en-US" sz="1900" b="1" u="none" strike="noStrike">
                          <a:effectLst/>
                        </a:rPr>
                        <a:t>$101.3</a:t>
                      </a:r>
                      <a:endParaRPr lang="en-US" sz="1900" b="1" i="0" u="none" strike="noStrike">
                        <a:solidFill>
                          <a:srgbClr val="000000"/>
                        </a:solidFill>
                        <a:effectLst/>
                        <a:latin typeface="Calibri"/>
                      </a:endParaRPr>
                    </a:p>
                  </a:txBody>
                  <a:tcPr marL="7620" marR="7620" marT="7621" marB="0" anchor="b"/>
                </a:tc>
                <a:tc>
                  <a:txBody>
                    <a:bodyPr/>
                    <a:lstStyle/>
                    <a:p>
                      <a:pPr algn="r" fontAlgn="b"/>
                      <a:r>
                        <a:rPr lang="en-US" sz="1900" b="1" u="none" strike="noStrike">
                          <a:effectLst/>
                        </a:rPr>
                        <a:t>$314.2</a:t>
                      </a:r>
                      <a:endParaRPr lang="en-US" sz="1900" b="1" i="0" u="none" strike="noStrike">
                        <a:solidFill>
                          <a:srgbClr val="000000"/>
                        </a:solidFill>
                        <a:effectLst/>
                        <a:latin typeface="Calibri"/>
                      </a:endParaRPr>
                    </a:p>
                  </a:txBody>
                  <a:tcPr marL="7620" marR="7620" marT="7621" marB="0" anchor="b"/>
                </a:tc>
                <a:tc>
                  <a:txBody>
                    <a:bodyPr/>
                    <a:lstStyle/>
                    <a:p>
                      <a:pPr algn="r" fontAlgn="b"/>
                      <a:r>
                        <a:rPr lang="en-US" sz="1900" b="1" u="none" strike="noStrike">
                          <a:effectLst/>
                        </a:rPr>
                        <a:t>$406.2</a:t>
                      </a:r>
                      <a:endParaRPr lang="en-US" sz="1900" b="1" i="0" u="none" strike="noStrike">
                        <a:solidFill>
                          <a:srgbClr val="000000"/>
                        </a:solidFill>
                        <a:effectLst/>
                        <a:latin typeface="Calibri"/>
                      </a:endParaRPr>
                    </a:p>
                  </a:txBody>
                  <a:tcPr marL="7620" marR="7620" marT="7621" marB="0" anchor="b"/>
                </a:tc>
                <a:tc>
                  <a:txBody>
                    <a:bodyPr/>
                    <a:lstStyle/>
                    <a:p>
                      <a:pPr algn="r" fontAlgn="b"/>
                      <a:r>
                        <a:rPr lang="en-US" sz="1900" b="1" u="none" strike="noStrike">
                          <a:effectLst/>
                        </a:rPr>
                        <a:t>$877.0</a:t>
                      </a:r>
                      <a:endParaRPr lang="en-US" sz="1900" b="1" i="0" u="none" strike="noStrike">
                        <a:solidFill>
                          <a:srgbClr val="000000"/>
                        </a:solidFill>
                        <a:effectLst/>
                        <a:latin typeface="Calibri"/>
                      </a:endParaRPr>
                    </a:p>
                  </a:txBody>
                  <a:tcPr marL="7620" marR="7620" marT="7621" marB="0" anchor="b"/>
                </a:tc>
                <a:extLst>
                  <a:ext uri="{0D108BD9-81ED-4DB2-BD59-A6C34878D82A}">
                    <a16:rowId xmlns:a16="http://schemas.microsoft.com/office/drawing/2014/main" val="10001"/>
                  </a:ext>
                </a:extLst>
              </a:tr>
              <a:tr h="385749">
                <a:tc>
                  <a:txBody>
                    <a:bodyPr/>
                    <a:lstStyle/>
                    <a:p>
                      <a:pPr algn="l" fontAlgn="b"/>
                      <a:r>
                        <a:rPr lang="en-US" sz="1900" b="1" u="none" strike="noStrike" dirty="0">
                          <a:effectLst/>
                        </a:rPr>
                        <a:t>CO2 plus non-CO2</a:t>
                      </a:r>
                      <a:endParaRPr lang="en-US" sz="1900" b="1" i="0" u="none" strike="noStrike" dirty="0">
                        <a:solidFill>
                          <a:srgbClr val="000000"/>
                        </a:solidFill>
                        <a:effectLst/>
                        <a:latin typeface="Calibri"/>
                      </a:endParaRPr>
                    </a:p>
                  </a:txBody>
                  <a:tcPr marL="7620" marR="7620" marT="7621" marB="0" anchor="b"/>
                </a:tc>
                <a:tc>
                  <a:txBody>
                    <a:bodyPr/>
                    <a:lstStyle/>
                    <a:p>
                      <a:pPr algn="r" fontAlgn="b"/>
                      <a:r>
                        <a:rPr lang="en-US" sz="1900" b="1" u="none" strike="noStrike" dirty="0">
                          <a:effectLst/>
                        </a:rPr>
                        <a:t>$57.8</a:t>
                      </a:r>
                      <a:endParaRPr lang="en-US" sz="1900" b="1" i="0" u="none" strike="noStrike" dirty="0">
                        <a:solidFill>
                          <a:srgbClr val="000000"/>
                        </a:solidFill>
                        <a:effectLst/>
                        <a:latin typeface="Calibri"/>
                      </a:endParaRPr>
                    </a:p>
                  </a:txBody>
                  <a:tcPr marL="7620" marR="7620" marT="7621" marB="0" anchor="b"/>
                </a:tc>
                <a:tc>
                  <a:txBody>
                    <a:bodyPr/>
                    <a:lstStyle/>
                    <a:p>
                      <a:pPr algn="r" fontAlgn="b"/>
                      <a:r>
                        <a:rPr lang="en-US" sz="1900" b="1" u="none" strike="noStrike">
                          <a:effectLst/>
                        </a:rPr>
                        <a:t>$158.7</a:t>
                      </a:r>
                      <a:endParaRPr lang="en-US" sz="1900" b="1" i="0" u="none" strike="noStrike">
                        <a:solidFill>
                          <a:srgbClr val="000000"/>
                        </a:solidFill>
                        <a:effectLst/>
                        <a:latin typeface="Calibri"/>
                      </a:endParaRPr>
                    </a:p>
                  </a:txBody>
                  <a:tcPr marL="7620" marR="7620" marT="7621" marB="0" anchor="b"/>
                </a:tc>
                <a:tc>
                  <a:txBody>
                    <a:bodyPr/>
                    <a:lstStyle/>
                    <a:p>
                      <a:pPr algn="r" fontAlgn="b"/>
                      <a:r>
                        <a:rPr lang="en-US" sz="1900" b="1" u="none" strike="noStrike">
                          <a:effectLst/>
                        </a:rPr>
                        <a:t>$241.8</a:t>
                      </a:r>
                      <a:endParaRPr lang="en-US" sz="1900" b="1" i="0" u="none" strike="noStrike">
                        <a:solidFill>
                          <a:srgbClr val="000000"/>
                        </a:solidFill>
                        <a:effectLst/>
                        <a:latin typeface="Calibri"/>
                      </a:endParaRPr>
                    </a:p>
                  </a:txBody>
                  <a:tcPr marL="7620" marR="7620" marT="7621" marB="0" anchor="b"/>
                </a:tc>
                <a:tc>
                  <a:txBody>
                    <a:bodyPr/>
                    <a:lstStyle/>
                    <a:p>
                      <a:pPr algn="r" fontAlgn="b"/>
                      <a:r>
                        <a:rPr lang="en-US" sz="1900" b="1" u="none" strike="noStrike">
                          <a:effectLst/>
                        </a:rPr>
                        <a:t>$480.3</a:t>
                      </a:r>
                      <a:endParaRPr lang="en-US" sz="1900" b="1" i="0" u="none" strike="noStrike">
                        <a:solidFill>
                          <a:srgbClr val="000000"/>
                        </a:solidFill>
                        <a:effectLst/>
                        <a:latin typeface="Calibri"/>
                      </a:endParaRPr>
                    </a:p>
                  </a:txBody>
                  <a:tcPr marL="7620" marR="7620" marT="7621" marB="0" anchor="b"/>
                </a:tc>
                <a:extLst>
                  <a:ext uri="{0D108BD9-81ED-4DB2-BD59-A6C34878D82A}">
                    <a16:rowId xmlns:a16="http://schemas.microsoft.com/office/drawing/2014/main" val="10002"/>
                  </a:ext>
                </a:extLst>
              </a:tr>
              <a:tr h="385749">
                <a:tc>
                  <a:txBody>
                    <a:bodyPr/>
                    <a:lstStyle/>
                    <a:p>
                      <a:pPr algn="l" fontAlgn="b"/>
                      <a:r>
                        <a:rPr lang="en-US" sz="1900" b="1" u="none" strike="noStrike" dirty="0">
                          <a:solidFill>
                            <a:srgbClr val="FF0000"/>
                          </a:solidFill>
                          <a:effectLst/>
                        </a:rPr>
                        <a:t>% reduction</a:t>
                      </a:r>
                      <a:endParaRPr lang="en-US" sz="1900" b="1" i="0" u="none" strike="noStrike" dirty="0">
                        <a:solidFill>
                          <a:srgbClr val="FF0000"/>
                        </a:solidFill>
                        <a:effectLst/>
                        <a:latin typeface="Calibri"/>
                      </a:endParaRPr>
                    </a:p>
                  </a:txBody>
                  <a:tcPr marL="7620" marR="7620" marT="7621" marB="0" anchor="b"/>
                </a:tc>
                <a:tc>
                  <a:txBody>
                    <a:bodyPr/>
                    <a:lstStyle/>
                    <a:p>
                      <a:pPr algn="r" fontAlgn="b"/>
                      <a:r>
                        <a:rPr lang="en-US" sz="1900" b="1" u="none" strike="noStrike" dirty="0">
                          <a:solidFill>
                            <a:srgbClr val="FF0000"/>
                          </a:solidFill>
                          <a:effectLst/>
                        </a:rPr>
                        <a:t>48%</a:t>
                      </a:r>
                      <a:endParaRPr lang="en-US" sz="1900" b="1" i="0" u="none" strike="noStrike" dirty="0">
                        <a:solidFill>
                          <a:srgbClr val="FF0000"/>
                        </a:solidFill>
                        <a:effectLst/>
                        <a:latin typeface="Calibri"/>
                      </a:endParaRPr>
                    </a:p>
                  </a:txBody>
                  <a:tcPr marL="7620" marR="7620" marT="7621" marB="0" anchor="b"/>
                </a:tc>
                <a:tc>
                  <a:txBody>
                    <a:bodyPr/>
                    <a:lstStyle/>
                    <a:p>
                      <a:pPr algn="r" fontAlgn="b"/>
                      <a:r>
                        <a:rPr lang="en-US" sz="1900" b="1" u="none" strike="noStrike" dirty="0">
                          <a:solidFill>
                            <a:srgbClr val="FF0000"/>
                          </a:solidFill>
                          <a:effectLst/>
                        </a:rPr>
                        <a:t>41%</a:t>
                      </a:r>
                      <a:endParaRPr lang="en-US" sz="1900" b="1" i="0" u="none" strike="noStrike" dirty="0">
                        <a:solidFill>
                          <a:srgbClr val="FF0000"/>
                        </a:solidFill>
                        <a:effectLst/>
                        <a:latin typeface="Calibri"/>
                      </a:endParaRPr>
                    </a:p>
                  </a:txBody>
                  <a:tcPr marL="7620" marR="7620" marT="7621" marB="0" anchor="b"/>
                </a:tc>
                <a:tc>
                  <a:txBody>
                    <a:bodyPr/>
                    <a:lstStyle/>
                    <a:p>
                      <a:pPr algn="r" fontAlgn="b"/>
                      <a:r>
                        <a:rPr lang="en-US" sz="1900" b="1" u="none" strike="noStrike" dirty="0">
                          <a:solidFill>
                            <a:srgbClr val="FF0000"/>
                          </a:solidFill>
                          <a:effectLst/>
                        </a:rPr>
                        <a:t>23%</a:t>
                      </a:r>
                      <a:endParaRPr lang="en-US" sz="1900" b="1" i="0" u="none" strike="noStrike" dirty="0">
                        <a:solidFill>
                          <a:srgbClr val="FF0000"/>
                        </a:solidFill>
                        <a:effectLst/>
                        <a:latin typeface="Calibri"/>
                      </a:endParaRPr>
                    </a:p>
                  </a:txBody>
                  <a:tcPr marL="7620" marR="7620" marT="7621" marB="0" anchor="b"/>
                </a:tc>
                <a:tc>
                  <a:txBody>
                    <a:bodyPr/>
                    <a:lstStyle/>
                    <a:p>
                      <a:pPr algn="r" fontAlgn="b"/>
                      <a:r>
                        <a:rPr lang="en-US" sz="1900" b="1" u="none" strike="noStrike" dirty="0">
                          <a:solidFill>
                            <a:srgbClr val="FF0000"/>
                          </a:solidFill>
                          <a:effectLst/>
                        </a:rPr>
                        <a:t>39%</a:t>
                      </a:r>
                      <a:endParaRPr lang="en-US" sz="1900" b="1" i="0" u="none" strike="noStrike" dirty="0">
                        <a:solidFill>
                          <a:srgbClr val="FF0000"/>
                        </a:solidFill>
                        <a:effectLst/>
                        <a:latin typeface="Calibri"/>
                      </a:endParaRPr>
                    </a:p>
                  </a:txBody>
                  <a:tcPr marL="7620" marR="7620" marT="7621"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67244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ChangeArrowheads="1"/>
          </p:cNvSpPr>
          <p:nvPr/>
        </p:nvSpPr>
        <p:spPr bwMode="auto">
          <a:xfrm>
            <a:off x="533400" y="320675"/>
            <a:ext cx="8001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b="1" dirty="0">
                <a:solidFill>
                  <a:srgbClr val="9E0000"/>
                </a:solidFill>
                <a:latin typeface="Times New Roman" panose="02020603050405020304" pitchFamily="18" charset="0"/>
                <a:cs typeface="Times New Roman" panose="02020603050405020304" pitchFamily="18" charset="0"/>
              </a:rPr>
              <a:t>Dynamics and Saturation</a:t>
            </a:r>
          </a:p>
        </p:txBody>
      </p:sp>
      <p:sp>
        <p:nvSpPr>
          <p:cNvPr id="345091" name="Rectangle 3"/>
          <p:cNvSpPr>
            <a:spLocks noChangeArrowheads="1"/>
          </p:cNvSpPr>
          <p:nvPr/>
        </p:nvSpPr>
        <p:spPr bwMode="auto">
          <a:xfrm>
            <a:off x="762000" y="1371603"/>
            <a:ext cx="74667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cs typeface="Times New Roman" charset="0"/>
              </a:rPr>
              <a:t>Sequestration accumulates carbon until a new equilibrium is reached </a:t>
            </a:r>
          </a:p>
          <a:p>
            <a:r>
              <a:rPr lang="en-US" sz="2000">
                <a:cs typeface="Times New Roman" charset="0"/>
              </a:rPr>
              <a:t>	West and Post find a 10-15 year period for tillage changes</a:t>
            </a:r>
          </a:p>
          <a:p>
            <a:r>
              <a:rPr lang="en-US" sz="2000">
                <a:cs typeface="Times New Roman" charset="0"/>
              </a:rPr>
              <a:t>	Birdsey shows a longer period 30-70 years for forest carbon.  </a:t>
            </a:r>
          </a:p>
          <a:p>
            <a:endParaRPr lang="en-US" sz="2000">
              <a:cs typeface="Times New Roman" charset="0"/>
            </a:endParaRPr>
          </a:p>
        </p:txBody>
      </p:sp>
      <p:graphicFrame>
        <p:nvGraphicFramePr>
          <p:cNvPr id="345093" name="Object 5"/>
          <p:cNvGraphicFramePr>
            <a:graphicFrameLocks noChangeAspect="1"/>
          </p:cNvGraphicFramePr>
          <p:nvPr/>
        </p:nvGraphicFramePr>
        <p:xfrm>
          <a:off x="4343400" y="2365375"/>
          <a:ext cx="4800600" cy="3251200"/>
        </p:xfrm>
        <a:graphic>
          <a:graphicData uri="http://schemas.openxmlformats.org/presentationml/2006/ole">
            <mc:AlternateContent xmlns:mc="http://schemas.openxmlformats.org/markup-compatibility/2006">
              <mc:Choice xmlns:v="urn:schemas-microsoft-com:vml" Requires="v">
                <p:oleObj spid="_x0000_s2065" name="Worksheet" r:id="rId3" imgW="7934249" imgH="5372100" progId="Excel.Sheet.8">
                  <p:embed/>
                </p:oleObj>
              </mc:Choice>
              <mc:Fallback>
                <p:oleObj name="Worksheet" r:id="rId3" imgW="7934249" imgH="5372100" progId="Excel.Sheet.8">
                  <p:embed/>
                  <p:pic>
                    <p:nvPicPr>
                      <p:cNvPr id="34509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365375"/>
                        <a:ext cx="4800600" cy="325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5094" name="Text Box 6"/>
          <p:cNvSpPr txBox="1">
            <a:spLocks noChangeArrowheads="1"/>
          </p:cNvSpPr>
          <p:nvPr/>
        </p:nvSpPr>
        <p:spPr bwMode="auto">
          <a:xfrm>
            <a:off x="428625" y="5676900"/>
            <a:ext cx="8071440" cy="72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West and Post, Soil Science		Birdsey et al, USFS, FORCARB</a:t>
            </a:r>
          </a:p>
          <a:p>
            <a:pPr>
              <a:spcBef>
                <a:spcPct val="30000"/>
              </a:spcBef>
            </a:pPr>
            <a:r>
              <a:rPr lang="en-US">
                <a:latin typeface="Arial" charset="0"/>
              </a:rPr>
              <a:t>Note accumulation stops by year 20		Note equilibrium by year 80</a:t>
            </a:r>
          </a:p>
        </p:txBody>
      </p:sp>
      <p:pic>
        <p:nvPicPr>
          <p:cNvPr id="34509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776" y="2740025"/>
            <a:ext cx="4133851"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423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62000" y="304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a:solidFill>
                <a:schemeClr val="tx2"/>
              </a:solidFill>
              <a:latin typeface="Times New Roman" panose="02020603050405020304" pitchFamily="18" charset="0"/>
              <a:cs typeface="Times New Roman" panose="02020603050405020304" pitchFamily="18" charset="0"/>
            </a:endParaRPr>
          </a:p>
        </p:txBody>
      </p:sp>
      <p:grpSp>
        <p:nvGrpSpPr>
          <p:cNvPr id="38915" name="Group 3"/>
          <p:cNvGrpSpPr>
            <a:grpSpLocks/>
          </p:cNvGrpSpPr>
          <p:nvPr/>
        </p:nvGrpSpPr>
        <p:grpSpPr bwMode="auto">
          <a:xfrm>
            <a:off x="607989" y="1905001"/>
            <a:ext cx="7928116" cy="4351868"/>
            <a:chOff x="288" y="624"/>
            <a:chExt cx="4922" cy="3524"/>
          </a:xfrm>
        </p:grpSpPr>
        <p:sp>
          <p:nvSpPr>
            <p:cNvPr id="38922" name="Line 4"/>
            <p:cNvSpPr>
              <a:spLocks noChangeShapeType="1"/>
            </p:cNvSpPr>
            <p:nvPr/>
          </p:nvSpPr>
          <p:spPr bwMode="auto">
            <a:xfrm>
              <a:off x="971" y="3432"/>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23" name="Rectangle 5"/>
            <p:cNvSpPr>
              <a:spLocks noChangeArrowheads="1"/>
            </p:cNvSpPr>
            <p:nvPr/>
          </p:nvSpPr>
          <p:spPr bwMode="auto">
            <a:xfrm>
              <a:off x="749" y="3343"/>
              <a:ext cx="8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p:txBody>
        </p:sp>
        <p:sp>
          <p:nvSpPr>
            <p:cNvPr id="38924" name="Line 6"/>
            <p:cNvSpPr>
              <a:spLocks noChangeShapeType="1"/>
            </p:cNvSpPr>
            <p:nvPr/>
          </p:nvSpPr>
          <p:spPr bwMode="auto">
            <a:xfrm>
              <a:off x="971" y="2888"/>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25" name="Rectangle 7"/>
            <p:cNvSpPr>
              <a:spLocks noChangeArrowheads="1"/>
            </p:cNvSpPr>
            <p:nvPr/>
          </p:nvSpPr>
          <p:spPr bwMode="auto">
            <a:xfrm>
              <a:off x="577" y="2799"/>
              <a:ext cx="24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latin typeface="Times New Roman" panose="02020603050405020304" pitchFamily="18" charset="0"/>
                  <a:cs typeface="Times New Roman" panose="02020603050405020304" pitchFamily="18" charset="0"/>
                </a:rPr>
                <a:t>100</a:t>
              </a:r>
              <a:endParaRPr lang="en-US" sz="2400">
                <a:latin typeface="Times New Roman" panose="02020603050405020304" pitchFamily="18" charset="0"/>
                <a:cs typeface="Times New Roman" panose="02020603050405020304" pitchFamily="18" charset="0"/>
              </a:endParaRPr>
            </a:p>
          </p:txBody>
        </p:sp>
        <p:sp>
          <p:nvSpPr>
            <p:cNvPr id="38926" name="Line 8"/>
            <p:cNvSpPr>
              <a:spLocks noChangeShapeType="1"/>
            </p:cNvSpPr>
            <p:nvPr/>
          </p:nvSpPr>
          <p:spPr bwMode="auto">
            <a:xfrm>
              <a:off x="971" y="2344"/>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27" name="Rectangle 9"/>
            <p:cNvSpPr>
              <a:spLocks noChangeArrowheads="1"/>
            </p:cNvSpPr>
            <p:nvPr/>
          </p:nvSpPr>
          <p:spPr bwMode="auto">
            <a:xfrm>
              <a:off x="577" y="2255"/>
              <a:ext cx="24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latin typeface="Times New Roman" panose="02020603050405020304" pitchFamily="18" charset="0"/>
                  <a:cs typeface="Times New Roman" panose="02020603050405020304" pitchFamily="18" charset="0"/>
                </a:rPr>
                <a:t>200</a:t>
              </a:r>
              <a:endParaRPr lang="en-US" sz="2400">
                <a:latin typeface="Times New Roman" panose="02020603050405020304" pitchFamily="18" charset="0"/>
                <a:cs typeface="Times New Roman" panose="02020603050405020304" pitchFamily="18" charset="0"/>
              </a:endParaRPr>
            </a:p>
          </p:txBody>
        </p:sp>
        <p:sp>
          <p:nvSpPr>
            <p:cNvPr id="38928" name="Line 10"/>
            <p:cNvSpPr>
              <a:spLocks noChangeShapeType="1"/>
            </p:cNvSpPr>
            <p:nvPr/>
          </p:nvSpPr>
          <p:spPr bwMode="auto">
            <a:xfrm>
              <a:off x="971" y="1800"/>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29" name="Rectangle 11"/>
            <p:cNvSpPr>
              <a:spLocks noChangeArrowheads="1"/>
            </p:cNvSpPr>
            <p:nvPr/>
          </p:nvSpPr>
          <p:spPr bwMode="auto">
            <a:xfrm>
              <a:off x="577" y="1712"/>
              <a:ext cx="24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latin typeface="Times New Roman" panose="02020603050405020304" pitchFamily="18" charset="0"/>
                  <a:cs typeface="Times New Roman" panose="02020603050405020304" pitchFamily="18" charset="0"/>
                </a:rPr>
                <a:t>300</a:t>
              </a:r>
              <a:endParaRPr lang="en-US" sz="2400">
                <a:latin typeface="Times New Roman" panose="02020603050405020304" pitchFamily="18" charset="0"/>
                <a:cs typeface="Times New Roman" panose="02020603050405020304" pitchFamily="18" charset="0"/>
              </a:endParaRPr>
            </a:p>
          </p:txBody>
        </p:sp>
        <p:sp>
          <p:nvSpPr>
            <p:cNvPr id="38930" name="Line 12"/>
            <p:cNvSpPr>
              <a:spLocks noChangeShapeType="1"/>
            </p:cNvSpPr>
            <p:nvPr/>
          </p:nvSpPr>
          <p:spPr bwMode="auto">
            <a:xfrm>
              <a:off x="971" y="1257"/>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31" name="Rectangle 13"/>
            <p:cNvSpPr>
              <a:spLocks noChangeArrowheads="1"/>
            </p:cNvSpPr>
            <p:nvPr/>
          </p:nvSpPr>
          <p:spPr bwMode="auto">
            <a:xfrm>
              <a:off x="577" y="1168"/>
              <a:ext cx="24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latin typeface="Times New Roman" panose="02020603050405020304" pitchFamily="18" charset="0"/>
                  <a:cs typeface="Times New Roman" panose="02020603050405020304" pitchFamily="18" charset="0"/>
                </a:rPr>
                <a:t>400</a:t>
              </a:r>
              <a:endParaRPr lang="en-US" sz="2400">
                <a:latin typeface="Times New Roman" panose="02020603050405020304" pitchFamily="18" charset="0"/>
                <a:cs typeface="Times New Roman" panose="02020603050405020304" pitchFamily="18" charset="0"/>
              </a:endParaRPr>
            </a:p>
          </p:txBody>
        </p:sp>
        <p:sp>
          <p:nvSpPr>
            <p:cNvPr id="38932" name="Line 14"/>
            <p:cNvSpPr>
              <a:spLocks noChangeShapeType="1"/>
            </p:cNvSpPr>
            <p:nvPr/>
          </p:nvSpPr>
          <p:spPr bwMode="auto">
            <a:xfrm>
              <a:off x="971" y="713"/>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33" name="Rectangle 15"/>
            <p:cNvSpPr>
              <a:spLocks noChangeArrowheads="1"/>
            </p:cNvSpPr>
            <p:nvPr/>
          </p:nvSpPr>
          <p:spPr bwMode="auto">
            <a:xfrm>
              <a:off x="577" y="624"/>
              <a:ext cx="24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latin typeface="Times New Roman" panose="02020603050405020304" pitchFamily="18" charset="0"/>
                  <a:cs typeface="Times New Roman" panose="02020603050405020304" pitchFamily="18" charset="0"/>
                </a:rPr>
                <a:t>500</a:t>
              </a:r>
              <a:endParaRPr lang="en-US" sz="2400">
                <a:latin typeface="Times New Roman" panose="02020603050405020304" pitchFamily="18" charset="0"/>
                <a:cs typeface="Times New Roman" panose="02020603050405020304" pitchFamily="18" charset="0"/>
              </a:endParaRPr>
            </a:p>
          </p:txBody>
        </p:sp>
        <p:sp>
          <p:nvSpPr>
            <p:cNvPr id="38934" name="Line 16"/>
            <p:cNvSpPr>
              <a:spLocks noChangeShapeType="1"/>
            </p:cNvSpPr>
            <p:nvPr/>
          </p:nvSpPr>
          <p:spPr bwMode="auto">
            <a:xfrm flipV="1">
              <a:off x="971" y="3485"/>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35" name="Rectangle 17"/>
            <p:cNvSpPr>
              <a:spLocks noChangeArrowheads="1"/>
            </p:cNvSpPr>
            <p:nvPr/>
          </p:nvSpPr>
          <p:spPr bwMode="auto">
            <a:xfrm>
              <a:off x="893" y="3561"/>
              <a:ext cx="8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p:txBody>
        </p:sp>
        <p:sp>
          <p:nvSpPr>
            <p:cNvPr id="38936" name="Line 18"/>
            <p:cNvSpPr>
              <a:spLocks noChangeShapeType="1"/>
            </p:cNvSpPr>
            <p:nvPr/>
          </p:nvSpPr>
          <p:spPr bwMode="auto">
            <a:xfrm flipV="1">
              <a:off x="1491" y="3485"/>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37" name="Rectangle 19"/>
            <p:cNvSpPr>
              <a:spLocks noChangeArrowheads="1"/>
            </p:cNvSpPr>
            <p:nvPr/>
          </p:nvSpPr>
          <p:spPr bwMode="auto">
            <a:xfrm>
              <a:off x="1370" y="3561"/>
              <a:ext cx="16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latin typeface="Times New Roman" panose="02020603050405020304" pitchFamily="18" charset="0"/>
                  <a:cs typeface="Times New Roman" panose="02020603050405020304" pitchFamily="18" charset="0"/>
                </a:rPr>
                <a:t>20</a:t>
              </a:r>
              <a:endParaRPr lang="en-US" sz="2400">
                <a:latin typeface="Times New Roman" panose="02020603050405020304" pitchFamily="18" charset="0"/>
                <a:cs typeface="Times New Roman" panose="02020603050405020304" pitchFamily="18" charset="0"/>
              </a:endParaRPr>
            </a:p>
          </p:txBody>
        </p:sp>
        <p:sp>
          <p:nvSpPr>
            <p:cNvPr id="38938" name="Line 20"/>
            <p:cNvSpPr>
              <a:spLocks noChangeShapeType="1"/>
            </p:cNvSpPr>
            <p:nvPr/>
          </p:nvSpPr>
          <p:spPr bwMode="auto">
            <a:xfrm flipV="1">
              <a:off x="2011" y="3485"/>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39" name="Rectangle 21"/>
            <p:cNvSpPr>
              <a:spLocks noChangeArrowheads="1"/>
            </p:cNvSpPr>
            <p:nvPr/>
          </p:nvSpPr>
          <p:spPr bwMode="auto">
            <a:xfrm>
              <a:off x="1890" y="3561"/>
              <a:ext cx="16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latin typeface="Times New Roman" panose="02020603050405020304" pitchFamily="18" charset="0"/>
                  <a:cs typeface="Times New Roman" panose="02020603050405020304" pitchFamily="18" charset="0"/>
                </a:rPr>
                <a:t>40</a:t>
              </a:r>
              <a:endParaRPr lang="en-US" sz="2400">
                <a:latin typeface="Times New Roman" panose="02020603050405020304" pitchFamily="18" charset="0"/>
                <a:cs typeface="Times New Roman" panose="02020603050405020304" pitchFamily="18" charset="0"/>
              </a:endParaRPr>
            </a:p>
          </p:txBody>
        </p:sp>
        <p:sp>
          <p:nvSpPr>
            <p:cNvPr id="38940" name="Line 22"/>
            <p:cNvSpPr>
              <a:spLocks noChangeShapeType="1"/>
            </p:cNvSpPr>
            <p:nvPr/>
          </p:nvSpPr>
          <p:spPr bwMode="auto">
            <a:xfrm flipV="1">
              <a:off x="2531" y="3485"/>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41" name="Rectangle 23"/>
            <p:cNvSpPr>
              <a:spLocks noChangeArrowheads="1"/>
            </p:cNvSpPr>
            <p:nvPr/>
          </p:nvSpPr>
          <p:spPr bwMode="auto">
            <a:xfrm>
              <a:off x="2410" y="3561"/>
              <a:ext cx="16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latin typeface="Times New Roman" panose="02020603050405020304" pitchFamily="18" charset="0"/>
                  <a:cs typeface="Times New Roman" panose="02020603050405020304" pitchFamily="18" charset="0"/>
                </a:rPr>
                <a:t>60</a:t>
              </a:r>
              <a:endParaRPr lang="en-US" sz="2400">
                <a:latin typeface="Times New Roman" panose="02020603050405020304" pitchFamily="18" charset="0"/>
                <a:cs typeface="Times New Roman" panose="02020603050405020304" pitchFamily="18" charset="0"/>
              </a:endParaRPr>
            </a:p>
          </p:txBody>
        </p:sp>
        <p:sp>
          <p:nvSpPr>
            <p:cNvPr id="38942" name="Line 24"/>
            <p:cNvSpPr>
              <a:spLocks noChangeShapeType="1"/>
            </p:cNvSpPr>
            <p:nvPr/>
          </p:nvSpPr>
          <p:spPr bwMode="auto">
            <a:xfrm flipV="1">
              <a:off x="3051" y="3485"/>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43" name="Rectangle 25"/>
            <p:cNvSpPr>
              <a:spLocks noChangeArrowheads="1"/>
            </p:cNvSpPr>
            <p:nvPr/>
          </p:nvSpPr>
          <p:spPr bwMode="auto">
            <a:xfrm>
              <a:off x="2930" y="3561"/>
              <a:ext cx="16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latin typeface="Times New Roman" panose="02020603050405020304" pitchFamily="18" charset="0"/>
                  <a:cs typeface="Times New Roman" panose="02020603050405020304" pitchFamily="18" charset="0"/>
                </a:rPr>
                <a:t>80</a:t>
              </a:r>
              <a:endParaRPr lang="en-US" sz="2400">
                <a:latin typeface="Times New Roman" panose="02020603050405020304" pitchFamily="18" charset="0"/>
                <a:cs typeface="Times New Roman" panose="02020603050405020304" pitchFamily="18" charset="0"/>
              </a:endParaRPr>
            </a:p>
          </p:txBody>
        </p:sp>
        <p:sp>
          <p:nvSpPr>
            <p:cNvPr id="38944" name="Line 26"/>
            <p:cNvSpPr>
              <a:spLocks noChangeShapeType="1"/>
            </p:cNvSpPr>
            <p:nvPr/>
          </p:nvSpPr>
          <p:spPr bwMode="auto">
            <a:xfrm flipV="1">
              <a:off x="3571" y="3485"/>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45" name="Rectangle 27"/>
            <p:cNvSpPr>
              <a:spLocks noChangeArrowheads="1"/>
            </p:cNvSpPr>
            <p:nvPr/>
          </p:nvSpPr>
          <p:spPr bwMode="auto">
            <a:xfrm>
              <a:off x="3407" y="3561"/>
              <a:ext cx="24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latin typeface="Times New Roman" panose="02020603050405020304" pitchFamily="18" charset="0"/>
                  <a:cs typeface="Times New Roman" panose="02020603050405020304" pitchFamily="18" charset="0"/>
                </a:rPr>
                <a:t>100</a:t>
              </a:r>
              <a:endParaRPr lang="en-US" sz="2400">
                <a:latin typeface="Times New Roman" panose="02020603050405020304" pitchFamily="18" charset="0"/>
                <a:cs typeface="Times New Roman" panose="02020603050405020304" pitchFamily="18" charset="0"/>
              </a:endParaRPr>
            </a:p>
          </p:txBody>
        </p:sp>
        <p:sp>
          <p:nvSpPr>
            <p:cNvPr id="38946" name="Line 28"/>
            <p:cNvSpPr>
              <a:spLocks noChangeShapeType="1"/>
            </p:cNvSpPr>
            <p:nvPr/>
          </p:nvSpPr>
          <p:spPr bwMode="auto">
            <a:xfrm flipV="1">
              <a:off x="4092" y="3485"/>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47" name="Rectangle 29"/>
            <p:cNvSpPr>
              <a:spLocks noChangeArrowheads="1"/>
            </p:cNvSpPr>
            <p:nvPr/>
          </p:nvSpPr>
          <p:spPr bwMode="auto">
            <a:xfrm>
              <a:off x="3928" y="3561"/>
              <a:ext cx="24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latin typeface="Times New Roman" panose="02020603050405020304" pitchFamily="18" charset="0"/>
                  <a:cs typeface="Times New Roman" panose="02020603050405020304" pitchFamily="18" charset="0"/>
                </a:rPr>
                <a:t>120</a:t>
              </a:r>
              <a:endParaRPr lang="en-US" sz="2400">
                <a:latin typeface="Times New Roman" panose="02020603050405020304" pitchFamily="18" charset="0"/>
                <a:cs typeface="Times New Roman" panose="02020603050405020304" pitchFamily="18" charset="0"/>
              </a:endParaRPr>
            </a:p>
          </p:txBody>
        </p:sp>
        <p:sp>
          <p:nvSpPr>
            <p:cNvPr id="38948" name="Line 30"/>
            <p:cNvSpPr>
              <a:spLocks noChangeShapeType="1"/>
            </p:cNvSpPr>
            <p:nvPr/>
          </p:nvSpPr>
          <p:spPr bwMode="auto">
            <a:xfrm flipV="1">
              <a:off x="4612" y="3485"/>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49" name="Rectangle 31"/>
            <p:cNvSpPr>
              <a:spLocks noChangeArrowheads="1"/>
            </p:cNvSpPr>
            <p:nvPr/>
          </p:nvSpPr>
          <p:spPr bwMode="auto">
            <a:xfrm>
              <a:off x="4448" y="3561"/>
              <a:ext cx="24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latin typeface="Times New Roman" panose="02020603050405020304" pitchFamily="18" charset="0"/>
                  <a:cs typeface="Times New Roman" panose="02020603050405020304" pitchFamily="18" charset="0"/>
                </a:rPr>
                <a:t>140</a:t>
              </a:r>
              <a:endParaRPr lang="en-US" sz="2400">
                <a:latin typeface="Times New Roman" panose="02020603050405020304" pitchFamily="18" charset="0"/>
                <a:cs typeface="Times New Roman" panose="02020603050405020304" pitchFamily="18" charset="0"/>
              </a:endParaRPr>
            </a:p>
          </p:txBody>
        </p:sp>
        <p:sp>
          <p:nvSpPr>
            <p:cNvPr id="38950" name="Line 32"/>
            <p:cNvSpPr>
              <a:spLocks noChangeShapeType="1"/>
            </p:cNvSpPr>
            <p:nvPr/>
          </p:nvSpPr>
          <p:spPr bwMode="auto">
            <a:xfrm flipV="1">
              <a:off x="5132" y="3485"/>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51" name="Rectangle 33"/>
            <p:cNvSpPr>
              <a:spLocks noChangeArrowheads="1"/>
            </p:cNvSpPr>
            <p:nvPr/>
          </p:nvSpPr>
          <p:spPr bwMode="auto">
            <a:xfrm>
              <a:off x="4968" y="3561"/>
              <a:ext cx="24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latin typeface="Times New Roman" panose="02020603050405020304" pitchFamily="18" charset="0"/>
                  <a:cs typeface="Times New Roman" panose="02020603050405020304" pitchFamily="18" charset="0"/>
                </a:rPr>
                <a:t>160</a:t>
              </a:r>
              <a:endParaRPr lang="en-US" sz="2400">
                <a:latin typeface="Times New Roman" panose="02020603050405020304" pitchFamily="18" charset="0"/>
                <a:cs typeface="Times New Roman" panose="02020603050405020304" pitchFamily="18" charset="0"/>
              </a:endParaRPr>
            </a:p>
          </p:txBody>
        </p:sp>
        <p:sp>
          <p:nvSpPr>
            <p:cNvPr id="38952" name="Rectangle 34"/>
            <p:cNvSpPr>
              <a:spLocks noChangeArrowheads="1"/>
            </p:cNvSpPr>
            <p:nvPr/>
          </p:nvSpPr>
          <p:spPr bwMode="auto">
            <a:xfrm>
              <a:off x="971" y="631"/>
              <a:ext cx="4161" cy="288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53" name="Rectangle 35"/>
            <p:cNvSpPr>
              <a:spLocks noChangeArrowheads="1"/>
            </p:cNvSpPr>
            <p:nvPr/>
          </p:nvSpPr>
          <p:spPr bwMode="auto">
            <a:xfrm rot="16200000">
              <a:off x="-549" y="1989"/>
              <a:ext cx="190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2400">
                  <a:latin typeface="Times New Roman" panose="02020603050405020304" pitchFamily="18" charset="0"/>
                  <a:cs typeface="Times New Roman" panose="02020603050405020304" pitchFamily="18" charset="0"/>
                </a:rPr>
                <a:t>C price  ($/tCeq)</a:t>
              </a:r>
            </a:p>
          </p:txBody>
        </p:sp>
        <p:sp>
          <p:nvSpPr>
            <p:cNvPr id="38954" name="Rectangle 36"/>
            <p:cNvSpPr>
              <a:spLocks noChangeArrowheads="1"/>
            </p:cNvSpPr>
            <p:nvPr/>
          </p:nvSpPr>
          <p:spPr bwMode="auto">
            <a:xfrm>
              <a:off x="1632" y="3849"/>
              <a:ext cx="2833"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2400">
                  <a:latin typeface="Times New Roman" panose="02020603050405020304" pitchFamily="18" charset="0"/>
                  <a:cs typeface="Times New Roman" panose="02020603050405020304" pitchFamily="18" charset="0"/>
                </a:rPr>
                <a:t>Soil carbon sequestration (mmtce)</a:t>
              </a:r>
            </a:p>
          </p:txBody>
        </p:sp>
        <p:grpSp>
          <p:nvGrpSpPr>
            <p:cNvPr id="38955" name="Group 37"/>
            <p:cNvGrpSpPr>
              <a:grpSpLocks/>
            </p:cNvGrpSpPr>
            <p:nvPr/>
          </p:nvGrpSpPr>
          <p:grpSpPr bwMode="auto">
            <a:xfrm>
              <a:off x="4080" y="713"/>
              <a:ext cx="793" cy="2664"/>
              <a:chOff x="4080" y="713"/>
              <a:chExt cx="793" cy="2664"/>
            </a:xfrm>
          </p:grpSpPr>
          <p:sp>
            <p:nvSpPr>
              <p:cNvPr id="38962" name="Freeform 38"/>
              <p:cNvSpPr>
                <a:spLocks/>
              </p:cNvSpPr>
              <p:nvPr/>
            </p:nvSpPr>
            <p:spPr bwMode="auto">
              <a:xfrm>
                <a:off x="4872" y="713"/>
                <a:ext cx="1" cy="2664"/>
              </a:xfrm>
              <a:custGeom>
                <a:avLst/>
                <a:gdLst>
                  <a:gd name="T0" fmla="*/ 0 w 1"/>
                  <a:gd name="T1" fmla="*/ 2664 h 15987"/>
                  <a:gd name="T2" fmla="*/ 0 w 1"/>
                  <a:gd name="T3" fmla="*/ 2664 h 15987"/>
                  <a:gd name="T4" fmla="*/ 0 w 1"/>
                  <a:gd name="T5" fmla="*/ 2610 h 15987"/>
                  <a:gd name="T6" fmla="*/ 0 w 1"/>
                  <a:gd name="T7" fmla="*/ 2555 h 15987"/>
                  <a:gd name="T8" fmla="*/ 0 w 1"/>
                  <a:gd name="T9" fmla="*/ 2501 h 15987"/>
                  <a:gd name="T10" fmla="*/ 0 w 1"/>
                  <a:gd name="T11" fmla="*/ 2447 h 15987"/>
                  <a:gd name="T12" fmla="*/ 0 w 1"/>
                  <a:gd name="T13" fmla="*/ 2392 h 15987"/>
                  <a:gd name="T14" fmla="*/ 0 w 1"/>
                  <a:gd name="T15" fmla="*/ 2338 h 15987"/>
                  <a:gd name="T16" fmla="*/ 0 w 1"/>
                  <a:gd name="T17" fmla="*/ 2283 h 15987"/>
                  <a:gd name="T18" fmla="*/ 0 w 1"/>
                  <a:gd name="T19" fmla="*/ 2229 h 15987"/>
                  <a:gd name="T20" fmla="*/ 0 w 1"/>
                  <a:gd name="T21" fmla="*/ 2175 h 15987"/>
                  <a:gd name="T22" fmla="*/ 0 w 1"/>
                  <a:gd name="T23" fmla="*/ 2120 h 15987"/>
                  <a:gd name="T24" fmla="*/ 0 w 1"/>
                  <a:gd name="T25" fmla="*/ 2066 h 15987"/>
                  <a:gd name="T26" fmla="*/ 0 w 1"/>
                  <a:gd name="T27" fmla="*/ 2012 h 15987"/>
                  <a:gd name="T28" fmla="*/ 0 w 1"/>
                  <a:gd name="T29" fmla="*/ 1957 h 15987"/>
                  <a:gd name="T30" fmla="*/ 0 w 1"/>
                  <a:gd name="T31" fmla="*/ 1903 h 15987"/>
                  <a:gd name="T32" fmla="*/ 0 w 1"/>
                  <a:gd name="T33" fmla="*/ 1848 h 15987"/>
                  <a:gd name="T34" fmla="*/ 0 w 1"/>
                  <a:gd name="T35" fmla="*/ 1794 h 15987"/>
                  <a:gd name="T36" fmla="*/ 0 w 1"/>
                  <a:gd name="T37" fmla="*/ 1740 h 15987"/>
                  <a:gd name="T38" fmla="*/ 0 w 1"/>
                  <a:gd name="T39" fmla="*/ 1685 h 15987"/>
                  <a:gd name="T40" fmla="*/ 0 w 1"/>
                  <a:gd name="T41" fmla="*/ 1631 h 15987"/>
                  <a:gd name="T42" fmla="*/ 0 w 1"/>
                  <a:gd name="T43" fmla="*/ 1577 h 15987"/>
                  <a:gd name="T44" fmla="*/ 0 w 1"/>
                  <a:gd name="T45" fmla="*/ 1522 h 15987"/>
                  <a:gd name="T46" fmla="*/ 0 w 1"/>
                  <a:gd name="T47" fmla="*/ 1468 h 15987"/>
                  <a:gd name="T48" fmla="*/ 0 w 1"/>
                  <a:gd name="T49" fmla="*/ 1414 h 15987"/>
                  <a:gd name="T50" fmla="*/ 0 w 1"/>
                  <a:gd name="T51" fmla="*/ 1359 h 15987"/>
                  <a:gd name="T52" fmla="*/ 0 w 1"/>
                  <a:gd name="T53" fmla="*/ 1305 h 15987"/>
                  <a:gd name="T54" fmla="*/ 0 w 1"/>
                  <a:gd name="T55" fmla="*/ 1250 h 15987"/>
                  <a:gd name="T56" fmla="*/ 0 w 1"/>
                  <a:gd name="T57" fmla="*/ 1196 h 15987"/>
                  <a:gd name="T58" fmla="*/ 0 w 1"/>
                  <a:gd name="T59" fmla="*/ 1142 h 15987"/>
                  <a:gd name="T60" fmla="*/ 0 w 1"/>
                  <a:gd name="T61" fmla="*/ 1087 h 15987"/>
                  <a:gd name="T62" fmla="*/ 0 w 1"/>
                  <a:gd name="T63" fmla="*/ 1033 h 15987"/>
                  <a:gd name="T64" fmla="*/ 0 w 1"/>
                  <a:gd name="T65" fmla="*/ 979 h 15987"/>
                  <a:gd name="T66" fmla="*/ 0 w 1"/>
                  <a:gd name="T67" fmla="*/ 924 h 15987"/>
                  <a:gd name="T68" fmla="*/ 0 w 1"/>
                  <a:gd name="T69" fmla="*/ 870 h 15987"/>
                  <a:gd name="T70" fmla="*/ 0 w 1"/>
                  <a:gd name="T71" fmla="*/ 816 h 15987"/>
                  <a:gd name="T72" fmla="*/ 0 w 1"/>
                  <a:gd name="T73" fmla="*/ 761 h 15987"/>
                  <a:gd name="T74" fmla="*/ 0 w 1"/>
                  <a:gd name="T75" fmla="*/ 707 h 15987"/>
                  <a:gd name="T76" fmla="*/ 0 w 1"/>
                  <a:gd name="T77" fmla="*/ 653 h 15987"/>
                  <a:gd name="T78" fmla="*/ 0 w 1"/>
                  <a:gd name="T79" fmla="*/ 598 h 15987"/>
                  <a:gd name="T80" fmla="*/ 0 w 1"/>
                  <a:gd name="T81" fmla="*/ 544 h 15987"/>
                  <a:gd name="T82" fmla="*/ 0 w 1"/>
                  <a:gd name="T83" fmla="*/ 489 h 15987"/>
                  <a:gd name="T84" fmla="*/ 0 w 1"/>
                  <a:gd name="T85" fmla="*/ 435 h 15987"/>
                  <a:gd name="T86" fmla="*/ 0 w 1"/>
                  <a:gd name="T87" fmla="*/ 381 h 15987"/>
                  <a:gd name="T88" fmla="*/ 0 w 1"/>
                  <a:gd name="T89" fmla="*/ 326 h 15987"/>
                  <a:gd name="T90" fmla="*/ 0 w 1"/>
                  <a:gd name="T91" fmla="*/ 272 h 15987"/>
                  <a:gd name="T92" fmla="*/ 0 w 1"/>
                  <a:gd name="T93" fmla="*/ 217 h 15987"/>
                  <a:gd name="T94" fmla="*/ 0 w 1"/>
                  <a:gd name="T95" fmla="*/ 163 h 15987"/>
                  <a:gd name="T96" fmla="*/ 0 w 1"/>
                  <a:gd name="T97" fmla="*/ 109 h 15987"/>
                  <a:gd name="T98" fmla="*/ 0 w 1"/>
                  <a:gd name="T99" fmla="*/ 54 h 15987"/>
                  <a:gd name="T100" fmla="*/ 0 w 1"/>
                  <a:gd name="T101" fmla="*/ 0 h 159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
                  <a:gd name="T154" fmla="*/ 0 h 15987"/>
                  <a:gd name="T155" fmla="*/ 1 w 1"/>
                  <a:gd name="T156" fmla="*/ 15987 h 159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 h="15987">
                    <a:moveTo>
                      <a:pt x="0" y="15987"/>
                    </a:moveTo>
                    <a:lnTo>
                      <a:pt x="0" y="15987"/>
                    </a:lnTo>
                    <a:lnTo>
                      <a:pt x="0" y="15660"/>
                    </a:lnTo>
                    <a:lnTo>
                      <a:pt x="0" y="15334"/>
                    </a:lnTo>
                    <a:lnTo>
                      <a:pt x="0" y="15008"/>
                    </a:lnTo>
                    <a:lnTo>
                      <a:pt x="0" y="14682"/>
                    </a:lnTo>
                    <a:lnTo>
                      <a:pt x="0" y="14355"/>
                    </a:lnTo>
                    <a:lnTo>
                      <a:pt x="0" y="14029"/>
                    </a:lnTo>
                    <a:lnTo>
                      <a:pt x="0" y="13702"/>
                    </a:lnTo>
                    <a:lnTo>
                      <a:pt x="0" y="13377"/>
                    </a:lnTo>
                    <a:lnTo>
                      <a:pt x="0" y="13050"/>
                    </a:lnTo>
                    <a:lnTo>
                      <a:pt x="0" y="12724"/>
                    </a:lnTo>
                    <a:lnTo>
                      <a:pt x="0" y="12397"/>
                    </a:lnTo>
                    <a:lnTo>
                      <a:pt x="0" y="12072"/>
                    </a:lnTo>
                    <a:lnTo>
                      <a:pt x="0" y="11746"/>
                    </a:lnTo>
                    <a:lnTo>
                      <a:pt x="0" y="11419"/>
                    </a:lnTo>
                    <a:lnTo>
                      <a:pt x="0" y="11093"/>
                    </a:lnTo>
                    <a:lnTo>
                      <a:pt x="0" y="10766"/>
                    </a:lnTo>
                    <a:lnTo>
                      <a:pt x="0" y="10441"/>
                    </a:lnTo>
                    <a:lnTo>
                      <a:pt x="0" y="10114"/>
                    </a:lnTo>
                    <a:lnTo>
                      <a:pt x="0" y="9788"/>
                    </a:lnTo>
                    <a:lnTo>
                      <a:pt x="0" y="9461"/>
                    </a:lnTo>
                    <a:lnTo>
                      <a:pt x="0" y="9135"/>
                    </a:lnTo>
                    <a:lnTo>
                      <a:pt x="0" y="8810"/>
                    </a:lnTo>
                    <a:lnTo>
                      <a:pt x="0" y="8484"/>
                    </a:lnTo>
                    <a:lnTo>
                      <a:pt x="0" y="8157"/>
                    </a:lnTo>
                    <a:lnTo>
                      <a:pt x="0" y="7831"/>
                    </a:lnTo>
                    <a:lnTo>
                      <a:pt x="0" y="7504"/>
                    </a:lnTo>
                    <a:lnTo>
                      <a:pt x="0" y="7179"/>
                    </a:lnTo>
                    <a:lnTo>
                      <a:pt x="0" y="6852"/>
                    </a:lnTo>
                    <a:lnTo>
                      <a:pt x="0" y="6526"/>
                    </a:lnTo>
                    <a:lnTo>
                      <a:pt x="0" y="6199"/>
                    </a:lnTo>
                    <a:lnTo>
                      <a:pt x="0" y="5873"/>
                    </a:lnTo>
                    <a:lnTo>
                      <a:pt x="0" y="5548"/>
                    </a:lnTo>
                    <a:lnTo>
                      <a:pt x="0" y="5221"/>
                    </a:lnTo>
                    <a:lnTo>
                      <a:pt x="0" y="4895"/>
                    </a:lnTo>
                    <a:lnTo>
                      <a:pt x="0" y="4568"/>
                    </a:lnTo>
                    <a:lnTo>
                      <a:pt x="0" y="4242"/>
                    </a:lnTo>
                    <a:lnTo>
                      <a:pt x="0" y="3916"/>
                    </a:lnTo>
                    <a:lnTo>
                      <a:pt x="0" y="3590"/>
                    </a:lnTo>
                    <a:lnTo>
                      <a:pt x="0" y="3263"/>
                    </a:lnTo>
                    <a:lnTo>
                      <a:pt x="0" y="2937"/>
                    </a:lnTo>
                    <a:lnTo>
                      <a:pt x="0" y="2611"/>
                    </a:lnTo>
                    <a:lnTo>
                      <a:pt x="0" y="2285"/>
                    </a:lnTo>
                    <a:lnTo>
                      <a:pt x="0" y="1958"/>
                    </a:lnTo>
                    <a:lnTo>
                      <a:pt x="0" y="1632"/>
                    </a:lnTo>
                    <a:lnTo>
                      <a:pt x="0" y="1305"/>
                    </a:lnTo>
                    <a:lnTo>
                      <a:pt x="0" y="980"/>
                    </a:lnTo>
                    <a:lnTo>
                      <a:pt x="0" y="653"/>
                    </a:lnTo>
                    <a:lnTo>
                      <a:pt x="0" y="327"/>
                    </a:lnTo>
                    <a:lnTo>
                      <a:pt x="0" y="0"/>
                    </a:lnTo>
                  </a:path>
                </a:pathLst>
              </a:custGeom>
              <a:noFill/>
              <a:ln w="38100">
                <a:solidFill>
                  <a:srgbClr val="FF00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63" name="Rectangle 39"/>
              <p:cNvSpPr>
                <a:spLocks noChangeArrowheads="1"/>
              </p:cNvSpPr>
              <p:nvPr/>
            </p:nvSpPr>
            <p:spPr bwMode="auto">
              <a:xfrm>
                <a:off x="4080" y="1872"/>
                <a:ext cx="738"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400">
                    <a:latin typeface="Times New Roman" panose="02020603050405020304" pitchFamily="18" charset="0"/>
                    <a:cs typeface="Times New Roman" panose="02020603050405020304" pitchFamily="18" charset="0"/>
                  </a:rPr>
                  <a:t>Technical</a:t>
                </a:r>
              </a:p>
              <a:p>
                <a:pPr eaLnBrk="0" hangingPunct="0"/>
                <a:r>
                  <a:rPr lang="en-US" sz="2400">
                    <a:latin typeface="Times New Roman" panose="02020603050405020304" pitchFamily="18" charset="0"/>
                    <a:cs typeface="Times New Roman" panose="02020603050405020304" pitchFamily="18" charset="0"/>
                  </a:rPr>
                  <a:t>Potential</a:t>
                </a:r>
              </a:p>
            </p:txBody>
          </p:sp>
        </p:grpSp>
        <p:grpSp>
          <p:nvGrpSpPr>
            <p:cNvPr id="38956" name="Group 40"/>
            <p:cNvGrpSpPr>
              <a:grpSpLocks/>
            </p:cNvGrpSpPr>
            <p:nvPr/>
          </p:nvGrpSpPr>
          <p:grpSpPr bwMode="auto">
            <a:xfrm>
              <a:off x="2128" y="713"/>
              <a:ext cx="1564" cy="2664"/>
              <a:chOff x="2128" y="713"/>
              <a:chExt cx="1564" cy="2664"/>
            </a:xfrm>
          </p:grpSpPr>
          <p:sp>
            <p:nvSpPr>
              <p:cNvPr id="38960" name="Freeform 41"/>
              <p:cNvSpPr>
                <a:spLocks/>
              </p:cNvSpPr>
              <p:nvPr/>
            </p:nvSpPr>
            <p:spPr bwMode="auto">
              <a:xfrm>
                <a:off x="2128" y="713"/>
                <a:ext cx="1564" cy="2664"/>
              </a:xfrm>
              <a:custGeom>
                <a:avLst/>
                <a:gdLst>
                  <a:gd name="T0" fmla="*/ 0 w 7820"/>
                  <a:gd name="T1" fmla="*/ 2664 h 15987"/>
                  <a:gd name="T2" fmla="*/ 0 w 7820"/>
                  <a:gd name="T3" fmla="*/ 2664 h 15987"/>
                  <a:gd name="T4" fmla="*/ 345 w 7820"/>
                  <a:gd name="T5" fmla="*/ 2610 h 15987"/>
                  <a:gd name="T6" fmla="*/ 616 w 7820"/>
                  <a:gd name="T7" fmla="*/ 2555 h 15987"/>
                  <a:gd name="T8" fmla="*/ 742 w 7820"/>
                  <a:gd name="T9" fmla="*/ 2501 h 15987"/>
                  <a:gd name="T10" fmla="*/ 842 w 7820"/>
                  <a:gd name="T11" fmla="*/ 2447 h 15987"/>
                  <a:gd name="T12" fmla="*/ 892 w 7820"/>
                  <a:gd name="T13" fmla="*/ 2392 h 15987"/>
                  <a:gd name="T14" fmla="*/ 938 w 7820"/>
                  <a:gd name="T15" fmla="*/ 2338 h 15987"/>
                  <a:gd name="T16" fmla="*/ 981 w 7820"/>
                  <a:gd name="T17" fmla="*/ 2283 h 15987"/>
                  <a:gd name="T18" fmla="*/ 1014 w 7820"/>
                  <a:gd name="T19" fmla="*/ 2229 h 15987"/>
                  <a:gd name="T20" fmla="*/ 1043 w 7820"/>
                  <a:gd name="T21" fmla="*/ 2175 h 15987"/>
                  <a:gd name="T22" fmla="*/ 1071 w 7820"/>
                  <a:gd name="T23" fmla="*/ 2120 h 15987"/>
                  <a:gd name="T24" fmla="*/ 1115 w 7820"/>
                  <a:gd name="T25" fmla="*/ 2066 h 15987"/>
                  <a:gd name="T26" fmla="*/ 1136 w 7820"/>
                  <a:gd name="T27" fmla="*/ 2012 h 15987"/>
                  <a:gd name="T28" fmla="*/ 1159 w 7820"/>
                  <a:gd name="T29" fmla="*/ 1957 h 15987"/>
                  <a:gd name="T30" fmla="*/ 1184 w 7820"/>
                  <a:gd name="T31" fmla="*/ 1903 h 15987"/>
                  <a:gd name="T32" fmla="*/ 1199 w 7820"/>
                  <a:gd name="T33" fmla="*/ 1848 h 15987"/>
                  <a:gd name="T34" fmla="*/ 1220 w 7820"/>
                  <a:gd name="T35" fmla="*/ 1794 h 15987"/>
                  <a:gd name="T36" fmla="*/ 1241 w 7820"/>
                  <a:gd name="T37" fmla="*/ 1740 h 15987"/>
                  <a:gd name="T38" fmla="*/ 1252 w 7820"/>
                  <a:gd name="T39" fmla="*/ 1685 h 15987"/>
                  <a:gd name="T40" fmla="*/ 1259 w 7820"/>
                  <a:gd name="T41" fmla="*/ 1631 h 15987"/>
                  <a:gd name="T42" fmla="*/ 1272 w 7820"/>
                  <a:gd name="T43" fmla="*/ 1577 h 15987"/>
                  <a:gd name="T44" fmla="*/ 1286 w 7820"/>
                  <a:gd name="T45" fmla="*/ 1522 h 15987"/>
                  <a:gd name="T46" fmla="*/ 1296 w 7820"/>
                  <a:gd name="T47" fmla="*/ 1468 h 15987"/>
                  <a:gd name="T48" fmla="*/ 1304 w 7820"/>
                  <a:gd name="T49" fmla="*/ 1414 h 15987"/>
                  <a:gd name="T50" fmla="*/ 1311 w 7820"/>
                  <a:gd name="T51" fmla="*/ 1359 h 15987"/>
                  <a:gd name="T52" fmla="*/ 1324 w 7820"/>
                  <a:gd name="T53" fmla="*/ 1305 h 15987"/>
                  <a:gd name="T54" fmla="*/ 1336 w 7820"/>
                  <a:gd name="T55" fmla="*/ 1250 h 15987"/>
                  <a:gd name="T56" fmla="*/ 1348 w 7820"/>
                  <a:gd name="T57" fmla="*/ 1196 h 15987"/>
                  <a:gd name="T58" fmla="*/ 1363 w 7820"/>
                  <a:gd name="T59" fmla="*/ 1142 h 15987"/>
                  <a:gd name="T60" fmla="*/ 1376 w 7820"/>
                  <a:gd name="T61" fmla="*/ 1087 h 15987"/>
                  <a:gd name="T62" fmla="*/ 1391 w 7820"/>
                  <a:gd name="T63" fmla="*/ 1033 h 15987"/>
                  <a:gd name="T64" fmla="*/ 1396 w 7820"/>
                  <a:gd name="T65" fmla="*/ 979 h 15987"/>
                  <a:gd name="T66" fmla="*/ 1414 w 7820"/>
                  <a:gd name="T67" fmla="*/ 924 h 15987"/>
                  <a:gd name="T68" fmla="*/ 1423 w 7820"/>
                  <a:gd name="T69" fmla="*/ 870 h 15987"/>
                  <a:gd name="T70" fmla="*/ 1433 w 7820"/>
                  <a:gd name="T71" fmla="*/ 816 h 15987"/>
                  <a:gd name="T72" fmla="*/ 1441 w 7820"/>
                  <a:gd name="T73" fmla="*/ 761 h 15987"/>
                  <a:gd name="T74" fmla="*/ 1448 w 7820"/>
                  <a:gd name="T75" fmla="*/ 707 h 15987"/>
                  <a:gd name="T76" fmla="*/ 1455 w 7820"/>
                  <a:gd name="T77" fmla="*/ 653 h 15987"/>
                  <a:gd name="T78" fmla="*/ 1459 w 7820"/>
                  <a:gd name="T79" fmla="*/ 598 h 15987"/>
                  <a:gd name="T80" fmla="*/ 1462 w 7820"/>
                  <a:gd name="T81" fmla="*/ 544 h 15987"/>
                  <a:gd name="T82" fmla="*/ 1467 w 7820"/>
                  <a:gd name="T83" fmla="*/ 489 h 15987"/>
                  <a:gd name="T84" fmla="*/ 1478 w 7820"/>
                  <a:gd name="T85" fmla="*/ 435 h 15987"/>
                  <a:gd name="T86" fmla="*/ 1494 w 7820"/>
                  <a:gd name="T87" fmla="*/ 381 h 15987"/>
                  <a:gd name="T88" fmla="*/ 1506 w 7820"/>
                  <a:gd name="T89" fmla="*/ 326 h 15987"/>
                  <a:gd name="T90" fmla="*/ 1514 w 7820"/>
                  <a:gd name="T91" fmla="*/ 272 h 15987"/>
                  <a:gd name="T92" fmla="*/ 1529 w 7820"/>
                  <a:gd name="T93" fmla="*/ 217 h 15987"/>
                  <a:gd name="T94" fmla="*/ 1541 w 7820"/>
                  <a:gd name="T95" fmla="*/ 163 h 15987"/>
                  <a:gd name="T96" fmla="*/ 1552 w 7820"/>
                  <a:gd name="T97" fmla="*/ 109 h 15987"/>
                  <a:gd name="T98" fmla="*/ 1558 w 7820"/>
                  <a:gd name="T99" fmla="*/ 54 h 15987"/>
                  <a:gd name="T100" fmla="*/ 1564 w 7820"/>
                  <a:gd name="T101" fmla="*/ 0 h 159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20"/>
                  <a:gd name="T154" fmla="*/ 0 h 15987"/>
                  <a:gd name="T155" fmla="*/ 7820 w 7820"/>
                  <a:gd name="T156" fmla="*/ 15987 h 159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20" h="15987">
                    <a:moveTo>
                      <a:pt x="0" y="15987"/>
                    </a:moveTo>
                    <a:lnTo>
                      <a:pt x="0" y="15987"/>
                    </a:lnTo>
                    <a:lnTo>
                      <a:pt x="1723" y="15660"/>
                    </a:lnTo>
                    <a:lnTo>
                      <a:pt x="3078" y="15334"/>
                    </a:lnTo>
                    <a:lnTo>
                      <a:pt x="3708" y="15008"/>
                    </a:lnTo>
                    <a:lnTo>
                      <a:pt x="4209" y="14682"/>
                    </a:lnTo>
                    <a:lnTo>
                      <a:pt x="4461" y="14355"/>
                    </a:lnTo>
                    <a:lnTo>
                      <a:pt x="4692" y="14029"/>
                    </a:lnTo>
                    <a:lnTo>
                      <a:pt x="4906" y="13702"/>
                    </a:lnTo>
                    <a:lnTo>
                      <a:pt x="5070" y="13377"/>
                    </a:lnTo>
                    <a:lnTo>
                      <a:pt x="5214" y="13050"/>
                    </a:lnTo>
                    <a:lnTo>
                      <a:pt x="5353" y="12724"/>
                    </a:lnTo>
                    <a:lnTo>
                      <a:pt x="5575" y="12397"/>
                    </a:lnTo>
                    <a:lnTo>
                      <a:pt x="5681" y="12072"/>
                    </a:lnTo>
                    <a:lnTo>
                      <a:pt x="5794" y="11746"/>
                    </a:lnTo>
                    <a:lnTo>
                      <a:pt x="5918" y="11419"/>
                    </a:lnTo>
                    <a:lnTo>
                      <a:pt x="5996" y="11093"/>
                    </a:lnTo>
                    <a:lnTo>
                      <a:pt x="6099" y="10766"/>
                    </a:lnTo>
                    <a:lnTo>
                      <a:pt x="6207" y="10441"/>
                    </a:lnTo>
                    <a:lnTo>
                      <a:pt x="6261" y="10114"/>
                    </a:lnTo>
                    <a:lnTo>
                      <a:pt x="6297" y="9788"/>
                    </a:lnTo>
                    <a:lnTo>
                      <a:pt x="6358" y="9461"/>
                    </a:lnTo>
                    <a:lnTo>
                      <a:pt x="6430" y="9135"/>
                    </a:lnTo>
                    <a:lnTo>
                      <a:pt x="6478" y="8810"/>
                    </a:lnTo>
                    <a:lnTo>
                      <a:pt x="6521" y="8484"/>
                    </a:lnTo>
                    <a:lnTo>
                      <a:pt x="6553" y="8157"/>
                    </a:lnTo>
                    <a:lnTo>
                      <a:pt x="6620" y="7831"/>
                    </a:lnTo>
                    <a:lnTo>
                      <a:pt x="6680" y="7504"/>
                    </a:lnTo>
                    <a:lnTo>
                      <a:pt x="6740" y="7179"/>
                    </a:lnTo>
                    <a:lnTo>
                      <a:pt x="6817" y="6852"/>
                    </a:lnTo>
                    <a:lnTo>
                      <a:pt x="6879" y="6526"/>
                    </a:lnTo>
                    <a:lnTo>
                      <a:pt x="6957" y="6199"/>
                    </a:lnTo>
                    <a:lnTo>
                      <a:pt x="6980" y="5873"/>
                    </a:lnTo>
                    <a:lnTo>
                      <a:pt x="7071" y="5548"/>
                    </a:lnTo>
                    <a:lnTo>
                      <a:pt x="7113" y="5221"/>
                    </a:lnTo>
                    <a:lnTo>
                      <a:pt x="7164" y="4895"/>
                    </a:lnTo>
                    <a:lnTo>
                      <a:pt x="7207" y="4568"/>
                    </a:lnTo>
                    <a:lnTo>
                      <a:pt x="7240" y="4242"/>
                    </a:lnTo>
                    <a:lnTo>
                      <a:pt x="7274" y="3916"/>
                    </a:lnTo>
                    <a:lnTo>
                      <a:pt x="7294" y="3590"/>
                    </a:lnTo>
                    <a:lnTo>
                      <a:pt x="7311" y="3263"/>
                    </a:lnTo>
                    <a:lnTo>
                      <a:pt x="7337" y="2937"/>
                    </a:lnTo>
                    <a:lnTo>
                      <a:pt x="7389" y="2611"/>
                    </a:lnTo>
                    <a:lnTo>
                      <a:pt x="7469" y="2285"/>
                    </a:lnTo>
                    <a:lnTo>
                      <a:pt x="7529" y="1958"/>
                    </a:lnTo>
                    <a:lnTo>
                      <a:pt x="7570" y="1632"/>
                    </a:lnTo>
                    <a:lnTo>
                      <a:pt x="7644" y="1305"/>
                    </a:lnTo>
                    <a:lnTo>
                      <a:pt x="7704" y="980"/>
                    </a:lnTo>
                    <a:lnTo>
                      <a:pt x="7760" y="653"/>
                    </a:lnTo>
                    <a:lnTo>
                      <a:pt x="7789" y="327"/>
                    </a:lnTo>
                    <a:lnTo>
                      <a:pt x="7820" y="0"/>
                    </a:lnTo>
                  </a:path>
                </a:pathLst>
              </a:custGeom>
              <a:noFill/>
              <a:ln w="38100">
                <a:solidFill>
                  <a:srgbClr val="33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961" name="Rectangle 42"/>
              <p:cNvSpPr>
                <a:spLocks noChangeArrowheads="1"/>
              </p:cNvSpPr>
              <p:nvPr/>
            </p:nvSpPr>
            <p:spPr bwMode="auto">
              <a:xfrm>
                <a:off x="2832" y="1008"/>
                <a:ext cx="773"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400">
                    <a:latin typeface="Times New Roman" panose="02020603050405020304" pitchFamily="18" charset="0"/>
                    <a:cs typeface="Times New Roman" panose="02020603050405020304" pitchFamily="18" charset="0"/>
                  </a:rPr>
                  <a:t>Economic</a:t>
                </a:r>
              </a:p>
              <a:p>
                <a:pPr eaLnBrk="0" hangingPunct="0"/>
                <a:r>
                  <a:rPr lang="en-US" sz="2400">
                    <a:latin typeface="Times New Roman" panose="02020603050405020304" pitchFamily="18" charset="0"/>
                    <a:cs typeface="Times New Roman" panose="02020603050405020304" pitchFamily="18" charset="0"/>
                  </a:rPr>
                  <a:t>Potential</a:t>
                </a:r>
              </a:p>
            </p:txBody>
          </p:sp>
        </p:grpSp>
        <p:grpSp>
          <p:nvGrpSpPr>
            <p:cNvPr id="38957" name="Group 43"/>
            <p:cNvGrpSpPr>
              <a:grpSpLocks/>
            </p:cNvGrpSpPr>
            <p:nvPr/>
          </p:nvGrpSpPr>
          <p:grpSpPr bwMode="auto">
            <a:xfrm>
              <a:off x="1344" y="713"/>
              <a:ext cx="1464" cy="2664"/>
              <a:chOff x="1344" y="713"/>
              <a:chExt cx="1464" cy="2664"/>
            </a:xfrm>
          </p:grpSpPr>
          <p:sp>
            <p:nvSpPr>
              <p:cNvPr id="38958" name="Rectangle 44"/>
              <p:cNvSpPr>
                <a:spLocks noChangeArrowheads="1"/>
              </p:cNvSpPr>
              <p:nvPr/>
            </p:nvSpPr>
            <p:spPr bwMode="auto">
              <a:xfrm>
                <a:off x="1344" y="958"/>
                <a:ext cx="945"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400">
                    <a:latin typeface="Times New Roman" panose="02020603050405020304" pitchFamily="18" charset="0"/>
                    <a:cs typeface="Times New Roman" panose="02020603050405020304" pitchFamily="18" charset="0"/>
                  </a:rPr>
                  <a:t>Competitive</a:t>
                </a:r>
              </a:p>
              <a:p>
                <a:pPr eaLnBrk="0" hangingPunct="0"/>
                <a:r>
                  <a:rPr lang="en-US" sz="2400">
                    <a:latin typeface="Times New Roman" panose="02020603050405020304" pitchFamily="18" charset="0"/>
                    <a:cs typeface="Times New Roman" panose="02020603050405020304" pitchFamily="18" charset="0"/>
                  </a:rPr>
                  <a:t>Potential</a:t>
                </a:r>
              </a:p>
            </p:txBody>
          </p:sp>
          <p:sp>
            <p:nvSpPr>
              <p:cNvPr id="38959" name="Freeform 45"/>
              <p:cNvSpPr>
                <a:spLocks/>
              </p:cNvSpPr>
              <p:nvPr/>
            </p:nvSpPr>
            <p:spPr bwMode="auto">
              <a:xfrm>
                <a:off x="2132" y="713"/>
                <a:ext cx="676" cy="2664"/>
              </a:xfrm>
              <a:custGeom>
                <a:avLst/>
                <a:gdLst>
                  <a:gd name="T0" fmla="*/ 0 w 3378"/>
                  <a:gd name="T1" fmla="*/ 2664 h 15987"/>
                  <a:gd name="T2" fmla="*/ 0 w 3378"/>
                  <a:gd name="T3" fmla="*/ 2664 h 15987"/>
                  <a:gd name="T4" fmla="*/ 326 w 3378"/>
                  <a:gd name="T5" fmla="*/ 2610 h 15987"/>
                  <a:gd name="T6" fmla="*/ 551 w 3378"/>
                  <a:gd name="T7" fmla="*/ 2555 h 15987"/>
                  <a:gd name="T8" fmla="*/ 611 w 3378"/>
                  <a:gd name="T9" fmla="*/ 2501 h 15987"/>
                  <a:gd name="T10" fmla="*/ 676 w 3378"/>
                  <a:gd name="T11" fmla="*/ 2447 h 15987"/>
                  <a:gd name="T12" fmla="*/ 657 w 3378"/>
                  <a:gd name="T13" fmla="*/ 2392 h 15987"/>
                  <a:gd name="T14" fmla="*/ 605 w 3378"/>
                  <a:gd name="T15" fmla="*/ 2338 h 15987"/>
                  <a:gd name="T16" fmla="*/ 553 w 3378"/>
                  <a:gd name="T17" fmla="*/ 2283 h 15987"/>
                  <a:gd name="T18" fmla="*/ 514 w 3378"/>
                  <a:gd name="T19" fmla="*/ 2229 h 15987"/>
                  <a:gd name="T20" fmla="*/ 489 w 3378"/>
                  <a:gd name="T21" fmla="*/ 2175 h 15987"/>
                  <a:gd name="T22" fmla="*/ 489 w 3378"/>
                  <a:gd name="T23" fmla="*/ 2120 h 15987"/>
                  <a:gd name="T24" fmla="*/ 480 w 3378"/>
                  <a:gd name="T25" fmla="*/ 2066 h 15987"/>
                  <a:gd name="T26" fmla="*/ 475 w 3378"/>
                  <a:gd name="T27" fmla="*/ 2012 h 15987"/>
                  <a:gd name="T28" fmla="*/ 417 w 3378"/>
                  <a:gd name="T29" fmla="*/ 1957 h 15987"/>
                  <a:gd name="T30" fmla="*/ 411 w 3378"/>
                  <a:gd name="T31" fmla="*/ 1903 h 15987"/>
                  <a:gd name="T32" fmla="*/ 396 w 3378"/>
                  <a:gd name="T33" fmla="*/ 1848 h 15987"/>
                  <a:gd name="T34" fmla="*/ 330 w 3378"/>
                  <a:gd name="T35" fmla="*/ 1794 h 15987"/>
                  <a:gd name="T36" fmla="*/ 290 w 3378"/>
                  <a:gd name="T37" fmla="*/ 1740 h 15987"/>
                  <a:gd name="T38" fmla="*/ 258 w 3378"/>
                  <a:gd name="T39" fmla="*/ 1685 h 15987"/>
                  <a:gd name="T40" fmla="*/ 237 w 3378"/>
                  <a:gd name="T41" fmla="*/ 1631 h 15987"/>
                  <a:gd name="T42" fmla="*/ 229 w 3378"/>
                  <a:gd name="T43" fmla="*/ 1577 h 15987"/>
                  <a:gd name="T44" fmla="*/ 236 w 3378"/>
                  <a:gd name="T45" fmla="*/ 1522 h 15987"/>
                  <a:gd name="T46" fmla="*/ 232 w 3378"/>
                  <a:gd name="T47" fmla="*/ 1468 h 15987"/>
                  <a:gd name="T48" fmla="*/ 228 w 3378"/>
                  <a:gd name="T49" fmla="*/ 1414 h 15987"/>
                  <a:gd name="T50" fmla="*/ 222 w 3378"/>
                  <a:gd name="T51" fmla="*/ 1359 h 15987"/>
                  <a:gd name="T52" fmla="*/ 218 w 3378"/>
                  <a:gd name="T53" fmla="*/ 1305 h 15987"/>
                  <a:gd name="T54" fmla="*/ 211 w 3378"/>
                  <a:gd name="T55" fmla="*/ 1250 h 15987"/>
                  <a:gd name="T56" fmla="*/ 214 w 3378"/>
                  <a:gd name="T57" fmla="*/ 1196 h 15987"/>
                  <a:gd name="T58" fmla="*/ 216 w 3378"/>
                  <a:gd name="T59" fmla="*/ 1142 h 15987"/>
                  <a:gd name="T60" fmla="*/ 217 w 3378"/>
                  <a:gd name="T61" fmla="*/ 1087 h 15987"/>
                  <a:gd name="T62" fmla="*/ 216 w 3378"/>
                  <a:gd name="T63" fmla="*/ 1033 h 15987"/>
                  <a:gd name="T64" fmla="*/ 207 w 3378"/>
                  <a:gd name="T65" fmla="*/ 979 h 15987"/>
                  <a:gd name="T66" fmla="*/ 205 w 3378"/>
                  <a:gd name="T67" fmla="*/ 924 h 15987"/>
                  <a:gd name="T68" fmla="*/ 204 w 3378"/>
                  <a:gd name="T69" fmla="*/ 870 h 15987"/>
                  <a:gd name="T70" fmla="*/ 204 w 3378"/>
                  <a:gd name="T71" fmla="*/ 816 h 15987"/>
                  <a:gd name="T72" fmla="*/ 208 w 3378"/>
                  <a:gd name="T73" fmla="*/ 761 h 15987"/>
                  <a:gd name="T74" fmla="*/ 208 w 3378"/>
                  <a:gd name="T75" fmla="*/ 707 h 15987"/>
                  <a:gd name="T76" fmla="*/ 213 w 3378"/>
                  <a:gd name="T77" fmla="*/ 653 h 15987"/>
                  <a:gd name="T78" fmla="*/ 213 w 3378"/>
                  <a:gd name="T79" fmla="*/ 598 h 15987"/>
                  <a:gd name="T80" fmla="*/ 213 w 3378"/>
                  <a:gd name="T81" fmla="*/ 544 h 15987"/>
                  <a:gd name="T82" fmla="*/ 208 w 3378"/>
                  <a:gd name="T83" fmla="*/ 489 h 15987"/>
                  <a:gd name="T84" fmla="*/ 204 w 3378"/>
                  <a:gd name="T85" fmla="*/ 435 h 15987"/>
                  <a:gd name="T86" fmla="*/ 207 w 3378"/>
                  <a:gd name="T87" fmla="*/ 381 h 15987"/>
                  <a:gd name="T88" fmla="*/ 205 w 3378"/>
                  <a:gd name="T89" fmla="*/ 326 h 15987"/>
                  <a:gd name="T90" fmla="*/ 205 w 3378"/>
                  <a:gd name="T91" fmla="*/ 272 h 15987"/>
                  <a:gd name="T92" fmla="*/ 202 w 3378"/>
                  <a:gd name="T93" fmla="*/ 217 h 15987"/>
                  <a:gd name="T94" fmla="*/ 207 w 3378"/>
                  <a:gd name="T95" fmla="*/ 163 h 15987"/>
                  <a:gd name="T96" fmla="*/ 206 w 3378"/>
                  <a:gd name="T97" fmla="*/ 109 h 15987"/>
                  <a:gd name="T98" fmla="*/ 210 w 3378"/>
                  <a:gd name="T99" fmla="*/ 54 h 15987"/>
                  <a:gd name="T100" fmla="*/ 209 w 3378"/>
                  <a:gd name="T101" fmla="*/ 0 h 159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78"/>
                  <a:gd name="T154" fmla="*/ 0 h 15987"/>
                  <a:gd name="T155" fmla="*/ 3378 w 3378"/>
                  <a:gd name="T156" fmla="*/ 15987 h 159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78" h="15987">
                    <a:moveTo>
                      <a:pt x="0" y="15987"/>
                    </a:moveTo>
                    <a:lnTo>
                      <a:pt x="0" y="15987"/>
                    </a:lnTo>
                    <a:lnTo>
                      <a:pt x="1627" y="15660"/>
                    </a:lnTo>
                    <a:lnTo>
                      <a:pt x="2752" y="15334"/>
                    </a:lnTo>
                    <a:lnTo>
                      <a:pt x="3051" y="15008"/>
                    </a:lnTo>
                    <a:lnTo>
                      <a:pt x="3378" y="14682"/>
                    </a:lnTo>
                    <a:lnTo>
                      <a:pt x="3283" y="14355"/>
                    </a:lnTo>
                    <a:lnTo>
                      <a:pt x="3022" y="14029"/>
                    </a:lnTo>
                    <a:lnTo>
                      <a:pt x="2761" y="13702"/>
                    </a:lnTo>
                    <a:lnTo>
                      <a:pt x="2567" y="13377"/>
                    </a:lnTo>
                    <a:lnTo>
                      <a:pt x="2446" y="13050"/>
                    </a:lnTo>
                    <a:lnTo>
                      <a:pt x="2445" y="12724"/>
                    </a:lnTo>
                    <a:lnTo>
                      <a:pt x="2401" y="12397"/>
                    </a:lnTo>
                    <a:lnTo>
                      <a:pt x="2373" y="12072"/>
                    </a:lnTo>
                    <a:lnTo>
                      <a:pt x="2084" y="11746"/>
                    </a:lnTo>
                    <a:lnTo>
                      <a:pt x="2055" y="11419"/>
                    </a:lnTo>
                    <a:lnTo>
                      <a:pt x="1980" y="11093"/>
                    </a:lnTo>
                    <a:lnTo>
                      <a:pt x="1651" y="10766"/>
                    </a:lnTo>
                    <a:lnTo>
                      <a:pt x="1450" y="10441"/>
                    </a:lnTo>
                    <a:lnTo>
                      <a:pt x="1291" y="10114"/>
                    </a:lnTo>
                    <a:lnTo>
                      <a:pt x="1183" y="9788"/>
                    </a:lnTo>
                    <a:lnTo>
                      <a:pt x="1142" y="9461"/>
                    </a:lnTo>
                    <a:lnTo>
                      <a:pt x="1179" y="9135"/>
                    </a:lnTo>
                    <a:lnTo>
                      <a:pt x="1159" y="8810"/>
                    </a:lnTo>
                    <a:lnTo>
                      <a:pt x="1140" y="8484"/>
                    </a:lnTo>
                    <a:lnTo>
                      <a:pt x="1108" y="8157"/>
                    </a:lnTo>
                    <a:lnTo>
                      <a:pt x="1091" y="7831"/>
                    </a:lnTo>
                    <a:lnTo>
                      <a:pt x="1056" y="7504"/>
                    </a:lnTo>
                    <a:lnTo>
                      <a:pt x="1069" y="7179"/>
                    </a:lnTo>
                    <a:lnTo>
                      <a:pt x="1077" y="6852"/>
                    </a:lnTo>
                    <a:lnTo>
                      <a:pt x="1083" y="6526"/>
                    </a:lnTo>
                    <a:lnTo>
                      <a:pt x="1079" y="6199"/>
                    </a:lnTo>
                    <a:lnTo>
                      <a:pt x="1034" y="5873"/>
                    </a:lnTo>
                    <a:lnTo>
                      <a:pt x="1022" y="5548"/>
                    </a:lnTo>
                    <a:lnTo>
                      <a:pt x="1019" y="5221"/>
                    </a:lnTo>
                    <a:lnTo>
                      <a:pt x="1017" y="4895"/>
                    </a:lnTo>
                    <a:lnTo>
                      <a:pt x="1038" y="4568"/>
                    </a:lnTo>
                    <a:lnTo>
                      <a:pt x="1037" y="4242"/>
                    </a:lnTo>
                    <a:lnTo>
                      <a:pt x="1065" y="3916"/>
                    </a:lnTo>
                    <a:lnTo>
                      <a:pt x="1064" y="3590"/>
                    </a:lnTo>
                    <a:lnTo>
                      <a:pt x="1062" y="3263"/>
                    </a:lnTo>
                    <a:lnTo>
                      <a:pt x="1041" y="2937"/>
                    </a:lnTo>
                    <a:lnTo>
                      <a:pt x="1021" y="2611"/>
                    </a:lnTo>
                    <a:lnTo>
                      <a:pt x="1032" y="2285"/>
                    </a:lnTo>
                    <a:lnTo>
                      <a:pt x="1025" y="1958"/>
                    </a:lnTo>
                    <a:lnTo>
                      <a:pt x="1024" y="1632"/>
                    </a:lnTo>
                    <a:lnTo>
                      <a:pt x="1011" y="1305"/>
                    </a:lnTo>
                    <a:lnTo>
                      <a:pt x="1036" y="980"/>
                    </a:lnTo>
                    <a:lnTo>
                      <a:pt x="1031" y="653"/>
                    </a:lnTo>
                    <a:lnTo>
                      <a:pt x="1051" y="327"/>
                    </a:lnTo>
                    <a:lnTo>
                      <a:pt x="1046" y="0"/>
                    </a:lnTo>
                  </a:path>
                </a:pathLst>
              </a:custGeom>
              <a:noFill/>
              <a:ln w="381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sp>
        <p:nvSpPr>
          <p:cNvPr id="38916" name="Text Box 46"/>
          <p:cNvSpPr txBox="1">
            <a:spLocks noChangeArrowheads="1"/>
          </p:cNvSpPr>
          <p:nvPr/>
        </p:nvSpPr>
        <p:spPr bwMode="auto">
          <a:xfrm>
            <a:off x="762003" y="586740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en-US" sz="2400" b="0">
              <a:solidFill>
                <a:schemeClr val="accent1"/>
              </a:solidFill>
              <a:latin typeface="Times New Roman" panose="02020603050405020304" pitchFamily="18" charset="0"/>
              <a:cs typeface="Times New Roman" panose="02020603050405020304" pitchFamily="18" charset="0"/>
            </a:endParaRPr>
          </a:p>
        </p:txBody>
      </p:sp>
      <p:sp>
        <p:nvSpPr>
          <p:cNvPr id="38917" name="Text Box 47"/>
          <p:cNvSpPr txBox="1">
            <a:spLocks noChangeArrowheads="1"/>
          </p:cNvSpPr>
          <p:nvPr/>
        </p:nvSpPr>
        <p:spPr bwMode="auto">
          <a:xfrm>
            <a:off x="609603" y="6340475"/>
            <a:ext cx="69347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sz="1400" b="0">
                <a:latin typeface="Times New Roman" panose="02020603050405020304" pitchFamily="18" charset="0"/>
                <a:cs typeface="Times New Roman" panose="02020603050405020304" pitchFamily="18" charset="0"/>
              </a:rPr>
              <a:t>Source: B. McCarl and U. Schneider, presented at 2001 EPA-USDA Forestry and Agriculture </a:t>
            </a:r>
          </a:p>
          <a:p>
            <a:r>
              <a:rPr lang="en-US" sz="1400" b="0">
                <a:latin typeface="Times New Roman" panose="02020603050405020304" pitchFamily="18" charset="0"/>
                <a:cs typeface="Times New Roman" panose="02020603050405020304" pitchFamily="18" charset="0"/>
              </a:rPr>
              <a:t>Greenhouse Gas Modeling Forum.</a:t>
            </a:r>
            <a:endParaRPr lang="en-US" sz="1200" b="0">
              <a:latin typeface="Times New Roman" panose="02020603050405020304" pitchFamily="18" charset="0"/>
              <a:cs typeface="Times New Roman" panose="02020603050405020304" pitchFamily="18" charset="0"/>
            </a:endParaRPr>
          </a:p>
        </p:txBody>
      </p:sp>
      <p:sp>
        <p:nvSpPr>
          <p:cNvPr id="38918" name="Text Box 48"/>
          <p:cNvSpPr txBox="1">
            <a:spLocks noChangeArrowheads="1"/>
          </p:cNvSpPr>
          <p:nvPr/>
        </p:nvSpPr>
        <p:spPr bwMode="auto">
          <a:xfrm>
            <a:off x="2133600" y="1452565"/>
            <a:ext cx="4310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sz="2400" i="1">
                <a:latin typeface="Times New Roman" panose="02020603050405020304" pitchFamily="18" charset="0"/>
                <a:cs typeface="Times New Roman" panose="02020603050405020304" pitchFamily="18" charset="0"/>
              </a:rPr>
              <a:t>Example:  U.S. ag soil potential:</a:t>
            </a:r>
            <a:endParaRPr lang="en-US" sz="2400" b="0" i="1">
              <a:latin typeface="Times New Roman" panose="02020603050405020304" pitchFamily="18" charset="0"/>
              <a:cs typeface="Times New Roman" panose="02020603050405020304" pitchFamily="18" charset="0"/>
            </a:endParaRPr>
          </a:p>
        </p:txBody>
      </p:sp>
      <p:sp>
        <p:nvSpPr>
          <p:cNvPr id="38919" name="AutoShape 49"/>
          <p:cNvSpPr>
            <a:spLocks noChangeArrowheads="1"/>
          </p:cNvSpPr>
          <p:nvPr/>
        </p:nvSpPr>
        <p:spPr bwMode="auto">
          <a:xfrm>
            <a:off x="5486400" y="4267203"/>
            <a:ext cx="2133600" cy="485775"/>
          </a:xfrm>
          <a:prstGeom prst="leftArrow">
            <a:avLst>
              <a:gd name="adj1" fmla="val 50000"/>
              <a:gd name="adj2" fmla="val 109804"/>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8920" name="AutoShape 50"/>
          <p:cNvSpPr>
            <a:spLocks noChangeArrowheads="1"/>
          </p:cNvSpPr>
          <p:nvPr/>
        </p:nvSpPr>
        <p:spPr bwMode="auto">
          <a:xfrm>
            <a:off x="3810003" y="3657603"/>
            <a:ext cx="1585913" cy="485775"/>
          </a:xfrm>
          <a:prstGeom prst="leftArrow">
            <a:avLst>
              <a:gd name="adj1" fmla="val 50000"/>
              <a:gd name="adj2" fmla="val 81618"/>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8921" name="Rectangle 51"/>
          <p:cNvSpPr>
            <a:spLocks noGrp="1" noChangeArrowheads="1"/>
          </p:cNvSpPr>
          <p:nvPr>
            <p:ph type="title"/>
          </p:nvPr>
        </p:nvSpPr>
        <p:spPr>
          <a:xfrm>
            <a:off x="115517" y="147012"/>
            <a:ext cx="9180443" cy="968375"/>
          </a:xfrm>
        </p:spPr>
        <p:txBody>
          <a:bodyPr>
            <a:noAutofit/>
          </a:bodyPr>
          <a:lstStyle/>
          <a:p>
            <a:pPr algn="ctr" eaLnBrk="1" hangingPunct="1"/>
            <a:r>
              <a:rPr lang="en-US" sz="4000" b="1" dirty="0">
                <a:solidFill>
                  <a:srgbClr val="9E0000"/>
                </a:solidFill>
                <a:latin typeface="Times New Roman" panose="02020603050405020304" pitchFamily="18" charset="0"/>
                <a:ea typeface="+mn-ea"/>
                <a:cs typeface="Times New Roman" panose="02020603050405020304" pitchFamily="18" charset="0"/>
              </a:rPr>
              <a:t>Can We </a:t>
            </a:r>
            <a:r>
              <a:rPr lang="en-US" sz="4000" b="1" dirty="0" smtClean="0">
                <a:solidFill>
                  <a:srgbClr val="9E0000"/>
                </a:solidFill>
                <a:latin typeface="Times New Roman" panose="02020603050405020304" pitchFamily="18" charset="0"/>
                <a:ea typeface="+mn-ea"/>
                <a:cs typeface="Times New Roman" panose="02020603050405020304" pitchFamily="18" charset="0"/>
              </a:rPr>
              <a:t>Identify Competitive </a:t>
            </a:r>
            <a:r>
              <a:rPr lang="en-US" sz="4000" b="1" dirty="0">
                <a:solidFill>
                  <a:srgbClr val="9E0000"/>
                </a:solidFill>
                <a:latin typeface="Times New Roman" panose="02020603050405020304" pitchFamily="18" charset="0"/>
                <a:ea typeface="+mn-ea"/>
                <a:cs typeface="Times New Roman" panose="02020603050405020304" pitchFamily="18" charset="0"/>
              </a:rPr>
              <a:t>Potential for U.S. Ag &amp; Forest Options?</a:t>
            </a:r>
          </a:p>
        </p:txBody>
      </p:sp>
    </p:spTree>
    <p:extLst>
      <p:ext uri="{BB962C8B-B14F-4D97-AF65-F5344CB8AC3E}">
        <p14:creationId xmlns:p14="http://schemas.microsoft.com/office/powerpoint/2010/main" val="4229462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17516" y="101849"/>
            <a:ext cx="8366125" cy="646331"/>
          </a:xfrm>
          <a:noFill/>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5400" dir="10800000" algn="ctr" rotWithShape="0">
                    <a:schemeClr val="tx1"/>
                  </a:outerShdw>
                </a:effectLst>
              </a14:hiddenEffects>
            </a:ext>
          </a:extLst>
        </p:spPr>
        <p:txBody>
          <a:bodyPr vert="horz" lIns="146304" tIns="45720" rIns="91440" bIns="45720" rtlCol="0" anchor="ctr">
            <a:spAutoFit/>
          </a:bodyPr>
          <a:lstStyle/>
          <a:p>
            <a:pPr algn="ctr"/>
            <a:r>
              <a:rPr lang="en-US" altLang="en-US" sz="4000" b="1" dirty="0">
                <a:solidFill>
                  <a:srgbClr val="9E0000"/>
                </a:solidFill>
                <a:latin typeface="Times New Roman" panose="02020603050405020304" pitchFamily="18" charset="0"/>
                <a:ea typeface="+mn-ea"/>
                <a:cs typeface="Times New Roman" panose="02020603050405020304" pitchFamily="18" charset="0"/>
              </a:rPr>
              <a:t>Dynamics</a:t>
            </a:r>
          </a:p>
        </p:txBody>
      </p:sp>
      <p:sp>
        <p:nvSpPr>
          <p:cNvPr id="199685" name="Rectangle 5"/>
          <p:cNvSpPr>
            <a:spLocks noChangeArrowheads="1"/>
          </p:cNvSpPr>
          <p:nvPr/>
        </p:nvSpPr>
        <p:spPr bwMode="auto">
          <a:xfrm>
            <a:off x="381000" y="3104717"/>
            <a:ext cx="4648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200">
                <a:latin typeface="Times New Roman" pitchFamily="18" charset="0"/>
                <a:cs typeface="Times New Roman" pitchFamily="18" charset="0"/>
              </a:rPr>
              <a:t> Cumulative Contribution at a $5 per tonne CO2 Price</a:t>
            </a:r>
            <a:endParaRPr lang="en-US" altLang="en-US" sz="2400">
              <a:latin typeface="Times New Roman" pitchFamily="18" charset="0"/>
            </a:endParaRPr>
          </a:p>
        </p:txBody>
      </p:sp>
      <p:sp>
        <p:nvSpPr>
          <p:cNvPr id="199686" name="Rectangle 6"/>
          <p:cNvSpPr>
            <a:spLocks noChangeArrowheads="1"/>
          </p:cNvSpPr>
          <p:nvPr/>
        </p:nvSpPr>
        <p:spPr bwMode="auto">
          <a:xfrm>
            <a:off x="368300" y="5587564"/>
            <a:ext cx="4648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200">
                <a:latin typeface="Times New Roman" pitchFamily="18" charset="0"/>
                <a:cs typeface="Times New Roman" pitchFamily="18" charset="0"/>
              </a:rPr>
              <a:t> Cumulative Contribution at a $15 Price</a:t>
            </a:r>
            <a:endParaRPr lang="en-US" altLang="en-US" sz="2400">
              <a:latin typeface="Times New Roman" pitchFamily="18" charset="0"/>
            </a:endParaRPr>
          </a:p>
        </p:txBody>
      </p:sp>
      <p:sp>
        <p:nvSpPr>
          <p:cNvPr id="199687" name="Rectangle 7"/>
          <p:cNvSpPr>
            <a:spLocks noChangeArrowheads="1"/>
          </p:cNvSpPr>
          <p:nvPr/>
        </p:nvSpPr>
        <p:spPr bwMode="auto">
          <a:xfrm>
            <a:off x="4800600" y="3198380"/>
            <a:ext cx="4648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200">
                <a:latin typeface="Times New Roman" pitchFamily="18" charset="0"/>
                <a:cs typeface="Times New Roman" pitchFamily="18" charset="0"/>
              </a:rPr>
              <a:t> Cumulative Contribution at a $50 Price</a:t>
            </a:r>
          </a:p>
        </p:txBody>
      </p:sp>
      <p:graphicFrame>
        <p:nvGraphicFramePr>
          <p:cNvPr id="199688" name="Object 8"/>
          <p:cNvGraphicFramePr>
            <a:graphicFrameLocks noChangeAspect="1"/>
          </p:cNvGraphicFramePr>
          <p:nvPr>
            <p:extLst/>
          </p:nvPr>
        </p:nvGraphicFramePr>
        <p:xfrm>
          <a:off x="152405" y="1010803"/>
          <a:ext cx="3795713" cy="2063751"/>
        </p:xfrm>
        <a:graphic>
          <a:graphicData uri="http://schemas.openxmlformats.org/presentationml/2006/ole">
            <mc:AlternateContent xmlns:mc="http://schemas.openxmlformats.org/markup-compatibility/2006">
              <mc:Choice xmlns:v="urn:schemas-microsoft-com:vml" Requires="v">
                <p:oleObj spid="_x0000_s1068" name="Chart" r:id="rId3" imgW="5201119" imgH="2829301" progId="Excel.Chart.8">
                  <p:embed/>
                </p:oleObj>
              </mc:Choice>
              <mc:Fallback>
                <p:oleObj name="Chart" r:id="rId3" imgW="5201119" imgH="2829301" progId="Excel.Chart.8">
                  <p:embed/>
                  <p:pic>
                    <p:nvPicPr>
                      <p:cNvPr id="19968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5" y="1010803"/>
                        <a:ext cx="3795713" cy="206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89" name="Object 9"/>
          <p:cNvGraphicFramePr>
            <a:graphicFrameLocks noChangeAspect="1"/>
          </p:cNvGraphicFramePr>
          <p:nvPr>
            <p:extLst/>
          </p:nvPr>
        </p:nvGraphicFramePr>
        <p:xfrm>
          <a:off x="228601" y="3661925"/>
          <a:ext cx="3716339" cy="2017712"/>
        </p:xfrm>
        <a:graphic>
          <a:graphicData uri="http://schemas.openxmlformats.org/presentationml/2006/ole">
            <mc:AlternateContent xmlns:mc="http://schemas.openxmlformats.org/markup-compatibility/2006">
              <mc:Choice xmlns:v="urn:schemas-microsoft-com:vml" Requires="v">
                <p:oleObj spid="_x0000_s1069" name="Chart" r:id="rId5" imgW="5191360" imgH="2819901" progId="Excel.Chart.8">
                  <p:embed/>
                </p:oleObj>
              </mc:Choice>
              <mc:Fallback>
                <p:oleObj name="Chart" r:id="rId5" imgW="5191360" imgH="2819901" progId="Excel.Chart.8">
                  <p:embed/>
                  <p:pic>
                    <p:nvPicPr>
                      <p:cNvPr id="19968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1" y="3661925"/>
                        <a:ext cx="3716339"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90" name="Object 10"/>
          <p:cNvGraphicFramePr>
            <a:graphicFrameLocks noChangeAspect="1"/>
          </p:cNvGraphicFramePr>
          <p:nvPr>
            <p:extLst/>
          </p:nvPr>
        </p:nvGraphicFramePr>
        <p:xfrm>
          <a:off x="4173539" y="983814"/>
          <a:ext cx="4038600" cy="2185988"/>
        </p:xfrm>
        <a:graphic>
          <a:graphicData uri="http://schemas.openxmlformats.org/presentationml/2006/ole">
            <mc:AlternateContent xmlns:mc="http://schemas.openxmlformats.org/markup-compatibility/2006">
              <mc:Choice xmlns:v="urn:schemas-microsoft-com:vml" Requires="v">
                <p:oleObj spid="_x0000_s1070" name="Chart" r:id="rId7" imgW="5172591" imgH="2800726" progId="Excel.Chart.8">
                  <p:embed/>
                </p:oleObj>
              </mc:Choice>
              <mc:Fallback>
                <p:oleObj name="Chart" r:id="rId7" imgW="5172591" imgH="2800726" progId="Excel.Chart.8">
                  <p:embed/>
                  <p:pic>
                    <p:nvPicPr>
                      <p:cNvPr id="19969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3539" y="983814"/>
                        <a:ext cx="40386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9691" name="Text Box 11"/>
          <p:cNvSpPr txBox="1">
            <a:spLocks noChangeArrowheads="1"/>
          </p:cNvSpPr>
          <p:nvPr/>
        </p:nvSpPr>
        <p:spPr bwMode="auto">
          <a:xfrm>
            <a:off x="4270375" y="3858780"/>
            <a:ext cx="441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2000" dirty="0">
                <a:latin typeface="Times New Roman" pitchFamily="18" charset="0"/>
              </a:rPr>
              <a:t>Note </a:t>
            </a:r>
          </a:p>
          <a:p>
            <a:pPr algn="l">
              <a:spcBef>
                <a:spcPct val="0"/>
              </a:spcBef>
              <a:buClrTx/>
              <a:buSzTx/>
              <a:buFontTx/>
              <a:buNone/>
            </a:pPr>
            <a:endParaRPr lang="en-US" altLang="en-US" sz="2000" dirty="0">
              <a:latin typeface="Times New Roman" pitchFamily="18" charset="0"/>
            </a:endParaRPr>
          </a:p>
          <a:p>
            <a:pPr algn="l">
              <a:spcBef>
                <a:spcPct val="0"/>
              </a:spcBef>
              <a:buClrTx/>
              <a:buSzTx/>
              <a:buFontTx/>
              <a:buNone/>
            </a:pPr>
            <a:r>
              <a:rPr lang="en-US" altLang="en-US" sz="2000" dirty="0">
                <a:latin typeface="Times New Roman" pitchFamily="18" charset="0"/>
              </a:rPr>
              <a:t>Effects of saturation on sequestration</a:t>
            </a:r>
          </a:p>
          <a:p>
            <a:pPr algn="l">
              <a:spcBef>
                <a:spcPct val="0"/>
              </a:spcBef>
              <a:buClrTx/>
              <a:buSzTx/>
              <a:buFontTx/>
              <a:buNone/>
            </a:pPr>
            <a:r>
              <a:rPr lang="en-US" altLang="en-US" sz="2000" dirty="0">
                <a:latin typeface="Times New Roman" pitchFamily="18" charset="0"/>
              </a:rPr>
              <a:t>Growing nonco2 and biofuels</a:t>
            </a:r>
          </a:p>
        </p:txBody>
      </p:sp>
      <p:sp>
        <p:nvSpPr>
          <p:cNvPr id="11" name="Rectangle 10"/>
          <p:cNvSpPr/>
          <p:nvPr/>
        </p:nvSpPr>
        <p:spPr>
          <a:xfrm>
            <a:off x="298451" y="6120830"/>
            <a:ext cx="8693151" cy="584775"/>
          </a:xfrm>
          <a:prstGeom prst="rect">
            <a:avLst/>
          </a:prstGeom>
        </p:spPr>
        <p:txBody>
          <a:bodyPr wrap="square">
            <a:spAutoFit/>
          </a:bodyPr>
          <a:lstStyle/>
          <a:p>
            <a:r>
              <a:rPr lang="en-US" sz="1600" dirty="0"/>
              <a:t>Lee, H-C., B.A. McCarl, and D. </a:t>
            </a:r>
            <a:r>
              <a:rPr lang="en-US" sz="1600" dirty="0" err="1"/>
              <a:t>Gillig</a:t>
            </a:r>
            <a:r>
              <a:rPr lang="en-US" sz="1600" dirty="0"/>
              <a:t>, "The Dynamic Competitiveness of US Agricultural and Forest Carbon Sequestration", </a:t>
            </a:r>
            <a:r>
              <a:rPr lang="en-US" sz="1600" u="sng" dirty="0"/>
              <a:t>Canadian Journal of Agricultural Economics, 5, 343-357, 2005.</a:t>
            </a:r>
            <a:endParaRPr lang="en-US" sz="1600" dirty="0"/>
          </a:p>
        </p:txBody>
      </p:sp>
    </p:spTree>
    <p:extLst>
      <p:ext uri="{BB962C8B-B14F-4D97-AF65-F5344CB8AC3E}">
        <p14:creationId xmlns:p14="http://schemas.microsoft.com/office/powerpoint/2010/main" val="243866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533400" y="-1758951"/>
            <a:ext cx="8610600" cy="2460627"/>
          </a:xfrm>
        </p:spPr>
        <p:txBody>
          <a:bodyPr/>
          <a:lstStyle/>
          <a:p>
            <a:pPr eaLnBrk="1" hangingPunct="1"/>
            <a:r>
              <a:rPr lang="en-US" altLang="en-US" sz="4000" b="1" dirty="0">
                <a:solidFill>
                  <a:srgbClr val="9E0000"/>
                </a:solidFill>
                <a:latin typeface="Times New Roman" panose="02020603050405020304" pitchFamily="18" charset="0"/>
                <a:ea typeface="+mn-ea"/>
                <a:cs typeface="Times New Roman" panose="02020603050405020304" pitchFamily="18" charset="0"/>
              </a:rPr>
              <a:t>Leakage</a:t>
            </a: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7" y="701676"/>
            <a:ext cx="4067175" cy="422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p:cNvSpPr>
            <a:spLocks noChangeArrowheads="1"/>
          </p:cNvSpPr>
          <p:nvPr/>
        </p:nvSpPr>
        <p:spPr bwMode="auto">
          <a:xfrm>
            <a:off x="577851" y="5078691"/>
            <a:ext cx="33778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tLang="en-US"/>
              <a:t> </a:t>
            </a:r>
            <a:r>
              <a:rPr lang="en-US" altLang="en-US" b="0"/>
              <a:t>Change in probability of forest</a:t>
            </a:r>
            <a:r>
              <a:rPr lang="en-US" altLang="en-US"/>
              <a:t> </a:t>
            </a:r>
          </a:p>
        </p:txBody>
      </p:sp>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8" y="893764"/>
            <a:ext cx="3941763" cy="403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ChangeArrowheads="1"/>
          </p:cNvSpPr>
          <p:nvPr/>
        </p:nvSpPr>
        <p:spPr bwMode="auto">
          <a:xfrm>
            <a:off x="5824539" y="5040591"/>
            <a:ext cx="21852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tLang="en-US"/>
              <a:t> </a:t>
            </a:r>
            <a:r>
              <a:rPr lang="en-US" altLang="en-US" b="0"/>
              <a:t>Change in Carbon</a:t>
            </a:r>
            <a:r>
              <a:rPr lang="en-US" altLang="en-US"/>
              <a:t> </a:t>
            </a:r>
          </a:p>
        </p:txBody>
      </p:sp>
      <p:sp>
        <p:nvSpPr>
          <p:cNvPr id="37895" name="Rectangle 7"/>
          <p:cNvSpPr>
            <a:spLocks noChangeArrowheads="1"/>
          </p:cNvSpPr>
          <p:nvPr/>
        </p:nvSpPr>
        <p:spPr bwMode="auto">
          <a:xfrm>
            <a:off x="269876" y="5530276"/>
            <a:ext cx="871855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tLang="en-US" sz="1400" b="0"/>
              <a:t>Source G.C. Nelson and R.D. Robertson, “Green Gold or Green Wash: Environmental Consequences of Biofuels in the Developing World” </a:t>
            </a:r>
            <a:r>
              <a:rPr lang="en-US" altLang="en-US" sz="1400" b="0">
                <a:cs typeface="Times New Roman" pitchFamily="18" charset="0"/>
              </a:rPr>
              <a:t>Paper prepared for ASSA 2008 Invited paper session “Biofuels-Long-Run Implications for Food Security and the Environment”. ASSA Meeting New Orleans, January, 2008 and forthcoming in Review of Agricultural Economics Run for Brazil with </a:t>
            </a:r>
            <a:r>
              <a:rPr lang="en-US" altLang="en-US" sz="1400" b="0"/>
              <a:t>a 25 percent increase in the price of maize and a 10 percent increase in the price of sugar at exporting ports. </a:t>
            </a:r>
          </a:p>
        </p:txBody>
      </p:sp>
    </p:spTree>
    <p:extLst>
      <p:ext uri="{BB962C8B-B14F-4D97-AF65-F5344CB8AC3E}">
        <p14:creationId xmlns:p14="http://schemas.microsoft.com/office/powerpoint/2010/main" val="378179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20" name="Rectangle 4"/>
          <p:cNvSpPr>
            <a:spLocks noChangeArrowheads="1"/>
          </p:cNvSpPr>
          <p:nvPr/>
        </p:nvSpPr>
        <p:spPr bwMode="auto">
          <a:xfrm>
            <a:off x="309564" y="2238378"/>
            <a:ext cx="8564563"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551" tIns="152352" rIns="0" bIns="38088" anchor="ctr"/>
          <a:lstStyle/>
          <a:p>
            <a:pPr algn="ctr">
              <a:tabLst>
                <a:tab pos="228594" algn="l"/>
              </a:tabLst>
            </a:pPr>
            <a:endParaRPr lang="en-US"/>
          </a:p>
          <a:p>
            <a:pPr algn="ctr">
              <a:tabLst>
                <a:tab pos="228594" algn="l"/>
              </a:tabLst>
            </a:pPr>
            <a:endParaRPr lang="en-US"/>
          </a:p>
          <a:p>
            <a:pPr>
              <a:tabLst>
                <a:tab pos="228594" algn="l"/>
              </a:tabLst>
            </a:pPr>
            <a:r>
              <a:rPr lang="en-US" sz="3200"/>
              <a:t>To avoid saturation</a:t>
            </a:r>
          </a:p>
          <a:p>
            <a:pPr>
              <a:tabLst>
                <a:tab pos="228594" algn="l"/>
              </a:tabLst>
            </a:pPr>
            <a:endParaRPr lang="en-US" sz="3200"/>
          </a:p>
          <a:p>
            <a:pPr>
              <a:tabLst>
                <a:tab pos="228594" algn="l"/>
              </a:tabLst>
            </a:pPr>
            <a:r>
              <a:rPr lang="en-US" sz="3200"/>
              <a:t>Biotechnology plant breeding.</a:t>
            </a:r>
          </a:p>
          <a:p>
            <a:pPr>
              <a:tabLst>
                <a:tab pos="228594" algn="l"/>
              </a:tabLst>
            </a:pPr>
            <a:r>
              <a:rPr lang="en-US" sz="3200"/>
              <a:t>Biomass carbonization.  Biochar and pyrolysis  </a:t>
            </a:r>
          </a:p>
          <a:p>
            <a:pPr>
              <a:tabLst>
                <a:tab pos="228594" algn="l"/>
              </a:tabLst>
            </a:pPr>
            <a:r>
              <a:rPr lang="en-US" sz="3200"/>
              <a:t>Deep-Soil Sequestration.  </a:t>
            </a:r>
          </a:p>
        </p:txBody>
      </p:sp>
      <p:sp>
        <p:nvSpPr>
          <p:cNvPr id="342021" name="Rectangle 5"/>
          <p:cNvSpPr>
            <a:spLocks noChangeArrowheads="1"/>
          </p:cNvSpPr>
          <p:nvPr/>
        </p:nvSpPr>
        <p:spPr bwMode="auto">
          <a:xfrm>
            <a:off x="2036763" y="549278"/>
            <a:ext cx="48606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solidFill>
                  <a:srgbClr val="9E0000"/>
                </a:solidFill>
                <a:latin typeface="Times New Roman" panose="02020603050405020304" pitchFamily="18" charset="0"/>
                <a:cs typeface="Times New Roman" panose="02020603050405020304" pitchFamily="18" charset="0"/>
              </a:rPr>
              <a:t>Science</a:t>
            </a:r>
            <a:r>
              <a:rPr lang="en-US" dirty="0"/>
              <a:t> </a:t>
            </a:r>
            <a:r>
              <a:rPr lang="en-US" sz="4000" b="1" dirty="0">
                <a:solidFill>
                  <a:srgbClr val="9E0000"/>
                </a:solidFill>
                <a:latin typeface="Times New Roman" panose="02020603050405020304" pitchFamily="18" charset="0"/>
                <a:cs typeface="Times New Roman" panose="02020603050405020304" pitchFamily="18" charset="0"/>
              </a:rPr>
              <a:t>developments</a:t>
            </a:r>
          </a:p>
        </p:txBody>
      </p:sp>
    </p:spTree>
    <p:extLst>
      <p:ext uri="{BB962C8B-B14F-4D97-AF65-F5344CB8AC3E}">
        <p14:creationId xmlns:p14="http://schemas.microsoft.com/office/powerpoint/2010/main" val="2084348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3" name="Text Box 3"/>
          <p:cNvSpPr txBox="1">
            <a:spLocks noChangeArrowheads="1"/>
          </p:cNvSpPr>
          <p:nvPr/>
        </p:nvSpPr>
        <p:spPr bwMode="auto">
          <a:xfrm>
            <a:off x="571501" y="82553"/>
            <a:ext cx="84185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defRPr sz="2400" spc="-60">
                <a:solidFill>
                  <a:srgbClr val="3333CC"/>
                </a:solidFill>
              </a:defRPr>
            </a:lvl1pPr>
          </a:lstStyle>
          <a:p>
            <a:r>
              <a:rPr lang="en-US" sz="4000" b="1" dirty="0">
                <a:solidFill>
                  <a:srgbClr val="9E0000"/>
                </a:solidFill>
                <a:latin typeface="Times New Roman" panose="02020603050405020304" pitchFamily="18" charset="0"/>
                <a:cs typeface="Times New Roman" panose="02020603050405020304" pitchFamily="18" charset="0"/>
              </a:rPr>
              <a:t>Key Agricultural Economics Questions</a:t>
            </a:r>
          </a:p>
        </p:txBody>
      </p:sp>
      <p:sp>
        <p:nvSpPr>
          <p:cNvPr id="491524" name="Rectangle 4"/>
          <p:cNvSpPr>
            <a:spLocks noChangeArrowheads="1"/>
          </p:cNvSpPr>
          <p:nvPr/>
        </p:nvSpPr>
        <p:spPr bwMode="auto">
          <a:xfrm>
            <a:off x="0" y="763589"/>
            <a:ext cx="9144000" cy="545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914377" indent="-457189">
              <a:lnSpc>
                <a:spcPct val="150000"/>
              </a:lnSpc>
              <a:spcBef>
                <a:spcPct val="50000"/>
              </a:spcBef>
              <a:buClr>
                <a:srgbClr val="3333CC"/>
              </a:buClr>
              <a:buFont typeface="Wingdings" pitchFamily="2" charset="2"/>
              <a:buAutoNum type="arabicPeriod"/>
              <a:tabLst>
                <a:tab pos="912791" algn="l"/>
              </a:tabLst>
            </a:pPr>
            <a:r>
              <a:rPr lang="en-US" sz="2400" dirty="0">
                <a:solidFill>
                  <a:srgbClr val="3333CC"/>
                </a:solidFill>
              </a:rPr>
              <a:t>What would it cost to achieve reductions in net GHG emissions by modifying agricultural practices, specifically those associated with more carbon sequestration, emissions reduction or offsets , relative to other mitigation options?</a:t>
            </a:r>
          </a:p>
          <a:p>
            <a:pPr marL="914377" indent="-457189">
              <a:lnSpc>
                <a:spcPct val="150000"/>
              </a:lnSpc>
              <a:spcBef>
                <a:spcPct val="50000"/>
              </a:spcBef>
              <a:buClr>
                <a:srgbClr val="3333CC"/>
              </a:buClr>
              <a:buFont typeface="Wingdings" pitchFamily="2" charset="2"/>
              <a:buAutoNum type="arabicPeriod"/>
              <a:tabLst>
                <a:tab pos="912791" algn="l"/>
              </a:tabLst>
            </a:pPr>
            <a:r>
              <a:rPr lang="en-US" sz="2400" dirty="0">
                <a:solidFill>
                  <a:srgbClr val="3333CC"/>
                </a:solidFill>
              </a:rPr>
              <a:t>How does agricultural carbon sequestration carbon profile compare relative to other mitigation options?</a:t>
            </a:r>
          </a:p>
          <a:p>
            <a:pPr marL="914377" indent="-457189">
              <a:lnSpc>
                <a:spcPct val="150000"/>
              </a:lnSpc>
              <a:spcBef>
                <a:spcPct val="50000"/>
              </a:spcBef>
              <a:buClr>
                <a:srgbClr val="3333CC"/>
              </a:buClr>
              <a:buFont typeface="Wingdings" pitchFamily="2" charset="2"/>
              <a:buAutoNum type="arabicPeriod"/>
              <a:tabLst>
                <a:tab pos="912791" algn="l"/>
              </a:tabLst>
            </a:pPr>
            <a:r>
              <a:rPr lang="en-US" sz="2400" dirty="0">
                <a:solidFill>
                  <a:srgbClr val="3333CC"/>
                </a:solidFill>
              </a:rPr>
              <a:t>What things do we need to consider in designing incentive and monitoring systems to cause agriculturally based carbon sequestration to occur at appropriate levels?</a:t>
            </a:r>
          </a:p>
          <a:p>
            <a:pPr marL="914377" indent="-457189">
              <a:lnSpc>
                <a:spcPct val="150000"/>
              </a:lnSpc>
              <a:spcBef>
                <a:spcPct val="50000"/>
              </a:spcBef>
              <a:buClr>
                <a:srgbClr val="3333CC"/>
              </a:buClr>
              <a:buFont typeface="Wingdings" pitchFamily="2" charset="2"/>
              <a:buAutoNum type="arabicPeriod"/>
              <a:tabLst>
                <a:tab pos="912791" algn="l"/>
              </a:tabLst>
            </a:pPr>
            <a:r>
              <a:rPr lang="en-US" sz="2400" dirty="0">
                <a:solidFill>
                  <a:srgbClr val="3333CC"/>
                </a:solidFill>
              </a:rPr>
              <a:t>What are the economic welfare and environmental implications?</a:t>
            </a:r>
          </a:p>
        </p:txBody>
      </p:sp>
    </p:spTree>
    <p:extLst>
      <p:ext uri="{BB962C8B-B14F-4D97-AF65-F5344CB8AC3E}">
        <p14:creationId xmlns:p14="http://schemas.microsoft.com/office/powerpoint/2010/main" val="638852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5" name="Text Box 3"/>
          <p:cNvSpPr txBox="1">
            <a:spLocks noChangeArrowheads="1"/>
          </p:cNvSpPr>
          <p:nvPr/>
        </p:nvSpPr>
        <p:spPr bwMode="auto">
          <a:xfrm>
            <a:off x="518239" y="82553"/>
            <a:ext cx="806917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2400" spc="-60">
                <a:solidFill>
                  <a:srgbClr val="3333CC"/>
                </a:solidFill>
              </a:defRPr>
            </a:lvl1pPr>
          </a:lstStyle>
          <a:p>
            <a:pPr algn="ctr"/>
            <a:r>
              <a:rPr lang="en-US" sz="4000" b="1" dirty="0">
                <a:solidFill>
                  <a:srgbClr val="9E0000"/>
                </a:solidFill>
                <a:latin typeface="+mj-lt"/>
                <a:cs typeface="Times New Roman" panose="02020603050405020304" pitchFamily="18" charset="0"/>
              </a:rPr>
              <a:t>Role of Agriculture &amp; Forestry </a:t>
            </a:r>
            <a:endParaRPr lang="en-US" sz="4000" b="1" dirty="0" smtClean="0">
              <a:solidFill>
                <a:srgbClr val="9E0000"/>
              </a:solidFill>
              <a:latin typeface="+mj-lt"/>
              <a:cs typeface="Times New Roman" panose="02020603050405020304" pitchFamily="18" charset="0"/>
            </a:endParaRPr>
          </a:p>
          <a:p>
            <a:pPr algn="ctr"/>
            <a:r>
              <a:rPr lang="en-US" sz="4000" b="1" dirty="0" smtClean="0">
                <a:solidFill>
                  <a:srgbClr val="9E0000"/>
                </a:solidFill>
                <a:latin typeface="+mj-lt"/>
                <a:cs typeface="Times New Roman" panose="02020603050405020304" pitchFamily="18" charset="0"/>
              </a:rPr>
              <a:t>in </a:t>
            </a:r>
            <a:r>
              <a:rPr lang="en-US" sz="4000" b="1" dirty="0">
                <a:solidFill>
                  <a:srgbClr val="9E0000"/>
                </a:solidFill>
                <a:latin typeface="+mj-lt"/>
                <a:cs typeface="Times New Roman" panose="02020603050405020304" pitchFamily="18" charset="0"/>
              </a:rPr>
              <a:t>GHG Mitigation</a:t>
            </a:r>
          </a:p>
        </p:txBody>
      </p:sp>
      <p:sp>
        <p:nvSpPr>
          <p:cNvPr id="458756" name="Rectangle 4"/>
          <p:cNvSpPr>
            <a:spLocks noChangeArrowheads="1"/>
          </p:cNvSpPr>
          <p:nvPr/>
        </p:nvSpPr>
        <p:spPr bwMode="auto">
          <a:xfrm>
            <a:off x="149087" y="1297543"/>
            <a:ext cx="8865703" cy="572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1123">
              <a:lnSpc>
                <a:spcPct val="120000"/>
              </a:lnSpc>
              <a:spcBef>
                <a:spcPct val="50000"/>
              </a:spcBef>
              <a:buClr>
                <a:srgbClr val="FF3300"/>
              </a:buClr>
              <a:buSzPct val="85000"/>
              <a:tabLst>
                <a:tab pos="571486" algn="l"/>
              </a:tabLst>
            </a:pPr>
            <a:r>
              <a:rPr lang="en-US" sz="2400" b="1" dirty="0">
                <a:latin typeface="+mj-lt"/>
              </a:rPr>
              <a:t>Four </a:t>
            </a:r>
            <a:r>
              <a:rPr lang="en-US" sz="2400" b="1" dirty="0" smtClean="0">
                <a:latin typeface="+mj-lt"/>
              </a:rPr>
              <a:t>roles </a:t>
            </a:r>
            <a:r>
              <a:rPr lang="en-US" sz="2400" b="1" dirty="0">
                <a:latin typeface="+mj-lt"/>
              </a:rPr>
              <a:t>w.r.t. GHG emission reductions</a:t>
            </a:r>
          </a:p>
          <a:p>
            <a:pPr marL="1309655" lvl="1">
              <a:spcBef>
                <a:spcPct val="50000"/>
              </a:spcBef>
              <a:buClr>
                <a:srgbClr val="FF0000"/>
              </a:buClr>
              <a:buSzPct val="80000"/>
              <a:tabLst>
                <a:tab pos="571486" algn="l"/>
              </a:tabLst>
            </a:pPr>
            <a:r>
              <a:rPr lang="en-US" sz="2400" b="1" dirty="0">
                <a:latin typeface="+mj-lt"/>
              </a:rPr>
              <a:t>Emission reducers</a:t>
            </a:r>
          </a:p>
          <a:p>
            <a:pPr marL="1309655" lvl="1">
              <a:spcBef>
                <a:spcPct val="20000"/>
              </a:spcBef>
              <a:buClr>
                <a:srgbClr val="FF0000"/>
              </a:buClr>
              <a:buSzPct val="80000"/>
              <a:tabLst>
                <a:tab pos="571486" algn="l"/>
              </a:tabLst>
            </a:pPr>
            <a:r>
              <a:rPr lang="en-US" sz="2400" b="1" dirty="0">
                <a:latin typeface="+mj-lt"/>
              </a:rPr>
              <a:t>A carbon or GHG sequestering sink</a:t>
            </a:r>
          </a:p>
          <a:p>
            <a:pPr marL="1309655" lvl="1">
              <a:spcBef>
                <a:spcPct val="20000"/>
              </a:spcBef>
              <a:buClr>
                <a:srgbClr val="FF0000"/>
              </a:buClr>
              <a:buSzPct val="80000"/>
              <a:tabLst>
                <a:tab pos="571486" algn="l"/>
              </a:tabLst>
            </a:pPr>
            <a:r>
              <a:rPr lang="en-US" sz="2400" b="1" dirty="0">
                <a:latin typeface="+mj-lt"/>
              </a:rPr>
              <a:t>Offsetting net GHG emissions</a:t>
            </a:r>
          </a:p>
          <a:p>
            <a:pPr marL="1309655" lvl="1">
              <a:spcBef>
                <a:spcPct val="20000"/>
              </a:spcBef>
              <a:buClr>
                <a:srgbClr val="FF0000"/>
              </a:buClr>
              <a:buSzPct val="80000"/>
              <a:tabLst>
                <a:tab pos="571486" algn="l"/>
              </a:tabLst>
            </a:pPr>
            <a:r>
              <a:rPr lang="en-US" sz="2400" b="1" dirty="0">
                <a:latin typeface="+mj-lt"/>
              </a:rPr>
              <a:t>Operating in a mitigating world</a:t>
            </a:r>
          </a:p>
          <a:p>
            <a:pPr marL="111123">
              <a:lnSpc>
                <a:spcPct val="120000"/>
              </a:lnSpc>
              <a:spcBef>
                <a:spcPct val="50000"/>
              </a:spcBef>
              <a:buClr>
                <a:srgbClr val="FF3300"/>
              </a:buClr>
              <a:buSzPct val="85000"/>
              <a:tabLst>
                <a:tab pos="571486" algn="l"/>
              </a:tabLst>
            </a:pPr>
            <a:r>
              <a:rPr lang="en-US" sz="2400" b="1" dirty="0">
                <a:latin typeface="+mj-lt"/>
              </a:rPr>
              <a:t>In addition to emission reductions, </a:t>
            </a:r>
            <a:r>
              <a:rPr lang="en-US" sz="2400" b="1" dirty="0" smtClean="0">
                <a:latin typeface="+mj-lt"/>
              </a:rPr>
              <a:t>also enhancement </a:t>
            </a:r>
            <a:r>
              <a:rPr lang="en-US" sz="2400" b="1" dirty="0">
                <a:latin typeface="+mj-lt"/>
              </a:rPr>
              <a:t>of sinks.</a:t>
            </a:r>
          </a:p>
          <a:p>
            <a:pPr marL="111123">
              <a:lnSpc>
                <a:spcPct val="120000"/>
              </a:lnSpc>
              <a:spcBef>
                <a:spcPct val="50000"/>
              </a:spcBef>
              <a:buClr>
                <a:srgbClr val="FF3300"/>
              </a:buClr>
              <a:buSzPct val="85000"/>
              <a:tabLst>
                <a:tab pos="571486" algn="l"/>
              </a:tabLst>
            </a:pPr>
            <a:r>
              <a:rPr lang="en-US" sz="2400" b="1" dirty="0">
                <a:latin typeface="+mj-lt"/>
              </a:rPr>
              <a:t>Society is searching for low cost emission reduction options.</a:t>
            </a:r>
          </a:p>
          <a:p>
            <a:pPr marL="111123">
              <a:lnSpc>
                <a:spcPct val="120000"/>
              </a:lnSpc>
              <a:spcBef>
                <a:spcPct val="50000"/>
              </a:spcBef>
              <a:buClr>
                <a:srgbClr val="FF3300"/>
              </a:buClr>
              <a:buSzPct val="85000"/>
              <a:tabLst>
                <a:tab pos="571486" algn="l"/>
              </a:tabLst>
            </a:pPr>
            <a:r>
              <a:rPr lang="en-US" sz="2400" b="1" dirty="0" smtClean="0">
                <a:latin typeface="+mj-lt"/>
              </a:rPr>
              <a:t>First </a:t>
            </a:r>
            <a:r>
              <a:rPr lang="en-US" sz="2400" b="1" dirty="0">
                <a:latin typeface="+mj-lt"/>
              </a:rPr>
              <a:t>place they will look is </a:t>
            </a:r>
            <a:r>
              <a:rPr lang="en-US" sz="2400" b="1" dirty="0" smtClean="0">
                <a:latin typeface="+mj-lt"/>
              </a:rPr>
              <a:t>energy </a:t>
            </a:r>
            <a:r>
              <a:rPr lang="en-US" sz="2400" b="1" dirty="0">
                <a:latin typeface="+mj-lt"/>
              </a:rPr>
              <a:t>sector </a:t>
            </a:r>
            <a:r>
              <a:rPr lang="en-US" sz="2400" b="1" dirty="0" smtClean="0">
                <a:latin typeface="+mj-lt"/>
              </a:rPr>
              <a:t>- </a:t>
            </a:r>
            <a:r>
              <a:rPr lang="en-US" sz="2400" b="1" dirty="0">
                <a:latin typeface="+mj-lt"/>
              </a:rPr>
              <a:t>80% of </a:t>
            </a:r>
            <a:r>
              <a:rPr lang="en-US" sz="2400" b="1" dirty="0" smtClean="0">
                <a:latin typeface="+mj-lt"/>
              </a:rPr>
              <a:t>emissions.</a:t>
            </a:r>
            <a:endParaRPr lang="en-US" sz="2400" b="1" dirty="0">
              <a:latin typeface="+mj-lt"/>
            </a:endParaRPr>
          </a:p>
          <a:p>
            <a:pPr marL="111123">
              <a:lnSpc>
                <a:spcPct val="120000"/>
              </a:lnSpc>
              <a:spcBef>
                <a:spcPct val="50000"/>
              </a:spcBef>
              <a:buClr>
                <a:srgbClr val="FF3300"/>
              </a:buClr>
              <a:buSzPct val="85000"/>
              <a:tabLst>
                <a:tab pos="571486" algn="l"/>
              </a:tabLst>
            </a:pPr>
            <a:r>
              <a:rPr lang="en-US" sz="2400" b="1" dirty="0" smtClean="0">
                <a:latin typeface="+mj-lt"/>
              </a:rPr>
              <a:t>Will </a:t>
            </a:r>
            <a:r>
              <a:rPr lang="en-US" sz="2400" b="1" dirty="0">
                <a:latin typeface="+mj-lt"/>
              </a:rPr>
              <a:t>only come to </a:t>
            </a:r>
            <a:r>
              <a:rPr lang="en-US" sz="2400" b="1" dirty="0" smtClean="0">
                <a:latin typeface="+mj-lt"/>
              </a:rPr>
              <a:t>ag </a:t>
            </a:r>
            <a:r>
              <a:rPr lang="en-US" sz="2400" b="1" dirty="0">
                <a:latin typeface="+mj-lt"/>
              </a:rPr>
              <a:t>and </a:t>
            </a:r>
            <a:r>
              <a:rPr lang="en-US" sz="2400" b="1" dirty="0" smtClean="0">
                <a:latin typeface="+mj-lt"/>
              </a:rPr>
              <a:t>forest </a:t>
            </a:r>
            <a:r>
              <a:rPr lang="en-US" sz="2400" b="1" dirty="0">
                <a:latin typeface="+mj-lt"/>
              </a:rPr>
              <a:t>if </a:t>
            </a:r>
            <a:r>
              <a:rPr lang="en-US" sz="2400" b="1" dirty="0" smtClean="0">
                <a:latin typeface="+mj-lt"/>
              </a:rPr>
              <a:t>cheaper </a:t>
            </a:r>
            <a:r>
              <a:rPr lang="en-US" sz="2400" b="1" dirty="0">
                <a:latin typeface="+mj-lt"/>
              </a:rPr>
              <a:t>or otherwise attractive.</a:t>
            </a:r>
          </a:p>
        </p:txBody>
      </p:sp>
      <p:sp>
        <p:nvSpPr>
          <p:cNvPr id="2" name="Rectangle 1"/>
          <p:cNvSpPr/>
          <p:nvPr/>
        </p:nvSpPr>
        <p:spPr>
          <a:xfrm>
            <a:off x="208720" y="6103500"/>
            <a:ext cx="8746435" cy="584775"/>
          </a:xfrm>
          <a:prstGeom prst="rect">
            <a:avLst/>
          </a:prstGeom>
        </p:spPr>
        <p:txBody>
          <a:bodyPr wrap="square">
            <a:spAutoFit/>
          </a:bodyPr>
          <a:lstStyle/>
          <a:p>
            <a:r>
              <a:rPr lang="en-US" sz="1600" dirty="0">
                <a:latin typeface="Times New Roman" panose="02020603050405020304" pitchFamily="18" charset="0"/>
              </a:rPr>
              <a:t>McCarl, B.A. , and U.A. Schneider, "US Agriculture's Role in a Greenhouse Gas Emission Mitigation World: An Economic Perspective", </a:t>
            </a:r>
            <a:r>
              <a:rPr lang="en-US" sz="1600" u="sng" dirty="0">
                <a:latin typeface="Times New Roman" panose="02020603050405020304" pitchFamily="18" charset="0"/>
              </a:rPr>
              <a:t>Review of Agricultural Economics, 22 (1), 134-159, 2000.</a:t>
            </a:r>
            <a:endParaRPr lang="en-US" sz="1600" dirty="0"/>
          </a:p>
        </p:txBody>
      </p:sp>
    </p:spTree>
    <p:extLst>
      <p:ext uri="{BB962C8B-B14F-4D97-AF65-F5344CB8AC3E}">
        <p14:creationId xmlns:p14="http://schemas.microsoft.com/office/powerpoint/2010/main" val="516026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5" name="Text Box 1027"/>
          <p:cNvSpPr txBox="1">
            <a:spLocks noChangeArrowheads="1"/>
          </p:cNvSpPr>
          <p:nvPr/>
        </p:nvSpPr>
        <p:spPr bwMode="auto">
          <a:xfrm>
            <a:off x="1756251" y="-47552"/>
            <a:ext cx="555530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defRPr sz="2400" spc="-60">
                <a:solidFill>
                  <a:srgbClr val="3333CC"/>
                </a:solidFill>
              </a:defRPr>
            </a:lvl1pPr>
          </a:lstStyle>
          <a:p>
            <a:r>
              <a:rPr lang="en-US" sz="4000" b="1" dirty="0">
                <a:solidFill>
                  <a:srgbClr val="9E0000"/>
                </a:solidFill>
                <a:latin typeface="Times New Roman" panose="02020603050405020304" pitchFamily="18" charset="0"/>
                <a:cs typeface="Times New Roman" panose="02020603050405020304" pitchFamily="18" charset="0"/>
              </a:rPr>
              <a:t>Mitigation </a:t>
            </a:r>
            <a:r>
              <a:rPr lang="en-US" sz="4000" b="1" dirty="0" smtClean="0">
                <a:solidFill>
                  <a:srgbClr val="9E0000"/>
                </a:solidFill>
                <a:latin typeface="Times New Roman" panose="02020603050405020304" pitchFamily="18" charset="0"/>
                <a:cs typeface="Times New Roman" panose="02020603050405020304" pitchFamily="18" charset="0"/>
              </a:rPr>
              <a:t>Analysis Steps</a:t>
            </a:r>
            <a:endParaRPr lang="en-US" sz="4000" b="1" dirty="0">
              <a:solidFill>
                <a:srgbClr val="9E0000"/>
              </a:solidFill>
              <a:latin typeface="Times New Roman" panose="02020603050405020304" pitchFamily="18" charset="0"/>
              <a:cs typeface="Times New Roman" panose="02020603050405020304" pitchFamily="18" charset="0"/>
            </a:endParaRPr>
          </a:p>
        </p:txBody>
      </p:sp>
      <p:sp>
        <p:nvSpPr>
          <p:cNvPr id="535556" name="AutoShape 1028"/>
          <p:cNvSpPr>
            <a:spLocks noChangeArrowheads="1"/>
          </p:cNvSpPr>
          <p:nvPr/>
        </p:nvSpPr>
        <p:spPr bwMode="auto">
          <a:xfrm>
            <a:off x="1838325" y="920754"/>
            <a:ext cx="1981200" cy="1044575"/>
          </a:xfrm>
          <a:prstGeom prst="octagon">
            <a:avLst>
              <a:gd name="adj" fmla="val 29287"/>
            </a:avLst>
          </a:prstGeom>
          <a:solidFill>
            <a:srgbClr val="FEFCA6"/>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99"/>
                </a:solidFill>
              </a:rPr>
              <a:t>Scope</a:t>
            </a:r>
          </a:p>
          <a:p>
            <a:pPr algn="ctr"/>
            <a:r>
              <a:rPr lang="en-US">
                <a:solidFill>
                  <a:srgbClr val="000099"/>
                </a:solidFill>
              </a:rPr>
              <a:t> of geographical</a:t>
            </a:r>
          </a:p>
          <a:p>
            <a:pPr algn="ctr"/>
            <a:r>
              <a:rPr lang="en-US">
                <a:solidFill>
                  <a:srgbClr val="000099"/>
                </a:solidFill>
              </a:rPr>
              <a:t>Effects</a:t>
            </a:r>
          </a:p>
        </p:txBody>
      </p:sp>
      <p:sp>
        <p:nvSpPr>
          <p:cNvPr id="535563" name="AutoShape 1035"/>
          <p:cNvSpPr>
            <a:spLocks noChangeArrowheads="1"/>
          </p:cNvSpPr>
          <p:nvPr/>
        </p:nvSpPr>
        <p:spPr bwMode="auto">
          <a:xfrm>
            <a:off x="1846264" y="2517778"/>
            <a:ext cx="1922463" cy="944563"/>
          </a:xfrm>
          <a:prstGeom prst="octagon">
            <a:avLst>
              <a:gd name="adj" fmla="val 29287"/>
            </a:avLst>
          </a:prstGeom>
          <a:solidFill>
            <a:srgbClr val="FEFCA6"/>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99"/>
                </a:solidFill>
              </a:rPr>
              <a:t>Policy</a:t>
            </a:r>
          </a:p>
          <a:p>
            <a:pPr algn="ctr"/>
            <a:r>
              <a:rPr lang="en-US">
                <a:solidFill>
                  <a:srgbClr val="000099"/>
                </a:solidFill>
              </a:rPr>
              <a:t>Instruments</a:t>
            </a:r>
            <a:endParaRPr lang="en-US" sz="1600">
              <a:solidFill>
                <a:srgbClr val="000099"/>
              </a:solidFill>
            </a:endParaRPr>
          </a:p>
        </p:txBody>
      </p:sp>
      <p:sp>
        <p:nvSpPr>
          <p:cNvPr id="535571" name="AutoShape 1043"/>
          <p:cNvSpPr>
            <a:spLocks noChangeArrowheads="1"/>
          </p:cNvSpPr>
          <p:nvPr/>
        </p:nvSpPr>
        <p:spPr bwMode="auto">
          <a:xfrm>
            <a:off x="1833564" y="4094164"/>
            <a:ext cx="1922463" cy="944563"/>
          </a:xfrm>
          <a:prstGeom prst="octagon">
            <a:avLst>
              <a:gd name="adj" fmla="val 29287"/>
            </a:avLst>
          </a:prstGeom>
          <a:solidFill>
            <a:srgbClr val="FEFCA6"/>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99"/>
                </a:solidFill>
              </a:rPr>
              <a:t>Develop</a:t>
            </a:r>
          </a:p>
          <a:p>
            <a:pPr algn="ctr"/>
            <a:r>
              <a:rPr lang="en-US">
                <a:solidFill>
                  <a:srgbClr val="000099"/>
                </a:solidFill>
              </a:rPr>
              <a:t>Scenarios</a:t>
            </a:r>
          </a:p>
        </p:txBody>
      </p:sp>
      <p:sp>
        <p:nvSpPr>
          <p:cNvPr id="535573" name="AutoShape 1045"/>
          <p:cNvSpPr>
            <a:spLocks noChangeArrowheads="1"/>
          </p:cNvSpPr>
          <p:nvPr/>
        </p:nvSpPr>
        <p:spPr bwMode="auto">
          <a:xfrm>
            <a:off x="1841503" y="5608638"/>
            <a:ext cx="1922463" cy="944563"/>
          </a:xfrm>
          <a:prstGeom prst="octagon">
            <a:avLst>
              <a:gd name="adj" fmla="val 29287"/>
            </a:avLst>
          </a:prstGeom>
          <a:solidFill>
            <a:srgbClr val="FEFCA6"/>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99"/>
                </a:solidFill>
              </a:rPr>
              <a:t>Form</a:t>
            </a:r>
          </a:p>
          <a:p>
            <a:pPr algn="ctr"/>
            <a:r>
              <a:rPr lang="en-US">
                <a:solidFill>
                  <a:srgbClr val="000099"/>
                </a:solidFill>
              </a:rPr>
              <a:t>Decision</a:t>
            </a:r>
          </a:p>
          <a:p>
            <a:pPr algn="ctr"/>
            <a:r>
              <a:rPr lang="en-US">
                <a:solidFill>
                  <a:srgbClr val="000099"/>
                </a:solidFill>
              </a:rPr>
              <a:t>Making</a:t>
            </a:r>
            <a:endParaRPr lang="en-US" sz="1600">
              <a:solidFill>
                <a:srgbClr val="000099"/>
              </a:solidFill>
            </a:endParaRPr>
          </a:p>
        </p:txBody>
      </p:sp>
      <p:sp>
        <p:nvSpPr>
          <p:cNvPr id="535575" name="AutoShape 1047"/>
          <p:cNvSpPr>
            <a:spLocks noChangeArrowheads="1"/>
          </p:cNvSpPr>
          <p:nvPr/>
        </p:nvSpPr>
        <p:spPr bwMode="auto">
          <a:xfrm>
            <a:off x="4713288" y="931867"/>
            <a:ext cx="1981200" cy="1044575"/>
          </a:xfrm>
          <a:prstGeom prst="octagon">
            <a:avLst>
              <a:gd name="adj" fmla="val 29287"/>
            </a:avLst>
          </a:prstGeom>
          <a:solidFill>
            <a:srgbClr val="FEFCA6"/>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99"/>
                </a:solidFill>
              </a:rPr>
              <a:t>Scope</a:t>
            </a:r>
          </a:p>
          <a:p>
            <a:pPr algn="ctr"/>
            <a:r>
              <a:rPr lang="en-US">
                <a:solidFill>
                  <a:srgbClr val="000099"/>
                </a:solidFill>
              </a:rPr>
              <a:t> of GHGs</a:t>
            </a:r>
          </a:p>
        </p:txBody>
      </p:sp>
      <p:sp>
        <p:nvSpPr>
          <p:cNvPr id="535577" name="AutoShape 1049"/>
          <p:cNvSpPr>
            <a:spLocks noChangeArrowheads="1"/>
          </p:cNvSpPr>
          <p:nvPr/>
        </p:nvSpPr>
        <p:spPr bwMode="auto">
          <a:xfrm>
            <a:off x="4721228" y="2528889"/>
            <a:ext cx="1922463" cy="944563"/>
          </a:xfrm>
          <a:prstGeom prst="octagon">
            <a:avLst>
              <a:gd name="adj" fmla="val 29287"/>
            </a:avLst>
          </a:prstGeom>
          <a:solidFill>
            <a:srgbClr val="FEFCA6"/>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99"/>
                </a:solidFill>
              </a:rPr>
              <a:t>Basic</a:t>
            </a:r>
          </a:p>
          <a:p>
            <a:pPr algn="ctr"/>
            <a:r>
              <a:rPr lang="en-US">
                <a:solidFill>
                  <a:srgbClr val="000099"/>
                </a:solidFill>
              </a:rPr>
              <a:t>Data</a:t>
            </a:r>
            <a:endParaRPr lang="en-US" sz="1600">
              <a:solidFill>
                <a:srgbClr val="000099"/>
              </a:solidFill>
            </a:endParaRPr>
          </a:p>
        </p:txBody>
      </p:sp>
      <p:sp>
        <p:nvSpPr>
          <p:cNvPr id="535579" name="AutoShape 1051"/>
          <p:cNvSpPr>
            <a:spLocks noChangeArrowheads="1"/>
          </p:cNvSpPr>
          <p:nvPr/>
        </p:nvSpPr>
        <p:spPr bwMode="auto">
          <a:xfrm>
            <a:off x="4708528" y="4105278"/>
            <a:ext cx="1922463" cy="944563"/>
          </a:xfrm>
          <a:prstGeom prst="octagon">
            <a:avLst>
              <a:gd name="adj" fmla="val 29287"/>
            </a:avLst>
          </a:prstGeom>
          <a:solidFill>
            <a:srgbClr val="FEFCA6"/>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99"/>
                </a:solidFill>
              </a:rPr>
              <a:t>Assess</a:t>
            </a:r>
          </a:p>
          <a:p>
            <a:pPr algn="ctr"/>
            <a:r>
              <a:rPr lang="en-US">
                <a:solidFill>
                  <a:srgbClr val="000099"/>
                </a:solidFill>
              </a:rPr>
              <a:t>Mitigation</a:t>
            </a:r>
          </a:p>
          <a:p>
            <a:pPr algn="ctr"/>
            <a:r>
              <a:rPr lang="en-US">
                <a:solidFill>
                  <a:srgbClr val="000099"/>
                </a:solidFill>
              </a:rPr>
              <a:t>Impacts</a:t>
            </a:r>
          </a:p>
        </p:txBody>
      </p:sp>
      <p:sp>
        <p:nvSpPr>
          <p:cNvPr id="535580" name="Rectangle 1052"/>
          <p:cNvSpPr>
            <a:spLocks noChangeArrowheads="1"/>
          </p:cNvSpPr>
          <p:nvPr/>
        </p:nvSpPr>
        <p:spPr bwMode="auto">
          <a:xfrm>
            <a:off x="6865941" y="3997328"/>
            <a:ext cx="1550987"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700">
                <a:solidFill>
                  <a:srgbClr val="3333FF"/>
                </a:solidFill>
              </a:rPr>
              <a:t>Physical</a:t>
            </a:r>
          </a:p>
          <a:p>
            <a:r>
              <a:rPr lang="en-US" sz="1700">
                <a:solidFill>
                  <a:srgbClr val="3333FF"/>
                </a:solidFill>
              </a:rPr>
              <a:t>Economic</a:t>
            </a:r>
          </a:p>
          <a:p>
            <a:r>
              <a:rPr lang="en-US" sz="1700">
                <a:solidFill>
                  <a:srgbClr val="3333FF"/>
                </a:solidFill>
              </a:rPr>
              <a:t>Environmental</a:t>
            </a:r>
          </a:p>
          <a:p>
            <a:r>
              <a:rPr lang="en-US" sz="1700">
                <a:solidFill>
                  <a:srgbClr val="3333FF"/>
                </a:solidFill>
              </a:rPr>
              <a:t>Effects</a:t>
            </a:r>
          </a:p>
        </p:txBody>
      </p:sp>
      <p:sp>
        <p:nvSpPr>
          <p:cNvPr id="535581" name="AutoShape 1053"/>
          <p:cNvSpPr>
            <a:spLocks noChangeArrowheads="1"/>
          </p:cNvSpPr>
          <p:nvPr/>
        </p:nvSpPr>
        <p:spPr bwMode="auto">
          <a:xfrm>
            <a:off x="4716464" y="5619753"/>
            <a:ext cx="1922463" cy="944563"/>
          </a:xfrm>
          <a:prstGeom prst="octagon">
            <a:avLst>
              <a:gd name="adj" fmla="val 29287"/>
            </a:avLst>
          </a:prstGeom>
          <a:solidFill>
            <a:srgbClr val="FEFCA6"/>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99"/>
                </a:solidFill>
              </a:rPr>
              <a:t>Conduct </a:t>
            </a:r>
          </a:p>
          <a:p>
            <a:pPr algn="ctr"/>
            <a:r>
              <a:rPr lang="en-US">
                <a:solidFill>
                  <a:srgbClr val="000099"/>
                </a:solidFill>
              </a:rPr>
              <a:t>Comparative</a:t>
            </a:r>
          </a:p>
          <a:p>
            <a:pPr algn="ctr"/>
            <a:r>
              <a:rPr lang="en-US">
                <a:solidFill>
                  <a:srgbClr val="000099"/>
                </a:solidFill>
              </a:rPr>
              <a:t>Analysis</a:t>
            </a:r>
          </a:p>
        </p:txBody>
      </p:sp>
      <p:sp>
        <p:nvSpPr>
          <p:cNvPr id="535583" name="Rectangle 1055"/>
          <p:cNvSpPr>
            <a:spLocks noChangeArrowheads="1"/>
          </p:cNvSpPr>
          <p:nvPr/>
        </p:nvSpPr>
        <p:spPr bwMode="auto">
          <a:xfrm>
            <a:off x="165101" y="790578"/>
            <a:ext cx="1550988"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700">
                <a:solidFill>
                  <a:srgbClr val="3333FF"/>
                </a:solidFill>
              </a:rPr>
              <a:t>Local</a:t>
            </a:r>
          </a:p>
          <a:p>
            <a:r>
              <a:rPr lang="en-US" sz="1700">
                <a:solidFill>
                  <a:srgbClr val="3333FF"/>
                </a:solidFill>
              </a:rPr>
              <a:t>Regional</a:t>
            </a:r>
          </a:p>
          <a:p>
            <a:r>
              <a:rPr lang="en-US" sz="1700">
                <a:solidFill>
                  <a:srgbClr val="3333FF"/>
                </a:solidFill>
              </a:rPr>
              <a:t>International</a:t>
            </a:r>
          </a:p>
          <a:p>
            <a:r>
              <a:rPr lang="en-US" sz="1700">
                <a:solidFill>
                  <a:srgbClr val="3333FF"/>
                </a:solidFill>
              </a:rPr>
              <a:t>Global effects</a:t>
            </a:r>
          </a:p>
        </p:txBody>
      </p:sp>
      <p:sp>
        <p:nvSpPr>
          <p:cNvPr id="535584" name="Rectangle 1056"/>
          <p:cNvSpPr>
            <a:spLocks noChangeArrowheads="1"/>
          </p:cNvSpPr>
          <p:nvPr/>
        </p:nvSpPr>
        <p:spPr bwMode="auto">
          <a:xfrm>
            <a:off x="6867526" y="858838"/>
            <a:ext cx="1550988"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700">
                <a:solidFill>
                  <a:srgbClr val="3333FF"/>
                </a:solidFill>
              </a:rPr>
              <a:t>Only CO2</a:t>
            </a:r>
          </a:p>
          <a:p>
            <a:r>
              <a:rPr lang="en-US" sz="1700">
                <a:solidFill>
                  <a:srgbClr val="3333FF"/>
                </a:solidFill>
              </a:rPr>
              <a:t>Only N2O</a:t>
            </a:r>
          </a:p>
          <a:p>
            <a:r>
              <a:rPr lang="en-US" sz="1700">
                <a:solidFill>
                  <a:srgbClr val="3333FF"/>
                </a:solidFill>
              </a:rPr>
              <a:t>Only CH4</a:t>
            </a:r>
          </a:p>
          <a:p>
            <a:r>
              <a:rPr lang="en-US" sz="1700">
                <a:solidFill>
                  <a:srgbClr val="3333FF"/>
                </a:solidFill>
              </a:rPr>
              <a:t>Other CFSs, etc. </a:t>
            </a:r>
          </a:p>
          <a:p>
            <a:r>
              <a:rPr lang="en-US" sz="1700">
                <a:solidFill>
                  <a:srgbClr val="3333FF"/>
                </a:solidFill>
              </a:rPr>
              <a:t>All GHGs</a:t>
            </a:r>
          </a:p>
        </p:txBody>
      </p:sp>
      <p:sp>
        <p:nvSpPr>
          <p:cNvPr id="535585" name="Rectangle 1057"/>
          <p:cNvSpPr>
            <a:spLocks noChangeArrowheads="1"/>
          </p:cNvSpPr>
          <p:nvPr/>
        </p:nvSpPr>
        <p:spPr bwMode="auto">
          <a:xfrm>
            <a:off x="160341" y="4005264"/>
            <a:ext cx="1550987"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700">
                <a:solidFill>
                  <a:srgbClr val="3333FF"/>
                </a:solidFill>
              </a:rPr>
              <a:t>Alter relevant</a:t>
            </a:r>
          </a:p>
          <a:p>
            <a:r>
              <a:rPr lang="en-US" sz="1700">
                <a:solidFill>
                  <a:srgbClr val="3333FF"/>
                </a:solidFill>
              </a:rPr>
              <a:t>Parameters</a:t>
            </a:r>
          </a:p>
          <a:p>
            <a:r>
              <a:rPr lang="en-US" sz="1700">
                <a:solidFill>
                  <a:srgbClr val="FF5050"/>
                </a:solidFill>
              </a:rPr>
              <a:t>Select models</a:t>
            </a:r>
          </a:p>
          <a:p>
            <a:r>
              <a:rPr lang="en-US" sz="1700">
                <a:solidFill>
                  <a:srgbClr val="3333FF"/>
                </a:solidFill>
              </a:rPr>
              <a:t>e.g. ASMGHG</a:t>
            </a:r>
          </a:p>
          <a:p>
            <a:r>
              <a:rPr lang="en-US" sz="1700">
                <a:solidFill>
                  <a:srgbClr val="3333FF"/>
                </a:solidFill>
              </a:rPr>
              <a:t>FASOMGHG</a:t>
            </a:r>
          </a:p>
        </p:txBody>
      </p:sp>
      <p:sp>
        <p:nvSpPr>
          <p:cNvPr id="535588" name="Rectangle 1060"/>
          <p:cNvSpPr>
            <a:spLocks noChangeArrowheads="1"/>
          </p:cNvSpPr>
          <p:nvPr/>
        </p:nvSpPr>
        <p:spPr bwMode="auto">
          <a:xfrm>
            <a:off x="168275" y="2341564"/>
            <a:ext cx="1550988"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700">
                <a:solidFill>
                  <a:srgbClr val="3333FF"/>
                </a:solidFill>
              </a:rPr>
              <a:t>Taxes</a:t>
            </a:r>
          </a:p>
          <a:p>
            <a:r>
              <a:rPr lang="en-US" sz="1700">
                <a:solidFill>
                  <a:srgbClr val="3333FF"/>
                </a:solidFill>
              </a:rPr>
              <a:t>Subsidies</a:t>
            </a:r>
          </a:p>
          <a:p>
            <a:r>
              <a:rPr lang="en-US" sz="1700">
                <a:solidFill>
                  <a:srgbClr val="3333FF"/>
                </a:solidFill>
              </a:rPr>
              <a:t>Trading</a:t>
            </a:r>
          </a:p>
          <a:p>
            <a:r>
              <a:rPr lang="en-US" sz="1700">
                <a:solidFill>
                  <a:srgbClr val="3333FF"/>
                </a:solidFill>
              </a:rPr>
              <a:t>Etc.</a:t>
            </a:r>
          </a:p>
        </p:txBody>
      </p:sp>
      <p:sp>
        <p:nvSpPr>
          <p:cNvPr id="535589" name="Rectangle 1061"/>
          <p:cNvSpPr>
            <a:spLocks noChangeArrowheads="1"/>
          </p:cNvSpPr>
          <p:nvPr/>
        </p:nvSpPr>
        <p:spPr bwMode="auto">
          <a:xfrm>
            <a:off x="6875466" y="2414589"/>
            <a:ext cx="1550987"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700">
                <a:solidFill>
                  <a:srgbClr val="3333FF"/>
                </a:solidFill>
              </a:rPr>
              <a:t>Emission</a:t>
            </a:r>
          </a:p>
          <a:p>
            <a:r>
              <a:rPr lang="en-US" sz="1700">
                <a:solidFill>
                  <a:srgbClr val="3333FF"/>
                </a:solidFill>
              </a:rPr>
              <a:t>Coefficients</a:t>
            </a:r>
          </a:p>
          <a:p>
            <a:r>
              <a:rPr lang="en-US" sz="1700">
                <a:solidFill>
                  <a:srgbClr val="3333FF"/>
                </a:solidFill>
              </a:rPr>
              <a:t>Crop simulation</a:t>
            </a:r>
          </a:p>
          <a:p>
            <a:r>
              <a:rPr lang="en-US" sz="1700">
                <a:solidFill>
                  <a:srgbClr val="3333FF"/>
                </a:solidFill>
              </a:rPr>
              <a:t>i.e. </a:t>
            </a:r>
            <a:r>
              <a:rPr lang="en-US" sz="1600">
                <a:solidFill>
                  <a:srgbClr val="3333FF"/>
                </a:solidFill>
              </a:rPr>
              <a:t>EPIC/CENTURY</a:t>
            </a:r>
          </a:p>
          <a:p>
            <a:r>
              <a:rPr lang="en-US" sz="1600">
                <a:solidFill>
                  <a:srgbClr val="3333FF"/>
                </a:solidFill>
              </a:rPr>
              <a:t>Avoidance strategies</a:t>
            </a:r>
          </a:p>
          <a:p>
            <a:endParaRPr lang="en-US" sz="1600">
              <a:solidFill>
                <a:srgbClr val="3333FF"/>
              </a:solidFill>
            </a:endParaRPr>
          </a:p>
        </p:txBody>
      </p:sp>
      <p:sp>
        <p:nvSpPr>
          <p:cNvPr id="535590" name="AutoShape 1062"/>
          <p:cNvSpPr>
            <a:spLocks noChangeArrowheads="1"/>
          </p:cNvSpPr>
          <p:nvPr/>
        </p:nvSpPr>
        <p:spPr bwMode="auto">
          <a:xfrm>
            <a:off x="4002091" y="1295402"/>
            <a:ext cx="536575" cy="258763"/>
          </a:xfrm>
          <a:prstGeom prst="rightArrow">
            <a:avLst>
              <a:gd name="adj1" fmla="val 50000"/>
              <a:gd name="adj2" fmla="val 51840"/>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91" name="AutoShape 1063"/>
          <p:cNvSpPr>
            <a:spLocks noChangeArrowheads="1"/>
          </p:cNvSpPr>
          <p:nvPr/>
        </p:nvSpPr>
        <p:spPr bwMode="auto">
          <a:xfrm flipH="1">
            <a:off x="4010028" y="2851153"/>
            <a:ext cx="536575" cy="258763"/>
          </a:xfrm>
          <a:prstGeom prst="rightArrow">
            <a:avLst>
              <a:gd name="adj1" fmla="val 50000"/>
              <a:gd name="adj2" fmla="val 51840"/>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effectLst>
                <a:outerShdw blurRad="38100" dist="38100" dir="2700000" algn="tl">
                  <a:srgbClr val="FFFFFF"/>
                </a:outerShdw>
              </a:effectLst>
            </a:endParaRPr>
          </a:p>
        </p:txBody>
      </p:sp>
      <p:sp>
        <p:nvSpPr>
          <p:cNvPr id="535592" name="AutoShape 1064"/>
          <p:cNvSpPr>
            <a:spLocks noChangeArrowheads="1"/>
          </p:cNvSpPr>
          <p:nvPr/>
        </p:nvSpPr>
        <p:spPr bwMode="auto">
          <a:xfrm>
            <a:off x="3997328" y="4448178"/>
            <a:ext cx="536575" cy="258763"/>
          </a:xfrm>
          <a:prstGeom prst="rightArrow">
            <a:avLst>
              <a:gd name="adj1" fmla="val 50000"/>
              <a:gd name="adj2" fmla="val 51840"/>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effectLst>
                <a:outerShdw blurRad="38100" dist="38100" dir="2700000" algn="tl">
                  <a:srgbClr val="FFFFFF"/>
                </a:outerShdw>
              </a:effectLst>
            </a:endParaRPr>
          </a:p>
        </p:txBody>
      </p:sp>
      <p:sp>
        <p:nvSpPr>
          <p:cNvPr id="535593" name="AutoShape 1065"/>
          <p:cNvSpPr>
            <a:spLocks noChangeArrowheads="1"/>
          </p:cNvSpPr>
          <p:nvPr/>
        </p:nvSpPr>
        <p:spPr bwMode="auto">
          <a:xfrm flipH="1">
            <a:off x="4005267" y="5942014"/>
            <a:ext cx="536575" cy="258763"/>
          </a:xfrm>
          <a:prstGeom prst="rightArrow">
            <a:avLst>
              <a:gd name="adj1" fmla="val 50000"/>
              <a:gd name="adj2" fmla="val 51841"/>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effectLst>
                <a:outerShdw blurRad="38100" dist="38100" dir="2700000" algn="tl">
                  <a:srgbClr val="FFFFFF"/>
                </a:outerShdw>
              </a:effectLst>
            </a:endParaRPr>
          </a:p>
        </p:txBody>
      </p:sp>
      <p:sp>
        <p:nvSpPr>
          <p:cNvPr id="535594" name="AutoShape 1066"/>
          <p:cNvSpPr>
            <a:spLocks noChangeArrowheads="1"/>
          </p:cNvSpPr>
          <p:nvPr/>
        </p:nvSpPr>
        <p:spPr bwMode="auto">
          <a:xfrm rot="5400000">
            <a:off x="5495929" y="2116139"/>
            <a:ext cx="377825" cy="260351"/>
          </a:xfrm>
          <a:prstGeom prst="rightArrow">
            <a:avLst>
              <a:gd name="adj1" fmla="val 50000"/>
              <a:gd name="adj2" fmla="val 36280"/>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effectLst>
                <a:outerShdw blurRad="38100" dist="38100" dir="2700000" algn="tl">
                  <a:srgbClr val="FFFFFF"/>
                </a:outerShdw>
              </a:effectLst>
            </a:endParaRPr>
          </a:p>
        </p:txBody>
      </p:sp>
      <p:sp>
        <p:nvSpPr>
          <p:cNvPr id="535595" name="AutoShape 1067"/>
          <p:cNvSpPr>
            <a:spLocks noChangeArrowheads="1"/>
          </p:cNvSpPr>
          <p:nvPr/>
        </p:nvSpPr>
        <p:spPr bwMode="auto">
          <a:xfrm rot="5400000">
            <a:off x="5503866" y="5199064"/>
            <a:ext cx="377825" cy="260351"/>
          </a:xfrm>
          <a:prstGeom prst="rightArrow">
            <a:avLst>
              <a:gd name="adj1" fmla="val 50000"/>
              <a:gd name="adj2" fmla="val 36280"/>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effectLst>
                <a:outerShdw blurRad="38100" dist="38100" dir="2700000" algn="tl">
                  <a:srgbClr val="FFFFFF"/>
                </a:outerShdw>
              </a:effectLst>
            </a:endParaRPr>
          </a:p>
        </p:txBody>
      </p:sp>
      <p:sp>
        <p:nvSpPr>
          <p:cNvPr id="535596" name="AutoShape 1068"/>
          <p:cNvSpPr>
            <a:spLocks noChangeArrowheads="1"/>
          </p:cNvSpPr>
          <p:nvPr/>
        </p:nvSpPr>
        <p:spPr bwMode="auto">
          <a:xfrm rot="5400000">
            <a:off x="2581278" y="3700464"/>
            <a:ext cx="377825" cy="260351"/>
          </a:xfrm>
          <a:prstGeom prst="rightArrow">
            <a:avLst>
              <a:gd name="adj1" fmla="val 50000"/>
              <a:gd name="adj2" fmla="val 36280"/>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effectLst>
                <a:outerShdw blurRad="38100" dist="38100" dir="2700000" algn="tl">
                  <a:srgbClr val="FFFFFF"/>
                </a:outerShdw>
              </a:effectLst>
            </a:endParaRPr>
          </a:p>
        </p:txBody>
      </p:sp>
      <p:sp>
        <p:nvSpPr>
          <p:cNvPr id="535597" name="Rectangle 1069"/>
          <p:cNvSpPr>
            <a:spLocks noChangeArrowheads="1"/>
          </p:cNvSpPr>
          <p:nvPr/>
        </p:nvSpPr>
        <p:spPr bwMode="auto">
          <a:xfrm>
            <a:off x="6873875" y="5491164"/>
            <a:ext cx="1550988"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700">
                <a:solidFill>
                  <a:srgbClr val="FF6600"/>
                </a:solidFill>
              </a:rPr>
              <a:t>Criterion:</a:t>
            </a:r>
            <a:r>
              <a:rPr lang="en-US" sz="1700">
                <a:solidFill>
                  <a:srgbClr val="3333FF"/>
                </a:solidFill>
              </a:rPr>
              <a:t> </a:t>
            </a:r>
          </a:p>
          <a:p>
            <a:r>
              <a:rPr lang="en-US" sz="1700">
                <a:solidFill>
                  <a:srgbClr val="3333FF"/>
                </a:solidFill>
              </a:rPr>
              <a:t>Ghg reduction,</a:t>
            </a:r>
          </a:p>
          <a:p>
            <a:r>
              <a:rPr lang="en-US" sz="1700">
                <a:solidFill>
                  <a:srgbClr val="3333FF"/>
                </a:solidFill>
              </a:rPr>
              <a:t>eco/social </a:t>
            </a:r>
          </a:p>
          <a:p>
            <a:r>
              <a:rPr lang="en-US" sz="1700">
                <a:solidFill>
                  <a:srgbClr val="3333FF"/>
                </a:solidFill>
              </a:rPr>
              <a:t>Considerations,</a:t>
            </a:r>
          </a:p>
          <a:p>
            <a:r>
              <a:rPr lang="en-US" sz="1700">
                <a:solidFill>
                  <a:srgbClr val="3333FF"/>
                </a:solidFill>
              </a:rPr>
              <a:t>etc.</a:t>
            </a:r>
          </a:p>
        </p:txBody>
      </p:sp>
    </p:spTree>
    <p:extLst>
      <p:ext uri="{BB962C8B-B14F-4D97-AF65-F5344CB8AC3E}">
        <p14:creationId xmlns:p14="http://schemas.microsoft.com/office/powerpoint/2010/main" val="4268987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331913" y="549275"/>
            <a:ext cx="7663000" cy="1079500"/>
          </a:xfrm>
        </p:spPr>
        <p:txBody>
          <a:bodyPr>
            <a:normAutofit fontScale="90000"/>
          </a:bodyPr>
          <a:lstStyle/>
          <a:p>
            <a:r>
              <a:rPr lang="en-US" altLang="zh-CN" b="1" dirty="0">
                <a:solidFill>
                  <a:srgbClr val="9E0000"/>
                </a:solidFill>
                <a:latin typeface="Times New Roman" panose="02020603050405020304" pitchFamily="18" charset="0"/>
                <a:ea typeface="+mn-ea"/>
                <a:cs typeface="Times New Roman" panose="02020603050405020304" pitchFamily="18" charset="0"/>
              </a:rPr>
              <a:t>A</a:t>
            </a:r>
            <a:r>
              <a:rPr lang="en-US" altLang="zh-CN" sz="3600" dirty="0"/>
              <a:t> </a:t>
            </a:r>
            <a:r>
              <a:rPr lang="en-US" altLang="zh-CN" sz="4000" b="1" dirty="0">
                <a:solidFill>
                  <a:srgbClr val="9E0000"/>
                </a:solidFill>
                <a:latin typeface="Times New Roman" panose="02020603050405020304" pitchFamily="18" charset="0"/>
                <a:ea typeface="+mn-ea"/>
                <a:cs typeface="Times New Roman" panose="02020603050405020304" pitchFamily="18" charset="0"/>
              </a:rPr>
              <a:t>Modeling Approach: FASOMGHG</a:t>
            </a:r>
          </a:p>
        </p:txBody>
      </p:sp>
      <p:sp>
        <p:nvSpPr>
          <p:cNvPr id="242691" name="Rectangle 3"/>
          <p:cNvSpPr>
            <a:spLocks noGrp="1" noChangeArrowheads="1"/>
          </p:cNvSpPr>
          <p:nvPr>
            <p:ph idx="1"/>
          </p:nvPr>
        </p:nvSpPr>
        <p:spPr>
          <a:xfrm>
            <a:off x="609601" y="1752601"/>
            <a:ext cx="7994651" cy="4413251"/>
          </a:xfrm>
        </p:spPr>
        <p:txBody>
          <a:bodyPr/>
          <a:lstStyle/>
          <a:p>
            <a:r>
              <a:rPr lang="en-US" altLang="zh-CN" sz="2400" b="1"/>
              <a:t>F</a:t>
            </a:r>
            <a:r>
              <a:rPr lang="en-US" altLang="zh-CN" sz="2400"/>
              <a:t>orest and </a:t>
            </a:r>
            <a:r>
              <a:rPr lang="en-US" altLang="zh-CN" sz="2400" b="1"/>
              <a:t>A</a:t>
            </a:r>
            <a:r>
              <a:rPr lang="en-US" altLang="zh-CN" sz="2400"/>
              <a:t>gricultural </a:t>
            </a:r>
            <a:r>
              <a:rPr lang="en-US" altLang="zh-CN" sz="2400" b="1"/>
              <a:t>S</a:t>
            </a:r>
            <a:r>
              <a:rPr lang="en-US" altLang="zh-CN" sz="2400"/>
              <a:t>ector </a:t>
            </a:r>
            <a:r>
              <a:rPr lang="en-US" altLang="zh-CN" sz="2400" b="1"/>
              <a:t>O</a:t>
            </a:r>
            <a:r>
              <a:rPr lang="en-US" altLang="zh-CN" sz="2400"/>
              <a:t>ptimization </a:t>
            </a:r>
            <a:r>
              <a:rPr lang="en-US" altLang="zh-CN" sz="2400" b="1"/>
              <a:t>M</a:t>
            </a:r>
            <a:r>
              <a:rPr lang="en-US" altLang="zh-CN" sz="2400"/>
              <a:t>odel with GHG effects (CO2, CH4, N2O)</a:t>
            </a:r>
          </a:p>
          <a:p>
            <a:r>
              <a:rPr lang="en-US" altLang="zh-CN" sz="2400"/>
              <a:t>Examines land-based GHG strategies</a:t>
            </a:r>
          </a:p>
          <a:p>
            <a:r>
              <a:rPr lang="en-US" altLang="zh-CN" sz="2400"/>
              <a:t>Considers saturation characteristics of both soils and forests (uses 30 years for ag soils, FORCARB model for forest soils and growth/yield characteristics of forests from USDA Forest Service)</a:t>
            </a:r>
          </a:p>
          <a:p>
            <a:r>
              <a:rPr lang="en-US" altLang="zh-CN" sz="2400"/>
              <a:t>100 year model, decadal time-step</a:t>
            </a:r>
          </a:p>
          <a:p>
            <a:r>
              <a:rPr lang="en-US" altLang="zh-CN" sz="2400"/>
              <a:t>Land exchanges in response to GHG prices, plus all the agricultural activities by decade</a:t>
            </a:r>
          </a:p>
        </p:txBody>
      </p:sp>
      <p:sp>
        <p:nvSpPr>
          <p:cNvPr id="5" name="Slide Number Placeholder 5"/>
          <p:cNvSpPr>
            <a:spLocks noGrp="1"/>
          </p:cNvSpPr>
          <p:nvPr>
            <p:ph type="sldNum" sz="quarter" idx="12"/>
          </p:nvPr>
        </p:nvSpPr>
        <p:spPr/>
        <p:txBody>
          <a:bodyPr/>
          <a:lstStyle/>
          <a:p>
            <a:fld id="{38E3D061-788E-4446-B819-1A618267D6D2}" type="slidenum">
              <a:rPr lang="en-US" altLang="zh-CN"/>
              <a:pPr/>
              <a:t>21</a:t>
            </a:fld>
            <a:endParaRPr lang="en-US" altLang="zh-CN"/>
          </a:p>
        </p:txBody>
      </p:sp>
    </p:spTree>
    <p:extLst>
      <p:ext uri="{BB962C8B-B14F-4D97-AF65-F5344CB8AC3E}">
        <p14:creationId xmlns:p14="http://schemas.microsoft.com/office/powerpoint/2010/main" val="3098307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76200" y="807424"/>
            <a:ext cx="8915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63539" indent="-234945" fontAlgn="base">
              <a:spcBef>
                <a:spcPct val="0"/>
              </a:spcBef>
              <a:spcAft>
                <a:spcPct val="0"/>
              </a:spcAft>
              <a:buFont typeface="Arial" pitchFamily="34" charset="0"/>
              <a:buChar char="•"/>
            </a:pPr>
            <a:r>
              <a:rPr lang="en-US" sz="2800" dirty="0">
                <a:latin typeface="Arial" pitchFamily="34" charset="0"/>
                <a:cs typeface="Arial" pitchFamily="34" charset="0"/>
              </a:rPr>
              <a:t>FASOM  Basics</a:t>
            </a:r>
          </a:p>
        </p:txBody>
      </p:sp>
      <p:sp>
        <p:nvSpPr>
          <p:cNvPr id="5" name="Rectangle 2"/>
          <p:cNvSpPr txBox="1">
            <a:spLocks noChangeArrowheads="1"/>
          </p:cNvSpPr>
          <p:nvPr/>
        </p:nvSpPr>
        <p:spPr>
          <a:xfrm>
            <a:off x="377828" y="80963"/>
            <a:ext cx="8308975" cy="604839"/>
          </a:xfrm>
          <a:prstGeom prst="rect">
            <a:avLst/>
          </a:prstGeom>
          <a:noFill/>
          <a:ln/>
        </p:spPr>
        <p:txBody>
          <a:bodyPr/>
          <a:lstStyle/>
          <a:p>
            <a:pPr algn="ctr">
              <a:spcBef>
                <a:spcPct val="0"/>
              </a:spcBef>
              <a:defRPr/>
            </a:pPr>
            <a:r>
              <a:rPr lang="en-US" sz="4000" b="1" dirty="0">
                <a:solidFill>
                  <a:srgbClr val="9E0000"/>
                </a:solidFill>
                <a:latin typeface="Times New Roman" panose="02020603050405020304" pitchFamily="18" charset="0"/>
                <a:cs typeface="Times New Roman" panose="02020603050405020304" pitchFamily="18" charset="0"/>
              </a:rPr>
              <a:t>Scope</a:t>
            </a:r>
          </a:p>
        </p:txBody>
      </p:sp>
      <p:sp>
        <p:nvSpPr>
          <p:cNvPr id="16460" name="Rectangle 76"/>
          <p:cNvSpPr>
            <a:spLocks noChangeArrowheads="1"/>
          </p:cNvSpPr>
          <p:nvPr/>
        </p:nvSpPr>
        <p:spPr bwMode="auto">
          <a:xfrm>
            <a:off x="2" y="-153887"/>
            <a:ext cx="1847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1400"/>
          </a:p>
        </p:txBody>
      </p:sp>
      <p:grpSp>
        <p:nvGrpSpPr>
          <p:cNvPr id="16385" name="Group 1"/>
          <p:cNvGrpSpPr>
            <a:grpSpLocks noChangeAspect="1"/>
          </p:cNvGrpSpPr>
          <p:nvPr/>
        </p:nvGrpSpPr>
        <p:grpSpPr bwMode="auto">
          <a:xfrm>
            <a:off x="1066803" y="1600203"/>
            <a:ext cx="6765925" cy="4570413"/>
            <a:chOff x="4258" y="2240"/>
            <a:chExt cx="6925" cy="4698"/>
          </a:xfrm>
        </p:grpSpPr>
        <p:sp>
          <p:nvSpPr>
            <p:cNvPr id="16459" name="AutoShape 75"/>
            <p:cNvSpPr>
              <a:spLocks noChangeAspect="1" noChangeArrowheads="1" noTextEdit="1"/>
            </p:cNvSpPr>
            <p:nvPr/>
          </p:nvSpPr>
          <p:spPr bwMode="auto">
            <a:xfrm>
              <a:off x="4258" y="2240"/>
              <a:ext cx="6925" cy="4698"/>
            </a:xfrm>
            <a:prstGeom prst="rect">
              <a:avLst/>
            </a:prstGeom>
            <a:noFill/>
          </p:spPr>
          <p:txBody>
            <a:bodyPr vert="horz" wrap="square" lIns="91440" tIns="45720" rIns="91440" bIns="45720" numCol="1" anchor="t" anchorCtr="0" compatLnSpc="1">
              <a:prstTxWarp prst="textNoShape">
                <a:avLst/>
              </a:prstTxWarp>
            </a:bodyPr>
            <a:lstStyle/>
            <a:p>
              <a:endParaRPr lang="en-US" sz="1400"/>
            </a:p>
          </p:txBody>
        </p:sp>
        <p:sp>
          <p:nvSpPr>
            <p:cNvPr id="16458" name="Rectangle 74"/>
            <p:cNvSpPr>
              <a:spLocks noChangeArrowheads="1"/>
            </p:cNvSpPr>
            <p:nvPr/>
          </p:nvSpPr>
          <p:spPr bwMode="auto">
            <a:xfrm>
              <a:off x="8450" y="4609"/>
              <a:ext cx="1066" cy="702"/>
            </a:xfrm>
            <a:prstGeom prst="rect">
              <a:avLst/>
            </a:prstGeom>
            <a:noFill/>
            <a:ln w="11113">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57" name="Rectangle 73"/>
            <p:cNvSpPr>
              <a:spLocks noChangeArrowheads="1"/>
            </p:cNvSpPr>
            <p:nvPr/>
          </p:nvSpPr>
          <p:spPr bwMode="auto">
            <a:xfrm>
              <a:off x="8516" y="4810"/>
              <a:ext cx="961" cy="2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dirty="0">
                  <a:solidFill>
                    <a:srgbClr val="000000"/>
                  </a:solidFill>
                  <a:latin typeface="Arial" pitchFamily="34" charset="0"/>
                  <a:ea typeface="PMingLiU" pitchFamily="18" charset="-120"/>
                  <a:cs typeface="Arial" pitchFamily="34" charset="0"/>
                </a:rPr>
                <a:t>Processing</a:t>
              </a:r>
              <a:endParaRPr lang="en-US" sz="1400" dirty="0">
                <a:latin typeface="Arial" pitchFamily="34" charset="0"/>
                <a:cs typeface="Arial" pitchFamily="34" charset="0"/>
              </a:endParaRPr>
            </a:p>
          </p:txBody>
        </p:sp>
        <p:sp>
          <p:nvSpPr>
            <p:cNvPr id="16456" name="Rectangle 72"/>
            <p:cNvSpPr>
              <a:spLocks noChangeArrowheads="1"/>
            </p:cNvSpPr>
            <p:nvPr/>
          </p:nvSpPr>
          <p:spPr bwMode="auto">
            <a:xfrm>
              <a:off x="8450" y="3538"/>
              <a:ext cx="930" cy="703"/>
            </a:xfrm>
            <a:prstGeom prst="rect">
              <a:avLst/>
            </a:prstGeom>
            <a:noFill/>
            <a:ln w="11113">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55" name="Rectangle 71"/>
            <p:cNvSpPr>
              <a:spLocks noChangeArrowheads="1"/>
            </p:cNvSpPr>
            <p:nvPr/>
          </p:nvSpPr>
          <p:spPr bwMode="auto">
            <a:xfrm>
              <a:off x="8516" y="3805"/>
              <a:ext cx="864" cy="2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dirty="0">
                  <a:solidFill>
                    <a:srgbClr val="000000"/>
                  </a:solidFill>
                  <a:latin typeface="Arial" pitchFamily="34" charset="0"/>
                  <a:ea typeface="PMingLiU" pitchFamily="18" charset="-120"/>
                  <a:cs typeface="Arial" pitchFamily="34" charset="0"/>
                </a:rPr>
                <a:t>Markets</a:t>
              </a:r>
              <a:endParaRPr lang="en-US" sz="1400" dirty="0">
                <a:latin typeface="Arial" pitchFamily="34" charset="0"/>
                <a:cs typeface="Arial" pitchFamily="34" charset="0"/>
              </a:endParaRPr>
            </a:p>
          </p:txBody>
        </p:sp>
        <p:sp>
          <p:nvSpPr>
            <p:cNvPr id="16454" name="Rectangle 70"/>
            <p:cNvSpPr>
              <a:spLocks noChangeArrowheads="1"/>
            </p:cNvSpPr>
            <p:nvPr/>
          </p:nvSpPr>
          <p:spPr bwMode="auto">
            <a:xfrm>
              <a:off x="8450" y="5681"/>
              <a:ext cx="1066" cy="702"/>
            </a:xfrm>
            <a:prstGeom prst="rect">
              <a:avLst/>
            </a:prstGeom>
            <a:noFill/>
            <a:ln w="11113">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53" name="Rectangle 69"/>
            <p:cNvSpPr>
              <a:spLocks noChangeArrowheads="1"/>
            </p:cNvSpPr>
            <p:nvPr/>
          </p:nvSpPr>
          <p:spPr bwMode="auto">
            <a:xfrm>
              <a:off x="8516" y="5815"/>
              <a:ext cx="800" cy="5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a:solidFill>
                    <a:srgbClr val="000000"/>
                  </a:solidFill>
                  <a:latin typeface="Arial" pitchFamily="34" charset="0"/>
                  <a:ea typeface="PMingLiU" pitchFamily="18" charset="-120"/>
                  <a:cs typeface="Arial" pitchFamily="34" charset="0"/>
                </a:rPr>
                <a:t>Feed </a:t>
              </a:r>
              <a:endParaRPr lang="en-US" sz="700">
                <a:latin typeface="Arial" pitchFamily="34" charset="0"/>
                <a:cs typeface="Arial" pitchFamily="34" charset="0"/>
              </a:endParaRPr>
            </a:p>
            <a:p>
              <a:pPr eaLnBrk="0" fontAlgn="base" hangingPunct="0">
                <a:spcBef>
                  <a:spcPct val="0"/>
                </a:spcBef>
                <a:spcAft>
                  <a:spcPct val="0"/>
                </a:spcAft>
              </a:pPr>
              <a:r>
                <a:rPr lang="en-US" sz="1400">
                  <a:solidFill>
                    <a:srgbClr val="000000"/>
                  </a:solidFill>
                  <a:latin typeface="Arial" pitchFamily="34" charset="0"/>
                  <a:ea typeface="PMingLiU" pitchFamily="18" charset="-120"/>
                  <a:cs typeface="Arial" pitchFamily="34" charset="0"/>
                </a:rPr>
                <a:t>Mixing</a:t>
              </a:r>
              <a:endParaRPr lang="en-US" sz="1400">
                <a:latin typeface="Arial" pitchFamily="34" charset="0"/>
                <a:cs typeface="Arial" pitchFamily="34" charset="0"/>
              </a:endParaRPr>
            </a:p>
          </p:txBody>
        </p:sp>
        <p:sp>
          <p:nvSpPr>
            <p:cNvPr id="16452" name="Rectangle 68"/>
            <p:cNvSpPr>
              <a:spLocks noChangeArrowheads="1"/>
            </p:cNvSpPr>
            <p:nvPr/>
          </p:nvSpPr>
          <p:spPr bwMode="auto">
            <a:xfrm>
              <a:off x="4916" y="5279"/>
              <a:ext cx="1361" cy="536"/>
            </a:xfrm>
            <a:prstGeom prst="rect">
              <a:avLst/>
            </a:prstGeom>
            <a:noFill/>
            <a:ln w="11113">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51" name="Rectangle 67"/>
            <p:cNvSpPr>
              <a:spLocks noChangeArrowheads="1"/>
            </p:cNvSpPr>
            <p:nvPr/>
          </p:nvSpPr>
          <p:spPr bwMode="auto">
            <a:xfrm>
              <a:off x="5050" y="5346"/>
              <a:ext cx="1066" cy="4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200">
                  <a:solidFill>
                    <a:srgbClr val="000000"/>
                  </a:solidFill>
                  <a:latin typeface="Arial" pitchFamily="34" charset="0"/>
                  <a:ea typeface="PMingLiU" pitchFamily="18" charset="-120"/>
                  <a:cs typeface="Arial" pitchFamily="34" charset="0"/>
                </a:rPr>
                <a:t>Other Resources</a:t>
              </a:r>
              <a:endParaRPr lang="en-US" sz="1400">
                <a:latin typeface="Arial" pitchFamily="34" charset="0"/>
                <a:cs typeface="Arial" pitchFamily="34" charset="0"/>
              </a:endParaRPr>
            </a:p>
          </p:txBody>
        </p:sp>
        <p:sp>
          <p:nvSpPr>
            <p:cNvPr id="16450" name="Rectangle 66"/>
            <p:cNvSpPr>
              <a:spLocks noChangeArrowheads="1"/>
            </p:cNvSpPr>
            <p:nvPr/>
          </p:nvSpPr>
          <p:spPr bwMode="auto">
            <a:xfrm>
              <a:off x="4916" y="6536"/>
              <a:ext cx="1361" cy="402"/>
            </a:xfrm>
            <a:prstGeom prst="rect">
              <a:avLst/>
            </a:prstGeom>
            <a:noFill/>
            <a:ln w="11113">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49" name="Rectangle 65"/>
            <p:cNvSpPr>
              <a:spLocks noChangeArrowheads="1"/>
            </p:cNvSpPr>
            <p:nvPr/>
          </p:nvSpPr>
          <p:spPr bwMode="auto">
            <a:xfrm>
              <a:off x="4983" y="6618"/>
              <a:ext cx="1291" cy="2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a:solidFill>
                    <a:srgbClr val="000000"/>
                  </a:solidFill>
                  <a:latin typeface="Arial" pitchFamily="34" charset="0"/>
                  <a:ea typeface="PMingLiU" pitchFamily="18" charset="-120"/>
                  <a:cs typeface="Arial" pitchFamily="34" charset="0"/>
                </a:rPr>
                <a:t>AUM Grazing</a:t>
              </a:r>
              <a:endParaRPr lang="en-US" sz="1400">
                <a:latin typeface="Arial" pitchFamily="34" charset="0"/>
                <a:cs typeface="Arial" pitchFamily="34" charset="0"/>
              </a:endParaRPr>
            </a:p>
          </p:txBody>
        </p:sp>
        <p:sp>
          <p:nvSpPr>
            <p:cNvPr id="16448" name="Rectangle 64"/>
            <p:cNvSpPr>
              <a:spLocks noChangeArrowheads="1"/>
            </p:cNvSpPr>
            <p:nvPr/>
          </p:nvSpPr>
          <p:spPr bwMode="auto">
            <a:xfrm>
              <a:off x="4916" y="4157"/>
              <a:ext cx="1361" cy="402"/>
            </a:xfrm>
            <a:prstGeom prst="rect">
              <a:avLst/>
            </a:prstGeom>
            <a:noFill/>
            <a:ln w="11113">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47" name="Rectangle 63"/>
            <p:cNvSpPr>
              <a:spLocks noChangeArrowheads="1"/>
            </p:cNvSpPr>
            <p:nvPr/>
          </p:nvSpPr>
          <p:spPr bwMode="auto">
            <a:xfrm>
              <a:off x="5050" y="4207"/>
              <a:ext cx="1086" cy="2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a:solidFill>
                    <a:srgbClr val="000000"/>
                  </a:solidFill>
                  <a:latin typeface="Arial" pitchFamily="34" charset="0"/>
                  <a:ea typeface="PMingLiU" pitchFamily="18" charset="-120"/>
                  <a:cs typeface="Arial" pitchFamily="34" charset="0"/>
                </a:rPr>
                <a:t>Labor</a:t>
              </a:r>
              <a:endParaRPr lang="en-US" sz="1400">
                <a:latin typeface="Arial" pitchFamily="34" charset="0"/>
                <a:cs typeface="Arial" pitchFamily="34" charset="0"/>
              </a:endParaRPr>
            </a:p>
          </p:txBody>
        </p:sp>
        <p:sp>
          <p:nvSpPr>
            <p:cNvPr id="16446" name="Rectangle 62"/>
            <p:cNvSpPr>
              <a:spLocks noChangeArrowheads="1"/>
            </p:cNvSpPr>
            <p:nvPr/>
          </p:nvSpPr>
          <p:spPr bwMode="auto">
            <a:xfrm>
              <a:off x="4916" y="5940"/>
              <a:ext cx="1361" cy="401"/>
            </a:xfrm>
            <a:prstGeom prst="rect">
              <a:avLst/>
            </a:prstGeom>
            <a:noFill/>
            <a:ln w="11113">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45" name="Rectangle 61"/>
            <p:cNvSpPr>
              <a:spLocks noChangeArrowheads="1"/>
            </p:cNvSpPr>
            <p:nvPr/>
          </p:nvSpPr>
          <p:spPr bwMode="auto">
            <a:xfrm>
              <a:off x="5050" y="6015"/>
              <a:ext cx="1200" cy="2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a:solidFill>
                    <a:srgbClr val="000000"/>
                  </a:solidFill>
                  <a:latin typeface="Arial" pitchFamily="34" charset="0"/>
                  <a:ea typeface="PMingLiU" pitchFamily="18" charset="-120"/>
                  <a:cs typeface="Arial" pitchFamily="34" charset="0"/>
                </a:rPr>
                <a:t>Pasture Land</a:t>
              </a:r>
              <a:endParaRPr lang="en-US" sz="1400">
                <a:latin typeface="Arial" pitchFamily="34" charset="0"/>
                <a:cs typeface="Arial" pitchFamily="34" charset="0"/>
              </a:endParaRPr>
            </a:p>
          </p:txBody>
        </p:sp>
        <p:sp>
          <p:nvSpPr>
            <p:cNvPr id="16444" name="Rectangle 60"/>
            <p:cNvSpPr>
              <a:spLocks noChangeArrowheads="1"/>
            </p:cNvSpPr>
            <p:nvPr/>
          </p:nvSpPr>
          <p:spPr bwMode="auto">
            <a:xfrm>
              <a:off x="4916" y="4753"/>
              <a:ext cx="1361" cy="399"/>
            </a:xfrm>
            <a:prstGeom prst="rect">
              <a:avLst/>
            </a:prstGeom>
            <a:noFill/>
            <a:ln w="11113">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43" name="Rectangle 59"/>
            <p:cNvSpPr>
              <a:spLocks noChangeArrowheads="1"/>
            </p:cNvSpPr>
            <p:nvPr/>
          </p:nvSpPr>
          <p:spPr bwMode="auto">
            <a:xfrm>
              <a:off x="5050" y="4810"/>
              <a:ext cx="1130" cy="2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a:solidFill>
                    <a:srgbClr val="000000"/>
                  </a:solidFill>
                  <a:latin typeface="Arial" pitchFamily="34" charset="0"/>
                  <a:ea typeface="PMingLiU" pitchFamily="18" charset="-120"/>
                  <a:cs typeface="Arial" pitchFamily="34" charset="0"/>
                </a:rPr>
                <a:t>Natl. Inputs</a:t>
              </a:r>
              <a:endParaRPr lang="en-US" sz="1400">
                <a:latin typeface="Arial" pitchFamily="34" charset="0"/>
                <a:cs typeface="Arial" pitchFamily="34" charset="0"/>
              </a:endParaRPr>
            </a:p>
          </p:txBody>
        </p:sp>
        <p:sp>
          <p:nvSpPr>
            <p:cNvPr id="16442" name="Rectangle 58"/>
            <p:cNvSpPr>
              <a:spLocks noChangeArrowheads="1"/>
            </p:cNvSpPr>
            <p:nvPr/>
          </p:nvSpPr>
          <p:spPr bwMode="auto">
            <a:xfrm>
              <a:off x="4916" y="2968"/>
              <a:ext cx="1361" cy="401"/>
            </a:xfrm>
            <a:prstGeom prst="rect">
              <a:avLst/>
            </a:prstGeom>
            <a:noFill/>
            <a:ln w="11113">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41" name="Rectangle 57"/>
            <p:cNvSpPr>
              <a:spLocks noChangeArrowheads="1"/>
            </p:cNvSpPr>
            <p:nvPr/>
          </p:nvSpPr>
          <p:spPr bwMode="auto">
            <a:xfrm>
              <a:off x="4983" y="2309"/>
              <a:ext cx="1199" cy="2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dirty="0">
                  <a:solidFill>
                    <a:srgbClr val="000000"/>
                  </a:solidFill>
                  <a:latin typeface="Arial" pitchFamily="34" charset="0"/>
                  <a:ea typeface="PMingLiU" pitchFamily="18" charset="-120"/>
                  <a:cs typeface="Arial" pitchFamily="34" charset="0"/>
                </a:rPr>
                <a:t>Forestland</a:t>
              </a:r>
              <a:endParaRPr lang="en-US" sz="1400" dirty="0">
                <a:latin typeface="Arial" pitchFamily="34" charset="0"/>
                <a:cs typeface="Arial" pitchFamily="34" charset="0"/>
              </a:endParaRPr>
            </a:p>
          </p:txBody>
        </p:sp>
        <p:sp>
          <p:nvSpPr>
            <p:cNvPr id="16440" name="Rectangle 56"/>
            <p:cNvSpPr>
              <a:spLocks noChangeArrowheads="1"/>
            </p:cNvSpPr>
            <p:nvPr/>
          </p:nvSpPr>
          <p:spPr bwMode="auto">
            <a:xfrm>
              <a:off x="4916" y="3563"/>
              <a:ext cx="1361" cy="400"/>
            </a:xfrm>
            <a:prstGeom prst="rect">
              <a:avLst/>
            </a:prstGeom>
            <a:noFill/>
            <a:ln w="11113">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39" name="Rectangle 55"/>
            <p:cNvSpPr>
              <a:spLocks noChangeArrowheads="1"/>
            </p:cNvSpPr>
            <p:nvPr/>
          </p:nvSpPr>
          <p:spPr bwMode="auto">
            <a:xfrm>
              <a:off x="5116" y="3605"/>
              <a:ext cx="914" cy="2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a:solidFill>
                    <a:srgbClr val="000000"/>
                  </a:solidFill>
                  <a:latin typeface="Arial" pitchFamily="34" charset="0"/>
                  <a:ea typeface="PMingLiU" pitchFamily="18" charset="-120"/>
                  <a:cs typeface="Arial" pitchFamily="34" charset="0"/>
                </a:rPr>
                <a:t>Water</a:t>
              </a:r>
              <a:endParaRPr lang="en-US" sz="1400">
                <a:latin typeface="Arial" pitchFamily="34" charset="0"/>
                <a:cs typeface="Arial" pitchFamily="34" charset="0"/>
              </a:endParaRPr>
            </a:p>
          </p:txBody>
        </p:sp>
        <p:sp>
          <p:nvSpPr>
            <p:cNvPr id="16438" name="Rectangle 54"/>
            <p:cNvSpPr>
              <a:spLocks noChangeArrowheads="1"/>
            </p:cNvSpPr>
            <p:nvPr/>
          </p:nvSpPr>
          <p:spPr bwMode="auto">
            <a:xfrm>
              <a:off x="6862" y="5250"/>
              <a:ext cx="1054" cy="815"/>
            </a:xfrm>
            <a:prstGeom prst="rect">
              <a:avLst/>
            </a:prstGeom>
            <a:noFill/>
            <a:ln w="11113">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37" name="Rectangle 53"/>
            <p:cNvSpPr>
              <a:spLocks noChangeArrowheads="1"/>
            </p:cNvSpPr>
            <p:nvPr/>
          </p:nvSpPr>
          <p:spPr bwMode="auto">
            <a:xfrm>
              <a:off x="6916" y="5413"/>
              <a:ext cx="1082" cy="5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dirty="0">
                  <a:solidFill>
                    <a:srgbClr val="000000"/>
                  </a:solidFill>
                  <a:latin typeface="Arial" pitchFamily="34" charset="0"/>
                  <a:ea typeface="PMingLiU" pitchFamily="18" charset="-120"/>
                  <a:cs typeface="Arial" pitchFamily="34" charset="0"/>
                </a:rPr>
                <a:t>Livestock </a:t>
              </a:r>
              <a:endParaRPr lang="en-US" sz="700" dirty="0">
                <a:latin typeface="Arial" pitchFamily="34" charset="0"/>
                <a:cs typeface="Arial" pitchFamily="34" charset="0"/>
              </a:endParaRPr>
            </a:p>
            <a:p>
              <a:pPr eaLnBrk="0" fontAlgn="base" hangingPunct="0">
                <a:spcBef>
                  <a:spcPct val="0"/>
                </a:spcBef>
                <a:spcAft>
                  <a:spcPct val="0"/>
                </a:spcAft>
              </a:pPr>
              <a:r>
                <a:rPr lang="en-US" sz="1400" dirty="0">
                  <a:solidFill>
                    <a:srgbClr val="000000"/>
                  </a:solidFill>
                  <a:latin typeface="Arial" pitchFamily="34" charset="0"/>
                  <a:ea typeface="PMingLiU" pitchFamily="18" charset="-120"/>
                  <a:cs typeface="Arial" pitchFamily="34" charset="0"/>
                </a:rPr>
                <a:t>Production</a:t>
              </a:r>
              <a:endParaRPr lang="en-US" sz="1400" dirty="0">
                <a:latin typeface="Arial" pitchFamily="34" charset="0"/>
                <a:cs typeface="Arial" pitchFamily="34" charset="0"/>
              </a:endParaRPr>
            </a:p>
          </p:txBody>
        </p:sp>
        <p:sp>
          <p:nvSpPr>
            <p:cNvPr id="16436" name="Line 52"/>
            <p:cNvSpPr>
              <a:spLocks noChangeShapeType="1"/>
            </p:cNvSpPr>
            <p:nvPr/>
          </p:nvSpPr>
          <p:spPr bwMode="auto">
            <a:xfrm>
              <a:off x="7291" y="4643"/>
              <a:ext cx="2" cy="597"/>
            </a:xfrm>
            <a:prstGeom prst="line">
              <a:avLst/>
            </a:prstGeom>
            <a:noFill/>
            <a:ln w="11113">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35" name="Freeform 51"/>
            <p:cNvSpPr>
              <a:spLocks/>
            </p:cNvSpPr>
            <p:nvPr/>
          </p:nvSpPr>
          <p:spPr bwMode="auto">
            <a:xfrm>
              <a:off x="7249" y="5083"/>
              <a:ext cx="86" cy="176"/>
            </a:xfrm>
            <a:custGeom>
              <a:avLst/>
              <a:gdLst/>
              <a:ahLst/>
              <a:cxnLst>
                <a:cxn ang="0">
                  <a:pos x="126" y="0"/>
                </a:cxn>
                <a:cxn ang="0">
                  <a:pos x="63" y="251"/>
                </a:cxn>
                <a:cxn ang="0">
                  <a:pos x="0" y="0"/>
                </a:cxn>
                <a:cxn ang="0">
                  <a:pos x="126" y="0"/>
                </a:cxn>
              </a:cxnLst>
              <a:rect l="0" t="0" r="r" b="b"/>
              <a:pathLst>
                <a:path w="126" h="251">
                  <a:moveTo>
                    <a:pt x="126" y="0"/>
                  </a:moveTo>
                  <a:lnTo>
                    <a:pt x="63" y="251"/>
                  </a:lnTo>
                  <a:lnTo>
                    <a:pt x="0" y="0"/>
                  </a:lnTo>
                  <a:lnTo>
                    <a:pt x="126" y="0"/>
                  </a:lnTo>
                  <a:close/>
                </a:path>
              </a:pathLst>
            </a:custGeom>
            <a:solidFill>
              <a:srgbClr val="808080"/>
            </a:solidFill>
            <a:ln w="11113">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34" name="Rectangle 50"/>
            <p:cNvSpPr>
              <a:spLocks noChangeArrowheads="1"/>
            </p:cNvSpPr>
            <p:nvPr/>
          </p:nvSpPr>
          <p:spPr bwMode="auto">
            <a:xfrm>
              <a:off x="6862" y="3815"/>
              <a:ext cx="1121" cy="815"/>
            </a:xfrm>
            <a:prstGeom prst="rect">
              <a:avLst/>
            </a:prstGeom>
            <a:noFill/>
            <a:ln w="11113">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33" name="Rectangle 49"/>
            <p:cNvSpPr>
              <a:spLocks noChangeArrowheads="1"/>
            </p:cNvSpPr>
            <p:nvPr/>
          </p:nvSpPr>
          <p:spPr bwMode="auto">
            <a:xfrm>
              <a:off x="6916" y="3939"/>
              <a:ext cx="1082" cy="5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a:solidFill>
                    <a:srgbClr val="000000"/>
                  </a:solidFill>
                  <a:latin typeface="Arial" pitchFamily="34" charset="0"/>
                  <a:ea typeface="PMingLiU" pitchFamily="18" charset="-120"/>
                  <a:cs typeface="Arial" pitchFamily="34" charset="0"/>
                </a:rPr>
                <a:t>Crop</a:t>
              </a:r>
              <a:endParaRPr lang="en-US" sz="700">
                <a:latin typeface="Arial" pitchFamily="34" charset="0"/>
                <a:cs typeface="Arial" pitchFamily="34" charset="0"/>
              </a:endParaRPr>
            </a:p>
            <a:p>
              <a:pPr eaLnBrk="0" fontAlgn="base" hangingPunct="0">
                <a:spcBef>
                  <a:spcPct val="0"/>
                </a:spcBef>
                <a:spcAft>
                  <a:spcPct val="0"/>
                </a:spcAft>
              </a:pPr>
              <a:r>
                <a:rPr lang="en-US" sz="1400">
                  <a:solidFill>
                    <a:srgbClr val="000000"/>
                  </a:solidFill>
                  <a:latin typeface="Arial" pitchFamily="34" charset="0"/>
                  <a:ea typeface="PMingLiU" pitchFamily="18" charset="-120"/>
                  <a:cs typeface="Arial" pitchFamily="34" charset="0"/>
                </a:rPr>
                <a:t>Production</a:t>
              </a:r>
              <a:endParaRPr lang="en-US" sz="1400">
                <a:latin typeface="Arial" pitchFamily="34" charset="0"/>
                <a:cs typeface="Arial" pitchFamily="34" charset="0"/>
              </a:endParaRPr>
            </a:p>
          </p:txBody>
        </p:sp>
        <p:sp>
          <p:nvSpPr>
            <p:cNvPr id="16432" name="Line 48"/>
            <p:cNvSpPr>
              <a:spLocks noChangeShapeType="1"/>
            </p:cNvSpPr>
            <p:nvPr/>
          </p:nvSpPr>
          <p:spPr bwMode="auto">
            <a:xfrm>
              <a:off x="8780" y="5292"/>
              <a:ext cx="2" cy="386"/>
            </a:xfrm>
            <a:prstGeom prst="line">
              <a:avLst/>
            </a:prstGeom>
            <a:noFill/>
            <a:ln w="11113">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31" name="Freeform 47"/>
            <p:cNvSpPr>
              <a:spLocks/>
            </p:cNvSpPr>
            <p:nvPr/>
          </p:nvSpPr>
          <p:spPr bwMode="auto">
            <a:xfrm>
              <a:off x="8736" y="5522"/>
              <a:ext cx="88" cy="175"/>
            </a:xfrm>
            <a:custGeom>
              <a:avLst/>
              <a:gdLst/>
              <a:ahLst/>
              <a:cxnLst>
                <a:cxn ang="0">
                  <a:pos x="126" y="0"/>
                </a:cxn>
                <a:cxn ang="0">
                  <a:pos x="63" y="251"/>
                </a:cxn>
                <a:cxn ang="0">
                  <a:pos x="0" y="0"/>
                </a:cxn>
                <a:cxn ang="0">
                  <a:pos x="126" y="0"/>
                </a:cxn>
              </a:cxnLst>
              <a:rect l="0" t="0" r="r" b="b"/>
              <a:pathLst>
                <a:path w="126" h="251">
                  <a:moveTo>
                    <a:pt x="126" y="0"/>
                  </a:moveTo>
                  <a:lnTo>
                    <a:pt x="63" y="251"/>
                  </a:lnTo>
                  <a:lnTo>
                    <a:pt x="0" y="0"/>
                  </a:lnTo>
                  <a:lnTo>
                    <a:pt x="126" y="0"/>
                  </a:lnTo>
                  <a:close/>
                </a:path>
              </a:pathLst>
            </a:custGeom>
            <a:solidFill>
              <a:srgbClr val="808080"/>
            </a:solidFill>
            <a:ln w="11113">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30" name="Rectangle 46"/>
            <p:cNvSpPr>
              <a:spLocks noChangeArrowheads="1"/>
            </p:cNvSpPr>
            <p:nvPr/>
          </p:nvSpPr>
          <p:spPr bwMode="auto">
            <a:xfrm>
              <a:off x="9840" y="4157"/>
              <a:ext cx="1200" cy="586"/>
            </a:xfrm>
            <a:prstGeom prst="rect">
              <a:avLst/>
            </a:prstGeom>
            <a:noFill/>
            <a:ln w="11176">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29" name="Rectangle 45"/>
            <p:cNvSpPr>
              <a:spLocks noChangeArrowheads="1"/>
            </p:cNvSpPr>
            <p:nvPr/>
          </p:nvSpPr>
          <p:spPr bwMode="auto">
            <a:xfrm>
              <a:off x="9983" y="4341"/>
              <a:ext cx="826" cy="3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dirty="0">
                  <a:solidFill>
                    <a:srgbClr val="000000"/>
                  </a:solidFill>
                  <a:latin typeface="Arial" pitchFamily="34" charset="0"/>
                  <a:ea typeface="PMingLiU" pitchFamily="18" charset="-120"/>
                  <a:cs typeface="Arial" pitchFamily="34" charset="0"/>
                </a:rPr>
                <a:t>Export</a:t>
              </a:r>
              <a:endParaRPr lang="en-US" sz="1400" dirty="0">
                <a:latin typeface="Arial" pitchFamily="34" charset="0"/>
                <a:cs typeface="Arial" pitchFamily="34" charset="0"/>
              </a:endParaRPr>
            </a:p>
          </p:txBody>
        </p:sp>
        <p:sp>
          <p:nvSpPr>
            <p:cNvPr id="16428" name="Rectangle 44"/>
            <p:cNvSpPr>
              <a:spLocks noChangeArrowheads="1"/>
            </p:cNvSpPr>
            <p:nvPr/>
          </p:nvSpPr>
          <p:spPr bwMode="auto">
            <a:xfrm>
              <a:off x="9800" y="3369"/>
              <a:ext cx="1200" cy="570"/>
            </a:xfrm>
            <a:prstGeom prst="rect">
              <a:avLst/>
            </a:prstGeom>
            <a:noFill/>
            <a:ln w="11176">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27" name="Rectangle 43"/>
            <p:cNvSpPr>
              <a:spLocks noChangeArrowheads="1"/>
            </p:cNvSpPr>
            <p:nvPr/>
          </p:nvSpPr>
          <p:spPr bwMode="auto">
            <a:xfrm>
              <a:off x="9916" y="3404"/>
              <a:ext cx="1042" cy="5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a:solidFill>
                    <a:srgbClr val="000000"/>
                  </a:solidFill>
                  <a:latin typeface="Arial" pitchFamily="34" charset="0"/>
                  <a:ea typeface="PMingLiU" pitchFamily="18" charset="-120"/>
                  <a:cs typeface="Arial" pitchFamily="34" charset="0"/>
                </a:rPr>
                <a:t>Domestic</a:t>
              </a:r>
              <a:endParaRPr lang="en-US" sz="700">
                <a:latin typeface="Arial" pitchFamily="34" charset="0"/>
                <a:cs typeface="Arial" pitchFamily="34" charset="0"/>
              </a:endParaRPr>
            </a:p>
            <a:p>
              <a:pPr eaLnBrk="0" fontAlgn="base" hangingPunct="0">
                <a:spcBef>
                  <a:spcPct val="0"/>
                </a:spcBef>
                <a:spcAft>
                  <a:spcPct val="0"/>
                </a:spcAft>
              </a:pPr>
              <a:r>
                <a:rPr lang="en-US" sz="1400">
                  <a:solidFill>
                    <a:srgbClr val="000000"/>
                  </a:solidFill>
                  <a:latin typeface="Arial" pitchFamily="34" charset="0"/>
                  <a:ea typeface="PMingLiU" pitchFamily="18" charset="-120"/>
                  <a:cs typeface="Arial" pitchFamily="34" charset="0"/>
                </a:rPr>
                <a:t>Demand</a:t>
              </a:r>
              <a:r>
                <a:rPr lang="en-US" sz="1100">
                  <a:solidFill>
                    <a:srgbClr val="000000"/>
                  </a:solidFill>
                  <a:latin typeface="Arial" pitchFamily="34" charset="0"/>
                  <a:ea typeface="PMingLiU" pitchFamily="18" charset="-120"/>
                  <a:cs typeface="Arial" pitchFamily="34" charset="0"/>
                </a:rPr>
                <a:t> </a:t>
              </a:r>
              <a:endParaRPr lang="en-US" sz="1400">
                <a:latin typeface="Arial" pitchFamily="34" charset="0"/>
                <a:cs typeface="Arial" pitchFamily="34" charset="0"/>
              </a:endParaRPr>
            </a:p>
          </p:txBody>
        </p:sp>
        <p:sp>
          <p:nvSpPr>
            <p:cNvPr id="16426" name="Rectangle 42"/>
            <p:cNvSpPr>
              <a:spLocks noChangeArrowheads="1"/>
            </p:cNvSpPr>
            <p:nvPr/>
          </p:nvSpPr>
          <p:spPr bwMode="auto">
            <a:xfrm>
              <a:off x="9852" y="4943"/>
              <a:ext cx="1200" cy="537"/>
            </a:xfrm>
            <a:prstGeom prst="rect">
              <a:avLst/>
            </a:prstGeom>
            <a:noFill/>
            <a:ln w="11176">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25" name="Rectangle 41"/>
            <p:cNvSpPr>
              <a:spLocks noChangeArrowheads="1"/>
            </p:cNvSpPr>
            <p:nvPr/>
          </p:nvSpPr>
          <p:spPr bwMode="auto">
            <a:xfrm>
              <a:off x="9983" y="5078"/>
              <a:ext cx="688" cy="2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a:solidFill>
                    <a:srgbClr val="000000"/>
                  </a:solidFill>
                  <a:latin typeface="Arial" pitchFamily="34" charset="0"/>
                  <a:ea typeface="PMingLiU" pitchFamily="18" charset="-120"/>
                  <a:cs typeface="Arial" pitchFamily="34" charset="0"/>
                </a:rPr>
                <a:t>Import</a:t>
              </a:r>
              <a:endParaRPr lang="en-US" sz="1400">
                <a:latin typeface="Arial" pitchFamily="34" charset="0"/>
                <a:cs typeface="Arial" pitchFamily="34" charset="0"/>
              </a:endParaRPr>
            </a:p>
          </p:txBody>
        </p:sp>
        <p:sp>
          <p:nvSpPr>
            <p:cNvPr id="16424" name="Line 40"/>
            <p:cNvSpPr>
              <a:spLocks noChangeShapeType="1"/>
            </p:cNvSpPr>
            <p:nvPr/>
          </p:nvSpPr>
          <p:spPr bwMode="auto">
            <a:xfrm flipV="1">
              <a:off x="9383" y="3627"/>
              <a:ext cx="363" cy="178"/>
            </a:xfrm>
            <a:prstGeom prst="line">
              <a:avLst/>
            </a:prstGeom>
            <a:noFill/>
            <a:ln w="11113">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23" name="Freeform 39"/>
            <p:cNvSpPr>
              <a:spLocks/>
            </p:cNvSpPr>
            <p:nvPr/>
          </p:nvSpPr>
          <p:spPr bwMode="auto">
            <a:xfrm>
              <a:off x="9586" y="3618"/>
              <a:ext cx="176" cy="117"/>
            </a:xfrm>
            <a:custGeom>
              <a:avLst/>
              <a:gdLst/>
              <a:ahLst/>
              <a:cxnLst>
                <a:cxn ang="0">
                  <a:pos x="0" y="54"/>
                </a:cxn>
                <a:cxn ang="0">
                  <a:pos x="253" y="0"/>
                </a:cxn>
                <a:cxn ang="0">
                  <a:pos x="54" y="166"/>
                </a:cxn>
                <a:cxn ang="0">
                  <a:pos x="0" y="54"/>
                </a:cxn>
              </a:cxnLst>
              <a:rect l="0" t="0" r="r" b="b"/>
              <a:pathLst>
                <a:path w="253" h="166">
                  <a:moveTo>
                    <a:pt x="0" y="54"/>
                  </a:moveTo>
                  <a:lnTo>
                    <a:pt x="253" y="0"/>
                  </a:lnTo>
                  <a:lnTo>
                    <a:pt x="54" y="166"/>
                  </a:lnTo>
                  <a:lnTo>
                    <a:pt x="0" y="54"/>
                  </a:lnTo>
                  <a:close/>
                </a:path>
              </a:pathLst>
            </a:custGeom>
            <a:solidFill>
              <a:srgbClr val="808080"/>
            </a:solidFill>
            <a:ln w="11113">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22" name="Line 38"/>
            <p:cNvSpPr>
              <a:spLocks noChangeShapeType="1"/>
            </p:cNvSpPr>
            <p:nvPr/>
          </p:nvSpPr>
          <p:spPr bwMode="auto">
            <a:xfrm>
              <a:off x="9383" y="3939"/>
              <a:ext cx="428" cy="413"/>
            </a:xfrm>
            <a:prstGeom prst="line">
              <a:avLst/>
            </a:prstGeom>
            <a:noFill/>
            <a:ln w="11113">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21" name="Freeform 37"/>
            <p:cNvSpPr>
              <a:spLocks/>
            </p:cNvSpPr>
            <p:nvPr/>
          </p:nvSpPr>
          <p:spPr bwMode="auto">
            <a:xfrm>
              <a:off x="9665" y="4216"/>
              <a:ext cx="160" cy="148"/>
            </a:xfrm>
            <a:custGeom>
              <a:avLst/>
              <a:gdLst/>
              <a:ahLst/>
              <a:cxnLst>
                <a:cxn ang="0">
                  <a:pos x="82" y="0"/>
                </a:cxn>
                <a:cxn ang="0">
                  <a:pos x="230" y="213"/>
                </a:cxn>
                <a:cxn ang="0">
                  <a:pos x="0" y="95"/>
                </a:cxn>
                <a:cxn ang="0">
                  <a:pos x="82" y="0"/>
                </a:cxn>
              </a:cxnLst>
              <a:rect l="0" t="0" r="r" b="b"/>
              <a:pathLst>
                <a:path w="230" h="213">
                  <a:moveTo>
                    <a:pt x="82" y="0"/>
                  </a:moveTo>
                  <a:lnTo>
                    <a:pt x="230" y="213"/>
                  </a:lnTo>
                  <a:lnTo>
                    <a:pt x="0" y="95"/>
                  </a:lnTo>
                  <a:lnTo>
                    <a:pt x="82" y="0"/>
                  </a:lnTo>
                  <a:close/>
                </a:path>
              </a:pathLst>
            </a:custGeom>
            <a:solidFill>
              <a:srgbClr val="808080"/>
            </a:solidFill>
            <a:ln w="11113">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20" name="Line 36"/>
            <p:cNvSpPr>
              <a:spLocks noChangeShapeType="1"/>
            </p:cNvSpPr>
            <p:nvPr/>
          </p:nvSpPr>
          <p:spPr bwMode="auto">
            <a:xfrm flipH="1" flipV="1">
              <a:off x="9383" y="4140"/>
              <a:ext cx="464" cy="1022"/>
            </a:xfrm>
            <a:prstGeom prst="line">
              <a:avLst/>
            </a:prstGeom>
            <a:noFill/>
            <a:ln w="11113">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19" name="Freeform 35"/>
            <p:cNvSpPr>
              <a:spLocks/>
            </p:cNvSpPr>
            <p:nvPr/>
          </p:nvSpPr>
          <p:spPr bwMode="auto">
            <a:xfrm>
              <a:off x="9383" y="4140"/>
              <a:ext cx="111" cy="179"/>
            </a:xfrm>
            <a:custGeom>
              <a:avLst/>
              <a:gdLst/>
              <a:ahLst/>
              <a:cxnLst>
                <a:cxn ang="0">
                  <a:pos x="45" y="256"/>
                </a:cxn>
                <a:cxn ang="0">
                  <a:pos x="0" y="0"/>
                </a:cxn>
                <a:cxn ang="0">
                  <a:pos x="159" y="204"/>
                </a:cxn>
                <a:cxn ang="0">
                  <a:pos x="45" y="256"/>
                </a:cxn>
              </a:cxnLst>
              <a:rect l="0" t="0" r="r" b="b"/>
              <a:pathLst>
                <a:path w="159" h="256">
                  <a:moveTo>
                    <a:pt x="45" y="256"/>
                  </a:moveTo>
                  <a:lnTo>
                    <a:pt x="0" y="0"/>
                  </a:lnTo>
                  <a:lnTo>
                    <a:pt x="159" y="204"/>
                  </a:lnTo>
                  <a:lnTo>
                    <a:pt x="45" y="256"/>
                  </a:lnTo>
                  <a:close/>
                </a:path>
              </a:pathLst>
            </a:custGeom>
            <a:solidFill>
              <a:srgbClr val="808080"/>
            </a:solidFill>
            <a:ln w="11113">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18" name="Line 34"/>
            <p:cNvSpPr>
              <a:spLocks noChangeShapeType="1"/>
            </p:cNvSpPr>
            <p:nvPr/>
          </p:nvSpPr>
          <p:spPr bwMode="auto">
            <a:xfrm flipV="1">
              <a:off x="8790" y="4240"/>
              <a:ext cx="1" cy="361"/>
            </a:xfrm>
            <a:prstGeom prst="line">
              <a:avLst/>
            </a:prstGeom>
            <a:noFill/>
            <a:ln w="11113">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17" name="Freeform 33"/>
            <p:cNvSpPr>
              <a:spLocks/>
            </p:cNvSpPr>
            <p:nvPr/>
          </p:nvSpPr>
          <p:spPr bwMode="auto">
            <a:xfrm>
              <a:off x="8746" y="4220"/>
              <a:ext cx="87" cy="176"/>
            </a:xfrm>
            <a:custGeom>
              <a:avLst/>
              <a:gdLst/>
              <a:ahLst/>
              <a:cxnLst>
                <a:cxn ang="0">
                  <a:pos x="0" y="251"/>
                </a:cxn>
                <a:cxn ang="0">
                  <a:pos x="62" y="0"/>
                </a:cxn>
                <a:cxn ang="0">
                  <a:pos x="125" y="251"/>
                </a:cxn>
                <a:cxn ang="0">
                  <a:pos x="0" y="251"/>
                </a:cxn>
              </a:cxnLst>
              <a:rect l="0" t="0" r="r" b="b"/>
              <a:pathLst>
                <a:path w="125" h="251">
                  <a:moveTo>
                    <a:pt x="0" y="251"/>
                  </a:moveTo>
                  <a:lnTo>
                    <a:pt x="62" y="0"/>
                  </a:lnTo>
                  <a:lnTo>
                    <a:pt x="125" y="251"/>
                  </a:lnTo>
                  <a:lnTo>
                    <a:pt x="0" y="251"/>
                  </a:lnTo>
                  <a:close/>
                </a:path>
              </a:pathLst>
            </a:custGeom>
            <a:solidFill>
              <a:srgbClr val="808080"/>
            </a:solidFill>
            <a:ln w="11113">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16" name="Rectangle 32"/>
            <p:cNvSpPr>
              <a:spLocks noChangeArrowheads="1"/>
            </p:cNvSpPr>
            <p:nvPr/>
          </p:nvSpPr>
          <p:spPr bwMode="auto">
            <a:xfrm>
              <a:off x="9800" y="2526"/>
              <a:ext cx="1200" cy="719"/>
            </a:xfrm>
            <a:prstGeom prst="rect">
              <a:avLst/>
            </a:prstGeom>
            <a:noFill/>
            <a:ln w="11176">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15" name="Rectangle 31"/>
            <p:cNvSpPr>
              <a:spLocks noChangeArrowheads="1"/>
            </p:cNvSpPr>
            <p:nvPr/>
          </p:nvSpPr>
          <p:spPr bwMode="auto">
            <a:xfrm>
              <a:off x="9833" y="2684"/>
              <a:ext cx="1350" cy="5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a:solidFill>
                    <a:srgbClr val="000000"/>
                  </a:solidFill>
                  <a:latin typeface="Arial" pitchFamily="34" charset="0"/>
                  <a:ea typeface="PMingLiU" pitchFamily="18" charset="-120"/>
                  <a:cs typeface="Arial" pitchFamily="34" charset="0"/>
                </a:rPr>
                <a:t>Biofuel/GHG</a:t>
              </a:r>
              <a:endParaRPr lang="en-US" sz="700">
                <a:latin typeface="Arial" pitchFamily="34" charset="0"/>
                <a:cs typeface="Arial" pitchFamily="34" charset="0"/>
              </a:endParaRPr>
            </a:p>
            <a:p>
              <a:pPr eaLnBrk="0" fontAlgn="base" hangingPunct="0">
                <a:spcBef>
                  <a:spcPct val="0"/>
                </a:spcBef>
                <a:spcAft>
                  <a:spcPct val="0"/>
                </a:spcAft>
              </a:pPr>
              <a:r>
                <a:rPr lang="en-US" sz="1400">
                  <a:solidFill>
                    <a:srgbClr val="000000"/>
                  </a:solidFill>
                  <a:latin typeface="Arial" pitchFamily="34" charset="0"/>
                  <a:ea typeface="PMingLiU" pitchFamily="18" charset="-120"/>
                  <a:cs typeface="Arial" pitchFamily="34" charset="0"/>
                </a:rPr>
                <a:t>Demand</a:t>
              </a:r>
              <a:endParaRPr lang="en-US" sz="1400">
                <a:latin typeface="Arial" pitchFamily="34" charset="0"/>
                <a:cs typeface="Arial" pitchFamily="34" charset="0"/>
              </a:endParaRPr>
            </a:p>
          </p:txBody>
        </p:sp>
        <p:sp>
          <p:nvSpPr>
            <p:cNvPr id="16414" name="Line 30"/>
            <p:cNvSpPr>
              <a:spLocks noChangeShapeType="1"/>
            </p:cNvSpPr>
            <p:nvPr/>
          </p:nvSpPr>
          <p:spPr bwMode="auto">
            <a:xfrm flipV="1">
              <a:off x="9383" y="3030"/>
              <a:ext cx="375" cy="642"/>
            </a:xfrm>
            <a:prstGeom prst="line">
              <a:avLst/>
            </a:prstGeom>
            <a:noFill/>
            <a:ln w="11113">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13" name="Freeform 29"/>
            <p:cNvSpPr>
              <a:spLocks/>
            </p:cNvSpPr>
            <p:nvPr/>
          </p:nvSpPr>
          <p:spPr bwMode="auto">
            <a:xfrm>
              <a:off x="9635" y="3015"/>
              <a:ext cx="134" cy="170"/>
            </a:xfrm>
            <a:custGeom>
              <a:avLst/>
              <a:gdLst/>
              <a:ahLst/>
              <a:cxnLst>
                <a:cxn ang="0">
                  <a:pos x="0" y="174"/>
                </a:cxn>
                <a:cxn ang="0">
                  <a:pos x="192" y="0"/>
                </a:cxn>
                <a:cxn ang="0">
                  <a:pos x="104" y="245"/>
                </a:cxn>
                <a:cxn ang="0">
                  <a:pos x="0" y="174"/>
                </a:cxn>
              </a:cxnLst>
              <a:rect l="0" t="0" r="r" b="b"/>
              <a:pathLst>
                <a:path w="192" h="245">
                  <a:moveTo>
                    <a:pt x="0" y="174"/>
                  </a:moveTo>
                  <a:lnTo>
                    <a:pt x="192" y="0"/>
                  </a:lnTo>
                  <a:lnTo>
                    <a:pt x="104" y="245"/>
                  </a:lnTo>
                  <a:lnTo>
                    <a:pt x="0" y="174"/>
                  </a:lnTo>
                  <a:close/>
                </a:path>
              </a:pathLst>
            </a:custGeom>
            <a:solidFill>
              <a:srgbClr val="808080"/>
            </a:solidFill>
            <a:ln w="11113">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12" name="Rectangle 28"/>
            <p:cNvSpPr>
              <a:spLocks noChangeArrowheads="1"/>
            </p:cNvSpPr>
            <p:nvPr/>
          </p:nvSpPr>
          <p:spPr bwMode="auto">
            <a:xfrm>
              <a:off x="6796" y="2292"/>
              <a:ext cx="1120" cy="815"/>
            </a:xfrm>
            <a:prstGeom prst="rect">
              <a:avLst/>
            </a:prstGeom>
            <a:noFill/>
            <a:ln w="11113">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11" name="Rectangle 27"/>
            <p:cNvSpPr>
              <a:spLocks noChangeArrowheads="1"/>
            </p:cNvSpPr>
            <p:nvPr/>
          </p:nvSpPr>
          <p:spPr bwMode="auto">
            <a:xfrm>
              <a:off x="6891" y="2433"/>
              <a:ext cx="1207" cy="5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a:solidFill>
                    <a:srgbClr val="000000"/>
                  </a:solidFill>
                  <a:latin typeface="Arial" pitchFamily="34" charset="0"/>
                  <a:ea typeface="PMingLiU" pitchFamily="18" charset="-120"/>
                  <a:cs typeface="Arial" pitchFamily="34" charset="0"/>
                </a:rPr>
                <a:t>Forest</a:t>
              </a:r>
              <a:endParaRPr lang="en-US" sz="700">
                <a:latin typeface="Arial" pitchFamily="34" charset="0"/>
                <a:cs typeface="Arial" pitchFamily="34" charset="0"/>
              </a:endParaRPr>
            </a:p>
            <a:p>
              <a:pPr eaLnBrk="0" fontAlgn="base" hangingPunct="0">
                <a:spcBef>
                  <a:spcPct val="0"/>
                </a:spcBef>
                <a:spcAft>
                  <a:spcPct val="0"/>
                </a:spcAft>
              </a:pPr>
              <a:r>
                <a:rPr lang="en-US" sz="1400">
                  <a:solidFill>
                    <a:srgbClr val="000000"/>
                  </a:solidFill>
                  <a:latin typeface="Arial" pitchFamily="34" charset="0"/>
                  <a:ea typeface="PMingLiU" pitchFamily="18" charset="-120"/>
                  <a:cs typeface="Arial" pitchFamily="34" charset="0"/>
                </a:rPr>
                <a:t>Production</a:t>
              </a:r>
              <a:endParaRPr lang="en-US" sz="1400">
                <a:latin typeface="Arial" pitchFamily="34" charset="0"/>
                <a:cs typeface="Arial" pitchFamily="34" charset="0"/>
              </a:endParaRPr>
            </a:p>
          </p:txBody>
        </p:sp>
        <p:sp>
          <p:nvSpPr>
            <p:cNvPr id="16410" name="Rectangle 26"/>
            <p:cNvSpPr>
              <a:spLocks noChangeArrowheads="1"/>
            </p:cNvSpPr>
            <p:nvPr/>
          </p:nvSpPr>
          <p:spPr bwMode="auto">
            <a:xfrm>
              <a:off x="4875" y="2240"/>
              <a:ext cx="1361" cy="401"/>
            </a:xfrm>
            <a:prstGeom prst="rect">
              <a:avLst/>
            </a:prstGeom>
            <a:noFill/>
            <a:ln w="11113">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09" name="Rectangle 25"/>
            <p:cNvSpPr>
              <a:spLocks noChangeArrowheads="1"/>
            </p:cNvSpPr>
            <p:nvPr/>
          </p:nvSpPr>
          <p:spPr bwMode="auto">
            <a:xfrm>
              <a:off x="5050" y="3069"/>
              <a:ext cx="1026" cy="2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a:solidFill>
                    <a:srgbClr val="000000"/>
                  </a:solidFill>
                  <a:latin typeface="Arial" pitchFamily="34" charset="0"/>
                  <a:ea typeface="PMingLiU" pitchFamily="18" charset="-120"/>
                  <a:cs typeface="Arial" pitchFamily="34" charset="0"/>
                </a:rPr>
                <a:t>Cropland</a:t>
              </a:r>
              <a:endParaRPr lang="en-US" sz="1400">
                <a:latin typeface="Arial" pitchFamily="34" charset="0"/>
                <a:cs typeface="Arial" pitchFamily="34" charset="0"/>
              </a:endParaRPr>
            </a:p>
          </p:txBody>
        </p:sp>
        <p:sp>
          <p:nvSpPr>
            <p:cNvPr id="16408" name="Line 24"/>
            <p:cNvSpPr>
              <a:spLocks noChangeShapeType="1"/>
            </p:cNvSpPr>
            <p:nvPr/>
          </p:nvSpPr>
          <p:spPr bwMode="auto">
            <a:xfrm>
              <a:off x="6243" y="2417"/>
              <a:ext cx="536" cy="266"/>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407" name="Line 23"/>
            <p:cNvSpPr>
              <a:spLocks noChangeShapeType="1"/>
            </p:cNvSpPr>
            <p:nvPr/>
          </p:nvSpPr>
          <p:spPr bwMode="auto">
            <a:xfrm>
              <a:off x="7701" y="3104"/>
              <a:ext cx="745" cy="767"/>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406" name="Line 22"/>
            <p:cNvSpPr>
              <a:spLocks noChangeShapeType="1"/>
            </p:cNvSpPr>
            <p:nvPr/>
          </p:nvSpPr>
          <p:spPr bwMode="auto">
            <a:xfrm>
              <a:off x="6285" y="3188"/>
              <a:ext cx="536" cy="893"/>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405" name="Line 21"/>
            <p:cNvSpPr>
              <a:spLocks noChangeShapeType="1"/>
            </p:cNvSpPr>
            <p:nvPr/>
          </p:nvSpPr>
          <p:spPr bwMode="auto">
            <a:xfrm>
              <a:off x="6276" y="3765"/>
              <a:ext cx="561" cy="383"/>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404" name="Line 20"/>
            <p:cNvSpPr>
              <a:spLocks noChangeShapeType="1"/>
            </p:cNvSpPr>
            <p:nvPr/>
          </p:nvSpPr>
          <p:spPr bwMode="auto">
            <a:xfrm flipV="1">
              <a:off x="6260" y="4248"/>
              <a:ext cx="594" cy="87"/>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403" name="Line 19"/>
            <p:cNvSpPr>
              <a:spLocks noChangeShapeType="1"/>
            </p:cNvSpPr>
            <p:nvPr/>
          </p:nvSpPr>
          <p:spPr bwMode="auto">
            <a:xfrm flipV="1">
              <a:off x="6293" y="2733"/>
              <a:ext cx="461" cy="2213"/>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402" name="Line 18"/>
            <p:cNvSpPr>
              <a:spLocks noChangeShapeType="1"/>
            </p:cNvSpPr>
            <p:nvPr/>
          </p:nvSpPr>
          <p:spPr bwMode="auto">
            <a:xfrm flipV="1">
              <a:off x="6276" y="4281"/>
              <a:ext cx="553" cy="665"/>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401" name="Line 17"/>
            <p:cNvSpPr>
              <a:spLocks noChangeShapeType="1"/>
            </p:cNvSpPr>
            <p:nvPr/>
          </p:nvSpPr>
          <p:spPr bwMode="auto">
            <a:xfrm flipV="1">
              <a:off x="6293" y="2867"/>
              <a:ext cx="469" cy="2690"/>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400" name="Line 16"/>
            <p:cNvSpPr>
              <a:spLocks noChangeShapeType="1"/>
            </p:cNvSpPr>
            <p:nvPr/>
          </p:nvSpPr>
          <p:spPr bwMode="auto">
            <a:xfrm flipV="1">
              <a:off x="6276" y="4281"/>
              <a:ext cx="545" cy="1334"/>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399" name="Line 15"/>
            <p:cNvSpPr>
              <a:spLocks noChangeShapeType="1"/>
            </p:cNvSpPr>
            <p:nvPr/>
          </p:nvSpPr>
          <p:spPr bwMode="auto">
            <a:xfrm flipV="1">
              <a:off x="6276" y="5596"/>
              <a:ext cx="586" cy="1141"/>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398" name="Line 14"/>
            <p:cNvSpPr>
              <a:spLocks noChangeShapeType="1"/>
            </p:cNvSpPr>
            <p:nvPr/>
          </p:nvSpPr>
          <p:spPr bwMode="auto">
            <a:xfrm flipV="1">
              <a:off x="6260" y="5613"/>
              <a:ext cx="561" cy="538"/>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397" name="Line 13"/>
            <p:cNvSpPr>
              <a:spLocks noChangeShapeType="1"/>
            </p:cNvSpPr>
            <p:nvPr/>
          </p:nvSpPr>
          <p:spPr bwMode="auto">
            <a:xfrm flipV="1">
              <a:off x="6276" y="5613"/>
              <a:ext cx="561" cy="19"/>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396" name="Line 12"/>
            <p:cNvSpPr>
              <a:spLocks noChangeShapeType="1"/>
            </p:cNvSpPr>
            <p:nvPr/>
          </p:nvSpPr>
          <p:spPr bwMode="auto">
            <a:xfrm>
              <a:off x="8001" y="4184"/>
              <a:ext cx="420" cy="633"/>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395" name="Line 11"/>
            <p:cNvSpPr>
              <a:spLocks noChangeShapeType="1"/>
            </p:cNvSpPr>
            <p:nvPr/>
          </p:nvSpPr>
          <p:spPr bwMode="auto">
            <a:xfrm>
              <a:off x="7701" y="3104"/>
              <a:ext cx="753" cy="1763"/>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394" name="Line 10"/>
            <p:cNvSpPr>
              <a:spLocks noChangeShapeType="1"/>
            </p:cNvSpPr>
            <p:nvPr/>
          </p:nvSpPr>
          <p:spPr bwMode="auto">
            <a:xfrm>
              <a:off x="7985" y="4201"/>
              <a:ext cx="444" cy="1763"/>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393" name="Line 9"/>
            <p:cNvSpPr>
              <a:spLocks noChangeShapeType="1"/>
            </p:cNvSpPr>
            <p:nvPr/>
          </p:nvSpPr>
          <p:spPr bwMode="auto">
            <a:xfrm flipV="1">
              <a:off x="8001" y="3913"/>
              <a:ext cx="420" cy="288"/>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392" name="Line 8"/>
            <p:cNvSpPr>
              <a:spLocks noChangeShapeType="1"/>
            </p:cNvSpPr>
            <p:nvPr/>
          </p:nvSpPr>
          <p:spPr bwMode="auto">
            <a:xfrm flipV="1">
              <a:off x="7926" y="4893"/>
              <a:ext cx="486" cy="781"/>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391" name="Line 7"/>
            <p:cNvSpPr>
              <a:spLocks noChangeShapeType="1"/>
            </p:cNvSpPr>
            <p:nvPr/>
          </p:nvSpPr>
          <p:spPr bwMode="auto">
            <a:xfrm flipV="1">
              <a:off x="7910" y="3913"/>
              <a:ext cx="519" cy="1786"/>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390" name="Line 6"/>
            <p:cNvSpPr>
              <a:spLocks noChangeShapeType="1"/>
            </p:cNvSpPr>
            <p:nvPr/>
          </p:nvSpPr>
          <p:spPr bwMode="auto">
            <a:xfrm flipH="1" flipV="1">
              <a:off x="7937" y="5738"/>
              <a:ext cx="514" cy="304"/>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389" name="Line 5"/>
            <p:cNvSpPr>
              <a:spLocks noChangeShapeType="1"/>
            </p:cNvSpPr>
            <p:nvPr/>
          </p:nvSpPr>
          <p:spPr bwMode="auto">
            <a:xfrm flipH="1" flipV="1">
              <a:off x="4308" y="6134"/>
              <a:ext cx="608" cy="9"/>
            </a:xfrm>
            <a:prstGeom prst="line">
              <a:avLst/>
            </a:prstGeom>
            <a:noFill/>
            <a:ln w="9525">
              <a:solidFill>
                <a:srgbClr val="80808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388" name="Line 4"/>
            <p:cNvSpPr>
              <a:spLocks noChangeShapeType="1"/>
            </p:cNvSpPr>
            <p:nvPr/>
          </p:nvSpPr>
          <p:spPr bwMode="auto">
            <a:xfrm flipH="1" flipV="1">
              <a:off x="4258" y="2434"/>
              <a:ext cx="608" cy="9"/>
            </a:xfrm>
            <a:prstGeom prst="line">
              <a:avLst/>
            </a:prstGeom>
            <a:noFill/>
            <a:ln w="9525">
              <a:solidFill>
                <a:srgbClr val="80808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387" name="Line 3"/>
            <p:cNvSpPr>
              <a:spLocks noChangeShapeType="1"/>
            </p:cNvSpPr>
            <p:nvPr/>
          </p:nvSpPr>
          <p:spPr bwMode="auto">
            <a:xfrm flipH="1" flipV="1">
              <a:off x="4283" y="3188"/>
              <a:ext cx="608" cy="8"/>
            </a:xfrm>
            <a:prstGeom prst="line">
              <a:avLst/>
            </a:prstGeom>
            <a:noFill/>
            <a:ln w="9525">
              <a:solidFill>
                <a:srgbClr val="80808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1400"/>
            </a:p>
          </p:txBody>
        </p:sp>
        <p:sp>
          <p:nvSpPr>
            <p:cNvPr id="16386" name="Line 2"/>
            <p:cNvSpPr>
              <a:spLocks noChangeShapeType="1"/>
            </p:cNvSpPr>
            <p:nvPr/>
          </p:nvSpPr>
          <p:spPr bwMode="auto">
            <a:xfrm flipH="1" flipV="1">
              <a:off x="4266" y="2434"/>
              <a:ext cx="25" cy="3709"/>
            </a:xfrm>
            <a:prstGeom prst="line">
              <a:avLst/>
            </a:prstGeom>
            <a:noFill/>
            <a:ln w="9525">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sz="1400"/>
            </a:p>
          </p:txBody>
        </p:sp>
      </p:grpSp>
    </p:spTree>
    <p:extLst>
      <p:ext uri="{BB962C8B-B14F-4D97-AF65-F5344CB8AC3E}">
        <p14:creationId xmlns:p14="http://schemas.microsoft.com/office/powerpoint/2010/main" val="854204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76200" y="838201"/>
            <a:ext cx="8915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63539" indent="-234945" fontAlgn="base">
              <a:spcBef>
                <a:spcPct val="0"/>
              </a:spcBef>
              <a:spcAft>
                <a:spcPct val="0"/>
              </a:spcAft>
              <a:buFont typeface="Arial" pitchFamily="34" charset="0"/>
              <a:buChar char="•"/>
            </a:pPr>
            <a:r>
              <a:rPr lang="en-US" sz="2400" dirty="0">
                <a:latin typeface="Arial" pitchFamily="34" charset="0"/>
                <a:cs typeface="Arial" pitchFamily="34" charset="0"/>
              </a:rPr>
              <a:t>FASOM  Basics</a:t>
            </a:r>
          </a:p>
        </p:txBody>
      </p:sp>
      <p:sp>
        <p:nvSpPr>
          <p:cNvPr id="5" name="Rectangle 2"/>
          <p:cNvSpPr txBox="1">
            <a:spLocks noChangeArrowheads="1"/>
          </p:cNvSpPr>
          <p:nvPr/>
        </p:nvSpPr>
        <p:spPr>
          <a:xfrm>
            <a:off x="377828" y="80963"/>
            <a:ext cx="8308975" cy="604839"/>
          </a:xfrm>
          <a:prstGeom prst="rect">
            <a:avLst/>
          </a:prstGeom>
          <a:noFill/>
          <a:ln/>
        </p:spPr>
        <p:txBody>
          <a:bodyPr/>
          <a:lstStyle/>
          <a:p>
            <a:pPr algn="ctr">
              <a:spcBef>
                <a:spcPct val="0"/>
              </a:spcBef>
              <a:defRPr/>
            </a:pPr>
            <a:r>
              <a:rPr lang="en-US" sz="4000" b="1" dirty="0">
                <a:solidFill>
                  <a:srgbClr val="9E0000"/>
                </a:solidFill>
                <a:latin typeface="Times New Roman" panose="02020603050405020304" pitchFamily="18" charset="0"/>
                <a:cs typeface="Times New Roman" panose="02020603050405020304" pitchFamily="18" charset="0"/>
              </a:rPr>
              <a:t>Economic Scope</a:t>
            </a:r>
          </a:p>
        </p:txBody>
      </p:sp>
      <p:sp>
        <p:nvSpPr>
          <p:cNvPr id="16460" name="Rectangle 76"/>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78" name="Picture 2"/>
          <p:cNvPicPr>
            <a:picLocks noChangeAspect="1" noChangeArrowheads="1"/>
          </p:cNvPicPr>
          <p:nvPr/>
        </p:nvPicPr>
        <p:blipFill>
          <a:blip r:embed="rId2" cstate="print"/>
          <a:srcRect/>
          <a:stretch>
            <a:fillRect/>
          </a:stretch>
        </p:blipFill>
        <p:spPr bwMode="auto">
          <a:xfrm>
            <a:off x="1219201" y="1447801"/>
            <a:ext cx="6565900" cy="4991100"/>
          </a:xfrm>
          <a:prstGeom prst="rect">
            <a:avLst/>
          </a:prstGeom>
          <a:noFill/>
          <a:ln w="9525">
            <a:noFill/>
            <a:miter lim="800000"/>
            <a:headEnd/>
            <a:tailEnd/>
          </a:ln>
        </p:spPr>
      </p:pic>
    </p:spTree>
    <p:extLst>
      <p:ext uri="{BB962C8B-B14F-4D97-AF65-F5344CB8AC3E}">
        <p14:creationId xmlns:p14="http://schemas.microsoft.com/office/powerpoint/2010/main" val="3281809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77828" y="80963"/>
            <a:ext cx="8308975" cy="604839"/>
          </a:xfrm>
          <a:prstGeom prst="rect">
            <a:avLst/>
          </a:prstGeom>
          <a:noFill/>
          <a:ln/>
        </p:spPr>
        <p:txBody>
          <a:bodyPr/>
          <a:lstStyle/>
          <a:p>
            <a:pPr algn="ctr">
              <a:spcBef>
                <a:spcPct val="0"/>
              </a:spcBef>
              <a:defRPr/>
            </a:pPr>
            <a:r>
              <a:rPr lang="en-US" sz="4000" b="1" dirty="0">
                <a:solidFill>
                  <a:srgbClr val="9E0000"/>
                </a:solidFill>
                <a:latin typeface="Times New Roman" panose="02020603050405020304" pitchFamily="18" charset="0"/>
                <a:cs typeface="Times New Roman" panose="02020603050405020304" pitchFamily="18" charset="0"/>
              </a:rPr>
              <a:t>Ag Primary Commodities</a:t>
            </a:r>
          </a:p>
        </p:txBody>
      </p:sp>
      <p:sp>
        <p:nvSpPr>
          <p:cNvPr id="16460" name="Rectangle 76"/>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 name="Rectangle 80"/>
          <p:cNvSpPr/>
          <p:nvPr/>
        </p:nvSpPr>
        <p:spPr>
          <a:xfrm>
            <a:off x="76200" y="1066802"/>
            <a:ext cx="9144000" cy="5816977"/>
          </a:xfrm>
          <a:prstGeom prst="rect">
            <a:avLst/>
          </a:prstGeom>
        </p:spPr>
        <p:txBody>
          <a:bodyPr wrap="square">
            <a:spAutoFit/>
          </a:bodyPr>
          <a:lstStyle/>
          <a:p>
            <a:r>
              <a:rPr lang="en-US" sz="1200" dirty="0">
                <a:latin typeface="Courier New" pitchFamily="49" charset="0"/>
                <a:cs typeface="Courier New" pitchFamily="49" charset="0"/>
              </a:rPr>
              <a:t>Cotton              ,    Corn                ,    Soybeans            ,    </a:t>
            </a:r>
            <a:r>
              <a:rPr lang="en-US" sz="1200" dirty="0" err="1">
                <a:latin typeface="Courier New" pitchFamily="49" charset="0"/>
                <a:cs typeface="Courier New" pitchFamily="49" charset="0"/>
              </a:rPr>
              <a:t>SoftWhiteWheat</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HardRedWinterWheat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SoftRedWinterWheat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DurhamWheat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HardRedSpringWheat</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Sorghum             ,    Rice                ,    Oats                ,    Barley              </a:t>
            </a:r>
          </a:p>
          <a:p>
            <a:r>
              <a:rPr lang="en-US" sz="1200" dirty="0">
                <a:latin typeface="Courier New" pitchFamily="49" charset="0"/>
                <a:cs typeface="Courier New" pitchFamily="49" charset="0"/>
              </a:rPr>
              <a:t>Rye   </a:t>
            </a:r>
          </a:p>
          <a:p>
            <a:r>
              <a:rPr lang="en-US" sz="1200" dirty="0">
                <a:latin typeface="Courier New" pitchFamily="49" charset="0"/>
                <a:cs typeface="Courier New" pitchFamily="49" charset="0"/>
              </a:rPr>
              <a:t>              ,    </a:t>
            </a:r>
          </a:p>
          <a:p>
            <a:r>
              <a:rPr lang="en-US" sz="1200" dirty="0" err="1">
                <a:latin typeface="Courier New" pitchFamily="49" charset="0"/>
                <a:cs typeface="Courier New" pitchFamily="49" charset="0"/>
              </a:rPr>
              <a:t>AcreOatsGrazing</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AcreWheatGrazing</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AcreRyeGrazing</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AcreOatsGrazeout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AcreWheatGrazeout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AcreRyeGrazeout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AcreImprovePasture</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Silage              ,    Hay</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softwoodres</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hardwoodres</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softwoodpulp</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hardwoodpulp</a:t>
            </a:r>
            <a:r>
              <a:rPr lang="en-US" sz="1200" dirty="0">
                <a:latin typeface="Courier New" pitchFamily="49" charset="0"/>
                <a:cs typeface="Courier New" pitchFamily="49" charset="0"/>
              </a:rPr>
              <a:t>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cornres</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sorghumres</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wheatres</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oatsres</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barleyres</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riceres</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softmillres</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hardmillres</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biomanure</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beefbiomanure</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dairybiomanure</a:t>
            </a:r>
            <a:r>
              <a:rPr lang="en-US" sz="1200" dirty="0">
                <a:latin typeface="Courier New" pitchFamily="49" charset="0"/>
                <a:cs typeface="Courier New" pitchFamily="49" charset="0"/>
              </a:rPr>
              <a:t>      ,    </a:t>
            </a: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Sugarcane           ,    </a:t>
            </a:r>
            <a:r>
              <a:rPr lang="en-US" sz="1200" dirty="0" err="1">
                <a:latin typeface="Courier New" pitchFamily="49" charset="0"/>
                <a:cs typeface="Courier New" pitchFamily="49" charset="0"/>
              </a:rPr>
              <a:t>Sugarbeet</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Potatoes            ,    </a:t>
            </a:r>
            <a:r>
              <a:rPr lang="en-US" sz="1200" dirty="0" err="1">
                <a:latin typeface="Courier New" pitchFamily="49" charset="0"/>
                <a:cs typeface="Courier New" pitchFamily="49" charset="0"/>
              </a:rPr>
              <a:t>TomatoFrsh</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TomatoProc</a:t>
            </a:r>
            <a:r>
              <a:rPr lang="en-US" sz="1200" dirty="0">
                <a:latin typeface="Courier New" pitchFamily="49" charset="0"/>
                <a:cs typeface="Courier New" pitchFamily="49" charset="0"/>
              </a:rPr>
              <a:t>          ,    OrangeFrsh75box     ,    OrangeFrsh90box     ,    OrangeFrsh85box     ,    OrangeProc75box     ,    OrangeProc90box     ,    OrangeProc85box     ,    GrpfrtFrsh67box     ,    GrpfrtFrsh85box     ,    GrpfrtFrsh80box     ,    GrpfrtProc67box     ,    GrpfrtProc85box     ,    GrpfrtProc80box     ,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SwitchGrass</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HybrdPoplar</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Miscanthus</a:t>
            </a:r>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Willow              ,    </a:t>
            </a:r>
            <a:r>
              <a:rPr lang="en-US" sz="1200" dirty="0" err="1">
                <a:latin typeface="Courier New" pitchFamily="49" charset="0"/>
                <a:cs typeface="Courier New" pitchFamily="49" charset="0"/>
              </a:rPr>
              <a:t>EnergySorghum</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SweetSorghum</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SweetSorghumR</a:t>
            </a:r>
            <a:r>
              <a:rPr lang="en-US" sz="1200" dirty="0">
                <a:latin typeface="Courier New" pitchFamily="49" charset="0"/>
                <a:cs typeface="Courier New" pitchFamily="49" charset="0"/>
              </a:rPr>
              <a:t>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NonFedSla</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FeedlotBeefSlaughter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CalfSlaugh</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CullBeefCo</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Milk                ,    </a:t>
            </a:r>
            <a:r>
              <a:rPr lang="en-US" sz="1200" dirty="0" err="1">
                <a:latin typeface="Courier New" pitchFamily="49" charset="0"/>
                <a:cs typeface="Courier New" pitchFamily="49" charset="0"/>
              </a:rPr>
              <a:t>CullDairyCows</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HogsforSlaughter</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FeederPig</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CullSow</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LambSlaugh</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CullEwes</a:t>
            </a:r>
            <a:r>
              <a:rPr lang="en-US" sz="1200" dirty="0">
                <a:latin typeface="Courier New" pitchFamily="49" charset="0"/>
                <a:cs typeface="Courier New" pitchFamily="49" charset="0"/>
              </a:rPr>
              <a:t>            ,    Wool                </a:t>
            </a:r>
          </a:p>
          <a:p>
            <a:r>
              <a:rPr lang="en-US" sz="1200" dirty="0" err="1">
                <a:latin typeface="Courier New" pitchFamily="49" charset="0"/>
                <a:cs typeface="Courier New" pitchFamily="49" charset="0"/>
              </a:rPr>
              <a:t>SteerCalve</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HeifCalve</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StockedCalf</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StockedHCalf</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StockedSCalf</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DairyCalves</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StockedYearling</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StockedHYearl</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StockedSYearl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HorsesandMules</a:t>
            </a:r>
            <a:r>
              <a:rPr lang="en-US" sz="1200" dirty="0">
                <a:latin typeface="Courier New" pitchFamily="49" charset="0"/>
                <a:cs typeface="Courier New" pitchFamily="49" charset="0"/>
              </a:rPr>
              <a:t>      ,    Eggs                ,    Broilers            </a:t>
            </a:r>
          </a:p>
          <a:p>
            <a:r>
              <a:rPr lang="en-US" sz="1200" dirty="0">
                <a:latin typeface="Courier New" pitchFamily="49" charset="0"/>
                <a:cs typeface="Courier New" pitchFamily="49" charset="0"/>
              </a:rPr>
              <a:t>Turkeys </a:t>
            </a:r>
          </a:p>
        </p:txBody>
      </p:sp>
    </p:spTree>
    <p:extLst>
      <p:ext uri="{BB962C8B-B14F-4D97-AF65-F5344CB8AC3E}">
        <p14:creationId xmlns:p14="http://schemas.microsoft.com/office/powerpoint/2010/main" val="4202619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77828" y="80963"/>
            <a:ext cx="8308975" cy="604839"/>
          </a:xfrm>
          <a:prstGeom prst="rect">
            <a:avLst/>
          </a:prstGeom>
          <a:noFill/>
          <a:ln/>
        </p:spPr>
        <p:txBody>
          <a:bodyPr/>
          <a:lstStyle/>
          <a:p>
            <a:pPr lvl="0" algn="ctr">
              <a:spcBef>
                <a:spcPct val="0"/>
              </a:spcBef>
              <a:defRPr/>
            </a:pPr>
            <a:r>
              <a:rPr lang="en-US" sz="4000" b="1" dirty="0">
                <a:solidFill>
                  <a:srgbClr val="9E0000"/>
                </a:solidFill>
                <a:latin typeface="Times New Roman" panose="02020603050405020304" pitchFamily="18" charset="0"/>
                <a:cs typeface="Times New Roman" panose="02020603050405020304" pitchFamily="18" charset="0"/>
              </a:rPr>
              <a:t>Ag</a:t>
            </a:r>
            <a:r>
              <a:rPr kumimoji="1" lang="en-US" sz="3200" b="1" dirty="0">
                <a:solidFill>
                  <a:srgbClr val="FF0000"/>
                </a:solidFill>
              </a:rPr>
              <a:t> </a:t>
            </a:r>
            <a:r>
              <a:rPr lang="en-US" sz="4000" b="1" dirty="0">
                <a:solidFill>
                  <a:srgbClr val="9E0000"/>
                </a:solidFill>
                <a:latin typeface="Times New Roman" panose="02020603050405020304" pitchFamily="18" charset="0"/>
                <a:cs typeface="Times New Roman" panose="02020603050405020304" pitchFamily="18" charset="0"/>
              </a:rPr>
              <a:t>Secondary Commodities</a:t>
            </a:r>
          </a:p>
        </p:txBody>
      </p:sp>
      <p:sp>
        <p:nvSpPr>
          <p:cNvPr id="16460" name="Rectangle 76"/>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 name="Rectangle 80"/>
          <p:cNvSpPr/>
          <p:nvPr/>
        </p:nvSpPr>
        <p:spPr>
          <a:xfrm>
            <a:off x="533400" y="1008760"/>
            <a:ext cx="9144000" cy="5816977"/>
          </a:xfrm>
          <a:prstGeom prst="rect">
            <a:avLst/>
          </a:prstGeom>
        </p:spPr>
        <p:txBody>
          <a:bodyPr wrap="square">
            <a:spAutoFit/>
          </a:bodyPr>
          <a:lstStyle/>
          <a:p>
            <a:r>
              <a:rPr lang="en-US" sz="1200" dirty="0" err="1">
                <a:latin typeface="Courier New" pitchFamily="49" charset="0"/>
                <a:cs typeface="Courier New" pitchFamily="49" charset="0"/>
              </a:rPr>
              <a:t>OrangeJuic</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GrpfrtJuic</a:t>
            </a:r>
            <a:r>
              <a:rPr lang="en-US" sz="1200" dirty="0">
                <a:latin typeface="Courier New" pitchFamily="49" charset="0"/>
                <a:cs typeface="Courier New" pitchFamily="49" charset="0"/>
              </a:rPr>
              <a:t>        ,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SoybeanMeal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SoybeanMealeq</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SoybeanOil</a:t>
            </a:r>
            <a:r>
              <a:rPr lang="en-US" sz="1200" dirty="0">
                <a:latin typeface="Courier New" pitchFamily="49" charset="0"/>
                <a:cs typeface="Courier New" pitchFamily="49" charset="0"/>
              </a:rPr>
              <a:t>        ,    </a:t>
            </a: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HFCS              ,    Beverages         ,    Confection        </a:t>
            </a:r>
          </a:p>
          <a:p>
            <a:r>
              <a:rPr lang="en-US" sz="1200" dirty="0">
                <a:latin typeface="Courier New" pitchFamily="49" charset="0"/>
                <a:cs typeface="Courier New" pitchFamily="49" charset="0"/>
              </a:rPr>
              <a:t>Baking            ,    Canning           ,    </a:t>
            </a:r>
            <a:r>
              <a:rPr lang="en-US" sz="1200" dirty="0" err="1">
                <a:latin typeface="Courier New" pitchFamily="49" charset="0"/>
                <a:cs typeface="Courier New" pitchFamily="49" charset="0"/>
              </a:rPr>
              <a:t>RefSugar</a:t>
            </a:r>
            <a:r>
              <a:rPr lang="en-US" sz="1200" dirty="0">
                <a:latin typeface="Courier New" pitchFamily="49" charset="0"/>
                <a:cs typeface="Courier New" pitchFamily="49" charset="0"/>
              </a:rPr>
              <a:t>          ,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GlutenMeal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GlutenFeed</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DDGExport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DDGcorn</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DDGnoncorn</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DDGcornfrac</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CornStarch</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CornOil</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CornOilnonfood</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CornSyrup</a:t>
            </a:r>
            <a:r>
              <a:rPr lang="en-US" sz="1200" dirty="0">
                <a:latin typeface="Courier New" pitchFamily="49" charset="0"/>
                <a:cs typeface="Courier New" pitchFamily="49" charset="0"/>
              </a:rPr>
              <a:t>         ,    Dextrose          ,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FrozenPot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DriedPot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ChipPot</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FedBeef</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NonFedBeef</a:t>
            </a:r>
            <a:r>
              <a:rPr lang="en-US" sz="1200" dirty="0">
                <a:latin typeface="Courier New" pitchFamily="49" charset="0"/>
                <a:cs typeface="Courier New" pitchFamily="49" charset="0"/>
              </a:rPr>
              <a:t>        ,    Pork              </a:t>
            </a:r>
          </a:p>
          <a:p>
            <a:r>
              <a:rPr lang="en-US" sz="1200" dirty="0">
                <a:latin typeface="Courier New" pitchFamily="49" charset="0"/>
                <a:cs typeface="Courier New" pitchFamily="49" charset="0"/>
              </a:rPr>
              <a:t>Chicken           ,    Turkey            ,    </a:t>
            </a:r>
            <a:r>
              <a:rPr lang="en-US" sz="1200" dirty="0" err="1">
                <a:latin typeface="Courier New" pitchFamily="49" charset="0"/>
                <a:cs typeface="Courier New" pitchFamily="49" charset="0"/>
              </a:rPr>
              <a:t>WoolClean</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FluidMilkwhol</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FluidMilkLowFat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SkimMilk</a:t>
            </a:r>
            <a:r>
              <a:rPr lang="en-US" sz="1200" dirty="0">
                <a:latin typeface="Courier New" pitchFamily="49" charset="0"/>
                <a:cs typeface="Courier New" pitchFamily="49" charset="0"/>
              </a:rPr>
              <a:t>          ,    Cream             ,    </a:t>
            </a:r>
            <a:r>
              <a:rPr lang="en-US" sz="1200" dirty="0" err="1">
                <a:latin typeface="Courier New" pitchFamily="49" charset="0"/>
                <a:cs typeface="Courier New" pitchFamily="49" charset="0"/>
              </a:rPr>
              <a:t>EvapCondM</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NonFatDryM</a:t>
            </a:r>
            <a:r>
              <a:rPr lang="en-US" sz="1200" dirty="0">
                <a:latin typeface="Courier New" pitchFamily="49" charset="0"/>
                <a:cs typeface="Courier New" pitchFamily="49" charset="0"/>
              </a:rPr>
              <a:t>        ,    Butter            ,    </a:t>
            </a:r>
            <a:r>
              <a:rPr lang="en-US" sz="1200" dirty="0" err="1">
                <a:latin typeface="Courier New" pitchFamily="49" charset="0"/>
                <a:cs typeface="Courier New" pitchFamily="49" charset="0"/>
              </a:rPr>
              <a:t>AmCheese</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OtCheese</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CottageChe</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IceCream</a:t>
            </a:r>
            <a:r>
              <a:rPr lang="en-US" sz="1200" dirty="0">
                <a:latin typeface="Courier New" pitchFamily="49" charset="0"/>
                <a:cs typeface="Courier New" pitchFamily="49" charset="0"/>
              </a:rPr>
              <a:t>          ,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CropEthanol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CellEthanol</a:t>
            </a:r>
            <a:r>
              <a:rPr lang="en-US" sz="1200" dirty="0">
                <a:latin typeface="Courier New" pitchFamily="49" charset="0"/>
                <a:cs typeface="Courier New" pitchFamily="49" charset="0"/>
              </a:rPr>
              <a:t>       ,    Biodiesel         ,    </a:t>
            </a:r>
            <a:r>
              <a:rPr lang="en-US" sz="1200" dirty="0" err="1">
                <a:latin typeface="Courier New" pitchFamily="49" charset="0"/>
                <a:cs typeface="Courier New" pitchFamily="49" charset="0"/>
              </a:rPr>
              <a:t>BiodieselWO</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Tot_Biodiesel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Tot_Ethanol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Tbtus</a:t>
            </a:r>
            <a:r>
              <a:rPr lang="en-US" sz="1200" dirty="0">
                <a:latin typeface="Courier New" pitchFamily="49" charset="0"/>
                <a:cs typeface="Courier New" pitchFamily="49" charset="0"/>
              </a:rPr>
              <a:t>             ,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Bagasse</a:t>
            </a:r>
            <a:r>
              <a:rPr lang="en-US" sz="1200" dirty="0">
                <a:latin typeface="Courier New" pitchFamily="49" charset="0"/>
                <a:cs typeface="Courier New" pitchFamily="49" charset="0"/>
              </a:rPr>
              <a:t>           ,    Lignin            ,    </a:t>
            </a:r>
            <a:r>
              <a:rPr lang="en-US" sz="1200" dirty="0" err="1">
                <a:latin typeface="Courier New" pitchFamily="49" charset="0"/>
                <a:cs typeface="Courier New" pitchFamily="49" charset="0"/>
              </a:rPr>
              <a:t>LigninHardwood</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LigninSoftwood</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EdTallow</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NonEdTallow</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YellowGrease</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SSPulp</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TonsBiomassCTL</a:t>
            </a:r>
            <a:r>
              <a:rPr lang="en-US" sz="1200" dirty="0">
                <a:latin typeface="Courier New" pitchFamily="49" charset="0"/>
                <a:cs typeface="Courier New" pitchFamily="49" charset="0"/>
              </a:rPr>
              <a:t>    ,    Lard              ,    </a:t>
            </a:r>
            <a:r>
              <a:rPr lang="en-US" sz="1200" dirty="0" err="1">
                <a:latin typeface="Courier New" pitchFamily="49" charset="0"/>
                <a:cs typeface="Courier New" pitchFamily="49" charset="0"/>
              </a:rPr>
              <a:t>PoultryFat</a:t>
            </a:r>
            <a:r>
              <a:rPr lang="en-US" sz="1200" dirty="0">
                <a:latin typeface="Courier New" pitchFamily="49" charset="0"/>
                <a:cs typeface="Courier New" pitchFamily="49" charset="0"/>
              </a:rPr>
              <a:t>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CornforBeefCattle</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CornforDairyCattle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CornforHogs</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CornforPoultry</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StockPro0         ,    CatGrain0         ,    </a:t>
            </a:r>
            <a:r>
              <a:rPr lang="en-US" sz="1200" dirty="0" err="1">
                <a:latin typeface="Courier New" pitchFamily="49" charset="0"/>
                <a:cs typeface="Courier New" pitchFamily="49" charset="0"/>
              </a:rPr>
              <a:t>HighProtCa</a:t>
            </a:r>
            <a:r>
              <a:rPr lang="en-US" sz="1200" dirty="0">
                <a:latin typeface="Courier New" pitchFamily="49" charset="0"/>
                <a:cs typeface="Courier New" pitchFamily="49" charset="0"/>
              </a:rPr>
              <a:t>        ,    CowGrain0         </a:t>
            </a:r>
          </a:p>
          <a:p>
            <a:r>
              <a:rPr lang="en-US" sz="1200" dirty="0">
                <a:latin typeface="Courier New" pitchFamily="49" charset="0"/>
                <a:cs typeface="Courier New" pitchFamily="49" charset="0"/>
              </a:rPr>
              <a:t>CowHiPro0         ,    FinGrain0         ,    FinProSwn0        ,    FarGrain0         </a:t>
            </a:r>
          </a:p>
          <a:p>
            <a:r>
              <a:rPr lang="en-US" sz="1200" dirty="0">
                <a:latin typeface="Courier New" pitchFamily="49" charset="0"/>
                <a:cs typeface="Courier New" pitchFamily="49" charset="0"/>
              </a:rPr>
              <a:t>FarProSwn0        ,    FPGGrain0         ,    FPGProSwn0        ,    DairyCon0         </a:t>
            </a:r>
          </a:p>
          <a:p>
            <a:r>
              <a:rPr lang="en-US" sz="1200" dirty="0">
                <a:latin typeface="Courier New" pitchFamily="49" charset="0"/>
                <a:cs typeface="Courier New" pitchFamily="49" charset="0"/>
              </a:rPr>
              <a:t>BroilGrn0         ,    BroilPro0         ,    TurkeyGrn0        ,    TurkeyPro0        </a:t>
            </a:r>
          </a:p>
          <a:p>
            <a:r>
              <a:rPr lang="en-US" sz="1200" dirty="0">
                <a:latin typeface="Courier New" pitchFamily="49" charset="0"/>
                <a:cs typeface="Courier New" pitchFamily="49" charset="0"/>
              </a:rPr>
              <a:t>EggGrain0         ,    EggPro0           ,    SheepGrn0         ,    SheepPro0 </a:t>
            </a:r>
          </a:p>
        </p:txBody>
      </p:sp>
    </p:spTree>
    <p:extLst>
      <p:ext uri="{BB962C8B-B14F-4D97-AF65-F5344CB8AC3E}">
        <p14:creationId xmlns:p14="http://schemas.microsoft.com/office/powerpoint/2010/main" val="2219239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28603" y="105115"/>
            <a:ext cx="8308975" cy="604839"/>
          </a:xfrm>
          <a:prstGeom prst="rect">
            <a:avLst/>
          </a:prstGeom>
          <a:noFill/>
          <a:ln/>
        </p:spPr>
        <p:txBody>
          <a:bodyPr/>
          <a:lstStyle/>
          <a:p>
            <a:pPr lvl="0" algn="ctr">
              <a:spcBef>
                <a:spcPct val="0"/>
              </a:spcBef>
              <a:defRPr/>
            </a:pPr>
            <a:r>
              <a:rPr lang="en-US" sz="4000" b="1" dirty="0">
                <a:solidFill>
                  <a:srgbClr val="9E0000"/>
                </a:solidFill>
                <a:latin typeface="Times New Roman" panose="02020603050405020304" pitchFamily="18" charset="0"/>
                <a:cs typeface="Times New Roman" panose="02020603050405020304" pitchFamily="18" charset="0"/>
              </a:rPr>
              <a:t>Forest Commodities</a:t>
            </a:r>
          </a:p>
        </p:txBody>
      </p:sp>
      <p:sp>
        <p:nvSpPr>
          <p:cNvPr id="16460" name="Rectangle 76"/>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 name="Rectangle 80"/>
          <p:cNvSpPr/>
          <p:nvPr/>
        </p:nvSpPr>
        <p:spPr>
          <a:xfrm>
            <a:off x="-1066800" y="1008758"/>
            <a:ext cx="9906000" cy="5078313"/>
          </a:xfrm>
          <a:prstGeom prst="rect">
            <a:avLst/>
          </a:prstGeom>
        </p:spPr>
        <p:txBody>
          <a:bodyPr wrap="square">
            <a:spAutoFit/>
          </a:bodyPr>
          <a:lstStyle/>
          <a:p>
            <a:r>
              <a:rPr lang="en-US" dirty="0">
                <a:latin typeface="Courier New" pitchFamily="49" charset="0"/>
                <a:cs typeface="Courier New" pitchFamily="49" charset="0"/>
              </a:rPr>
              <a:t>          SWSLOG_WOODS            HWSLOG_WOODS            SWPLOG_WOODS</a:t>
            </a:r>
          </a:p>
          <a:p>
            <a:r>
              <a:rPr lang="en-US" dirty="0">
                <a:latin typeface="Courier New" pitchFamily="49" charset="0"/>
                <a:cs typeface="Courier New" pitchFamily="49" charset="0"/>
              </a:rPr>
              <a:t>          HWPLOG_WOODS            SWFLOG_WOODS            HWFLOG_WOODS</a:t>
            </a:r>
          </a:p>
          <a:p>
            <a:r>
              <a:rPr lang="en-US" dirty="0">
                <a:latin typeface="Courier New" pitchFamily="49" charset="0"/>
                <a:cs typeface="Courier New" pitchFamily="49" charset="0"/>
              </a:rPr>
              <a:t>          SWLOGRES                HWLOGRES</a:t>
            </a:r>
          </a:p>
          <a:p>
            <a:endParaRPr lang="en-US" dirty="0">
              <a:latin typeface="Courier New" pitchFamily="49" charset="0"/>
              <a:cs typeface="Courier New" pitchFamily="49" charset="0"/>
            </a:endParaRPr>
          </a:p>
          <a:p>
            <a:r>
              <a:rPr lang="en-US" dirty="0">
                <a:latin typeface="Courier New" pitchFamily="49" charset="0"/>
                <a:cs typeface="Courier New" pitchFamily="49" charset="0"/>
              </a:rPr>
              <a:t>          SLUM                    SPLY                    OSB</a:t>
            </a:r>
          </a:p>
          <a:p>
            <a:r>
              <a:rPr lang="en-US" dirty="0">
                <a:latin typeface="Courier New" pitchFamily="49" charset="0"/>
                <a:cs typeface="Courier New" pitchFamily="49" charset="0"/>
              </a:rPr>
              <a:t>          HLUM                    HPLY                    SWPANEL</a:t>
            </a:r>
          </a:p>
          <a:p>
            <a:r>
              <a:rPr lang="en-US" dirty="0">
                <a:latin typeface="Courier New" pitchFamily="49" charset="0"/>
                <a:cs typeface="Courier New" pitchFamily="49" charset="0"/>
              </a:rPr>
              <a:t>          HWPANEL                 SWMISC                  HWMISC</a:t>
            </a:r>
          </a:p>
          <a:p>
            <a:r>
              <a:rPr lang="en-US" dirty="0">
                <a:latin typeface="Courier New" pitchFamily="49" charset="0"/>
                <a:cs typeface="Courier New" pitchFamily="49" charset="0"/>
              </a:rPr>
              <a:t>          SRESIDUES               HRESIDUES</a:t>
            </a:r>
          </a:p>
          <a:p>
            <a:endParaRPr lang="en-US" dirty="0">
              <a:latin typeface="Courier New" pitchFamily="49" charset="0"/>
              <a:cs typeface="Courier New" pitchFamily="49" charset="0"/>
            </a:endParaRPr>
          </a:p>
          <a:p>
            <a:r>
              <a:rPr lang="en-US" dirty="0">
                <a:latin typeface="Courier New" pitchFamily="49" charset="0"/>
                <a:cs typeface="Courier New" pitchFamily="49" charset="0"/>
              </a:rPr>
              <a:t>          HWPULP                  SWPULP                  AGRIFIBERLONG</a:t>
            </a:r>
          </a:p>
          <a:p>
            <a:r>
              <a:rPr lang="en-US" dirty="0">
                <a:latin typeface="Courier New" pitchFamily="49" charset="0"/>
                <a:cs typeface="Courier New" pitchFamily="49" charset="0"/>
              </a:rPr>
              <a:t>          AGRIFIBERSHORT          OLDNEWSPAPERS           OLDCORRUGATED</a:t>
            </a:r>
          </a:p>
          <a:p>
            <a:r>
              <a:rPr lang="en-US" dirty="0">
                <a:latin typeface="Courier New" pitchFamily="49" charset="0"/>
                <a:cs typeface="Courier New" pitchFamily="49" charset="0"/>
              </a:rPr>
              <a:t>          WASTEPAPER              PULPSUBSTITUTE          HIGDEINKING</a:t>
            </a:r>
          </a:p>
          <a:p>
            <a:r>
              <a:rPr lang="en-US" dirty="0">
                <a:latin typeface="Courier New" pitchFamily="49" charset="0"/>
                <a:cs typeface="Courier New" pitchFamily="49" charset="0"/>
              </a:rPr>
              <a:t>          NEWSPRINT               UNCFREESHEET            CFREESHEET</a:t>
            </a:r>
          </a:p>
          <a:p>
            <a:r>
              <a:rPr lang="en-US" dirty="0">
                <a:latin typeface="Courier New" pitchFamily="49" charset="0"/>
                <a:cs typeface="Courier New" pitchFamily="49" charset="0"/>
              </a:rPr>
              <a:t>          UNCGROUNDWOOD           CGROUNDWOOD             TISSUE</a:t>
            </a:r>
          </a:p>
          <a:p>
            <a:r>
              <a:rPr lang="en-US" dirty="0">
                <a:latin typeface="Courier New" pitchFamily="49" charset="0"/>
                <a:cs typeface="Courier New" pitchFamily="49" charset="0"/>
              </a:rPr>
              <a:t>          SPECIALTYPKG            KRAFTPKG                LINERBOARD</a:t>
            </a:r>
          </a:p>
          <a:p>
            <a:r>
              <a:rPr lang="en-US" dirty="0">
                <a:latin typeface="Courier New" pitchFamily="49" charset="0"/>
                <a:cs typeface="Courier New" pitchFamily="49" charset="0"/>
              </a:rPr>
              <a:t>          CORRUGMED               SBLBOARD                RECBOARD</a:t>
            </a:r>
          </a:p>
          <a:p>
            <a:r>
              <a:rPr lang="en-US" dirty="0">
                <a:latin typeface="Courier New" pitchFamily="49" charset="0"/>
                <a:cs typeface="Courier New" pitchFamily="49" charset="0"/>
              </a:rPr>
              <a:t>          CONSTPAPER              DISPULP                 SWKMPULP</a:t>
            </a:r>
          </a:p>
          <a:p>
            <a:r>
              <a:rPr lang="en-US" dirty="0">
                <a:latin typeface="Courier New" pitchFamily="49" charset="0"/>
                <a:cs typeface="Courier New" pitchFamily="49" charset="0"/>
              </a:rPr>
              <a:t>          HWKMPULP                RECMPULP                CTMPMPULP</a:t>
            </a:r>
          </a:p>
        </p:txBody>
      </p:sp>
    </p:spTree>
    <p:extLst>
      <p:ext uri="{BB962C8B-B14F-4D97-AF65-F5344CB8AC3E}">
        <p14:creationId xmlns:p14="http://schemas.microsoft.com/office/powerpoint/2010/main" val="3040383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84442888"/>
              </p:ext>
            </p:extLst>
          </p:nvPr>
        </p:nvGraphicFramePr>
        <p:xfrm>
          <a:off x="427252" y="0"/>
          <a:ext cx="8110326" cy="6717024"/>
        </p:xfrm>
        <a:graphic>
          <a:graphicData uri="http://schemas.openxmlformats.org/drawingml/2006/table">
            <a:tbl>
              <a:tblPr/>
              <a:tblGrid>
                <a:gridCol w="1414886">
                  <a:extLst>
                    <a:ext uri="{9D8B030D-6E8A-4147-A177-3AD203B41FA5}">
                      <a16:colId xmlns:a16="http://schemas.microsoft.com/office/drawing/2014/main" val="20000"/>
                    </a:ext>
                  </a:extLst>
                </a:gridCol>
                <a:gridCol w="1339088">
                  <a:extLst>
                    <a:ext uri="{9D8B030D-6E8A-4147-A177-3AD203B41FA5}">
                      <a16:colId xmlns:a16="http://schemas.microsoft.com/office/drawing/2014/main" val="20001"/>
                    </a:ext>
                  </a:extLst>
                </a:gridCol>
                <a:gridCol w="1339088">
                  <a:extLst>
                    <a:ext uri="{9D8B030D-6E8A-4147-A177-3AD203B41FA5}">
                      <a16:colId xmlns:a16="http://schemas.microsoft.com/office/drawing/2014/main" val="20002"/>
                    </a:ext>
                  </a:extLst>
                </a:gridCol>
                <a:gridCol w="1339088">
                  <a:extLst>
                    <a:ext uri="{9D8B030D-6E8A-4147-A177-3AD203B41FA5}">
                      <a16:colId xmlns:a16="http://schemas.microsoft.com/office/drawing/2014/main" val="20003"/>
                    </a:ext>
                  </a:extLst>
                </a:gridCol>
                <a:gridCol w="306077">
                  <a:extLst>
                    <a:ext uri="{9D8B030D-6E8A-4147-A177-3AD203B41FA5}">
                      <a16:colId xmlns:a16="http://schemas.microsoft.com/office/drawing/2014/main" val="20004"/>
                    </a:ext>
                  </a:extLst>
                </a:gridCol>
                <a:gridCol w="2372099">
                  <a:extLst>
                    <a:ext uri="{9D8B030D-6E8A-4147-A177-3AD203B41FA5}">
                      <a16:colId xmlns:a16="http://schemas.microsoft.com/office/drawing/2014/main" val="20005"/>
                    </a:ext>
                  </a:extLst>
                </a:gridCol>
              </a:tblGrid>
              <a:tr h="159192">
                <a:tc>
                  <a:txBody>
                    <a:bodyPr/>
                    <a:lstStyle/>
                    <a:p>
                      <a:pPr algn="l"/>
                      <a:r>
                        <a:rPr lang="en-US" sz="900" dirty="0"/>
                        <a:t>Commodity</a:t>
                      </a:r>
                    </a:p>
                  </a:txBody>
                  <a:tcPr marL="16951" marR="16951" marT="8476" marB="8476" anchor="ctr">
                    <a:lnL>
                      <a:noFill/>
                    </a:lnL>
                    <a:lnR>
                      <a:noFill/>
                    </a:lnR>
                    <a:lnT>
                      <a:noFill/>
                    </a:lnT>
                    <a:lnB>
                      <a:noFill/>
                    </a:lnB>
                  </a:tcPr>
                </a:tc>
                <a:tc>
                  <a:txBody>
                    <a:bodyPr/>
                    <a:lstStyle/>
                    <a:p>
                      <a:pPr algn="ctr"/>
                      <a:r>
                        <a:rPr lang="en-US" sz="900" b="1" dirty="0" err="1"/>
                        <a:t>CropEthanol</a:t>
                      </a:r>
                      <a:r>
                        <a:rPr lang="en-US" sz="900" b="1" dirty="0"/>
                        <a:t>         </a:t>
                      </a:r>
                    </a:p>
                  </a:txBody>
                  <a:tcPr marL="16951" marR="16951" marT="8476" marB="8476" anchor="ctr">
                    <a:lnL>
                      <a:noFill/>
                    </a:lnL>
                    <a:lnR>
                      <a:noFill/>
                    </a:lnR>
                    <a:lnT>
                      <a:noFill/>
                    </a:lnT>
                    <a:lnB>
                      <a:noFill/>
                    </a:lnB>
                  </a:tcPr>
                </a:tc>
                <a:tc>
                  <a:txBody>
                    <a:bodyPr/>
                    <a:lstStyle/>
                    <a:p>
                      <a:pPr algn="ctr"/>
                      <a:r>
                        <a:rPr lang="en-US" sz="900" b="1" dirty="0" err="1"/>
                        <a:t>CellEthanol</a:t>
                      </a:r>
                      <a:r>
                        <a:rPr lang="en-US" sz="900" b="1" dirty="0"/>
                        <a:t>         </a:t>
                      </a:r>
                    </a:p>
                  </a:txBody>
                  <a:tcPr marL="16951" marR="16951" marT="8476" marB="8476" anchor="ctr">
                    <a:lnL>
                      <a:noFill/>
                    </a:lnL>
                    <a:lnR>
                      <a:noFill/>
                    </a:lnR>
                    <a:lnT>
                      <a:noFill/>
                    </a:lnT>
                    <a:lnB>
                      <a:noFill/>
                    </a:lnB>
                  </a:tcPr>
                </a:tc>
                <a:tc>
                  <a:txBody>
                    <a:bodyPr/>
                    <a:lstStyle/>
                    <a:p>
                      <a:pPr algn="ctr"/>
                      <a:r>
                        <a:rPr lang="en-US" sz="900" b="1" dirty="0"/>
                        <a:t>Biodiesel         </a:t>
                      </a:r>
                    </a:p>
                  </a:txBody>
                  <a:tcPr marL="16951" marR="16951" marT="8476" marB="8476" anchor="ctr">
                    <a:lnL>
                      <a:noFill/>
                    </a:lnL>
                    <a:lnR>
                      <a:noFill/>
                    </a:lnR>
                    <a:lnT>
                      <a:noFill/>
                    </a:lnT>
                    <a:lnB>
                      <a:noFill/>
                    </a:lnB>
                  </a:tcPr>
                </a:tc>
                <a:tc>
                  <a:txBody>
                    <a:bodyPr/>
                    <a:lstStyle/>
                    <a:p>
                      <a:pPr algn="ctr"/>
                      <a:endParaRPr lang="en-US" sz="900" b="1" dirty="0"/>
                    </a:p>
                  </a:txBody>
                  <a:tcPr marL="16951" marR="16951" marT="8476" marB="8476" anchor="ctr">
                    <a:lnL>
                      <a:noFill/>
                    </a:lnL>
                    <a:lnR>
                      <a:noFill/>
                    </a:lnR>
                    <a:lnT>
                      <a:noFill/>
                    </a:lnT>
                    <a:lnB>
                      <a:noFill/>
                    </a:lnB>
                  </a:tcPr>
                </a:tc>
                <a:tc>
                  <a:txBody>
                    <a:bodyPr/>
                    <a:lstStyle/>
                    <a:p>
                      <a:pPr algn="ctr"/>
                      <a:r>
                        <a:rPr lang="en-US" sz="900" b="1" dirty="0" err="1"/>
                        <a:t>Tbtus</a:t>
                      </a:r>
                      <a:r>
                        <a:rPr lang="en-US" sz="900" b="1" dirty="0"/>
                        <a:t>         </a:t>
                      </a:r>
                    </a:p>
                  </a:txBody>
                  <a:tcPr marL="16951" marR="16951" marT="8476" marB="8476" anchor="ctr">
                    <a:lnL>
                      <a:noFill/>
                    </a:lnL>
                    <a:lnR>
                      <a:noFill/>
                    </a:lnR>
                    <a:lnT>
                      <a:noFill/>
                    </a:lnT>
                    <a:lnB>
                      <a:noFill/>
                    </a:lnB>
                  </a:tcPr>
                </a:tc>
                <a:extLst>
                  <a:ext uri="{0D108BD9-81ED-4DB2-BD59-A6C34878D82A}">
                    <a16:rowId xmlns:a16="http://schemas.microsoft.com/office/drawing/2014/main" val="10000"/>
                  </a:ext>
                </a:extLst>
              </a:tr>
              <a:tr h="159192">
                <a:tc>
                  <a:txBody>
                    <a:bodyPr/>
                    <a:lstStyle/>
                    <a:p>
                      <a:pPr algn="l"/>
                      <a:r>
                        <a:rPr lang="en-US" sz="900" dirty="0">
                          <a:solidFill>
                            <a:srgbClr val="FF0000"/>
                          </a:solidFill>
                        </a:rPr>
                        <a:t>Corn        </a:t>
                      </a:r>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extLst>
                  <a:ext uri="{0D108BD9-81ED-4DB2-BD59-A6C34878D82A}">
                    <a16:rowId xmlns:a16="http://schemas.microsoft.com/office/drawing/2014/main" val="10001"/>
                  </a:ext>
                </a:extLst>
              </a:tr>
              <a:tr h="159192">
                <a:tc>
                  <a:txBody>
                    <a:bodyPr/>
                    <a:lstStyle/>
                    <a:p>
                      <a:pPr algn="l"/>
                      <a:r>
                        <a:rPr lang="en-US" sz="900" dirty="0" err="1">
                          <a:solidFill>
                            <a:srgbClr val="FF0000"/>
                          </a:solidFill>
                        </a:rPr>
                        <a:t>SoftWhiteWheat</a:t>
                      </a:r>
                      <a:r>
                        <a:rPr lang="en-US" sz="900" dirty="0">
                          <a:solidFill>
                            <a:srgbClr val="FF0000"/>
                          </a:solidFill>
                        </a:rPr>
                        <a:t>        </a:t>
                      </a:r>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extLst>
                  <a:ext uri="{0D108BD9-81ED-4DB2-BD59-A6C34878D82A}">
                    <a16:rowId xmlns:a16="http://schemas.microsoft.com/office/drawing/2014/main" val="10002"/>
                  </a:ext>
                </a:extLst>
              </a:tr>
              <a:tr h="169512">
                <a:tc>
                  <a:txBody>
                    <a:bodyPr/>
                    <a:lstStyle/>
                    <a:p>
                      <a:pPr algn="l"/>
                      <a:r>
                        <a:rPr lang="en-US" sz="900" dirty="0" err="1" smtClean="0">
                          <a:solidFill>
                            <a:srgbClr val="FF0000"/>
                          </a:solidFill>
                        </a:rPr>
                        <a:t>HardRedWinterWht</a:t>
                      </a:r>
                      <a:r>
                        <a:rPr lang="en-US" sz="900" dirty="0">
                          <a:solidFill>
                            <a:srgbClr val="FF0000"/>
                          </a:solidFill>
                        </a:rPr>
                        <a:t>        </a:t>
                      </a:r>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extLst>
                  <a:ext uri="{0D108BD9-81ED-4DB2-BD59-A6C34878D82A}">
                    <a16:rowId xmlns:a16="http://schemas.microsoft.com/office/drawing/2014/main" val="10003"/>
                  </a:ext>
                </a:extLst>
              </a:tr>
              <a:tr h="169512">
                <a:tc>
                  <a:txBody>
                    <a:bodyPr/>
                    <a:lstStyle/>
                    <a:p>
                      <a:pPr algn="l"/>
                      <a:r>
                        <a:rPr lang="en-US" sz="900" dirty="0" err="1" smtClean="0">
                          <a:solidFill>
                            <a:srgbClr val="FF0000"/>
                          </a:solidFill>
                        </a:rPr>
                        <a:t>SoftRedWinterWhat</a:t>
                      </a:r>
                      <a:r>
                        <a:rPr lang="en-US" sz="900" dirty="0">
                          <a:solidFill>
                            <a:srgbClr val="FF0000"/>
                          </a:solidFill>
                        </a:rPr>
                        <a:t>        </a:t>
                      </a:r>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extLst>
                  <a:ext uri="{0D108BD9-81ED-4DB2-BD59-A6C34878D82A}">
                    <a16:rowId xmlns:a16="http://schemas.microsoft.com/office/drawing/2014/main" val="10004"/>
                  </a:ext>
                </a:extLst>
              </a:tr>
              <a:tr h="159192">
                <a:tc>
                  <a:txBody>
                    <a:bodyPr/>
                    <a:lstStyle/>
                    <a:p>
                      <a:pPr algn="l"/>
                      <a:r>
                        <a:rPr lang="en-US" sz="900" dirty="0" err="1">
                          <a:solidFill>
                            <a:srgbClr val="FF0000"/>
                          </a:solidFill>
                        </a:rPr>
                        <a:t>DurumWheat</a:t>
                      </a:r>
                      <a:r>
                        <a:rPr lang="en-US" sz="900" dirty="0">
                          <a:solidFill>
                            <a:srgbClr val="FF0000"/>
                          </a:solidFill>
                        </a:rPr>
                        <a:t>        </a:t>
                      </a:r>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extLst>
                  <a:ext uri="{0D108BD9-81ED-4DB2-BD59-A6C34878D82A}">
                    <a16:rowId xmlns:a16="http://schemas.microsoft.com/office/drawing/2014/main" val="10005"/>
                  </a:ext>
                </a:extLst>
              </a:tr>
              <a:tr h="169512">
                <a:tc>
                  <a:txBody>
                    <a:bodyPr/>
                    <a:lstStyle/>
                    <a:p>
                      <a:pPr algn="l"/>
                      <a:r>
                        <a:rPr lang="en-US" sz="900" dirty="0" err="1" smtClean="0">
                          <a:solidFill>
                            <a:srgbClr val="FF0000"/>
                          </a:solidFill>
                        </a:rPr>
                        <a:t>HardRedSpringWht</a:t>
                      </a:r>
                      <a:r>
                        <a:rPr lang="en-US" sz="900" dirty="0">
                          <a:solidFill>
                            <a:srgbClr val="FF0000"/>
                          </a:solidFill>
                        </a:rPr>
                        <a:t>     </a:t>
                      </a:r>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extLst>
                  <a:ext uri="{0D108BD9-81ED-4DB2-BD59-A6C34878D82A}">
                    <a16:rowId xmlns:a16="http://schemas.microsoft.com/office/drawing/2014/main" val="10006"/>
                  </a:ext>
                </a:extLst>
              </a:tr>
              <a:tr h="159192">
                <a:tc>
                  <a:txBody>
                    <a:bodyPr/>
                    <a:lstStyle/>
                    <a:p>
                      <a:pPr algn="l"/>
                      <a:r>
                        <a:rPr lang="en-US" sz="900">
                          <a:solidFill>
                            <a:srgbClr val="FF0000"/>
                          </a:solidFill>
                        </a:rPr>
                        <a:t>Sorghum        </a:t>
                      </a:r>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extLst>
                  <a:ext uri="{0D108BD9-81ED-4DB2-BD59-A6C34878D82A}">
                    <a16:rowId xmlns:a16="http://schemas.microsoft.com/office/drawing/2014/main" val="10007"/>
                  </a:ext>
                </a:extLst>
              </a:tr>
              <a:tr h="159192">
                <a:tc>
                  <a:txBody>
                    <a:bodyPr/>
                    <a:lstStyle/>
                    <a:p>
                      <a:pPr algn="l"/>
                      <a:r>
                        <a:rPr lang="en-US" sz="900">
                          <a:solidFill>
                            <a:srgbClr val="FF0000"/>
                          </a:solidFill>
                        </a:rPr>
                        <a:t>Rice        </a:t>
                      </a:r>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extLst>
                  <a:ext uri="{0D108BD9-81ED-4DB2-BD59-A6C34878D82A}">
                    <a16:rowId xmlns:a16="http://schemas.microsoft.com/office/drawing/2014/main" val="10008"/>
                  </a:ext>
                </a:extLst>
              </a:tr>
              <a:tr h="159192">
                <a:tc>
                  <a:txBody>
                    <a:bodyPr/>
                    <a:lstStyle/>
                    <a:p>
                      <a:pPr algn="l"/>
                      <a:r>
                        <a:rPr lang="en-US" sz="900" dirty="0">
                          <a:solidFill>
                            <a:srgbClr val="FF0000"/>
                          </a:solidFill>
                        </a:rPr>
                        <a:t>Oats        </a:t>
                      </a:r>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extLst>
                  <a:ext uri="{0D108BD9-81ED-4DB2-BD59-A6C34878D82A}">
                    <a16:rowId xmlns:a16="http://schemas.microsoft.com/office/drawing/2014/main" val="10009"/>
                  </a:ext>
                </a:extLst>
              </a:tr>
              <a:tr h="159192">
                <a:tc>
                  <a:txBody>
                    <a:bodyPr/>
                    <a:lstStyle/>
                    <a:p>
                      <a:pPr algn="l"/>
                      <a:r>
                        <a:rPr lang="en-US" sz="900" dirty="0">
                          <a:solidFill>
                            <a:srgbClr val="FF0000"/>
                          </a:solidFill>
                        </a:rPr>
                        <a:t>Barley        </a:t>
                      </a:r>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extLst>
                  <a:ext uri="{0D108BD9-81ED-4DB2-BD59-A6C34878D82A}">
                    <a16:rowId xmlns:a16="http://schemas.microsoft.com/office/drawing/2014/main" val="10010"/>
                  </a:ext>
                </a:extLst>
              </a:tr>
              <a:tr h="159192">
                <a:tc>
                  <a:txBody>
                    <a:bodyPr/>
                    <a:lstStyle/>
                    <a:p>
                      <a:pPr algn="l"/>
                      <a:r>
                        <a:rPr lang="en-US" sz="900" dirty="0" err="1">
                          <a:solidFill>
                            <a:srgbClr val="0070C0"/>
                          </a:solidFill>
                        </a:rPr>
                        <a:t>softwoodres</a:t>
                      </a:r>
                      <a:r>
                        <a:rPr lang="en-US" sz="900" dirty="0">
                          <a:solidFill>
                            <a:srgbClr val="0070C0"/>
                          </a:solidFill>
                        </a:rPr>
                        <a:t>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11"/>
                  </a:ext>
                </a:extLst>
              </a:tr>
              <a:tr h="159192">
                <a:tc>
                  <a:txBody>
                    <a:bodyPr/>
                    <a:lstStyle/>
                    <a:p>
                      <a:pPr algn="l"/>
                      <a:r>
                        <a:rPr lang="en-US" sz="900" dirty="0" err="1">
                          <a:solidFill>
                            <a:srgbClr val="0070C0"/>
                          </a:solidFill>
                        </a:rPr>
                        <a:t>hardwoodres</a:t>
                      </a:r>
                      <a:r>
                        <a:rPr lang="en-US" sz="900" dirty="0">
                          <a:solidFill>
                            <a:srgbClr val="0070C0"/>
                          </a:solidFill>
                        </a:rPr>
                        <a:t>        </a:t>
                      </a:r>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12"/>
                  </a:ext>
                </a:extLst>
              </a:tr>
              <a:tr h="159192">
                <a:tc>
                  <a:txBody>
                    <a:bodyPr/>
                    <a:lstStyle/>
                    <a:p>
                      <a:pPr algn="l"/>
                      <a:r>
                        <a:rPr lang="en-US" sz="900" dirty="0" err="1">
                          <a:solidFill>
                            <a:srgbClr val="0070C0"/>
                          </a:solidFill>
                        </a:rPr>
                        <a:t>softwoodpulp</a:t>
                      </a:r>
                      <a:r>
                        <a:rPr lang="en-US" sz="900" dirty="0">
                          <a:solidFill>
                            <a:srgbClr val="0070C0"/>
                          </a:solidFill>
                        </a:rPr>
                        <a:t>        </a:t>
                      </a:r>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13"/>
                  </a:ext>
                </a:extLst>
              </a:tr>
              <a:tr h="159192">
                <a:tc>
                  <a:txBody>
                    <a:bodyPr/>
                    <a:lstStyle/>
                    <a:p>
                      <a:pPr algn="l"/>
                      <a:r>
                        <a:rPr lang="en-US" sz="900" dirty="0" err="1">
                          <a:solidFill>
                            <a:srgbClr val="0070C0"/>
                          </a:solidFill>
                        </a:rPr>
                        <a:t>hardwoodpulp</a:t>
                      </a:r>
                      <a:r>
                        <a:rPr lang="en-US" sz="900" dirty="0">
                          <a:solidFill>
                            <a:srgbClr val="0070C0"/>
                          </a:solidFill>
                        </a:rPr>
                        <a:t>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14"/>
                  </a:ext>
                </a:extLst>
              </a:tr>
              <a:tr h="159192">
                <a:tc>
                  <a:txBody>
                    <a:bodyPr/>
                    <a:lstStyle/>
                    <a:p>
                      <a:pPr algn="l"/>
                      <a:r>
                        <a:rPr lang="en-US" sz="900">
                          <a:solidFill>
                            <a:schemeClr val="accent2">
                              <a:lumMod val="75000"/>
                            </a:schemeClr>
                          </a:solidFill>
                        </a:rPr>
                        <a:t>cornres        </a:t>
                      </a:r>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15"/>
                  </a:ext>
                </a:extLst>
              </a:tr>
              <a:tr h="159192">
                <a:tc>
                  <a:txBody>
                    <a:bodyPr/>
                    <a:lstStyle/>
                    <a:p>
                      <a:pPr algn="l"/>
                      <a:r>
                        <a:rPr lang="en-US" sz="900">
                          <a:solidFill>
                            <a:schemeClr val="accent2">
                              <a:lumMod val="75000"/>
                            </a:schemeClr>
                          </a:solidFill>
                        </a:rPr>
                        <a:t>sorghumres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16"/>
                  </a:ext>
                </a:extLst>
              </a:tr>
              <a:tr h="159192">
                <a:tc>
                  <a:txBody>
                    <a:bodyPr/>
                    <a:lstStyle/>
                    <a:p>
                      <a:pPr algn="l"/>
                      <a:r>
                        <a:rPr lang="en-US" sz="900">
                          <a:solidFill>
                            <a:schemeClr val="accent2">
                              <a:lumMod val="75000"/>
                            </a:schemeClr>
                          </a:solidFill>
                        </a:rPr>
                        <a:t>wheatres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17"/>
                  </a:ext>
                </a:extLst>
              </a:tr>
              <a:tr h="159192">
                <a:tc>
                  <a:txBody>
                    <a:bodyPr/>
                    <a:lstStyle/>
                    <a:p>
                      <a:pPr algn="l"/>
                      <a:r>
                        <a:rPr lang="en-US" sz="900">
                          <a:solidFill>
                            <a:schemeClr val="accent2">
                              <a:lumMod val="75000"/>
                            </a:schemeClr>
                          </a:solidFill>
                        </a:rPr>
                        <a:t>oatsres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18"/>
                  </a:ext>
                </a:extLst>
              </a:tr>
              <a:tr h="159192">
                <a:tc>
                  <a:txBody>
                    <a:bodyPr/>
                    <a:lstStyle/>
                    <a:p>
                      <a:pPr algn="l"/>
                      <a:r>
                        <a:rPr lang="en-US" sz="900" dirty="0" err="1">
                          <a:solidFill>
                            <a:schemeClr val="accent2">
                              <a:lumMod val="75000"/>
                            </a:schemeClr>
                          </a:solidFill>
                        </a:rPr>
                        <a:t>barleyres</a:t>
                      </a:r>
                      <a:r>
                        <a:rPr lang="en-US" sz="900" dirty="0">
                          <a:solidFill>
                            <a:schemeClr val="accent2">
                              <a:lumMod val="75000"/>
                            </a:schemeClr>
                          </a:solidFill>
                        </a:rPr>
                        <a:t>        </a:t>
                      </a:r>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19"/>
                  </a:ext>
                </a:extLst>
              </a:tr>
              <a:tr h="159192">
                <a:tc>
                  <a:txBody>
                    <a:bodyPr/>
                    <a:lstStyle/>
                    <a:p>
                      <a:pPr algn="l"/>
                      <a:r>
                        <a:rPr lang="en-US" sz="900" dirty="0" err="1">
                          <a:solidFill>
                            <a:schemeClr val="accent2">
                              <a:lumMod val="75000"/>
                            </a:schemeClr>
                          </a:solidFill>
                        </a:rPr>
                        <a:t>riceres</a:t>
                      </a:r>
                      <a:r>
                        <a:rPr lang="en-US" sz="900" dirty="0">
                          <a:solidFill>
                            <a:schemeClr val="accent2">
                              <a:lumMod val="75000"/>
                            </a:schemeClr>
                          </a:solidFill>
                        </a:rPr>
                        <a:t>        </a:t>
                      </a:r>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20"/>
                  </a:ext>
                </a:extLst>
              </a:tr>
              <a:tr h="159192">
                <a:tc>
                  <a:txBody>
                    <a:bodyPr/>
                    <a:lstStyle/>
                    <a:p>
                      <a:pPr algn="l"/>
                      <a:r>
                        <a:rPr lang="en-US" sz="900" dirty="0" err="1">
                          <a:solidFill>
                            <a:srgbClr val="0070C0"/>
                          </a:solidFill>
                        </a:rPr>
                        <a:t>softmillres</a:t>
                      </a:r>
                      <a:r>
                        <a:rPr lang="en-US" sz="900" dirty="0">
                          <a:solidFill>
                            <a:srgbClr val="0070C0"/>
                          </a:solidFill>
                        </a:rPr>
                        <a:t>        </a:t>
                      </a:r>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21"/>
                  </a:ext>
                </a:extLst>
              </a:tr>
              <a:tr h="159192">
                <a:tc>
                  <a:txBody>
                    <a:bodyPr/>
                    <a:lstStyle/>
                    <a:p>
                      <a:pPr algn="l"/>
                      <a:r>
                        <a:rPr lang="en-US" sz="900" dirty="0" err="1">
                          <a:solidFill>
                            <a:srgbClr val="0070C0"/>
                          </a:solidFill>
                        </a:rPr>
                        <a:t>hardmillres</a:t>
                      </a:r>
                      <a:r>
                        <a:rPr lang="en-US" sz="900" dirty="0">
                          <a:solidFill>
                            <a:srgbClr val="0070C0"/>
                          </a:solidFill>
                        </a:rPr>
                        <a:t>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22"/>
                  </a:ext>
                </a:extLst>
              </a:tr>
              <a:tr h="159192">
                <a:tc>
                  <a:txBody>
                    <a:bodyPr/>
                    <a:lstStyle/>
                    <a:p>
                      <a:pPr algn="l"/>
                      <a:r>
                        <a:rPr lang="en-US" sz="900">
                          <a:solidFill>
                            <a:schemeClr val="accent6">
                              <a:lumMod val="75000"/>
                            </a:schemeClr>
                          </a:solidFill>
                        </a:rPr>
                        <a:t>biomanure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23"/>
                  </a:ext>
                </a:extLst>
              </a:tr>
              <a:tr h="159192">
                <a:tc>
                  <a:txBody>
                    <a:bodyPr/>
                    <a:lstStyle/>
                    <a:p>
                      <a:pPr algn="l"/>
                      <a:r>
                        <a:rPr lang="en-US" sz="900">
                          <a:solidFill>
                            <a:schemeClr val="accent6">
                              <a:lumMod val="75000"/>
                            </a:schemeClr>
                          </a:solidFill>
                        </a:rPr>
                        <a:t>beefbiomanure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extLst>
                  <a:ext uri="{0D108BD9-81ED-4DB2-BD59-A6C34878D82A}">
                    <a16:rowId xmlns:a16="http://schemas.microsoft.com/office/drawing/2014/main" val="10024"/>
                  </a:ext>
                </a:extLst>
              </a:tr>
              <a:tr h="159192">
                <a:tc>
                  <a:txBody>
                    <a:bodyPr/>
                    <a:lstStyle/>
                    <a:p>
                      <a:pPr algn="l"/>
                      <a:r>
                        <a:rPr lang="en-US" sz="900" dirty="0" err="1">
                          <a:solidFill>
                            <a:schemeClr val="accent6">
                              <a:lumMod val="75000"/>
                            </a:schemeClr>
                          </a:solidFill>
                        </a:rPr>
                        <a:t>dairybiomanure</a:t>
                      </a:r>
                      <a:r>
                        <a:rPr lang="en-US" sz="900" dirty="0">
                          <a:solidFill>
                            <a:schemeClr val="accent6">
                              <a:lumMod val="75000"/>
                            </a:schemeClr>
                          </a:solidFill>
                        </a:rPr>
                        <a:t>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extLst>
                  <a:ext uri="{0D108BD9-81ED-4DB2-BD59-A6C34878D82A}">
                    <a16:rowId xmlns:a16="http://schemas.microsoft.com/office/drawing/2014/main" val="10025"/>
                  </a:ext>
                </a:extLst>
              </a:tr>
              <a:tr h="159192">
                <a:tc>
                  <a:txBody>
                    <a:bodyPr/>
                    <a:lstStyle/>
                    <a:p>
                      <a:pPr algn="l"/>
                      <a:r>
                        <a:rPr lang="en-US" sz="900" b="1" dirty="0" err="1">
                          <a:solidFill>
                            <a:schemeClr val="accent3">
                              <a:lumMod val="50000"/>
                            </a:schemeClr>
                          </a:solidFill>
                        </a:rPr>
                        <a:t>SwitchGrass</a:t>
                      </a:r>
                      <a:r>
                        <a:rPr lang="en-US" sz="900" b="1" dirty="0">
                          <a:solidFill>
                            <a:schemeClr val="accent3">
                              <a:lumMod val="50000"/>
                            </a:schemeClr>
                          </a:solidFill>
                        </a:rPr>
                        <a:t>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26"/>
                  </a:ext>
                </a:extLst>
              </a:tr>
              <a:tr h="159192">
                <a:tc>
                  <a:txBody>
                    <a:bodyPr/>
                    <a:lstStyle/>
                    <a:p>
                      <a:pPr algn="l"/>
                      <a:r>
                        <a:rPr lang="en-US" sz="900" b="1" dirty="0" err="1">
                          <a:solidFill>
                            <a:schemeClr val="accent3">
                              <a:lumMod val="50000"/>
                            </a:schemeClr>
                          </a:solidFill>
                        </a:rPr>
                        <a:t>Miscanthus</a:t>
                      </a:r>
                      <a:r>
                        <a:rPr lang="en-US" sz="900" b="1" dirty="0">
                          <a:solidFill>
                            <a:schemeClr val="accent3">
                              <a:lumMod val="50000"/>
                            </a:schemeClr>
                          </a:solidFill>
                        </a:rPr>
                        <a:t>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27"/>
                  </a:ext>
                </a:extLst>
              </a:tr>
              <a:tr h="159192">
                <a:tc>
                  <a:txBody>
                    <a:bodyPr/>
                    <a:lstStyle/>
                    <a:p>
                      <a:pPr algn="l"/>
                      <a:r>
                        <a:rPr lang="en-US" sz="900" b="1" dirty="0" err="1">
                          <a:solidFill>
                            <a:schemeClr val="accent3">
                              <a:lumMod val="50000"/>
                            </a:schemeClr>
                          </a:solidFill>
                        </a:rPr>
                        <a:t>HybrdPoplar</a:t>
                      </a:r>
                      <a:r>
                        <a:rPr lang="en-US" sz="900" b="1" dirty="0">
                          <a:solidFill>
                            <a:schemeClr val="accent3">
                              <a:lumMod val="50000"/>
                            </a:schemeClr>
                          </a:solidFill>
                        </a:rPr>
                        <a:t>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extLst>
                  <a:ext uri="{0D108BD9-81ED-4DB2-BD59-A6C34878D82A}">
                    <a16:rowId xmlns:a16="http://schemas.microsoft.com/office/drawing/2014/main" val="10028"/>
                  </a:ext>
                </a:extLst>
              </a:tr>
              <a:tr h="159192">
                <a:tc>
                  <a:txBody>
                    <a:bodyPr/>
                    <a:lstStyle/>
                    <a:p>
                      <a:pPr algn="l"/>
                      <a:r>
                        <a:rPr lang="en-US" sz="900" b="1" dirty="0">
                          <a:solidFill>
                            <a:schemeClr val="accent3">
                              <a:lumMod val="50000"/>
                            </a:schemeClr>
                          </a:solidFill>
                        </a:rPr>
                        <a:t>Willow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29"/>
                  </a:ext>
                </a:extLst>
              </a:tr>
              <a:tr h="159192">
                <a:tc>
                  <a:txBody>
                    <a:bodyPr/>
                    <a:lstStyle/>
                    <a:p>
                      <a:pPr algn="l"/>
                      <a:r>
                        <a:rPr lang="en-US" sz="900" b="1" dirty="0" err="1">
                          <a:solidFill>
                            <a:schemeClr val="accent3">
                              <a:lumMod val="50000"/>
                            </a:schemeClr>
                          </a:solidFill>
                        </a:rPr>
                        <a:t>EnergySorghum</a:t>
                      </a:r>
                      <a:r>
                        <a:rPr lang="en-US" sz="900" b="1" dirty="0">
                          <a:solidFill>
                            <a:schemeClr val="accent3">
                              <a:lumMod val="50000"/>
                            </a:schemeClr>
                          </a:solidFill>
                        </a:rPr>
                        <a:t>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extLst>
                  <a:ext uri="{0D108BD9-81ED-4DB2-BD59-A6C34878D82A}">
                    <a16:rowId xmlns:a16="http://schemas.microsoft.com/office/drawing/2014/main" val="10030"/>
                  </a:ext>
                </a:extLst>
              </a:tr>
              <a:tr h="159192">
                <a:tc>
                  <a:txBody>
                    <a:bodyPr/>
                    <a:lstStyle/>
                    <a:p>
                      <a:pPr algn="l"/>
                      <a:r>
                        <a:rPr lang="en-US" sz="900" b="1" dirty="0" err="1">
                          <a:solidFill>
                            <a:schemeClr val="accent3">
                              <a:lumMod val="50000"/>
                            </a:schemeClr>
                          </a:solidFill>
                        </a:rPr>
                        <a:t>SweetSorghum</a:t>
                      </a:r>
                      <a:r>
                        <a:rPr lang="en-US" sz="900" b="1" dirty="0">
                          <a:solidFill>
                            <a:schemeClr val="accent3">
                              <a:lumMod val="50000"/>
                            </a:schemeClr>
                          </a:solidFill>
                        </a:rPr>
                        <a:t>        </a:t>
                      </a:r>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extLst>
                  <a:ext uri="{0D108BD9-81ED-4DB2-BD59-A6C34878D82A}">
                    <a16:rowId xmlns:a16="http://schemas.microsoft.com/office/drawing/2014/main" val="10031"/>
                  </a:ext>
                </a:extLst>
              </a:tr>
              <a:tr h="159192">
                <a:tc>
                  <a:txBody>
                    <a:bodyPr/>
                    <a:lstStyle/>
                    <a:p>
                      <a:pPr algn="l"/>
                      <a:r>
                        <a:rPr lang="en-US" sz="900" kern="1200" dirty="0" err="1">
                          <a:solidFill>
                            <a:srgbClr val="C307A8"/>
                          </a:solidFill>
                          <a:latin typeface="+mn-lt"/>
                          <a:ea typeface="+mn-ea"/>
                          <a:cs typeface="+mn-cs"/>
                        </a:rPr>
                        <a:t>SoybeanOil</a:t>
                      </a:r>
                      <a:r>
                        <a:rPr lang="en-US" sz="900" dirty="0"/>
                        <a:t>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extLst>
                  <a:ext uri="{0D108BD9-81ED-4DB2-BD59-A6C34878D82A}">
                    <a16:rowId xmlns:a16="http://schemas.microsoft.com/office/drawing/2014/main" val="10032"/>
                  </a:ext>
                </a:extLst>
              </a:tr>
              <a:tr h="159192">
                <a:tc>
                  <a:txBody>
                    <a:bodyPr/>
                    <a:lstStyle/>
                    <a:p>
                      <a:pPr algn="l"/>
                      <a:r>
                        <a:rPr lang="en-US" sz="900" kern="1200" dirty="0" err="1">
                          <a:solidFill>
                            <a:srgbClr val="FF0000"/>
                          </a:solidFill>
                          <a:latin typeface="+mn-lt"/>
                          <a:ea typeface="+mn-ea"/>
                          <a:cs typeface="+mn-cs"/>
                        </a:rPr>
                        <a:t>RefSugar</a:t>
                      </a:r>
                      <a:r>
                        <a:rPr lang="en-US" sz="900" dirty="0"/>
                        <a:t>        </a:t>
                      </a:r>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extLst>
                  <a:ext uri="{0D108BD9-81ED-4DB2-BD59-A6C34878D82A}">
                    <a16:rowId xmlns:a16="http://schemas.microsoft.com/office/drawing/2014/main" val="10033"/>
                  </a:ext>
                </a:extLst>
              </a:tr>
              <a:tr h="159192">
                <a:tc>
                  <a:txBody>
                    <a:bodyPr/>
                    <a:lstStyle/>
                    <a:p>
                      <a:pPr algn="l"/>
                      <a:r>
                        <a:rPr lang="en-US" sz="900">
                          <a:solidFill>
                            <a:srgbClr val="C307A8"/>
                          </a:solidFill>
                        </a:rPr>
                        <a:t>CornOil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extLst>
                  <a:ext uri="{0D108BD9-81ED-4DB2-BD59-A6C34878D82A}">
                    <a16:rowId xmlns:a16="http://schemas.microsoft.com/office/drawing/2014/main" val="10034"/>
                  </a:ext>
                </a:extLst>
              </a:tr>
              <a:tr h="159192">
                <a:tc>
                  <a:txBody>
                    <a:bodyPr/>
                    <a:lstStyle/>
                    <a:p>
                      <a:pPr algn="l"/>
                      <a:r>
                        <a:rPr lang="en-US" sz="900" dirty="0" err="1">
                          <a:solidFill>
                            <a:srgbClr val="C307A8"/>
                          </a:solidFill>
                        </a:rPr>
                        <a:t>CornOilnonfood</a:t>
                      </a:r>
                      <a:r>
                        <a:rPr lang="en-US" sz="900" dirty="0">
                          <a:solidFill>
                            <a:srgbClr val="C307A8"/>
                          </a:solidFill>
                        </a:rPr>
                        <a:t>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extLst>
                  <a:ext uri="{0D108BD9-81ED-4DB2-BD59-A6C34878D82A}">
                    <a16:rowId xmlns:a16="http://schemas.microsoft.com/office/drawing/2014/main" val="10035"/>
                  </a:ext>
                </a:extLst>
              </a:tr>
              <a:tr h="159192">
                <a:tc>
                  <a:txBody>
                    <a:bodyPr/>
                    <a:lstStyle/>
                    <a:p>
                      <a:pPr algn="l"/>
                      <a:r>
                        <a:rPr lang="en-US" sz="900" dirty="0" err="1">
                          <a:solidFill>
                            <a:srgbClr val="C307A8"/>
                          </a:solidFill>
                        </a:rPr>
                        <a:t>CanolaOil</a:t>
                      </a:r>
                      <a:r>
                        <a:rPr lang="en-US" sz="900" dirty="0">
                          <a:solidFill>
                            <a:srgbClr val="C307A8"/>
                          </a:solidFill>
                        </a:rPr>
                        <a:t>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extLst>
                  <a:ext uri="{0D108BD9-81ED-4DB2-BD59-A6C34878D82A}">
                    <a16:rowId xmlns:a16="http://schemas.microsoft.com/office/drawing/2014/main" val="10036"/>
                  </a:ext>
                </a:extLst>
              </a:tr>
              <a:tr h="159192">
                <a:tc>
                  <a:txBody>
                    <a:bodyPr/>
                    <a:lstStyle/>
                    <a:p>
                      <a:pPr algn="l"/>
                      <a:r>
                        <a:rPr lang="en-US" sz="900" kern="1200" dirty="0">
                          <a:solidFill>
                            <a:schemeClr val="tx1"/>
                          </a:solidFill>
                          <a:latin typeface="+mn-lt"/>
                          <a:ea typeface="+mn-ea"/>
                          <a:cs typeface="+mn-cs"/>
                        </a:rPr>
                        <a:t>Bagasse</a:t>
                      </a:r>
                      <a:r>
                        <a:rPr lang="en-US" sz="900" dirty="0">
                          <a:solidFill>
                            <a:schemeClr val="tx1"/>
                          </a:solidFill>
                        </a:rPr>
                        <a:t>  </a:t>
                      </a:r>
                      <a:r>
                        <a:rPr lang="en-US" sz="900" dirty="0"/>
                        <a:t>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extLst>
                  <a:ext uri="{0D108BD9-81ED-4DB2-BD59-A6C34878D82A}">
                    <a16:rowId xmlns:a16="http://schemas.microsoft.com/office/drawing/2014/main" val="10037"/>
                  </a:ext>
                </a:extLst>
              </a:tr>
              <a:tr h="159192">
                <a:tc>
                  <a:txBody>
                    <a:bodyPr/>
                    <a:lstStyle/>
                    <a:p>
                      <a:pPr algn="l"/>
                      <a:r>
                        <a:rPr lang="en-US" sz="900"/>
                        <a:t>EdTallow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extLst>
                  <a:ext uri="{0D108BD9-81ED-4DB2-BD59-A6C34878D82A}">
                    <a16:rowId xmlns:a16="http://schemas.microsoft.com/office/drawing/2014/main" val="10038"/>
                  </a:ext>
                </a:extLst>
              </a:tr>
              <a:tr h="159192">
                <a:tc>
                  <a:txBody>
                    <a:bodyPr/>
                    <a:lstStyle/>
                    <a:p>
                      <a:pPr algn="l"/>
                      <a:r>
                        <a:rPr lang="en-US" sz="900" dirty="0" err="1"/>
                        <a:t>NonEdTallow</a:t>
                      </a:r>
                      <a:r>
                        <a:rPr lang="en-US" sz="900" dirty="0"/>
                        <a:t>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a:t>X</a:t>
                      </a:r>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extLst>
                  <a:ext uri="{0D108BD9-81ED-4DB2-BD59-A6C34878D82A}">
                    <a16:rowId xmlns:a16="http://schemas.microsoft.com/office/drawing/2014/main" val="10039"/>
                  </a:ext>
                </a:extLst>
              </a:tr>
              <a:tr h="159192">
                <a:tc>
                  <a:txBody>
                    <a:bodyPr/>
                    <a:lstStyle/>
                    <a:p>
                      <a:pPr algn="l"/>
                      <a:r>
                        <a:rPr lang="en-US" sz="900"/>
                        <a:t>SSPulp        </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extLst>
                  <a:ext uri="{0D108BD9-81ED-4DB2-BD59-A6C34878D82A}">
                    <a16:rowId xmlns:a16="http://schemas.microsoft.com/office/drawing/2014/main" val="10040"/>
                  </a:ext>
                </a:extLst>
              </a:tr>
              <a:tr h="159192">
                <a:tc>
                  <a:txBody>
                    <a:bodyPr/>
                    <a:lstStyle/>
                    <a:p>
                      <a:pPr algn="l"/>
                      <a:r>
                        <a:rPr lang="en-US" sz="900"/>
                        <a:t>Lard        </a:t>
                      </a:r>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r>
                        <a:rPr lang="en-US" sz="900" dirty="0"/>
                        <a:t>X</a:t>
                      </a:r>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tc>
                  <a:txBody>
                    <a:bodyPr/>
                    <a:lstStyle/>
                    <a:p>
                      <a:pPr algn="ctr"/>
                      <a:endParaRPr lang="en-US" sz="900" dirty="0"/>
                    </a:p>
                  </a:txBody>
                  <a:tcPr marL="16951" marR="16951" marT="8476" marB="8476" anchor="ctr">
                    <a:lnL>
                      <a:noFill/>
                    </a:lnL>
                    <a:lnR>
                      <a:noFill/>
                    </a:lnR>
                    <a:lnT>
                      <a:noFill/>
                    </a:lnT>
                    <a:lnB>
                      <a:noFill/>
                    </a:lnB>
                  </a:tcPr>
                </a:tc>
                <a:extLst>
                  <a:ext uri="{0D108BD9-81ED-4DB2-BD59-A6C34878D82A}">
                    <a16:rowId xmlns:a16="http://schemas.microsoft.com/office/drawing/2014/main" val="10041"/>
                  </a:ext>
                </a:extLst>
              </a:tr>
            </a:tbl>
          </a:graphicData>
        </a:graphic>
      </p:graphicFrame>
      <p:sp>
        <p:nvSpPr>
          <p:cNvPr id="5" name="Rectangle 2"/>
          <p:cNvSpPr txBox="1">
            <a:spLocks noChangeArrowheads="1"/>
          </p:cNvSpPr>
          <p:nvPr/>
        </p:nvSpPr>
        <p:spPr>
          <a:xfrm>
            <a:off x="3021498" y="468588"/>
            <a:ext cx="8308975" cy="604839"/>
          </a:xfrm>
          <a:prstGeom prst="rect">
            <a:avLst/>
          </a:prstGeom>
          <a:noFill/>
          <a:ln/>
        </p:spPr>
        <p:txBody>
          <a:bodyPr/>
          <a:lstStyle/>
          <a:p>
            <a:pPr lvl="0" algn="ctr">
              <a:spcBef>
                <a:spcPct val="0"/>
              </a:spcBef>
              <a:defRPr/>
            </a:pPr>
            <a:r>
              <a:rPr lang="en-US" sz="3200" b="1" dirty="0">
                <a:solidFill>
                  <a:srgbClr val="9E0000"/>
                </a:solidFill>
                <a:latin typeface="Times New Roman" panose="02020603050405020304" pitchFamily="18" charset="0"/>
                <a:cs typeface="Times New Roman" panose="02020603050405020304" pitchFamily="18" charset="0"/>
              </a:rPr>
              <a:t>Bio Energy Pathways</a:t>
            </a:r>
          </a:p>
        </p:txBody>
      </p:sp>
      <p:sp>
        <p:nvSpPr>
          <p:cNvPr id="16460" name="Rectangle 76"/>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1"/>
          <p:cNvSpPr>
            <a:spLocks noChangeArrowheads="1"/>
          </p:cNvSpPr>
          <p:nvPr/>
        </p:nvSpPr>
        <p:spPr bwMode="auto">
          <a:xfrm>
            <a:off x="3808416" y="127703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atin typeface="Arial" pitchFamily="34" charset="0"/>
                <a:cs typeface="Arial" pitchFamily="34" charset="0"/>
              </a:rPr>
              <a:t/>
            </a:r>
            <a:br>
              <a:rPr lang="en-US">
                <a:latin typeface="Arial" pitchFamily="34" charset="0"/>
                <a:cs typeface="Arial" pitchFamily="34" charset="0"/>
              </a:rPr>
            </a:br>
            <a:endParaRPr lang="en-US">
              <a:latin typeface="Arial" pitchFamily="34" charset="0"/>
              <a:cs typeface="Arial" pitchFamily="34" charset="0"/>
            </a:endParaRPr>
          </a:p>
        </p:txBody>
      </p:sp>
    </p:spTree>
    <p:extLst>
      <p:ext uri="{BB962C8B-B14F-4D97-AF65-F5344CB8AC3E}">
        <p14:creationId xmlns:p14="http://schemas.microsoft.com/office/powerpoint/2010/main" val="2884895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77828" y="80963"/>
            <a:ext cx="8308975" cy="604839"/>
          </a:xfrm>
          <a:prstGeom prst="rect">
            <a:avLst/>
          </a:prstGeom>
          <a:noFill/>
          <a:ln/>
        </p:spPr>
        <p:txBody>
          <a:bodyPr/>
          <a:lstStyle/>
          <a:p>
            <a:pPr lvl="0" algn="ctr">
              <a:spcBef>
                <a:spcPct val="0"/>
              </a:spcBef>
              <a:defRPr/>
            </a:pPr>
            <a:r>
              <a:rPr lang="en-US" sz="4000" b="1" dirty="0">
                <a:solidFill>
                  <a:srgbClr val="9E0000"/>
                </a:solidFill>
                <a:latin typeface="Times New Roman" panose="02020603050405020304" pitchFamily="18" charset="0"/>
                <a:cs typeface="Times New Roman" panose="02020603050405020304" pitchFamily="18" charset="0"/>
              </a:rPr>
              <a:t>Regions</a:t>
            </a:r>
          </a:p>
        </p:txBody>
      </p:sp>
      <p:sp>
        <p:nvSpPr>
          <p:cNvPr id="16460" name="Rectangle 76"/>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2" name="Rectangle 2"/>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0222" name="Rectangle 526"/>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9697" name="Group 1"/>
          <p:cNvGrpSpPr>
            <a:grpSpLocks noChangeAspect="1"/>
          </p:cNvGrpSpPr>
          <p:nvPr/>
        </p:nvGrpSpPr>
        <p:grpSpPr bwMode="auto">
          <a:xfrm>
            <a:off x="381000" y="1612901"/>
            <a:ext cx="8229600" cy="4635500"/>
            <a:chOff x="4328" y="-808"/>
            <a:chExt cx="7251" cy="4104"/>
          </a:xfrm>
        </p:grpSpPr>
        <p:sp>
          <p:nvSpPr>
            <p:cNvPr id="30221" name="AutoShape 525"/>
            <p:cNvSpPr>
              <a:spLocks noChangeAspect="1" noChangeArrowheads="1" noTextEdit="1"/>
            </p:cNvSpPr>
            <p:nvPr/>
          </p:nvSpPr>
          <p:spPr bwMode="auto">
            <a:xfrm>
              <a:off x="4328" y="-808"/>
              <a:ext cx="7251" cy="4104"/>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220" name="Freeform 524"/>
            <p:cNvSpPr>
              <a:spLocks/>
            </p:cNvSpPr>
            <p:nvPr/>
          </p:nvSpPr>
          <p:spPr bwMode="auto">
            <a:xfrm>
              <a:off x="9273" y="1778"/>
              <a:ext cx="497" cy="790"/>
            </a:xfrm>
            <a:custGeom>
              <a:avLst/>
              <a:gdLst/>
              <a:ahLst/>
              <a:cxnLst>
                <a:cxn ang="0">
                  <a:pos x="0" y="41"/>
                </a:cxn>
                <a:cxn ang="0">
                  <a:pos x="17" y="61"/>
                </a:cxn>
                <a:cxn ang="0">
                  <a:pos x="0" y="760"/>
                </a:cxn>
                <a:cxn ang="0">
                  <a:pos x="42" y="1099"/>
                </a:cxn>
                <a:cxn ang="0">
                  <a:pos x="94" y="1109"/>
                </a:cxn>
                <a:cxn ang="0">
                  <a:pos x="113" y="1003"/>
                </a:cxn>
                <a:cxn ang="0">
                  <a:pos x="134" y="1032"/>
                </a:cxn>
                <a:cxn ang="0">
                  <a:pos x="137" y="1084"/>
                </a:cxn>
                <a:cxn ang="0">
                  <a:pos x="165" y="1108"/>
                </a:cxn>
                <a:cxn ang="0">
                  <a:pos x="124" y="1132"/>
                </a:cxn>
                <a:cxn ang="0">
                  <a:pos x="224" y="1106"/>
                </a:cxn>
                <a:cxn ang="0">
                  <a:pos x="245" y="1074"/>
                </a:cxn>
                <a:cxn ang="0">
                  <a:pos x="229" y="1057"/>
                </a:cxn>
                <a:cxn ang="0">
                  <a:pos x="237" y="1029"/>
                </a:cxn>
                <a:cxn ang="0">
                  <a:pos x="188" y="984"/>
                </a:cxn>
                <a:cxn ang="0">
                  <a:pos x="191" y="950"/>
                </a:cxn>
                <a:cxn ang="0">
                  <a:pos x="714" y="901"/>
                </a:cxn>
                <a:cxn ang="0">
                  <a:pos x="669" y="722"/>
                </a:cxn>
                <a:cxn ang="0">
                  <a:pos x="677" y="659"/>
                </a:cxn>
                <a:cxn ang="0">
                  <a:pos x="698" y="617"/>
                </a:cxn>
                <a:cxn ang="0">
                  <a:pos x="680" y="557"/>
                </a:cxn>
                <a:cxn ang="0">
                  <a:pos x="630" y="477"/>
                </a:cxn>
                <a:cxn ang="0">
                  <a:pos x="496" y="0"/>
                </a:cxn>
                <a:cxn ang="0">
                  <a:pos x="0" y="41"/>
                </a:cxn>
              </a:cxnLst>
              <a:rect l="0" t="0" r="r" b="b"/>
              <a:pathLst>
                <a:path w="714" h="1132">
                  <a:moveTo>
                    <a:pt x="0" y="41"/>
                  </a:moveTo>
                  <a:lnTo>
                    <a:pt x="17" y="61"/>
                  </a:lnTo>
                  <a:lnTo>
                    <a:pt x="0" y="760"/>
                  </a:lnTo>
                  <a:lnTo>
                    <a:pt x="42" y="1099"/>
                  </a:lnTo>
                  <a:lnTo>
                    <a:pt x="94" y="1109"/>
                  </a:lnTo>
                  <a:lnTo>
                    <a:pt x="113" y="1003"/>
                  </a:lnTo>
                  <a:lnTo>
                    <a:pt x="134" y="1032"/>
                  </a:lnTo>
                  <a:lnTo>
                    <a:pt x="137" y="1084"/>
                  </a:lnTo>
                  <a:lnTo>
                    <a:pt x="165" y="1108"/>
                  </a:lnTo>
                  <a:lnTo>
                    <a:pt x="124" y="1132"/>
                  </a:lnTo>
                  <a:lnTo>
                    <a:pt x="224" y="1106"/>
                  </a:lnTo>
                  <a:lnTo>
                    <a:pt x="245" y="1074"/>
                  </a:lnTo>
                  <a:lnTo>
                    <a:pt x="229" y="1057"/>
                  </a:lnTo>
                  <a:lnTo>
                    <a:pt x="237" y="1029"/>
                  </a:lnTo>
                  <a:lnTo>
                    <a:pt x="188" y="984"/>
                  </a:lnTo>
                  <a:lnTo>
                    <a:pt x="191" y="950"/>
                  </a:lnTo>
                  <a:lnTo>
                    <a:pt x="714" y="901"/>
                  </a:lnTo>
                  <a:lnTo>
                    <a:pt x="669" y="722"/>
                  </a:lnTo>
                  <a:lnTo>
                    <a:pt x="677" y="659"/>
                  </a:lnTo>
                  <a:lnTo>
                    <a:pt x="698" y="617"/>
                  </a:lnTo>
                  <a:lnTo>
                    <a:pt x="680" y="557"/>
                  </a:lnTo>
                  <a:lnTo>
                    <a:pt x="630" y="477"/>
                  </a:lnTo>
                  <a:lnTo>
                    <a:pt x="496" y="0"/>
                  </a:lnTo>
                  <a:lnTo>
                    <a:pt x="0" y="41"/>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19" name="Freeform 523"/>
            <p:cNvSpPr>
              <a:spLocks/>
            </p:cNvSpPr>
            <p:nvPr/>
          </p:nvSpPr>
          <p:spPr bwMode="auto">
            <a:xfrm>
              <a:off x="6534" y="755"/>
              <a:ext cx="951" cy="734"/>
            </a:xfrm>
            <a:custGeom>
              <a:avLst/>
              <a:gdLst/>
              <a:ahLst/>
              <a:cxnLst>
                <a:cxn ang="0">
                  <a:pos x="0" y="919"/>
                </a:cxn>
                <a:cxn ang="0">
                  <a:pos x="135" y="0"/>
                </a:cxn>
                <a:cxn ang="0">
                  <a:pos x="1015" y="97"/>
                </a:cxn>
                <a:cxn ang="0">
                  <a:pos x="1369" y="127"/>
                </a:cxn>
                <a:cxn ang="0">
                  <a:pos x="1354" y="355"/>
                </a:cxn>
                <a:cxn ang="0">
                  <a:pos x="1306" y="1052"/>
                </a:cxn>
                <a:cxn ang="0">
                  <a:pos x="1127" y="1039"/>
                </a:cxn>
                <a:cxn ang="0">
                  <a:pos x="564" y="991"/>
                </a:cxn>
                <a:cxn ang="0">
                  <a:pos x="0" y="919"/>
                </a:cxn>
              </a:cxnLst>
              <a:rect l="0" t="0" r="r" b="b"/>
              <a:pathLst>
                <a:path w="1369" h="1052">
                  <a:moveTo>
                    <a:pt x="0" y="919"/>
                  </a:moveTo>
                  <a:lnTo>
                    <a:pt x="135" y="0"/>
                  </a:lnTo>
                  <a:lnTo>
                    <a:pt x="1015" y="97"/>
                  </a:lnTo>
                  <a:lnTo>
                    <a:pt x="1369" y="127"/>
                  </a:lnTo>
                  <a:lnTo>
                    <a:pt x="1354" y="355"/>
                  </a:lnTo>
                  <a:lnTo>
                    <a:pt x="1306" y="1052"/>
                  </a:lnTo>
                  <a:lnTo>
                    <a:pt x="1127" y="1039"/>
                  </a:lnTo>
                  <a:lnTo>
                    <a:pt x="564" y="991"/>
                  </a:lnTo>
                  <a:lnTo>
                    <a:pt x="0" y="919"/>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18" name="Freeform 522"/>
            <p:cNvSpPr>
              <a:spLocks/>
            </p:cNvSpPr>
            <p:nvPr/>
          </p:nvSpPr>
          <p:spPr bwMode="auto">
            <a:xfrm>
              <a:off x="10948" y="357"/>
              <a:ext cx="224" cy="208"/>
            </a:xfrm>
            <a:custGeom>
              <a:avLst/>
              <a:gdLst/>
              <a:ahLst/>
              <a:cxnLst>
                <a:cxn ang="0">
                  <a:pos x="0" y="61"/>
                </a:cxn>
                <a:cxn ang="0">
                  <a:pos x="27" y="217"/>
                </a:cxn>
                <a:cxn ang="0">
                  <a:pos x="26" y="298"/>
                </a:cxn>
                <a:cxn ang="0">
                  <a:pos x="51" y="292"/>
                </a:cxn>
                <a:cxn ang="0">
                  <a:pos x="66" y="267"/>
                </a:cxn>
                <a:cxn ang="0">
                  <a:pos x="112" y="250"/>
                </a:cxn>
                <a:cxn ang="0">
                  <a:pos x="135" y="209"/>
                </a:cxn>
                <a:cxn ang="0">
                  <a:pos x="147" y="217"/>
                </a:cxn>
                <a:cxn ang="0">
                  <a:pos x="182" y="203"/>
                </a:cxn>
                <a:cxn ang="0">
                  <a:pos x="230" y="193"/>
                </a:cxn>
                <a:cxn ang="0">
                  <a:pos x="234" y="177"/>
                </a:cxn>
                <a:cxn ang="0">
                  <a:pos x="249" y="187"/>
                </a:cxn>
                <a:cxn ang="0">
                  <a:pos x="264" y="173"/>
                </a:cxn>
                <a:cxn ang="0">
                  <a:pos x="289" y="168"/>
                </a:cxn>
                <a:cxn ang="0">
                  <a:pos x="321" y="152"/>
                </a:cxn>
                <a:cxn ang="0">
                  <a:pos x="291" y="0"/>
                </a:cxn>
                <a:cxn ang="0">
                  <a:pos x="0" y="61"/>
                </a:cxn>
              </a:cxnLst>
              <a:rect l="0" t="0" r="r" b="b"/>
              <a:pathLst>
                <a:path w="321" h="298">
                  <a:moveTo>
                    <a:pt x="0" y="61"/>
                  </a:moveTo>
                  <a:lnTo>
                    <a:pt x="27" y="217"/>
                  </a:lnTo>
                  <a:lnTo>
                    <a:pt x="26" y="298"/>
                  </a:lnTo>
                  <a:lnTo>
                    <a:pt x="51" y="292"/>
                  </a:lnTo>
                  <a:lnTo>
                    <a:pt x="66" y="267"/>
                  </a:lnTo>
                  <a:lnTo>
                    <a:pt x="112" y="250"/>
                  </a:lnTo>
                  <a:lnTo>
                    <a:pt x="135" y="209"/>
                  </a:lnTo>
                  <a:lnTo>
                    <a:pt x="147" y="217"/>
                  </a:lnTo>
                  <a:lnTo>
                    <a:pt x="182" y="203"/>
                  </a:lnTo>
                  <a:lnTo>
                    <a:pt x="230" y="193"/>
                  </a:lnTo>
                  <a:lnTo>
                    <a:pt x="234" y="177"/>
                  </a:lnTo>
                  <a:lnTo>
                    <a:pt x="249" y="187"/>
                  </a:lnTo>
                  <a:lnTo>
                    <a:pt x="264" y="173"/>
                  </a:lnTo>
                  <a:lnTo>
                    <a:pt x="289" y="168"/>
                  </a:lnTo>
                  <a:lnTo>
                    <a:pt x="321" y="152"/>
                  </a:lnTo>
                  <a:lnTo>
                    <a:pt x="291" y="0"/>
                  </a:lnTo>
                  <a:lnTo>
                    <a:pt x="0" y="61"/>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17" name="Freeform 521"/>
            <p:cNvSpPr>
              <a:spLocks/>
            </p:cNvSpPr>
            <p:nvPr/>
          </p:nvSpPr>
          <p:spPr bwMode="auto">
            <a:xfrm>
              <a:off x="10754" y="805"/>
              <a:ext cx="136" cy="220"/>
            </a:xfrm>
            <a:custGeom>
              <a:avLst/>
              <a:gdLst/>
              <a:ahLst/>
              <a:cxnLst>
                <a:cxn ang="0">
                  <a:pos x="0" y="32"/>
                </a:cxn>
                <a:cxn ang="0">
                  <a:pos x="26" y="0"/>
                </a:cxn>
                <a:cxn ang="0">
                  <a:pos x="64" y="0"/>
                </a:cxn>
                <a:cxn ang="0">
                  <a:pos x="51" y="33"/>
                </a:cxn>
                <a:cxn ang="0">
                  <a:pos x="41" y="44"/>
                </a:cxn>
                <a:cxn ang="0">
                  <a:pos x="47" y="80"/>
                </a:cxn>
                <a:cxn ang="0">
                  <a:pos x="68" y="103"/>
                </a:cxn>
                <a:cxn ang="0">
                  <a:pos x="96" y="129"/>
                </a:cxn>
                <a:cxn ang="0">
                  <a:pos x="105" y="166"/>
                </a:cxn>
                <a:cxn ang="0">
                  <a:pos x="126" y="192"/>
                </a:cxn>
                <a:cxn ang="0">
                  <a:pos x="143" y="210"/>
                </a:cxn>
                <a:cxn ang="0">
                  <a:pos x="174" y="220"/>
                </a:cxn>
                <a:cxn ang="0">
                  <a:pos x="187" y="249"/>
                </a:cxn>
                <a:cxn ang="0">
                  <a:pos x="188" y="268"/>
                </a:cxn>
                <a:cxn ang="0">
                  <a:pos x="196" y="293"/>
                </a:cxn>
                <a:cxn ang="0">
                  <a:pos x="144" y="302"/>
                </a:cxn>
                <a:cxn ang="0">
                  <a:pos x="77" y="316"/>
                </a:cxn>
                <a:cxn ang="0">
                  <a:pos x="73" y="294"/>
                </a:cxn>
                <a:cxn ang="0">
                  <a:pos x="0" y="32"/>
                </a:cxn>
              </a:cxnLst>
              <a:rect l="0" t="0" r="r" b="b"/>
              <a:pathLst>
                <a:path w="196" h="316">
                  <a:moveTo>
                    <a:pt x="0" y="32"/>
                  </a:moveTo>
                  <a:lnTo>
                    <a:pt x="26" y="0"/>
                  </a:lnTo>
                  <a:lnTo>
                    <a:pt x="64" y="0"/>
                  </a:lnTo>
                  <a:lnTo>
                    <a:pt x="51" y="33"/>
                  </a:lnTo>
                  <a:lnTo>
                    <a:pt x="41" y="44"/>
                  </a:lnTo>
                  <a:lnTo>
                    <a:pt x="47" y="80"/>
                  </a:lnTo>
                  <a:lnTo>
                    <a:pt x="68" y="103"/>
                  </a:lnTo>
                  <a:lnTo>
                    <a:pt x="96" y="129"/>
                  </a:lnTo>
                  <a:lnTo>
                    <a:pt x="105" y="166"/>
                  </a:lnTo>
                  <a:lnTo>
                    <a:pt x="126" y="192"/>
                  </a:lnTo>
                  <a:lnTo>
                    <a:pt x="143" y="210"/>
                  </a:lnTo>
                  <a:lnTo>
                    <a:pt x="174" y="220"/>
                  </a:lnTo>
                  <a:lnTo>
                    <a:pt x="187" y="249"/>
                  </a:lnTo>
                  <a:lnTo>
                    <a:pt x="188" y="268"/>
                  </a:lnTo>
                  <a:lnTo>
                    <a:pt x="196" y="293"/>
                  </a:lnTo>
                  <a:lnTo>
                    <a:pt x="144" y="302"/>
                  </a:lnTo>
                  <a:lnTo>
                    <a:pt x="77" y="316"/>
                  </a:lnTo>
                  <a:lnTo>
                    <a:pt x="73" y="294"/>
                  </a:lnTo>
                  <a:lnTo>
                    <a:pt x="0" y="32"/>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16" name="Freeform 520"/>
            <p:cNvSpPr>
              <a:spLocks/>
            </p:cNvSpPr>
            <p:nvPr/>
          </p:nvSpPr>
          <p:spPr bwMode="auto">
            <a:xfrm>
              <a:off x="10615" y="977"/>
              <a:ext cx="21" cy="26"/>
            </a:xfrm>
            <a:custGeom>
              <a:avLst/>
              <a:gdLst/>
              <a:ahLst/>
              <a:cxnLst>
                <a:cxn ang="0">
                  <a:pos x="0" y="9"/>
                </a:cxn>
                <a:cxn ang="0">
                  <a:pos x="19" y="0"/>
                </a:cxn>
                <a:cxn ang="0">
                  <a:pos x="30" y="21"/>
                </a:cxn>
                <a:cxn ang="0">
                  <a:pos x="20" y="37"/>
                </a:cxn>
                <a:cxn ang="0">
                  <a:pos x="0" y="9"/>
                </a:cxn>
              </a:cxnLst>
              <a:rect l="0" t="0" r="r" b="b"/>
              <a:pathLst>
                <a:path w="30" h="37">
                  <a:moveTo>
                    <a:pt x="0" y="9"/>
                  </a:moveTo>
                  <a:lnTo>
                    <a:pt x="19" y="0"/>
                  </a:lnTo>
                  <a:lnTo>
                    <a:pt x="30" y="21"/>
                  </a:lnTo>
                  <a:lnTo>
                    <a:pt x="20" y="37"/>
                  </a:lnTo>
                  <a:lnTo>
                    <a:pt x="0" y="9"/>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15" name="Freeform 519"/>
            <p:cNvSpPr>
              <a:spLocks/>
            </p:cNvSpPr>
            <p:nvPr/>
          </p:nvSpPr>
          <p:spPr bwMode="auto">
            <a:xfrm>
              <a:off x="9404" y="2381"/>
              <a:ext cx="1185" cy="868"/>
            </a:xfrm>
            <a:custGeom>
              <a:avLst/>
              <a:gdLst/>
              <a:ahLst/>
              <a:cxnLst>
                <a:cxn ang="0">
                  <a:pos x="0" y="119"/>
                </a:cxn>
                <a:cxn ang="0">
                  <a:pos x="41" y="192"/>
                </a:cxn>
                <a:cxn ang="0">
                  <a:pos x="36" y="241"/>
                </a:cxn>
                <a:cxn ang="0">
                  <a:pos x="96" y="204"/>
                </a:cxn>
                <a:cxn ang="0">
                  <a:pos x="213" y="196"/>
                </a:cxn>
                <a:cxn ang="0">
                  <a:pos x="345" y="220"/>
                </a:cxn>
                <a:cxn ang="0">
                  <a:pos x="413" y="252"/>
                </a:cxn>
                <a:cxn ang="0">
                  <a:pos x="492" y="308"/>
                </a:cxn>
                <a:cxn ang="0">
                  <a:pos x="557" y="326"/>
                </a:cxn>
                <a:cxn ang="0">
                  <a:pos x="645" y="273"/>
                </a:cxn>
                <a:cxn ang="0">
                  <a:pos x="700" y="222"/>
                </a:cxn>
                <a:cxn ang="0">
                  <a:pos x="822" y="248"/>
                </a:cxn>
                <a:cxn ang="0">
                  <a:pos x="898" y="334"/>
                </a:cxn>
                <a:cxn ang="0">
                  <a:pos x="953" y="378"/>
                </a:cxn>
                <a:cxn ang="0">
                  <a:pos x="1028" y="400"/>
                </a:cxn>
                <a:cxn ang="0">
                  <a:pos x="1078" y="503"/>
                </a:cxn>
                <a:cxn ang="0">
                  <a:pos x="1088" y="653"/>
                </a:cxn>
                <a:cxn ang="0">
                  <a:pos x="1144" y="665"/>
                </a:cxn>
                <a:cxn ang="0">
                  <a:pos x="1111" y="768"/>
                </a:cxn>
                <a:cxn ang="0">
                  <a:pos x="1136" y="798"/>
                </a:cxn>
                <a:cxn ang="0">
                  <a:pos x="1211" y="878"/>
                </a:cxn>
                <a:cxn ang="0">
                  <a:pos x="1247" y="893"/>
                </a:cxn>
                <a:cxn ang="0">
                  <a:pos x="1269" y="970"/>
                </a:cxn>
                <a:cxn ang="0">
                  <a:pos x="1320" y="1017"/>
                </a:cxn>
                <a:cxn ang="0">
                  <a:pos x="1401" y="1102"/>
                </a:cxn>
                <a:cxn ang="0">
                  <a:pos x="1503" y="1204"/>
                </a:cxn>
                <a:cxn ang="0">
                  <a:pos x="1555" y="1229"/>
                </a:cxn>
                <a:cxn ang="0">
                  <a:pos x="1626" y="1222"/>
                </a:cxn>
                <a:cxn ang="0">
                  <a:pos x="1681" y="1183"/>
                </a:cxn>
                <a:cxn ang="0">
                  <a:pos x="1689" y="1075"/>
                </a:cxn>
                <a:cxn ang="0">
                  <a:pos x="1690" y="880"/>
                </a:cxn>
                <a:cxn ang="0">
                  <a:pos x="1488" y="527"/>
                </a:cxn>
                <a:cxn ang="0">
                  <a:pos x="1464" y="434"/>
                </a:cxn>
                <a:cxn ang="0">
                  <a:pos x="1259" y="52"/>
                </a:cxn>
                <a:cxn ang="0">
                  <a:pos x="1232" y="14"/>
                </a:cxn>
                <a:cxn ang="0">
                  <a:pos x="1132" y="25"/>
                </a:cxn>
                <a:cxn ang="0">
                  <a:pos x="1111" y="106"/>
                </a:cxn>
                <a:cxn ang="0">
                  <a:pos x="565" y="99"/>
                </a:cxn>
                <a:cxn ang="0">
                  <a:pos x="3" y="85"/>
                </a:cxn>
              </a:cxnLst>
              <a:rect l="0" t="0" r="r" b="b"/>
              <a:pathLst>
                <a:path w="1706" h="1243">
                  <a:moveTo>
                    <a:pt x="3" y="85"/>
                  </a:moveTo>
                  <a:lnTo>
                    <a:pt x="0" y="119"/>
                  </a:lnTo>
                  <a:lnTo>
                    <a:pt x="49" y="164"/>
                  </a:lnTo>
                  <a:lnTo>
                    <a:pt x="41" y="192"/>
                  </a:lnTo>
                  <a:lnTo>
                    <a:pt x="57" y="209"/>
                  </a:lnTo>
                  <a:lnTo>
                    <a:pt x="36" y="241"/>
                  </a:lnTo>
                  <a:lnTo>
                    <a:pt x="73" y="225"/>
                  </a:lnTo>
                  <a:lnTo>
                    <a:pt x="96" y="204"/>
                  </a:lnTo>
                  <a:lnTo>
                    <a:pt x="112" y="194"/>
                  </a:lnTo>
                  <a:lnTo>
                    <a:pt x="213" y="196"/>
                  </a:lnTo>
                  <a:lnTo>
                    <a:pt x="261" y="201"/>
                  </a:lnTo>
                  <a:lnTo>
                    <a:pt x="345" y="220"/>
                  </a:lnTo>
                  <a:lnTo>
                    <a:pt x="406" y="239"/>
                  </a:lnTo>
                  <a:lnTo>
                    <a:pt x="413" y="252"/>
                  </a:lnTo>
                  <a:lnTo>
                    <a:pt x="471" y="282"/>
                  </a:lnTo>
                  <a:lnTo>
                    <a:pt x="492" y="308"/>
                  </a:lnTo>
                  <a:lnTo>
                    <a:pt x="527" y="328"/>
                  </a:lnTo>
                  <a:lnTo>
                    <a:pt x="557" y="326"/>
                  </a:lnTo>
                  <a:lnTo>
                    <a:pt x="585" y="318"/>
                  </a:lnTo>
                  <a:lnTo>
                    <a:pt x="645" y="273"/>
                  </a:lnTo>
                  <a:lnTo>
                    <a:pt x="673" y="257"/>
                  </a:lnTo>
                  <a:lnTo>
                    <a:pt x="700" y="222"/>
                  </a:lnTo>
                  <a:lnTo>
                    <a:pt x="760" y="219"/>
                  </a:lnTo>
                  <a:lnTo>
                    <a:pt x="822" y="248"/>
                  </a:lnTo>
                  <a:lnTo>
                    <a:pt x="859" y="293"/>
                  </a:lnTo>
                  <a:lnTo>
                    <a:pt x="898" y="334"/>
                  </a:lnTo>
                  <a:lnTo>
                    <a:pt x="938" y="354"/>
                  </a:lnTo>
                  <a:lnTo>
                    <a:pt x="953" y="378"/>
                  </a:lnTo>
                  <a:lnTo>
                    <a:pt x="973" y="399"/>
                  </a:lnTo>
                  <a:lnTo>
                    <a:pt x="1028" y="400"/>
                  </a:lnTo>
                  <a:lnTo>
                    <a:pt x="1049" y="435"/>
                  </a:lnTo>
                  <a:lnTo>
                    <a:pt x="1078" y="503"/>
                  </a:lnTo>
                  <a:lnTo>
                    <a:pt x="1061" y="626"/>
                  </a:lnTo>
                  <a:lnTo>
                    <a:pt x="1088" y="653"/>
                  </a:lnTo>
                  <a:lnTo>
                    <a:pt x="1096" y="660"/>
                  </a:lnTo>
                  <a:lnTo>
                    <a:pt x="1144" y="665"/>
                  </a:lnTo>
                  <a:lnTo>
                    <a:pt x="1159" y="689"/>
                  </a:lnTo>
                  <a:lnTo>
                    <a:pt x="1111" y="768"/>
                  </a:lnTo>
                  <a:lnTo>
                    <a:pt x="1109" y="782"/>
                  </a:lnTo>
                  <a:lnTo>
                    <a:pt x="1136" y="798"/>
                  </a:lnTo>
                  <a:lnTo>
                    <a:pt x="1162" y="861"/>
                  </a:lnTo>
                  <a:lnTo>
                    <a:pt x="1211" y="878"/>
                  </a:lnTo>
                  <a:lnTo>
                    <a:pt x="1233" y="884"/>
                  </a:lnTo>
                  <a:lnTo>
                    <a:pt x="1247" y="893"/>
                  </a:lnTo>
                  <a:lnTo>
                    <a:pt x="1257" y="925"/>
                  </a:lnTo>
                  <a:lnTo>
                    <a:pt x="1269" y="970"/>
                  </a:lnTo>
                  <a:lnTo>
                    <a:pt x="1311" y="989"/>
                  </a:lnTo>
                  <a:lnTo>
                    <a:pt x="1320" y="1017"/>
                  </a:lnTo>
                  <a:lnTo>
                    <a:pt x="1356" y="1102"/>
                  </a:lnTo>
                  <a:lnTo>
                    <a:pt x="1401" y="1102"/>
                  </a:lnTo>
                  <a:lnTo>
                    <a:pt x="1438" y="1121"/>
                  </a:lnTo>
                  <a:lnTo>
                    <a:pt x="1503" y="1204"/>
                  </a:lnTo>
                  <a:lnTo>
                    <a:pt x="1554" y="1213"/>
                  </a:lnTo>
                  <a:lnTo>
                    <a:pt x="1555" y="1229"/>
                  </a:lnTo>
                  <a:lnTo>
                    <a:pt x="1604" y="1243"/>
                  </a:lnTo>
                  <a:lnTo>
                    <a:pt x="1626" y="1222"/>
                  </a:lnTo>
                  <a:lnTo>
                    <a:pt x="1660" y="1220"/>
                  </a:lnTo>
                  <a:lnTo>
                    <a:pt x="1681" y="1183"/>
                  </a:lnTo>
                  <a:lnTo>
                    <a:pt x="1672" y="1132"/>
                  </a:lnTo>
                  <a:lnTo>
                    <a:pt x="1689" y="1075"/>
                  </a:lnTo>
                  <a:lnTo>
                    <a:pt x="1706" y="1081"/>
                  </a:lnTo>
                  <a:lnTo>
                    <a:pt x="1690" y="880"/>
                  </a:lnTo>
                  <a:lnTo>
                    <a:pt x="1672" y="819"/>
                  </a:lnTo>
                  <a:lnTo>
                    <a:pt x="1488" y="527"/>
                  </a:lnTo>
                  <a:lnTo>
                    <a:pt x="1445" y="434"/>
                  </a:lnTo>
                  <a:lnTo>
                    <a:pt x="1464" y="434"/>
                  </a:lnTo>
                  <a:lnTo>
                    <a:pt x="1342" y="246"/>
                  </a:lnTo>
                  <a:lnTo>
                    <a:pt x="1259" y="52"/>
                  </a:lnTo>
                  <a:lnTo>
                    <a:pt x="1254" y="18"/>
                  </a:lnTo>
                  <a:lnTo>
                    <a:pt x="1232" y="14"/>
                  </a:lnTo>
                  <a:lnTo>
                    <a:pt x="1154" y="0"/>
                  </a:lnTo>
                  <a:lnTo>
                    <a:pt x="1132" y="25"/>
                  </a:lnTo>
                  <a:lnTo>
                    <a:pt x="1145" y="109"/>
                  </a:lnTo>
                  <a:lnTo>
                    <a:pt x="1111" y="106"/>
                  </a:lnTo>
                  <a:lnTo>
                    <a:pt x="1104" y="67"/>
                  </a:lnTo>
                  <a:lnTo>
                    <a:pt x="565" y="99"/>
                  </a:lnTo>
                  <a:lnTo>
                    <a:pt x="526" y="36"/>
                  </a:lnTo>
                  <a:lnTo>
                    <a:pt x="3" y="85"/>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14" name="Freeform 518"/>
            <p:cNvSpPr>
              <a:spLocks/>
            </p:cNvSpPr>
            <p:nvPr/>
          </p:nvSpPr>
          <p:spPr bwMode="auto">
            <a:xfrm>
              <a:off x="9618" y="1737"/>
              <a:ext cx="708" cy="720"/>
            </a:xfrm>
            <a:custGeom>
              <a:avLst/>
              <a:gdLst/>
              <a:ahLst/>
              <a:cxnLst>
                <a:cxn ang="0">
                  <a:pos x="0" y="58"/>
                </a:cxn>
                <a:cxn ang="0">
                  <a:pos x="134" y="535"/>
                </a:cxn>
                <a:cxn ang="0">
                  <a:pos x="184" y="615"/>
                </a:cxn>
                <a:cxn ang="0">
                  <a:pos x="202" y="675"/>
                </a:cxn>
                <a:cxn ang="0">
                  <a:pos x="181" y="717"/>
                </a:cxn>
                <a:cxn ang="0">
                  <a:pos x="173" y="780"/>
                </a:cxn>
                <a:cxn ang="0">
                  <a:pos x="218" y="959"/>
                </a:cxn>
                <a:cxn ang="0">
                  <a:pos x="257" y="1022"/>
                </a:cxn>
                <a:cxn ang="0">
                  <a:pos x="796" y="990"/>
                </a:cxn>
                <a:cxn ang="0">
                  <a:pos x="803" y="1029"/>
                </a:cxn>
                <a:cxn ang="0">
                  <a:pos x="837" y="1032"/>
                </a:cxn>
                <a:cxn ang="0">
                  <a:pos x="824" y="948"/>
                </a:cxn>
                <a:cxn ang="0">
                  <a:pos x="846" y="923"/>
                </a:cxn>
                <a:cxn ang="0">
                  <a:pos x="924" y="937"/>
                </a:cxn>
                <a:cxn ang="0">
                  <a:pos x="937" y="877"/>
                </a:cxn>
                <a:cxn ang="0">
                  <a:pos x="924" y="873"/>
                </a:cxn>
                <a:cxn ang="0">
                  <a:pos x="943" y="859"/>
                </a:cxn>
                <a:cxn ang="0">
                  <a:pos x="914" y="842"/>
                </a:cxn>
                <a:cxn ang="0">
                  <a:pos x="929" y="823"/>
                </a:cxn>
                <a:cxn ang="0">
                  <a:pos x="926" y="795"/>
                </a:cxn>
                <a:cxn ang="0">
                  <a:pos x="961" y="772"/>
                </a:cxn>
                <a:cxn ang="0">
                  <a:pos x="949" y="742"/>
                </a:cxn>
                <a:cxn ang="0">
                  <a:pos x="966" y="731"/>
                </a:cxn>
                <a:cxn ang="0">
                  <a:pos x="976" y="704"/>
                </a:cxn>
                <a:cxn ang="0">
                  <a:pos x="960" y="695"/>
                </a:cxn>
                <a:cxn ang="0">
                  <a:pos x="988" y="674"/>
                </a:cxn>
                <a:cxn ang="0">
                  <a:pos x="975" y="656"/>
                </a:cxn>
                <a:cxn ang="0">
                  <a:pos x="996" y="656"/>
                </a:cxn>
                <a:cxn ang="0">
                  <a:pos x="1020" y="625"/>
                </a:cxn>
                <a:cxn ang="0">
                  <a:pos x="1010" y="615"/>
                </a:cxn>
                <a:cxn ang="0">
                  <a:pos x="977" y="609"/>
                </a:cxn>
                <a:cxn ang="0">
                  <a:pos x="954" y="580"/>
                </a:cxn>
                <a:cxn ang="0">
                  <a:pos x="913" y="510"/>
                </a:cxn>
                <a:cxn ang="0">
                  <a:pos x="890" y="501"/>
                </a:cxn>
                <a:cxn ang="0">
                  <a:pos x="844" y="406"/>
                </a:cxn>
                <a:cxn ang="0">
                  <a:pos x="779" y="367"/>
                </a:cxn>
                <a:cxn ang="0">
                  <a:pos x="731" y="303"/>
                </a:cxn>
                <a:cxn ang="0">
                  <a:pos x="616" y="223"/>
                </a:cxn>
                <a:cxn ang="0">
                  <a:pos x="562" y="150"/>
                </a:cxn>
                <a:cxn ang="0">
                  <a:pos x="439" y="72"/>
                </a:cxn>
                <a:cxn ang="0">
                  <a:pos x="478" y="0"/>
                </a:cxn>
                <a:cxn ang="0">
                  <a:pos x="246" y="27"/>
                </a:cxn>
                <a:cxn ang="0">
                  <a:pos x="0" y="58"/>
                </a:cxn>
              </a:cxnLst>
              <a:rect l="0" t="0" r="r" b="b"/>
              <a:pathLst>
                <a:path w="1020" h="1032">
                  <a:moveTo>
                    <a:pt x="0" y="58"/>
                  </a:moveTo>
                  <a:lnTo>
                    <a:pt x="134" y="535"/>
                  </a:lnTo>
                  <a:lnTo>
                    <a:pt x="184" y="615"/>
                  </a:lnTo>
                  <a:lnTo>
                    <a:pt x="202" y="675"/>
                  </a:lnTo>
                  <a:lnTo>
                    <a:pt x="181" y="717"/>
                  </a:lnTo>
                  <a:lnTo>
                    <a:pt x="173" y="780"/>
                  </a:lnTo>
                  <a:lnTo>
                    <a:pt x="218" y="959"/>
                  </a:lnTo>
                  <a:lnTo>
                    <a:pt x="257" y="1022"/>
                  </a:lnTo>
                  <a:lnTo>
                    <a:pt x="796" y="990"/>
                  </a:lnTo>
                  <a:lnTo>
                    <a:pt x="803" y="1029"/>
                  </a:lnTo>
                  <a:lnTo>
                    <a:pt x="837" y="1032"/>
                  </a:lnTo>
                  <a:lnTo>
                    <a:pt x="824" y="948"/>
                  </a:lnTo>
                  <a:lnTo>
                    <a:pt x="846" y="923"/>
                  </a:lnTo>
                  <a:lnTo>
                    <a:pt x="924" y="937"/>
                  </a:lnTo>
                  <a:lnTo>
                    <a:pt x="937" y="877"/>
                  </a:lnTo>
                  <a:lnTo>
                    <a:pt x="924" y="873"/>
                  </a:lnTo>
                  <a:lnTo>
                    <a:pt x="943" y="859"/>
                  </a:lnTo>
                  <a:lnTo>
                    <a:pt x="914" y="842"/>
                  </a:lnTo>
                  <a:lnTo>
                    <a:pt x="929" y="823"/>
                  </a:lnTo>
                  <a:lnTo>
                    <a:pt x="926" y="795"/>
                  </a:lnTo>
                  <a:lnTo>
                    <a:pt x="961" y="772"/>
                  </a:lnTo>
                  <a:lnTo>
                    <a:pt x="949" y="742"/>
                  </a:lnTo>
                  <a:lnTo>
                    <a:pt x="966" y="731"/>
                  </a:lnTo>
                  <a:lnTo>
                    <a:pt x="976" y="704"/>
                  </a:lnTo>
                  <a:lnTo>
                    <a:pt x="960" y="695"/>
                  </a:lnTo>
                  <a:lnTo>
                    <a:pt x="988" y="674"/>
                  </a:lnTo>
                  <a:lnTo>
                    <a:pt x="975" y="656"/>
                  </a:lnTo>
                  <a:lnTo>
                    <a:pt x="996" y="656"/>
                  </a:lnTo>
                  <a:lnTo>
                    <a:pt x="1020" y="625"/>
                  </a:lnTo>
                  <a:lnTo>
                    <a:pt x="1010" y="615"/>
                  </a:lnTo>
                  <a:lnTo>
                    <a:pt x="977" y="609"/>
                  </a:lnTo>
                  <a:lnTo>
                    <a:pt x="954" y="580"/>
                  </a:lnTo>
                  <a:lnTo>
                    <a:pt x="913" y="510"/>
                  </a:lnTo>
                  <a:lnTo>
                    <a:pt x="890" y="501"/>
                  </a:lnTo>
                  <a:lnTo>
                    <a:pt x="844" y="406"/>
                  </a:lnTo>
                  <a:lnTo>
                    <a:pt x="779" y="367"/>
                  </a:lnTo>
                  <a:lnTo>
                    <a:pt x="731" y="303"/>
                  </a:lnTo>
                  <a:lnTo>
                    <a:pt x="616" y="223"/>
                  </a:lnTo>
                  <a:lnTo>
                    <a:pt x="562" y="150"/>
                  </a:lnTo>
                  <a:lnTo>
                    <a:pt x="439" y="72"/>
                  </a:lnTo>
                  <a:lnTo>
                    <a:pt x="478" y="0"/>
                  </a:lnTo>
                  <a:lnTo>
                    <a:pt x="246" y="27"/>
                  </a:lnTo>
                  <a:lnTo>
                    <a:pt x="0" y="58"/>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13" name="Freeform 517"/>
            <p:cNvSpPr>
              <a:spLocks/>
            </p:cNvSpPr>
            <p:nvPr/>
          </p:nvSpPr>
          <p:spPr bwMode="auto">
            <a:xfrm>
              <a:off x="5697" y="-672"/>
              <a:ext cx="779" cy="1230"/>
            </a:xfrm>
            <a:custGeom>
              <a:avLst/>
              <a:gdLst/>
              <a:ahLst/>
              <a:cxnLst>
                <a:cxn ang="0">
                  <a:pos x="0" y="1564"/>
                </a:cxn>
                <a:cxn ang="0">
                  <a:pos x="89" y="1188"/>
                </a:cxn>
                <a:cxn ang="0">
                  <a:pos x="134" y="1088"/>
                </a:cxn>
                <a:cxn ang="0">
                  <a:pos x="93" y="1040"/>
                </a:cxn>
                <a:cxn ang="0">
                  <a:pos x="104" y="997"/>
                </a:cxn>
                <a:cxn ang="0">
                  <a:pos x="176" y="932"/>
                </a:cxn>
                <a:cxn ang="0">
                  <a:pos x="233" y="844"/>
                </a:cxn>
                <a:cxn ang="0">
                  <a:pos x="284" y="765"/>
                </a:cxn>
                <a:cxn ang="0">
                  <a:pos x="245" y="709"/>
                </a:cxn>
                <a:cxn ang="0">
                  <a:pos x="229" y="670"/>
                </a:cxn>
                <a:cxn ang="0">
                  <a:pos x="236" y="571"/>
                </a:cxn>
                <a:cxn ang="0">
                  <a:pos x="372" y="0"/>
                </a:cxn>
                <a:cxn ang="0">
                  <a:pos x="523" y="33"/>
                </a:cxn>
                <a:cxn ang="0">
                  <a:pos x="473" y="254"/>
                </a:cxn>
                <a:cxn ang="0">
                  <a:pos x="505" y="334"/>
                </a:cxn>
                <a:cxn ang="0">
                  <a:pos x="508" y="384"/>
                </a:cxn>
                <a:cxn ang="0">
                  <a:pos x="491" y="393"/>
                </a:cxn>
                <a:cxn ang="0">
                  <a:pos x="549" y="446"/>
                </a:cxn>
                <a:cxn ang="0">
                  <a:pos x="608" y="587"/>
                </a:cxn>
                <a:cxn ang="0">
                  <a:pos x="628" y="583"/>
                </a:cxn>
                <a:cxn ang="0">
                  <a:pos x="630" y="604"/>
                </a:cxn>
                <a:cxn ang="0">
                  <a:pos x="659" y="611"/>
                </a:cxn>
                <a:cxn ang="0">
                  <a:pos x="680" y="614"/>
                </a:cxn>
                <a:cxn ang="0">
                  <a:pos x="628" y="717"/>
                </a:cxn>
                <a:cxn ang="0">
                  <a:pos x="636" y="785"/>
                </a:cxn>
                <a:cxn ang="0">
                  <a:pos x="594" y="850"/>
                </a:cxn>
                <a:cxn ang="0">
                  <a:pos x="624" y="881"/>
                </a:cxn>
                <a:cxn ang="0">
                  <a:pos x="699" y="839"/>
                </a:cxn>
                <a:cxn ang="0">
                  <a:pos x="755" y="1062"/>
                </a:cxn>
                <a:cxn ang="0">
                  <a:pos x="789" y="1075"/>
                </a:cxn>
                <a:cxn ang="0">
                  <a:pos x="796" y="1143"/>
                </a:cxn>
                <a:cxn ang="0">
                  <a:pos x="825" y="1171"/>
                </a:cxn>
                <a:cxn ang="0">
                  <a:pos x="847" y="1145"/>
                </a:cxn>
                <a:cxn ang="0">
                  <a:pos x="897" y="1167"/>
                </a:cxn>
                <a:cxn ang="0">
                  <a:pos x="929" y="1144"/>
                </a:cxn>
                <a:cxn ang="0">
                  <a:pos x="1031" y="1163"/>
                </a:cxn>
                <a:cxn ang="0">
                  <a:pos x="1057" y="1168"/>
                </a:cxn>
                <a:cxn ang="0">
                  <a:pos x="1079" y="1124"/>
                </a:cxn>
                <a:cxn ang="0">
                  <a:pos x="1123" y="1197"/>
                </a:cxn>
                <a:cxn ang="0">
                  <a:pos x="1027" y="1764"/>
                </a:cxn>
                <a:cxn ang="0">
                  <a:pos x="511" y="1672"/>
                </a:cxn>
                <a:cxn ang="0">
                  <a:pos x="0" y="1564"/>
                </a:cxn>
              </a:cxnLst>
              <a:rect l="0" t="0" r="r" b="b"/>
              <a:pathLst>
                <a:path w="1123" h="1764">
                  <a:moveTo>
                    <a:pt x="0" y="1564"/>
                  </a:moveTo>
                  <a:lnTo>
                    <a:pt x="89" y="1188"/>
                  </a:lnTo>
                  <a:lnTo>
                    <a:pt x="134" y="1088"/>
                  </a:lnTo>
                  <a:lnTo>
                    <a:pt x="93" y="1040"/>
                  </a:lnTo>
                  <a:lnTo>
                    <a:pt x="104" y="997"/>
                  </a:lnTo>
                  <a:lnTo>
                    <a:pt x="176" y="932"/>
                  </a:lnTo>
                  <a:lnTo>
                    <a:pt x="233" y="844"/>
                  </a:lnTo>
                  <a:lnTo>
                    <a:pt x="284" y="765"/>
                  </a:lnTo>
                  <a:lnTo>
                    <a:pt x="245" y="709"/>
                  </a:lnTo>
                  <a:lnTo>
                    <a:pt x="229" y="670"/>
                  </a:lnTo>
                  <a:lnTo>
                    <a:pt x="236" y="571"/>
                  </a:lnTo>
                  <a:lnTo>
                    <a:pt x="372" y="0"/>
                  </a:lnTo>
                  <a:lnTo>
                    <a:pt x="523" y="33"/>
                  </a:lnTo>
                  <a:lnTo>
                    <a:pt x="473" y="254"/>
                  </a:lnTo>
                  <a:lnTo>
                    <a:pt x="505" y="334"/>
                  </a:lnTo>
                  <a:lnTo>
                    <a:pt x="508" y="384"/>
                  </a:lnTo>
                  <a:lnTo>
                    <a:pt x="491" y="393"/>
                  </a:lnTo>
                  <a:lnTo>
                    <a:pt x="549" y="446"/>
                  </a:lnTo>
                  <a:lnTo>
                    <a:pt x="608" y="587"/>
                  </a:lnTo>
                  <a:lnTo>
                    <a:pt x="628" y="583"/>
                  </a:lnTo>
                  <a:lnTo>
                    <a:pt x="630" y="604"/>
                  </a:lnTo>
                  <a:lnTo>
                    <a:pt x="659" y="611"/>
                  </a:lnTo>
                  <a:lnTo>
                    <a:pt x="680" y="614"/>
                  </a:lnTo>
                  <a:lnTo>
                    <a:pt x="628" y="717"/>
                  </a:lnTo>
                  <a:lnTo>
                    <a:pt x="636" y="785"/>
                  </a:lnTo>
                  <a:lnTo>
                    <a:pt x="594" y="850"/>
                  </a:lnTo>
                  <a:lnTo>
                    <a:pt x="624" y="881"/>
                  </a:lnTo>
                  <a:lnTo>
                    <a:pt x="699" y="839"/>
                  </a:lnTo>
                  <a:lnTo>
                    <a:pt x="755" y="1062"/>
                  </a:lnTo>
                  <a:lnTo>
                    <a:pt x="789" y="1075"/>
                  </a:lnTo>
                  <a:lnTo>
                    <a:pt x="796" y="1143"/>
                  </a:lnTo>
                  <a:lnTo>
                    <a:pt x="825" y="1171"/>
                  </a:lnTo>
                  <a:lnTo>
                    <a:pt x="847" y="1145"/>
                  </a:lnTo>
                  <a:lnTo>
                    <a:pt x="897" y="1167"/>
                  </a:lnTo>
                  <a:lnTo>
                    <a:pt x="929" y="1144"/>
                  </a:lnTo>
                  <a:lnTo>
                    <a:pt x="1031" y="1163"/>
                  </a:lnTo>
                  <a:lnTo>
                    <a:pt x="1057" y="1168"/>
                  </a:lnTo>
                  <a:lnTo>
                    <a:pt x="1079" y="1124"/>
                  </a:lnTo>
                  <a:lnTo>
                    <a:pt x="1123" y="1197"/>
                  </a:lnTo>
                  <a:lnTo>
                    <a:pt x="1027" y="1764"/>
                  </a:lnTo>
                  <a:lnTo>
                    <a:pt x="511" y="1672"/>
                  </a:lnTo>
                  <a:lnTo>
                    <a:pt x="0" y="1564"/>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12" name="Freeform 516"/>
            <p:cNvSpPr>
              <a:spLocks/>
            </p:cNvSpPr>
            <p:nvPr/>
          </p:nvSpPr>
          <p:spPr bwMode="auto">
            <a:xfrm>
              <a:off x="8796" y="590"/>
              <a:ext cx="510" cy="900"/>
            </a:xfrm>
            <a:custGeom>
              <a:avLst/>
              <a:gdLst/>
              <a:ahLst/>
              <a:cxnLst>
                <a:cxn ang="0">
                  <a:pos x="0" y="569"/>
                </a:cxn>
                <a:cxn ang="0">
                  <a:pos x="11" y="530"/>
                </a:cxn>
                <a:cxn ang="0">
                  <a:pos x="62" y="450"/>
                </a:cxn>
                <a:cxn ang="0">
                  <a:pos x="88" y="365"/>
                </a:cxn>
                <a:cxn ang="0">
                  <a:pos x="64" y="303"/>
                </a:cxn>
                <a:cxn ang="0">
                  <a:pos x="189" y="207"/>
                </a:cxn>
                <a:cxn ang="0">
                  <a:pos x="216" y="158"/>
                </a:cxn>
                <a:cxn ang="0">
                  <a:pos x="216" y="135"/>
                </a:cxn>
                <a:cxn ang="0">
                  <a:pos x="124" y="31"/>
                </a:cxn>
                <a:cxn ang="0">
                  <a:pos x="618" y="0"/>
                </a:cxn>
                <a:cxn ang="0">
                  <a:pos x="629" y="78"/>
                </a:cxn>
                <a:cxn ang="0">
                  <a:pos x="680" y="171"/>
                </a:cxn>
                <a:cxn ang="0">
                  <a:pos x="723" y="664"/>
                </a:cxn>
                <a:cxn ang="0">
                  <a:pos x="712" y="766"/>
                </a:cxn>
                <a:cxn ang="0">
                  <a:pos x="735" y="827"/>
                </a:cxn>
                <a:cxn ang="0">
                  <a:pos x="707" y="939"/>
                </a:cxn>
                <a:cxn ang="0">
                  <a:pos x="668" y="988"/>
                </a:cxn>
                <a:cxn ang="0">
                  <a:pos x="650" y="1067"/>
                </a:cxn>
                <a:cxn ang="0">
                  <a:pos x="667" y="1091"/>
                </a:cxn>
                <a:cxn ang="0">
                  <a:pos x="653" y="1140"/>
                </a:cxn>
                <a:cxn ang="0">
                  <a:pos x="662" y="1157"/>
                </a:cxn>
                <a:cxn ang="0">
                  <a:pos x="603" y="1181"/>
                </a:cxn>
                <a:cxn ang="0">
                  <a:pos x="591" y="1262"/>
                </a:cxn>
                <a:cxn ang="0">
                  <a:pos x="508" y="1233"/>
                </a:cxn>
                <a:cxn ang="0">
                  <a:pos x="464" y="1274"/>
                </a:cxn>
                <a:cxn ang="0">
                  <a:pos x="466" y="1289"/>
                </a:cxn>
                <a:cxn ang="0">
                  <a:pos x="438" y="1288"/>
                </a:cxn>
                <a:cxn ang="0">
                  <a:pos x="408" y="1235"/>
                </a:cxn>
                <a:cxn ang="0">
                  <a:pos x="393" y="1159"/>
                </a:cxn>
                <a:cxn ang="0">
                  <a:pos x="361" y="1110"/>
                </a:cxn>
                <a:cxn ang="0">
                  <a:pos x="311" y="1091"/>
                </a:cxn>
                <a:cxn ang="0">
                  <a:pos x="249" y="1044"/>
                </a:cxn>
                <a:cxn ang="0">
                  <a:pos x="229" y="977"/>
                </a:cxn>
                <a:cxn ang="0">
                  <a:pos x="264" y="876"/>
                </a:cxn>
                <a:cxn ang="0">
                  <a:pos x="234" y="856"/>
                </a:cxn>
                <a:cxn ang="0">
                  <a:pos x="161" y="857"/>
                </a:cxn>
                <a:cxn ang="0">
                  <a:pos x="147" y="793"/>
                </a:cxn>
                <a:cxn ang="0">
                  <a:pos x="27" y="672"/>
                </a:cxn>
                <a:cxn ang="0">
                  <a:pos x="0" y="569"/>
                </a:cxn>
              </a:cxnLst>
              <a:rect l="0" t="0" r="r" b="b"/>
              <a:pathLst>
                <a:path w="735" h="1289">
                  <a:moveTo>
                    <a:pt x="0" y="569"/>
                  </a:moveTo>
                  <a:lnTo>
                    <a:pt x="11" y="530"/>
                  </a:lnTo>
                  <a:lnTo>
                    <a:pt x="62" y="450"/>
                  </a:lnTo>
                  <a:lnTo>
                    <a:pt x="88" y="365"/>
                  </a:lnTo>
                  <a:lnTo>
                    <a:pt x="64" y="303"/>
                  </a:lnTo>
                  <a:lnTo>
                    <a:pt x="189" y="207"/>
                  </a:lnTo>
                  <a:lnTo>
                    <a:pt x="216" y="158"/>
                  </a:lnTo>
                  <a:lnTo>
                    <a:pt x="216" y="135"/>
                  </a:lnTo>
                  <a:lnTo>
                    <a:pt x="124" y="31"/>
                  </a:lnTo>
                  <a:lnTo>
                    <a:pt x="618" y="0"/>
                  </a:lnTo>
                  <a:lnTo>
                    <a:pt x="629" y="78"/>
                  </a:lnTo>
                  <a:lnTo>
                    <a:pt x="680" y="171"/>
                  </a:lnTo>
                  <a:lnTo>
                    <a:pt x="723" y="664"/>
                  </a:lnTo>
                  <a:lnTo>
                    <a:pt x="712" y="766"/>
                  </a:lnTo>
                  <a:lnTo>
                    <a:pt x="735" y="827"/>
                  </a:lnTo>
                  <a:lnTo>
                    <a:pt x="707" y="939"/>
                  </a:lnTo>
                  <a:lnTo>
                    <a:pt x="668" y="988"/>
                  </a:lnTo>
                  <a:lnTo>
                    <a:pt x="650" y="1067"/>
                  </a:lnTo>
                  <a:lnTo>
                    <a:pt x="667" y="1091"/>
                  </a:lnTo>
                  <a:lnTo>
                    <a:pt x="653" y="1140"/>
                  </a:lnTo>
                  <a:lnTo>
                    <a:pt x="662" y="1157"/>
                  </a:lnTo>
                  <a:lnTo>
                    <a:pt x="603" y="1181"/>
                  </a:lnTo>
                  <a:lnTo>
                    <a:pt x="591" y="1262"/>
                  </a:lnTo>
                  <a:lnTo>
                    <a:pt x="508" y="1233"/>
                  </a:lnTo>
                  <a:lnTo>
                    <a:pt x="464" y="1274"/>
                  </a:lnTo>
                  <a:lnTo>
                    <a:pt x="466" y="1289"/>
                  </a:lnTo>
                  <a:lnTo>
                    <a:pt x="438" y="1288"/>
                  </a:lnTo>
                  <a:lnTo>
                    <a:pt x="408" y="1235"/>
                  </a:lnTo>
                  <a:lnTo>
                    <a:pt x="393" y="1159"/>
                  </a:lnTo>
                  <a:lnTo>
                    <a:pt x="361" y="1110"/>
                  </a:lnTo>
                  <a:lnTo>
                    <a:pt x="311" y="1091"/>
                  </a:lnTo>
                  <a:lnTo>
                    <a:pt x="249" y="1044"/>
                  </a:lnTo>
                  <a:lnTo>
                    <a:pt x="229" y="977"/>
                  </a:lnTo>
                  <a:lnTo>
                    <a:pt x="264" y="876"/>
                  </a:lnTo>
                  <a:lnTo>
                    <a:pt x="234" y="856"/>
                  </a:lnTo>
                  <a:lnTo>
                    <a:pt x="161" y="857"/>
                  </a:lnTo>
                  <a:lnTo>
                    <a:pt x="147" y="793"/>
                  </a:lnTo>
                  <a:lnTo>
                    <a:pt x="27" y="672"/>
                  </a:lnTo>
                  <a:lnTo>
                    <a:pt x="0" y="569"/>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11" name="Freeform 515"/>
            <p:cNvSpPr>
              <a:spLocks/>
            </p:cNvSpPr>
            <p:nvPr/>
          </p:nvSpPr>
          <p:spPr bwMode="auto">
            <a:xfrm>
              <a:off x="11097" y="-582"/>
              <a:ext cx="478" cy="740"/>
            </a:xfrm>
            <a:custGeom>
              <a:avLst/>
              <a:gdLst/>
              <a:ahLst/>
              <a:cxnLst>
                <a:cxn ang="0">
                  <a:pos x="0" y="577"/>
                </a:cxn>
                <a:cxn ang="0">
                  <a:pos x="40" y="578"/>
                </a:cxn>
                <a:cxn ang="0">
                  <a:pos x="43" y="509"/>
                </a:cxn>
                <a:cxn ang="0">
                  <a:pos x="92" y="415"/>
                </a:cxn>
                <a:cxn ang="0">
                  <a:pos x="71" y="347"/>
                </a:cxn>
                <a:cxn ang="0">
                  <a:pos x="90" y="255"/>
                </a:cxn>
                <a:cxn ang="0">
                  <a:pos x="87" y="221"/>
                </a:cxn>
                <a:cxn ang="0">
                  <a:pos x="166" y="18"/>
                </a:cxn>
                <a:cxn ang="0">
                  <a:pos x="188" y="18"/>
                </a:cxn>
                <a:cxn ang="0">
                  <a:pos x="297" y="22"/>
                </a:cxn>
                <a:cxn ang="0">
                  <a:pos x="298" y="8"/>
                </a:cxn>
                <a:cxn ang="0">
                  <a:pos x="325" y="0"/>
                </a:cxn>
                <a:cxn ang="0">
                  <a:pos x="377" y="26"/>
                </a:cxn>
                <a:cxn ang="0">
                  <a:pos x="415" y="58"/>
                </a:cxn>
                <a:cxn ang="0">
                  <a:pos x="505" y="350"/>
                </a:cxn>
                <a:cxn ang="0">
                  <a:pos x="564" y="351"/>
                </a:cxn>
                <a:cxn ang="0">
                  <a:pos x="575" y="369"/>
                </a:cxn>
                <a:cxn ang="0">
                  <a:pos x="565" y="380"/>
                </a:cxn>
                <a:cxn ang="0">
                  <a:pos x="610" y="447"/>
                </a:cxn>
                <a:cxn ang="0">
                  <a:pos x="652" y="488"/>
                </a:cxn>
                <a:cxn ang="0">
                  <a:pos x="655" y="500"/>
                </a:cxn>
                <a:cxn ang="0">
                  <a:pos x="687" y="499"/>
                </a:cxn>
                <a:cxn ang="0">
                  <a:pos x="664" y="556"/>
                </a:cxn>
                <a:cxn ang="0">
                  <a:pos x="636" y="549"/>
                </a:cxn>
                <a:cxn ang="0">
                  <a:pos x="610" y="570"/>
                </a:cxn>
                <a:cxn ang="0">
                  <a:pos x="613" y="593"/>
                </a:cxn>
                <a:cxn ang="0">
                  <a:pos x="569" y="599"/>
                </a:cxn>
                <a:cxn ang="0">
                  <a:pos x="553" y="624"/>
                </a:cxn>
                <a:cxn ang="0">
                  <a:pos x="515" y="629"/>
                </a:cxn>
                <a:cxn ang="0">
                  <a:pos x="489" y="661"/>
                </a:cxn>
                <a:cxn ang="0">
                  <a:pos x="461" y="673"/>
                </a:cxn>
                <a:cxn ang="0">
                  <a:pos x="392" y="686"/>
                </a:cxn>
                <a:cxn ang="0">
                  <a:pos x="401" y="771"/>
                </a:cxn>
                <a:cxn ang="0">
                  <a:pos x="386" y="791"/>
                </a:cxn>
                <a:cxn ang="0">
                  <a:pos x="367" y="794"/>
                </a:cxn>
                <a:cxn ang="0">
                  <a:pos x="351" y="790"/>
                </a:cxn>
                <a:cxn ang="0">
                  <a:pos x="327" y="841"/>
                </a:cxn>
                <a:cxn ang="0">
                  <a:pos x="298" y="839"/>
                </a:cxn>
                <a:cxn ang="0">
                  <a:pos x="301" y="882"/>
                </a:cxn>
                <a:cxn ang="0">
                  <a:pos x="281" y="850"/>
                </a:cxn>
                <a:cxn ang="0">
                  <a:pos x="237" y="885"/>
                </a:cxn>
                <a:cxn ang="0">
                  <a:pos x="230" y="911"/>
                </a:cxn>
                <a:cxn ang="0">
                  <a:pos x="245" y="929"/>
                </a:cxn>
                <a:cxn ang="0">
                  <a:pos x="225" y="941"/>
                </a:cxn>
                <a:cxn ang="0">
                  <a:pos x="228" y="971"/>
                </a:cxn>
                <a:cxn ang="0">
                  <a:pos x="209" y="995"/>
                </a:cxn>
                <a:cxn ang="0">
                  <a:pos x="204" y="1059"/>
                </a:cxn>
                <a:cxn ang="0">
                  <a:pos x="191" y="1059"/>
                </a:cxn>
                <a:cxn ang="0">
                  <a:pos x="128" y="972"/>
                </a:cxn>
                <a:cxn ang="0">
                  <a:pos x="0" y="577"/>
                </a:cxn>
              </a:cxnLst>
              <a:rect l="0" t="0" r="r" b="b"/>
              <a:pathLst>
                <a:path w="687" h="1059">
                  <a:moveTo>
                    <a:pt x="0" y="577"/>
                  </a:moveTo>
                  <a:lnTo>
                    <a:pt x="40" y="578"/>
                  </a:lnTo>
                  <a:lnTo>
                    <a:pt x="43" y="509"/>
                  </a:lnTo>
                  <a:lnTo>
                    <a:pt x="92" y="415"/>
                  </a:lnTo>
                  <a:lnTo>
                    <a:pt x="71" y="347"/>
                  </a:lnTo>
                  <a:lnTo>
                    <a:pt x="90" y="255"/>
                  </a:lnTo>
                  <a:lnTo>
                    <a:pt x="87" y="221"/>
                  </a:lnTo>
                  <a:lnTo>
                    <a:pt x="166" y="18"/>
                  </a:lnTo>
                  <a:lnTo>
                    <a:pt x="188" y="18"/>
                  </a:lnTo>
                  <a:lnTo>
                    <a:pt x="297" y="22"/>
                  </a:lnTo>
                  <a:lnTo>
                    <a:pt x="298" y="8"/>
                  </a:lnTo>
                  <a:lnTo>
                    <a:pt x="325" y="0"/>
                  </a:lnTo>
                  <a:lnTo>
                    <a:pt x="377" y="26"/>
                  </a:lnTo>
                  <a:lnTo>
                    <a:pt x="415" y="58"/>
                  </a:lnTo>
                  <a:lnTo>
                    <a:pt x="505" y="350"/>
                  </a:lnTo>
                  <a:lnTo>
                    <a:pt x="564" y="351"/>
                  </a:lnTo>
                  <a:lnTo>
                    <a:pt x="575" y="369"/>
                  </a:lnTo>
                  <a:lnTo>
                    <a:pt x="565" y="380"/>
                  </a:lnTo>
                  <a:lnTo>
                    <a:pt x="610" y="447"/>
                  </a:lnTo>
                  <a:lnTo>
                    <a:pt x="652" y="488"/>
                  </a:lnTo>
                  <a:lnTo>
                    <a:pt x="655" y="500"/>
                  </a:lnTo>
                  <a:lnTo>
                    <a:pt x="687" y="499"/>
                  </a:lnTo>
                  <a:lnTo>
                    <a:pt x="664" y="556"/>
                  </a:lnTo>
                  <a:lnTo>
                    <a:pt x="636" y="549"/>
                  </a:lnTo>
                  <a:lnTo>
                    <a:pt x="610" y="570"/>
                  </a:lnTo>
                  <a:lnTo>
                    <a:pt x="613" y="593"/>
                  </a:lnTo>
                  <a:lnTo>
                    <a:pt x="569" y="599"/>
                  </a:lnTo>
                  <a:lnTo>
                    <a:pt x="553" y="624"/>
                  </a:lnTo>
                  <a:lnTo>
                    <a:pt x="515" y="629"/>
                  </a:lnTo>
                  <a:lnTo>
                    <a:pt x="489" y="661"/>
                  </a:lnTo>
                  <a:lnTo>
                    <a:pt x="461" y="673"/>
                  </a:lnTo>
                  <a:lnTo>
                    <a:pt x="392" y="686"/>
                  </a:lnTo>
                  <a:lnTo>
                    <a:pt x="401" y="771"/>
                  </a:lnTo>
                  <a:lnTo>
                    <a:pt x="386" y="791"/>
                  </a:lnTo>
                  <a:lnTo>
                    <a:pt x="367" y="794"/>
                  </a:lnTo>
                  <a:lnTo>
                    <a:pt x="351" y="790"/>
                  </a:lnTo>
                  <a:lnTo>
                    <a:pt x="327" y="841"/>
                  </a:lnTo>
                  <a:lnTo>
                    <a:pt x="298" y="839"/>
                  </a:lnTo>
                  <a:lnTo>
                    <a:pt x="301" y="882"/>
                  </a:lnTo>
                  <a:lnTo>
                    <a:pt x="281" y="850"/>
                  </a:lnTo>
                  <a:lnTo>
                    <a:pt x="237" y="885"/>
                  </a:lnTo>
                  <a:lnTo>
                    <a:pt x="230" y="911"/>
                  </a:lnTo>
                  <a:lnTo>
                    <a:pt x="245" y="929"/>
                  </a:lnTo>
                  <a:lnTo>
                    <a:pt x="225" y="941"/>
                  </a:lnTo>
                  <a:lnTo>
                    <a:pt x="228" y="971"/>
                  </a:lnTo>
                  <a:lnTo>
                    <a:pt x="209" y="995"/>
                  </a:lnTo>
                  <a:lnTo>
                    <a:pt x="204" y="1059"/>
                  </a:lnTo>
                  <a:lnTo>
                    <a:pt x="191" y="1059"/>
                  </a:lnTo>
                  <a:lnTo>
                    <a:pt x="128" y="972"/>
                  </a:lnTo>
                  <a:lnTo>
                    <a:pt x="0" y="577"/>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10" name="Freeform 514"/>
            <p:cNvSpPr>
              <a:spLocks/>
            </p:cNvSpPr>
            <p:nvPr/>
          </p:nvSpPr>
          <p:spPr bwMode="auto">
            <a:xfrm>
              <a:off x="10947" y="197"/>
              <a:ext cx="436" cy="213"/>
            </a:xfrm>
            <a:custGeom>
              <a:avLst/>
              <a:gdLst/>
              <a:ahLst/>
              <a:cxnLst>
                <a:cxn ang="0">
                  <a:pos x="0" y="125"/>
                </a:cxn>
                <a:cxn ang="0">
                  <a:pos x="1" y="291"/>
                </a:cxn>
                <a:cxn ang="0">
                  <a:pos x="292" y="230"/>
                </a:cxn>
                <a:cxn ang="0">
                  <a:pos x="343" y="213"/>
                </a:cxn>
                <a:cxn ang="0">
                  <a:pos x="363" y="217"/>
                </a:cxn>
                <a:cxn ang="0">
                  <a:pos x="386" y="263"/>
                </a:cxn>
                <a:cxn ang="0">
                  <a:pos x="419" y="269"/>
                </a:cxn>
                <a:cxn ang="0">
                  <a:pos x="438" y="306"/>
                </a:cxn>
                <a:cxn ang="0">
                  <a:pos x="466" y="282"/>
                </a:cxn>
                <a:cxn ang="0">
                  <a:pos x="482" y="273"/>
                </a:cxn>
                <a:cxn ang="0">
                  <a:pos x="513" y="285"/>
                </a:cxn>
                <a:cxn ang="0">
                  <a:pos x="541" y="275"/>
                </a:cxn>
                <a:cxn ang="0">
                  <a:pos x="549" y="257"/>
                </a:cxn>
                <a:cxn ang="0">
                  <a:pos x="586" y="238"/>
                </a:cxn>
                <a:cxn ang="0">
                  <a:pos x="611" y="231"/>
                </a:cxn>
                <a:cxn ang="0">
                  <a:pos x="627" y="247"/>
                </a:cxn>
                <a:cxn ang="0">
                  <a:pos x="621" y="204"/>
                </a:cxn>
                <a:cxn ang="0">
                  <a:pos x="591" y="152"/>
                </a:cxn>
                <a:cxn ang="0">
                  <a:pos x="572" y="143"/>
                </a:cxn>
                <a:cxn ang="0">
                  <a:pos x="553" y="145"/>
                </a:cxn>
                <a:cxn ang="0">
                  <a:pos x="556" y="157"/>
                </a:cxn>
                <a:cxn ang="0">
                  <a:pos x="568" y="157"/>
                </a:cxn>
                <a:cxn ang="0">
                  <a:pos x="583" y="158"/>
                </a:cxn>
                <a:cxn ang="0">
                  <a:pos x="598" y="175"/>
                </a:cxn>
                <a:cxn ang="0">
                  <a:pos x="603" y="195"/>
                </a:cxn>
                <a:cxn ang="0">
                  <a:pos x="595" y="212"/>
                </a:cxn>
                <a:cxn ang="0">
                  <a:pos x="545" y="232"/>
                </a:cxn>
                <a:cxn ang="0">
                  <a:pos x="519" y="223"/>
                </a:cxn>
                <a:cxn ang="0">
                  <a:pos x="506" y="195"/>
                </a:cxn>
                <a:cxn ang="0">
                  <a:pos x="482" y="191"/>
                </a:cxn>
                <a:cxn ang="0">
                  <a:pos x="461" y="142"/>
                </a:cxn>
                <a:cxn ang="0">
                  <a:pos x="425" y="143"/>
                </a:cxn>
                <a:cxn ang="0">
                  <a:pos x="405" y="138"/>
                </a:cxn>
                <a:cxn ang="0">
                  <a:pos x="398" y="120"/>
                </a:cxn>
                <a:cxn ang="0">
                  <a:pos x="403" y="102"/>
                </a:cxn>
                <a:cxn ang="0">
                  <a:pos x="417" y="72"/>
                </a:cxn>
                <a:cxn ang="0">
                  <a:pos x="416" y="30"/>
                </a:cxn>
                <a:cxn ang="0">
                  <a:pos x="403" y="0"/>
                </a:cxn>
                <a:cxn ang="0">
                  <a:pos x="344" y="45"/>
                </a:cxn>
                <a:cxn ang="0">
                  <a:pos x="136" y="97"/>
                </a:cxn>
                <a:cxn ang="0">
                  <a:pos x="0" y="125"/>
                </a:cxn>
              </a:cxnLst>
              <a:rect l="0" t="0" r="r" b="b"/>
              <a:pathLst>
                <a:path w="627" h="306">
                  <a:moveTo>
                    <a:pt x="0" y="125"/>
                  </a:moveTo>
                  <a:lnTo>
                    <a:pt x="1" y="291"/>
                  </a:lnTo>
                  <a:lnTo>
                    <a:pt x="292" y="230"/>
                  </a:lnTo>
                  <a:lnTo>
                    <a:pt x="343" y="213"/>
                  </a:lnTo>
                  <a:lnTo>
                    <a:pt x="363" y="217"/>
                  </a:lnTo>
                  <a:lnTo>
                    <a:pt x="386" y="263"/>
                  </a:lnTo>
                  <a:lnTo>
                    <a:pt x="419" y="269"/>
                  </a:lnTo>
                  <a:lnTo>
                    <a:pt x="438" y="306"/>
                  </a:lnTo>
                  <a:lnTo>
                    <a:pt x="466" y="282"/>
                  </a:lnTo>
                  <a:lnTo>
                    <a:pt x="482" y="273"/>
                  </a:lnTo>
                  <a:lnTo>
                    <a:pt x="513" y="285"/>
                  </a:lnTo>
                  <a:lnTo>
                    <a:pt x="541" y="275"/>
                  </a:lnTo>
                  <a:lnTo>
                    <a:pt x="549" y="257"/>
                  </a:lnTo>
                  <a:lnTo>
                    <a:pt x="586" y="238"/>
                  </a:lnTo>
                  <a:lnTo>
                    <a:pt x="611" y="231"/>
                  </a:lnTo>
                  <a:lnTo>
                    <a:pt x="627" y="247"/>
                  </a:lnTo>
                  <a:lnTo>
                    <a:pt x="621" y="204"/>
                  </a:lnTo>
                  <a:lnTo>
                    <a:pt x="591" y="152"/>
                  </a:lnTo>
                  <a:lnTo>
                    <a:pt x="572" y="143"/>
                  </a:lnTo>
                  <a:lnTo>
                    <a:pt x="553" y="145"/>
                  </a:lnTo>
                  <a:lnTo>
                    <a:pt x="556" y="157"/>
                  </a:lnTo>
                  <a:lnTo>
                    <a:pt x="568" y="157"/>
                  </a:lnTo>
                  <a:lnTo>
                    <a:pt x="583" y="158"/>
                  </a:lnTo>
                  <a:lnTo>
                    <a:pt x="598" y="175"/>
                  </a:lnTo>
                  <a:lnTo>
                    <a:pt x="603" y="195"/>
                  </a:lnTo>
                  <a:lnTo>
                    <a:pt x="595" y="212"/>
                  </a:lnTo>
                  <a:lnTo>
                    <a:pt x="545" y="232"/>
                  </a:lnTo>
                  <a:lnTo>
                    <a:pt x="519" y="223"/>
                  </a:lnTo>
                  <a:lnTo>
                    <a:pt x="506" y="195"/>
                  </a:lnTo>
                  <a:lnTo>
                    <a:pt x="482" y="191"/>
                  </a:lnTo>
                  <a:lnTo>
                    <a:pt x="461" y="142"/>
                  </a:lnTo>
                  <a:lnTo>
                    <a:pt x="425" y="143"/>
                  </a:lnTo>
                  <a:lnTo>
                    <a:pt x="405" y="138"/>
                  </a:lnTo>
                  <a:lnTo>
                    <a:pt x="398" y="120"/>
                  </a:lnTo>
                  <a:lnTo>
                    <a:pt x="403" y="102"/>
                  </a:lnTo>
                  <a:lnTo>
                    <a:pt x="417" y="72"/>
                  </a:lnTo>
                  <a:lnTo>
                    <a:pt x="416" y="30"/>
                  </a:lnTo>
                  <a:lnTo>
                    <a:pt x="403" y="0"/>
                  </a:lnTo>
                  <a:lnTo>
                    <a:pt x="344" y="45"/>
                  </a:lnTo>
                  <a:lnTo>
                    <a:pt x="136" y="97"/>
                  </a:lnTo>
                  <a:lnTo>
                    <a:pt x="0" y="125"/>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09" name="Freeform 513"/>
            <p:cNvSpPr>
              <a:spLocks/>
            </p:cNvSpPr>
            <p:nvPr/>
          </p:nvSpPr>
          <p:spPr bwMode="auto">
            <a:xfrm>
              <a:off x="8873" y="-204"/>
              <a:ext cx="749" cy="376"/>
            </a:xfrm>
            <a:custGeom>
              <a:avLst/>
              <a:gdLst/>
              <a:ahLst/>
              <a:cxnLst>
                <a:cxn ang="0">
                  <a:pos x="85" y="292"/>
                </a:cxn>
                <a:cxn ang="0">
                  <a:pos x="385" y="355"/>
                </a:cxn>
                <a:cxn ang="0">
                  <a:pos x="437" y="399"/>
                </a:cxn>
                <a:cxn ang="0">
                  <a:pos x="537" y="430"/>
                </a:cxn>
                <a:cxn ang="0">
                  <a:pos x="563" y="388"/>
                </a:cxn>
                <a:cxn ang="0">
                  <a:pos x="579" y="342"/>
                </a:cxn>
                <a:cxn ang="0">
                  <a:pos x="578" y="361"/>
                </a:cxn>
                <a:cxn ang="0">
                  <a:pos x="600" y="384"/>
                </a:cxn>
                <a:cxn ang="0">
                  <a:pos x="632" y="354"/>
                </a:cxn>
                <a:cxn ang="0">
                  <a:pos x="649" y="348"/>
                </a:cxn>
                <a:cxn ang="0">
                  <a:pos x="642" y="404"/>
                </a:cxn>
                <a:cxn ang="0">
                  <a:pos x="682" y="361"/>
                </a:cxn>
                <a:cxn ang="0">
                  <a:pos x="756" y="314"/>
                </a:cxn>
                <a:cxn ang="0">
                  <a:pos x="833" y="278"/>
                </a:cxn>
                <a:cxn ang="0">
                  <a:pos x="947" y="320"/>
                </a:cxn>
                <a:cxn ang="0">
                  <a:pos x="974" y="279"/>
                </a:cxn>
                <a:cxn ang="0">
                  <a:pos x="1077" y="271"/>
                </a:cxn>
                <a:cxn ang="0">
                  <a:pos x="1005" y="176"/>
                </a:cxn>
                <a:cxn ang="0">
                  <a:pos x="942" y="176"/>
                </a:cxn>
                <a:cxn ang="0">
                  <a:pos x="895" y="181"/>
                </a:cxn>
                <a:cxn ang="0">
                  <a:pos x="878" y="147"/>
                </a:cxn>
                <a:cxn ang="0">
                  <a:pos x="840" y="125"/>
                </a:cxn>
                <a:cxn ang="0">
                  <a:pos x="688" y="160"/>
                </a:cxn>
                <a:cxn ang="0">
                  <a:pos x="604" y="210"/>
                </a:cxn>
                <a:cxn ang="0">
                  <a:pos x="555" y="201"/>
                </a:cxn>
                <a:cxn ang="0">
                  <a:pos x="501" y="214"/>
                </a:cxn>
                <a:cxn ang="0">
                  <a:pos x="380" y="129"/>
                </a:cxn>
                <a:cxn ang="0">
                  <a:pos x="349" y="150"/>
                </a:cxn>
                <a:cxn ang="0">
                  <a:pos x="330" y="144"/>
                </a:cxn>
                <a:cxn ang="0">
                  <a:pos x="318" y="126"/>
                </a:cxn>
                <a:cxn ang="0">
                  <a:pos x="388" y="21"/>
                </a:cxn>
                <a:cxn ang="0">
                  <a:pos x="419" y="0"/>
                </a:cxn>
                <a:cxn ang="0">
                  <a:pos x="316" y="26"/>
                </a:cxn>
                <a:cxn ang="0">
                  <a:pos x="254" y="85"/>
                </a:cxn>
                <a:cxn ang="0">
                  <a:pos x="199" y="126"/>
                </a:cxn>
                <a:cxn ang="0">
                  <a:pos x="164" y="158"/>
                </a:cxn>
                <a:cxn ang="0">
                  <a:pos x="86" y="181"/>
                </a:cxn>
                <a:cxn ang="0">
                  <a:pos x="0" y="234"/>
                </a:cxn>
              </a:cxnLst>
              <a:rect l="0" t="0" r="r" b="b"/>
              <a:pathLst>
                <a:path w="1077" h="538">
                  <a:moveTo>
                    <a:pt x="0" y="234"/>
                  </a:moveTo>
                  <a:lnTo>
                    <a:pt x="85" y="292"/>
                  </a:lnTo>
                  <a:lnTo>
                    <a:pt x="290" y="343"/>
                  </a:lnTo>
                  <a:lnTo>
                    <a:pt x="385" y="355"/>
                  </a:lnTo>
                  <a:lnTo>
                    <a:pt x="400" y="386"/>
                  </a:lnTo>
                  <a:lnTo>
                    <a:pt x="437" y="399"/>
                  </a:lnTo>
                  <a:lnTo>
                    <a:pt x="490" y="538"/>
                  </a:lnTo>
                  <a:lnTo>
                    <a:pt x="537" y="430"/>
                  </a:lnTo>
                  <a:lnTo>
                    <a:pt x="547" y="404"/>
                  </a:lnTo>
                  <a:lnTo>
                    <a:pt x="563" y="388"/>
                  </a:lnTo>
                  <a:lnTo>
                    <a:pt x="561" y="370"/>
                  </a:lnTo>
                  <a:lnTo>
                    <a:pt x="579" y="342"/>
                  </a:lnTo>
                  <a:lnTo>
                    <a:pt x="582" y="344"/>
                  </a:lnTo>
                  <a:lnTo>
                    <a:pt x="578" y="361"/>
                  </a:lnTo>
                  <a:lnTo>
                    <a:pt x="580" y="391"/>
                  </a:lnTo>
                  <a:lnTo>
                    <a:pt x="600" y="384"/>
                  </a:lnTo>
                  <a:lnTo>
                    <a:pt x="610" y="350"/>
                  </a:lnTo>
                  <a:lnTo>
                    <a:pt x="632" y="354"/>
                  </a:lnTo>
                  <a:lnTo>
                    <a:pt x="646" y="339"/>
                  </a:lnTo>
                  <a:lnTo>
                    <a:pt x="649" y="348"/>
                  </a:lnTo>
                  <a:lnTo>
                    <a:pt x="624" y="398"/>
                  </a:lnTo>
                  <a:lnTo>
                    <a:pt x="642" y="404"/>
                  </a:lnTo>
                  <a:lnTo>
                    <a:pt x="657" y="374"/>
                  </a:lnTo>
                  <a:lnTo>
                    <a:pt x="682" y="361"/>
                  </a:lnTo>
                  <a:lnTo>
                    <a:pt x="693" y="324"/>
                  </a:lnTo>
                  <a:lnTo>
                    <a:pt x="756" y="314"/>
                  </a:lnTo>
                  <a:lnTo>
                    <a:pt x="787" y="311"/>
                  </a:lnTo>
                  <a:lnTo>
                    <a:pt x="833" y="278"/>
                  </a:lnTo>
                  <a:lnTo>
                    <a:pt x="901" y="287"/>
                  </a:lnTo>
                  <a:lnTo>
                    <a:pt x="947" y="320"/>
                  </a:lnTo>
                  <a:lnTo>
                    <a:pt x="951" y="280"/>
                  </a:lnTo>
                  <a:lnTo>
                    <a:pt x="974" y="279"/>
                  </a:lnTo>
                  <a:lnTo>
                    <a:pt x="1031" y="282"/>
                  </a:lnTo>
                  <a:lnTo>
                    <a:pt x="1077" y="271"/>
                  </a:lnTo>
                  <a:lnTo>
                    <a:pt x="1017" y="235"/>
                  </a:lnTo>
                  <a:lnTo>
                    <a:pt x="1005" y="176"/>
                  </a:lnTo>
                  <a:lnTo>
                    <a:pt x="958" y="189"/>
                  </a:lnTo>
                  <a:lnTo>
                    <a:pt x="942" y="176"/>
                  </a:lnTo>
                  <a:lnTo>
                    <a:pt x="923" y="189"/>
                  </a:lnTo>
                  <a:lnTo>
                    <a:pt x="895" y="181"/>
                  </a:lnTo>
                  <a:lnTo>
                    <a:pt x="882" y="179"/>
                  </a:lnTo>
                  <a:lnTo>
                    <a:pt x="878" y="147"/>
                  </a:lnTo>
                  <a:lnTo>
                    <a:pt x="887" y="115"/>
                  </a:lnTo>
                  <a:lnTo>
                    <a:pt x="840" y="125"/>
                  </a:lnTo>
                  <a:lnTo>
                    <a:pt x="797" y="146"/>
                  </a:lnTo>
                  <a:lnTo>
                    <a:pt x="688" y="160"/>
                  </a:lnTo>
                  <a:lnTo>
                    <a:pt x="617" y="224"/>
                  </a:lnTo>
                  <a:lnTo>
                    <a:pt x="604" y="210"/>
                  </a:lnTo>
                  <a:lnTo>
                    <a:pt x="582" y="220"/>
                  </a:lnTo>
                  <a:lnTo>
                    <a:pt x="555" y="201"/>
                  </a:lnTo>
                  <a:lnTo>
                    <a:pt x="538" y="208"/>
                  </a:lnTo>
                  <a:lnTo>
                    <a:pt x="501" y="214"/>
                  </a:lnTo>
                  <a:lnTo>
                    <a:pt x="445" y="142"/>
                  </a:lnTo>
                  <a:lnTo>
                    <a:pt x="380" y="129"/>
                  </a:lnTo>
                  <a:lnTo>
                    <a:pt x="362" y="133"/>
                  </a:lnTo>
                  <a:lnTo>
                    <a:pt x="349" y="150"/>
                  </a:lnTo>
                  <a:lnTo>
                    <a:pt x="360" y="120"/>
                  </a:lnTo>
                  <a:lnTo>
                    <a:pt x="330" y="144"/>
                  </a:lnTo>
                  <a:lnTo>
                    <a:pt x="316" y="170"/>
                  </a:lnTo>
                  <a:lnTo>
                    <a:pt x="318" y="126"/>
                  </a:lnTo>
                  <a:lnTo>
                    <a:pt x="349" y="65"/>
                  </a:lnTo>
                  <a:lnTo>
                    <a:pt x="388" y="21"/>
                  </a:lnTo>
                  <a:lnTo>
                    <a:pt x="424" y="9"/>
                  </a:lnTo>
                  <a:lnTo>
                    <a:pt x="419" y="0"/>
                  </a:lnTo>
                  <a:lnTo>
                    <a:pt x="356" y="4"/>
                  </a:lnTo>
                  <a:lnTo>
                    <a:pt x="316" y="26"/>
                  </a:lnTo>
                  <a:lnTo>
                    <a:pt x="303" y="47"/>
                  </a:lnTo>
                  <a:lnTo>
                    <a:pt x="254" y="85"/>
                  </a:lnTo>
                  <a:lnTo>
                    <a:pt x="235" y="116"/>
                  </a:lnTo>
                  <a:lnTo>
                    <a:pt x="199" y="126"/>
                  </a:lnTo>
                  <a:lnTo>
                    <a:pt x="187" y="146"/>
                  </a:lnTo>
                  <a:lnTo>
                    <a:pt x="164" y="158"/>
                  </a:lnTo>
                  <a:lnTo>
                    <a:pt x="99" y="168"/>
                  </a:lnTo>
                  <a:lnTo>
                    <a:pt x="86" y="181"/>
                  </a:lnTo>
                  <a:lnTo>
                    <a:pt x="55" y="209"/>
                  </a:lnTo>
                  <a:lnTo>
                    <a:pt x="0" y="234"/>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08" name="Freeform 512"/>
            <p:cNvSpPr>
              <a:spLocks/>
            </p:cNvSpPr>
            <p:nvPr/>
          </p:nvSpPr>
          <p:spPr bwMode="auto">
            <a:xfrm>
              <a:off x="9353" y="29"/>
              <a:ext cx="504" cy="669"/>
            </a:xfrm>
            <a:custGeom>
              <a:avLst/>
              <a:gdLst/>
              <a:ahLst/>
              <a:cxnLst>
                <a:cxn ang="0">
                  <a:pos x="0" y="959"/>
                </a:cxn>
                <a:cxn ang="0">
                  <a:pos x="71" y="842"/>
                </a:cxn>
                <a:cxn ang="0">
                  <a:pos x="84" y="800"/>
                </a:cxn>
                <a:cxn ang="0">
                  <a:pos x="88" y="719"/>
                </a:cxn>
                <a:cxn ang="0">
                  <a:pos x="72" y="640"/>
                </a:cxn>
                <a:cxn ang="0">
                  <a:pos x="30" y="562"/>
                </a:cxn>
                <a:cxn ang="0">
                  <a:pos x="12" y="519"/>
                </a:cxn>
                <a:cxn ang="0">
                  <a:pos x="26" y="481"/>
                </a:cxn>
                <a:cxn ang="0">
                  <a:pos x="6" y="433"/>
                </a:cxn>
                <a:cxn ang="0">
                  <a:pos x="27" y="398"/>
                </a:cxn>
                <a:cxn ang="0">
                  <a:pos x="42" y="316"/>
                </a:cxn>
                <a:cxn ang="0">
                  <a:pos x="38" y="277"/>
                </a:cxn>
                <a:cxn ang="0">
                  <a:pos x="65" y="254"/>
                </a:cxn>
                <a:cxn ang="0">
                  <a:pos x="61" y="225"/>
                </a:cxn>
                <a:cxn ang="0">
                  <a:pos x="105" y="205"/>
                </a:cxn>
                <a:cxn ang="0">
                  <a:pos x="143" y="146"/>
                </a:cxn>
                <a:cxn ang="0">
                  <a:pos x="137" y="243"/>
                </a:cxn>
                <a:cxn ang="0">
                  <a:pos x="167" y="224"/>
                </a:cxn>
                <a:cxn ang="0">
                  <a:pos x="166" y="143"/>
                </a:cxn>
                <a:cxn ang="0">
                  <a:pos x="208" y="99"/>
                </a:cxn>
                <a:cxn ang="0">
                  <a:pos x="236" y="94"/>
                </a:cxn>
                <a:cxn ang="0">
                  <a:pos x="212" y="80"/>
                </a:cxn>
                <a:cxn ang="0">
                  <a:pos x="204" y="52"/>
                </a:cxn>
                <a:cxn ang="0">
                  <a:pos x="220" y="12"/>
                </a:cxn>
                <a:cxn ang="0">
                  <a:pos x="257" y="0"/>
                </a:cxn>
                <a:cxn ang="0">
                  <a:pos x="342" y="24"/>
                </a:cxn>
                <a:cxn ang="0">
                  <a:pos x="374" y="54"/>
                </a:cxn>
                <a:cxn ang="0">
                  <a:pos x="475" y="76"/>
                </a:cxn>
                <a:cxn ang="0">
                  <a:pos x="494" y="107"/>
                </a:cxn>
                <a:cxn ang="0">
                  <a:pos x="522" y="140"/>
                </a:cxn>
                <a:cxn ang="0">
                  <a:pos x="496" y="139"/>
                </a:cxn>
                <a:cxn ang="0">
                  <a:pos x="493" y="159"/>
                </a:cxn>
                <a:cxn ang="0">
                  <a:pos x="523" y="197"/>
                </a:cxn>
                <a:cxn ang="0">
                  <a:pos x="531" y="262"/>
                </a:cxn>
                <a:cxn ang="0">
                  <a:pos x="531" y="303"/>
                </a:cxn>
                <a:cxn ang="0">
                  <a:pos x="500" y="349"/>
                </a:cxn>
                <a:cxn ang="0">
                  <a:pos x="496" y="374"/>
                </a:cxn>
                <a:cxn ang="0">
                  <a:pos x="457" y="393"/>
                </a:cxn>
                <a:cxn ang="0">
                  <a:pos x="448" y="414"/>
                </a:cxn>
                <a:cxn ang="0">
                  <a:pos x="452" y="463"/>
                </a:cxn>
                <a:cxn ang="0">
                  <a:pos x="495" y="484"/>
                </a:cxn>
                <a:cxn ang="0">
                  <a:pos x="530" y="446"/>
                </a:cxn>
                <a:cxn ang="0">
                  <a:pos x="553" y="391"/>
                </a:cxn>
                <a:cxn ang="0">
                  <a:pos x="612" y="359"/>
                </a:cxn>
                <a:cxn ang="0">
                  <a:pos x="651" y="378"/>
                </a:cxn>
                <a:cxn ang="0">
                  <a:pos x="678" y="436"/>
                </a:cxn>
                <a:cxn ang="0">
                  <a:pos x="712" y="553"/>
                </a:cxn>
                <a:cxn ang="0">
                  <a:pos x="726" y="590"/>
                </a:cxn>
                <a:cxn ang="0">
                  <a:pos x="717" y="620"/>
                </a:cxn>
                <a:cxn ang="0">
                  <a:pos x="720" y="668"/>
                </a:cxn>
                <a:cxn ang="0">
                  <a:pos x="710" y="695"/>
                </a:cxn>
                <a:cxn ang="0">
                  <a:pos x="691" y="668"/>
                </a:cxn>
                <a:cxn ang="0">
                  <a:pos x="673" y="680"/>
                </a:cxn>
                <a:cxn ang="0">
                  <a:pos x="671" y="725"/>
                </a:cxn>
                <a:cxn ang="0">
                  <a:pos x="664" y="746"/>
                </a:cxn>
                <a:cxn ang="0">
                  <a:pos x="632" y="766"/>
                </a:cxn>
                <a:cxn ang="0">
                  <a:pos x="631" y="826"/>
                </a:cxn>
                <a:cxn ang="0">
                  <a:pos x="610" y="852"/>
                </a:cxn>
                <a:cxn ang="0">
                  <a:pos x="591" y="901"/>
                </a:cxn>
                <a:cxn ang="0">
                  <a:pos x="357" y="938"/>
                </a:cxn>
                <a:cxn ang="0">
                  <a:pos x="349" y="923"/>
                </a:cxn>
                <a:cxn ang="0">
                  <a:pos x="0" y="959"/>
                </a:cxn>
              </a:cxnLst>
              <a:rect l="0" t="0" r="r" b="b"/>
              <a:pathLst>
                <a:path w="726" h="959">
                  <a:moveTo>
                    <a:pt x="0" y="959"/>
                  </a:moveTo>
                  <a:lnTo>
                    <a:pt x="71" y="842"/>
                  </a:lnTo>
                  <a:lnTo>
                    <a:pt x="84" y="800"/>
                  </a:lnTo>
                  <a:lnTo>
                    <a:pt x="88" y="719"/>
                  </a:lnTo>
                  <a:lnTo>
                    <a:pt x="72" y="640"/>
                  </a:lnTo>
                  <a:lnTo>
                    <a:pt x="30" y="562"/>
                  </a:lnTo>
                  <a:lnTo>
                    <a:pt x="12" y="519"/>
                  </a:lnTo>
                  <a:lnTo>
                    <a:pt x="26" y="481"/>
                  </a:lnTo>
                  <a:lnTo>
                    <a:pt x="6" y="433"/>
                  </a:lnTo>
                  <a:lnTo>
                    <a:pt x="27" y="398"/>
                  </a:lnTo>
                  <a:lnTo>
                    <a:pt x="42" y="316"/>
                  </a:lnTo>
                  <a:lnTo>
                    <a:pt x="38" y="277"/>
                  </a:lnTo>
                  <a:lnTo>
                    <a:pt x="65" y="254"/>
                  </a:lnTo>
                  <a:lnTo>
                    <a:pt x="61" y="225"/>
                  </a:lnTo>
                  <a:lnTo>
                    <a:pt x="105" y="205"/>
                  </a:lnTo>
                  <a:lnTo>
                    <a:pt x="143" y="146"/>
                  </a:lnTo>
                  <a:lnTo>
                    <a:pt x="137" y="243"/>
                  </a:lnTo>
                  <a:lnTo>
                    <a:pt x="167" y="224"/>
                  </a:lnTo>
                  <a:lnTo>
                    <a:pt x="166" y="143"/>
                  </a:lnTo>
                  <a:lnTo>
                    <a:pt x="208" y="99"/>
                  </a:lnTo>
                  <a:lnTo>
                    <a:pt x="236" y="94"/>
                  </a:lnTo>
                  <a:lnTo>
                    <a:pt x="212" y="80"/>
                  </a:lnTo>
                  <a:lnTo>
                    <a:pt x="204" y="52"/>
                  </a:lnTo>
                  <a:lnTo>
                    <a:pt x="220" y="12"/>
                  </a:lnTo>
                  <a:lnTo>
                    <a:pt x="257" y="0"/>
                  </a:lnTo>
                  <a:lnTo>
                    <a:pt x="342" y="24"/>
                  </a:lnTo>
                  <a:lnTo>
                    <a:pt x="374" y="54"/>
                  </a:lnTo>
                  <a:lnTo>
                    <a:pt x="475" y="76"/>
                  </a:lnTo>
                  <a:lnTo>
                    <a:pt x="494" y="107"/>
                  </a:lnTo>
                  <a:lnTo>
                    <a:pt x="522" y="140"/>
                  </a:lnTo>
                  <a:lnTo>
                    <a:pt x="496" y="139"/>
                  </a:lnTo>
                  <a:lnTo>
                    <a:pt x="493" y="159"/>
                  </a:lnTo>
                  <a:lnTo>
                    <a:pt x="523" y="197"/>
                  </a:lnTo>
                  <a:lnTo>
                    <a:pt x="531" y="262"/>
                  </a:lnTo>
                  <a:lnTo>
                    <a:pt x="531" y="303"/>
                  </a:lnTo>
                  <a:lnTo>
                    <a:pt x="500" y="349"/>
                  </a:lnTo>
                  <a:lnTo>
                    <a:pt x="496" y="374"/>
                  </a:lnTo>
                  <a:lnTo>
                    <a:pt x="457" y="393"/>
                  </a:lnTo>
                  <a:lnTo>
                    <a:pt x="448" y="414"/>
                  </a:lnTo>
                  <a:lnTo>
                    <a:pt x="452" y="463"/>
                  </a:lnTo>
                  <a:lnTo>
                    <a:pt x="495" y="484"/>
                  </a:lnTo>
                  <a:lnTo>
                    <a:pt x="530" y="446"/>
                  </a:lnTo>
                  <a:lnTo>
                    <a:pt x="553" y="391"/>
                  </a:lnTo>
                  <a:lnTo>
                    <a:pt x="612" y="359"/>
                  </a:lnTo>
                  <a:lnTo>
                    <a:pt x="651" y="378"/>
                  </a:lnTo>
                  <a:lnTo>
                    <a:pt x="678" y="436"/>
                  </a:lnTo>
                  <a:lnTo>
                    <a:pt x="712" y="553"/>
                  </a:lnTo>
                  <a:lnTo>
                    <a:pt x="726" y="590"/>
                  </a:lnTo>
                  <a:lnTo>
                    <a:pt x="717" y="620"/>
                  </a:lnTo>
                  <a:lnTo>
                    <a:pt x="720" y="668"/>
                  </a:lnTo>
                  <a:lnTo>
                    <a:pt x="710" y="695"/>
                  </a:lnTo>
                  <a:lnTo>
                    <a:pt x="691" y="668"/>
                  </a:lnTo>
                  <a:lnTo>
                    <a:pt x="673" y="680"/>
                  </a:lnTo>
                  <a:lnTo>
                    <a:pt x="671" y="725"/>
                  </a:lnTo>
                  <a:lnTo>
                    <a:pt x="664" y="746"/>
                  </a:lnTo>
                  <a:lnTo>
                    <a:pt x="632" y="766"/>
                  </a:lnTo>
                  <a:lnTo>
                    <a:pt x="631" y="826"/>
                  </a:lnTo>
                  <a:lnTo>
                    <a:pt x="610" y="852"/>
                  </a:lnTo>
                  <a:lnTo>
                    <a:pt x="591" y="901"/>
                  </a:lnTo>
                  <a:lnTo>
                    <a:pt x="357" y="938"/>
                  </a:lnTo>
                  <a:lnTo>
                    <a:pt x="349" y="923"/>
                  </a:lnTo>
                  <a:lnTo>
                    <a:pt x="0" y="959"/>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07" name="Freeform 511"/>
            <p:cNvSpPr>
              <a:spLocks/>
            </p:cNvSpPr>
            <p:nvPr/>
          </p:nvSpPr>
          <p:spPr bwMode="auto">
            <a:xfrm>
              <a:off x="8106" y="-474"/>
              <a:ext cx="859" cy="940"/>
            </a:xfrm>
            <a:custGeom>
              <a:avLst/>
              <a:gdLst/>
              <a:ahLst/>
              <a:cxnLst>
                <a:cxn ang="0">
                  <a:pos x="0" y="85"/>
                </a:cxn>
                <a:cxn ang="0">
                  <a:pos x="10" y="273"/>
                </a:cxn>
                <a:cxn ang="0">
                  <a:pos x="58" y="428"/>
                </a:cxn>
                <a:cxn ang="0">
                  <a:pos x="63" y="626"/>
                </a:cxn>
                <a:cxn ang="0">
                  <a:pos x="98" y="787"/>
                </a:cxn>
                <a:cxn ang="0">
                  <a:pos x="55" y="866"/>
                </a:cxn>
                <a:cxn ang="0">
                  <a:pos x="116" y="927"/>
                </a:cxn>
                <a:cxn ang="0">
                  <a:pos x="113" y="1350"/>
                </a:cxn>
                <a:cxn ang="0">
                  <a:pos x="1005" y="1333"/>
                </a:cxn>
                <a:cxn ang="0">
                  <a:pos x="992" y="1252"/>
                </a:cxn>
                <a:cxn ang="0">
                  <a:pos x="964" y="1221"/>
                </a:cxn>
                <a:cxn ang="0">
                  <a:pos x="895" y="1177"/>
                </a:cxn>
                <a:cxn ang="0">
                  <a:pos x="848" y="1127"/>
                </a:cxn>
                <a:cxn ang="0">
                  <a:pos x="727" y="1053"/>
                </a:cxn>
                <a:cxn ang="0">
                  <a:pos x="731" y="928"/>
                </a:cxn>
                <a:cxn ang="0">
                  <a:pos x="704" y="850"/>
                </a:cxn>
                <a:cxn ang="0">
                  <a:pos x="802" y="730"/>
                </a:cxn>
                <a:cxn ang="0">
                  <a:pos x="796" y="613"/>
                </a:cxn>
                <a:cxn ang="0">
                  <a:pos x="820" y="594"/>
                </a:cxn>
                <a:cxn ang="0">
                  <a:pos x="939" y="495"/>
                </a:cxn>
                <a:cxn ang="0">
                  <a:pos x="1000" y="425"/>
                </a:cxn>
                <a:cxn ang="0">
                  <a:pos x="1079" y="363"/>
                </a:cxn>
                <a:cxn ang="0">
                  <a:pos x="1238" y="284"/>
                </a:cxn>
                <a:cxn ang="0">
                  <a:pos x="1179" y="288"/>
                </a:cxn>
                <a:cxn ang="0">
                  <a:pos x="1125" y="264"/>
                </a:cxn>
                <a:cxn ang="0">
                  <a:pos x="1036" y="271"/>
                </a:cxn>
                <a:cxn ang="0">
                  <a:pos x="1018" y="239"/>
                </a:cxn>
                <a:cxn ang="0">
                  <a:pos x="989" y="252"/>
                </a:cxn>
                <a:cxn ang="0">
                  <a:pos x="928" y="287"/>
                </a:cxn>
                <a:cxn ang="0">
                  <a:pos x="886" y="277"/>
                </a:cxn>
                <a:cxn ang="0">
                  <a:pos x="868" y="257"/>
                </a:cxn>
                <a:cxn ang="0">
                  <a:pos x="835" y="248"/>
                </a:cxn>
                <a:cxn ang="0">
                  <a:pos x="821" y="222"/>
                </a:cxn>
                <a:cxn ang="0">
                  <a:pos x="789" y="226"/>
                </a:cxn>
                <a:cxn ang="0">
                  <a:pos x="787" y="249"/>
                </a:cxn>
                <a:cxn ang="0">
                  <a:pos x="774" y="254"/>
                </a:cxn>
                <a:cxn ang="0">
                  <a:pos x="750" y="205"/>
                </a:cxn>
                <a:cxn ang="0">
                  <a:pos x="720" y="204"/>
                </a:cxn>
                <a:cxn ang="0">
                  <a:pos x="731" y="180"/>
                </a:cxn>
                <a:cxn ang="0">
                  <a:pos x="658" y="166"/>
                </a:cxn>
                <a:cxn ang="0">
                  <a:pos x="632" y="163"/>
                </a:cxn>
                <a:cxn ang="0">
                  <a:pos x="548" y="197"/>
                </a:cxn>
                <a:cxn ang="0">
                  <a:pos x="536" y="166"/>
                </a:cxn>
                <a:cxn ang="0">
                  <a:pos x="405" y="141"/>
                </a:cxn>
                <a:cxn ang="0">
                  <a:pos x="383" y="10"/>
                </a:cxn>
                <a:cxn ang="0">
                  <a:pos x="328" y="0"/>
                </a:cxn>
                <a:cxn ang="0">
                  <a:pos x="327" y="86"/>
                </a:cxn>
                <a:cxn ang="0">
                  <a:pos x="0" y="85"/>
                </a:cxn>
              </a:cxnLst>
              <a:rect l="0" t="0" r="r" b="b"/>
              <a:pathLst>
                <a:path w="1238" h="1350">
                  <a:moveTo>
                    <a:pt x="0" y="85"/>
                  </a:moveTo>
                  <a:lnTo>
                    <a:pt x="10" y="273"/>
                  </a:lnTo>
                  <a:lnTo>
                    <a:pt x="58" y="428"/>
                  </a:lnTo>
                  <a:lnTo>
                    <a:pt x="63" y="626"/>
                  </a:lnTo>
                  <a:lnTo>
                    <a:pt x="98" y="787"/>
                  </a:lnTo>
                  <a:lnTo>
                    <a:pt x="55" y="866"/>
                  </a:lnTo>
                  <a:lnTo>
                    <a:pt x="116" y="927"/>
                  </a:lnTo>
                  <a:lnTo>
                    <a:pt x="113" y="1350"/>
                  </a:lnTo>
                  <a:lnTo>
                    <a:pt x="1005" y="1333"/>
                  </a:lnTo>
                  <a:lnTo>
                    <a:pt x="992" y="1252"/>
                  </a:lnTo>
                  <a:lnTo>
                    <a:pt x="964" y="1221"/>
                  </a:lnTo>
                  <a:lnTo>
                    <a:pt x="895" y="1177"/>
                  </a:lnTo>
                  <a:lnTo>
                    <a:pt x="848" y="1127"/>
                  </a:lnTo>
                  <a:lnTo>
                    <a:pt x="727" y="1053"/>
                  </a:lnTo>
                  <a:lnTo>
                    <a:pt x="731" y="928"/>
                  </a:lnTo>
                  <a:lnTo>
                    <a:pt x="704" y="850"/>
                  </a:lnTo>
                  <a:lnTo>
                    <a:pt x="802" y="730"/>
                  </a:lnTo>
                  <a:lnTo>
                    <a:pt x="796" y="613"/>
                  </a:lnTo>
                  <a:lnTo>
                    <a:pt x="820" y="594"/>
                  </a:lnTo>
                  <a:lnTo>
                    <a:pt x="939" y="495"/>
                  </a:lnTo>
                  <a:lnTo>
                    <a:pt x="1000" y="425"/>
                  </a:lnTo>
                  <a:lnTo>
                    <a:pt x="1079" y="363"/>
                  </a:lnTo>
                  <a:lnTo>
                    <a:pt x="1238" y="284"/>
                  </a:lnTo>
                  <a:lnTo>
                    <a:pt x="1179" y="288"/>
                  </a:lnTo>
                  <a:lnTo>
                    <a:pt x="1125" y="264"/>
                  </a:lnTo>
                  <a:lnTo>
                    <a:pt x="1036" y="271"/>
                  </a:lnTo>
                  <a:lnTo>
                    <a:pt x="1018" y="239"/>
                  </a:lnTo>
                  <a:lnTo>
                    <a:pt x="989" y="252"/>
                  </a:lnTo>
                  <a:lnTo>
                    <a:pt x="928" y="287"/>
                  </a:lnTo>
                  <a:lnTo>
                    <a:pt x="886" y="277"/>
                  </a:lnTo>
                  <a:lnTo>
                    <a:pt x="868" y="257"/>
                  </a:lnTo>
                  <a:lnTo>
                    <a:pt x="835" y="248"/>
                  </a:lnTo>
                  <a:lnTo>
                    <a:pt x="821" y="222"/>
                  </a:lnTo>
                  <a:lnTo>
                    <a:pt x="789" y="226"/>
                  </a:lnTo>
                  <a:lnTo>
                    <a:pt x="787" y="249"/>
                  </a:lnTo>
                  <a:lnTo>
                    <a:pt x="774" y="254"/>
                  </a:lnTo>
                  <a:lnTo>
                    <a:pt x="750" y="205"/>
                  </a:lnTo>
                  <a:lnTo>
                    <a:pt x="720" y="204"/>
                  </a:lnTo>
                  <a:lnTo>
                    <a:pt x="731" y="180"/>
                  </a:lnTo>
                  <a:lnTo>
                    <a:pt x="658" y="166"/>
                  </a:lnTo>
                  <a:lnTo>
                    <a:pt x="632" y="163"/>
                  </a:lnTo>
                  <a:lnTo>
                    <a:pt x="548" y="197"/>
                  </a:lnTo>
                  <a:lnTo>
                    <a:pt x="536" y="166"/>
                  </a:lnTo>
                  <a:lnTo>
                    <a:pt x="405" y="141"/>
                  </a:lnTo>
                  <a:lnTo>
                    <a:pt x="383" y="10"/>
                  </a:lnTo>
                  <a:lnTo>
                    <a:pt x="328" y="0"/>
                  </a:lnTo>
                  <a:lnTo>
                    <a:pt x="327" y="86"/>
                  </a:lnTo>
                  <a:lnTo>
                    <a:pt x="0" y="85"/>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06" name="Freeform 510"/>
            <p:cNvSpPr>
              <a:spLocks/>
            </p:cNvSpPr>
            <p:nvPr/>
          </p:nvSpPr>
          <p:spPr bwMode="auto">
            <a:xfrm>
              <a:off x="10789" y="540"/>
              <a:ext cx="171" cy="389"/>
            </a:xfrm>
            <a:custGeom>
              <a:avLst/>
              <a:gdLst/>
              <a:ahLst/>
              <a:cxnLst>
                <a:cxn ang="0">
                  <a:pos x="0" y="412"/>
                </a:cxn>
                <a:cxn ang="0">
                  <a:pos x="13" y="379"/>
                </a:cxn>
                <a:cxn ang="0">
                  <a:pos x="56" y="351"/>
                </a:cxn>
                <a:cxn ang="0">
                  <a:pos x="79" y="306"/>
                </a:cxn>
                <a:cxn ang="0">
                  <a:pos x="114" y="272"/>
                </a:cxn>
                <a:cxn ang="0">
                  <a:pos x="9" y="187"/>
                </a:cxn>
                <a:cxn ang="0">
                  <a:pos x="5" y="106"/>
                </a:cxn>
                <a:cxn ang="0">
                  <a:pos x="55" y="0"/>
                </a:cxn>
                <a:cxn ang="0">
                  <a:pos x="216" y="52"/>
                </a:cxn>
                <a:cxn ang="0">
                  <a:pos x="218" y="74"/>
                </a:cxn>
                <a:cxn ang="0">
                  <a:pos x="200" y="136"/>
                </a:cxn>
                <a:cxn ang="0">
                  <a:pos x="181" y="151"/>
                </a:cxn>
                <a:cxn ang="0">
                  <a:pos x="177" y="182"/>
                </a:cxn>
                <a:cxn ang="0">
                  <a:pos x="196" y="191"/>
                </a:cxn>
                <a:cxn ang="0">
                  <a:pos x="213" y="187"/>
                </a:cxn>
                <a:cxn ang="0">
                  <a:pos x="230" y="189"/>
                </a:cxn>
                <a:cxn ang="0">
                  <a:pos x="245" y="218"/>
                </a:cxn>
                <a:cxn ang="0">
                  <a:pos x="235" y="277"/>
                </a:cxn>
                <a:cxn ang="0">
                  <a:pos x="233" y="293"/>
                </a:cxn>
                <a:cxn ang="0">
                  <a:pos x="237" y="319"/>
                </a:cxn>
                <a:cxn ang="0">
                  <a:pos x="233" y="334"/>
                </a:cxn>
                <a:cxn ang="0">
                  <a:pos x="235" y="366"/>
                </a:cxn>
                <a:cxn ang="0">
                  <a:pos x="221" y="400"/>
                </a:cxn>
                <a:cxn ang="0">
                  <a:pos x="213" y="426"/>
                </a:cxn>
                <a:cxn ang="0">
                  <a:pos x="188" y="466"/>
                </a:cxn>
                <a:cxn ang="0">
                  <a:pos x="154" y="556"/>
                </a:cxn>
                <a:cxn ang="0">
                  <a:pos x="137" y="557"/>
                </a:cxn>
                <a:cxn ang="0">
                  <a:pos x="143" y="523"/>
                </a:cxn>
                <a:cxn ang="0">
                  <a:pos x="134" y="506"/>
                </a:cxn>
                <a:cxn ang="0">
                  <a:pos x="92" y="508"/>
                </a:cxn>
                <a:cxn ang="0">
                  <a:pos x="32" y="471"/>
                </a:cxn>
                <a:cxn ang="0">
                  <a:pos x="11" y="456"/>
                </a:cxn>
                <a:cxn ang="0">
                  <a:pos x="0" y="412"/>
                </a:cxn>
              </a:cxnLst>
              <a:rect l="0" t="0" r="r" b="b"/>
              <a:pathLst>
                <a:path w="245" h="557">
                  <a:moveTo>
                    <a:pt x="0" y="412"/>
                  </a:moveTo>
                  <a:lnTo>
                    <a:pt x="13" y="379"/>
                  </a:lnTo>
                  <a:lnTo>
                    <a:pt x="56" y="351"/>
                  </a:lnTo>
                  <a:lnTo>
                    <a:pt x="79" y="306"/>
                  </a:lnTo>
                  <a:lnTo>
                    <a:pt x="114" y="272"/>
                  </a:lnTo>
                  <a:lnTo>
                    <a:pt x="9" y="187"/>
                  </a:lnTo>
                  <a:lnTo>
                    <a:pt x="5" y="106"/>
                  </a:lnTo>
                  <a:lnTo>
                    <a:pt x="55" y="0"/>
                  </a:lnTo>
                  <a:lnTo>
                    <a:pt x="216" y="52"/>
                  </a:lnTo>
                  <a:lnTo>
                    <a:pt x="218" y="74"/>
                  </a:lnTo>
                  <a:lnTo>
                    <a:pt x="200" y="136"/>
                  </a:lnTo>
                  <a:lnTo>
                    <a:pt x="181" y="151"/>
                  </a:lnTo>
                  <a:lnTo>
                    <a:pt x="177" y="182"/>
                  </a:lnTo>
                  <a:lnTo>
                    <a:pt x="196" y="191"/>
                  </a:lnTo>
                  <a:lnTo>
                    <a:pt x="213" y="187"/>
                  </a:lnTo>
                  <a:lnTo>
                    <a:pt x="230" y="189"/>
                  </a:lnTo>
                  <a:lnTo>
                    <a:pt x="245" y="218"/>
                  </a:lnTo>
                  <a:lnTo>
                    <a:pt x="235" y="277"/>
                  </a:lnTo>
                  <a:lnTo>
                    <a:pt x="233" y="293"/>
                  </a:lnTo>
                  <a:lnTo>
                    <a:pt x="237" y="319"/>
                  </a:lnTo>
                  <a:lnTo>
                    <a:pt x="233" y="334"/>
                  </a:lnTo>
                  <a:lnTo>
                    <a:pt x="235" y="366"/>
                  </a:lnTo>
                  <a:lnTo>
                    <a:pt x="221" y="400"/>
                  </a:lnTo>
                  <a:lnTo>
                    <a:pt x="213" y="426"/>
                  </a:lnTo>
                  <a:lnTo>
                    <a:pt x="188" y="466"/>
                  </a:lnTo>
                  <a:lnTo>
                    <a:pt x="154" y="556"/>
                  </a:lnTo>
                  <a:lnTo>
                    <a:pt x="137" y="557"/>
                  </a:lnTo>
                  <a:lnTo>
                    <a:pt x="143" y="523"/>
                  </a:lnTo>
                  <a:lnTo>
                    <a:pt x="134" y="506"/>
                  </a:lnTo>
                  <a:lnTo>
                    <a:pt x="92" y="508"/>
                  </a:lnTo>
                  <a:lnTo>
                    <a:pt x="32" y="471"/>
                  </a:lnTo>
                  <a:lnTo>
                    <a:pt x="11" y="456"/>
                  </a:lnTo>
                  <a:lnTo>
                    <a:pt x="0" y="412"/>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05" name="Freeform 509"/>
            <p:cNvSpPr>
              <a:spLocks/>
            </p:cNvSpPr>
            <p:nvPr/>
          </p:nvSpPr>
          <p:spPr bwMode="auto">
            <a:xfrm>
              <a:off x="10195" y="-70"/>
              <a:ext cx="772" cy="677"/>
            </a:xfrm>
            <a:custGeom>
              <a:avLst/>
              <a:gdLst/>
              <a:ahLst/>
              <a:cxnLst>
                <a:cxn ang="0">
                  <a:pos x="0" y="834"/>
                </a:cxn>
                <a:cxn ang="0">
                  <a:pos x="37" y="890"/>
                </a:cxn>
                <a:cxn ang="0">
                  <a:pos x="762" y="755"/>
                </a:cxn>
                <a:cxn ang="0">
                  <a:pos x="813" y="780"/>
                </a:cxn>
                <a:cxn ang="0">
                  <a:pos x="840" y="834"/>
                </a:cxn>
                <a:cxn ang="0">
                  <a:pos x="912" y="874"/>
                </a:cxn>
                <a:cxn ang="0">
                  <a:pos x="1073" y="926"/>
                </a:cxn>
                <a:cxn ang="0">
                  <a:pos x="1075" y="948"/>
                </a:cxn>
                <a:cxn ang="0">
                  <a:pos x="1086" y="969"/>
                </a:cxn>
                <a:cxn ang="0">
                  <a:pos x="1096" y="956"/>
                </a:cxn>
                <a:cxn ang="0">
                  <a:pos x="1112" y="910"/>
                </a:cxn>
                <a:cxn ang="0">
                  <a:pos x="1113" y="829"/>
                </a:cxn>
                <a:cxn ang="0">
                  <a:pos x="1086" y="673"/>
                </a:cxn>
                <a:cxn ang="0">
                  <a:pos x="1085" y="507"/>
                </a:cxn>
                <a:cxn ang="0">
                  <a:pos x="1055" y="378"/>
                </a:cxn>
                <a:cxn ang="0">
                  <a:pos x="1007" y="271"/>
                </a:cxn>
                <a:cxn ang="0">
                  <a:pos x="992" y="165"/>
                </a:cxn>
                <a:cxn ang="0">
                  <a:pos x="947" y="0"/>
                </a:cxn>
                <a:cxn ang="0">
                  <a:pos x="724" y="55"/>
                </a:cxn>
                <a:cxn ang="0">
                  <a:pos x="709" y="53"/>
                </a:cxn>
                <a:cxn ang="0">
                  <a:pos x="639" y="105"/>
                </a:cxn>
                <a:cxn ang="0">
                  <a:pos x="577" y="193"/>
                </a:cxn>
                <a:cxn ang="0">
                  <a:pos x="573" y="228"/>
                </a:cxn>
                <a:cxn ang="0">
                  <a:pos x="544" y="267"/>
                </a:cxn>
                <a:cxn ang="0">
                  <a:pos x="496" y="311"/>
                </a:cxn>
                <a:cxn ang="0">
                  <a:pos x="517" y="341"/>
                </a:cxn>
                <a:cxn ang="0">
                  <a:pos x="522" y="360"/>
                </a:cxn>
                <a:cxn ang="0">
                  <a:pos x="520" y="369"/>
                </a:cxn>
                <a:cxn ang="0">
                  <a:pos x="543" y="402"/>
                </a:cxn>
                <a:cxn ang="0">
                  <a:pos x="545" y="430"/>
                </a:cxn>
                <a:cxn ang="0">
                  <a:pos x="509" y="446"/>
                </a:cxn>
                <a:cxn ang="0">
                  <a:pos x="474" y="499"/>
                </a:cxn>
                <a:cxn ang="0">
                  <a:pos x="435" y="524"/>
                </a:cxn>
                <a:cxn ang="0">
                  <a:pos x="367" y="530"/>
                </a:cxn>
                <a:cxn ang="0">
                  <a:pos x="341" y="549"/>
                </a:cxn>
                <a:cxn ang="0">
                  <a:pos x="300" y="531"/>
                </a:cxn>
                <a:cxn ang="0">
                  <a:pos x="178" y="546"/>
                </a:cxn>
                <a:cxn ang="0">
                  <a:pos x="89" y="580"/>
                </a:cxn>
                <a:cxn ang="0">
                  <a:pos x="94" y="611"/>
                </a:cxn>
                <a:cxn ang="0">
                  <a:pos x="89" y="625"/>
                </a:cxn>
                <a:cxn ang="0">
                  <a:pos x="94" y="626"/>
                </a:cxn>
                <a:cxn ang="0">
                  <a:pos x="109" y="655"/>
                </a:cxn>
                <a:cxn ang="0">
                  <a:pos x="121" y="654"/>
                </a:cxn>
                <a:cxn ang="0">
                  <a:pos x="134" y="683"/>
                </a:cxn>
                <a:cxn ang="0">
                  <a:pos x="133" y="695"/>
                </a:cxn>
                <a:cxn ang="0">
                  <a:pos x="110" y="710"/>
                </a:cxn>
                <a:cxn ang="0">
                  <a:pos x="98" y="744"/>
                </a:cxn>
                <a:cxn ang="0">
                  <a:pos x="0" y="834"/>
                </a:cxn>
              </a:cxnLst>
              <a:rect l="0" t="0" r="r" b="b"/>
              <a:pathLst>
                <a:path w="1113" h="969">
                  <a:moveTo>
                    <a:pt x="0" y="834"/>
                  </a:moveTo>
                  <a:lnTo>
                    <a:pt x="37" y="890"/>
                  </a:lnTo>
                  <a:lnTo>
                    <a:pt x="762" y="755"/>
                  </a:lnTo>
                  <a:lnTo>
                    <a:pt x="813" y="780"/>
                  </a:lnTo>
                  <a:lnTo>
                    <a:pt x="840" y="834"/>
                  </a:lnTo>
                  <a:lnTo>
                    <a:pt x="912" y="874"/>
                  </a:lnTo>
                  <a:lnTo>
                    <a:pt x="1073" y="926"/>
                  </a:lnTo>
                  <a:lnTo>
                    <a:pt x="1075" y="948"/>
                  </a:lnTo>
                  <a:lnTo>
                    <a:pt x="1086" y="969"/>
                  </a:lnTo>
                  <a:lnTo>
                    <a:pt x="1096" y="956"/>
                  </a:lnTo>
                  <a:lnTo>
                    <a:pt x="1112" y="910"/>
                  </a:lnTo>
                  <a:lnTo>
                    <a:pt x="1113" y="829"/>
                  </a:lnTo>
                  <a:lnTo>
                    <a:pt x="1086" y="673"/>
                  </a:lnTo>
                  <a:lnTo>
                    <a:pt x="1085" y="507"/>
                  </a:lnTo>
                  <a:lnTo>
                    <a:pt x="1055" y="378"/>
                  </a:lnTo>
                  <a:lnTo>
                    <a:pt x="1007" y="271"/>
                  </a:lnTo>
                  <a:lnTo>
                    <a:pt x="992" y="165"/>
                  </a:lnTo>
                  <a:lnTo>
                    <a:pt x="947" y="0"/>
                  </a:lnTo>
                  <a:lnTo>
                    <a:pt x="724" y="55"/>
                  </a:lnTo>
                  <a:lnTo>
                    <a:pt x="709" y="53"/>
                  </a:lnTo>
                  <a:lnTo>
                    <a:pt x="639" y="105"/>
                  </a:lnTo>
                  <a:lnTo>
                    <a:pt x="577" y="193"/>
                  </a:lnTo>
                  <a:lnTo>
                    <a:pt x="573" y="228"/>
                  </a:lnTo>
                  <a:lnTo>
                    <a:pt x="544" y="267"/>
                  </a:lnTo>
                  <a:lnTo>
                    <a:pt x="496" y="311"/>
                  </a:lnTo>
                  <a:lnTo>
                    <a:pt x="517" y="341"/>
                  </a:lnTo>
                  <a:lnTo>
                    <a:pt x="522" y="360"/>
                  </a:lnTo>
                  <a:lnTo>
                    <a:pt x="520" y="369"/>
                  </a:lnTo>
                  <a:lnTo>
                    <a:pt x="543" y="402"/>
                  </a:lnTo>
                  <a:lnTo>
                    <a:pt x="545" y="430"/>
                  </a:lnTo>
                  <a:lnTo>
                    <a:pt x="509" y="446"/>
                  </a:lnTo>
                  <a:lnTo>
                    <a:pt x="474" y="499"/>
                  </a:lnTo>
                  <a:lnTo>
                    <a:pt x="435" y="524"/>
                  </a:lnTo>
                  <a:lnTo>
                    <a:pt x="367" y="530"/>
                  </a:lnTo>
                  <a:lnTo>
                    <a:pt x="341" y="549"/>
                  </a:lnTo>
                  <a:lnTo>
                    <a:pt x="300" y="531"/>
                  </a:lnTo>
                  <a:lnTo>
                    <a:pt x="178" y="546"/>
                  </a:lnTo>
                  <a:lnTo>
                    <a:pt x="89" y="580"/>
                  </a:lnTo>
                  <a:lnTo>
                    <a:pt x="94" y="611"/>
                  </a:lnTo>
                  <a:lnTo>
                    <a:pt x="89" y="625"/>
                  </a:lnTo>
                  <a:lnTo>
                    <a:pt x="94" y="626"/>
                  </a:lnTo>
                  <a:lnTo>
                    <a:pt x="109" y="655"/>
                  </a:lnTo>
                  <a:lnTo>
                    <a:pt x="121" y="654"/>
                  </a:lnTo>
                  <a:lnTo>
                    <a:pt x="134" y="683"/>
                  </a:lnTo>
                  <a:lnTo>
                    <a:pt x="133" y="695"/>
                  </a:lnTo>
                  <a:lnTo>
                    <a:pt x="110" y="710"/>
                  </a:lnTo>
                  <a:lnTo>
                    <a:pt x="98" y="744"/>
                  </a:lnTo>
                  <a:lnTo>
                    <a:pt x="0" y="834"/>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04" name="Freeform 508"/>
            <p:cNvSpPr>
              <a:spLocks/>
            </p:cNvSpPr>
            <p:nvPr/>
          </p:nvSpPr>
          <p:spPr bwMode="auto">
            <a:xfrm>
              <a:off x="10912" y="635"/>
              <a:ext cx="23" cy="32"/>
            </a:xfrm>
            <a:custGeom>
              <a:avLst/>
              <a:gdLst/>
              <a:ahLst/>
              <a:cxnLst>
                <a:cxn ang="0">
                  <a:pos x="0" y="46"/>
                </a:cxn>
                <a:cxn ang="0">
                  <a:pos x="4" y="15"/>
                </a:cxn>
                <a:cxn ang="0">
                  <a:pos x="23" y="0"/>
                </a:cxn>
                <a:cxn ang="0">
                  <a:pos x="33" y="8"/>
                </a:cxn>
                <a:cxn ang="0">
                  <a:pos x="15" y="36"/>
                </a:cxn>
                <a:cxn ang="0">
                  <a:pos x="0" y="46"/>
                </a:cxn>
              </a:cxnLst>
              <a:rect l="0" t="0" r="r" b="b"/>
              <a:pathLst>
                <a:path w="33" h="46">
                  <a:moveTo>
                    <a:pt x="0" y="46"/>
                  </a:moveTo>
                  <a:lnTo>
                    <a:pt x="4" y="15"/>
                  </a:lnTo>
                  <a:lnTo>
                    <a:pt x="23" y="0"/>
                  </a:lnTo>
                  <a:lnTo>
                    <a:pt x="33" y="8"/>
                  </a:lnTo>
                  <a:lnTo>
                    <a:pt x="15" y="36"/>
                  </a:lnTo>
                  <a:lnTo>
                    <a:pt x="0" y="46"/>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03" name="Freeform 507"/>
            <p:cNvSpPr>
              <a:spLocks/>
            </p:cNvSpPr>
            <p:nvPr/>
          </p:nvSpPr>
          <p:spPr bwMode="auto">
            <a:xfrm>
              <a:off x="10937" y="520"/>
              <a:ext cx="219" cy="125"/>
            </a:xfrm>
            <a:custGeom>
              <a:avLst/>
              <a:gdLst/>
              <a:ahLst/>
              <a:cxnLst>
                <a:cxn ang="0">
                  <a:pos x="0" y="160"/>
                </a:cxn>
                <a:cxn ang="0">
                  <a:pos x="7" y="177"/>
                </a:cxn>
                <a:cxn ang="0">
                  <a:pos x="17" y="178"/>
                </a:cxn>
                <a:cxn ang="0">
                  <a:pos x="28" y="161"/>
                </a:cxn>
                <a:cxn ang="0">
                  <a:pos x="41" y="156"/>
                </a:cxn>
                <a:cxn ang="0">
                  <a:pos x="45" y="162"/>
                </a:cxn>
                <a:cxn ang="0">
                  <a:pos x="61" y="159"/>
                </a:cxn>
                <a:cxn ang="0">
                  <a:pos x="108" y="138"/>
                </a:cxn>
                <a:cxn ang="0">
                  <a:pos x="148" y="111"/>
                </a:cxn>
                <a:cxn ang="0">
                  <a:pos x="193" y="94"/>
                </a:cxn>
                <a:cxn ang="0">
                  <a:pos x="229" y="72"/>
                </a:cxn>
                <a:cxn ang="0">
                  <a:pos x="280" y="47"/>
                </a:cxn>
                <a:cxn ang="0">
                  <a:pos x="295" y="31"/>
                </a:cxn>
                <a:cxn ang="0">
                  <a:pos x="314" y="5"/>
                </a:cxn>
                <a:cxn ang="0">
                  <a:pos x="301" y="0"/>
                </a:cxn>
                <a:cxn ang="0">
                  <a:pos x="278" y="15"/>
                </a:cxn>
                <a:cxn ang="0">
                  <a:pos x="272" y="11"/>
                </a:cxn>
                <a:cxn ang="0">
                  <a:pos x="223" y="30"/>
                </a:cxn>
                <a:cxn ang="0">
                  <a:pos x="167" y="51"/>
                </a:cxn>
                <a:cxn ang="0">
                  <a:pos x="137" y="55"/>
                </a:cxn>
                <a:cxn ang="0">
                  <a:pos x="132" y="67"/>
                </a:cxn>
                <a:cxn ang="0">
                  <a:pos x="95" y="80"/>
                </a:cxn>
                <a:cxn ang="0">
                  <a:pos x="82" y="87"/>
                </a:cxn>
                <a:cxn ang="0">
                  <a:pos x="66" y="87"/>
                </a:cxn>
                <a:cxn ang="0">
                  <a:pos x="58" y="95"/>
                </a:cxn>
                <a:cxn ang="0">
                  <a:pos x="53" y="111"/>
                </a:cxn>
                <a:cxn ang="0">
                  <a:pos x="39" y="124"/>
                </a:cxn>
                <a:cxn ang="0">
                  <a:pos x="15" y="132"/>
                </a:cxn>
                <a:cxn ang="0">
                  <a:pos x="11" y="145"/>
                </a:cxn>
                <a:cxn ang="0">
                  <a:pos x="0" y="160"/>
                </a:cxn>
              </a:cxnLst>
              <a:rect l="0" t="0" r="r" b="b"/>
              <a:pathLst>
                <a:path w="314" h="178">
                  <a:moveTo>
                    <a:pt x="0" y="160"/>
                  </a:moveTo>
                  <a:lnTo>
                    <a:pt x="7" y="177"/>
                  </a:lnTo>
                  <a:lnTo>
                    <a:pt x="17" y="178"/>
                  </a:lnTo>
                  <a:lnTo>
                    <a:pt x="28" y="161"/>
                  </a:lnTo>
                  <a:lnTo>
                    <a:pt x="41" y="156"/>
                  </a:lnTo>
                  <a:lnTo>
                    <a:pt x="45" y="162"/>
                  </a:lnTo>
                  <a:lnTo>
                    <a:pt x="61" y="159"/>
                  </a:lnTo>
                  <a:lnTo>
                    <a:pt x="108" y="138"/>
                  </a:lnTo>
                  <a:lnTo>
                    <a:pt x="148" y="111"/>
                  </a:lnTo>
                  <a:lnTo>
                    <a:pt x="193" y="94"/>
                  </a:lnTo>
                  <a:lnTo>
                    <a:pt x="229" y="72"/>
                  </a:lnTo>
                  <a:lnTo>
                    <a:pt x="280" y="47"/>
                  </a:lnTo>
                  <a:lnTo>
                    <a:pt x="295" y="31"/>
                  </a:lnTo>
                  <a:lnTo>
                    <a:pt x="314" y="5"/>
                  </a:lnTo>
                  <a:lnTo>
                    <a:pt x="301" y="0"/>
                  </a:lnTo>
                  <a:lnTo>
                    <a:pt x="278" y="15"/>
                  </a:lnTo>
                  <a:lnTo>
                    <a:pt x="272" y="11"/>
                  </a:lnTo>
                  <a:lnTo>
                    <a:pt x="223" y="30"/>
                  </a:lnTo>
                  <a:lnTo>
                    <a:pt x="167" y="51"/>
                  </a:lnTo>
                  <a:lnTo>
                    <a:pt x="137" y="55"/>
                  </a:lnTo>
                  <a:lnTo>
                    <a:pt x="132" y="67"/>
                  </a:lnTo>
                  <a:lnTo>
                    <a:pt x="95" y="80"/>
                  </a:lnTo>
                  <a:lnTo>
                    <a:pt x="82" y="87"/>
                  </a:lnTo>
                  <a:lnTo>
                    <a:pt x="66" y="87"/>
                  </a:lnTo>
                  <a:lnTo>
                    <a:pt x="58" y="95"/>
                  </a:lnTo>
                  <a:lnTo>
                    <a:pt x="53" y="111"/>
                  </a:lnTo>
                  <a:lnTo>
                    <a:pt x="39" y="124"/>
                  </a:lnTo>
                  <a:lnTo>
                    <a:pt x="15" y="132"/>
                  </a:lnTo>
                  <a:lnTo>
                    <a:pt x="11" y="145"/>
                  </a:lnTo>
                  <a:lnTo>
                    <a:pt x="0" y="160"/>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02" name="Freeform 506"/>
            <p:cNvSpPr>
              <a:spLocks/>
            </p:cNvSpPr>
            <p:nvPr/>
          </p:nvSpPr>
          <p:spPr bwMode="auto">
            <a:xfrm>
              <a:off x="11151" y="346"/>
              <a:ext cx="102" cy="121"/>
            </a:xfrm>
            <a:custGeom>
              <a:avLst/>
              <a:gdLst/>
              <a:ahLst/>
              <a:cxnLst>
                <a:cxn ang="0">
                  <a:pos x="0" y="17"/>
                </a:cxn>
                <a:cxn ang="0">
                  <a:pos x="30" y="169"/>
                </a:cxn>
                <a:cxn ang="0">
                  <a:pos x="38" y="176"/>
                </a:cxn>
                <a:cxn ang="0">
                  <a:pos x="93" y="146"/>
                </a:cxn>
                <a:cxn ang="0">
                  <a:pos x="85" y="101"/>
                </a:cxn>
                <a:cxn ang="0">
                  <a:pos x="95" y="79"/>
                </a:cxn>
                <a:cxn ang="0">
                  <a:pos x="109" y="93"/>
                </a:cxn>
                <a:cxn ang="0">
                  <a:pos x="114" y="127"/>
                </a:cxn>
                <a:cxn ang="0">
                  <a:pos x="127" y="124"/>
                </a:cxn>
                <a:cxn ang="0">
                  <a:pos x="146" y="93"/>
                </a:cxn>
                <a:cxn ang="0">
                  <a:pos x="127" y="56"/>
                </a:cxn>
                <a:cxn ang="0">
                  <a:pos x="94" y="50"/>
                </a:cxn>
                <a:cxn ang="0">
                  <a:pos x="71" y="4"/>
                </a:cxn>
                <a:cxn ang="0">
                  <a:pos x="51" y="0"/>
                </a:cxn>
                <a:cxn ang="0">
                  <a:pos x="0" y="17"/>
                </a:cxn>
              </a:cxnLst>
              <a:rect l="0" t="0" r="r" b="b"/>
              <a:pathLst>
                <a:path w="146" h="176">
                  <a:moveTo>
                    <a:pt x="0" y="17"/>
                  </a:moveTo>
                  <a:lnTo>
                    <a:pt x="30" y="169"/>
                  </a:lnTo>
                  <a:lnTo>
                    <a:pt x="38" y="176"/>
                  </a:lnTo>
                  <a:lnTo>
                    <a:pt x="93" y="146"/>
                  </a:lnTo>
                  <a:lnTo>
                    <a:pt x="85" y="101"/>
                  </a:lnTo>
                  <a:lnTo>
                    <a:pt x="95" y="79"/>
                  </a:lnTo>
                  <a:lnTo>
                    <a:pt x="109" y="93"/>
                  </a:lnTo>
                  <a:lnTo>
                    <a:pt x="114" y="127"/>
                  </a:lnTo>
                  <a:lnTo>
                    <a:pt x="127" y="124"/>
                  </a:lnTo>
                  <a:lnTo>
                    <a:pt x="146" y="93"/>
                  </a:lnTo>
                  <a:lnTo>
                    <a:pt x="127" y="56"/>
                  </a:lnTo>
                  <a:lnTo>
                    <a:pt x="94" y="50"/>
                  </a:lnTo>
                  <a:lnTo>
                    <a:pt x="71" y="4"/>
                  </a:lnTo>
                  <a:lnTo>
                    <a:pt x="51" y="0"/>
                  </a:lnTo>
                  <a:lnTo>
                    <a:pt x="0" y="17"/>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01" name="Freeform 505"/>
            <p:cNvSpPr>
              <a:spLocks/>
            </p:cNvSpPr>
            <p:nvPr/>
          </p:nvSpPr>
          <p:spPr bwMode="auto">
            <a:xfrm>
              <a:off x="7437" y="1725"/>
              <a:ext cx="270" cy="656"/>
            </a:xfrm>
            <a:custGeom>
              <a:avLst/>
              <a:gdLst/>
              <a:ahLst/>
              <a:cxnLst>
                <a:cxn ang="0">
                  <a:pos x="372" y="0"/>
                </a:cxn>
                <a:cxn ang="0">
                  <a:pos x="272" y="0"/>
                </a:cxn>
                <a:cxn ang="0">
                  <a:pos x="262" y="99"/>
                </a:cxn>
                <a:cxn ang="0">
                  <a:pos x="163" y="96"/>
                </a:cxn>
                <a:cxn ang="0">
                  <a:pos x="154" y="193"/>
                </a:cxn>
                <a:cxn ang="0">
                  <a:pos x="185" y="201"/>
                </a:cxn>
                <a:cxn ang="0">
                  <a:pos x="179" y="293"/>
                </a:cxn>
                <a:cxn ang="0">
                  <a:pos x="163" y="293"/>
                </a:cxn>
                <a:cxn ang="0">
                  <a:pos x="154" y="400"/>
                </a:cxn>
                <a:cxn ang="0">
                  <a:pos x="151" y="506"/>
                </a:cxn>
                <a:cxn ang="0">
                  <a:pos x="47" y="500"/>
                </a:cxn>
                <a:cxn ang="0">
                  <a:pos x="41" y="601"/>
                </a:cxn>
                <a:cxn ang="0">
                  <a:pos x="11" y="601"/>
                </a:cxn>
                <a:cxn ang="0">
                  <a:pos x="0" y="698"/>
                </a:cxn>
                <a:cxn ang="0">
                  <a:pos x="101" y="706"/>
                </a:cxn>
                <a:cxn ang="0">
                  <a:pos x="104" y="806"/>
                </a:cxn>
                <a:cxn ang="0">
                  <a:pos x="202" y="812"/>
                </a:cxn>
                <a:cxn ang="0">
                  <a:pos x="286" y="814"/>
                </a:cxn>
                <a:cxn ang="0">
                  <a:pos x="284" y="932"/>
                </a:cxn>
                <a:cxn ang="0">
                  <a:pos x="388" y="939"/>
                </a:cxn>
                <a:cxn ang="0">
                  <a:pos x="388" y="936"/>
                </a:cxn>
              </a:cxnLst>
              <a:rect l="0" t="0" r="r" b="b"/>
              <a:pathLst>
                <a:path w="388" h="939">
                  <a:moveTo>
                    <a:pt x="372" y="0"/>
                  </a:moveTo>
                  <a:lnTo>
                    <a:pt x="272" y="0"/>
                  </a:lnTo>
                  <a:lnTo>
                    <a:pt x="262" y="99"/>
                  </a:lnTo>
                  <a:lnTo>
                    <a:pt x="163" y="96"/>
                  </a:lnTo>
                  <a:lnTo>
                    <a:pt x="154" y="193"/>
                  </a:lnTo>
                  <a:lnTo>
                    <a:pt x="185" y="201"/>
                  </a:lnTo>
                  <a:lnTo>
                    <a:pt x="179" y="293"/>
                  </a:lnTo>
                  <a:lnTo>
                    <a:pt x="163" y="293"/>
                  </a:lnTo>
                  <a:lnTo>
                    <a:pt x="154" y="400"/>
                  </a:lnTo>
                  <a:lnTo>
                    <a:pt x="151" y="506"/>
                  </a:lnTo>
                  <a:lnTo>
                    <a:pt x="47" y="500"/>
                  </a:lnTo>
                  <a:lnTo>
                    <a:pt x="41" y="601"/>
                  </a:lnTo>
                  <a:lnTo>
                    <a:pt x="11" y="601"/>
                  </a:lnTo>
                  <a:lnTo>
                    <a:pt x="0" y="698"/>
                  </a:lnTo>
                  <a:lnTo>
                    <a:pt x="101" y="706"/>
                  </a:lnTo>
                  <a:lnTo>
                    <a:pt x="104" y="806"/>
                  </a:lnTo>
                  <a:lnTo>
                    <a:pt x="202" y="812"/>
                  </a:lnTo>
                  <a:lnTo>
                    <a:pt x="286" y="814"/>
                  </a:lnTo>
                  <a:lnTo>
                    <a:pt x="284" y="932"/>
                  </a:lnTo>
                  <a:lnTo>
                    <a:pt x="388" y="939"/>
                  </a:lnTo>
                  <a:lnTo>
                    <a:pt x="388" y="936"/>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00" name="Freeform 504"/>
            <p:cNvSpPr>
              <a:spLocks/>
            </p:cNvSpPr>
            <p:nvPr/>
          </p:nvSpPr>
          <p:spPr bwMode="auto">
            <a:xfrm>
              <a:off x="7707" y="2378"/>
              <a:ext cx="139" cy="40"/>
            </a:xfrm>
            <a:custGeom>
              <a:avLst/>
              <a:gdLst/>
              <a:ahLst/>
              <a:cxnLst>
                <a:cxn ang="0">
                  <a:pos x="0" y="0"/>
                </a:cxn>
                <a:cxn ang="0">
                  <a:pos x="15" y="24"/>
                </a:cxn>
                <a:cxn ang="0">
                  <a:pos x="29" y="21"/>
                </a:cxn>
                <a:cxn ang="0">
                  <a:pos x="37" y="30"/>
                </a:cxn>
                <a:cxn ang="0">
                  <a:pos x="50" y="25"/>
                </a:cxn>
                <a:cxn ang="0">
                  <a:pos x="74" y="37"/>
                </a:cxn>
                <a:cxn ang="0">
                  <a:pos x="97" y="24"/>
                </a:cxn>
                <a:cxn ang="0">
                  <a:pos x="120" y="27"/>
                </a:cxn>
                <a:cxn ang="0">
                  <a:pos x="147" y="24"/>
                </a:cxn>
                <a:cxn ang="0">
                  <a:pos x="182" y="48"/>
                </a:cxn>
                <a:cxn ang="0">
                  <a:pos x="197" y="48"/>
                </a:cxn>
                <a:cxn ang="0">
                  <a:pos x="199" y="56"/>
                </a:cxn>
              </a:cxnLst>
              <a:rect l="0" t="0" r="r" b="b"/>
              <a:pathLst>
                <a:path w="199" h="56">
                  <a:moveTo>
                    <a:pt x="0" y="0"/>
                  </a:moveTo>
                  <a:lnTo>
                    <a:pt x="15" y="24"/>
                  </a:lnTo>
                  <a:lnTo>
                    <a:pt x="29" y="21"/>
                  </a:lnTo>
                  <a:lnTo>
                    <a:pt x="37" y="30"/>
                  </a:lnTo>
                  <a:lnTo>
                    <a:pt x="50" y="25"/>
                  </a:lnTo>
                  <a:lnTo>
                    <a:pt x="74" y="37"/>
                  </a:lnTo>
                  <a:lnTo>
                    <a:pt x="97" y="24"/>
                  </a:lnTo>
                  <a:lnTo>
                    <a:pt x="120" y="27"/>
                  </a:lnTo>
                  <a:lnTo>
                    <a:pt x="147" y="24"/>
                  </a:lnTo>
                  <a:lnTo>
                    <a:pt x="182" y="48"/>
                  </a:lnTo>
                  <a:lnTo>
                    <a:pt x="197" y="48"/>
                  </a:lnTo>
                  <a:lnTo>
                    <a:pt x="199" y="56"/>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99" name="Freeform 503"/>
            <p:cNvSpPr>
              <a:spLocks/>
            </p:cNvSpPr>
            <p:nvPr/>
          </p:nvSpPr>
          <p:spPr bwMode="auto">
            <a:xfrm>
              <a:off x="7846" y="2015"/>
              <a:ext cx="187" cy="423"/>
            </a:xfrm>
            <a:custGeom>
              <a:avLst/>
              <a:gdLst/>
              <a:ahLst/>
              <a:cxnLst>
                <a:cxn ang="0">
                  <a:pos x="0" y="581"/>
                </a:cxn>
                <a:cxn ang="0">
                  <a:pos x="20" y="588"/>
                </a:cxn>
                <a:cxn ang="0">
                  <a:pos x="20" y="606"/>
                </a:cxn>
                <a:cxn ang="0">
                  <a:pos x="82" y="569"/>
                </a:cxn>
                <a:cxn ang="0">
                  <a:pos x="45" y="505"/>
                </a:cxn>
                <a:cxn ang="0">
                  <a:pos x="112" y="469"/>
                </a:cxn>
                <a:cxn ang="0">
                  <a:pos x="106" y="452"/>
                </a:cxn>
                <a:cxn ang="0">
                  <a:pos x="221" y="388"/>
                </a:cxn>
                <a:cxn ang="0">
                  <a:pos x="226" y="313"/>
                </a:cxn>
                <a:cxn ang="0">
                  <a:pos x="234" y="313"/>
                </a:cxn>
                <a:cxn ang="0">
                  <a:pos x="239" y="210"/>
                </a:cxn>
                <a:cxn ang="0">
                  <a:pos x="267" y="210"/>
                </a:cxn>
                <a:cxn ang="0">
                  <a:pos x="269" y="111"/>
                </a:cxn>
                <a:cxn ang="0">
                  <a:pos x="255" y="106"/>
                </a:cxn>
                <a:cxn ang="0">
                  <a:pos x="255" y="0"/>
                </a:cxn>
              </a:cxnLst>
              <a:rect l="0" t="0" r="r" b="b"/>
              <a:pathLst>
                <a:path w="269" h="606">
                  <a:moveTo>
                    <a:pt x="0" y="581"/>
                  </a:moveTo>
                  <a:lnTo>
                    <a:pt x="20" y="588"/>
                  </a:lnTo>
                  <a:lnTo>
                    <a:pt x="20" y="606"/>
                  </a:lnTo>
                  <a:lnTo>
                    <a:pt x="82" y="569"/>
                  </a:lnTo>
                  <a:lnTo>
                    <a:pt x="45" y="505"/>
                  </a:lnTo>
                  <a:lnTo>
                    <a:pt x="112" y="469"/>
                  </a:lnTo>
                  <a:lnTo>
                    <a:pt x="106" y="452"/>
                  </a:lnTo>
                  <a:lnTo>
                    <a:pt x="221" y="388"/>
                  </a:lnTo>
                  <a:lnTo>
                    <a:pt x="226" y="313"/>
                  </a:lnTo>
                  <a:lnTo>
                    <a:pt x="234" y="313"/>
                  </a:lnTo>
                  <a:lnTo>
                    <a:pt x="239" y="210"/>
                  </a:lnTo>
                  <a:lnTo>
                    <a:pt x="267" y="210"/>
                  </a:lnTo>
                  <a:lnTo>
                    <a:pt x="269" y="111"/>
                  </a:lnTo>
                  <a:lnTo>
                    <a:pt x="255" y="106"/>
                  </a:lnTo>
                  <a:lnTo>
                    <a:pt x="255"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98" name="Freeform 502"/>
            <p:cNvSpPr>
              <a:spLocks/>
            </p:cNvSpPr>
            <p:nvPr/>
          </p:nvSpPr>
          <p:spPr bwMode="auto">
            <a:xfrm>
              <a:off x="7247" y="2270"/>
              <a:ext cx="263" cy="87"/>
            </a:xfrm>
            <a:custGeom>
              <a:avLst/>
              <a:gdLst/>
              <a:ahLst/>
              <a:cxnLst>
                <a:cxn ang="0">
                  <a:pos x="379" y="25"/>
                </a:cxn>
                <a:cxn ang="0">
                  <a:pos x="359" y="25"/>
                </a:cxn>
                <a:cxn ang="0">
                  <a:pos x="356" y="125"/>
                </a:cxn>
                <a:cxn ang="0">
                  <a:pos x="253" y="120"/>
                </a:cxn>
                <a:cxn ang="0">
                  <a:pos x="149" y="110"/>
                </a:cxn>
                <a:cxn ang="0">
                  <a:pos x="158" y="12"/>
                </a:cxn>
                <a:cxn ang="0">
                  <a:pos x="54" y="0"/>
                </a:cxn>
                <a:cxn ang="0">
                  <a:pos x="0" y="0"/>
                </a:cxn>
                <a:cxn ang="0">
                  <a:pos x="4" y="0"/>
                </a:cxn>
              </a:cxnLst>
              <a:rect l="0" t="0" r="r" b="b"/>
              <a:pathLst>
                <a:path w="379" h="125">
                  <a:moveTo>
                    <a:pt x="379" y="25"/>
                  </a:moveTo>
                  <a:lnTo>
                    <a:pt x="359" y="25"/>
                  </a:lnTo>
                  <a:lnTo>
                    <a:pt x="356" y="125"/>
                  </a:lnTo>
                  <a:lnTo>
                    <a:pt x="253" y="120"/>
                  </a:lnTo>
                  <a:lnTo>
                    <a:pt x="149" y="110"/>
                  </a:lnTo>
                  <a:lnTo>
                    <a:pt x="158" y="12"/>
                  </a:lnTo>
                  <a:lnTo>
                    <a:pt x="54" y="0"/>
                  </a:lnTo>
                  <a:lnTo>
                    <a:pt x="0" y="0"/>
                  </a:lnTo>
                  <a:lnTo>
                    <a:pt x="4"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97" name="Freeform 501"/>
            <p:cNvSpPr>
              <a:spLocks/>
            </p:cNvSpPr>
            <p:nvPr/>
          </p:nvSpPr>
          <p:spPr bwMode="auto">
            <a:xfrm>
              <a:off x="7336" y="2345"/>
              <a:ext cx="92" cy="309"/>
            </a:xfrm>
            <a:custGeom>
              <a:avLst/>
              <a:gdLst/>
              <a:ahLst/>
              <a:cxnLst>
                <a:cxn ang="0">
                  <a:pos x="18" y="0"/>
                </a:cxn>
                <a:cxn ang="0">
                  <a:pos x="10" y="131"/>
                </a:cxn>
                <a:cxn ang="0">
                  <a:pos x="0" y="131"/>
                </a:cxn>
                <a:cxn ang="0">
                  <a:pos x="73" y="159"/>
                </a:cxn>
                <a:cxn ang="0">
                  <a:pos x="114" y="237"/>
                </a:cxn>
                <a:cxn ang="0">
                  <a:pos x="133" y="244"/>
                </a:cxn>
                <a:cxn ang="0">
                  <a:pos x="133" y="257"/>
                </a:cxn>
                <a:cxn ang="0">
                  <a:pos x="116" y="291"/>
                </a:cxn>
                <a:cxn ang="0">
                  <a:pos x="125" y="308"/>
                </a:cxn>
                <a:cxn ang="0">
                  <a:pos x="107" y="326"/>
                </a:cxn>
                <a:cxn ang="0">
                  <a:pos x="97" y="440"/>
                </a:cxn>
                <a:cxn ang="0">
                  <a:pos x="97" y="436"/>
                </a:cxn>
              </a:cxnLst>
              <a:rect l="0" t="0" r="r" b="b"/>
              <a:pathLst>
                <a:path w="133" h="440">
                  <a:moveTo>
                    <a:pt x="18" y="0"/>
                  </a:moveTo>
                  <a:lnTo>
                    <a:pt x="10" y="131"/>
                  </a:lnTo>
                  <a:lnTo>
                    <a:pt x="0" y="131"/>
                  </a:lnTo>
                  <a:lnTo>
                    <a:pt x="73" y="159"/>
                  </a:lnTo>
                  <a:lnTo>
                    <a:pt x="114" y="237"/>
                  </a:lnTo>
                  <a:lnTo>
                    <a:pt x="133" y="244"/>
                  </a:lnTo>
                  <a:lnTo>
                    <a:pt x="133" y="257"/>
                  </a:lnTo>
                  <a:lnTo>
                    <a:pt x="116" y="291"/>
                  </a:lnTo>
                  <a:lnTo>
                    <a:pt x="125" y="308"/>
                  </a:lnTo>
                  <a:lnTo>
                    <a:pt x="107" y="326"/>
                  </a:lnTo>
                  <a:lnTo>
                    <a:pt x="97" y="440"/>
                  </a:lnTo>
                  <a:lnTo>
                    <a:pt x="97" y="436"/>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96" name="Freeform 500"/>
            <p:cNvSpPr>
              <a:spLocks/>
            </p:cNvSpPr>
            <p:nvPr/>
          </p:nvSpPr>
          <p:spPr bwMode="auto">
            <a:xfrm>
              <a:off x="8210" y="2015"/>
              <a:ext cx="105" cy="248"/>
            </a:xfrm>
            <a:custGeom>
              <a:avLst/>
              <a:gdLst/>
              <a:ahLst/>
              <a:cxnLst>
                <a:cxn ang="0">
                  <a:pos x="149" y="0"/>
                </a:cxn>
                <a:cxn ang="0">
                  <a:pos x="151" y="123"/>
                </a:cxn>
                <a:cxn ang="0">
                  <a:pos x="92" y="126"/>
                </a:cxn>
                <a:cxn ang="0">
                  <a:pos x="47" y="155"/>
                </a:cxn>
                <a:cxn ang="0">
                  <a:pos x="47" y="212"/>
                </a:cxn>
                <a:cxn ang="0">
                  <a:pos x="26" y="212"/>
                </a:cxn>
                <a:cxn ang="0">
                  <a:pos x="24" y="244"/>
                </a:cxn>
                <a:cxn ang="0">
                  <a:pos x="0" y="244"/>
                </a:cxn>
                <a:cxn ang="0">
                  <a:pos x="0" y="356"/>
                </a:cxn>
                <a:cxn ang="0">
                  <a:pos x="0" y="354"/>
                </a:cxn>
              </a:cxnLst>
              <a:rect l="0" t="0" r="r" b="b"/>
              <a:pathLst>
                <a:path w="151" h="356">
                  <a:moveTo>
                    <a:pt x="149" y="0"/>
                  </a:moveTo>
                  <a:lnTo>
                    <a:pt x="151" y="123"/>
                  </a:lnTo>
                  <a:lnTo>
                    <a:pt x="92" y="126"/>
                  </a:lnTo>
                  <a:lnTo>
                    <a:pt x="47" y="155"/>
                  </a:lnTo>
                  <a:lnTo>
                    <a:pt x="47" y="212"/>
                  </a:lnTo>
                  <a:lnTo>
                    <a:pt x="26" y="212"/>
                  </a:lnTo>
                  <a:lnTo>
                    <a:pt x="24" y="244"/>
                  </a:lnTo>
                  <a:lnTo>
                    <a:pt x="0" y="244"/>
                  </a:lnTo>
                  <a:lnTo>
                    <a:pt x="0" y="356"/>
                  </a:lnTo>
                  <a:lnTo>
                    <a:pt x="0" y="354"/>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95" name="Freeform 499"/>
            <p:cNvSpPr>
              <a:spLocks/>
            </p:cNvSpPr>
            <p:nvPr/>
          </p:nvSpPr>
          <p:spPr bwMode="auto">
            <a:xfrm>
              <a:off x="8151" y="2262"/>
              <a:ext cx="60" cy="163"/>
            </a:xfrm>
            <a:custGeom>
              <a:avLst/>
              <a:gdLst/>
              <a:ahLst/>
              <a:cxnLst>
                <a:cxn ang="0">
                  <a:pos x="84" y="0"/>
                </a:cxn>
                <a:cxn ang="0">
                  <a:pos x="12" y="3"/>
                </a:cxn>
                <a:cxn ang="0">
                  <a:pos x="66" y="36"/>
                </a:cxn>
                <a:cxn ang="0">
                  <a:pos x="85" y="85"/>
                </a:cxn>
                <a:cxn ang="0">
                  <a:pos x="0" y="132"/>
                </a:cxn>
                <a:cxn ang="0">
                  <a:pos x="49" y="217"/>
                </a:cxn>
                <a:cxn ang="0">
                  <a:pos x="33" y="234"/>
                </a:cxn>
                <a:cxn ang="0">
                  <a:pos x="30" y="234"/>
                </a:cxn>
              </a:cxnLst>
              <a:rect l="0" t="0" r="r" b="b"/>
              <a:pathLst>
                <a:path w="85" h="234">
                  <a:moveTo>
                    <a:pt x="84" y="0"/>
                  </a:moveTo>
                  <a:lnTo>
                    <a:pt x="12" y="3"/>
                  </a:lnTo>
                  <a:lnTo>
                    <a:pt x="66" y="36"/>
                  </a:lnTo>
                  <a:lnTo>
                    <a:pt x="85" y="85"/>
                  </a:lnTo>
                  <a:lnTo>
                    <a:pt x="0" y="132"/>
                  </a:lnTo>
                  <a:lnTo>
                    <a:pt x="49" y="217"/>
                  </a:lnTo>
                  <a:lnTo>
                    <a:pt x="33" y="234"/>
                  </a:lnTo>
                  <a:lnTo>
                    <a:pt x="30" y="234"/>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94" name="Freeform 498"/>
            <p:cNvSpPr>
              <a:spLocks/>
            </p:cNvSpPr>
            <p:nvPr/>
          </p:nvSpPr>
          <p:spPr bwMode="auto">
            <a:xfrm>
              <a:off x="8104" y="2424"/>
              <a:ext cx="443" cy="261"/>
            </a:xfrm>
            <a:custGeom>
              <a:avLst/>
              <a:gdLst/>
              <a:ahLst/>
              <a:cxnLst>
                <a:cxn ang="0">
                  <a:pos x="100" y="0"/>
                </a:cxn>
                <a:cxn ang="0">
                  <a:pos x="0" y="59"/>
                </a:cxn>
                <a:cxn ang="0">
                  <a:pos x="42" y="146"/>
                </a:cxn>
                <a:cxn ang="0">
                  <a:pos x="49" y="154"/>
                </a:cxn>
                <a:cxn ang="0">
                  <a:pos x="48" y="165"/>
                </a:cxn>
                <a:cxn ang="0">
                  <a:pos x="94" y="190"/>
                </a:cxn>
                <a:cxn ang="0">
                  <a:pos x="107" y="227"/>
                </a:cxn>
                <a:cxn ang="0">
                  <a:pos x="126" y="224"/>
                </a:cxn>
                <a:cxn ang="0">
                  <a:pos x="146" y="262"/>
                </a:cxn>
                <a:cxn ang="0">
                  <a:pos x="130" y="275"/>
                </a:cxn>
                <a:cxn ang="0">
                  <a:pos x="136" y="295"/>
                </a:cxn>
                <a:cxn ang="0">
                  <a:pos x="140" y="353"/>
                </a:cxn>
                <a:cxn ang="0">
                  <a:pos x="157" y="374"/>
                </a:cxn>
                <a:cxn ang="0">
                  <a:pos x="199" y="360"/>
                </a:cxn>
                <a:cxn ang="0">
                  <a:pos x="175" y="273"/>
                </a:cxn>
                <a:cxn ang="0">
                  <a:pos x="202" y="292"/>
                </a:cxn>
                <a:cxn ang="0">
                  <a:pos x="259" y="273"/>
                </a:cxn>
                <a:cxn ang="0">
                  <a:pos x="309" y="303"/>
                </a:cxn>
                <a:cxn ang="0">
                  <a:pos x="346" y="273"/>
                </a:cxn>
                <a:cxn ang="0">
                  <a:pos x="335" y="232"/>
                </a:cxn>
                <a:cxn ang="0">
                  <a:pos x="398" y="199"/>
                </a:cxn>
                <a:cxn ang="0">
                  <a:pos x="421" y="199"/>
                </a:cxn>
                <a:cxn ang="0">
                  <a:pos x="450" y="282"/>
                </a:cxn>
                <a:cxn ang="0">
                  <a:pos x="480" y="284"/>
                </a:cxn>
                <a:cxn ang="0">
                  <a:pos x="510" y="282"/>
                </a:cxn>
                <a:cxn ang="0">
                  <a:pos x="526" y="266"/>
                </a:cxn>
                <a:cxn ang="0">
                  <a:pos x="546" y="271"/>
                </a:cxn>
                <a:cxn ang="0">
                  <a:pos x="550" y="256"/>
                </a:cxn>
                <a:cxn ang="0">
                  <a:pos x="595" y="251"/>
                </a:cxn>
                <a:cxn ang="0">
                  <a:pos x="637" y="253"/>
                </a:cxn>
                <a:cxn ang="0">
                  <a:pos x="639" y="256"/>
                </a:cxn>
              </a:cxnLst>
              <a:rect l="0" t="0" r="r" b="b"/>
              <a:pathLst>
                <a:path w="639" h="374">
                  <a:moveTo>
                    <a:pt x="100" y="0"/>
                  </a:moveTo>
                  <a:lnTo>
                    <a:pt x="0" y="59"/>
                  </a:lnTo>
                  <a:lnTo>
                    <a:pt x="42" y="146"/>
                  </a:lnTo>
                  <a:lnTo>
                    <a:pt x="49" y="154"/>
                  </a:lnTo>
                  <a:lnTo>
                    <a:pt x="48" y="165"/>
                  </a:lnTo>
                  <a:lnTo>
                    <a:pt x="94" y="190"/>
                  </a:lnTo>
                  <a:lnTo>
                    <a:pt x="107" y="227"/>
                  </a:lnTo>
                  <a:lnTo>
                    <a:pt x="126" y="224"/>
                  </a:lnTo>
                  <a:lnTo>
                    <a:pt x="146" y="262"/>
                  </a:lnTo>
                  <a:lnTo>
                    <a:pt x="130" y="275"/>
                  </a:lnTo>
                  <a:lnTo>
                    <a:pt x="136" y="295"/>
                  </a:lnTo>
                  <a:lnTo>
                    <a:pt x="140" y="353"/>
                  </a:lnTo>
                  <a:lnTo>
                    <a:pt x="157" y="374"/>
                  </a:lnTo>
                  <a:lnTo>
                    <a:pt x="199" y="360"/>
                  </a:lnTo>
                  <a:lnTo>
                    <a:pt x="175" y="273"/>
                  </a:lnTo>
                  <a:lnTo>
                    <a:pt x="202" y="292"/>
                  </a:lnTo>
                  <a:lnTo>
                    <a:pt x="259" y="273"/>
                  </a:lnTo>
                  <a:lnTo>
                    <a:pt x="309" y="303"/>
                  </a:lnTo>
                  <a:lnTo>
                    <a:pt x="346" y="273"/>
                  </a:lnTo>
                  <a:lnTo>
                    <a:pt x="335" y="232"/>
                  </a:lnTo>
                  <a:lnTo>
                    <a:pt x="398" y="199"/>
                  </a:lnTo>
                  <a:lnTo>
                    <a:pt x="421" y="199"/>
                  </a:lnTo>
                  <a:lnTo>
                    <a:pt x="450" y="282"/>
                  </a:lnTo>
                  <a:lnTo>
                    <a:pt x="480" y="284"/>
                  </a:lnTo>
                  <a:lnTo>
                    <a:pt x="510" y="282"/>
                  </a:lnTo>
                  <a:lnTo>
                    <a:pt x="526" y="266"/>
                  </a:lnTo>
                  <a:lnTo>
                    <a:pt x="546" y="271"/>
                  </a:lnTo>
                  <a:lnTo>
                    <a:pt x="550" y="256"/>
                  </a:lnTo>
                  <a:lnTo>
                    <a:pt x="595" y="251"/>
                  </a:lnTo>
                  <a:lnTo>
                    <a:pt x="637" y="253"/>
                  </a:lnTo>
                  <a:lnTo>
                    <a:pt x="639" y="256"/>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93" name="Freeform 497"/>
            <p:cNvSpPr>
              <a:spLocks/>
            </p:cNvSpPr>
            <p:nvPr/>
          </p:nvSpPr>
          <p:spPr bwMode="auto">
            <a:xfrm>
              <a:off x="7846" y="2404"/>
              <a:ext cx="119" cy="270"/>
            </a:xfrm>
            <a:custGeom>
              <a:avLst/>
              <a:gdLst/>
              <a:ahLst/>
              <a:cxnLst>
                <a:cxn ang="0">
                  <a:pos x="82" y="11"/>
                </a:cxn>
                <a:cxn ang="0">
                  <a:pos x="100" y="0"/>
                </a:cxn>
                <a:cxn ang="0">
                  <a:pos x="154" y="92"/>
                </a:cxn>
                <a:cxn ang="0">
                  <a:pos x="154" y="100"/>
                </a:cxn>
                <a:cxn ang="0">
                  <a:pos x="172" y="133"/>
                </a:cxn>
                <a:cxn ang="0">
                  <a:pos x="145" y="150"/>
                </a:cxn>
                <a:cxn ang="0">
                  <a:pos x="108" y="219"/>
                </a:cxn>
                <a:cxn ang="0">
                  <a:pos x="118" y="224"/>
                </a:cxn>
                <a:cxn ang="0">
                  <a:pos x="113" y="239"/>
                </a:cxn>
                <a:cxn ang="0">
                  <a:pos x="71" y="323"/>
                </a:cxn>
                <a:cxn ang="0">
                  <a:pos x="0" y="387"/>
                </a:cxn>
                <a:cxn ang="0">
                  <a:pos x="1" y="387"/>
                </a:cxn>
              </a:cxnLst>
              <a:rect l="0" t="0" r="r" b="b"/>
              <a:pathLst>
                <a:path w="172" h="387">
                  <a:moveTo>
                    <a:pt x="82" y="11"/>
                  </a:moveTo>
                  <a:lnTo>
                    <a:pt x="100" y="0"/>
                  </a:lnTo>
                  <a:lnTo>
                    <a:pt x="154" y="92"/>
                  </a:lnTo>
                  <a:lnTo>
                    <a:pt x="154" y="100"/>
                  </a:lnTo>
                  <a:lnTo>
                    <a:pt x="172" y="133"/>
                  </a:lnTo>
                  <a:lnTo>
                    <a:pt x="145" y="150"/>
                  </a:lnTo>
                  <a:lnTo>
                    <a:pt x="108" y="219"/>
                  </a:lnTo>
                  <a:lnTo>
                    <a:pt x="118" y="224"/>
                  </a:lnTo>
                  <a:lnTo>
                    <a:pt x="113" y="239"/>
                  </a:lnTo>
                  <a:lnTo>
                    <a:pt x="71" y="323"/>
                  </a:lnTo>
                  <a:lnTo>
                    <a:pt x="0" y="387"/>
                  </a:lnTo>
                  <a:lnTo>
                    <a:pt x="1" y="387"/>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92" name="Freeform 496"/>
            <p:cNvSpPr>
              <a:spLocks/>
            </p:cNvSpPr>
            <p:nvPr/>
          </p:nvSpPr>
          <p:spPr bwMode="auto">
            <a:xfrm>
              <a:off x="7817" y="2674"/>
              <a:ext cx="137" cy="274"/>
            </a:xfrm>
            <a:custGeom>
              <a:avLst/>
              <a:gdLst/>
              <a:ahLst/>
              <a:cxnLst>
                <a:cxn ang="0">
                  <a:pos x="43" y="0"/>
                </a:cxn>
                <a:cxn ang="0">
                  <a:pos x="9" y="10"/>
                </a:cxn>
                <a:cxn ang="0">
                  <a:pos x="2" y="20"/>
                </a:cxn>
                <a:cxn ang="0">
                  <a:pos x="0" y="113"/>
                </a:cxn>
                <a:cxn ang="0">
                  <a:pos x="84" y="149"/>
                </a:cxn>
                <a:cxn ang="0">
                  <a:pos x="167" y="247"/>
                </a:cxn>
                <a:cxn ang="0">
                  <a:pos x="150" y="254"/>
                </a:cxn>
                <a:cxn ang="0">
                  <a:pos x="200" y="368"/>
                </a:cxn>
                <a:cxn ang="0">
                  <a:pos x="178" y="386"/>
                </a:cxn>
                <a:cxn ang="0">
                  <a:pos x="180" y="395"/>
                </a:cxn>
                <a:cxn ang="0">
                  <a:pos x="181" y="395"/>
                </a:cxn>
              </a:cxnLst>
              <a:rect l="0" t="0" r="r" b="b"/>
              <a:pathLst>
                <a:path w="200" h="395">
                  <a:moveTo>
                    <a:pt x="43" y="0"/>
                  </a:moveTo>
                  <a:lnTo>
                    <a:pt x="9" y="10"/>
                  </a:lnTo>
                  <a:lnTo>
                    <a:pt x="2" y="20"/>
                  </a:lnTo>
                  <a:lnTo>
                    <a:pt x="0" y="113"/>
                  </a:lnTo>
                  <a:lnTo>
                    <a:pt x="84" y="149"/>
                  </a:lnTo>
                  <a:lnTo>
                    <a:pt x="167" y="247"/>
                  </a:lnTo>
                  <a:lnTo>
                    <a:pt x="150" y="254"/>
                  </a:lnTo>
                  <a:lnTo>
                    <a:pt x="200" y="368"/>
                  </a:lnTo>
                  <a:lnTo>
                    <a:pt x="178" y="386"/>
                  </a:lnTo>
                  <a:lnTo>
                    <a:pt x="180" y="395"/>
                  </a:lnTo>
                  <a:lnTo>
                    <a:pt x="181" y="395"/>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91" name="Freeform 495"/>
            <p:cNvSpPr>
              <a:spLocks/>
            </p:cNvSpPr>
            <p:nvPr/>
          </p:nvSpPr>
          <p:spPr bwMode="auto">
            <a:xfrm>
              <a:off x="7549" y="2686"/>
              <a:ext cx="269" cy="86"/>
            </a:xfrm>
            <a:custGeom>
              <a:avLst/>
              <a:gdLst/>
              <a:ahLst/>
              <a:cxnLst>
                <a:cxn ang="0">
                  <a:pos x="388" y="0"/>
                </a:cxn>
                <a:cxn ang="0">
                  <a:pos x="364" y="26"/>
                </a:cxn>
                <a:cxn ang="0">
                  <a:pos x="362" y="10"/>
                </a:cxn>
                <a:cxn ang="0">
                  <a:pos x="272" y="10"/>
                </a:cxn>
                <a:cxn ang="0">
                  <a:pos x="126" y="2"/>
                </a:cxn>
                <a:cxn ang="0">
                  <a:pos x="120" y="125"/>
                </a:cxn>
                <a:cxn ang="0">
                  <a:pos x="0" y="119"/>
                </a:cxn>
                <a:cxn ang="0">
                  <a:pos x="1" y="119"/>
                </a:cxn>
              </a:cxnLst>
              <a:rect l="0" t="0" r="r" b="b"/>
              <a:pathLst>
                <a:path w="388" h="125">
                  <a:moveTo>
                    <a:pt x="388" y="0"/>
                  </a:moveTo>
                  <a:lnTo>
                    <a:pt x="364" y="26"/>
                  </a:lnTo>
                  <a:lnTo>
                    <a:pt x="362" y="10"/>
                  </a:lnTo>
                  <a:lnTo>
                    <a:pt x="272" y="10"/>
                  </a:lnTo>
                  <a:lnTo>
                    <a:pt x="126" y="2"/>
                  </a:lnTo>
                  <a:lnTo>
                    <a:pt x="120" y="125"/>
                  </a:lnTo>
                  <a:lnTo>
                    <a:pt x="0" y="119"/>
                  </a:lnTo>
                  <a:lnTo>
                    <a:pt x="1" y="119"/>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90" name="Freeform 494"/>
            <p:cNvSpPr>
              <a:spLocks/>
            </p:cNvSpPr>
            <p:nvPr/>
          </p:nvSpPr>
          <p:spPr bwMode="auto">
            <a:xfrm>
              <a:off x="7915" y="2948"/>
              <a:ext cx="89" cy="133"/>
            </a:xfrm>
            <a:custGeom>
              <a:avLst/>
              <a:gdLst/>
              <a:ahLst/>
              <a:cxnLst>
                <a:cxn ang="0">
                  <a:pos x="37" y="0"/>
                </a:cxn>
                <a:cxn ang="0">
                  <a:pos x="59" y="12"/>
                </a:cxn>
                <a:cxn ang="0">
                  <a:pos x="27" y="35"/>
                </a:cxn>
                <a:cxn ang="0">
                  <a:pos x="26" y="92"/>
                </a:cxn>
                <a:cxn ang="0">
                  <a:pos x="2" y="91"/>
                </a:cxn>
                <a:cxn ang="0">
                  <a:pos x="0" y="175"/>
                </a:cxn>
                <a:cxn ang="0">
                  <a:pos x="13" y="174"/>
                </a:cxn>
                <a:cxn ang="0">
                  <a:pos x="13" y="188"/>
                </a:cxn>
                <a:cxn ang="0">
                  <a:pos x="77" y="186"/>
                </a:cxn>
                <a:cxn ang="0">
                  <a:pos x="88" y="182"/>
                </a:cxn>
                <a:cxn ang="0">
                  <a:pos x="67" y="143"/>
                </a:cxn>
                <a:cxn ang="0">
                  <a:pos x="101" y="182"/>
                </a:cxn>
                <a:cxn ang="0">
                  <a:pos x="127" y="154"/>
                </a:cxn>
                <a:cxn ang="0">
                  <a:pos x="118" y="179"/>
                </a:cxn>
                <a:cxn ang="0">
                  <a:pos x="126" y="186"/>
                </a:cxn>
              </a:cxnLst>
              <a:rect l="0" t="0" r="r" b="b"/>
              <a:pathLst>
                <a:path w="127" h="188">
                  <a:moveTo>
                    <a:pt x="37" y="0"/>
                  </a:moveTo>
                  <a:lnTo>
                    <a:pt x="59" y="12"/>
                  </a:lnTo>
                  <a:lnTo>
                    <a:pt x="27" y="35"/>
                  </a:lnTo>
                  <a:lnTo>
                    <a:pt x="26" y="92"/>
                  </a:lnTo>
                  <a:lnTo>
                    <a:pt x="2" y="91"/>
                  </a:lnTo>
                  <a:lnTo>
                    <a:pt x="0" y="175"/>
                  </a:lnTo>
                  <a:lnTo>
                    <a:pt x="13" y="174"/>
                  </a:lnTo>
                  <a:lnTo>
                    <a:pt x="13" y="188"/>
                  </a:lnTo>
                  <a:lnTo>
                    <a:pt x="77" y="186"/>
                  </a:lnTo>
                  <a:lnTo>
                    <a:pt x="88" y="182"/>
                  </a:lnTo>
                  <a:lnTo>
                    <a:pt x="67" y="143"/>
                  </a:lnTo>
                  <a:lnTo>
                    <a:pt x="101" y="182"/>
                  </a:lnTo>
                  <a:lnTo>
                    <a:pt x="127" y="154"/>
                  </a:lnTo>
                  <a:lnTo>
                    <a:pt x="118" y="179"/>
                  </a:lnTo>
                  <a:lnTo>
                    <a:pt x="126" y="186"/>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89" name="Freeform 493"/>
            <p:cNvSpPr>
              <a:spLocks/>
            </p:cNvSpPr>
            <p:nvPr/>
          </p:nvSpPr>
          <p:spPr bwMode="auto">
            <a:xfrm>
              <a:off x="7956" y="2682"/>
              <a:ext cx="258" cy="250"/>
            </a:xfrm>
            <a:custGeom>
              <a:avLst/>
              <a:gdLst/>
              <a:ahLst/>
              <a:cxnLst>
                <a:cxn ang="0">
                  <a:pos x="371" y="0"/>
                </a:cxn>
                <a:cxn ang="0">
                  <a:pos x="373" y="19"/>
                </a:cxn>
                <a:cxn ang="0">
                  <a:pos x="371" y="30"/>
                </a:cxn>
                <a:cxn ang="0">
                  <a:pos x="360" y="35"/>
                </a:cxn>
                <a:cxn ang="0">
                  <a:pos x="343" y="25"/>
                </a:cxn>
                <a:cxn ang="0">
                  <a:pos x="247" y="115"/>
                </a:cxn>
                <a:cxn ang="0">
                  <a:pos x="243" y="112"/>
                </a:cxn>
                <a:cxn ang="0">
                  <a:pos x="187" y="159"/>
                </a:cxn>
                <a:cxn ang="0">
                  <a:pos x="174" y="151"/>
                </a:cxn>
                <a:cxn ang="0">
                  <a:pos x="108" y="199"/>
                </a:cxn>
                <a:cxn ang="0">
                  <a:pos x="128" y="199"/>
                </a:cxn>
                <a:cxn ang="0">
                  <a:pos x="136" y="223"/>
                </a:cxn>
                <a:cxn ang="0">
                  <a:pos x="136" y="244"/>
                </a:cxn>
                <a:cxn ang="0">
                  <a:pos x="135" y="273"/>
                </a:cxn>
                <a:cxn ang="0">
                  <a:pos x="91" y="305"/>
                </a:cxn>
                <a:cxn ang="0">
                  <a:pos x="63" y="354"/>
                </a:cxn>
                <a:cxn ang="0">
                  <a:pos x="0" y="354"/>
                </a:cxn>
                <a:cxn ang="0">
                  <a:pos x="1" y="358"/>
                </a:cxn>
              </a:cxnLst>
              <a:rect l="0" t="0" r="r" b="b"/>
              <a:pathLst>
                <a:path w="373" h="358">
                  <a:moveTo>
                    <a:pt x="371" y="0"/>
                  </a:moveTo>
                  <a:lnTo>
                    <a:pt x="373" y="19"/>
                  </a:lnTo>
                  <a:lnTo>
                    <a:pt x="371" y="30"/>
                  </a:lnTo>
                  <a:lnTo>
                    <a:pt x="360" y="35"/>
                  </a:lnTo>
                  <a:lnTo>
                    <a:pt x="343" y="25"/>
                  </a:lnTo>
                  <a:lnTo>
                    <a:pt x="247" y="115"/>
                  </a:lnTo>
                  <a:lnTo>
                    <a:pt x="243" y="112"/>
                  </a:lnTo>
                  <a:lnTo>
                    <a:pt x="187" y="159"/>
                  </a:lnTo>
                  <a:lnTo>
                    <a:pt x="174" y="151"/>
                  </a:lnTo>
                  <a:lnTo>
                    <a:pt x="108" y="199"/>
                  </a:lnTo>
                  <a:lnTo>
                    <a:pt x="128" y="199"/>
                  </a:lnTo>
                  <a:lnTo>
                    <a:pt x="136" y="223"/>
                  </a:lnTo>
                  <a:lnTo>
                    <a:pt x="136" y="244"/>
                  </a:lnTo>
                  <a:lnTo>
                    <a:pt x="135" y="273"/>
                  </a:lnTo>
                  <a:lnTo>
                    <a:pt x="91" y="305"/>
                  </a:lnTo>
                  <a:lnTo>
                    <a:pt x="63" y="354"/>
                  </a:lnTo>
                  <a:lnTo>
                    <a:pt x="0" y="354"/>
                  </a:lnTo>
                  <a:lnTo>
                    <a:pt x="1" y="358"/>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88" name="Freeform 492"/>
            <p:cNvSpPr>
              <a:spLocks/>
            </p:cNvSpPr>
            <p:nvPr/>
          </p:nvSpPr>
          <p:spPr bwMode="auto">
            <a:xfrm>
              <a:off x="9297" y="1047"/>
              <a:ext cx="151" cy="33"/>
            </a:xfrm>
            <a:custGeom>
              <a:avLst/>
              <a:gdLst/>
              <a:ahLst/>
              <a:cxnLst>
                <a:cxn ang="0">
                  <a:pos x="0" y="25"/>
                </a:cxn>
                <a:cxn ang="0">
                  <a:pos x="29" y="22"/>
                </a:cxn>
                <a:cxn ang="0">
                  <a:pos x="59" y="21"/>
                </a:cxn>
                <a:cxn ang="0">
                  <a:pos x="92" y="19"/>
                </a:cxn>
                <a:cxn ang="0">
                  <a:pos x="95" y="49"/>
                </a:cxn>
                <a:cxn ang="0">
                  <a:pos x="155" y="42"/>
                </a:cxn>
                <a:cxn ang="0">
                  <a:pos x="154" y="33"/>
                </a:cxn>
                <a:cxn ang="0">
                  <a:pos x="162" y="11"/>
                </a:cxn>
                <a:cxn ang="0">
                  <a:pos x="190" y="11"/>
                </a:cxn>
                <a:cxn ang="0">
                  <a:pos x="190" y="5"/>
                </a:cxn>
                <a:cxn ang="0">
                  <a:pos x="216" y="0"/>
                </a:cxn>
              </a:cxnLst>
              <a:rect l="0" t="0" r="r" b="b"/>
              <a:pathLst>
                <a:path w="216" h="49">
                  <a:moveTo>
                    <a:pt x="0" y="25"/>
                  </a:moveTo>
                  <a:lnTo>
                    <a:pt x="29" y="22"/>
                  </a:lnTo>
                  <a:lnTo>
                    <a:pt x="59" y="21"/>
                  </a:lnTo>
                  <a:lnTo>
                    <a:pt x="92" y="19"/>
                  </a:lnTo>
                  <a:lnTo>
                    <a:pt x="95" y="49"/>
                  </a:lnTo>
                  <a:lnTo>
                    <a:pt x="155" y="42"/>
                  </a:lnTo>
                  <a:lnTo>
                    <a:pt x="154" y="33"/>
                  </a:lnTo>
                  <a:lnTo>
                    <a:pt x="162" y="11"/>
                  </a:lnTo>
                  <a:lnTo>
                    <a:pt x="190" y="11"/>
                  </a:lnTo>
                  <a:lnTo>
                    <a:pt x="190" y="5"/>
                  </a:lnTo>
                  <a:lnTo>
                    <a:pt x="216"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87" name="Freeform 491"/>
            <p:cNvSpPr>
              <a:spLocks/>
            </p:cNvSpPr>
            <p:nvPr/>
          </p:nvSpPr>
          <p:spPr bwMode="auto">
            <a:xfrm>
              <a:off x="9447" y="1042"/>
              <a:ext cx="188" cy="94"/>
            </a:xfrm>
            <a:custGeom>
              <a:avLst/>
              <a:gdLst/>
              <a:ahLst/>
              <a:cxnLst>
                <a:cxn ang="0">
                  <a:pos x="0" y="5"/>
                </a:cxn>
                <a:cxn ang="0">
                  <a:pos x="14" y="4"/>
                </a:cxn>
                <a:cxn ang="0">
                  <a:pos x="22" y="71"/>
                </a:cxn>
                <a:cxn ang="0">
                  <a:pos x="52" y="67"/>
                </a:cxn>
                <a:cxn ang="0">
                  <a:pos x="59" y="134"/>
                </a:cxn>
                <a:cxn ang="0">
                  <a:pos x="96" y="132"/>
                </a:cxn>
                <a:cxn ang="0">
                  <a:pos x="105" y="123"/>
                </a:cxn>
                <a:cxn ang="0">
                  <a:pos x="105" y="109"/>
                </a:cxn>
                <a:cxn ang="0">
                  <a:pos x="143" y="108"/>
                </a:cxn>
                <a:cxn ang="0">
                  <a:pos x="192" y="70"/>
                </a:cxn>
                <a:cxn ang="0">
                  <a:pos x="186" y="12"/>
                </a:cxn>
                <a:cxn ang="0">
                  <a:pos x="230" y="10"/>
                </a:cxn>
                <a:cxn ang="0">
                  <a:pos x="270" y="1"/>
                </a:cxn>
                <a:cxn ang="0">
                  <a:pos x="269" y="0"/>
                </a:cxn>
              </a:cxnLst>
              <a:rect l="0" t="0" r="r" b="b"/>
              <a:pathLst>
                <a:path w="270" h="134">
                  <a:moveTo>
                    <a:pt x="0" y="5"/>
                  </a:moveTo>
                  <a:lnTo>
                    <a:pt x="14" y="4"/>
                  </a:lnTo>
                  <a:lnTo>
                    <a:pt x="22" y="71"/>
                  </a:lnTo>
                  <a:lnTo>
                    <a:pt x="52" y="67"/>
                  </a:lnTo>
                  <a:lnTo>
                    <a:pt x="59" y="134"/>
                  </a:lnTo>
                  <a:lnTo>
                    <a:pt x="96" y="132"/>
                  </a:lnTo>
                  <a:lnTo>
                    <a:pt x="105" y="123"/>
                  </a:lnTo>
                  <a:lnTo>
                    <a:pt x="105" y="109"/>
                  </a:lnTo>
                  <a:lnTo>
                    <a:pt x="143" y="108"/>
                  </a:lnTo>
                  <a:lnTo>
                    <a:pt x="192" y="70"/>
                  </a:lnTo>
                  <a:lnTo>
                    <a:pt x="186" y="12"/>
                  </a:lnTo>
                  <a:lnTo>
                    <a:pt x="230" y="10"/>
                  </a:lnTo>
                  <a:lnTo>
                    <a:pt x="270" y="1"/>
                  </a:lnTo>
                  <a:lnTo>
                    <a:pt x="269"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86" name="Freeform 490"/>
            <p:cNvSpPr>
              <a:spLocks/>
            </p:cNvSpPr>
            <p:nvPr/>
          </p:nvSpPr>
          <p:spPr bwMode="auto">
            <a:xfrm>
              <a:off x="8871" y="1081"/>
              <a:ext cx="172" cy="28"/>
            </a:xfrm>
            <a:custGeom>
              <a:avLst/>
              <a:gdLst/>
              <a:ahLst/>
              <a:cxnLst>
                <a:cxn ang="0">
                  <a:pos x="0" y="38"/>
                </a:cxn>
                <a:cxn ang="0">
                  <a:pos x="52" y="38"/>
                </a:cxn>
                <a:cxn ang="0">
                  <a:pos x="59" y="8"/>
                </a:cxn>
                <a:cxn ang="0">
                  <a:pos x="135" y="3"/>
                </a:cxn>
                <a:cxn ang="0">
                  <a:pos x="218" y="0"/>
                </a:cxn>
                <a:cxn ang="0">
                  <a:pos x="244" y="0"/>
                </a:cxn>
                <a:cxn ang="0">
                  <a:pos x="247" y="35"/>
                </a:cxn>
                <a:cxn ang="0">
                  <a:pos x="247" y="30"/>
                </a:cxn>
              </a:cxnLst>
              <a:rect l="0" t="0" r="r" b="b"/>
              <a:pathLst>
                <a:path w="247" h="38">
                  <a:moveTo>
                    <a:pt x="0" y="38"/>
                  </a:moveTo>
                  <a:lnTo>
                    <a:pt x="52" y="38"/>
                  </a:lnTo>
                  <a:lnTo>
                    <a:pt x="59" y="8"/>
                  </a:lnTo>
                  <a:lnTo>
                    <a:pt x="135" y="3"/>
                  </a:lnTo>
                  <a:lnTo>
                    <a:pt x="218" y="0"/>
                  </a:lnTo>
                  <a:lnTo>
                    <a:pt x="244" y="0"/>
                  </a:lnTo>
                  <a:lnTo>
                    <a:pt x="247" y="35"/>
                  </a:lnTo>
                  <a:lnTo>
                    <a:pt x="247" y="3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85" name="Freeform 489"/>
            <p:cNvSpPr>
              <a:spLocks/>
            </p:cNvSpPr>
            <p:nvPr/>
          </p:nvSpPr>
          <p:spPr bwMode="auto">
            <a:xfrm>
              <a:off x="9045" y="1105"/>
              <a:ext cx="91" cy="21"/>
            </a:xfrm>
            <a:custGeom>
              <a:avLst/>
              <a:gdLst/>
              <a:ahLst/>
              <a:cxnLst>
                <a:cxn ang="0">
                  <a:pos x="0" y="1"/>
                </a:cxn>
                <a:cxn ang="0">
                  <a:pos x="68" y="0"/>
                </a:cxn>
                <a:cxn ang="0">
                  <a:pos x="68" y="29"/>
                </a:cxn>
                <a:cxn ang="0">
                  <a:pos x="130" y="26"/>
                </a:cxn>
              </a:cxnLst>
              <a:rect l="0" t="0" r="r" b="b"/>
              <a:pathLst>
                <a:path w="130" h="29">
                  <a:moveTo>
                    <a:pt x="0" y="1"/>
                  </a:moveTo>
                  <a:lnTo>
                    <a:pt x="68" y="0"/>
                  </a:lnTo>
                  <a:lnTo>
                    <a:pt x="68" y="29"/>
                  </a:lnTo>
                  <a:lnTo>
                    <a:pt x="130" y="26"/>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84" name="Freeform 488"/>
            <p:cNvSpPr>
              <a:spLocks/>
            </p:cNvSpPr>
            <p:nvPr/>
          </p:nvSpPr>
          <p:spPr bwMode="auto">
            <a:xfrm>
              <a:off x="9136" y="1094"/>
              <a:ext cx="40" cy="29"/>
            </a:xfrm>
            <a:custGeom>
              <a:avLst/>
              <a:gdLst/>
              <a:ahLst/>
              <a:cxnLst>
                <a:cxn ang="0">
                  <a:pos x="0" y="42"/>
                </a:cxn>
                <a:cxn ang="0">
                  <a:pos x="59" y="35"/>
                </a:cxn>
                <a:cxn ang="0">
                  <a:pos x="56" y="0"/>
                </a:cxn>
              </a:cxnLst>
              <a:rect l="0" t="0" r="r" b="b"/>
              <a:pathLst>
                <a:path w="59" h="42">
                  <a:moveTo>
                    <a:pt x="0" y="42"/>
                  </a:moveTo>
                  <a:lnTo>
                    <a:pt x="59" y="35"/>
                  </a:lnTo>
                  <a:lnTo>
                    <a:pt x="56"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83" name="Freeform 487"/>
            <p:cNvSpPr>
              <a:spLocks/>
            </p:cNvSpPr>
            <p:nvPr/>
          </p:nvSpPr>
          <p:spPr bwMode="auto">
            <a:xfrm>
              <a:off x="9175" y="1069"/>
              <a:ext cx="112" cy="25"/>
            </a:xfrm>
            <a:custGeom>
              <a:avLst/>
              <a:gdLst/>
              <a:ahLst/>
              <a:cxnLst>
                <a:cxn ang="0">
                  <a:pos x="0" y="35"/>
                </a:cxn>
                <a:cxn ang="0">
                  <a:pos x="79" y="28"/>
                </a:cxn>
                <a:cxn ang="0">
                  <a:pos x="77" y="5"/>
                </a:cxn>
                <a:cxn ang="0">
                  <a:pos x="163" y="0"/>
                </a:cxn>
              </a:cxnLst>
              <a:rect l="0" t="0" r="r" b="b"/>
              <a:pathLst>
                <a:path w="163" h="35">
                  <a:moveTo>
                    <a:pt x="0" y="35"/>
                  </a:moveTo>
                  <a:lnTo>
                    <a:pt x="79" y="28"/>
                  </a:lnTo>
                  <a:lnTo>
                    <a:pt x="77" y="5"/>
                  </a:lnTo>
                  <a:lnTo>
                    <a:pt x="163"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82" name="Freeform 486"/>
            <p:cNvSpPr>
              <a:spLocks/>
            </p:cNvSpPr>
            <p:nvPr/>
          </p:nvSpPr>
          <p:spPr bwMode="auto">
            <a:xfrm>
              <a:off x="9831" y="701"/>
              <a:ext cx="41" cy="167"/>
            </a:xfrm>
            <a:custGeom>
              <a:avLst/>
              <a:gdLst/>
              <a:ahLst/>
              <a:cxnLst>
                <a:cxn ang="0">
                  <a:pos x="0" y="3"/>
                </a:cxn>
                <a:cxn ang="0">
                  <a:pos x="15" y="0"/>
                </a:cxn>
                <a:cxn ang="0">
                  <a:pos x="23" y="40"/>
                </a:cxn>
                <a:cxn ang="0">
                  <a:pos x="31" y="99"/>
                </a:cxn>
                <a:cxn ang="0">
                  <a:pos x="52" y="94"/>
                </a:cxn>
                <a:cxn ang="0">
                  <a:pos x="60" y="157"/>
                </a:cxn>
                <a:cxn ang="0">
                  <a:pos x="37" y="159"/>
                </a:cxn>
                <a:cxn ang="0">
                  <a:pos x="40" y="174"/>
                </a:cxn>
                <a:cxn ang="0">
                  <a:pos x="23" y="176"/>
                </a:cxn>
                <a:cxn ang="0">
                  <a:pos x="26" y="211"/>
                </a:cxn>
                <a:cxn ang="0">
                  <a:pos x="14" y="218"/>
                </a:cxn>
                <a:cxn ang="0">
                  <a:pos x="17" y="230"/>
                </a:cxn>
                <a:cxn ang="0">
                  <a:pos x="31" y="228"/>
                </a:cxn>
                <a:cxn ang="0">
                  <a:pos x="36" y="241"/>
                </a:cxn>
              </a:cxnLst>
              <a:rect l="0" t="0" r="r" b="b"/>
              <a:pathLst>
                <a:path w="60" h="241">
                  <a:moveTo>
                    <a:pt x="0" y="3"/>
                  </a:moveTo>
                  <a:lnTo>
                    <a:pt x="15" y="0"/>
                  </a:lnTo>
                  <a:lnTo>
                    <a:pt x="23" y="40"/>
                  </a:lnTo>
                  <a:lnTo>
                    <a:pt x="31" y="99"/>
                  </a:lnTo>
                  <a:lnTo>
                    <a:pt x="52" y="94"/>
                  </a:lnTo>
                  <a:lnTo>
                    <a:pt x="60" y="157"/>
                  </a:lnTo>
                  <a:lnTo>
                    <a:pt x="37" y="159"/>
                  </a:lnTo>
                  <a:lnTo>
                    <a:pt x="40" y="174"/>
                  </a:lnTo>
                  <a:lnTo>
                    <a:pt x="23" y="176"/>
                  </a:lnTo>
                  <a:lnTo>
                    <a:pt x="26" y="211"/>
                  </a:lnTo>
                  <a:lnTo>
                    <a:pt x="14" y="218"/>
                  </a:lnTo>
                  <a:lnTo>
                    <a:pt x="17" y="230"/>
                  </a:lnTo>
                  <a:lnTo>
                    <a:pt x="31" y="228"/>
                  </a:lnTo>
                  <a:lnTo>
                    <a:pt x="36" y="241"/>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81" name="Line 485"/>
            <p:cNvSpPr>
              <a:spLocks noChangeShapeType="1"/>
            </p:cNvSpPr>
            <p:nvPr/>
          </p:nvSpPr>
          <p:spPr bwMode="auto">
            <a:xfrm flipV="1">
              <a:off x="9856" y="865"/>
              <a:ext cx="23" cy="3"/>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80" name="Freeform 484"/>
            <p:cNvSpPr>
              <a:spLocks/>
            </p:cNvSpPr>
            <p:nvPr/>
          </p:nvSpPr>
          <p:spPr bwMode="auto">
            <a:xfrm>
              <a:off x="9879" y="865"/>
              <a:ext cx="4" cy="85"/>
            </a:xfrm>
            <a:custGeom>
              <a:avLst/>
              <a:gdLst/>
              <a:ahLst/>
              <a:cxnLst>
                <a:cxn ang="0">
                  <a:pos x="0" y="0"/>
                </a:cxn>
                <a:cxn ang="0">
                  <a:pos x="4" y="53"/>
                </a:cxn>
                <a:cxn ang="0">
                  <a:pos x="6" y="98"/>
                </a:cxn>
                <a:cxn ang="0">
                  <a:pos x="2" y="97"/>
                </a:cxn>
                <a:cxn ang="0">
                  <a:pos x="4" y="102"/>
                </a:cxn>
                <a:cxn ang="0">
                  <a:pos x="6" y="119"/>
                </a:cxn>
                <a:cxn ang="0">
                  <a:pos x="2" y="122"/>
                </a:cxn>
              </a:cxnLst>
              <a:rect l="0" t="0" r="r" b="b"/>
              <a:pathLst>
                <a:path w="6" h="122">
                  <a:moveTo>
                    <a:pt x="0" y="0"/>
                  </a:moveTo>
                  <a:lnTo>
                    <a:pt x="4" y="53"/>
                  </a:lnTo>
                  <a:lnTo>
                    <a:pt x="6" y="98"/>
                  </a:lnTo>
                  <a:lnTo>
                    <a:pt x="2" y="97"/>
                  </a:lnTo>
                  <a:lnTo>
                    <a:pt x="4" y="102"/>
                  </a:lnTo>
                  <a:lnTo>
                    <a:pt x="6" y="119"/>
                  </a:lnTo>
                  <a:lnTo>
                    <a:pt x="2" y="122"/>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79" name="Freeform 483"/>
            <p:cNvSpPr>
              <a:spLocks/>
            </p:cNvSpPr>
            <p:nvPr/>
          </p:nvSpPr>
          <p:spPr bwMode="auto">
            <a:xfrm>
              <a:off x="9883" y="953"/>
              <a:ext cx="99" cy="39"/>
            </a:xfrm>
            <a:custGeom>
              <a:avLst/>
              <a:gdLst/>
              <a:ahLst/>
              <a:cxnLst>
                <a:cxn ang="0">
                  <a:pos x="0" y="47"/>
                </a:cxn>
                <a:cxn ang="0">
                  <a:pos x="1" y="57"/>
                </a:cxn>
                <a:cxn ang="0">
                  <a:pos x="23" y="57"/>
                </a:cxn>
                <a:cxn ang="0">
                  <a:pos x="23" y="52"/>
                </a:cxn>
                <a:cxn ang="0">
                  <a:pos x="42" y="52"/>
                </a:cxn>
                <a:cxn ang="0">
                  <a:pos x="42" y="42"/>
                </a:cxn>
                <a:cxn ang="0">
                  <a:pos x="60" y="38"/>
                </a:cxn>
                <a:cxn ang="0">
                  <a:pos x="60" y="26"/>
                </a:cxn>
                <a:cxn ang="0">
                  <a:pos x="82" y="25"/>
                </a:cxn>
                <a:cxn ang="0">
                  <a:pos x="82" y="37"/>
                </a:cxn>
                <a:cxn ang="0">
                  <a:pos x="101" y="37"/>
                </a:cxn>
                <a:cxn ang="0">
                  <a:pos x="102" y="40"/>
                </a:cxn>
                <a:cxn ang="0">
                  <a:pos x="125" y="40"/>
                </a:cxn>
                <a:cxn ang="0">
                  <a:pos x="143" y="38"/>
                </a:cxn>
                <a:cxn ang="0">
                  <a:pos x="142" y="3"/>
                </a:cxn>
                <a:cxn ang="0">
                  <a:pos x="130" y="2"/>
                </a:cxn>
                <a:cxn ang="0">
                  <a:pos x="135" y="0"/>
                </a:cxn>
              </a:cxnLst>
              <a:rect l="0" t="0" r="r" b="b"/>
              <a:pathLst>
                <a:path w="143" h="57">
                  <a:moveTo>
                    <a:pt x="0" y="47"/>
                  </a:moveTo>
                  <a:lnTo>
                    <a:pt x="1" y="57"/>
                  </a:lnTo>
                  <a:lnTo>
                    <a:pt x="23" y="57"/>
                  </a:lnTo>
                  <a:lnTo>
                    <a:pt x="23" y="52"/>
                  </a:lnTo>
                  <a:lnTo>
                    <a:pt x="42" y="52"/>
                  </a:lnTo>
                  <a:lnTo>
                    <a:pt x="42" y="42"/>
                  </a:lnTo>
                  <a:lnTo>
                    <a:pt x="60" y="38"/>
                  </a:lnTo>
                  <a:lnTo>
                    <a:pt x="60" y="26"/>
                  </a:lnTo>
                  <a:lnTo>
                    <a:pt x="82" y="25"/>
                  </a:lnTo>
                  <a:lnTo>
                    <a:pt x="82" y="37"/>
                  </a:lnTo>
                  <a:lnTo>
                    <a:pt x="101" y="37"/>
                  </a:lnTo>
                  <a:lnTo>
                    <a:pt x="102" y="40"/>
                  </a:lnTo>
                  <a:lnTo>
                    <a:pt x="125" y="40"/>
                  </a:lnTo>
                  <a:lnTo>
                    <a:pt x="143" y="38"/>
                  </a:lnTo>
                  <a:lnTo>
                    <a:pt x="142" y="3"/>
                  </a:lnTo>
                  <a:lnTo>
                    <a:pt x="130" y="2"/>
                  </a:lnTo>
                  <a:lnTo>
                    <a:pt x="135"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78" name="Freeform 482"/>
            <p:cNvSpPr>
              <a:spLocks/>
            </p:cNvSpPr>
            <p:nvPr/>
          </p:nvSpPr>
          <p:spPr bwMode="auto">
            <a:xfrm>
              <a:off x="10021" y="903"/>
              <a:ext cx="105" cy="39"/>
            </a:xfrm>
            <a:custGeom>
              <a:avLst/>
              <a:gdLst/>
              <a:ahLst/>
              <a:cxnLst>
                <a:cxn ang="0">
                  <a:pos x="0" y="54"/>
                </a:cxn>
                <a:cxn ang="0">
                  <a:pos x="0" y="36"/>
                </a:cxn>
                <a:cxn ang="0">
                  <a:pos x="19" y="34"/>
                </a:cxn>
                <a:cxn ang="0">
                  <a:pos x="19" y="20"/>
                </a:cxn>
                <a:cxn ang="0">
                  <a:pos x="38" y="16"/>
                </a:cxn>
                <a:cxn ang="0">
                  <a:pos x="38" y="11"/>
                </a:cxn>
                <a:cxn ang="0">
                  <a:pos x="52" y="9"/>
                </a:cxn>
                <a:cxn ang="0">
                  <a:pos x="52" y="3"/>
                </a:cxn>
                <a:cxn ang="0">
                  <a:pos x="79" y="0"/>
                </a:cxn>
                <a:cxn ang="0">
                  <a:pos x="82" y="19"/>
                </a:cxn>
                <a:cxn ang="0">
                  <a:pos x="153" y="11"/>
                </a:cxn>
                <a:cxn ang="0">
                  <a:pos x="152" y="11"/>
                </a:cxn>
              </a:cxnLst>
              <a:rect l="0" t="0" r="r" b="b"/>
              <a:pathLst>
                <a:path w="153" h="54">
                  <a:moveTo>
                    <a:pt x="0" y="54"/>
                  </a:moveTo>
                  <a:lnTo>
                    <a:pt x="0" y="36"/>
                  </a:lnTo>
                  <a:lnTo>
                    <a:pt x="19" y="34"/>
                  </a:lnTo>
                  <a:lnTo>
                    <a:pt x="19" y="20"/>
                  </a:lnTo>
                  <a:lnTo>
                    <a:pt x="38" y="16"/>
                  </a:lnTo>
                  <a:lnTo>
                    <a:pt x="38" y="11"/>
                  </a:lnTo>
                  <a:lnTo>
                    <a:pt x="52" y="9"/>
                  </a:lnTo>
                  <a:lnTo>
                    <a:pt x="52" y="3"/>
                  </a:lnTo>
                  <a:lnTo>
                    <a:pt x="79" y="0"/>
                  </a:lnTo>
                  <a:lnTo>
                    <a:pt x="82" y="19"/>
                  </a:lnTo>
                  <a:lnTo>
                    <a:pt x="153" y="11"/>
                  </a:lnTo>
                  <a:lnTo>
                    <a:pt x="152" y="11"/>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77" name="Freeform 481"/>
            <p:cNvSpPr>
              <a:spLocks/>
            </p:cNvSpPr>
            <p:nvPr/>
          </p:nvSpPr>
          <p:spPr bwMode="auto">
            <a:xfrm>
              <a:off x="9832" y="992"/>
              <a:ext cx="66" cy="14"/>
            </a:xfrm>
            <a:custGeom>
              <a:avLst/>
              <a:gdLst/>
              <a:ahLst/>
              <a:cxnLst>
                <a:cxn ang="0">
                  <a:pos x="98" y="0"/>
                </a:cxn>
                <a:cxn ang="0">
                  <a:pos x="98" y="18"/>
                </a:cxn>
                <a:cxn ang="0">
                  <a:pos x="50" y="21"/>
                </a:cxn>
                <a:cxn ang="0">
                  <a:pos x="51" y="15"/>
                </a:cxn>
                <a:cxn ang="0">
                  <a:pos x="0" y="21"/>
                </a:cxn>
              </a:cxnLst>
              <a:rect l="0" t="0" r="r" b="b"/>
              <a:pathLst>
                <a:path w="98" h="21">
                  <a:moveTo>
                    <a:pt x="98" y="0"/>
                  </a:moveTo>
                  <a:lnTo>
                    <a:pt x="98" y="18"/>
                  </a:lnTo>
                  <a:lnTo>
                    <a:pt x="50" y="21"/>
                  </a:lnTo>
                  <a:lnTo>
                    <a:pt x="51" y="15"/>
                  </a:lnTo>
                  <a:lnTo>
                    <a:pt x="0" y="21"/>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76" name="Freeform 480"/>
            <p:cNvSpPr>
              <a:spLocks/>
            </p:cNvSpPr>
            <p:nvPr/>
          </p:nvSpPr>
          <p:spPr bwMode="auto">
            <a:xfrm>
              <a:off x="9770" y="1006"/>
              <a:ext cx="61" cy="47"/>
            </a:xfrm>
            <a:custGeom>
              <a:avLst/>
              <a:gdLst/>
              <a:ahLst/>
              <a:cxnLst>
                <a:cxn ang="0">
                  <a:pos x="88" y="0"/>
                </a:cxn>
                <a:cxn ang="0">
                  <a:pos x="75" y="32"/>
                </a:cxn>
                <a:cxn ang="0">
                  <a:pos x="35" y="36"/>
                </a:cxn>
                <a:cxn ang="0">
                  <a:pos x="0" y="67"/>
                </a:cxn>
              </a:cxnLst>
              <a:rect l="0" t="0" r="r" b="b"/>
              <a:pathLst>
                <a:path w="88" h="67">
                  <a:moveTo>
                    <a:pt x="88" y="0"/>
                  </a:moveTo>
                  <a:lnTo>
                    <a:pt x="75" y="32"/>
                  </a:lnTo>
                  <a:lnTo>
                    <a:pt x="35" y="36"/>
                  </a:lnTo>
                  <a:lnTo>
                    <a:pt x="0" y="67"/>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75" name="Freeform 479"/>
            <p:cNvSpPr>
              <a:spLocks/>
            </p:cNvSpPr>
            <p:nvPr/>
          </p:nvSpPr>
          <p:spPr bwMode="auto">
            <a:xfrm>
              <a:off x="9700" y="1053"/>
              <a:ext cx="71" cy="6"/>
            </a:xfrm>
            <a:custGeom>
              <a:avLst/>
              <a:gdLst/>
              <a:ahLst/>
              <a:cxnLst>
                <a:cxn ang="0">
                  <a:pos x="100" y="0"/>
                </a:cxn>
                <a:cxn ang="0">
                  <a:pos x="101" y="4"/>
                </a:cxn>
                <a:cxn ang="0">
                  <a:pos x="97" y="7"/>
                </a:cxn>
                <a:cxn ang="0">
                  <a:pos x="95" y="3"/>
                </a:cxn>
                <a:cxn ang="0">
                  <a:pos x="64" y="4"/>
                </a:cxn>
                <a:cxn ang="0">
                  <a:pos x="16" y="8"/>
                </a:cxn>
                <a:cxn ang="0">
                  <a:pos x="15" y="3"/>
                </a:cxn>
                <a:cxn ang="0">
                  <a:pos x="0" y="4"/>
                </a:cxn>
              </a:cxnLst>
              <a:rect l="0" t="0" r="r" b="b"/>
              <a:pathLst>
                <a:path w="101" h="8">
                  <a:moveTo>
                    <a:pt x="100" y="0"/>
                  </a:moveTo>
                  <a:lnTo>
                    <a:pt x="101" y="4"/>
                  </a:lnTo>
                  <a:lnTo>
                    <a:pt x="97" y="7"/>
                  </a:lnTo>
                  <a:lnTo>
                    <a:pt x="95" y="3"/>
                  </a:lnTo>
                  <a:lnTo>
                    <a:pt x="64" y="4"/>
                  </a:lnTo>
                  <a:lnTo>
                    <a:pt x="16" y="8"/>
                  </a:lnTo>
                  <a:lnTo>
                    <a:pt x="15" y="3"/>
                  </a:lnTo>
                  <a:lnTo>
                    <a:pt x="0" y="4"/>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74" name="Freeform 478"/>
            <p:cNvSpPr>
              <a:spLocks/>
            </p:cNvSpPr>
            <p:nvPr/>
          </p:nvSpPr>
          <p:spPr bwMode="auto">
            <a:xfrm>
              <a:off x="9639" y="1056"/>
              <a:ext cx="61" cy="5"/>
            </a:xfrm>
            <a:custGeom>
              <a:avLst/>
              <a:gdLst/>
              <a:ahLst/>
              <a:cxnLst>
                <a:cxn ang="0">
                  <a:pos x="87" y="0"/>
                </a:cxn>
                <a:cxn ang="0">
                  <a:pos x="47" y="2"/>
                </a:cxn>
                <a:cxn ang="0">
                  <a:pos x="0" y="7"/>
                </a:cxn>
              </a:cxnLst>
              <a:rect l="0" t="0" r="r" b="b"/>
              <a:pathLst>
                <a:path w="87" h="7">
                  <a:moveTo>
                    <a:pt x="87" y="0"/>
                  </a:moveTo>
                  <a:lnTo>
                    <a:pt x="47" y="2"/>
                  </a:lnTo>
                  <a:lnTo>
                    <a:pt x="0" y="7"/>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73" name="Freeform 477"/>
            <p:cNvSpPr>
              <a:spLocks/>
            </p:cNvSpPr>
            <p:nvPr/>
          </p:nvSpPr>
          <p:spPr bwMode="auto">
            <a:xfrm>
              <a:off x="4953" y="1303"/>
              <a:ext cx="711" cy="163"/>
            </a:xfrm>
            <a:custGeom>
              <a:avLst/>
              <a:gdLst/>
              <a:ahLst/>
              <a:cxnLst>
                <a:cxn ang="0">
                  <a:pos x="0" y="0"/>
                </a:cxn>
                <a:cxn ang="0">
                  <a:pos x="189" y="55"/>
                </a:cxn>
                <a:cxn ang="0">
                  <a:pos x="318" y="85"/>
                </a:cxn>
                <a:cxn ang="0">
                  <a:pos x="594" y="152"/>
                </a:cxn>
                <a:cxn ang="0">
                  <a:pos x="667" y="166"/>
                </a:cxn>
                <a:cxn ang="0">
                  <a:pos x="1026" y="236"/>
                </a:cxn>
              </a:cxnLst>
              <a:rect l="0" t="0" r="r" b="b"/>
              <a:pathLst>
                <a:path w="1026" h="236">
                  <a:moveTo>
                    <a:pt x="0" y="0"/>
                  </a:moveTo>
                  <a:lnTo>
                    <a:pt x="189" y="55"/>
                  </a:lnTo>
                  <a:lnTo>
                    <a:pt x="318" y="85"/>
                  </a:lnTo>
                  <a:lnTo>
                    <a:pt x="594" y="152"/>
                  </a:lnTo>
                  <a:lnTo>
                    <a:pt x="667" y="166"/>
                  </a:lnTo>
                  <a:lnTo>
                    <a:pt x="1026" y="236"/>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72" name="Freeform 476"/>
            <p:cNvSpPr>
              <a:spLocks/>
            </p:cNvSpPr>
            <p:nvPr/>
          </p:nvSpPr>
          <p:spPr bwMode="auto">
            <a:xfrm>
              <a:off x="8239" y="453"/>
              <a:ext cx="151" cy="271"/>
            </a:xfrm>
            <a:custGeom>
              <a:avLst/>
              <a:gdLst/>
              <a:ahLst/>
              <a:cxnLst>
                <a:cxn ang="0">
                  <a:pos x="0" y="0"/>
                </a:cxn>
                <a:cxn ang="0">
                  <a:pos x="0" y="57"/>
                </a:cxn>
                <a:cxn ang="0">
                  <a:pos x="82" y="57"/>
                </a:cxn>
                <a:cxn ang="0">
                  <a:pos x="80" y="141"/>
                </a:cxn>
                <a:cxn ang="0">
                  <a:pos x="164" y="141"/>
                </a:cxn>
                <a:cxn ang="0">
                  <a:pos x="164" y="225"/>
                </a:cxn>
                <a:cxn ang="0">
                  <a:pos x="165" y="246"/>
                </a:cxn>
                <a:cxn ang="0">
                  <a:pos x="176" y="246"/>
                </a:cxn>
                <a:cxn ang="0">
                  <a:pos x="175" y="309"/>
                </a:cxn>
                <a:cxn ang="0">
                  <a:pos x="217" y="309"/>
                </a:cxn>
                <a:cxn ang="0">
                  <a:pos x="216" y="389"/>
                </a:cxn>
              </a:cxnLst>
              <a:rect l="0" t="0" r="r" b="b"/>
              <a:pathLst>
                <a:path w="217" h="389">
                  <a:moveTo>
                    <a:pt x="0" y="0"/>
                  </a:moveTo>
                  <a:lnTo>
                    <a:pt x="0" y="57"/>
                  </a:lnTo>
                  <a:lnTo>
                    <a:pt x="82" y="57"/>
                  </a:lnTo>
                  <a:lnTo>
                    <a:pt x="80" y="141"/>
                  </a:lnTo>
                  <a:lnTo>
                    <a:pt x="164" y="141"/>
                  </a:lnTo>
                  <a:lnTo>
                    <a:pt x="164" y="225"/>
                  </a:lnTo>
                  <a:lnTo>
                    <a:pt x="165" y="246"/>
                  </a:lnTo>
                  <a:lnTo>
                    <a:pt x="176" y="246"/>
                  </a:lnTo>
                  <a:lnTo>
                    <a:pt x="175" y="309"/>
                  </a:lnTo>
                  <a:lnTo>
                    <a:pt x="217" y="309"/>
                  </a:lnTo>
                  <a:lnTo>
                    <a:pt x="216" y="389"/>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71" name="Freeform 475"/>
            <p:cNvSpPr>
              <a:spLocks/>
            </p:cNvSpPr>
            <p:nvPr/>
          </p:nvSpPr>
          <p:spPr bwMode="auto">
            <a:xfrm>
              <a:off x="8353" y="724"/>
              <a:ext cx="37" cy="212"/>
            </a:xfrm>
            <a:custGeom>
              <a:avLst/>
              <a:gdLst/>
              <a:ahLst/>
              <a:cxnLst>
                <a:cxn ang="0">
                  <a:pos x="53" y="0"/>
                </a:cxn>
                <a:cxn ang="0">
                  <a:pos x="33" y="2"/>
                </a:cxn>
                <a:cxn ang="0">
                  <a:pos x="32" y="64"/>
                </a:cxn>
                <a:cxn ang="0">
                  <a:pos x="41" y="64"/>
                </a:cxn>
                <a:cxn ang="0">
                  <a:pos x="41" y="86"/>
                </a:cxn>
                <a:cxn ang="0">
                  <a:pos x="41" y="170"/>
                </a:cxn>
                <a:cxn ang="0">
                  <a:pos x="1" y="172"/>
                </a:cxn>
                <a:cxn ang="0">
                  <a:pos x="0" y="232"/>
                </a:cxn>
                <a:cxn ang="0">
                  <a:pos x="4" y="277"/>
                </a:cxn>
                <a:cxn ang="0">
                  <a:pos x="6" y="304"/>
                </a:cxn>
              </a:cxnLst>
              <a:rect l="0" t="0" r="r" b="b"/>
              <a:pathLst>
                <a:path w="53" h="304">
                  <a:moveTo>
                    <a:pt x="53" y="0"/>
                  </a:moveTo>
                  <a:lnTo>
                    <a:pt x="33" y="2"/>
                  </a:lnTo>
                  <a:lnTo>
                    <a:pt x="32" y="64"/>
                  </a:lnTo>
                  <a:lnTo>
                    <a:pt x="41" y="64"/>
                  </a:lnTo>
                  <a:lnTo>
                    <a:pt x="41" y="86"/>
                  </a:lnTo>
                  <a:lnTo>
                    <a:pt x="41" y="170"/>
                  </a:lnTo>
                  <a:lnTo>
                    <a:pt x="1" y="172"/>
                  </a:lnTo>
                  <a:lnTo>
                    <a:pt x="0" y="232"/>
                  </a:lnTo>
                  <a:lnTo>
                    <a:pt x="4" y="277"/>
                  </a:lnTo>
                  <a:lnTo>
                    <a:pt x="6" y="304"/>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70" name="Freeform 474"/>
            <p:cNvSpPr>
              <a:spLocks/>
            </p:cNvSpPr>
            <p:nvPr/>
          </p:nvSpPr>
          <p:spPr bwMode="auto">
            <a:xfrm>
              <a:off x="8646" y="832"/>
              <a:ext cx="118" cy="92"/>
            </a:xfrm>
            <a:custGeom>
              <a:avLst/>
              <a:gdLst/>
              <a:ahLst/>
              <a:cxnLst>
                <a:cxn ang="0">
                  <a:pos x="0" y="6"/>
                </a:cxn>
                <a:cxn ang="0">
                  <a:pos x="41" y="3"/>
                </a:cxn>
                <a:cxn ang="0">
                  <a:pos x="79" y="3"/>
                </a:cxn>
                <a:cxn ang="0">
                  <a:pos x="164" y="0"/>
                </a:cxn>
                <a:cxn ang="0">
                  <a:pos x="166" y="63"/>
                </a:cxn>
                <a:cxn ang="0">
                  <a:pos x="167" y="83"/>
                </a:cxn>
                <a:cxn ang="0">
                  <a:pos x="169" y="132"/>
                </a:cxn>
                <a:cxn ang="0">
                  <a:pos x="172" y="132"/>
                </a:cxn>
              </a:cxnLst>
              <a:rect l="0" t="0" r="r" b="b"/>
              <a:pathLst>
                <a:path w="172" h="132">
                  <a:moveTo>
                    <a:pt x="0" y="6"/>
                  </a:moveTo>
                  <a:lnTo>
                    <a:pt x="41" y="3"/>
                  </a:lnTo>
                  <a:lnTo>
                    <a:pt x="79" y="3"/>
                  </a:lnTo>
                  <a:lnTo>
                    <a:pt x="164" y="0"/>
                  </a:lnTo>
                  <a:lnTo>
                    <a:pt x="166" y="63"/>
                  </a:lnTo>
                  <a:lnTo>
                    <a:pt x="167" y="83"/>
                  </a:lnTo>
                  <a:lnTo>
                    <a:pt x="169" y="132"/>
                  </a:lnTo>
                  <a:lnTo>
                    <a:pt x="172" y="132"/>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69" name="Freeform 473"/>
            <p:cNvSpPr>
              <a:spLocks/>
            </p:cNvSpPr>
            <p:nvPr/>
          </p:nvSpPr>
          <p:spPr bwMode="auto">
            <a:xfrm>
              <a:off x="8525" y="449"/>
              <a:ext cx="325" cy="200"/>
            </a:xfrm>
            <a:custGeom>
              <a:avLst/>
              <a:gdLst/>
              <a:ahLst/>
              <a:cxnLst>
                <a:cxn ang="0">
                  <a:pos x="0" y="0"/>
                </a:cxn>
                <a:cxn ang="0">
                  <a:pos x="1" y="60"/>
                </a:cxn>
                <a:cxn ang="0">
                  <a:pos x="1" y="83"/>
                </a:cxn>
                <a:cxn ang="0">
                  <a:pos x="3" y="110"/>
                </a:cxn>
                <a:cxn ang="0">
                  <a:pos x="3" y="144"/>
                </a:cxn>
                <a:cxn ang="0">
                  <a:pos x="86" y="144"/>
                </a:cxn>
                <a:cxn ang="0">
                  <a:pos x="86" y="164"/>
                </a:cxn>
                <a:cxn ang="0">
                  <a:pos x="88" y="224"/>
                </a:cxn>
                <a:cxn ang="0">
                  <a:pos x="130" y="224"/>
                </a:cxn>
                <a:cxn ang="0">
                  <a:pos x="173" y="221"/>
                </a:cxn>
                <a:cxn ang="0">
                  <a:pos x="175" y="241"/>
                </a:cxn>
                <a:cxn ang="0">
                  <a:pos x="180" y="263"/>
                </a:cxn>
                <a:cxn ang="0">
                  <a:pos x="177" y="285"/>
                </a:cxn>
                <a:cxn ang="0">
                  <a:pos x="199" y="285"/>
                </a:cxn>
                <a:cxn ang="0">
                  <a:pos x="221" y="283"/>
                </a:cxn>
                <a:cxn ang="0">
                  <a:pos x="243" y="283"/>
                </a:cxn>
                <a:cxn ang="0">
                  <a:pos x="263" y="282"/>
                </a:cxn>
                <a:cxn ang="0">
                  <a:pos x="295" y="279"/>
                </a:cxn>
                <a:cxn ang="0">
                  <a:pos x="306" y="279"/>
                </a:cxn>
                <a:cxn ang="0">
                  <a:pos x="347" y="279"/>
                </a:cxn>
                <a:cxn ang="0">
                  <a:pos x="367" y="277"/>
                </a:cxn>
                <a:cxn ang="0">
                  <a:pos x="389" y="277"/>
                </a:cxn>
                <a:cxn ang="0">
                  <a:pos x="411" y="276"/>
                </a:cxn>
                <a:cxn ang="0">
                  <a:pos x="428" y="276"/>
                </a:cxn>
                <a:cxn ang="0">
                  <a:pos x="428" y="266"/>
                </a:cxn>
                <a:cxn ang="0">
                  <a:pos x="427" y="244"/>
                </a:cxn>
                <a:cxn ang="0">
                  <a:pos x="426" y="224"/>
                </a:cxn>
                <a:cxn ang="0">
                  <a:pos x="426" y="205"/>
                </a:cxn>
                <a:cxn ang="0">
                  <a:pos x="424" y="193"/>
                </a:cxn>
                <a:cxn ang="0">
                  <a:pos x="442" y="193"/>
                </a:cxn>
                <a:cxn ang="0">
                  <a:pos x="467" y="191"/>
                </a:cxn>
                <a:cxn ang="0">
                  <a:pos x="467" y="182"/>
                </a:cxn>
                <a:cxn ang="0">
                  <a:pos x="467" y="187"/>
                </a:cxn>
              </a:cxnLst>
              <a:rect l="0" t="0" r="r" b="b"/>
              <a:pathLst>
                <a:path w="467" h="285">
                  <a:moveTo>
                    <a:pt x="0" y="0"/>
                  </a:moveTo>
                  <a:lnTo>
                    <a:pt x="1" y="60"/>
                  </a:lnTo>
                  <a:lnTo>
                    <a:pt x="1" y="83"/>
                  </a:lnTo>
                  <a:lnTo>
                    <a:pt x="3" y="110"/>
                  </a:lnTo>
                  <a:lnTo>
                    <a:pt x="3" y="144"/>
                  </a:lnTo>
                  <a:lnTo>
                    <a:pt x="86" y="144"/>
                  </a:lnTo>
                  <a:lnTo>
                    <a:pt x="86" y="164"/>
                  </a:lnTo>
                  <a:lnTo>
                    <a:pt x="88" y="224"/>
                  </a:lnTo>
                  <a:lnTo>
                    <a:pt x="130" y="224"/>
                  </a:lnTo>
                  <a:lnTo>
                    <a:pt x="173" y="221"/>
                  </a:lnTo>
                  <a:lnTo>
                    <a:pt x="175" y="241"/>
                  </a:lnTo>
                  <a:lnTo>
                    <a:pt x="180" y="263"/>
                  </a:lnTo>
                  <a:lnTo>
                    <a:pt x="177" y="285"/>
                  </a:lnTo>
                  <a:lnTo>
                    <a:pt x="199" y="285"/>
                  </a:lnTo>
                  <a:lnTo>
                    <a:pt x="221" y="283"/>
                  </a:lnTo>
                  <a:lnTo>
                    <a:pt x="243" y="283"/>
                  </a:lnTo>
                  <a:lnTo>
                    <a:pt x="263" y="282"/>
                  </a:lnTo>
                  <a:lnTo>
                    <a:pt x="295" y="279"/>
                  </a:lnTo>
                  <a:lnTo>
                    <a:pt x="306" y="279"/>
                  </a:lnTo>
                  <a:lnTo>
                    <a:pt x="347" y="279"/>
                  </a:lnTo>
                  <a:lnTo>
                    <a:pt x="367" y="277"/>
                  </a:lnTo>
                  <a:lnTo>
                    <a:pt x="389" y="277"/>
                  </a:lnTo>
                  <a:lnTo>
                    <a:pt x="411" y="276"/>
                  </a:lnTo>
                  <a:lnTo>
                    <a:pt x="428" y="276"/>
                  </a:lnTo>
                  <a:lnTo>
                    <a:pt x="428" y="266"/>
                  </a:lnTo>
                  <a:lnTo>
                    <a:pt x="427" y="244"/>
                  </a:lnTo>
                  <a:lnTo>
                    <a:pt x="426" y="224"/>
                  </a:lnTo>
                  <a:lnTo>
                    <a:pt x="426" y="205"/>
                  </a:lnTo>
                  <a:lnTo>
                    <a:pt x="424" y="193"/>
                  </a:lnTo>
                  <a:lnTo>
                    <a:pt x="442" y="193"/>
                  </a:lnTo>
                  <a:lnTo>
                    <a:pt x="467" y="191"/>
                  </a:lnTo>
                  <a:lnTo>
                    <a:pt x="467" y="182"/>
                  </a:lnTo>
                  <a:lnTo>
                    <a:pt x="467" y="187"/>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68" name="Freeform 472"/>
            <p:cNvSpPr>
              <a:spLocks/>
            </p:cNvSpPr>
            <p:nvPr/>
          </p:nvSpPr>
          <p:spPr bwMode="auto">
            <a:xfrm>
              <a:off x="8390" y="724"/>
              <a:ext cx="253" cy="113"/>
            </a:xfrm>
            <a:custGeom>
              <a:avLst/>
              <a:gdLst/>
              <a:ahLst/>
              <a:cxnLst>
                <a:cxn ang="0">
                  <a:pos x="0" y="0"/>
                </a:cxn>
                <a:cxn ang="0">
                  <a:pos x="62" y="0"/>
                </a:cxn>
                <a:cxn ang="0">
                  <a:pos x="65" y="38"/>
                </a:cxn>
                <a:cxn ang="0">
                  <a:pos x="65" y="64"/>
                </a:cxn>
                <a:cxn ang="0">
                  <a:pos x="70" y="64"/>
                </a:cxn>
                <a:cxn ang="0">
                  <a:pos x="71" y="86"/>
                </a:cxn>
                <a:cxn ang="0">
                  <a:pos x="150" y="85"/>
                </a:cxn>
                <a:cxn ang="0">
                  <a:pos x="166" y="85"/>
                </a:cxn>
                <a:cxn ang="0">
                  <a:pos x="199" y="84"/>
                </a:cxn>
                <a:cxn ang="0">
                  <a:pos x="215" y="82"/>
                </a:cxn>
                <a:cxn ang="0">
                  <a:pos x="236" y="86"/>
                </a:cxn>
                <a:cxn ang="0">
                  <a:pos x="245" y="84"/>
                </a:cxn>
                <a:cxn ang="0">
                  <a:pos x="260" y="84"/>
                </a:cxn>
                <a:cxn ang="0">
                  <a:pos x="277" y="80"/>
                </a:cxn>
                <a:cxn ang="0">
                  <a:pos x="295" y="80"/>
                </a:cxn>
                <a:cxn ang="0">
                  <a:pos x="312" y="79"/>
                </a:cxn>
                <a:cxn ang="0">
                  <a:pos x="321" y="79"/>
                </a:cxn>
                <a:cxn ang="0">
                  <a:pos x="323" y="161"/>
                </a:cxn>
                <a:cxn ang="0">
                  <a:pos x="343" y="161"/>
                </a:cxn>
                <a:cxn ang="0">
                  <a:pos x="366" y="160"/>
                </a:cxn>
              </a:cxnLst>
              <a:rect l="0" t="0" r="r" b="b"/>
              <a:pathLst>
                <a:path w="366" h="161">
                  <a:moveTo>
                    <a:pt x="0" y="0"/>
                  </a:moveTo>
                  <a:lnTo>
                    <a:pt x="62" y="0"/>
                  </a:lnTo>
                  <a:lnTo>
                    <a:pt x="65" y="38"/>
                  </a:lnTo>
                  <a:lnTo>
                    <a:pt x="65" y="64"/>
                  </a:lnTo>
                  <a:lnTo>
                    <a:pt x="70" y="64"/>
                  </a:lnTo>
                  <a:lnTo>
                    <a:pt x="71" y="86"/>
                  </a:lnTo>
                  <a:lnTo>
                    <a:pt x="150" y="85"/>
                  </a:lnTo>
                  <a:lnTo>
                    <a:pt x="166" y="85"/>
                  </a:lnTo>
                  <a:lnTo>
                    <a:pt x="199" y="84"/>
                  </a:lnTo>
                  <a:lnTo>
                    <a:pt x="215" y="82"/>
                  </a:lnTo>
                  <a:lnTo>
                    <a:pt x="236" y="86"/>
                  </a:lnTo>
                  <a:lnTo>
                    <a:pt x="245" y="84"/>
                  </a:lnTo>
                  <a:lnTo>
                    <a:pt x="260" y="84"/>
                  </a:lnTo>
                  <a:lnTo>
                    <a:pt x="277" y="80"/>
                  </a:lnTo>
                  <a:lnTo>
                    <a:pt x="295" y="80"/>
                  </a:lnTo>
                  <a:lnTo>
                    <a:pt x="312" y="79"/>
                  </a:lnTo>
                  <a:lnTo>
                    <a:pt x="321" y="79"/>
                  </a:lnTo>
                  <a:lnTo>
                    <a:pt x="323" y="161"/>
                  </a:lnTo>
                  <a:lnTo>
                    <a:pt x="343" y="161"/>
                  </a:lnTo>
                  <a:lnTo>
                    <a:pt x="366" y="16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67" name="Freeform 471"/>
            <p:cNvSpPr>
              <a:spLocks/>
            </p:cNvSpPr>
            <p:nvPr/>
          </p:nvSpPr>
          <p:spPr bwMode="auto">
            <a:xfrm>
              <a:off x="5642" y="1289"/>
              <a:ext cx="892" cy="1008"/>
            </a:xfrm>
            <a:custGeom>
              <a:avLst/>
              <a:gdLst/>
              <a:ahLst/>
              <a:cxnLst>
                <a:cxn ang="0">
                  <a:pos x="0" y="987"/>
                </a:cxn>
                <a:cxn ang="0">
                  <a:pos x="82" y="918"/>
                </a:cxn>
                <a:cxn ang="0">
                  <a:pos x="49" y="864"/>
                </a:cxn>
                <a:cxn ang="0">
                  <a:pos x="67" y="785"/>
                </a:cxn>
                <a:cxn ang="0">
                  <a:pos x="150" y="648"/>
                </a:cxn>
                <a:cxn ang="0">
                  <a:pos x="214" y="610"/>
                </a:cxn>
                <a:cxn ang="0">
                  <a:pos x="178" y="562"/>
                </a:cxn>
                <a:cxn ang="0">
                  <a:pos x="153" y="428"/>
                </a:cxn>
                <a:cxn ang="0">
                  <a:pos x="181" y="186"/>
                </a:cxn>
                <a:cxn ang="0">
                  <a:pos x="223" y="172"/>
                </a:cxn>
                <a:cxn ang="0">
                  <a:pos x="295" y="214"/>
                </a:cxn>
                <a:cxn ang="0">
                  <a:pos x="358" y="0"/>
                </a:cxn>
                <a:cxn ang="0">
                  <a:pos x="1284" y="153"/>
                </a:cxn>
                <a:cxn ang="0">
                  <a:pos x="1090" y="1445"/>
                </a:cxn>
                <a:cxn ang="0">
                  <a:pos x="807" y="1404"/>
                </a:cxn>
                <a:cxn ang="0">
                  <a:pos x="628" y="1354"/>
                </a:cxn>
                <a:cxn ang="0">
                  <a:pos x="266" y="1147"/>
                </a:cxn>
                <a:cxn ang="0">
                  <a:pos x="0" y="987"/>
                </a:cxn>
              </a:cxnLst>
              <a:rect l="0" t="0" r="r" b="b"/>
              <a:pathLst>
                <a:path w="1284" h="1445">
                  <a:moveTo>
                    <a:pt x="0" y="987"/>
                  </a:moveTo>
                  <a:lnTo>
                    <a:pt x="82" y="918"/>
                  </a:lnTo>
                  <a:lnTo>
                    <a:pt x="49" y="864"/>
                  </a:lnTo>
                  <a:lnTo>
                    <a:pt x="67" y="785"/>
                  </a:lnTo>
                  <a:lnTo>
                    <a:pt x="150" y="648"/>
                  </a:lnTo>
                  <a:lnTo>
                    <a:pt x="214" y="610"/>
                  </a:lnTo>
                  <a:lnTo>
                    <a:pt x="178" y="562"/>
                  </a:lnTo>
                  <a:lnTo>
                    <a:pt x="153" y="428"/>
                  </a:lnTo>
                  <a:lnTo>
                    <a:pt x="181" y="186"/>
                  </a:lnTo>
                  <a:lnTo>
                    <a:pt x="223" y="172"/>
                  </a:lnTo>
                  <a:lnTo>
                    <a:pt x="295" y="214"/>
                  </a:lnTo>
                  <a:lnTo>
                    <a:pt x="358" y="0"/>
                  </a:lnTo>
                  <a:lnTo>
                    <a:pt x="1284" y="153"/>
                  </a:lnTo>
                  <a:lnTo>
                    <a:pt x="1090" y="1445"/>
                  </a:lnTo>
                  <a:lnTo>
                    <a:pt x="807" y="1404"/>
                  </a:lnTo>
                  <a:lnTo>
                    <a:pt x="628" y="1354"/>
                  </a:lnTo>
                  <a:lnTo>
                    <a:pt x="266" y="1147"/>
                  </a:lnTo>
                  <a:lnTo>
                    <a:pt x="0" y="987"/>
                  </a:lnTo>
                  <a:close/>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66" name="Freeform 470"/>
            <p:cNvSpPr>
              <a:spLocks/>
            </p:cNvSpPr>
            <p:nvPr/>
          </p:nvSpPr>
          <p:spPr bwMode="auto">
            <a:xfrm>
              <a:off x="5890" y="494"/>
              <a:ext cx="738" cy="903"/>
            </a:xfrm>
            <a:custGeom>
              <a:avLst/>
              <a:gdLst/>
              <a:ahLst/>
              <a:cxnLst>
                <a:cxn ang="0">
                  <a:pos x="0" y="1141"/>
                </a:cxn>
                <a:cxn ang="0">
                  <a:pos x="231" y="0"/>
                </a:cxn>
                <a:cxn ang="0">
                  <a:pos x="747" y="92"/>
                </a:cxn>
                <a:cxn ang="0">
                  <a:pos x="707" y="322"/>
                </a:cxn>
                <a:cxn ang="0">
                  <a:pos x="1061" y="375"/>
                </a:cxn>
                <a:cxn ang="0">
                  <a:pos x="926" y="1294"/>
                </a:cxn>
                <a:cxn ang="0">
                  <a:pos x="0" y="1141"/>
                </a:cxn>
              </a:cxnLst>
              <a:rect l="0" t="0" r="r" b="b"/>
              <a:pathLst>
                <a:path w="1061" h="1294">
                  <a:moveTo>
                    <a:pt x="0" y="1141"/>
                  </a:moveTo>
                  <a:lnTo>
                    <a:pt x="231" y="0"/>
                  </a:lnTo>
                  <a:lnTo>
                    <a:pt x="747" y="92"/>
                  </a:lnTo>
                  <a:lnTo>
                    <a:pt x="707" y="322"/>
                  </a:lnTo>
                  <a:lnTo>
                    <a:pt x="1061" y="375"/>
                  </a:lnTo>
                  <a:lnTo>
                    <a:pt x="926" y="1294"/>
                  </a:lnTo>
                  <a:lnTo>
                    <a:pt x="0" y="1141"/>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65" name="Freeform 469"/>
            <p:cNvSpPr>
              <a:spLocks/>
            </p:cNvSpPr>
            <p:nvPr/>
          </p:nvSpPr>
          <p:spPr bwMode="auto">
            <a:xfrm>
              <a:off x="7239" y="503"/>
              <a:ext cx="1076" cy="525"/>
            </a:xfrm>
            <a:custGeom>
              <a:avLst/>
              <a:gdLst/>
              <a:ahLst/>
              <a:cxnLst>
                <a:cxn ang="0">
                  <a:pos x="0" y="460"/>
                </a:cxn>
                <a:cxn ang="0">
                  <a:pos x="44" y="0"/>
                </a:cxn>
                <a:cxn ang="0">
                  <a:pos x="999" y="56"/>
                </a:cxn>
                <a:cxn ang="0">
                  <a:pos x="1065" y="104"/>
                </a:cxn>
                <a:cxn ang="0">
                  <a:pos x="1178" y="99"/>
                </a:cxn>
                <a:cxn ang="0">
                  <a:pos x="1232" y="112"/>
                </a:cxn>
                <a:cxn ang="0">
                  <a:pos x="1295" y="138"/>
                </a:cxn>
                <a:cxn ang="0">
                  <a:pos x="1328" y="177"/>
                </a:cxn>
                <a:cxn ang="0">
                  <a:pos x="1357" y="186"/>
                </a:cxn>
                <a:cxn ang="0">
                  <a:pos x="1411" y="329"/>
                </a:cxn>
                <a:cxn ang="0">
                  <a:pos x="1412" y="373"/>
                </a:cxn>
                <a:cxn ang="0">
                  <a:pos x="1446" y="438"/>
                </a:cxn>
                <a:cxn ang="0">
                  <a:pos x="1462" y="549"/>
                </a:cxn>
                <a:cxn ang="0">
                  <a:pos x="1455" y="582"/>
                </a:cxn>
                <a:cxn ang="0">
                  <a:pos x="1476" y="619"/>
                </a:cxn>
                <a:cxn ang="0">
                  <a:pos x="1550" y="755"/>
                </a:cxn>
                <a:cxn ang="0">
                  <a:pos x="860" y="748"/>
                </a:cxn>
                <a:cxn ang="0">
                  <a:pos x="339" y="718"/>
                </a:cxn>
                <a:cxn ang="0">
                  <a:pos x="354" y="490"/>
                </a:cxn>
                <a:cxn ang="0">
                  <a:pos x="0" y="460"/>
                </a:cxn>
              </a:cxnLst>
              <a:rect l="0" t="0" r="r" b="b"/>
              <a:pathLst>
                <a:path w="1550" h="755">
                  <a:moveTo>
                    <a:pt x="0" y="460"/>
                  </a:moveTo>
                  <a:lnTo>
                    <a:pt x="44" y="0"/>
                  </a:lnTo>
                  <a:lnTo>
                    <a:pt x="999" y="56"/>
                  </a:lnTo>
                  <a:lnTo>
                    <a:pt x="1065" y="104"/>
                  </a:lnTo>
                  <a:lnTo>
                    <a:pt x="1178" y="99"/>
                  </a:lnTo>
                  <a:lnTo>
                    <a:pt x="1232" y="112"/>
                  </a:lnTo>
                  <a:lnTo>
                    <a:pt x="1295" y="138"/>
                  </a:lnTo>
                  <a:lnTo>
                    <a:pt x="1328" y="177"/>
                  </a:lnTo>
                  <a:lnTo>
                    <a:pt x="1357" y="186"/>
                  </a:lnTo>
                  <a:lnTo>
                    <a:pt x="1411" y="329"/>
                  </a:lnTo>
                  <a:lnTo>
                    <a:pt x="1412" y="373"/>
                  </a:lnTo>
                  <a:lnTo>
                    <a:pt x="1446" y="438"/>
                  </a:lnTo>
                  <a:lnTo>
                    <a:pt x="1462" y="549"/>
                  </a:lnTo>
                  <a:lnTo>
                    <a:pt x="1455" y="582"/>
                  </a:lnTo>
                  <a:lnTo>
                    <a:pt x="1476" y="619"/>
                  </a:lnTo>
                  <a:lnTo>
                    <a:pt x="1550" y="755"/>
                  </a:lnTo>
                  <a:lnTo>
                    <a:pt x="860" y="748"/>
                  </a:lnTo>
                  <a:lnTo>
                    <a:pt x="339" y="718"/>
                  </a:lnTo>
                  <a:lnTo>
                    <a:pt x="354" y="490"/>
                  </a:lnTo>
                  <a:lnTo>
                    <a:pt x="0" y="460"/>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64" name="Freeform 468"/>
            <p:cNvSpPr>
              <a:spLocks/>
            </p:cNvSpPr>
            <p:nvPr/>
          </p:nvSpPr>
          <p:spPr bwMode="auto">
            <a:xfrm>
              <a:off x="7314" y="-456"/>
              <a:ext cx="859" cy="530"/>
            </a:xfrm>
            <a:custGeom>
              <a:avLst/>
              <a:gdLst/>
              <a:ahLst/>
              <a:cxnLst>
                <a:cxn ang="0">
                  <a:pos x="0" y="697"/>
                </a:cxn>
                <a:cxn ang="0">
                  <a:pos x="64" y="0"/>
                </a:cxn>
                <a:cxn ang="0">
                  <a:pos x="674" y="42"/>
                </a:cxn>
                <a:cxn ang="0">
                  <a:pos x="1140" y="57"/>
                </a:cxn>
                <a:cxn ang="0">
                  <a:pos x="1150" y="245"/>
                </a:cxn>
                <a:cxn ang="0">
                  <a:pos x="1198" y="400"/>
                </a:cxn>
                <a:cxn ang="0">
                  <a:pos x="1203" y="598"/>
                </a:cxn>
                <a:cxn ang="0">
                  <a:pos x="1238" y="759"/>
                </a:cxn>
                <a:cxn ang="0">
                  <a:pos x="586" y="739"/>
                </a:cxn>
                <a:cxn ang="0">
                  <a:pos x="0" y="697"/>
                </a:cxn>
              </a:cxnLst>
              <a:rect l="0" t="0" r="r" b="b"/>
              <a:pathLst>
                <a:path w="1238" h="759">
                  <a:moveTo>
                    <a:pt x="0" y="697"/>
                  </a:moveTo>
                  <a:lnTo>
                    <a:pt x="64" y="0"/>
                  </a:lnTo>
                  <a:lnTo>
                    <a:pt x="674" y="42"/>
                  </a:lnTo>
                  <a:lnTo>
                    <a:pt x="1140" y="57"/>
                  </a:lnTo>
                  <a:lnTo>
                    <a:pt x="1150" y="245"/>
                  </a:lnTo>
                  <a:lnTo>
                    <a:pt x="1198" y="400"/>
                  </a:lnTo>
                  <a:lnTo>
                    <a:pt x="1203" y="598"/>
                  </a:lnTo>
                  <a:lnTo>
                    <a:pt x="1238" y="759"/>
                  </a:lnTo>
                  <a:lnTo>
                    <a:pt x="586" y="739"/>
                  </a:lnTo>
                  <a:lnTo>
                    <a:pt x="0" y="697"/>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63" name="Freeform 467"/>
            <p:cNvSpPr>
              <a:spLocks/>
            </p:cNvSpPr>
            <p:nvPr/>
          </p:nvSpPr>
          <p:spPr bwMode="auto">
            <a:xfrm>
              <a:off x="6742" y="1570"/>
              <a:ext cx="1823" cy="1726"/>
            </a:xfrm>
            <a:custGeom>
              <a:avLst/>
              <a:gdLst/>
              <a:ahLst/>
              <a:cxnLst>
                <a:cxn ang="0">
                  <a:pos x="0" y="968"/>
                </a:cxn>
                <a:cxn ang="0">
                  <a:pos x="714" y="1033"/>
                </a:cxn>
                <a:cxn ang="0">
                  <a:pos x="1378" y="31"/>
                </a:cxn>
                <a:cxn ang="0">
                  <a:pos x="1415" y="523"/>
                </a:cxn>
                <a:cxn ang="0">
                  <a:pos x="1481" y="508"/>
                </a:cxn>
                <a:cxn ang="0">
                  <a:pos x="1511" y="564"/>
                </a:cxn>
                <a:cxn ang="0">
                  <a:pos x="1597" y="586"/>
                </a:cxn>
                <a:cxn ang="0">
                  <a:pos x="1660" y="600"/>
                </a:cxn>
                <a:cxn ang="0">
                  <a:pos x="1718" y="585"/>
                </a:cxn>
                <a:cxn ang="0">
                  <a:pos x="1768" y="660"/>
                </a:cxn>
                <a:cxn ang="0">
                  <a:pos x="1859" y="671"/>
                </a:cxn>
                <a:cxn ang="0">
                  <a:pos x="1910" y="691"/>
                </a:cxn>
                <a:cxn ang="0">
                  <a:pos x="1955" y="635"/>
                </a:cxn>
                <a:cxn ang="0">
                  <a:pos x="2017" y="654"/>
                </a:cxn>
                <a:cxn ang="0">
                  <a:pos x="2160" y="658"/>
                </a:cxn>
                <a:cxn ang="0">
                  <a:pos x="2296" y="634"/>
                </a:cxn>
                <a:cxn ang="0">
                  <a:pos x="2427" y="705"/>
                </a:cxn>
                <a:cxn ang="0">
                  <a:pos x="2513" y="724"/>
                </a:cxn>
                <a:cxn ang="0">
                  <a:pos x="2529" y="1090"/>
                </a:cxn>
                <a:cxn ang="0">
                  <a:pos x="2569" y="1184"/>
                </a:cxn>
                <a:cxn ang="0">
                  <a:pos x="2623" y="1344"/>
                </a:cxn>
                <a:cxn ang="0">
                  <a:pos x="2592" y="1451"/>
                </a:cxn>
                <a:cxn ang="0">
                  <a:pos x="2598" y="1532"/>
                </a:cxn>
                <a:cxn ang="0">
                  <a:pos x="2553" y="1588"/>
                </a:cxn>
                <a:cxn ang="0">
                  <a:pos x="2466" y="1642"/>
                </a:cxn>
                <a:cxn ang="0">
                  <a:pos x="2432" y="1651"/>
                </a:cxn>
                <a:cxn ang="0">
                  <a:pos x="2394" y="1586"/>
                </a:cxn>
                <a:cxn ang="0">
                  <a:pos x="2348" y="1660"/>
                </a:cxn>
                <a:cxn ang="0">
                  <a:pos x="2318" y="1729"/>
                </a:cxn>
                <a:cxn ang="0">
                  <a:pos x="2163" y="1830"/>
                </a:cxn>
                <a:cxn ang="0">
                  <a:pos x="2034" y="1901"/>
                </a:cxn>
                <a:cxn ang="0">
                  <a:pos x="1918" y="1950"/>
                </a:cxn>
                <a:cxn ang="0">
                  <a:pos x="1840" y="2106"/>
                </a:cxn>
                <a:cxn ang="0">
                  <a:pos x="1779" y="2164"/>
                </a:cxn>
                <a:cxn ang="0">
                  <a:pos x="1789" y="2240"/>
                </a:cxn>
                <a:cxn ang="0">
                  <a:pos x="1870" y="2471"/>
                </a:cxn>
                <a:cxn ang="0">
                  <a:pos x="1721" y="2444"/>
                </a:cxn>
                <a:cxn ang="0">
                  <a:pos x="1567" y="2397"/>
                </a:cxn>
                <a:cxn ang="0">
                  <a:pos x="1449" y="2317"/>
                </a:cxn>
                <a:cxn ang="0">
                  <a:pos x="1390" y="2213"/>
                </a:cxn>
                <a:cxn ang="0">
                  <a:pos x="1374" y="2150"/>
                </a:cxn>
                <a:cxn ang="0">
                  <a:pos x="1312" y="2039"/>
                </a:cxn>
                <a:cxn ang="0">
                  <a:pos x="1130" y="1695"/>
                </a:cxn>
                <a:cxn ang="0">
                  <a:pos x="1018" y="1573"/>
                </a:cxn>
                <a:cxn ang="0">
                  <a:pos x="883" y="1557"/>
                </a:cxn>
                <a:cxn ang="0">
                  <a:pos x="810" y="1557"/>
                </a:cxn>
                <a:cxn ang="0">
                  <a:pos x="702" y="1674"/>
                </a:cxn>
                <a:cxn ang="0">
                  <a:pos x="612" y="1721"/>
                </a:cxn>
                <a:cxn ang="0">
                  <a:pos x="469" y="1636"/>
                </a:cxn>
                <a:cxn ang="0">
                  <a:pos x="347" y="1484"/>
                </a:cxn>
                <a:cxn ang="0">
                  <a:pos x="302" y="1317"/>
                </a:cxn>
                <a:cxn ang="0">
                  <a:pos x="114" y="1120"/>
                </a:cxn>
                <a:cxn ang="0">
                  <a:pos x="45" y="1027"/>
                </a:cxn>
              </a:cxnLst>
              <a:rect l="0" t="0" r="r" b="b"/>
              <a:pathLst>
                <a:path w="2625" h="2475">
                  <a:moveTo>
                    <a:pt x="16" y="1016"/>
                  </a:moveTo>
                  <a:lnTo>
                    <a:pt x="0" y="968"/>
                  </a:lnTo>
                  <a:lnTo>
                    <a:pt x="53" y="972"/>
                  </a:lnTo>
                  <a:lnTo>
                    <a:pt x="714" y="1033"/>
                  </a:lnTo>
                  <a:lnTo>
                    <a:pt x="812" y="0"/>
                  </a:lnTo>
                  <a:lnTo>
                    <a:pt x="1378" y="31"/>
                  </a:lnTo>
                  <a:lnTo>
                    <a:pt x="1360" y="478"/>
                  </a:lnTo>
                  <a:lnTo>
                    <a:pt x="1415" y="523"/>
                  </a:lnTo>
                  <a:lnTo>
                    <a:pt x="1471" y="526"/>
                  </a:lnTo>
                  <a:lnTo>
                    <a:pt x="1481" y="508"/>
                  </a:lnTo>
                  <a:lnTo>
                    <a:pt x="1512" y="535"/>
                  </a:lnTo>
                  <a:lnTo>
                    <a:pt x="1511" y="564"/>
                  </a:lnTo>
                  <a:lnTo>
                    <a:pt x="1558" y="568"/>
                  </a:lnTo>
                  <a:lnTo>
                    <a:pt x="1597" y="586"/>
                  </a:lnTo>
                  <a:lnTo>
                    <a:pt x="1626" y="578"/>
                  </a:lnTo>
                  <a:lnTo>
                    <a:pt x="1660" y="600"/>
                  </a:lnTo>
                  <a:lnTo>
                    <a:pt x="1668" y="583"/>
                  </a:lnTo>
                  <a:lnTo>
                    <a:pt x="1718" y="585"/>
                  </a:lnTo>
                  <a:lnTo>
                    <a:pt x="1747" y="642"/>
                  </a:lnTo>
                  <a:lnTo>
                    <a:pt x="1768" y="660"/>
                  </a:lnTo>
                  <a:lnTo>
                    <a:pt x="1801" y="626"/>
                  </a:lnTo>
                  <a:lnTo>
                    <a:pt x="1859" y="671"/>
                  </a:lnTo>
                  <a:lnTo>
                    <a:pt x="1896" y="648"/>
                  </a:lnTo>
                  <a:lnTo>
                    <a:pt x="1910" y="691"/>
                  </a:lnTo>
                  <a:lnTo>
                    <a:pt x="1916" y="660"/>
                  </a:lnTo>
                  <a:lnTo>
                    <a:pt x="1955" y="635"/>
                  </a:lnTo>
                  <a:lnTo>
                    <a:pt x="1963" y="662"/>
                  </a:lnTo>
                  <a:lnTo>
                    <a:pt x="2017" y="654"/>
                  </a:lnTo>
                  <a:lnTo>
                    <a:pt x="2056" y="690"/>
                  </a:lnTo>
                  <a:lnTo>
                    <a:pt x="2160" y="658"/>
                  </a:lnTo>
                  <a:lnTo>
                    <a:pt x="2265" y="648"/>
                  </a:lnTo>
                  <a:lnTo>
                    <a:pt x="2296" y="634"/>
                  </a:lnTo>
                  <a:lnTo>
                    <a:pt x="2377" y="687"/>
                  </a:lnTo>
                  <a:lnTo>
                    <a:pt x="2427" y="705"/>
                  </a:lnTo>
                  <a:lnTo>
                    <a:pt x="2445" y="727"/>
                  </a:lnTo>
                  <a:lnTo>
                    <a:pt x="2513" y="724"/>
                  </a:lnTo>
                  <a:lnTo>
                    <a:pt x="2516" y="849"/>
                  </a:lnTo>
                  <a:lnTo>
                    <a:pt x="2529" y="1090"/>
                  </a:lnTo>
                  <a:lnTo>
                    <a:pt x="2557" y="1122"/>
                  </a:lnTo>
                  <a:lnTo>
                    <a:pt x="2569" y="1184"/>
                  </a:lnTo>
                  <a:lnTo>
                    <a:pt x="2625" y="1270"/>
                  </a:lnTo>
                  <a:lnTo>
                    <a:pt x="2623" y="1344"/>
                  </a:lnTo>
                  <a:lnTo>
                    <a:pt x="2590" y="1413"/>
                  </a:lnTo>
                  <a:lnTo>
                    <a:pt x="2592" y="1451"/>
                  </a:lnTo>
                  <a:lnTo>
                    <a:pt x="2603" y="1492"/>
                  </a:lnTo>
                  <a:lnTo>
                    <a:pt x="2598" y="1532"/>
                  </a:lnTo>
                  <a:lnTo>
                    <a:pt x="2578" y="1557"/>
                  </a:lnTo>
                  <a:lnTo>
                    <a:pt x="2553" y="1588"/>
                  </a:lnTo>
                  <a:lnTo>
                    <a:pt x="2571" y="1609"/>
                  </a:lnTo>
                  <a:lnTo>
                    <a:pt x="2466" y="1642"/>
                  </a:lnTo>
                  <a:lnTo>
                    <a:pt x="2381" y="1688"/>
                  </a:lnTo>
                  <a:lnTo>
                    <a:pt x="2432" y="1651"/>
                  </a:lnTo>
                  <a:lnTo>
                    <a:pt x="2377" y="1650"/>
                  </a:lnTo>
                  <a:lnTo>
                    <a:pt x="2394" y="1586"/>
                  </a:lnTo>
                  <a:lnTo>
                    <a:pt x="2349" y="1622"/>
                  </a:lnTo>
                  <a:lnTo>
                    <a:pt x="2348" y="1660"/>
                  </a:lnTo>
                  <a:lnTo>
                    <a:pt x="2351" y="1700"/>
                  </a:lnTo>
                  <a:lnTo>
                    <a:pt x="2318" y="1729"/>
                  </a:lnTo>
                  <a:lnTo>
                    <a:pt x="2292" y="1771"/>
                  </a:lnTo>
                  <a:lnTo>
                    <a:pt x="2163" y="1830"/>
                  </a:lnTo>
                  <a:lnTo>
                    <a:pt x="2077" y="1875"/>
                  </a:lnTo>
                  <a:lnTo>
                    <a:pt x="2034" y="1901"/>
                  </a:lnTo>
                  <a:lnTo>
                    <a:pt x="1982" y="1930"/>
                  </a:lnTo>
                  <a:lnTo>
                    <a:pt x="1918" y="1950"/>
                  </a:lnTo>
                  <a:lnTo>
                    <a:pt x="1851" y="2077"/>
                  </a:lnTo>
                  <a:lnTo>
                    <a:pt x="1840" y="2106"/>
                  </a:lnTo>
                  <a:lnTo>
                    <a:pt x="1802" y="2167"/>
                  </a:lnTo>
                  <a:lnTo>
                    <a:pt x="1779" y="2164"/>
                  </a:lnTo>
                  <a:lnTo>
                    <a:pt x="1751" y="2169"/>
                  </a:lnTo>
                  <a:lnTo>
                    <a:pt x="1789" y="2240"/>
                  </a:lnTo>
                  <a:lnTo>
                    <a:pt x="1812" y="2366"/>
                  </a:lnTo>
                  <a:lnTo>
                    <a:pt x="1870" y="2471"/>
                  </a:lnTo>
                  <a:lnTo>
                    <a:pt x="1794" y="2475"/>
                  </a:lnTo>
                  <a:lnTo>
                    <a:pt x="1721" y="2444"/>
                  </a:lnTo>
                  <a:lnTo>
                    <a:pt x="1658" y="2445"/>
                  </a:lnTo>
                  <a:lnTo>
                    <a:pt x="1567" y="2397"/>
                  </a:lnTo>
                  <a:lnTo>
                    <a:pt x="1459" y="2359"/>
                  </a:lnTo>
                  <a:lnTo>
                    <a:pt x="1449" y="2317"/>
                  </a:lnTo>
                  <a:lnTo>
                    <a:pt x="1425" y="2257"/>
                  </a:lnTo>
                  <a:lnTo>
                    <a:pt x="1390" y="2213"/>
                  </a:lnTo>
                  <a:lnTo>
                    <a:pt x="1394" y="2167"/>
                  </a:lnTo>
                  <a:lnTo>
                    <a:pt x="1374" y="2150"/>
                  </a:lnTo>
                  <a:lnTo>
                    <a:pt x="1375" y="2086"/>
                  </a:lnTo>
                  <a:lnTo>
                    <a:pt x="1312" y="2039"/>
                  </a:lnTo>
                  <a:lnTo>
                    <a:pt x="1244" y="1941"/>
                  </a:lnTo>
                  <a:lnTo>
                    <a:pt x="1130" y="1695"/>
                  </a:lnTo>
                  <a:lnTo>
                    <a:pt x="1045" y="1630"/>
                  </a:lnTo>
                  <a:lnTo>
                    <a:pt x="1018" y="1573"/>
                  </a:lnTo>
                  <a:lnTo>
                    <a:pt x="943" y="1563"/>
                  </a:lnTo>
                  <a:lnTo>
                    <a:pt x="883" y="1557"/>
                  </a:lnTo>
                  <a:lnTo>
                    <a:pt x="827" y="1533"/>
                  </a:lnTo>
                  <a:lnTo>
                    <a:pt x="810" y="1557"/>
                  </a:lnTo>
                  <a:lnTo>
                    <a:pt x="753" y="1557"/>
                  </a:lnTo>
                  <a:lnTo>
                    <a:pt x="702" y="1674"/>
                  </a:lnTo>
                  <a:lnTo>
                    <a:pt x="645" y="1725"/>
                  </a:lnTo>
                  <a:lnTo>
                    <a:pt x="612" y="1721"/>
                  </a:lnTo>
                  <a:lnTo>
                    <a:pt x="513" y="1647"/>
                  </a:lnTo>
                  <a:lnTo>
                    <a:pt x="469" y="1636"/>
                  </a:lnTo>
                  <a:lnTo>
                    <a:pt x="373" y="1551"/>
                  </a:lnTo>
                  <a:lnTo>
                    <a:pt x="347" y="1484"/>
                  </a:lnTo>
                  <a:lnTo>
                    <a:pt x="348" y="1414"/>
                  </a:lnTo>
                  <a:lnTo>
                    <a:pt x="302" y="1317"/>
                  </a:lnTo>
                  <a:lnTo>
                    <a:pt x="224" y="1254"/>
                  </a:lnTo>
                  <a:lnTo>
                    <a:pt x="114" y="1120"/>
                  </a:lnTo>
                  <a:lnTo>
                    <a:pt x="74" y="1096"/>
                  </a:lnTo>
                  <a:lnTo>
                    <a:pt x="45" y="1027"/>
                  </a:lnTo>
                  <a:lnTo>
                    <a:pt x="16" y="1016"/>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62" name="Freeform 466"/>
            <p:cNvSpPr>
              <a:spLocks/>
            </p:cNvSpPr>
            <p:nvPr/>
          </p:nvSpPr>
          <p:spPr bwMode="auto">
            <a:xfrm>
              <a:off x="8842" y="1806"/>
              <a:ext cx="461" cy="785"/>
            </a:xfrm>
            <a:custGeom>
              <a:avLst/>
              <a:gdLst/>
              <a:ahLst/>
              <a:cxnLst>
                <a:cxn ang="0">
                  <a:pos x="0" y="955"/>
                </a:cxn>
                <a:cxn ang="0">
                  <a:pos x="2" y="912"/>
                </a:cxn>
                <a:cxn ang="0">
                  <a:pos x="44" y="785"/>
                </a:cxn>
                <a:cxn ang="0">
                  <a:pos x="109" y="698"/>
                </a:cxn>
                <a:cxn ang="0">
                  <a:pos x="89" y="675"/>
                </a:cxn>
                <a:cxn ang="0">
                  <a:pos x="96" y="592"/>
                </a:cxn>
                <a:cxn ang="0">
                  <a:pos x="64" y="495"/>
                </a:cxn>
                <a:cxn ang="0">
                  <a:pos x="51" y="368"/>
                </a:cxn>
                <a:cxn ang="0">
                  <a:pos x="101" y="232"/>
                </a:cxn>
                <a:cxn ang="0">
                  <a:pos x="170" y="136"/>
                </a:cxn>
                <a:cxn ang="0">
                  <a:pos x="167" y="109"/>
                </a:cxn>
                <a:cxn ang="0">
                  <a:pos x="220" y="24"/>
                </a:cxn>
                <a:cxn ang="0">
                  <a:pos x="622" y="0"/>
                </a:cxn>
                <a:cxn ang="0">
                  <a:pos x="639" y="20"/>
                </a:cxn>
                <a:cxn ang="0">
                  <a:pos x="622" y="719"/>
                </a:cxn>
                <a:cxn ang="0">
                  <a:pos x="664" y="1058"/>
                </a:cxn>
                <a:cxn ang="0">
                  <a:pos x="647" y="1072"/>
                </a:cxn>
                <a:cxn ang="0">
                  <a:pos x="623" y="1058"/>
                </a:cxn>
                <a:cxn ang="0">
                  <a:pos x="590" y="1072"/>
                </a:cxn>
                <a:cxn ang="0">
                  <a:pos x="563" y="1053"/>
                </a:cxn>
                <a:cxn ang="0">
                  <a:pos x="560" y="1065"/>
                </a:cxn>
                <a:cxn ang="0">
                  <a:pos x="529" y="1068"/>
                </a:cxn>
                <a:cxn ang="0">
                  <a:pos x="487" y="1089"/>
                </a:cxn>
                <a:cxn ang="0">
                  <a:pos x="473" y="1079"/>
                </a:cxn>
                <a:cxn ang="0">
                  <a:pos x="452" y="1115"/>
                </a:cxn>
                <a:cxn ang="0">
                  <a:pos x="432" y="1125"/>
                </a:cxn>
                <a:cxn ang="0">
                  <a:pos x="366" y="1017"/>
                </a:cxn>
                <a:cxn ang="0">
                  <a:pos x="378" y="940"/>
                </a:cxn>
                <a:cxn ang="0">
                  <a:pos x="0" y="955"/>
                </a:cxn>
              </a:cxnLst>
              <a:rect l="0" t="0" r="r" b="b"/>
              <a:pathLst>
                <a:path w="664" h="1125">
                  <a:moveTo>
                    <a:pt x="0" y="955"/>
                  </a:moveTo>
                  <a:lnTo>
                    <a:pt x="2" y="912"/>
                  </a:lnTo>
                  <a:lnTo>
                    <a:pt x="44" y="785"/>
                  </a:lnTo>
                  <a:lnTo>
                    <a:pt x="109" y="698"/>
                  </a:lnTo>
                  <a:lnTo>
                    <a:pt x="89" y="675"/>
                  </a:lnTo>
                  <a:lnTo>
                    <a:pt x="96" y="592"/>
                  </a:lnTo>
                  <a:lnTo>
                    <a:pt x="64" y="495"/>
                  </a:lnTo>
                  <a:lnTo>
                    <a:pt x="51" y="368"/>
                  </a:lnTo>
                  <a:lnTo>
                    <a:pt x="101" y="232"/>
                  </a:lnTo>
                  <a:lnTo>
                    <a:pt x="170" y="136"/>
                  </a:lnTo>
                  <a:lnTo>
                    <a:pt x="167" y="109"/>
                  </a:lnTo>
                  <a:lnTo>
                    <a:pt x="220" y="24"/>
                  </a:lnTo>
                  <a:lnTo>
                    <a:pt x="622" y="0"/>
                  </a:lnTo>
                  <a:lnTo>
                    <a:pt x="639" y="20"/>
                  </a:lnTo>
                  <a:lnTo>
                    <a:pt x="622" y="719"/>
                  </a:lnTo>
                  <a:lnTo>
                    <a:pt x="664" y="1058"/>
                  </a:lnTo>
                  <a:lnTo>
                    <a:pt x="647" y="1072"/>
                  </a:lnTo>
                  <a:lnTo>
                    <a:pt x="623" y="1058"/>
                  </a:lnTo>
                  <a:lnTo>
                    <a:pt x="590" y="1072"/>
                  </a:lnTo>
                  <a:lnTo>
                    <a:pt x="563" y="1053"/>
                  </a:lnTo>
                  <a:lnTo>
                    <a:pt x="560" y="1065"/>
                  </a:lnTo>
                  <a:lnTo>
                    <a:pt x="529" y="1068"/>
                  </a:lnTo>
                  <a:lnTo>
                    <a:pt x="487" y="1089"/>
                  </a:lnTo>
                  <a:lnTo>
                    <a:pt x="473" y="1079"/>
                  </a:lnTo>
                  <a:lnTo>
                    <a:pt x="452" y="1115"/>
                  </a:lnTo>
                  <a:lnTo>
                    <a:pt x="432" y="1125"/>
                  </a:lnTo>
                  <a:lnTo>
                    <a:pt x="366" y="1017"/>
                  </a:lnTo>
                  <a:lnTo>
                    <a:pt x="378" y="940"/>
                  </a:lnTo>
                  <a:lnTo>
                    <a:pt x="0" y="955"/>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61" name="Freeform 465"/>
            <p:cNvSpPr>
              <a:spLocks/>
            </p:cNvSpPr>
            <p:nvPr/>
          </p:nvSpPr>
          <p:spPr bwMode="auto">
            <a:xfrm>
              <a:off x="9881" y="950"/>
              <a:ext cx="2" cy="34"/>
            </a:xfrm>
            <a:custGeom>
              <a:avLst/>
              <a:gdLst/>
              <a:ahLst/>
              <a:cxnLst>
                <a:cxn ang="0">
                  <a:pos x="0" y="0"/>
                </a:cxn>
                <a:cxn ang="0">
                  <a:pos x="4" y="47"/>
                </a:cxn>
                <a:cxn ang="0">
                  <a:pos x="4" y="48"/>
                </a:cxn>
              </a:cxnLst>
              <a:rect l="0" t="0" r="r" b="b"/>
              <a:pathLst>
                <a:path w="4" h="48">
                  <a:moveTo>
                    <a:pt x="0" y="0"/>
                  </a:moveTo>
                  <a:lnTo>
                    <a:pt x="4" y="47"/>
                  </a:lnTo>
                  <a:lnTo>
                    <a:pt x="4" y="48"/>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60" name="Freeform 464"/>
            <p:cNvSpPr>
              <a:spLocks/>
            </p:cNvSpPr>
            <p:nvPr/>
          </p:nvSpPr>
          <p:spPr bwMode="auto">
            <a:xfrm>
              <a:off x="9095" y="1100"/>
              <a:ext cx="948" cy="474"/>
            </a:xfrm>
            <a:custGeom>
              <a:avLst/>
              <a:gdLst/>
              <a:ahLst/>
              <a:cxnLst>
                <a:cxn ang="0">
                  <a:pos x="0" y="679"/>
                </a:cxn>
                <a:cxn ang="0">
                  <a:pos x="13" y="646"/>
                </a:cxn>
                <a:cxn ang="0">
                  <a:pos x="44" y="642"/>
                </a:cxn>
                <a:cxn ang="0">
                  <a:pos x="53" y="568"/>
                </a:cxn>
                <a:cxn ang="0">
                  <a:pos x="36" y="560"/>
                </a:cxn>
                <a:cxn ang="0">
                  <a:pos x="34" y="545"/>
                </a:cxn>
                <a:cxn ang="0">
                  <a:pos x="78" y="504"/>
                </a:cxn>
                <a:cxn ang="0">
                  <a:pos x="161" y="533"/>
                </a:cxn>
                <a:cxn ang="0">
                  <a:pos x="173" y="452"/>
                </a:cxn>
                <a:cxn ang="0">
                  <a:pos x="232" y="428"/>
                </a:cxn>
                <a:cxn ang="0">
                  <a:pos x="223" y="411"/>
                </a:cxn>
                <a:cxn ang="0">
                  <a:pos x="237" y="362"/>
                </a:cxn>
                <a:cxn ang="0">
                  <a:pos x="255" y="334"/>
                </a:cxn>
                <a:cxn ang="0">
                  <a:pos x="339" y="320"/>
                </a:cxn>
                <a:cxn ang="0">
                  <a:pos x="368" y="328"/>
                </a:cxn>
                <a:cxn ang="0">
                  <a:pos x="458" y="298"/>
                </a:cxn>
                <a:cxn ang="0">
                  <a:pos x="490" y="324"/>
                </a:cxn>
                <a:cxn ang="0">
                  <a:pos x="519" y="259"/>
                </a:cxn>
                <a:cxn ang="0">
                  <a:pos x="547" y="243"/>
                </a:cxn>
                <a:cxn ang="0">
                  <a:pos x="613" y="279"/>
                </a:cxn>
                <a:cxn ang="0">
                  <a:pos x="623" y="238"/>
                </a:cxn>
                <a:cxn ang="0">
                  <a:pos x="695" y="151"/>
                </a:cxn>
                <a:cxn ang="0">
                  <a:pos x="710" y="99"/>
                </a:cxn>
                <a:cxn ang="0">
                  <a:pos x="737" y="106"/>
                </a:cxn>
                <a:cxn ang="0">
                  <a:pos x="803" y="61"/>
                </a:cxn>
                <a:cxn ang="0">
                  <a:pos x="784" y="23"/>
                </a:cxn>
                <a:cxn ang="0">
                  <a:pos x="794" y="2"/>
                </a:cxn>
                <a:cxn ang="0">
                  <a:pos x="850" y="0"/>
                </a:cxn>
                <a:cxn ang="0">
                  <a:pos x="889" y="13"/>
                </a:cxn>
                <a:cxn ang="0">
                  <a:pos x="910" y="53"/>
                </a:cxn>
                <a:cxn ang="0">
                  <a:pos x="971" y="63"/>
                </a:cxn>
                <a:cxn ang="0">
                  <a:pos x="1010" y="83"/>
                </a:cxn>
                <a:cxn ang="0">
                  <a:pos x="1092" y="79"/>
                </a:cxn>
                <a:cxn ang="0">
                  <a:pos x="1133" y="53"/>
                </a:cxn>
                <a:cxn ang="0">
                  <a:pos x="1224" y="110"/>
                </a:cxn>
                <a:cxn ang="0">
                  <a:pos x="1257" y="221"/>
                </a:cxn>
                <a:cxn ang="0">
                  <a:pos x="1295" y="261"/>
                </a:cxn>
                <a:cxn ang="0">
                  <a:pos x="1366" y="300"/>
                </a:cxn>
                <a:cxn ang="0">
                  <a:pos x="1312" y="362"/>
                </a:cxn>
                <a:cxn ang="0">
                  <a:pos x="1267" y="394"/>
                </a:cxn>
                <a:cxn ang="0">
                  <a:pos x="1219" y="451"/>
                </a:cxn>
                <a:cxn ang="0">
                  <a:pos x="1218" y="470"/>
                </a:cxn>
                <a:cxn ang="0">
                  <a:pos x="1083" y="557"/>
                </a:cxn>
                <a:cxn ang="0">
                  <a:pos x="329" y="625"/>
                </a:cxn>
                <a:cxn ang="0">
                  <a:pos x="251" y="621"/>
                </a:cxn>
                <a:cxn ang="0">
                  <a:pos x="254" y="662"/>
                </a:cxn>
                <a:cxn ang="0">
                  <a:pos x="0" y="679"/>
                </a:cxn>
              </a:cxnLst>
              <a:rect l="0" t="0" r="r" b="b"/>
              <a:pathLst>
                <a:path w="1366" h="679">
                  <a:moveTo>
                    <a:pt x="0" y="679"/>
                  </a:moveTo>
                  <a:lnTo>
                    <a:pt x="13" y="646"/>
                  </a:lnTo>
                  <a:lnTo>
                    <a:pt x="44" y="642"/>
                  </a:lnTo>
                  <a:lnTo>
                    <a:pt x="53" y="568"/>
                  </a:lnTo>
                  <a:lnTo>
                    <a:pt x="36" y="560"/>
                  </a:lnTo>
                  <a:lnTo>
                    <a:pt x="34" y="545"/>
                  </a:lnTo>
                  <a:lnTo>
                    <a:pt x="78" y="504"/>
                  </a:lnTo>
                  <a:lnTo>
                    <a:pt x="161" y="533"/>
                  </a:lnTo>
                  <a:lnTo>
                    <a:pt x="173" y="452"/>
                  </a:lnTo>
                  <a:lnTo>
                    <a:pt x="232" y="428"/>
                  </a:lnTo>
                  <a:lnTo>
                    <a:pt x="223" y="411"/>
                  </a:lnTo>
                  <a:lnTo>
                    <a:pt x="237" y="362"/>
                  </a:lnTo>
                  <a:lnTo>
                    <a:pt x="255" y="334"/>
                  </a:lnTo>
                  <a:lnTo>
                    <a:pt x="339" y="320"/>
                  </a:lnTo>
                  <a:lnTo>
                    <a:pt x="368" y="328"/>
                  </a:lnTo>
                  <a:lnTo>
                    <a:pt x="458" y="298"/>
                  </a:lnTo>
                  <a:lnTo>
                    <a:pt x="490" y="324"/>
                  </a:lnTo>
                  <a:lnTo>
                    <a:pt x="519" y="259"/>
                  </a:lnTo>
                  <a:lnTo>
                    <a:pt x="547" y="243"/>
                  </a:lnTo>
                  <a:lnTo>
                    <a:pt x="613" y="279"/>
                  </a:lnTo>
                  <a:lnTo>
                    <a:pt x="623" y="238"/>
                  </a:lnTo>
                  <a:lnTo>
                    <a:pt x="695" y="151"/>
                  </a:lnTo>
                  <a:lnTo>
                    <a:pt x="710" y="99"/>
                  </a:lnTo>
                  <a:lnTo>
                    <a:pt x="737" y="106"/>
                  </a:lnTo>
                  <a:lnTo>
                    <a:pt x="803" y="61"/>
                  </a:lnTo>
                  <a:lnTo>
                    <a:pt x="784" y="23"/>
                  </a:lnTo>
                  <a:lnTo>
                    <a:pt x="794" y="2"/>
                  </a:lnTo>
                  <a:lnTo>
                    <a:pt x="850" y="0"/>
                  </a:lnTo>
                  <a:lnTo>
                    <a:pt x="889" y="13"/>
                  </a:lnTo>
                  <a:lnTo>
                    <a:pt x="910" y="53"/>
                  </a:lnTo>
                  <a:lnTo>
                    <a:pt x="971" y="63"/>
                  </a:lnTo>
                  <a:lnTo>
                    <a:pt x="1010" y="83"/>
                  </a:lnTo>
                  <a:lnTo>
                    <a:pt x="1092" y="79"/>
                  </a:lnTo>
                  <a:lnTo>
                    <a:pt x="1133" y="53"/>
                  </a:lnTo>
                  <a:lnTo>
                    <a:pt x="1224" y="110"/>
                  </a:lnTo>
                  <a:lnTo>
                    <a:pt x="1257" y="221"/>
                  </a:lnTo>
                  <a:lnTo>
                    <a:pt x="1295" y="261"/>
                  </a:lnTo>
                  <a:lnTo>
                    <a:pt x="1366" y="300"/>
                  </a:lnTo>
                  <a:lnTo>
                    <a:pt x="1312" y="362"/>
                  </a:lnTo>
                  <a:lnTo>
                    <a:pt x="1267" y="394"/>
                  </a:lnTo>
                  <a:lnTo>
                    <a:pt x="1219" y="451"/>
                  </a:lnTo>
                  <a:lnTo>
                    <a:pt x="1218" y="470"/>
                  </a:lnTo>
                  <a:lnTo>
                    <a:pt x="1083" y="557"/>
                  </a:lnTo>
                  <a:lnTo>
                    <a:pt x="329" y="625"/>
                  </a:lnTo>
                  <a:lnTo>
                    <a:pt x="251" y="621"/>
                  </a:lnTo>
                  <a:lnTo>
                    <a:pt x="254" y="662"/>
                  </a:lnTo>
                  <a:lnTo>
                    <a:pt x="0" y="679"/>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59" name="Freeform 463"/>
            <p:cNvSpPr>
              <a:spLocks/>
            </p:cNvSpPr>
            <p:nvPr/>
          </p:nvSpPr>
          <p:spPr bwMode="auto">
            <a:xfrm>
              <a:off x="10811" y="1086"/>
              <a:ext cx="56" cy="157"/>
            </a:xfrm>
            <a:custGeom>
              <a:avLst/>
              <a:gdLst/>
              <a:ahLst/>
              <a:cxnLst>
                <a:cxn ang="0">
                  <a:pos x="1" y="128"/>
                </a:cxn>
                <a:cxn ang="0">
                  <a:pos x="0" y="197"/>
                </a:cxn>
                <a:cxn ang="0">
                  <a:pos x="17" y="227"/>
                </a:cxn>
                <a:cxn ang="0">
                  <a:pos x="31" y="144"/>
                </a:cxn>
                <a:cxn ang="0">
                  <a:pos x="57" y="108"/>
                </a:cxn>
                <a:cxn ang="0">
                  <a:pos x="80" y="0"/>
                </a:cxn>
                <a:cxn ang="0">
                  <a:pos x="34" y="24"/>
                </a:cxn>
                <a:cxn ang="0">
                  <a:pos x="1" y="128"/>
                </a:cxn>
              </a:cxnLst>
              <a:rect l="0" t="0" r="r" b="b"/>
              <a:pathLst>
                <a:path w="80" h="227">
                  <a:moveTo>
                    <a:pt x="1" y="128"/>
                  </a:moveTo>
                  <a:lnTo>
                    <a:pt x="0" y="197"/>
                  </a:lnTo>
                  <a:lnTo>
                    <a:pt x="17" y="227"/>
                  </a:lnTo>
                  <a:lnTo>
                    <a:pt x="31" y="144"/>
                  </a:lnTo>
                  <a:lnTo>
                    <a:pt x="57" y="108"/>
                  </a:lnTo>
                  <a:lnTo>
                    <a:pt x="80" y="0"/>
                  </a:lnTo>
                  <a:lnTo>
                    <a:pt x="34" y="24"/>
                  </a:lnTo>
                  <a:lnTo>
                    <a:pt x="1" y="128"/>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58" name="Freeform 462"/>
            <p:cNvSpPr>
              <a:spLocks/>
            </p:cNvSpPr>
            <p:nvPr/>
          </p:nvSpPr>
          <p:spPr bwMode="auto">
            <a:xfrm>
              <a:off x="9789" y="1337"/>
              <a:ext cx="1114" cy="487"/>
            </a:xfrm>
            <a:custGeom>
              <a:avLst/>
              <a:gdLst/>
              <a:ahLst/>
              <a:cxnLst>
                <a:cxn ang="0">
                  <a:pos x="0" y="549"/>
                </a:cxn>
                <a:cxn ang="0">
                  <a:pos x="1" y="601"/>
                </a:cxn>
                <a:cxn ang="0">
                  <a:pos x="233" y="574"/>
                </a:cxn>
                <a:cxn ang="0">
                  <a:pos x="369" y="509"/>
                </a:cxn>
                <a:cxn ang="0">
                  <a:pos x="625" y="481"/>
                </a:cxn>
                <a:cxn ang="0">
                  <a:pos x="731" y="546"/>
                </a:cxn>
                <a:cxn ang="0">
                  <a:pos x="896" y="522"/>
                </a:cxn>
                <a:cxn ang="0">
                  <a:pos x="1149" y="698"/>
                </a:cxn>
                <a:cxn ang="0">
                  <a:pos x="1182" y="678"/>
                </a:cxn>
                <a:cxn ang="0">
                  <a:pos x="1245" y="675"/>
                </a:cxn>
                <a:cxn ang="0">
                  <a:pos x="1259" y="629"/>
                </a:cxn>
                <a:cxn ang="0">
                  <a:pos x="1270" y="654"/>
                </a:cxn>
                <a:cxn ang="0">
                  <a:pos x="1287" y="573"/>
                </a:cxn>
                <a:cxn ang="0">
                  <a:pos x="1322" y="529"/>
                </a:cxn>
                <a:cxn ang="0">
                  <a:pos x="1352" y="506"/>
                </a:cxn>
                <a:cxn ang="0">
                  <a:pos x="1360" y="498"/>
                </a:cxn>
                <a:cxn ang="0">
                  <a:pos x="1377" y="479"/>
                </a:cxn>
                <a:cxn ang="0">
                  <a:pos x="1387" y="474"/>
                </a:cxn>
                <a:cxn ang="0">
                  <a:pos x="1399" y="462"/>
                </a:cxn>
                <a:cxn ang="0">
                  <a:pos x="1455" y="431"/>
                </a:cxn>
                <a:cxn ang="0">
                  <a:pos x="1502" y="430"/>
                </a:cxn>
                <a:cxn ang="0">
                  <a:pos x="1487" y="386"/>
                </a:cxn>
                <a:cxn ang="0">
                  <a:pos x="1467" y="378"/>
                </a:cxn>
                <a:cxn ang="0">
                  <a:pos x="1464" y="395"/>
                </a:cxn>
                <a:cxn ang="0">
                  <a:pos x="1478" y="338"/>
                </a:cxn>
                <a:cxn ang="0">
                  <a:pos x="1455" y="335"/>
                </a:cxn>
                <a:cxn ang="0">
                  <a:pos x="1480" y="300"/>
                </a:cxn>
                <a:cxn ang="0">
                  <a:pos x="1500" y="283"/>
                </a:cxn>
                <a:cxn ang="0">
                  <a:pos x="1519" y="281"/>
                </a:cxn>
                <a:cxn ang="0">
                  <a:pos x="1541" y="279"/>
                </a:cxn>
                <a:cxn ang="0">
                  <a:pos x="1565" y="253"/>
                </a:cxn>
                <a:cxn ang="0">
                  <a:pos x="1578" y="208"/>
                </a:cxn>
                <a:cxn ang="0">
                  <a:pos x="1606" y="203"/>
                </a:cxn>
                <a:cxn ang="0">
                  <a:pos x="1606" y="182"/>
                </a:cxn>
                <a:cxn ang="0">
                  <a:pos x="1587" y="141"/>
                </a:cxn>
                <a:cxn ang="0">
                  <a:pos x="1564" y="141"/>
                </a:cxn>
                <a:cxn ang="0">
                  <a:pos x="1569" y="93"/>
                </a:cxn>
                <a:cxn ang="0">
                  <a:pos x="1535" y="27"/>
                </a:cxn>
                <a:cxn ang="0">
                  <a:pos x="1503" y="0"/>
                </a:cxn>
                <a:cxn ang="0">
                  <a:pos x="930" y="109"/>
                </a:cxn>
                <a:cxn ang="0">
                  <a:pos x="458" y="168"/>
                </a:cxn>
                <a:cxn ang="0">
                  <a:pos x="450" y="219"/>
                </a:cxn>
                <a:cxn ang="0">
                  <a:pos x="426" y="236"/>
                </a:cxn>
                <a:cxn ang="0">
                  <a:pos x="392" y="293"/>
                </a:cxn>
                <a:cxn ang="0">
                  <a:pos x="367" y="289"/>
                </a:cxn>
                <a:cxn ang="0">
                  <a:pos x="337" y="305"/>
                </a:cxn>
                <a:cxn ang="0">
                  <a:pos x="317" y="334"/>
                </a:cxn>
                <a:cxn ang="0">
                  <a:pos x="288" y="316"/>
                </a:cxn>
                <a:cxn ang="0">
                  <a:pos x="246" y="352"/>
                </a:cxn>
                <a:cxn ang="0">
                  <a:pos x="240" y="381"/>
                </a:cxn>
                <a:cxn ang="0">
                  <a:pos x="59" y="486"/>
                </a:cxn>
                <a:cxn ang="0">
                  <a:pos x="48" y="527"/>
                </a:cxn>
                <a:cxn ang="0">
                  <a:pos x="0" y="549"/>
                </a:cxn>
              </a:cxnLst>
              <a:rect l="0" t="0" r="r" b="b"/>
              <a:pathLst>
                <a:path w="1606" h="698">
                  <a:moveTo>
                    <a:pt x="0" y="549"/>
                  </a:moveTo>
                  <a:lnTo>
                    <a:pt x="1" y="601"/>
                  </a:lnTo>
                  <a:lnTo>
                    <a:pt x="233" y="574"/>
                  </a:lnTo>
                  <a:lnTo>
                    <a:pt x="369" y="509"/>
                  </a:lnTo>
                  <a:lnTo>
                    <a:pt x="625" y="481"/>
                  </a:lnTo>
                  <a:lnTo>
                    <a:pt x="731" y="546"/>
                  </a:lnTo>
                  <a:lnTo>
                    <a:pt x="896" y="522"/>
                  </a:lnTo>
                  <a:lnTo>
                    <a:pt x="1149" y="698"/>
                  </a:lnTo>
                  <a:lnTo>
                    <a:pt x="1182" y="678"/>
                  </a:lnTo>
                  <a:lnTo>
                    <a:pt x="1245" y="675"/>
                  </a:lnTo>
                  <a:lnTo>
                    <a:pt x="1259" y="629"/>
                  </a:lnTo>
                  <a:lnTo>
                    <a:pt x="1270" y="654"/>
                  </a:lnTo>
                  <a:lnTo>
                    <a:pt x="1287" y="573"/>
                  </a:lnTo>
                  <a:lnTo>
                    <a:pt x="1322" y="529"/>
                  </a:lnTo>
                  <a:lnTo>
                    <a:pt x="1352" y="506"/>
                  </a:lnTo>
                  <a:lnTo>
                    <a:pt x="1360" y="498"/>
                  </a:lnTo>
                  <a:lnTo>
                    <a:pt x="1377" y="479"/>
                  </a:lnTo>
                  <a:lnTo>
                    <a:pt x="1387" y="474"/>
                  </a:lnTo>
                  <a:lnTo>
                    <a:pt x="1399" y="462"/>
                  </a:lnTo>
                  <a:lnTo>
                    <a:pt x="1455" y="431"/>
                  </a:lnTo>
                  <a:lnTo>
                    <a:pt x="1502" y="430"/>
                  </a:lnTo>
                  <a:lnTo>
                    <a:pt x="1487" y="386"/>
                  </a:lnTo>
                  <a:lnTo>
                    <a:pt x="1467" y="378"/>
                  </a:lnTo>
                  <a:lnTo>
                    <a:pt x="1464" y="395"/>
                  </a:lnTo>
                  <a:lnTo>
                    <a:pt x="1478" y="338"/>
                  </a:lnTo>
                  <a:lnTo>
                    <a:pt x="1455" y="335"/>
                  </a:lnTo>
                  <a:lnTo>
                    <a:pt x="1480" y="300"/>
                  </a:lnTo>
                  <a:lnTo>
                    <a:pt x="1500" y="283"/>
                  </a:lnTo>
                  <a:lnTo>
                    <a:pt x="1519" y="281"/>
                  </a:lnTo>
                  <a:lnTo>
                    <a:pt x="1541" y="279"/>
                  </a:lnTo>
                  <a:lnTo>
                    <a:pt x="1565" y="253"/>
                  </a:lnTo>
                  <a:lnTo>
                    <a:pt x="1578" y="208"/>
                  </a:lnTo>
                  <a:lnTo>
                    <a:pt x="1606" y="203"/>
                  </a:lnTo>
                  <a:lnTo>
                    <a:pt x="1606" y="182"/>
                  </a:lnTo>
                  <a:lnTo>
                    <a:pt x="1587" y="141"/>
                  </a:lnTo>
                  <a:lnTo>
                    <a:pt x="1564" y="141"/>
                  </a:lnTo>
                  <a:lnTo>
                    <a:pt x="1569" y="93"/>
                  </a:lnTo>
                  <a:lnTo>
                    <a:pt x="1535" y="27"/>
                  </a:lnTo>
                  <a:lnTo>
                    <a:pt x="1503" y="0"/>
                  </a:lnTo>
                  <a:lnTo>
                    <a:pt x="930" y="109"/>
                  </a:lnTo>
                  <a:lnTo>
                    <a:pt x="458" y="168"/>
                  </a:lnTo>
                  <a:lnTo>
                    <a:pt x="450" y="219"/>
                  </a:lnTo>
                  <a:lnTo>
                    <a:pt x="426" y="236"/>
                  </a:lnTo>
                  <a:lnTo>
                    <a:pt x="392" y="293"/>
                  </a:lnTo>
                  <a:lnTo>
                    <a:pt x="367" y="289"/>
                  </a:lnTo>
                  <a:lnTo>
                    <a:pt x="337" y="305"/>
                  </a:lnTo>
                  <a:lnTo>
                    <a:pt x="317" y="334"/>
                  </a:lnTo>
                  <a:lnTo>
                    <a:pt x="288" y="316"/>
                  </a:lnTo>
                  <a:lnTo>
                    <a:pt x="246" y="352"/>
                  </a:lnTo>
                  <a:lnTo>
                    <a:pt x="240" y="381"/>
                  </a:lnTo>
                  <a:lnTo>
                    <a:pt x="59" y="486"/>
                  </a:lnTo>
                  <a:lnTo>
                    <a:pt x="48" y="527"/>
                  </a:lnTo>
                  <a:lnTo>
                    <a:pt x="0" y="549"/>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57" name="Freeform 461"/>
            <p:cNvSpPr>
              <a:spLocks/>
            </p:cNvSpPr>
            <p:nvPr/>
          </p:nvSpPr>
          <p:spPr bwMode="auto">
            <a:xfrm>
              <a:off x="9846" y="929"/>
              <a:ext cx="1008" cy="559"/>
            </a:xfrm>
            <a:custGeom>
              <a:avLst/>
              <a:gdLst/>
              <a:ahLst/>
              <a:cxnLst>
                <a:cxn ang="0">
                  <a:pos x="0" y="801"/>
                </a:cxn>
                <a:cxn ang="0">
                  <a:pos x="135" y="714"/>
                </a:cxn>
                <a:cxn ang="0">
                  <a:pos x="136" y="695"/>
                </a:cxn>
                <a:cxn ang="0">
                  <a:pos x="184" y="638"/>
                </a:cxn>
                <a:cxn ang="0">
                  <a:pos x="229" y="606"/>
                </a:cxn>
                <a:cxn ang="0">
                  <a:pos x="283" y="544"/>
                </a:cxn>
                <a:cxn ang="0">
                  <a:pos x="334" y="606"/>
                </a:cxn>
                <a:cxn ang="0">
                  <a:pos x="401" y="576"/>
                </a:cxn>
                <a:cxn ang="0">
                  <a:pos x="428" y="594"/>
                </a:cxn>
                <a:cxn ang="0">
                  <a:pos x="468" y="576"/>
                </a:cxn>
                <a:cxn ang="0">
                  <a:pos x="494" y="542"/>
                </a:cxn>
                <a:cxn ang="0">
                  <a:pos x="566" y="529"/>
                </a:cxn>
                <a:cxn ang="0">
                  <a:pos x="604" y="479"/>
                </a:cxn>
                <a:cxn ang="0">
                  <a:pos x="585" y="465"/>
                </a:cxn>
                <a:cxn ang="0">
                  <a:pos x="653" y="314"/>
                </a:cxn>
                <a:cxn ang="0">
                  <a:pos x="668" y="238"/>
                </a:cxn>
                <a:cxn ang="0">
                  <a:pos x="735" y="268"/>
                </a:cxn>
                <a:cxn ang="0">
                  <a:pos x="767" y="180"/>
                </a:cxn>
                <a:cxn ang="0">
                  <a:pos x="801" y="175"/>
                </a:cxn>
                <a:cxn ang="0">
                  <a:pos x="851" y="90"/>
                </a:cxn>
                <a:cxn ang="0">
                  <a:pos x="867" y="0"/>
                </a:cxn>
                <a:cxn ang="0">
                  <a:pos x="969" y="56"/>
                </a:cxn>
                <a:cxn ang="0">
                  <a:pos x="985" y="10"/>
                </a:cxn>
                <a:cxn ang="0">
                  <a:pos x="1034" y="24"/>
                </a:cxn>
                <a:cxn ang="0">
                  <a:pos x="1063" y="58"/>
                </a:cxn>
                <a:cxn ang="0">
                  <a:pos x="1107" y="77"/>
                </a:cxn>
                <a:cxn ang="0">
                  <a:pos x="1127" y="105"/>
                </a:cxn>
                <a:cxn ang="0">
                  <a:pos x="1124" y="133"/>
                </a:cxn>
                <a:cxn ang="0">
                  <a:pos x="1094" y="185"/>
                </a:cxn>
                <a:cxn ang="0">
                  <a:pos x="1107" y="220"/>
                </a:cxn>
                <a:cxn ang="0">
                  <a:pos x="1143" y="204"/>
                </a:cxn>
                <a:cxn ang="0">
                  <a:pos x="1158" y="226"/>
                </a:cxn>
                <a:cxn ang="0">
                  <a:pos x="1173" y="241"/>
                </a:cxn>
                <a:cxn ang="0">
                  <a:pos x="1236" y="246"/>
                </a:cxn>
                <a:cxn ang="0">
                  <a:pos x="1254" y="267"/>
                </a:cxn>
                <a:cxn ang="0">
                  <a:pos x="1316" y="283"/>
                </a:cxn>
                <a:cxn ang="0">
                  <a:pos x="1301" y="299"/>
                </a:cxn>
                <a:cxn ang="0">
                  <a:pos x="1306" y="334"/>
                </a:cxn>
                <a:cxn ang="0">
                  <a:pos x="1310" y="350"/>
                </a:cxn>
                <a:cxn ang="0">
                  <a:pos x="1293" y="378"/>
                </a:cxn>
                <a:cxn ang="0">
                  <a:pos x="1339" y="400"/>
                </a:cxn>
                <a:cxn ang="0">
                  <a:pos x="1338" y="418"/>
                </a:cxn>
                <a:cxn ang="0">
                  <a:pos x="1322" y="431"/>
                </a:cxn>
                <a:cxn ang="0">
                  <a:pos x="1316" y="449"/>
                </a:cxn>
                <a:cxn ang="0">
                  <a:pos x="1337" y="457"/>
                </a:cxn>
                <a:cxn ang="0">
                  <a:pos x="1335" y="471"/>
                </a:cxn>
                <a:cxn ang="0">
                  <a:pos x="1349" y="471"/>
                </a:cxn>
                <a:cxn ang="0">
                  <a:pos x="1352" y="480"/>
                </a:cxn>
                <a:cxn ang="0">
                  <a:pos x="1331" y="497"/>
                </a:cxn>
                <a:cxn ang="0">
                  <a:pos x="1354" y="499"/>
                </a:cxn>
                <a:cxn ang="0">
                  <a:pos x="1375" y="504"/>
                </a:cxn>
                <a:cxn ang="0">
                  <a:pos x="1411" y="501"/>
                </a:cxn>
                <a:cxn ang="0">
                  <a:pos x="1452" y="576"/>
                </a:cxn>
                <a:cxn ang="0">
                  <a:pos x="1424" y="563"/>
                </a:cxn>
                <a:cxn ang="0">
                  <a:pos x="1419" y="584"/>
                </a:cxn>
                <a:cxn ang="0">
                  <a:pos x="846" y="693"/>
                </a:cxn>
                <a:cxn ang="0">
                  <a:pos x="374" y="752"/>
                </a:cxn>
                <a:cxn ang="0">
                  <a:pos x="0" y="801"/>
                </a:cxn>
              </a:cxnLst>
              <a:rect l="0" t="0" r="r" b="b"/>
              <a:pathLst>
                <a:path w="1452" h="801">
                  <a:moveTo>
                    <a:pt x="0" y="801"/>
                  </a:moveTo>
                  <a:lnTo>
                    <a:pt x="135" y="714"/>
                  </a:lnTo>
                  <a:lnTo>
                    <a:pt x="136" y="695"/>
                  </a:lnTo>
                  <a:lnTo>
                    <a:pt x="184" y="638"/>
                  </a:lnTo>
                  <a:lnTo>
                    <a:pt x="229" y="606"/>
                  </a:lnTo>
                  <a:lnTo>
                    <a:pt x="283" y="544"/>
                  </a:lnTo>
                  <a:lnTo>
                    <a:pt x="334" y="606"/>
                  </a:lnTo>
                  <a:lnTo>
                    <a:pt x="401" y="576"/>
                  </a:lnTo>
                  <a:lnTo>
                    <a:pt x="428" y="594"/>
                  </a:lnTo>
                  <a:lnTo>
                    <a:pt x="468" y="576"/>
                  </a:lnTo>
                  <a:lnTo>
                    <a:pt x="494" y="542"/>
                  </a:lnTo>
                  <a:lnTo>
                    <a:pt x="566" y="529"/>
                  </a:lnTo>
                  <a:lnTo>
                    <a:pt x="604" y="479"/>
                  </a:lnTo>
                  <a:lnTo>
                    <a:pt x="585" y="465"/>
                  </a:lnTo>
                  <a:lnTo>
                    <a:pt x="653" y="314"/>
                  </a:lnTo>
                  <a:lnTo>
                    <a:pt x="668" y="238"/>
                  </a:lnTo>
                  <a:lnTo>
                    <a:pt x="735" y="268"/>
                  </a:lnTo>
                  <a:lnTo>
                    <a:pt x="767" y="180"/>
                  </a:lnTo>
                  <a:lnTo>
                    <a:pt x="801" y="175"/>
                  </a:lnTo>
                  <a:lnTo>
                    <a:pt x="851" y="90"/>
                  </a:lnTo>
                  <a:lnTo>
                    <a:pt x="867" y="0"/>
                  </a:lnTo>
                  <a:lnTo>
                    <a:pt x="969" y="56"/>
                  </a:lnTo>
                  <a:lnTo>
                    <a:pt x="985" y="10"/>
                  </a:lnTo>
                  <a:lnTo>
                    <a:pt x="1034" y="24"/>
                  </a:lnTo>
                  <a:lnTo>
                    <a:pt x="1063" y="58"/>
                  </a:lnTo>
                  <a:lnTo>
                    <a:pt x="1107" y="77"/>
                  </a:lnTo>
                  <a:lnTo>
                    <a:pt x="1127" y="105"/>
                  </a:lnTo>
                  <a:lnTo>
                    <a:pt x="1124" y="133"/>
                  </a:lnTo>
                  <a:lnTo>
                    <a:pt x="1094" y="185"/>
                  </a:lnTo>
                  <a:lnTo>
                    <a:pt x="1107" y="220"/>
                  </a:lnTo>
                  <a:lnTo>
                    <a:pt x="1143" y="204"/>
                  </a:lnTo>
                  <a:lnTo>
                    <a:pt x="1158" y="226"/>
                  </a:lnTo>
                  <a:lnTo>
                    <a:pt x="1173" y="241"/>
                  </a:lnTo>
                  <a:lnTo>
                    <a:pt x="1236" y="246"/>
                  </a:lnTo>
                  <a:lnTo>
                    <a:pt x="1254" y="267"/>
                  </a:lnTo>
                  <a:lnTo>
                    <a:pt x="1316" y="283"/>
                  </a:lnTo>
                  <a:lnTo>
                    <a:pt x="1301" y="299"/>
                  </a:lnTo>
                  <a:lnTo>
                    <a:pt x="1306" y="334"/>
                  </a:lnTo>
                  <a:lnTo>
                    <a:pt x="1310" y="350"/>
                  </a:lnTo>
                  <a:lnTo>
                    <a:pt x="1293" y="378"/>
                  </a:lnTo>
                  <a:lnTo>
                    <a:pt x="1339" y="400"/>
                  </a:lnTo>
                  <a:lnTo>
                    <a:pt x="1338" y="418"/>
                  </a:lnTo>
                  <a:lnTo>
                    <a:pt x="1322" y="431"/>
                  </a:lnTo>
                  <a:lnTo>
                    <a:pt x="1316" y="449"/>
                  </a:lnTo>
                  <a:lnTo>
                    <a:pt x="1337" y="457"/>
                  </a:lnTo>
                  <a:lnTo>
                    <a:pt x="1335" y="471"/>
                  </a:lnTo>
                  <a:lnTo>
                    <a:pt x="1349" y="471"/>
                  </a:lnTo>
                  <a:lnTo>
                    <a:pt x="1352" y="480"/>
                  </a:lnTo>
                  <a:lnTo>
                    <a:pt x="1331" y="497"/>
                  </a:lnTo>
                  <a:lnTo>
                    <a:pt x="1354" y="499"/>
                  </a:lnTo>
                  <a:lnTo>
                    <a:pt x="1375" y="504"/>
                  </a:lnTo>
                  <a:lnTo>
                    <a:pt x="1411" y="501"/>
                  </a:lnTo>
                  <a:lnTo>
                    <a:pt x="1452" y="576"/>
                  </a:lnTo>
                  <a:lnTo>
                    <a:pt x="1424" y="563"/>
                  </a:lnTo>
                  <a:lnTo>
                    <a:pt x="1419" y="584"/>
                  </a:lnTo>
                  <a:lnTo>
                    <a:pt x="846" y="693"/>
                  </a:lnTo>
                  <a:lnTo>
                    <a:pt x="374" y="752"/>
                  </a:lnTo>
                  <a:lnTo>
                    <a:pt x="0" y="801"/>
                  </a:lnTo>
                  <a:close/>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56" name="Freeform 460"/>
            <p:cNvSpPr>
              <a:spLocks/>
            </p:cNvSpPr>
            <p:nvPr/>
          </p:nvSpPr>
          <p:spPr bwMode="auto">
            <a:xfrm>
              <a:off x="5097" y="-808"/>
              <a:ext cx="250" cy="351"/>
            </a:xfrm>
            <a:custGeom>
              <a:avLst/>
              <a:gdLst/>
              <a:ahLst/>
              <a:cxnLst>
                <a:cxn ang="0">
                  <a:pos x="0" y="251"/>
                </a:cxn>
                <a:cxn ang="0">
                  <a:pos x="6" y="233"/>
                </a:cxn>
                <a:cxn ang="0">
                  <a:pos x="24" y="221"/>
                </a:cxn>
                <a:cxn ang="0">
                  <a:pos x="12" y="179"/>
                </a:cxn>
                <a:cxn ang="0">
                  <a:pos x="6" y="47"/>
                </a:cxn>
                <a:cxn ang="0">
                  <a:pos x="12" y="5"/>
                </a:cxn>
                <a:cxn ang="0">
                  <a:pos x="30" y="11"/>
                </a:cxn>
                <a:cxn ang="0">
                  <a:pos x="96" y="101"/>
                </a:cxn>
                <a:cxn ang="0">
                  <a:pos x="102" y="155"/>
                </a:cxn>
                <a:cxn ang="0">
                  <a:pos x="138" y="191"/>
                </a:cxn>
                <a:cxn ang="0">
                  <a:pos x="180" y="71"/>
                </a:cxn>
              </a:cxnLst>
              <a:rect l="0" t="0" r="r" b="b"/>
              <a:pathLst>
                <a:path w="180" h="251">
                  <a:moveTo>
                    <a:pt x="0" y="251"/>
                  </a:moveTo>
                  <a:cubicBezTo>
                    <a:pt x="2" y="245"/>
                    <a:pt x="2" y="238"/>
                    <a:pt x="6" y="233"/>
                  </a:cubicBezTo>
                  <a:cubicBezTo>
                    <a:pt x="11" y="227"/>
                    <a:pt x="22" y="228"/>
                    <a:pt x="24" y="221"/>
                  </a:cubicBezTo>
                  <a:cubicBezTo>
                    <a:pt x="25" y="217"/>
                    <a:pt x="14" y="185"/>
                    <a:pt x="12" y="179"/>
                  </a:cubicBezTo>
                  <a:cubicBezTo>
                    <a:pt x="16" y="121"/>
                    <a:pt x="22" y="96"/>
                    <a:pt x="6" y="47"/>
                  </a:cubicBezTo>
                  <a:cubicBezTo>
                    <a:pt x="8" y="33"/>
                    <a:pt x="4" y="17"/>
                    <a:pt x="12" y="5"/>
                  </a:cubicBezTo>
                  <a:cubicBezTo>
                    <a:pt x="16" y="0"/>
                    <a:pt x="26" y="7"/>
                    <a:pt x="30" y="11"/>
                  </a:cubicBezTo>
                  <a:cubicBezTo>
                    <a:pt x="56" y="37"/>
                    <a:pt x="69" y="74"/>
                    <a:pt x="96" y="101"/>
                  </a:cubicBezTo>
                  <a:cubicBezTo>
                    <a:pt x="110" y="143"/>
                    <a:pt x="112" y="125"/>
                    <a:pt x="102" y="155"/>
                  </a:cubicBezTo>
                  <a:cubicBezTo>
                    <a:pt x="109" y="183"/>
                    <a:pt x="105" y="202"/>
                    <a:pt x="138" y="191"/>
                  </a:cubicBezTo>
                  <a:cubicBezTo>
                    <a:pt x="153" y="147"/>
                    <a:pt x="180" y="120"/>
                    <a:pt x="180" y="71"/>
                  </a:cubicBezTo>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55" name="Line 459"/>
            <p:cNvSpPr>
              <a:spLocks noChangeShapeType="1"/>
            </p:cNvSpPr>
            <p:nvPr/>
          </p:nvSpPr>
          <p:spPr bwMode="auto">
            <a:xfrm>
              <a:off x="5356" y="-784"/>
              <a:ext cx="600" cy="11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54" name="Freeform 458"/>
            <p:cNvSpPr>
              <a:spLocks/>
            </p:cNvSpPr>
            <p:nvPr/>
          </p:nvSpPr>
          <p:spPr bwMode="auto">
            <a:xfrm>
              <a:off x="5335" y="-784"/>
              <a:ext cx="44" cy="68"/>
            </a:xfrm>
            <a:custGeom>
              <a:avLst/>
              <a:gdLst/>
              <a:ahLst/>
              <a:cxnLst>
                <a:cxn ang="0">
                  <a:pos x="21" y="0"/>
                </a:cxn>
                <a:cxn ang="0">
                  <a:pos x="3" y="36"/>
                </a:cxn>
                <a:cxn ang="0">
                  <a:pos x="15" y="48"/>
                </a:cxn>
              </a:cxnLst>
              <a:rect l="0" t="0" r="r" b="b"/>
              <a:pathLst>
                <a:path w="32" h="49">
                  <a:moveTo>
                    <a:pt x="21" y="0"/>
                  </a:moveTo>
                  <a:cubicBezTo>
                    <a:pt x="18" y="4"/>
                    <a:pt x="0" y="28"/>
                    <a:pt x="3" y="36"/>
                  </a:cubicBezTo>
                  <a:cubicBezTo>
                    <a:pt x="8" y="49"/>
                    <a:pt x="32" y="48"/>
                    <a:pt x="15" y="48"/>
                  </a:cubicBezTo>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53" name="Line 457"/>
            <p:cNvSpPr>
              <a:spLocks noChangeShapeType="1"/>
            </p:cNvSpPr>
            <p:nvPr/>
          </p:nvSpPr>
          <p:spPr bwMode="auto">
            <a:xfrm>
              <a:off x="6064" y="-658"/>
              <a:ext cx="1300" cy="2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52" name="Line 456"/>
            <p:cNvSpPr>
              <a:spLocks noChangeShapeType="1"/>
            </p:cNvSpPr>
            <p:nvPr/>
          </p:nvSpPr>
          <p:spPr bwMode="auto">
            <a:xfrm>
              <a:off x="6522" y="70"/>
              <a:ext cx="759" cy="10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51" name="Freeform 455"/>
            <p:cNvSpPr>
              <a:spLocks/>
            </p:cNvSpPr>
            <p:nvPr/>
          </p:nvSpPr>
          <p:spPr bwMode="auto">
            <a:xfrm>
              <a:off x="6474" y="74"/>
              <a:ext cx="44" cy="92"/>
            </a:xfrm>
            <a:custGeom>
              <a:avLst/>
              <a:gdLst/>
              <a:ahLst/>
              <a:cxnLst>
                <a:cxn ang="0">
                  <a:pos x="32" y="0"/>
                </a:cxn>
                <a:cxn ang="0">
                  <a:pos x="2" y="66"/>
                </a:cxn>
              </a:cxnLst>
              <a:rect l="0" t="0" r="r" b="b"/>
              <a:pathLst>
                <a:path w="32" h="66">
                  <a:moveTo>
                    <a:pt x="32" y="0"/>
                  </a:moveTo>
                  <a:cubicBezTo>
                    <a:pt x="0" y="11"/>
                    <a:pt x="2" y="37"/>
                    <a:pt x="2" y="66"/>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50" name="Line 454"/>
            <p:cNvSpPr>
              <a:spLocks noChangeShapeType="1"/>
            </p:cNvSpPr>
            <p:nvPr/>
          </p:nvSpPr>
          <p:spPr bwMode="auto">
            <a:xfrm flipH="1">
              <a:off x="7268" y="32"/>
              <a:ext cx="42" cy="46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49" name="Freeform 453"/>
            <p:cNvSpPr>
              <a:spLocks/>
            </p:cNvSpPr>
            <p:nvPr/>
          </p:nvSpPr>
          <p:spPr bwMode="auto">
            <a:xfrm>
              <a:off x="9076" y="1569"/>
              <a:ext cx="50" cy="96"/>
            </a:xfrm>
            <a:custGeom>
              <a:avLst/>
              <a:gdLst/>
              <a:ahLst/>
              <a:cxnLst>
                <a:cxn ang="0">
                  <a:pos x="36" y="0"/>
                </a:cxn>
                <a:cxn ang="0">
                  <a:pos x="0" y="69"/>
                </a:cxn>
              </a:cxnLst>
              <a:rect l="0" t="0" r="r" b="b"/>
              <a:pathLst>
                <a:path w="36" h="69">
                  <a:moveTo>
                    <a:pt x="36" y="0"/>
                  </a:moveTo>
                  <a:cubicBezTo>
                    <a:pt x="18" y="18"/>
                    <a:pt x="11" y="46"/>
                    <a:pt x="0" y="69"/>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48" name="Freeform 452"/>
            <p:cNvSpPr>
              <a:spLocks/>
            </p:cNvSpPr>
            <p:nvPr/>
          </p:nvSpPr>
          <p:spPr bwMode="auto">
            <a:xfrm>
              <a:off x="8535" y="2560"/>
              <a:ext cx="685" cy="226"/>
            </a:xfrm>
            <a:custGeom>
              <a:avLst/>
              <a:gdLst/>
              <a:ahLst/>
              <a:cxnLst>
                <a:cxn ang="0">
                  <a:pos x="0" y="96"/>
                </a:cxn>
                <a:cxn ang="0">
                  <a:pos x="51" y="78"/>
                </a:cxn>
                <a:cxn ang="0">
                  <a:pos x="114" y="99"/>
                </a:cxn>
                <a:cxn ang="0">
                  <a:pos x="150" y="108"/>
                </a:cxn>
                <a:cxn ang="0">
                  <a:pos x="189" y="84"/>
                </a:cxn>
                <a:cxn ang="0">
                  <a:pos x="228" y="81"/>
                </a:cxn>
                <a:cxn ang="0">
                  <a:pos x="267" y="111"/>
                </a:cxn>
                <a:cxn ang="0">
                  <a:pos x="282" y="129"/>
                </a:cxn>
                <a:cxn ang="0">
                  <a:pos x="285" y="138"/>
                </a:cxn>
                <a:cxn ang="0">
                  <a:pos x="318" y="147"/>
                </a:cxn>
                <a:cxn ang="0">
                  <a:pos x="348" y="129"/>
                </a:cxn>
                <a:cxn ang="0">
                  <a:pos x="372" y="144"/>
                </a:cxn>
                <a:cxn ang="0">
                  <a:pos x="390" y="141"/>
                </a:cxn>
                <a:cxn ang="0">
                  <a:pos x="396" y="123"/>
                </a:cxn>
                <a:cxn ang="0">
                  <a:pos x="387" y="117"/>
                </a:cxn>
                <a:cxn ang="0">
                  <a:pos x="414" y="108"/>
                </a:cxn>
                <a:cxn ang="0">
                  <a:pos x="459" y="138"/>
                </a:cxn>
                <a:cxn ang="0">
                  <a:pos x="471" y="156"/>
                </a:cxn>
                <a:cxn ang="0">
                  <a:pos x="474" y="147"/>
                </a:cxn>
                <a:cxn ang="0">
                  <a:pos x="486" y="150"/>
                </a:cxn>
                <a:cxn ang="0">
                  <a:pos x="492" y="132"/>
                </a:cxn>
                <a:cxn ang="0">
                  <a:pos x="474" y="117"/>
                </a:cxn>
                <a:cxn ang="0">
                  <a:pos x="456" y="111"/>
                </a:cxn>
                <a:cxn ang="0">
                  <a:pos x="453" y="75"/>
                </a:cxn>
                <a:cxn ang="0">
                  <a:pos x="468" y="60"/>
                </a:cxn>
                <a:cxn ang="0">
                  <a:pos x="474" y="42"/>
                </a:cxn>
                <a:cxn ang="0">
                  <a:pos x="453" y="36"/>
                </a:cxn>
                <a:cxn ang="0">
                  <a:pos x="444" y="39"/>
                </a:cxn>
                <a:cxn ang="0">
                  <a:pos x="417" y="54"/>
                </a:cxn>
                <a:cxn ang="0">
                  <a:pos x="390" y="39"/>
                </a:cxn>
                <a:cxn ang="0">
                  <a:pos x="354" y="42"/>
                </a:cxn>
                <a:cxn ang="0">
                  <a:pos x="357" y="0"/>
                </a:cxn>
                <a:cxn ang="0">
                  <a:pos x="381" y="3"/>
                </a:cxn>
                <a:cxn ang="0">
                  <a:pos x="390" y="9"/>
                </a:cxn>
                <a:cxn ang="0">
                  <a:pos x="396" y="18"/>
                </a:cxn>
                <a:cxn ang="0">
                  <a:pos x="435" y="24"/>
                </a:cxn>
              </a:cxnLst>
              <a:rect l="0" t="0" r="r" b="b"/>
              <a:pathLst>
                <a:path w="493" h="162">
                  <a:moveTo>
                    <a:pt x="0" y="96"/>
                  </a:moveTo>
                  <a:cubicBezTo>
                    <a:pt x="17" y="85"/>
                    <a:pt x="30" y="81"/>
                    <a:pt x="51" y="78"/>
                  </a:cubicBezTo>
                  <a:cubicBezTo>
                    <a:pt x="69" y="66"/>
                    <a:pt x="96" y="91"/>
                    <a:pt x="114" y="99"/>
                  </a:cubicBezTo>
                  <a:cubicBezTo>
                    <a:pt x="124" y="103"/>
                    <a:pt x="139" y="106"/>
                    <a:pt x="150" y="108"/>
                  </a:cubicBezTo>
                  <a:cubicBezTo>
                    <a:pt x="193" y="103"/>
                    <a:pt x="161" y="103"/>
                    <a:pt x="189" y="84"/>
                  </a:cubicBezTo>
                  <a:cubicBezTo>
                    <a:pt x="199" y="68"/>
                    <a:pt x="212" y="76"/>
                    <a:pt x="228" y="81"/>
                  </a:cubicBezTo>
                  <a:cubicBezTo>
                    <a:pt x="242" y="102"/>
                    <a:pt x="240" y="104"/>
                    <a:pt x="267" y="111"/>
                  </a:cubicBezTo>
                  <a:cubicBezTo>
                    <a:pt x="274" y="118"/>
                    <a:pt x="278" y="121"/>
                    <a:pt x="282" y="129"/>
                  </a:cubicBezTo>
                  <a:cubicBezTo>
                    <a:pt x="283" y="132"/>
                    <a:pt x="282" y="136"/>
                    <a:pt x="285" y="138"/>
                  </a:cubicBezTo>
                  <a:cubicBezTo>
                    <a:pt x="294" y="144"/>
                    <a:pt x="318" y="147"/>
                    <a:pt x="318" y="147"/>
                  </a:cubicBezTo>
                  <a:cubicBezTo>
                    <a:pt x="344" y="143"/>
                    <a:pt x="330" y="141"/>
                    <a:pt x="348" y="129"/>
                  </a:cubicBezTo>
                  <a:cubicBezTo>
                    <a:pt x="360" y="133"/>
                    <a:pt x="360" y="140"/>
                    <a:pt x="372" y="144"/>
                  </a:cubicBezTo>
                  <a:cubicBezTo>
                    <a:pt x="378" y="143"/>
                    <a:pt x="385" y="145"/>
                    <a:pt x="390" y="141"/>
                  </a:cubicBezTo>
                  <a:cubicBezTo>
                    <a:pt x="395" y="137"/>
                    <a:pt x="396" y="123"/>
                    <a:pt x="396" y="123"/>
                  </a:cubicBezTo>
                  <a:cubicBezTo>
                    <a:pt x="393" y="121"/>
                    <a:pt x="388" y="120"/>
                    <a:pt x="387" y="117"/>
                  </a:cubicBezTo>
                  <a:cubicBezTo>
                    <a:pt x="380" y="96"/>
                    <a:pt x="410" y="107"/>
                    <a:pt x="414" y="108"/>
                  </a:cubicBezTo>
                  <a:cubicBezTo>
                    <a:pt x="433" y="114"/>
                    <a:pt x="443" y="128"/>
                    <a:pt x="459" y="138"/>
                  </a:cubicBezTo>
                  <a:cubicBezTo>
                    <a:pt x="470" y="155"/>
                    <a:pt x="452" y="162"/>
                    <a:pt x="471" y="156"/>
                  </a:cubicBezTo>
                  <a:cubicBezTo>
                    <a:pt x="472" y="153"/>
                    <a:pt x="471" y="148"/>
                    <a:pt x="474" y="147"/>
                  </a:cubicBezTo>
                  <a:cubicBezTo>
                    <a:pt x="478" y="145"/>
                    <a:pt x="483" y="153"/>
                    <a:pt x="486" y="150"/>
                  </a:cubicBezTo>
                  <a:cubicBezTo>
                    <a:pt x="491" y="146"/>
                    <a:pt x="492" y="132"/>
                    <a:pt x="492" y="132"/>
                  </a:cubicBezTo>
                  <a:cubicBezTo>
                    <a:pt x="487" y="114"/>
                    <a:pt x="493" y="122"/>
                    <a:pt x="474" y="117"/>
                  </a:cubicBezTo>
                  <a:cubicBezTo>
                    <a:pt x="468" y="115"/>
                    <a:pt x="456" y="111"/>
                    <a:pt x="456" y="111"/>
                  </a:cubicBezTo>
                  <a:cubicBezTo>
                    <a:pt x="443" y="98"/>
                    <a:pt x="422" y="85"/>
                    <a:pt x="453" y="75"/>
                  </a:cubicBezTo>
                  <a:cubicBezTo>
                    <a:pt x="457" y="69"/>
                    <a:pt x="464" y="66"/>
                    <a:pt x="468" y="60"/>
                  </a:cubicBezTo>
                  <a:cubicBezTo>
                    <a:pt x="471" y="55"/>
                    <a:pt x="474" y="42"/>
                    <a:pt x="474" y="42"/>
                  </a:cubicBezTo>
                  <a:cubicBezTo>
                    <a:pt x="469" y="13"/>
                    <a:pt x="467" y="25"/>
                    <a:pt x="453" y="36"/>
                  </a:cubicBezTo>
                  <a:cubicBezTo>
                    <a:pt x="451" y="38"/>
                    <a:pt x="447" y="38"/>
                    <a:pt x="444" y="39"/>
                  </a:cubicBezTo>
                  <a:cubicBezTo>
                    <a:pt x="435" y="52"/>
                    <a:pt x="434" y="58"/>
                    <a:pt x="417" y="54"/>
                  </a:cubicBezTo>
                  <a:cubicBezTo>
                    <a:pt x="408" y="48"/>
                    <a:pt x="399" y="45"/>
                    <a:pt x="390" y="39"/>
                  </a:cubicBezTo>
                  <a:cubicBezTo>
                    <a:pt x="374" y="43"/>
                    <a:pt x="370" y="45"/>
                    <a:pt x="354" y="42"/>
                  </a:cubicBezTo>
                  <a:cubicBezTo>
                    <a:pt x="348" y="23"/>
                    <a:pt x="345" y="17"/>
                    <a:pt x="357" y="0"/>
                  </a:cubicBezTo>
                  <a:cubicBezTo>
                    <a:pt x="365" y="1"/>
                    <a:pt x="373" y="1"/>
                    <a:pt x="381" y="3"/>
                  </a:cubicBezTo>
                  <a:cubicBezTo>
                    <a:pt x="384" y="4"/>
                    <a:pt x="387" y="6"/>
                    <a:pt x="390" y="9"/>
                  </a:cubicBezTo>
                  <a:cubicBezTo>
                    <a:pt x="393" y="12"/>
                    <a:pt x="393" y="17"/>
                    <a:pt x="396" y="18"/>
                  </a:cubicBezTo>
                  <a:cubicBezTo>
                    <a:pt x="444" y="32"/>
                    <a:pt x="422" y="11"/>
                    <a:pt x="435" y="24"/>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47" name="Freeform 451"/>
            <p:cNvSpPr>
              <a:spLocks/>
            </p:cNvSpPr>
            <p:nvPr/>
          </p:nvSpPr>
          <p:spPr bwMode="auto">
            <a:xfrm>
              <a:off x="6406" y="2216"/>
              <a:ext cx="350" cy="98"/>
            </a:xfrm>
            <a:custGeom>
              <a:avLst/>
              <a:gdLst/>
              <a:ahLst/>
              <a:cxnLst>
                <a:cxn ang="0">
                  <a:pos x="0" y="58"/>
                </a:cxn>
                <a:cxn ang="0">
                  <a:pos x="78" y="64"/>
                </a:cxn>
                <a:cxn ang="0">
                  <a:pos x="96" y="10"/>
                </a:cxn>
                <a:cxn ang="0">
                  <a:pos x="132" y="28"/>
                </a:cxn>
                <a:cxn ang="0">
                  <a:pos x="252" y="40"/>
                </a:cxn>
              </a:cxnLst>
              <a:rect l="0" t="0" r="r" b="b"/>
              <a:pathLst>
                <a:path w="252" h="70">
                  <a:moveTo>
                    <a:pt x="0" y="58"/>
                  </a:moveTo>
                  <a:cubicBezTo>
                    <a:pt x="29" y="68"/>
                    <a:pt x="47" y="70"/>
                    <a:pt x="78" y="64"/>
                  </a:cubicBezTo>
                  <a:cubicBezTo>
                    <a:pt x="89" y="48"/>
                    <a:pt x="84" y="25"/>
                    <a:pt x="96" y="10"/>
                  </a:cubicBezTo>
                  <a:cubicBezTo>
                    <a:pt x="104" y="0"/>
                    <a:pt x="119" y="24"/>
                    <a:pt x="132" y="28"/>
                  </a:cubicBezTo>
                  <a:cubicBezTo>
                    <a:pt x="170" y="41"/>
                    <a:pt x="214" y="40"/>
                    <a:pt x="252" y="40"/>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46" name="Line 450"/>
            <p:cNvSpPr>
              <a:spLocks noChangeShapeType="1"/>
            </p:cNvSpPr>
            <p:nvPr/>
          </p:nvSpPr>
          <p:spPr bwMode="auto">
            <a:xfrm>
              <a:off x="7443" y="1489"/>
              <a:ext cx="963" cy="13"/>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45" name="Line 449"/>
            <p:cNvSpPr>
              <a:spLocks noChangeShapeType="1"/>
            </p:cNvSpPr>
            <p:nvPr/>
          </p:nvSpPr>
          <p:spPr bwMode="auto">
            <a:xfrm>
              <a:off x="8406" y="1171"/>
              <a:ext cx="4" cy="334"/>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44" name="Freeform 448"/>
            <p:cNvSpPr>
              <a:spLocks/>
            </p:cNvSpPr>
            <p:nvPr/>
          </p:nvSpPr>
          <p:spPr bwMode="auto">
            <a:xfrm>
              <a:off x="8314" y="1033"/>
              <a:ext cx="92" cy="142"/>
            </a:xfrm>
            <a:custGeom>
              <a:avLst/>
              <a:gdLst/>
              <a:ahLst/>
              <a:cxnLst>
                <a:cxn ang="0">
                  <a:pos x="0" y="0"/>
                </a:cxn>
                <a:cxn ang="0">
                  <a:pos x="24" y="6"/>
                </a:cxn>
                <a:cxn ang="0">
                  <a:pos x="27" y="48"/>
                </a:cxn>
                <a:cxn ang="0">
                  <a:pos x="33" y="69"/>
                </a:cxn>
                <a:cxn ang="0">
                  <a:pos x="42" y="87"/>
                </a:cxn>
                <a:cxn ang="0">
                  <a:pos x="66" y="102"/>
                </a:cxn>
              </a:cxnLst>
              <a:rect l="0" t="0" r="r" b="b"/>
              <a:pathLst>
                <a:path w="66" h="102">
                  <a:moveTo>
                    <a:pt x="0" y="0"/>
                  </a:moveTo>
                  <a:cubicBezTo>
                    <a:pt x="10" y="10"/>
                    <a:pt x="14" y="21"/>
                    <a:pt x="24" y="6"/>
                  </a:cubicBezTo>
                  <a:cubicBezTo>
                    <a:pt x="50" y="12"/>
                    <a:pt x="42" y="33"/>
                    <a:pt x="27" y="48"/>
                  </a:cubicBezTo>
                  <a:cubicBezTo>
                    <a:pt x="22" y="68"/>
                    <a:pt x="22" y="53"/>
                    <a:pt x="33" y="69"/>
                  </a:cubicBezTo>
                  <a:cubicBezTo>
                    <a:pt x="39" y="78"/>
                    <a:pt x="32" y="79"/>
                    <a:pt x="42" y="87"/>
                  </a:cubicBezTo>
                  <a:cubicBezTo>
                    <a:pt x="49" y="93"/>
                    <a:pt x="59" y="95"/>
                    <a:pt x="66" y="102"/>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43" name="Line 447"/>
            <p:cNvSpPr>
              <a:spLocks noChangeShapeType="1"/>
            </p:cNvSpPr>
            <p:nvPr/>
          </p:nvSpPr>
          <p:spPr bwMode="auto">
            <a:xfrm flipV="1">
              <a:off x="8489" y="2150"/>
              <a:ext cx="396" cy="5"/>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42" name="Line 446"/>
            <p:cNvSpPr>
              <a:spLocks noChangeShapeType="1"/>
            </p:cNvSpPr>
            <p:nvPr/>
          </p:nvSpPr>
          <p:spPr bwMode="auto">
            <a:xfrm>
              <a:off x="8414" y="1610"/>
              <a:ext cx="17" cy="456"/>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41" name="Line 445"/>
            <p:cNvSpPr>
              <a:spLocks noChangeShapeType="1"/>
            </p:cNvSpPr>
            <p:nvPr/>
          </p:nvSpPr>
          <p:spPr bwMode="auto">
            <a:xfrm flipV="1">
              <a:off x="8410" y="1572"/>
              <a:ext cx="575" cy="3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40" name="Freeform 444"/>
            <p:cNvSpPr>
              <a:spLocks/>
            </p:cNvSpPr>
            <p:nvPr/>
          </p:nvSpPr>
          <p:spPr bwMode="auto">
            <a:xfrm>
              <a:off x="8951" y="1585"/>
              <a:ext cx="128" cy="314"/>
            </a:xfrm>
            <a:custGeom>
              <a:avLst/>
              <a:gdLst/>
              <a:ahLst/>
              <a:cxnLst>
                <a:cxn ang="0">
                  <a:pos x="27" y="0"/>
                </a:cxn>
                <a:cxn ang="0">
                  <a:pos x="21" y="39"/>
                </a:cxn>
                <a:cxn ang="0">
                  <a:pos x="12" y="57"/>
                </a:cxn>
                <a:cxn ang="0">
                  <a:pos x="48" y="48"/>
                </a:cxn>
                <a:cxn ang="0">
                  <a:pos x="87" y="54"/>
                </a:cxn>
                <a:cxn ang="0">
                  <a:pos x="69" y="90"/>
                </a:cxn>
                <a:cxn ang="0">
                  <a:pos x="57" y="108"/>
                </a:cxn>
                <a:cxn ang="0">
                  <a:pos x="39" y="120"/>
                </a:cxn>
                <a:cxn ang="0">
                  <a:pos x="9" y="183"/>
                </a:cxn>
                <a:cxn ang="0">
                  <a:pos x="3" y="225"/>
                </a:cxn>
              </a:cxnLst>
              <a:rect l="0" t="0" r="r" b="b"/>
              <a:pathLst>
                <a:path w="92" h="225">
                  <a:moveTo>
                    <a:pt x="27" y="0"/>
                  </a:moveTo>
                  <a:cubicBezTo>
                    <a:pt x="31" y="17"/>
                    <a:pt x="38" y="28"/>
                    <a:pt x="21" y="39"/>
                  </a:cubicBezTo>
                  <a:cubicBezTo>
                    <a:pt x="19" y="45"/>
                    <a:pt x="7" y="52"/>
                    <a:pt x="12" y="57"/>
                  </a:cubicBezTo>
                  <a:cubicBezTo>
                    <a:pt x="13" y="58"/>
                    <a:pt x="47" y="48"/>
                    <a:pt x="48" y="48"/>
                  </a:cubicBezTo>
                  <a:cubicBezTo>
                    <a:pt x="52" y="48"/>
                    <a:pt x="85" y="50"/>
                    <a:pt x="87" y="54"/>
                  </a:cubicBezTo>
                  <a:cubicBezTo>
                    <a:pt x="92" y="66"/>
                    <a:pt x="79" y="84"/>
                    <a:pt x="69" y="90"/>
                  </a:cubicBezTo>
                  <a:cubicBezTo>
                    <a:pt x="65" y="96"/>
                    <a:pt x="61" y="102"/>
                    <a:pt x="57" y="108"/>
                  </a:cubicBezTo>
                  <a:cubicBezTo>
                    <a:pt x="53" y="114"/>
                    <a:pt x="39" y="120"/>
                    <a:pt x="39" y="120"/>
                  </a:cubicBezTo>
                  <a:cubicBezTo>
                    <a:pt x="31" y="143"/>
                    <a:pt x="30" y="169"/>
                    <a:pt x="9" y="183"/>
                  </a:cubicBezTo>
                  <a:cubicBezTo>
                    <a:pt x="0" y="209"/>
                    <a:pt x="3" y="195"/>
                    <a:pt x="3" y="225"/>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39" name="Freeform 443"/>
            <p:cNvSpPr>
              <a:spLocks/>
            </p:cNvSpPr>
            <p:nvPr/>
          </p:nvSpPr>
          <p:spPr bwMode="auto">
            <a:xfrm>
              <a:off x="9175" y="129"/>
              <a:ext cx="112" cy="464"/>
            </a:xfrm>
            <a:custGeom>
              <a:avLst/>
              <a:gdLst/>
              <a:ahLst/>
              <a:cxnLst>
                <a:cxn ang="0">
                  <a:pos x="31" y="30"/>
                </a:cxn>
                <a:cxn ang="0">
                  <a:pos x="1" y="93"/>
                </a:cxn>
                <a:cxn ang="0">
                  <a:pos x="13" y="90"/>
                </a:cxn>
                <a:cxn ang="0">
                  <a:pos x="37" y="72"/>
                </a:cxn>
                <a:cxn ang="0">
                  <a:pos x="61" y="27"/>
                </a:cxn>
                <a:cxn ang="0">
                  <a:pos x="67" y="9"/>
                </a:cxn>
                <a:cxn ang="0">
                  <a:pos x="70" y="0"/>
                </a:cxn>
                <a:cxn ang="0">
                  <a:pos x="55" y="90"/>
                </a:cxn>
                <a:cxn ang="0">
                  <a:pos x="43" y="108"/>
                </a:cxn>
                <a:cxn ang="0">
                  <a:pos x="37" y="126"/>
                </a:cxn>
                <a:cxn ang="0">
                  <a:pos x="19" y="192"/>
                </a:cxn>
                <a:cxn ang="0">
                  <a:pos x="22" y="276"/>
                </a:cxn>
                <a:cxn ang="0">
                  <a:pos x="37" y="333"/>
                </a:cxn>
              </a:cxnLst>
              <a:rect l="0" t="0" r="r" b="b"/>
              <a:pathLst>
                <a:path w="81" h="333">
                  <a:moveTo>
                    <a:pt x="31" y="30"/>
                  </a:moveTo>
                  <a:cubicBezTo>
                    <a:pt x="24" y="52"/>
                    <a:pt x="9" y="70"/>
                    <a:pt x="1" y="93"/>
                  </a:cubicBezTo>
                  <a:cubicBezTo>
                    <a:pt x="0" y="97"/>
                    <a:pt x="9" y="91"/>
                    <a:pt x="13" y="90"/>
                  </a:cubicBezTo>
                  <a:cubicBezTo>
                    <a:pt x="20" y="80"/>
                    <a:pt x="25" y="76"/>
                    <a:pt x="37" y="72"/>
                  </a:cubicBezTo>
                  <a:cubicBezTo>
                    <a:pt x="40" y="67"/>
                    <a:pt x="59" y="32"/>
                    <a:pt x="61" y="27"/>
                  </a:cubicBezTo>
                  <a:cubicBezTo>
                    <a:pt x="63" y="21"/>
                    <a:pt x="65" y="15"/>
                    <a:pt x="67" y="9"/>
                  </a:cubicBezTo>
                  <a:cubicBezTo>
                    <a:pt x="68" y="6"/>
                    <a:pt x="70" y="0"/>
                    <a:pt x="70" y="0"/>
                  </a:cubicBezTo>
                  <a:cubicBezTo>
                    <a:pt x="81" y="34"/>
                    <a:pt x="65" y="60"/>
                    <a:pt x="55" y="90"/>
                  </a:cubicBezTo>
                  <a:cubicBezTo>
                    <a:pt x="53" y="97"/>
                    <a:pt x="45" y="101"/>
                    <a:pt x="43" y="108"/>
                  </a:cubicBezTo>
                  <a:cubicBezTo>
                    <a:pt x="41" y="114"/>
                    <a:pt x="37" y="126"/>
                    <a:pt x="37" y="126"/>
                  </a:cubicBezTo>
                  <a:cubicBezTo>
                    <a:pt x="34" y="150"/>
                    <a:pt x="27" y="169"/>
                    <a:pt x="19" y="192"/>
                  </a:cubicBezTo>
                  <a:cubicBezTo>
                    <a:pt x="20" y="220"/>
                    <a:pt x="20" y="248"/>
                    <a:pt x="22" y="276"/>
                  </a:cubicBezTo>
                  <a:cubicBezTo>
                    <a:pt x="23" y="295"/>
                    <a:pt x="37" y="308"/>
                    <a:pt x="37" y="333"/>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38" name="Freeform 442"/>
            <p:cNvSpPr>
              <a:spLocks/>
            </p:cNvSpPr>
            <p:nvPr/>
          </p:nvSpPr>
          <p:spPr bwMode="auto">
            <a:xfrm>
              <a:off x="8685" y="-108"/>
              <a:ext cx="187" cy="73"/>
            </a:xfrm>
            <a:custGeom>
              <a:avLst/>
              <a:gdLst/>
              <a:ahLst/>
              <a:cxnLst>
                <a:cxn ang="0">
                  <a:pos x="135" y="52"/>
                </a:cxn>
                <a:cxn ang="0">
                  <a:pos x="114" y="31"/>
                </a:cxn>
                <a:cxn ang="0">
                  <a:pos x="93" y="43"/>
                </a:cxn>
                <a:cxn ang="0">
                  <a:pos x="105" y="16"/>
                </a:cxn>
                <a:cxn ang="0">
                  <a:pos x="93" y="4"/>
                </a:cxn>
                <a:cxn ang="0">
                  <a:pos x="87" y="13"/>
                </a:cxn>
                <a:cxn ang="0">
                  <a:pos x="84" y="22"/>
                </a:cxn>
                <a:cxn ang="0">
                  <a:pos x="60" y="25"/>
                </a:cxn>
                <a:cxn ang="0">
                  <a:pos x="21" y="40"/>
                </a:cxn>
                <a:cxn ang="0">
                  <a:pos x="0" y="31"/>
                </a:cxn>
              </a:cxnLst>
              <a:rect l="0" t="0" r="r" b="b"/>
              <a:pathLst>
                <a:path w="135" h="52">
                  <a:moveTo>
                    <a:pt x="135" y="52"/>
                  </a:moveTo>
                  <a:cubicBezTo>
                    <a:pt x="132" y="43"/>
                    <a:pt x="114" y="31"/>
                    <a:pt x="114" y="31"/>
                  </a:cubicBezTo>
                  <a:cubicBezTo>
                    <a:pt x="110" y="44"/>
                    <a:pt x="106" y="47"/>
                    <a:pt x="93" y="43"/>
                  </a:cubicBezTo>
                  <a:cubicBezTo>
                    <a:pt x="98" y="35"/>
                    <a:pt x="105" y="16"/>
                    <a:pt x="105" y="16"/>
                  </a:cubicBezTo>
                  <a:cubicBezTo>
                    <a:pt x="104" y="12"/>
                    <a:pt x="102" y="0"/>
                    <a:pt x="93" y="4"/>
                  </a:cubicBezTo>
                  <a:cubicBezTo>
                    <a:pt x="90" y="5"/>
                    <a:pt x="89" y="10"/>
                    <a:pt x="87" y="13"/>
                  </a:cubicBezTo>
                  <a:cubicBezTo>
                    <a:pt x="86" y="16"/>
                    <a:pt x="87" y="21"/>
                    <a:pt x="84" y="22"/>
                  </a:cubicBezTo>
                  <a:cubicBezTo>
                    <a:pt x="77" y="25"/>
                    <a:pt x="68" y="24"/>
                    <a:pt x="60" y="25"/>
                  </a:cubicBezTo>
                  <a:cubicBezTo>
                    <a:pt x="48" y="33"/>
                    <a:pt x="35" y="37"/>
                    <a:pt x="21" y="40"/>
                  </a:cubicBezTo>
                  <a:cubicBezTo>
                    <a:pt x="1" y="37"/>
                    <a:pt x="6" y="42"/>
                    <a:pt x="0" y="31"/>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37" name="Line 441"/>
            <p:cNvSpPr>
              <a:spLocks noChangeShapeType="1"/>
            </p:cNvSpPr>
            <p:nvPr/>
          </p:nvSpPr>
          <p:spPr bwMode="auto">
            <a:xfrm>
              <a:off x="10143" y="790"/>
              <a:ext cx="38" cy="151"/>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36" name="Line 440"/>
            <p:cNvSpPr>
              <a:spLocks noChangeShapeType="1"/>
            </p:cNvSpPr>
            <p:nvPr/>
          </p:nvSpPr>
          <p:spPr bwMode="auto">
            <a:xfrm flipV="1">
              <a:off x="10185" y="916"/>
              <a:ext cx="112" cy="2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35" name="Line 439"/>
            <p:cNvSpPr>
              <a:spLocks noChangeShapeType="1"/>
            </p:cNvSpPr>
            <p:nvPr/>
          </p:nvSpPr>
          <p:spPr bwMode="auto">
            <a:xfrm flipV="1">
              <a:off x="10114" y="509"/>
              <a:ext cx="79" cy="5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34" name="Freeform 438"/>
            <p:cNvSpPr>
              <a:spLocks/>
            </p:cNvSpPr>
            <p:nvPr/>
          </p:nvSpPr>
          <p:spPr bwMode="auto">
            <a:xfrm>
              <a:off x="11226" y="162"/>
              <a:ext cx="13" cy="37"/>
            </a:xfrm>
            <a:custGeom>
              <a:avLst/>
              <a:gdLst/>
              <a:ahLst/>
              <a:cxnLst>
                <a:cxn ang="0">
                  <a:pos x="6" y="0"/>
                </a:cxn>
                <a:cxn ang="0">
                  <a:pos x="0" y="27"/>
                </a:cxn>
              </a:cxnLst>
              <a:rect l="0" t="0" r="r" b="b"/>
              <a:pathLst>
                <a:path w="9" h="27">
                  <a:moveTo>
                    <a:pt x="6" y="0"/>
                  </a:moveTo>
                  <a:cubicBezTo>
                    <a:pt x="3" y="25"/>
                    <a:pt x="9" y="18"/>
                    <a:pt x="0" y="27"/>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33" name="Line 437"/>
            <p:cNvSpPr>
              <a:spLocks noChangeShapeType="1"/>
            </p:cNvSpPr>
            <p:nvPr/>
          </p:nvSpPr>
          <p:spPr bwMode="auto">
            <a:xfrm flipV="1">
              <a:off x="10851" y="-119"/>
              <a:ext cx="196" cy="5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32" name="Freeform 436"/>
            <p:cNvSpPr>
              <a:spLocks/>
            </p:cNvSpPr>
            <p:nvPr/>
          </p:nvSpPr>
          <p:spPr bwMode="auto">
            <a:xfrm>
              <a:off x="11018" y="-177"/>
              <a:ext cx="83" cy="443"/>
            </a:xfrm>
            <a:custGeom>
              <a:avLst/>
              <a:gdLst/>
              <a:ahLst/>
              <a:cxnLst>
                <a:cxn ang="0">
                  <a:pos x="60" y="0"/>
                </a:cxn>
                <a:cxn ang="0">
                  <a:pos x="39" y="18"/>
                </a:cxn>
                <a:cxn ang="0">
                  <a:pos x="24" y="45"/>
                </a:cxn>
                <a:cxn ang="0">
                  <a:pos x="30" y="63"/>
                </a:cxn>
                <a:cxn ang="0">
                  <a:pos x="33" y="72"/>
                </a:cxn>
                <a:cxn ang="0">
                  <a:pos x="24" y="99"/>
                </a:cxn>
                <a:cxn ang="0">
                  <a:pos x="21" y="108"/>
                </a:cxn>
                <a:cxn ang="0">
                  <a:pos x="9" y="174"/>
                </a:cxn>
                <a:cxn ang="0">
                  <a:pos x="3" y="198"/>
                </a:cxn>
                <a:cxn ang="0">
                  <a:pos x="0" y="210"/>
                </a:cxn>
                <a:cxn ang="0">
                  <a:pos x="3" y="252"/>
                </a:cxn>
                <a:cxn ang="0">
                  <a:pos x="18" y="318"/>
                </a:cxn>
              </a:cxnLst>
              <a:rect l="0" t="0" r="r" b="b"/>
              <a:pathLst>
                <a:path w="60" h="318">
                  <a:moveTo>
                    <a:pt x="60" y="0"/>
                  </a:moveTo>
                  <a:cubicBezTo>
                    <a:pt x="49" y="7"/>
                    <a:pt x="51" y="14"/>
                    <a:pt x="39" y="18"/>
                  </a:cubicBezTo>
                  <a:cubicBezTo>
                    <a:pt x="25" y="39"/>
                    <a:pt x="29" y="29"/>
                    <a:pt x="24" y="45"/>
                  </a:cubicBezTo>
                  <a:cubicBezTo>
                    <a:pt x="26" y="51"/>
                    <a:pt x="28" y="57"/>
                    <a:pt x="30" y="63"/>
                  </a:cubicBezTo>
                  <a:lnTo>
                    <a:pt x="33" y="72"/>
                  </a:lnTo>
                  <a:cubicBezTo>
                    <a:pt x="33" y="72"/>
                    <a:pt x="24" y="99"/>
                    <a:pt x="24" y="99"/>
                  </a:cubicBezTo>
                  <a:cubicBezTo>
                    <a:pt x="23" y="102"/>
                    <a:pt x="21" y="108"/>
                    <a:pt x="21" y="108"/>
                  </a:cubicBezTo>
                  <a:cubicBezTo>
                    <a:pt x="19" y="132"/>
                    <a:pt x="15" y="152"/>
                    <a:pt x="9" y="174"/>
                  </a:cubicBezTo>
                  <a:cubicBezTo>
                    <a:pt x="7" y="182"/>
                    <a:pt x="5" y="190"/>
                    <a:pt x="3" y="198"/>
                  </a:cubicBezTo>
                  <a:cubicBezTo>
                    <a:pt x="2" y="202"/>
                    <a:pt x="0" y="210"/>
                    <a:pt x="0" y="210"/>
                  </a:cubicBezTo>
                  <a:cubicBezTo>
                    <a:pt x="1" y="224"/>
                    <a:pt x="1" y="238"/>
                    <a:pt x="3" y="252"/>
                  </a:cubicBezTo>
                  <a:cubicBezTo>
                    <a:pt x="7" y="275"/>
                    <a:pt x="18" y="293"/>
                    <a:pt x="18" y="318"/>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31" name="Freeform 435"/>
            <p:cNvSpPr>
              <a:spLocks/>
            </p:cNvSpPr>
            <p:nvPr/>
          </p:nvSpPr>
          <p:spPr bwMode="auto">
            <a:xfrm>
              <a:off x="10314" y="1815"/>
              <a:ext cx="283" cy="360"/>
            </a:xfrm>
            <a:custGeom>
              <a:avLst/>
              <a:gdLst/>
              <a:ahLst/>
              <a:cxnLst>
                <a:cxn ang="0">
                  <a:pos x="204" y="0"/>
                </a:cxn>
                <a:cxn ang="0">
                  <a:pos x="183" y="24"/>
                </a:cxn>
                <a:cxn ang="0">
                  <a:pos x="168" y="51"/>
                </a:cxn>
                <a:cxn ang="0">
                  <a:pos x="150" y="60"/>
                </a:cxn>
                <a:cxn ang="0">
                  <a:pos x="138" y="114"/>
                </a:cxn>
                <a:cxn ang="0">
                  <a:pos x="111" y="129"/>
                </a:cxn>
                <a:cxn ang="0">
                  <a:pos x="102" y="150"/>
                </a:cxn>
                <a:cxn ang="0">
                  <a:pos x="84" y="162"/>
                </a:cxn>
                <a:cxn ang="0">
                  <a:pos x="45" y="189"/>
                </a:cxn>
                <a:cxn ang="0">
                  <a:pos x="24" y="216"/>
                </a:cxn>
                <a:cxn ang="0">
                  <a:pos x="6" y="210"/>
                </a:cxn>
                <a:cxn ang="0">
                  <a:pos x="18" y="228"/>
                </a:cxn>
                <a:cxn ang="0">
                  <a:pos x="0" y="258"/>
                </a:cxn>
              </a:cxnLst>
              <a:rect l="0" t="0" r="r" b="b"/>
              <a:pathLst>
                <a:path w="204" h="258">
                  <a:moveTo>
                    <a:pt x="204" y="0"/>
                  </a:moveTo>
                  <a:cubicBezTo>
                    <a:pt x="190" y="21"/>
                    <a:pt x="198" y="14"/>
                    <a:pt x="183" y="24"/>
                  </a:cubicBezTo>
                  <a:cubicBezTo>
                    <a:pt x="177" y="33"/>
                    <a:pt x="175" y="44"/>
                    <a:pt x="168" y="51"/>
                  </a:cubicBezTo>
                  <a:cubicBezTo>
                    <a:pt x="163" y="56"/>
                    <a:pt x="156" y="56"/>
                    <a:pt x="150" y="60"/>
                  </a:cubicBezTo>
                  <a:cubicBezTo>
                    <a:pt x="139" y="77"/>
                    <a:pt x="150" y="99"/>
                    <a:pt x="138" y="114"/>
                  </a:cubicBezTo>
                  <a:cubicBezTo>
                    <a:pt x="132" y="121"/>
                    <a:pt x="118" y="124"/>
                    <a:pt x="111" y="129"/>
                  </a:cubicBezTo>
                  <a:cubicBezTo>
                    <a:pt x="109" y="137"/>
                    <a:pt x="109" y="144"/>
                    <a:pt x="102" y="150"/>
                  </a:cubicBezTo>
                  <a:cubicBezTo>
                    <a:pt x="97" y="155"/>
                    <a:pt x="84" y="162"/>
                    <a:pt x="84" y="162"/>
                  </a:cubicBezTo>
                  <a:cubicBezTo>
                    <a:pt x="79" y="177"/>
                    <a:pt x="60" y="184"/>
                    <a:pt x="45" y="189"/>
                  </a:cubicBezTo>
                  <a:cubicBezTo>
                    <a:pt x="37" y="197"/>
                    <a:pt x="24" y="216"/>
                    <a:pt x="24" y="216"/>
                  </a:cubicBezTo>
                  <a:cubicBezTo>
                    <a:pt x="18" y="214"/>
                    <a:pt x="2" y="205"/>
                    <a:pt x="6" y="210"/>
                  </a:cubicBezTo>
                  <a:cubicBezTo>
                    <a:pt x="10" y="216"/>
                    <a:pt x="18" y="228"/>
                    <a:pt x="18" y="228"/>
                  </a:cubicBezTo>
                  <a:cubicBezTo>
                    <a:pt x="13" y="249"/>
                    <a:pt x="0" y="237"/>
                    <a:pt x="0" y="258"/>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30" name="Freeform 434"/>
            <p:cNvSpPr>
              <a:spLocks/>
            </p:cNvSpPr>
            <p:nvPr/>
          </p:nvSpPr>
          <p:spPr bwMode="auto">
            <a:xfrm>
              <a:off x="8400" y="1502"/>
              <a:ext cx="14" cy="101"/>
            </a:xfrm>
            <a:custGeom>
              <a:avLst/>
              <a:gdLst/>
              <a:ahLst/>
              <a:cxnLst>
                <a:cxn ang="0">
                  <a:pos x="7" y="0"/>
                </a:cxn>
                <a:cxn ang="0">
                  <a:pos x="4" y="51"/>
                </a:cxn>
                <a:cxn ang="0">
                  <a:pos x="10" y="72"/>
                </a:cxn>
              </a:cxnLst>
              <a:rect l="0" t="0" r="r" b="b"/>
              <a:pathLst>
                <a:path w="10" h="73">
                  <a:moveTo>
                    <a:pt x="7" y="0"/>
                  </a:moveTo>
                  <a:cubicBezTo>
                    <a:pt x="6" y="17"/>
                    <a:pt x="4" y="34"/>
                    <a:pt x="4" y="51"/>
                  </a:cubicBezTo>
                  <a:cubicBezTo>
                    <a:pt x="4" y="73"/>
                    <a:pt x="0" y="72"/>
                    <a:pt x="10" y="72"/>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29" name="Freeform 433"/>
            <p:cNvSpPr>
              <a:spLocks/>
            </p:cNvSpPr>
            <p:nvPr/>
          </p:nvSpPr>
          <p:spPr bwMode="auto">
            <a:xfrm>
              <a:off x="4757" y="199"/>
              <a:ext cx="930" cy="1780"/>
            </a:xfrm>
            <a:custGeom>
              <a:avLst/>
              <a:gdLst/>
              <a:ahLst/>
              <a:cxnLst>
                <a:cxn ang="0">
                  <a:pos x="61" y="0"/>
                </a:cxn>
                <a:cxn ang="0">
                  <a:pos x="18" y="141"/>
                </a:cxn>
                <a:cxn ang="0">
                  <a:pos x="40" y="250"/>
                </a:cxn>
                <a:cxn ang="0">
                  <a:pos x="18" y="315"/>
                </a:cxn>
                <a:cxn ang="0">
                  <a:pos x="7" y="347"/>
                </a:cxn>
                <a:cxn ang="0">
                  <a:pos x="40" y="423"/>
                </a:cxn>
                <a:cxn ang="0">
                  <a:pos x="83" y="532"/>
                </a:cxn>
                <a:cxn ang="0">
                  <a:pos x="94" y="630"/>
                </a:cxn>
                <a:cxn ang="0">
                  <a:pos x="126" y="760"/>
                </a:cxn>
                <a:cxn ang="0">
                  <a:pos x="137" y="847"/>
                </a:cxn>
                <a:cxn ang="0">
                  <a:pos x="159" y="880"/>
                </a:cxn>
                <a:cxn ang="0">
                  <a:pos x="137" y="913"/>
                </a:cxn>
                <a:cxn ang="0">
                  <a:pos x="257" y="999"/>
                </a:cxn>
                <a:cxn ang="0">
                  <a:pos x="289" y="1021"/>
                </a:cxn>
                <a:cxn ang="0">
                  <a:pos x="322" y="1043"/>
                </a:cxn>
                <a:cxn ang="0">
                  <a:pos x="366" y="1108"/>
                </a:cxn>
                <a:cxn ang="0">
                  <a:pos x="398" y="1152"/>
                </a:cxn>
                <a:cxn ang="0">
                  <a:pos x="670" y="1239"/>
                </a:cxn>
              </a:cxnLst>
              <a:rect l="0" t="0" r="r" b="b"/>
              <a:pathLst>
                <a:path w="670" h="1275">
                  <a:moveTo>
                    <a:pt x="61" y="0"/>
                  </a:moveTo>
                  <a:cubicBezTo>
                    <a:pt x="77" y="62"/>
                    <a:pt x="72" y="104"/>
                    <a:pt x="18" y="141"/>
                  </a:cubicBezTo>
                  <a:cubicBezTo>
                    <a:pt x="2" y="187"/>
                    <a:pt x="13" y="210"/>
                    <a:pt x="40" y="250"/>
                  </a:cubicBezTo>
                  <a:cubicBezTo>
                    <a:pt x="33" y="272"/>
                    <a:pt x="25" y="293"/>
                    <a:pt x="18" y="315"/>
                  </a:cubicBezTo>
                  <a:cubicBezTo>
                    <a:pt x="14" y="326"/>
                    <a:pt x="7" y="347"/>
                    <a:pt x="7" y="347"/>
                  </a:cubicBezTo>
                  <a:cubicBezTo>
                    <a:pt x="32" y="445"/>
                    <a:pt x="0" y="343"/>
                    <a:pt x="40" y="423"/>
                  </a:cubicBezTo>
                  <a:cubicBezTo>
                    <a:pt x="59" y="461"/>
                    <a:pt x="58" y="496"/>
                    <a:pt x="83" y="532"/>
                  </a:cubicBezTo>
                  <a:cubicBezTo>
                    <a:pt x="87" y="565"/>
                    <a:pt x="94" y="597"/>
                    <a:pt x="94" y="630"/>
                  </a:cubicBezTo>
                  <a:cubicBezTo>
                    <a:pt x="94" y="691"/>
                    <a:pt x="56" y="714"/>
                    <a:pt x="126" y="760"/>
                  </a:cubicBezTo>
                  <a:cubicBezTo>
                    <a:pt x="130" y="789"/>
                    <a:pt x="129" y="819"/>
                    <a:pt x="137" y="847"/>
                  </a:cubicBezTo>
                  <a:cubicBezTo>
                    <a:pt x="141" y="860"/>
                    <a:pt x="159" y="867"/>
                    <a:pt x="159" y="880"/>
                  </a:cubicBezTo>
                  <a:cubicBezTo>
                    <a:pt x="159" y="893"/>
                    <a:pt x="144" y="902"/>
                    <a:pt x="137" y="913"/>
                  </a:cubicBezTo>
                  <a:cubicBezTo>
                    <a:pt x="167" y="956"/>
                    <a:pt x="211" y="968"/>
                    <a:pt x="257" y="999"/>
                  </a:cubicBezTo>
                  <a:cubicBezTo>
                    <a:pt x="268" y="1006"/>
                    <a:pt x="278" y="1014"/>
                    <a:pt x="289" y="1021"/>
                  </a:cubicBezTo>
                  <a:cubicBezTo>
                    <a:pt x="300" y="1028"/>
                    <a:pt x="322" y="1043"/>
                    <a:pt x="322" y="1043"/>
                  </a:cubicBezTo>
                  <a:cubicBezTo>
                    <a:pt x="337" y="1065"/>
                    <a:pt x="351" y="1087"/>
                    <a:pt x="366" y="1108"/>
                  </a:cubicBezTo>
                  <a:cubicBezTo>
                    <a:pt x="376" y="1123"/>
                    <a:pt x="398" y="1152"/>
                    <a:pt x="398" y="1152"/>
                  </a:cubicBezTo>
                  <a:cubicBezTo>
                    <a:pt x="440" y="1275"/>
                    <a:pt x="546" y="1239"/>
                    <a:pt x="670" y="1239"/>
                  </a:cubicBezTo>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28" name="Line 432"/>
            <p:cNvSpPr>
              <a:spLocks noChangeShapeType="1"/>
            </p:cNvSpPr>
            <p:nvPr/>
          </p:nvSpPr>
          <p:spPr bwMode="auto">
            <a:xfrm flipH="1">
              <a:off x="5220" y="321"/>
              <a:ext cx="120" cy="43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27" name="Line 431"/>
            <p:cNvSpPr>
              <a:spLocks noChangeShapeType="1"/>
            </p:cNvSpPr>
            <p:nvPr/>
          </p:nvSpPr>
          <p:spPr bwMode="auto">
            <a:xfrm>
              <a:off x="5220" y="759"/>
              <a:ext cx="530" cy="79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26" name="Freeform 430"/>
            <p:cNvSpPr>
              <a:spLocks/>
            </p:cNvSpPr>
            <p:nvPr/>
          </p:nvSpPr>
          <p:spPr bwMode="auto">
            <a:xfrm>
              <a:off x="4839" y="-449"/>
              <a:ext cx="250" cy="636"/>
            </a:xfrm>
            <a:custGeom>
              <a:avLst/>
              <a:gdLst/>
              <a:ahLst/>
              <a:cxnLst>
                <a:cxn ang="0">
                  <a:pos x="180" y="0"/>
                </a:cxn>
                <a:cxn ang="0">
                  <a:pos x="144" y="102"/>
                </a:cxn>
                <a:cxn ang="0">
                  <a:pos x="90" y="246"/>
                </a:cxn>
                <a:cxn ang="0">
                  <a:pos x="36" y="330"/>
                </a:cxn>
                <a:cxn ang="0">
                  <a:pos x="6" y="420"/>
                </a:cxn>
                <a:cxn ang="0">
                  <a:pos x="0" y="456"/>
                </a:cxn>
              </a:cxnLst>
              <a:rect l="0" t="0" r="r" b="b"/>
              <a:pathLst>
                <a:path w="180" h="456">
                  <a:moveTo>
                    <a:pt x="180" y="0"/>
                  </a:moveTo>
                  <a:cubicBezTo>
                    <a:pt x="172" y="38"/>
                    <a:pt x="159" y="68"/>
                    <a:pt x="144" y="102"/>
                  </a:cubicBezTo>
                  <a:cubicBezTo>
                    <a:pt x="123" y="149"/>
                    <a:pt x="111" y="200"/>
                    <a:pt x="90" y="246"/>
                  </a:cubicBezTo>
                  <a:cubicBezTo>
                    <a:pt x="75" y="281"/>
                    <a:pt x="69" y="308"/>
                    <a:pt x="36" y="330"/>
                  </a:cubicBezTo>
                  <a:cubicBezTo>
                    <a:pt x="27" y="358"/>
                    <a:pt x="11" y="391"/>
                    <a:pt x="6" y="420"/>
                  </a:cubicBezTo>
                  <a:cubicBezTo>
                    <a:pt x="4" y="432"/>
                    <a:pt x="0" y="456"/>
                    <a:pt x="0" y="456"/>
                  </a:cubicBezTo>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25" name="Line 429"/>
            <p:cNvSpPr>
              <a:spLocks noChangeShapeType="1"/>
            </p:cNvSpPr>
            <p:nvPr/>
          </p:nvSpPr>
          <p:spPr bwMode="auto">
            <a:xfrm>
              <a:off x="4839" y="179"/>
              <a:ext cx="875" cy="23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24" name="Freeform 428"/>
            <p:cNvSpPr>
              <a:spLocks/>
            </p:cNvSpPr>
            <p:nvPr/>
          </p:nvSpPr>
          <p:spPr bwMode="auto">
            <a:xfrm>
              <a:off x="5089" y="-449"/>
              <a:ext cx="767" cy="251"/>
            </a:xfrm>
            <a:custGeom>
              <a:avLst/>
              <a:gdLst/>
              <a:ahLst/>
              <a:cxnLst>
                <a:cxn ang="0">
                  <a:pos x="0" y="0"/>
                </a:cxn>
                <a:cxn ang="0">
                  <a:pos x="60" y="42"/>
                </a:cxn>
                <a:cxn ang="0">
                  <a:pos x="96" y="78"/>
                </a:cxn>
                <a:cxn ang="0">
                  <a:pos x="102" y="108"/>
                </a:cxn>
                <a:cxn ang="0">
                  <a:pos x="138" y="102"/>
                </a:cxn>
                <a:cxn ang="0">
                  <a:pos x="186" y="108"/>
                </a:cxn>
                <a:cxn ang="0">
                  <a:pos x="294" y="126"/>
                </a:cxn>
                <a:cxn ang="0">
                  <a:pos x="552" y="180"/>
                </a:cxn>
              </a:cxnLst>
              <a:rect l="0" t="0" r="r" b="b"/>
              <a:pathLst>
                <a:path w="552" h="180">
                  <a:moveTo>
                    <a:pt x="0" y="0"/>
                  </a:moveTo>
                  <a:cubicBezTo>
                    <a:pt x="20" y="13"/>
                    <a:pt x="42" y="26"/>
                    <a:pt x="60" y="42"/>
                  </a:cubicBezTo>
                  <a:cubicBezTo>
                    <a:pt x="73" y="53"/>
                    <a:pt x="96" y="78"/>
                    <a:pt x="96" y="78"/>
                  </a:cubicBezTo>
                  <a:cubicBezTo>
                    <a:pt x="98" y="88"/>
                    <a:pt x="93" y="103"/>
                    <a:pt x="102" y="108"/>
                  </a:cubicBezTo>
                  <a:cubicBezTo>
                    <a:pt x="113" y="114"/>
                    <a:pt x="126" y="102"/>
                    <a:pt x="138" y="102"/>
                  </a:cubicBezTo>
                  <a:cubicBezTo>
                    <a:pt x="154" y="102"/>
                    <a:pt x="170" y="106"/>
                    <a:pt x="186" y="108"/>
                  </a:cubicBezTo>
                  <a:cubicBezTo>
                    <a:pt x="228" y="150"/>
                    <a:pt x="232" y="133"/>
                    <a:pt x="294" y="126"/>
                  </a:cubicBezTo>
                  <a:cubicBezTo>
                    <a:pt x="377" y="136"/>
                    <a:pt x="475" y="142"/>
                    <a:pt x="552" y="180"/>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23" name="Freeform 427"/>
            <p:cNvSpPr>
              <a:spLocks/>
            </p:cNvSpPr>
            <p:nvPr/>
          </p:nvSpPr>
          <p:spPr bwMode="auto">
            <a:xfrm>
              <a:off x="9264" y="693"/>
              <a:ext cx="100" cy="34"/>
            </a:xfrm>
            <a:custGeom>
              <a:avLst/>
              <a:gdLst/>
              <a:ahLst/>
              <a:cxnLst>
                <a:cxn ang="0">
                  <a:pos x="72" y="0"/>
                </a:cxn>
                <a:cxn ang="0">
                  <a:pos x="18" y="24"/>
                </a:cxn>
                <a:cxn ang="0">
                  <a:pos x="0" y="0"/>
                </a:cxn>
              </a:cxnLst>
              <a:rect l="0" t="0" r="r" b="b"/>
              <a:pathLst>
                <a:path w="72" h="24">
                  <a:moveTo>
                    <a:pt x="72" y="0"/>
                  </a:moveTo>
                  <a:cubicBezTo>
                    <a:pt x="29" y="14"/>
                    <a:pt x="47" y="5"/>
                    <a:pt x="18" y="24"/>
                  </a:cubicBezTo>
                  <a:cubicBezTo>
                    <a:pt x="4" y="4"/>
                    <a:pt x="11" y="11"/>
                    <a:pt x="0" y="0"/>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22" name="Line 426"/>
            <p:cNvSpPr>
              <a:spLocks noChangeShapeType="1"/>
            </p:cNvSpPr>
            <p:nvPr/>
          </p:nvSpPr>
          <p:spPr bwMode="auto">
            <a:xfrm flipV="1">
              <a:off x="8272" y="924"/>
              <a:ext cx="492" cy="8"/>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21" name="Freeform 425"/>
            <p:cNvSpPr>
              <a:spLocks/>
            </p:cNvSpPr>
            <p:nvPr/>
          </p:nvSpPr>
          <p:spPr bwMode="auto">
            <a:xfrm>
              <a:off x="8768" y="924"/>
              <a:ext cx="29" cy="37"/>
            </a:xfrm>
            <a:custGeom>
              <a:avLst/>
              <a:gdLst/>
              <a:ahLst/>
              <a:cxnLst>
                <a:cxn ang="0">
                  <a:pos x="0" y="0"/>
                </a:cxn>
                <a:cxn ang="0">
                  <a:pos x="18" y="18"/>
                </a:cxn>
                <a:cxn ang="0">
                  <a:pos x="21" y="27"/>
                </a:cxn>
              </a:cxnLst>
              <a:rect l="0" t="0" r="r" b="b"/>
              <a:pathLst>
                <a:path w="21" h="27">
                  <a:moveTo>
                    <a:pt x="0" y="0"/>
                  </a:moveTo>
                  <a:cubicBezTo>
                    <a:pt x="6" y="6"/>
                    <a:pt x="12" y="12"/>
                    <a:pt x="18" y="18"/>
                  </a:cubicBezTo>
                  <a:cubicBezTo>
                    <a:pt x="20" y="20"/>
                    <a:pt x="21" y="27"/>
                    <a:pt x="21" y="27"/>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20" name="Freeform 424"/>
            <p:cNvSpPr>
              <a:spLocks/>
            </p:cNvSpPr>
            <p:nvPr/>
          </p:nvSpPr>
          <p:spPr bwMode="auto">
            <a:xfrm>
              <a:off x="8787" y="455"/>
              <a:ext cx="98" cy="163"/>
            </a:xfrm>
            <a:custGeom>
              <a:avLst/>
              <a:gdLst/>
              <a:ahLst/>
              <a:cxnLst>
                <a:cxn ang="0">
                  <a:pos x="13" y="0"/>
                </a:cxn>
                <a:cxn ang="0">
                  <a:pos x="31" y="66"/>
                </a:cxn>
                <a:cxn ang="0">
                  <a:pos x="49" y="102"/>
                </a:cxn>
                <a:cxn ang="0">
                  <a:pos x="67" y="114"/>
                </a:cxn>
                <a:cxn ang="0">
                  <a:pos x="70" y="117"/>
                </a:cxn>
              </a:cxnLst>
              <a:rect l="0" t="0" r="r" b="b"/>
              <a:pathLst>
                <a:path w="70" h="117">
                  <a:moveTo>
                    <a:pt x="13" y="0"/>
                  </a:moveTo>
                  <a:cubicBezTo>
                    <a:pt x="0" y="39"/>
                    <a:pt x="18" y="40"/>
                    <a:pt x="31" y="66"/>
                  </a:cubicBezTo>
                  <a:cubicBezTo>
                    <a:pt x="36" y="76"/>
                    <a:pt x="40" y="94"/>
                    <a:pt x="49" y="102"/>
                  </a:cubicBezTo>
                  <a:cubicBezTo>
                    <a:pt x="54" y="107"/>
                    <a:pt x="62" y="109"/>
                    <a:pt x="67" y="114"/>
                  </a:cubicBezTo>
                  <a:cubicBezTo>
                    <a:pt x="68" y="115"/>
                    <a:pt x="69" y="116"/>
                    <a:pt x="70" y="117"/>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19" name="Freeform 423"/>
            <p:cNvSpPr>
              <a:spLocks/>
            </p:cNvSpPr>
            <p:nvPr/>
          </p:nvSpPr>
          <p:spPr bwMode="auto">
            <a:xfrm>
              <a:off x="8171" y="463"/>
              <a:ext cx="18" cy="172"/>
            </a:xfrm>
            <a:custGeom>
              <a:avLst/>
              <a:gdLst/>
              <a:ahLst/>
              <a:cxnLst>
                <a:cxn ang="0">
                  <a:pos x="13" y="0"/>
                </a:cxn>
                <a:cxn ang="0">
                  <a:pos x="4" y="123"/>
                </a:cxn>
              </a:cxnLst>
              <a:rect l="0" t="0" r="r" b="b"/>
              <a:pathLst>
                <a:path w="13" h="123">
                  <a:moveTo>
                    <a:pt x="13" y="0"/>
                  </a:moveTo>
                  <a:cubicBezTo>
                    <a:pt x="0" y="40"/>
                    <a:pt x="4" y="81"/>
                    <a:pt x="4" y="123"/>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18" name="Freeform 422"/>
            <p:cNvSpPr>
              <a:spLocks/>
            </p:cNvSpPr>
            <p:nvPr/>
          </p:nvSpPr>
          <p:spPr bwMode="auto">
            <a:xfrm>
              <a:off x="9976" y="941"/>
              <a:ext cx="46" cy="16"/>
            </a:xfrm>
            <a:custGeom>
              <a:avLst/>
              <a:gdLst/>
              <a:ahLst/>
              <a:cxnLst>
                <a:cxn ang="0">
                  <a:pos x="33" y="0"/>
                </a:cxn>
                <a:cxn ang="0">
                  <a:pos x="0" y="12"/>
                </a:cxn>
              </a:cxnLst>
              <a:rect l="0" t="0" r="r" b="b"/>
              <a:pathLst>
                <a:path w="33" h="12">
                  <a:moveTo>
                    <a:pt x="33" y="0"/>
                  </a:moveTo>
                  <a:cubicBezTo>
                    <a:pt x="20" y="2"/>
                    <a:pt x="6" y="0"/>
                    <a:pt x="0" y="12"/>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17" name="Line 421"/>
            <p:cNvSpPr>
              <a:spLocks noChangeShapeType="1"/>
            </p:cNvSpPr>
            <p:nvPr/>
          </p:nvSpPr>
          <p:spPr bwMode="auto">
            <a:xfrm flipV="1">
              <a:off x="10297" y="827"/>
              <a:ext cx="463" cy="92"/>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16" name="Freeform 420"/>
            <p:cNvSpPr>
              <a:spLocks/>
            </p:cNvSpPr>
            <p:nvPr/>
          </p:nvSpPr>
          <p:spPr bwMode="auto">
            <a:xfrm>
              <a:off x="10297" y="903"/>
              <a:ext cx="234" cy="103"/>
            </a:xfrm>
            <a:custGeom>
              <a:avLst/>
              <a:gdLst/>
              <a:ahLst/>
              <a:cxnLst>
                <a:cxn ang="0">
                  <a:pos x="0" y="12"/>
                </a:cxn>
                <a:cxn ang="0">
                  <a:pos x="6" y="30"/>
                </a:cxn>
                <a:cxn ang="0">
                  <a:pos x="9" y="39"/>
                </a:cxn>
                <a:cxn ang="0">
                  <a:pos x="12" y="60"/>
                </a:cxn>
                <a:cxn ang="0">
                  <a:pos x="15" y="72"/>
                </a:cxn>
                <a:cxn ang="0">
                  <a:pos x="36" y="36"/>
                </a:cxn>
                <a:cxn ang="0">
                  <a:pos x="72" y="21"/>
                </a:cxn>
                <a:cxn ang="0">
                  <a:pos x="90" y="15"/>
                </a:cxn>
                <a:cxn ang="0">
                  <a:pos x="117" y="0"/>
                </a:cxn>
                <a:cxn ang="0">
                  <a:pos x="162" y="9"/>
                </a:cxn>
                <a:cxn ang="0">
                  <a:pos x="168" y="27"/>
                </a:cxn>
              </a:cxnLst>
              <a:rect l="0" t="0" r="r" b="b"/>
              <a:pathLst>
                <a:path w="168" h="74">
                  <a:moveTo>
                    <a:pt x="0" y="12"/>
                  </a:moveTo>
                  <a:cubicBezTo>
                    <a:pt x="2" y="18"/>
                    <a:pt x="4" y="24"/>
                    <a:pt x="6" y="30"/>
                  </a:cubicBezTo>
                  <a:cubicBezTo>
                    <a:pt x="7" y="33"/>
                    <a:pt x="9" y="39"/>
                    <a:pt x="9" y="39"/>
                  </a:cubicBezTo>
                  <a:cubicBezTo>
                    <a:pt x="10" y="46"/>
                    <a:pt x="11" y="53"/>
                    <a:pt x="12" y="60"/>
                  </a:cubicBezTo>
                  <a:cubicBezTo>
                    <a:pt x="13" y="64"/>
                    <a:pt x="11" y="74"/>
                    <a:pt x="15" y="72"/>
                  </a:cubicBezTo>
                  <a:cubicBezTo>
                    <a:pt x="30" y="66"/>
                    <a:pt x="27" y="45"/>
                    <a:pt x="36" y="36"/>
                  </a:cubicBezTo>
                  <a:cubicBezTo>
                    <a:pt x="52" y="20"/>
                    <a:pt x="53" y="26"/>
                    <a:pt x="72" y="21"/>
                  </a:cubicBezTo>
                  <a:cubicBezTo>
                    <a:pt x="78" y="19"/>
                    <a:pt x="90" y="15"/>
                    <a:pt x="90" y="15"/>
                  </a:cubicBezTo>
                  <a:cubicBezTo>
                    <a:pt x="97" y="8"/>
                    <a:pt x="117" y="0"/>
                    <a:pt x="117" y="0"/>
                  </a:cubicBezTo>
                  <a:cubicBezTo>
                    <a:pt x="134" y="2"/>
                    <a:pt x="146" y="5"/>
                    <a:pt x="162" y="9"/>
                  </a:cubicBezTo>
                  <a:cubicBezTo>
                    <a:pt x="164" y="15"/>
                    <a:pt x="168" y="27"/>
                    <a:pt x="168" y="27"/>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15" name="Freeform 419"/>
            <p:cNvSpPr>
              <a:spLocks/>
            </p:cNvSpPr>
            <p:nvPr/>
          </p:nvSpPr>
          <p:spPr bwMode="auto">
            <a:xfrm>
              <a:off x="10689" y="931"/>
              <a:ext cx="129" cy="181"/>
            </a:xfrm>
            <a:custGeom>
              <a:avLst/>
              <a:gdLst/>
              <a:ahLst/>
              <a:cxnLst>
                <a:cxn ang="0">
                  <a:pos x="0" y="115"/>
                </a:cxn>
                <a:cxn ang="0">
                  <a:pos x="12" y="49"/>
                </a:cxn>
                <a:cxn ang="0">
                  <a:pos x="15" y="4"/>
                </a:cxn>
                <a:cxn ang="0">
                  <a:pos x="27" y="7"/>
                </a:cxn>
                <a:cxn ang="0">
                  <a:pos x="36" y="34"/>
                </a:cxn>
                <a:cxn ang="0">
                  <a:pos x="42" y="79"/>
                </a:cxn>
                <a:cxn ang="0">
                  <a:pos x="54" y="97"/>
                </a:cxn>
                <a:cxn ang="0">
                  <a:pos x="75" y="91"/>
                </a:cxn>
                <a:cxn ang="0">
                  <a:pos x="87" y="118"/>
                </a:cxn>
                <a:cxn ang="0">
                  <a:pos x="84" y="127"/>
                </a:cxn>
                <a:cxn ang="0">
                  <a:pos x="93" y="130"/>
                </a:cxn>
              </a:cxnLst>
              <a:rect l="0" t="0" r="r" b="b"/>
              <a:pathLst>
                <a:path w="93" h="130">
                  <a:moveTo>
                    <a:pt x="0" y="115"/>
                  </a:moveTo>
                  <a:cubicBezTo>
                    <a:pt x="13" y="95"/>
                    <a:pt x="5" y="71"/>
                    <a:pt x="12" y="49"/>
                  </a:cubicBezTo>
                  <a:cubicBezTo>
                    <a:pt x="13" y="34"/>
                    <a:pt x="10" y="18"/>
                    <a:pt x="15" y="4"/>
                  </a:cubicBezTo>
                  <a:cubicBezTo>
                    <a:pt x="16" y="0"/>
                    <a:pt x="24" y="4"/>
                    <a:pt x="27" y="7"/>
                  </a:cubicBezTo>
                  <a:cubicBezTo>
                    <a:pt x="33" y="14"/>
                    <a:pt x="36" y="34"/>
                    <a:pt x="36" y="34"/>
                  </a:cubicBezTo>
                  <a:cubicBezTo>
                    <a:pt x="36" y="37"/>
                    <a:pt x="36" y="68"/>
                    <a:pt x="42" y="79"/>
                  </a:cubicBezTo>
                  <a:cubicBezTo>
                    <a:pt x="46" y="85"/>
                    <a:pt x="54" y="97"/>
                    <a:pt x="54" y="97"/>
                  </a:cubicBezTo>
                  <a:cubicBezTo>
                    <a:pt x="61" y="95"/>
                    <a:pt x="70" y="86"/>
                    <a:pt x="75" y="91"/>
                  </a:cubicBezTo>
                  <a:cubicBezTo>
                    <a:pt x="82" y="98"/>
                    <a:pt x="82" y="110"/>
                    <a:pt x="87" y="118"/>
                  </a:cubicBezTo>
                  <a:cubicBezTo>
                    <a:pt x="86" y="121"/>
                    <a:pt x="83" y="124"/>
                    <a:pt x="84" y="127"/>
                  </a:cubicBezTo>
                  <a:cubicBezTo>
                    <a:pt x="85" y="130"/>
                    <a:pt x="93" y="130"/>
                    <a:pt x="93" y="130"/>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14" name="Freeform 418"/>
            <p:cNvSpPr>
              <a:spLocks/>
            </p:cNvSpPr>
            <p:nvPr/>
          </p:nvSpPr>
          <p:spPr bwMode="auto">
            <a:xfrm>
              <a:off x="10868" y="1012"/>
              <a:ext cx="21" cy="83"/>
            </a:xfrm>
            <a:custGeom>
              <a:avLst/>
              <a:gdLst/>
              <a:ahLst/>
              <a:cxnLst>
                <a:cxn ang="0">
                  <a:pos x="15" y="0"/>
                </a:cxn>
                <a:cxn ang="0">
                  <a:pos x="0" y="60"/>
                </a:cxn>
              </a:cxnLst>
              <a:rect l="0" t="0" r="r" b="b"/>
              <a:pathLst>
                <a:path w="15" h="60">
                  <a:moveTo>
                    <a:pt x="15" y="0"/>
                  </a:moveTo>
                  <a:cubicBezTo>
                    <a:pt x="8" y="20"/>
                    <a:pt x="9" y="41"/>
                    <a:pt x="0" y="60"/>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13" name="Freeform 417"/>
            <p:cNvSpPr>
              <a:spLocks/>
            </p:cNvSpPr>
            <p:nvPr/>
          </p:nvSpPr>
          <p:spPr bwMode="auto">
            <a:xfrm>
              <a:off x="9956" y="794"/>
              <a:ext cx="187" cy="373"/>
            </a:xfrm>
            <a:custGeom>
              <a:avLst/>
              <a:gdLst/>
              <a:ahLst/>
              <a:cxnLst>
                <a:cxn ang="0">
                  <a:pos x="135" y="0"/>
                </a:cxn>
                <a:cxn ang="0">
                  <a:pos x="135" y="30"/>
                </a:cxn>
                <a:cxn ang="0">
                  <a:pos x="117" y="108"/>
                </a:cxn>
                <a:cxn ang="0">
                  <a:pos x="111" y="135"/>
                </a:cxn>
                <a:cxn ang="0">
                  <a:pos x="66" y="165"/>
                </a:cxn>
                <a:cxn ang="0">
                  <a:pos x="51" y="183"/>
                </a:cxn>
                <a:cxn ang="0">
                  <a:pos x="27" y="213"/>
                </a:cxn>
                <a:cxn ang="0">
                  <a:pos x="0" y="267"/>
                </a:cxn>
              </a:cxnLst>
              <a:rect l="0" t="0" r="r" b="b"/>
              <a:pathLst>
                <a:path w="135" h="267">
                  <a:moveTo>
                    <a:pt x="135" y="0"/>
                  </a:moveTo>
                  <a:cubicBezTo>
                    <a:pt x="118" y="6"/>
                    <a:pt x="127" y="19"/>
                    <a:pt x="135" y="30"/>
                  </a:cubicBezTo>
                  <a:cubicBezTo>
                    <a:pt x="120" y="53"/>
                    <a:pt x="124" y="82"/>
                    <a:pt x="117" y="108"/>
                  </a:cubicBezTo>
                  <a:cubicBezTo>
                    <a:pt x="117" y="108"/>
                    <a:pt x="114" y="131"/>
                    <a:pt x="111" y="135"/>
                  </a:cubicBezTo>
                  <a:cubicBezTo>
                    <a:pt x="100" y="149"/>
                    <a:pt x="81" y="155"/>
                    <a:pt x="66" y="165"/>
                  </a:cubicBezTo>
                  <a:cubicBezTo>
                    <a:pt x="62" y="171"/>
                    <a:pt x="55" y="176"/>
                    <a:pt x="51" y="183"/>
                  </a:cubicBezTo>
                  <a:cubicBezTo>
                    <a:pt x="38" y="206"/>
                    <a:pt x="53" y="208"/>
                    <a:pt x="27" y="213"/>
                  </a:cubicBezTo>
                  <a:cubicBezTo>
                    <a:pt x="20" y="234"/>
                    <a:pt x="21" y="257"/>
                    <a:pt x="0" y="267"/>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12" name="Line 416"/>
            <p:cNvSpPr>
              <a:spLocks noChangeShapeType="1"/>
            </p:cNvSpPr>
            <p:nvPr/>
          </p:nvSpPr>
          <p:spPr bwMode="auto">
            <a:xfrm>
              <a:off x="9606" y="685"/>
              <a:ext cx="37" cy="41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11" name="Line 415"/>
            <p:cNvSpPr>
              <a:spLocks noChangeShapeType="1"/>
            </p:cNvSpPr>
            <p:nvPr/>
          </p:nvSpPr>
          <p:spPr bwMode="auto">
            <a:xfrm flipV="1">
              <a:off x="9614" y="656"/>
              <a:ext cx="154" cy="25"/>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10" name="Line 414"/>
            <p:cNvSpPr>
              <a:spLocks noChangeShapeType="1"/>
            </p:cNvSpPr>
            <p:nvPr/>
          </p:nvSpPr>
          <p:spPr bwMode="auto">
            <a:xfrm>
              <a:off x="10110" y="568"/>
              <a:ext cx="41" cy="23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09" name="Freeform 413"/>
            <p:cNvSpPr>
              <a:spLocks/>
            </p:cNvSpPr>
            <p:nvPr/>
          </p:nvSpPr>
          <p:spPr bwMode="auto">
            <a:xfrm>
              <a:off x="9760" y="576"/>
              <a:ext cx="350" cy="130"/>
            </a:xfrm>
            <a:custGeom>
              <a:avLst/>
              <a:gdLst/>
              <a:ahLst/>
              <a:cxnLst>
                <a:cxn ang="0">
                  <a:pos x="252" y="0"/>
                </a:cxn>
                <a:cxn ang="0">
                  <a:pos x="189" y="30"/>
                </a:cxn>
                <a:cxn ang="0">
                  <a:pos x="165" y="60"/>
                </a:cxn>
                <a:cxn ang="0">
                  <a:pos x="129" y="72"/>
                </a:cxn>
                <a:cxn ang="0">
                  <a:pos x="111" y="78"/>
                </a:cxn>
                <a:cxn ang="0">
                  <a:pos x="75" y="75"/>
                </a:cxn>
                <a:cxn ang="0">
                  <a:pos x="54" y="81"/>
                </a:cxn>
                <a:cxn ang="0">
                  <a:pos x="0" y="57"/>
                </a:cxn>
              </a:cxnLst>
              <a:rect l="0" t="0" r="r" b="b"/>
              <a:pathLst>
                <a:path w="252" h="93">
                  <a:moveTo>
                    <a:pt x="252" y="0"/>
                  </a:moveTo>
                  <a:cubicBezTo>
                    <a:pt x="231" y="7"/>
                    <a:pt x="207" y="18"/>
                    <a:pt x="189" y="30"/>
                  </a:cubicBezTo>
                  <a:cubicBezTo>
                    <a:pt x="184" y="45"/>
                    <a:pt x="180" y="56"/>
                    <a:pt x="165" y="60"/>
                  </a:cubicBezTo>
                  <a:cubicBezTo>
                    <a:pt x="152" y="69"/>
                    <a:pt x="145" y="68"/>
                    <a:pt x="129" y="72"/>
                  </a:cubicBezTo>
                  <a:cubicBezTo>
                    <a:pt x="123" y="74"/>
                    <a:pt x="111" y="78"/>
                    <a:pt x="111" y="78"/>
                  </a:cubicBezTo>
                  <a:cubicBezTo>
                    <a:pt x="101" y="93"/>
                    <a:pt x="88" y="84"/>
                    <a:pt x="75" y="75"/>
                  </a:cubicBezTo>
                  <a:cubicBezTo>
                    <a:pt x="68" y="77"/>
                    <a:pt x="61" y="81"/>
                    <a:pt x="54" y="81"/>
                  </a:cubicBezTo>
                  <a:cubicBezTo>
                    <a:pt x="34" y="81"/>
                    <a:pt x="22" y="57"/>
                    <a:pt x="0" y="57"/>
                  </a:cubicBez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08" name="Line 412"/>
            <p:cNvSpPr>
              <a:spLocks noChangeShapeType="1"/>
            </p:cNvSpPr>
            <p:nvPr/>
          </p:nvSpPr>
          <p:spPr bwMode="auto">
            <a:xfrm flipH="1">
              <a:off x="5229" y="-737"/>
              <a:ext cx="300" cy="101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07" name="Line 411"/>
            <p:cNvSpPr>
              <a:spLocks noChangeShapeType="1"/>
            </p:cNvSpPr>
            <p:nvPr/>
          </p:nvSpPr>
          <p:spPr bwMode="auto">
            <a:xfrm flipH="1">
              <a:off x="5860" y="-671"/>
              <a:ext cx="96" cy="41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06" name="Line 410"/>
            <p:cNvSpPr>
              <a:spLocks noChangeShapeType="1"/>
            </p:cNvSpPr>
            <p:nvPr/>
          </p:nvSpPr>
          <p:spPr bwMode="auto">
            <a:xfrm>
              <a:off x="5856" y="-261"/>
              <a:ext cx="0" cy="6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05" name="Line 409"/>
            <p:cNvSpPr>
              <a:spLocks noChangeShapeType="1"/>
            </p:cNvSpPr>
            <p:nvPr/>
          </p:nvSpPr>
          <p:spPr bwMode="auto">
            <a:xfrm>
              <a:off x="5856" y="-194"/>
              <a:ext cx="37" cy="5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04" name="Line 408"/>
            <p:cNvSpPr>
              <a:spLocks noChangeShapeType="1"/>
            </p:cNvSpPr>
            <p:nvPr/>
          </p:nvSpPr>
          <p:spPr bwMode="auto">
            <a:xfrm flipH="1">
              <a:off x="5814" y="-139"/>
              <a:ext cx="79" cy="12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03" name="Line 407"/>
            <p:cNvSpPr>
              <a:spLocks noChangeShapeType="1"/>
            </p:cNvSpPr>
            <p:nvPr/>
          </p:nvSpPr>
          <p:spPr bwMode="auto">
            <a:xfrm flipH="1">
              <a:off x="5768" y="-18"/>
              <a:ext cx="46" cy="3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02" name="Line 406"/>
            <p:cNvSpPr>
              <a:spLocks noChangeShapeType="1"/>
            </p:cNvSpPr>
            <p:nvPr/>
          </p:nvSpPr>
          <p:spPr bwMode="auto">
            <a:xfrm flipH="1">
              <a:off x="5760" y="24"/>
              <a:ext cx="8" cy="2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01" name="Line 405"/>
            <p:cNvSpPr>
              <a:spLocks noChangeShapeType="1"/>
            </p:cNvSpPr>
            <p:nvPr/>
          </p:nvSpPr>
          <p:spPr bwMode="auto">
            <a:xfrm>
              <a:off x="5760" y="57"/>
              <a:ext cx="29" cy="3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00" name="Line 404"/>
            <p:cNvSpPr>
              <a:spLocks noChangeShapeType="1"/>
            </p:cNvSpPr>
            <p:nvPr/>
          </p:nvSpPr>
          <p:spPr bwMode="auto">
            <a:xfrm flipH="1">
              <a:off x="5760" y="91"/>
              <a:ext cx="29" cy="5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99" name="Line 403"/>
            <p:cNvSpPr>
              <a:spLocks noChangeShapeType="1"/>
            </p:cNvSpPr>
            <p:nvPr/>
          </p:nvSpPr>
          <p:spPr bwMode="auto">
            <a:xfrm flipH="1">
              <a:off x="5693" y="154"/>
              <a:ext cx="67" cy="26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98" name="Line 402"/>
            <p:cNvSpPr>
              <a:spLocks noChangeShapeType="1"/>
            </p:cNvSpPr>
            <p:nvPr/>
          </p:nvSpPr>
          <p:spPr bwMode="auto">
            <a:xfrm>
              <a:off x="5951" y="-671"/>
              <a:ext cx="121" cy="1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97" name="Line 401"/>
            <p:cNvSpPr>
              <a:spLocks noChangeShapeType="1"/>
            </p:cNvSpPr>
            <p:nvPr/>
          </p:nvSpPr>
          <p:spPr bwMode="auto">
            <a:xfrm>
              <a:off x="5751" y="1560"/>
              <a:ext cx="9" cy="10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96" name="Line 400"/>
            <p:cNvSpPr>
              <a:spLocks noChangeShapeType="1"/>
            </p:cNvSpPr>
            <p:nvPr/>
          </p:nvSpPr>
          <p:spPr bwMode="auto">
            <a:xfrm>
              <a:off x="5760" y="1669"/>
              <a:ext cx="25" cy="4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95" name="Line 399"/>
            <p:cNvSpPr>
              <a:spLocks noChangeShapeType="1"/>
            </p:cNvSpPr>
            <p:nvPr/>
          </p:nvSpPr>
          <p:spPr bwMode="auto">
            <a:xfrm flipH="1">
              <a:off x="5747" y="1719"/>
              <a:ext cx="38" cy="2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94" name="Line 398"/>
            <p:cNvSpPr>
              <a:spLocks noChangeShapeType="1"/>
            </p:cNvSpPr>
            <p:nvPr/>
          </p:nvSpPr>
          <p:spPr bwMode="auto">
            <a:xfrm flipH="1">
              <a:off x="5681" y="1740"/>
              <a:ext cx="66" cy="10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93" name="Line 397"/>
            <p:cNvSpPr>
              <a:spLocks noChangeShapeType="1"/>
            </p:cNvSpPr>
            <p:nvPr/>
          </p:nvSpPr>
          <p:spPr bwMode="auto">
            <a:xfrm flipH="1">
              <a:off x="5676" y="1845"/>
              <a:ext cx="9" cy="4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92" name="Line 396"/>
            <p:cNvSpPr>
              <a:spLocks noChangeShapeType="1"/>
            </p:cNvSpPr>
            <p:nvPr/>
          </p:nvSpPr>
          <p:spPr bwMode="auto">
            <a:xfrm>
              <a:off x="5681" y="1891"/>
              <a:ext cx="20" cy="3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91" name="Line 395"/>
            <p:cNvSpPr>
              <a:spLocks noChangeShapeType="1"/>
            </p:cNvSpPr>
            <p:nvPr/>
          </p:nvSpPr>
          <p:spPr bwMode="auto">
            <a:xfrm flipH="1">
              <a:off x="5639" y="1929"/>
              <a:ext cx="62" cy="5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90" name="Line 394"/>
            <p:cNvSpPr>
              <a:spLocks noChangeShapeType="1"/>
            </p:cNvSpPr>
            <p:nvPr/>
          </p:nvSpPr>
          <p:spPr bwMode="auto">
            <a:xfrm>
              <a:off x="5643" y="1979"/>
              <a:ext cx="454" cy="26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89" name="Line 393"/>
            <p:cNvSpPr>
              <a:spLocks noChangeShapeType="1"/>
            </p:cNvSpPr>
            <p:nvPr/>
          </p:nvSpPr>
          <p:spPr bwMode="auto">
            <a:xfrm>
              <a:off x="6101" y="2247"/>
              <a:ext cx="413" cy="6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88" name="Line 392"/>
            <p:cNvSpPr>
              <a:spLocks noChangeShapeType="1"/>
            </p:cNvSpPr>
            <p:nvPr/>
          </p:nvSpPr>
          <p:spPr bwMode="auto">
            <a:xfrm flipV="1">
              <a:off x="6514" y="2225"/>
              <a:ext cx="29" cy="8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87" name="Line 391"/>
            <p:cNvSpPr>
              <a:spLocks noChangeShapeType="1"/>
            </p:cNvSpPr>
            <p:nvPr/>
          </p:nvSpPr>
          <p:spPr bwMode="auto">
            <a:xfrm>
              <a:off x="6547" y="2225"/>
              <a:ext cx="54" cy="3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86" name="Line 390"/>
            <p:cNvSpPr>
              <a:spLocks noChangeShapeType="1"/>
            </p:cNvSpPr>
            <p:nvPr/>
          </p:nvSpPr>
          <p:spPr bwMode="auto">
            <a:xfrm>
              <a:off x="6606" y="2263"/>
              <a:ext cx="141" cy="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85" name="Line 389"/>
            <p:cNvSpPr>
              <a:spLocks noChangeShapeType="1"/>
            </p:cNvSpPr>
            <p:nvPr/>
          </p:nvSpPr>
          <p:spPr bwMode="auto">
            <a:xfrm flipH="1" flipV="1">
              <a:off x="6743" y="2247"/>
              <a:ext cx="4" cy="2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84" name="Line 388"/>
            <p:cNvSpPr>
              <a:spLocks noChangeShapeType="1"/>
            </p:cNvSpPr>
            <p:nvPr/>
          </p:nvSpPr>
          <p:spPr bwMode="auto">
            <a:xfrm>
              <a:off x="6743" y="2247"/>
              <a:ext cx="496" cy="3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83" name="Line 387"/>
            <p:cNvSpPr>
              <a:spLocks noChangeShapeType="1"/>
            </p:cNvSpPr>
            <p:nvPr/>
          </p:nvSpPr>
          <p:spPr bwMode="auto">
            <a:xfrm flipV="1">
              <a:off x="7239" y="1476"/>
              <a:ext cx="75" cy="80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82" name="Line 386"/>
            <p:cNvSpPr>
              <a:spLocks noChangeShapeType="1"/>
            </p:cNvSpPr>
            <p:nvPr/>
          </p:nvSpPr>
          <p:spPr bwMode="auto">
            <a:xfrm>
              <a:off x="7314" y="1480"/>
              <a:ext cx="125" cy="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81" name="Line 385"/>
            <p:cNvSpPr>
              <a:spLocks noChangeShapeType="1"/>
            </p:cNvSpPr>
            <p:nvPr/>
          </p:nvSpPr>
          <p:spPr bwMode="auto">
            <a:xfrm flipV="1">
              <a:off x="7443" y="840"/>
              <a:ext cx="38" cy="64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80" name="Line 384"/>
            <p:cNvSpPr>
              <a:spLocks noChangeShapeType="1"/>
            </p:cNvSpPr>
            <p:nvPr/>
          </p:nvSpPr>
          <p:spPr bwMode="auto">
            <a:xfrm flipH="1" flipV="1">
              <a:off x="7239" y="823"/>
              <a:ext cx="242" cy="1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79" name="Line 383"/>
            <p:cNvSpPr>
              <a:spLocks noChangeShapeType="1"/>
            </p:cNvSpPr>
            <p:nvPr/>
          </p:nvSpPr>
          <p:spPr bwMode="auto">
            <a:xfrm flipV="1">
              <a:off x="7239" y="-454"/>
              <a:ext cx="121" cy="128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78" name="Line 382"/>
            <p:cNvSpPr>
              <a:spLocks noChangeShapeType="1"/>
            </p:cNvSpPr>
            <p:nvPr/>
          </p:nvSpPr>
          <p:spPr bwMode="auto">
            <a:xfrm>
              <a:off x="7442" y="1490"/>
              <a:ext cx="966" cy="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77" name="Line 381"/>
            <p:cNvSpPr>
              <a:spLocks noChangeShapeType="1"/>
            </p:cNvSpPr>
            <p:nvPr/>
          </p:nvSpPr>
          <p:spPr bwMode="auto">
            <a:xfrm>
              <a:off x="8314" y="2021"/>
              <a:ext cx="0" cy="8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76" name="Line 380"/>
            <p:cNvSpPr>
              <a:spLocks noChangeShapeType="1"/>
            </p:cNvSpPr>
            <p:nvPr/>
          </p:nvSpPr>
          <p:spPr bwMode="auto">
            <a:xfrm flipH="1">
              <a:off x="8275" y="2102"/>
              <a:ext cx="39"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75" name="Line 379"/>
            <p:cNvSpPr>
              <a:spLocks noChangeShapeType="1"/>
            </p:cNvSpPr>
            <p:nvPr/>
          </p:nvSpPr>
          <p:spPr bwMode="auto">
            <a:xfrm flipH="1">
              <a:off x="8239" y="2102"/>
              <a:ext cx="39" cy="2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74" name="Line 378"/>
            <p:cNvSpPr>
              <a:spLocks noChangeShapeType="1"/>
            </p:cNvSpPr>
            <p:nvPr/>
          </p:nvSpPr>
          <p:spPr bwMode="auto">
            <a:xfrm>
              <a:off x="8242" y="2127"/>
              <a:ext cx="0" cy="3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73" name="Line 377"/>
            <p:cNvSpPr>
              <a:spLocks noChangeShapeType="1"/>
            </p:cNvSpPr>
            <p:nvPr/>
          </p:nvSpPr>
          <p:spPr bwMode="auto">
            <a:xfrm flipH="1">
              <a:off x="8228" y="2160"/>
              <a:ext cx="14" cy="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72" name="Line 376"/>
            <p:cNvSpPr>
              <a:spLocks noChangeShapeType="1"/>
            </p:cNvSpPr>
            <p:nvPr/>
          </p:nvSpPr>
          <p:spPr bwMode="auto">
            <a:xfrm>
              <a:off x="8225" y="2163"/>
              <a:ext cx="3" cy="2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71" name="Line 375"/>
            <p:cNvSpPr>
              <a:spLocks noChangeShapeType="1"/>
            </p:cNvSpPr>
            <p:nvPr/>
          </p:nvSpPr>
          <p:spPr bwMode="auto">
            <a:xfrm flipH="1">
              <a:off x="8208" y="2185"/>
              <a:ext cx="17" cy="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70" name="Line 374"/>
            <p:cNvSpPr>
              <a:spLocks noChangeShapeType="1"/>
            </p:cNvSpPr>
            <p:nvPr/>
          </p:nvSpPr>
          <p:spPr bwMode="auto">
            <a:xfrm>
              <a:off x="8208" y="2188"/>
              <a:ext cx="0" cy="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69" name="Line 373"/>
            <p:cNvSpPr>
              <a:spLocks noChangeShapeType="1"/>
            </p:cNvSpPr>
            <p:nvPr/>
          </p:nvSpPr>
          <p:spPr bwMode="auto">
            <a:xfrm flipH="1">
              <a:off x="8161" y="2261"/>
              <a:ext cx="47"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68" name="Line 372"/>
            <p:cNvSpPr>
              <a:spLocks noChangeShapeType="1"/>
            </p:cNvSpPr>
            <p:nvPr/>
          </p:nvSpPr>
          <p:spPr bwMode="auto">
            <a:xfrm>
              <a:off x="8161" y="2263"/>
              <a:ext cx="39" cy="2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67" name="Line 371"/>
            <p:cNvSpPr>
              <a:spLocks noChangeShapeType="1"/>
            </p:cNvSpPr>
            <p:nvPr/>
          </p:nvSpPr>
          <p:spPr bwMode="auto">
            <a:xfrm>
              <a:off x="8200" y="2291"/>
              <a:ext cx="14" cy="2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66" name="Line 370"/>
            <p:cNvSpPr>
              <a:spLocks noChangeShapeType="1"/>
            </p:cNvSpPr>
            <p:nvPr/>
          </p:nvSpPr>
          <p:spPr bwMode="auto">
            <a:xfrm flipH="1">
              <a:off x="8150" y="2322"/>
              <a:ext cx="64" cy="3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65" name="Line 369"/>
            <p:cNvSpPr>
              <a:spLocks noChangeShapeType="1"/>
            </p:cNvSpPr>
            <p:nvPr/>
          </p:nvSpPr>
          <p:spPr bwMode="auto">
            <a:xfrm>
              <a:off x="8150" y="2358"/>
              <a:ext cx="33" cy="5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64" name="Line 368"/>
            <p:cNvSpPr>
              <a:spLocks noChangeShapeType="1"/>
            </p:cNvSpPr>
            <p:nvPr/>
          </p:nvSpPr>
          <p:spPr bwMode="auto">
            <a:xfrm flipH="1">
              <a:off x="8103" y="2414"/>
              <a:ext cx="83" cy="5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63" name="Line 367"/>
            <p:cNvSpPr>
              <a:spLocks noChangeShapeType="1"/>
            </p:cNvSpPr>
            <p:nvPr/>
          </p:nvSpPr>
          <p:spPr bwMode="auto">
            <a:xfrm>
              <a:off x="8103" y="2464"/>
              <a:ext cx="36" cy="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62" name="Line 366"/>
            <p:cNvSpPr>
              <a:spLocks noChangeShapeType="1"/>
            </p:cNvSpPr>
            <p:nvPr/>
          </p:nvSpPr>
          <p:spPr bwMode="auto">
            <a:xfrm>
              <a:off x="8139" y="2537"/>
              <a:ext cx="33" cy="1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61" name="Line 365"/>
            <p:cNvSpPr>
              <a:spLocks noChangeShapeType="1"/>
            </p:cNvSpPr>
            <p:nvPr/>
          </p:nvSpPr>
          <p:spPr bwMode="auto">
            <a:xfrm>
              <a:off x="8172" y="2559"/>
              <a:ext cx="6" cy="2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60" name="Line 364"/>
            <p:cNvSpPr>
              <a:spLocks noChangeShapeType="1"/>
            </p:cNvSpPr>
            <p:nvPr/>
          </p:nvSpPr>
          <p:spPr bwMode="auto">
            <a:xfrm>
              <a:off x="8178" y="2582"/>
              <a:ext cx="17"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59" name="Line 363"/>
            <p:cNvSpPr>
              <a:spLocks noChangeShapeType="1"/>
            </p:cNvSpPr>
            <p:nvPr/>
          </p:nvSpPr>
          <p:spPr bwMode="auto">
            <a:xfrm>
              <a:off x="8192" y="2579"/>
              <a:ext cx="11" cy="2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58" name="Line 362"/>
            <p:cNvSpPr>
              <a:spLocks noChangeShapeType="1"/>
            </p:cNvSpPr>
            <p:nvPr/>
          </p:nvSpPr>
          <p:spPr bwMode="auto">
            <a:xfrm flipH="1">
              <a:off x="8195" y="2604"/>
              <a:ext cx="11" cy="1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57" name="Line 361"/>
            <p:cNvSpPr>
              <a:spLocks noChangeShapeType="1"/>
            </p:cNvSpPr>
            <p:nvPr/>
          </p:nvSpPr>
          <p:spPr bwMode="auto">
            <a:xfrm>
              <a:off x="8192" y="2618"/>
              <a:ext cx="22" cy="6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56" name="Line 360"/>
            <p:cNvSpPr>
              <a:spLocks noChangeShapeType="1"/>
            </p:cNvSpPr>
            <p:nvPr/>
          </p:nvSpPr>
          <p:spPr bwMode="auto">
            <a:xfrm flipV="1">
              <a:off x="8214" y="2674"/>
              <a:ext cx="25" cy="1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55" name="Line 359"/>
            <p:cNvSpPr>
              <a:spLocks noChangeShapeType="1"/>
            </p:cNvSpPr>
            <p:nvPr/>
          </p:nvSpPr>
          <p:spPr bwMode="auto">
            <a:xfrm flipH="1" flipV="1">
              <a:off x="8225" y="2612"/>
              <a:ext cx="14" cy="6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54" name="Line 358"/>
            <p:cNvSpPr>
              <a:spLocks noChangeShapeType="1"/>
            </p:cNvSpPr>
            <p:nvPr/>
          </p:nvSpPr>
          <p:spPr bwMode="auto">
            <a:xfrm>
              <a:off x="8225" y="2612"/>
              <a:ext cx="20" cy="1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53" name="Line 357"/>
            <p:cNvSpPr>
              <a:spLocks noChangeShapeType="1"/>
            </p:cNvSpPr>
            <p:nvPr/>
          </p:nvSpPr>
          <p:spPr bwMode="auto">
            <a:xfrm flipV="1">
              <a:off x="8247" y="2612"/>
              <a:ext cx="39" cy="1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52" name="Line 356"/>
            <p:cNvSpPr>
              <a:spLocks noChangeShapeType="1"/>
            </p:cNvSpPr>
            <p:nvPr/>
          </p:nvSpPr>
          <p:spPr bwMode="auto">
            <a:xfrm>
              <a:off x="8289" y="2612"/>
              <a:ext cx="31" cy="2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51" name="Line 355"/>
            <p:cNvSpPr>
              <a:spLocks noChangeShapeType="1"/>
            </p:cNvSpPr>
            <p:nvPr/>
          </p:nvSpPr>
          <p:spPr bwMode="auto">
            <a:xfrm flipV="1">
              <a:off x="8322" y="2612"/>
              <a:ext cx="20" cy="2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50" name="Line 354"/>
            <p:cNvSpPr>
              <a:spLocks noChangeShapeType="1"/>
            </p:cNvSpPr>
            <p:nvPr/>
          </p:nvSpPr>
          <p:spPr bwMode="auto">
            <a:xfrm flipH="1" flipV="1">
              <a:off x="8336" y="2582"/>
              <a:ext cx="6" cy="3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49" name="Line 353"/>
            <p:cNvSpPr>
              <a:spLocks noChangeShapeType="1"/>
            </p:cNvSpPr>
            <p:nvPr/>
          </p:nvSpPr>
          <p:spPr bwMode="auto">
            <a:xfrm flipV="1">
              <a:off x="8339" y="2559"/>
              <a:ext cx="53" cy="2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48" name="Line 352"/>
            <p:cNvSpPr>
              <a:spLocks noChangeShapeType="1"/>
            </p:cNvSpPr>
            <p:nvPr/>
          </p:nvSpPr>
          <p:spPr bwMode="auto">
            <a:xfrm>
              <a:off x="8395" y="2559"/>
              <a:ext cx="27" cy="6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47" name="Line 351"/>
            <p:cNvSpPr>
              <a:spLocks noChangeShapeType="1"/>
            </p:cNvSpPr>
            <p:nvPr/>
          </p:nvSpPr>
          <p:spPr bwMode="auto">
            <a:xfrm flipV="1">
              <a:off x="8422" y="2596"/>
              <a:ext cx="125" cy="3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46" name="Line 350"/>
            <p:cNvSpPr>
              <a:spLocks noChangeShapeType="1"/>
            </p:cNvSpPr>
            <p:nvPr/>
          </p:nvSpPr>
          <p:spPr bwMode="auto">
            <a:xfrm>
              <a:off x="8547" y="2596"/>
              <a:ext cx="0" cy="4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45" name="Line 349"/>
            <p:cNvSpPr>
              <a:spLocks noChangeShapeType="1"/>
            </p:cNvSpPr>
            <p:nvPr/>
          </p:nvSpPr>
          <p:spPr bwMode="auto">
            <a:xfrm flipH="1">
              <a:off x="8517" y="2643"/>
              <a:ext cx="30" cy="3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44" name="Line 348"/>
            <p:cNvSpPr>
              <a:spLocks noChangeShapeType="1"/>
            </p:cNvSpPr>
            <p:nvPr/>
          </p:nvSpPr>
          <p:spPr bwMode="auto">
            <a:xfrm>
              <a:off x="8517" y="2674"/>
              <a:ext cx="8" cy="2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43" name="Line 347"/>
            <p:cNvSpPr>
              <a:spLocks noChangeShapeType="1"/>
            </p:cNvSpPr>
            <p:nvPr/>
          </p:nvSpPr>
          <p:spPr bwMode="auto">
            <a:xfrm flipH="1">
              <a:off x="8386" y="2699"/>
              <a:ext cx="142" cy="4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42" name="Line 346"/>
            <p:cNvSpPr>
              <a:spLocks noChangeShapeType="1"/>
            </p:cNvSpPr>
            <p:nvPr/>
          </p:nvSpPr>
          <p:spPr bwMode="auto">
            <a:xfrm flipH="1">
              <a:off x="8336" y="2746"/>
              <a:ext cx="47" cy="5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41" name="Line 345"/>
            <p:cNvSpPr>
              <a:spLocks noChangeShapeType="1"/>
            </p:cNvSpPr>
            <p:nvPr/>
          </p:nvSpPr>
          <p:spPr bwMode="auto">
            <a:xfrm flipH="1">
              <a:off x="8075" y="2805"/>
              <a:ext cx="261" cy="12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40" name="Line 344"/>
            <p:cNvSpPr>
              <a:spLocks noChangeShapeType="1"/>
            </p:cNvSpPr>
            <p:nvPr/>
          </p:nvSpPr>
          <p:spPr bwMode="auto">
            <a:xfrm flipH="1">
              <a:off x="7997" y="2933"/>
              <a:ext cx="78" cy="14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39" name="Line 343"/>
            <p:cNvSpPr>
              <a:spLocks noChangeShapeType="1"/>
            </p:cNvSpPr>
            <p:nvPr/>
          </p:nvSpPr>
          <p:spPr bwMode="auto">
            <a:xfrm flipH="1">
              <a:off x="7958" y="3081"/>
              <a:ext cx="42"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38" name="Line 342"/>
            <p:cNvSpPr>
              <a:spLocks noChangeShapeType="1"/>
            </p:cNvSpPr>
            <p:nvPr/>
          </p:nvSpPr>
          <p:spPr bwMode="auto">
            <a:xfrm>
              <a:off x="7958" y="3081"/>
              <a:ext cx="81" cy="21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37" name="Line 341"/>
            <p:cNvSpPr>
              <a:spLocks noChangeShapeType="1"/>
            </p:cNvSpPr>
            <p:nvPr/>
          </p:nvSpPr>
          <p:spPr bwMode="auto">
            <a:xfrm flipH="1" flipV="1">
              <a:off x="7889" y="3276"/>
              <a:ext cx="150" cy="2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36" name="Line 340"/>
            <p:cNvSpPr>
              <a:spLocks noChangeShapeType="1"/>
            </p:cNvSpPr>
            <p:nvPr/>
          </p:nvSpPr>
          <p:spPr bwMode="auto">
            <a:xfrm flipH="1" flipV="1">
              <a:off x="7756" y="3215"/>
              <a:ext cx="133" cy="6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35" name="Line 339"/>
            <p:cNvSpPr>
              <a:spLocks noChangeShapeType="1"/>
            </p:cNvSpPr>
            <p:nvPr/>
          </p:nvSpPr>
          <p:spPr bwMode="auto">
            <a:xfrm flipH="1" flipV="1">
              <a:off x="7709" y="3109"/>
              <a:ext cx="47" cy="1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34" name="Line 338"/>
            <p:cNvSpPr>
              <a:spLocks noChangeShapeType="1"/>
            </p:cNvSpPr>
            <p:nvPr/>
          </p:nvSpPr>
          <p:spPr bwMode="auto">
            <a:xfrm flipH="1" flipV="1">
              <a:off x="7695" y="3023"/>
              <a:ext cx="14" cy="8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33" name="Line 337"/>
            <p:cNvSpPr>
              <a:spLocks noChangeShapeType="1"/>
            </p:cNvSpPr>
            <p:nvPr/>
          </p:nvSpPr>
          <p:spPr bwMode="auto">
            <a:xfrm flipH="1" flipV="1">
              <a:off x="7642" y="2986"/>
              <a:ext cx="53" cy="3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32" name="Line 336"/>
            <p:cNvSpPr>
              <a:spLocks noChangeShapeType="1"/>
            </p:cNvSpPr>
            <p:nvPr/>
          </p:nvSpPr>
          <p:spPr bwMode="auto">
            <a:xfrm flipH="1" flipV="1">
              <a:off x="7531" y="2752"/>
              <a:ext cx="114" cy="23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31" name="Line 335"/>
            <p:cNvSpPr>
              <a:spLocks noChangeShapeType="1"/>
            </p:cNvSpPr>
            <p:nvPr/>
          </p:nvSpPr>
          <p:spPr bwMode="auto">
            <a:xfrm flipH="1" flipV="1">
              <a:off x="7467" y="2707"/>
              <a:ext cx="64" cy="4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30" name="Line 334"/>
            <p:cNvSpPr>
              <a:spLocks noChangeShapeType="1"/>
            </p:cNvSpPr>
            <p:nvPr/>
          </p:nvSpPr>
          <p:spPr bwMode="auto">
            <a:xfrm flipH="1" flipV="1">
              <a:off x="7445" y="2663"/>
              <a:ext cx="25" cy="4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29" name="Line 333"/>
            <p:cNvSpPr>
              <a:spLocks noChangeShapeType="1"/>
            </p:cNvSpPr>
            <p:nvPr/>
          </p:nvSpPr>
          <p:spPr bwMode="auto">
            <a:xfrm flipH="1" flipV="1">
              <a:off x="7314" y="2640"/>
              <a:ext cx="131" cy="2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28" name="Line 332"/>
            <p:cNvSpPr>
              <a:spLocks noChangeShapeType="1"/>
            </p:cNvSpPr>
            <p:nvPr/>
          </p:nvSpPr>
          <p:spPr bwMode="auto">
            <a:xfrm flipH="1">
              <a:off x="7267" y="2643"/>
              <a:ext cx="47" cy="1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27" name="Line 331"/>
            <p:cNvSpPr>
              <a:spLocks noChangeShapeType="1"/>
            </p:cNvSpPr>
            <p:nvPr/>
          </p:nvSpPr>
          <p:spPr bwMode="auto">
            <a:xfrm flipH="1">
              <a:off x="7228" y="2660"/>
              <a:ext cx="36" cy="7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26" name="Line 330"/>
            <p:cNvSpPr>
              <a:spLocks noChangeShapeType="1"/>
            </p:cNvSpPr>
            <p:nvPr/>
          </p:nvSpPr>
          <p:spPr bwMode="auto">
            <a:xfrm flipH="1">
              <a:off x="7192" y="2738"/>
              <a:ext cx="36" cy="3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25" name="Line 329"/>
            <p:cNvSpPr>
              <a:spLocks noChangeShapeType="1"/>
            </p:cNvSpPr>
            <p:nvPr/>
          </p:nvSpPr>
          <p:spPr bwMode="auto">
            <a:xfrm flipH="1" flipV="1">
              <a:off x="7100" y="2718"/>
              <a:ext cx="89" cy="5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24" name="Line 328"/>
            <p:cNvSpPr>
              <a:spLocks noChangeShapeType="1"/>
            </p:cNvSpPr>
            <p:nvPr/>
          </p:nvSpPr>
          <p:spPr bwMode="auto">
            <a:xfrm flipH="1">
              <a:off x="7070" y="2713"/>
              <a:ext cx="25"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23" name="Line 327"/>
            <p:cNvSpPr>
              <a:spLocks noChangeShapeType="1"/>
            </p:cNvSpPr>
            <p:nvPr/>
          </p:nvSpPr>
          <p:spPr bwMode="auto">
            <a:xfrm flipH="1" flipV="1">
              <a:off x="6992" y="2646"/>
              <a:ext cx="80" cy="7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22" name="Line 326"/>
            <p:cNvSpPr>
              <a:spLocks noChangeShapeType="1"/>
            </p:cNvSpPr>
            <p:nvPr/>
          </p:nvSpPr>
          <p:spPr bwMode="auto">
            <a:xfrm flipH="1" flipV="1">
              <a:off x="6981" y="2551"/>
              <a:ext cx="14" cy="9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21" name="Line 325"/>
            <p:cNvSpPr>
              <a:spLocks noChangeShapeType="1"/>
            </p:cNvSpPr>
            <p:nvPr/>
          </p:nvSpPr>
          <p:spPr bwMode="auto">
            <a:xfrm flipH="1" flipV="1">
              <a:off x="6953" y="2484"/>
              <a:ext cx="28" cy="7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20" name="Line 324"/>
            <p:cNvSpPr>
              <a:spLocks noChangeShapeType="1"/>
            </p:cNvSpPr>
            <p:nvPr/>
          </p:nvSpPr>
          <p:spPr bwMode="auto">
            <a:xfrm flipH="1" flipV="1">
              <a:off x="6745" y="2269"/>
              <a:ext cx="202" cy="21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19" name="Line 323"/>
            <p:cNvSpPr>
              <a:spLocks noChangeShapeType="1"/>
            </p:cNvSpPr>
            <p:nvPr/>
          </p:nvSpPr>
          <p:spPr bwMode="auto">
            <a:xfrm>
              <a:off x="7360" y="-457"/>
              <a:ext cx="744" cy="4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18" name="Line 322"/>
            <p:cNvSpPr>
              <a:spLocks noChangeShapeType="1"/>
            </p:cNvSpPr>
            <p:nvPr/>
          </p:nvSpPr>
          <p:spPr bwMode="auto">
            <a:xfrm>
              <a:off x="8104" y="-417"/>
              <a:ext cx="68" cy="4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17" name="Line 321"/>
            <p:cNvSpPr>
              <a:spLocks noChangeShapeType="1"/>
            </p:cNvSpPr>
            <p:nvPr/>
          </p:nvSpPr>
          <p:spPr bwMode="auto">
            <a:xfrm flipH="1">
              <a:off x="8146" y="73"/>
              <a:ext cx="29" cy="5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16" name="Line 320"/>
            <p:cNvSpPr>
              <a:spLocks noChangeShapeType="1"/>
            </p:cNvSpPr>
            <p:nvPr/>
          </p:nvSpPr>
          <p:spPr bwMode="auto">
            <a:xfrm>
              <a:off x="8146" y="129"/>
              <a:ext cx="41" cy="4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15" name="Line 319"/>
            <p:cNvSpPr>
              <a:spLocks noChangeShapeType="1"/>
            </p:cNvSpPr>
            <p:nvPr/>
          </p:nvSpPr>
          <p:spPr bwMode="auto">
            <a:xfrm flipH="1">
              <a:off x="8175" y="173"/>
              <a:ext cx="12" cy="45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14" name="Line 318"/>
            <p:cNvSpPr>
              <a:spLocks noChangeShapeType="1"/>
            </p:cNvSpPr>
            <p:nvPr/>
          </p:nvSpPr>
          <p:spPr bwMode="auto">
            <a:xfrm>
              <a:off x="8176" y="626"/>
              <a:ext cx="80" cy="23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13" name="Line 317"/>
            <p:cNvSpPr>
              <a:spLocks noChangeShapeType="1"/>
            </p:cNvSpPr>
            <p:nvPr/>
          </p:nvSpPr>
          <p:spPr bwMode="auto">
            <a:xfrm flipH="1">
              <a:off x="8247" y="864"/>
              <a:ext cx="7" cy="4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12" name="Line 316"/>
            <p:cNvSpPr>
              <a:spLocks noChangeShapeType="1"/>
            </p:cNvSpPr>
            <p:nvPr/>
          </p:nvSpPr>
          <p:spPr bwMode="auto">
            <a:xfrm>
              <a:off x="8250" y="907"/>
              <a:ext cx="79" cy="14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11" name="Line 315"/>
            <p:cNvSpPr>
              <a:spLocks noChangeShapeType="1"/>
            </p:cNvSpPr>
            <p:nvPr/>
          </p:nvSpPr>
          <p:spPr bwMode="auto">
            <a:xfrm flipV="1">
              <a:off x="8329" y="1041"/>
              <a:ext cx="25" cy="1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10" name="Line 314"/>
            <p:cNvSpPr>
              <a:spLocks noChangeShapeType="1"/>
            </p:cNvSpPr>
            <p:nvPr/>
          </p:nvSpPr>
          <p:spPr bwMode="auto">
            <a:xfrm>
              <a:off x="8356" y="1041"/>
              <a:ext cx="15" cy="2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09" name="Line 313"/>
            <p:cNvSpPr>
              <a:spLocks noChangeShapeType="1"/>
            </p:cNvSpPr>
            <p:nvPr/>
          </p:nvSpPr>
          <p:spPr bwMode="auto">
            <a:xfrm flipH="1">
              <a:off x="8346" y="1069"/>
              <a:ext cx="26" cy="4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08" name="Line 312"/>
            <p:cNvSpPr>
              <a:spLocks noChangeShapeType="1"/>
            </p:cNvSpPr>
            <p:nvPr/>
          </p:nvSpPr>
          <p:spPr bwMode="auto">
            <a:xfrm>
              <a:off x="8346" y="1115"/>
              <a:ext cx="22" cy="3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07" name="Line 311"/>
            <p:cNvSpPr>
              <a:spLocks noChangeShapeType="1"/>
            </p:cNvSpPr>
            <p:nvPr/>
          </p:nvSpPr>
          <p:spPr bwMode="auto">
            <a:xfrm>
              <a:off x="8368" y="1150"/>
              <a:ext cx="40" cy="2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06" name="Line 310"/>
            <p:cNvSpPr>
              <a:spLocks noChangeShapeType="1"/>
            </p:cNvSpPr>
            <p:nvPr/>
          </p:nvSpPr>
          <p:spPr bwMode="auto">
            <a:xfrm>
              <a:off x="8406" y="1173"/>
              <a:ext cx="0" cy="33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05" name="Line 309"/>
            <p:cNvSpPr>
              <a:spLocks noChangeShapeType="1"/>
            </p:cNvSpPr>
            <p:nvPr/>
          </p:nvSpPr>
          <p:spPr bwMode="auto">
            <a:xfrm flipV="1">
              <a:off x="8181" y="453"/>
              <a:ext cx="625" cy="1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04" name="Line 308"/>
            <p:cNvSpPr>
              <a:spLocks noChangeShapeType="1"/>
            </p:cNvSpPr>
            <p:nvPr/>
          </p:nvSpPr>
          <p:spPr bwMode="auto">
            <a:xfrm flipH="1">
              <a:off x="8800" y="453"/>
              <a:ext cx="6" cy="3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03" name="Line 307"/>
            <p:cNvSpPr>
              <a:spLocks noChangeShapeType="1"/>
            </p:cNvSpPr>
            <p:nvPr/>
          </p:nvSpPr>
          <p:spPr bwMode="auto">
            <a:xfrm>
              <a:off x="8800" y="495"/>
              <a:ext cx="54" cy="10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02" name="Line 306"/>
            <p:cNvSpPr>
              <a:spLocks noChangeShapeType="1"/>
            </p:cNvSpPr>
            <p:nvPr/>
          </p:nvSpPr>
          <p:spPr bwMode="auto">
            <a:xfrm>
              <a:off x="8854" y="600"/>
              <a:ext cx="27" cy="1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01" name="Line 305"/>
            <p:cNvSpPr>
              <a:spLocks noChangeShapeType="1"/>
            </p:cNvSpPr>
            <p:nvPr/>
          </p:nvSpPr>
          <p:spPr bwMode="auto">
            <a:xfrm flipV="1">
              <a:off x="8883" y="589"/>
              <a:ext cx="339" cy="2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00" name="Line 304"/>
            <p:cNvSpPr>
              <a:spLocks noChangeShapeType="1"/>
            </p:cNvSpPr>
            <p:nvPr/>
          </p:nvSpPr>
          <p:spPr bwMode="auto">
            <a:xfrm>
              <a:off x="9225" y="592"/>
              <a:ext cx="8" cy="5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99" name="Line 303"/>
            <p:cNvSpPr>
              <a:spLocks noChangeShapeType="1"/>
            </p:cNvSpPr>
            <p:nvPr/>
          </p:nvSpPr>
          <p:spPr bwMode="auto">
            <a:xfrm>
              <a:off x="9231" y="643"/>
              <a:ext cx="58" cy="8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98" name="Line 302"/>
            <p:cNvSpPr>
              <a:spLocks noChangeShapeType="1"/>
            </p:cNvSpPr>
            <p:nvPr/>
          </p:nvSpPr>
          <p:spPr bwMode="auto">
            <a:xfrm flipV="1">
              <a:off x="9292" y="698"/>
              <a:ext cx="66" cy="3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97" name="Line 301"/>
            <p:cNvSpPr>
              <a:spLocks noChangeShapeType="1"/>
            </p:cNvSpPr>
            <p:nvPr/>
          </p:nvSpPr>
          <p:spPr bwMode="auto">
            <a:xfrm flipV="1">
              <a:off x="9360" y="656"/>
              <a:ext cx="402" cy="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96" name="Line 300"/>
            <p:cNvSpPr>
              <a:spLocks noChangeShapeType="1"/>
            </p:cNvSpPr>
            <p:nvPr/>
          </p:nvSpPr>
          <p:spPr bwMode="auto">
            <a:xfrm flipV="1">
              <a:off x="9764" y="604"/>
              <a:ext cx="28" cy="4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95" name="Line 299"/>
            <p:cNvSpPr>
              <a:spLocks noChangeShapeType="1"/>
            </p:cNvSpPr>
            <p:nvPr/>
          </p:nvSpPr>
          <p:spPr bwMode="auto">
            <a:xfrm flipH="1" flipV="1">
              <a:off x="9792" y="559"/>
              <a:ext cx="1" cy="4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94" name="Line 298"/>
            <p:cNvSpPr>
              <a:spLocks noChangeShapeType="1"/>
            </p:cNvSpPr>
            <p:nvPr/>
          </p:nvSpPr>
          <p:spPr bwMode="auto">
            <a:xfrm flipV="1">
              <a:off x="9793" y="547"/>
              <a:ext cx="25" cy="1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93" name="Line 297"/>
            <p:cNvSpPr>
              <a:spLocks noChangeShapeType="1"/>
            </p:cNvSpPr>
            <p:nvPr/>
          </p:nvSpPr>
          <p:spPr bwMode="auto">
            <a:xfrm flipV="1">
              <a:off x="9818" y="495"/>
              <a:ext cx="0" cy="5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92" name="Line 296"/>
            <p:cNvSpPr>
              <a:spLocks noChangeShapeType="1"/>
            </p:cNvSpPr>
            <p:nvPr/>
          </p:nvSpPr>
          <p:spPr bwMode="auto">
            <a:xfrm flipV="1">
              <a:off x="9818" y="495"/>
              <a:ext cx="15" cy="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91" name="Line 295"/>
            <p:cNvSpPr>
              <a:spLocks noChangeShapeType="1"/>
            </p:cNvSpPr>
            <p:nvPr/>
          </p:nvSpPr>
          <p:spPr bwMode="auto">
            <a:xfrm>
              <a:off x="9831" y="495"/>
              <a:ext cx="15" cy="1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90" name="Line 294"/>
            <p:cNvSpPr>
              <a:spLocks noChangeShapeType="1"/>
            </p:cNvSpPr>
            <p:nvPr/>
          </p:nvSpPr>
          <p:spPr bwMode="auto">
            <a:xfrm flipV="1">
              <a:off x="9847" y="438"/>
              <a:ext cx="13" cy="8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89" name="Line 293"/>
            <p:cNvSpPr>
              <a:spLocks noChangeShapeType="1"/>
            </p:cNvSpPr>
            <p:nvPr/>
          </p:nvSpPr>
          <p:spPr bwMode="auto">
            <a:xfrm flipH="1" flipV="1">
              <a:off x="9804" y="290"/>
              <a:ext cx="56" cy="15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88" name="Line 292"/>
            <p:cNvSpPr>
              <a:spLocks noChangeShapeType="1"/>
            </p:cNvSpPr>
            <p:nvPr/>
          </p:nvSpPr>
          <p:spPr bwMode="auto">
            <a:xfrm flipH="1" flipV="1">
              <a:off x="9775" y="275"/>
              <a:ext cx="29" cy="1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87" name="Line 291"/>
            <p:cNvSpPr>
              <a:spLocks noChangeShapeType="1"/>
            </p:cNvSpPr>
            <p:nvPr/>
          </p:nvSpPr>
          <p:spPr bwMode="auto">
            <a:xfrm flipH="1">
              <a:off x="9737" y="275"/>
              <a:ext cx="42" cy="2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86" name="Line 290"/>
            <p:cNvSpPr>
              <a:spLocks noChangeShapeType="1"/>
            </p:cNvSpPr>
            <p:nvPr/>
          </p:nvSpPr>
          <p:spPr bwMode="auto">
            <a:xfrm flipH="1">
              <a:off x="9693" y="303"/>
              <a:ext cx="46" cy="6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85" name="Line 289"/>
            <p:cNvSpPr>
              <a:spLocks noChangeShapeType="1"/>
            </p:cNvSpPr>
            <p:nvPr/>
          </p:nvSpPr>
          <p:spPr bwMode="auto">
            <a:xfrm flipH="1" flipV="1">
              <a:off x="9667" y="353"/>
              <a:ext cx="25" cy="1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84" name="Line 288"/>
            <p:cNvSpPr>
              <a:spLocks noChangeShapeType="1"/>
            </p:cNvSpPr>
            <p:nvPr/>
          </p:nvSpPr>
          <p:spPr bwMode="auto">
            <a:xfrm flipV="1">
              <a:off x="9667" y="308"/>
              <a:ext cx="0" cy="4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83" name="Line 287"/>
            <p:cNvSpPr>
              <a:spLocks noChangeShapeType="1"/>
            </p:cNvSpPr>
            <p:nvPr/>
          </p:nvSpPr>
          <p:spPr bwMode="auto">
            <a:xfrm flipV="1">
              <a:off x="9667" y="288"/>
              <a:ext cx="33" cy="2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82" name="Line 286"/>
            <p:cNvSpPr>
              <a:spLocks noChangeShapeType="1"/>
            </p:cNvSpPr>
            <p:nvPr/>
          </p:nvSpPr>
          <p:spPr bwMode="auto">
            <a:xfrm flipV="1">
              <a:off x="9700" y="241"/>
              <a:ext cx="21" cy="4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81" name="Line 285"/>
            <p:cNvSpPr>
              <a:spLocks noChangeShapeType="1"/>
            </p:cNvSpPr>
            <p:nvPr/>
          </p:nvSpPr>
          <p:spPr bwMode="auto">
            <a:xfrm flipH="1" flipV="1">
              <a:off x="9717" y="162"/>
              <a:ext cx="4" cy="8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80" name="Line 284"/>
            <p:cNvSpPr>
              <a:spLocks noChangeShapeType="1"/>
            </p:cNvSpPr>
            <p:nvPr/>
          </p:nvSpPr>
          <p:spPr bwMode="auto">
            <a:xfrm flipH="1" flipV="1">
              <a:off x="9696" y="141"/>
              <a:ext cx="18" cy="2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79" name="Line 283"/>
            <p:cNvSpPr>
              <a:spLocks noChangeShapeType="1"/>
            </p:cNvSpPr>
            <p:nvPr/>
          </p:nvSpPr>
          <p:spPr bwMode="auto">
            <a:xfrm flipV="1">
              <a:off x="9696" y="127"/>
              <a:ext cx="1" cy="1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78" name="Line 282"/>
            <p:cNvSpPr>
              <a:spLocks noChangeShapeType="1"/>
            </p:cNvSpPr>
            <p:nvPr/>
          </p:nvSpPr>
          <p:spPr bwMode="auto">
            <a:xfrm>
              <a:off x="9693" y="124"/>
              <a:ext cx="21" cy="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77" name="Line 281"/>
            <p:cNvSpPr>
              <a:spLocks noChangeShapeType="1"/>
            </p:cNvSpPr>
            <p:nvPr/>
          </p:nvSpPr>
          <p:spPr bwMode="auto">
            <a:xfrm flipH="1" flipV="1">
              <a:off x="9683" y="78"/>
              <a:ext cx="35" cy="5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76" name="Line 280"/>
            <p:cNvSpPr>
              <a:spLocks noChangeShapeType="1"/>
            </p:cNvSpPr>
            <p:nvPr/>
          </p:nvSpPr>
          <p:spPr bwMode="auto">
            <a:xfrm flipH="1" flipV="1">
              <a:off x="9610" y="65"/>
              <a:ext cx="73" cy="1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75" name="Line 279"/>
            <p:cNvSpPr>
              <a:spLocks noChangeShapeType="1"/>
            </p:cNvSpPr>
            <p:nvPr/>
          </p:nvSpPr>
          <p:spPr bwMode="auto">
            <a:xfrm flipH="1" flipV="1">
              <a:off x="9592" y="45"/>
              <a:ext cx="20" cy="2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74" name="Line 278"/>
            <p:cNvSpPr>
              <a:spLocks noChangeShapeType="1"/>
            </p:cNvSpPr>
            <p:nvPr/>
          </p:nvSpPr>
          <p:spPr bwMode="auto">
            <a:xfrm flipH="1" flipV="1">
              <a:off x="9526" y="20"/>
              <a:ext cx="66" cy="2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73" name="Line 277"/>
            <p:cNvSpPr>
              <a:spLocks noChangeShapeType="1"/>
            </p:cNvSpPr>
            <p:nvPr/>
          </p:nvSpPr>
          <p:spPr bwMode="auto">
            <a:xfrm flipV="1">
              <a:off x="9531" y="-10"/>
              <a:ext cx="4" cy="3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72" name="Line 276"/>
            <p:cNvSpPr>
              <a:spLocks noChangeShapeType="1"/>
            </p:cNvSpPr>
            <p:nvPr/>
          </p:nvSpPr>
          <p:spPr bwMode="auto">
            <a:xfrm flipV="1">
              <a:off x="9535" y="-14"/>
              <a:ext cx="90" cy="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71" name="Line 275"/>
            <p:cNvSpPr>
              <a:spLocks noChangeShapeType="1"/>
            </p:cNvSpPr>
            <p:nvPr/>
          </p:nvSpPr>
          <p:spPr bwMode="auto">
            <a:xfrm flipH="1" flipV="1">
              <a:off x="9579" y="-41"/>
              <a:ext cx="42" cy="2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70" name="Line 274"/>
            <p:cNvSpPr>
              <a:spLocks noChangeShapeType="1"/>
            </p:cNvSpPr>
            <p:nvPr/>
          </p:nvSpPr>
          <p:spPr bwMode="auto">
            <a:xfrm flipH="1" flipV="1">
              <a:off x="9572" y="-82"/>
              <a:ext cx="4" cy="4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69" name="Line 273"/>
            <p:cNvSpPr>
              <a:spLocks noChangeShapeType="1"/>
            </p:cNvSpPr>
            <p:nvPr/>
          </p:nvSpPr>
          <p:spPr bwMode="auto">
            <a:xfrm flipH="1">
              <a:off x="9483" y="-82"/>
              <a:ext cx="92" cy="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68" name="Line 272"/>
            <p:cNvSpPr>
              <a:spLocks noChangeShapeType="1"/>
            </p:cNvSpPr>
            <p:nvPr/>
          </p:nvSpPr>
          <p:spPr bwMode="auto">
            <a:xfrm flipV="1">
              <a:off x="9487" y="-128"/>
              <a:ext cx="2" cy="5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67" name="Line 271"/>
            <p:cNvSpPr>
              <a:spLocks noChangeShapeType="1"/>
            </p:cNvSpPr>
            <p:nvPr/>
          </p:nvSpPr>
          <p:spPr bwMode="auto">
            <a:xfrm flipH="1">
              <a:off x="9358" y="-131"/>
              <a:ext cx="131" cy="3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66" name="Line 270"/>
            <p:cNvSpPr>
              <a:spLocks noChangeShapeType="1"/>
            </p:cNvSpPr>
            <p:nvPr/>
          </p:nvSpPr>
          <p:spPr bwMode="auto">
            <a:xfrm flipH="1">
              <a:off x="9306" y="-97"/>
              <a:ext cx="52" cy="4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65" name="Line 269"/>
            <p:cNvSpPr>
              <a:spLocks noChangeShapeType="1"/>
            </p:cNvSpPr>
            <p:nvPr/>
          </p:nvSpPr>
          <p:spPr bwMode="auto">
            <a:xfrm flipH="1" flipV="1">
              <a:off x="9217" y="-61"/>
              <a:ext cx="87" cy="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64" name="Line 268"/>
            <p:cNvSpPr>
              <a:spLocks noChangeShapeType="1"/>
            </p:cNvSpPr>
            <p:nvPr/>
          </p:nvSpPr>
          <p:spPr bwMode="auto">
            <a:xfrm flipH="1" flipV="1">
              <a:off x="9187" y="-103"/>
              <a:ext cx="31" cy="4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63" name="Line 267"/>
            <p:cNvSpPr>
              <a:spLocks noChangeShapeType="1"/>
            </p:cNvSpPr>
            <p:nvPr/>
          </p:nvSpPr>
          <p:spPr bwMode="auto">
            <a:xfrm flipH="1" flipV="1">
              <a:off x="9122" y="-116"/>
              <a:ext cx="67" cy="1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62" name="Line 266"/>
            <p:cNvSpPr>
              <a:spLocks noChangeShapeType="1"/>
            </p:cNvSpPr>
            <p:nvPr/>
          </p:nvSpPr>
          <p:spPr bwMode="auto">
            <a:xfrm flipH="1">
              <a:off x="9093" y="-116"/>
              <a:ext cx="28" cy="2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61" name="Line 265"/>
            <p:cNvSpPr>
              <a:spLocks noChangeShapeType="1"/>
            </p:cNvSpPr>
            <p:nvPr/>
          </p:nvSpPr>
          <p:spPr bwMode="auto">
            <a:xfrm flipV="1">
              <a:off x="9093" y="-156"/>
              <a:ext cx="17" cy="6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60" name="Line 264"/>
            <p:cNvSpPr>
              <a:spLocks noChangeShapeType="1"/>
            </p:cNvSpPr>
            <p:nvPr/>
          </p:nvSpPr>
          <p:spPr bwMode="auto">
            <a:xfrm flipV="1">
              <a:off x="9114" y="-202"/>
              <a:ext cx="57" cy="4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59" name="Line 263"/>
            <p:cNvSpPr>
              <a:spLocks noChangeShapeType="1"/>
            </p:cNvSpPr>
            <p:nvPr/>
          </p:nvSpPr>
          <p:spPr bwMode="auto">
            <a:xfrm flipH="1">
              <a:off x="9117" y="-202"/>
              <a:ext cx="59"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58" name="Line 262"/>
            <p:cNvSpPr>
              <a:spLocks noChangeShapeType="1"/>
            </p:cNvSpPr>
            <p:nvPr/>
          </p:nvSpPr>
          <p:spPr bwMode="auto">
            <a:xfrm flipH="1">
              <a:off x="8989" y="-204"/>
              <a:ext cx="129" cy="11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57" name="Line 261"/>
            <p:cNvSpPr>
              <a:spLocks noChangeShapeType="1"/>
            </p:cNvSpPr>
            <p:nvPr/>
          </p:nvSpPr>
          <p:spPr bwMode="auto">
            <a:xfrm flipH="1">
              <a:off x="8933" y="-86"/>
              <a:ext cx="59" cy="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56" name="Line 260"/>
            <p:cNvSpPr>
              <a:spLocks noChangeShapeType="1"/>
            </p:cNvSpPr>
            <p:nvPr/>
          </p:nvSpPr>
          <p:spPr bwMode="auto">
            <a:xfrm flipH="1">
              <a:off x="8872" y="-85"/>
              <a:ext cx="61" cy="4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55" name="Line 259"/>
            <p:cNvSpPr>
              <a:spLocks noChangeShapeType="1"/>
            </p:cNvSpPr>
            <p:nvPr/>
          </p:nvSpPr>
          <p:spPr bwMode="auto">
            <a:xfrm flipH="1" flipV="1">
              <a:off x="8846" y="-64"/>
              <a:ext cx="29" cy="2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54" name="Line 258"/>
            <p:cNvSpPr>
              <a:spLocks noChangeShapeType="1"/>
            </p:cNvSpPr>
            <p:nvPr/>
          </p:nvSpPr>
          <p:spPr bwMode="auto">
            <a:xfrm flipH="1">
              <a:off x="8833" y="-64"/>
              <a:ext cx="14" cy="2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53" name="Line 257"/>
            <p:cNvSpPr>
              <a:spLocks noChangeShapeType="1"/>
            </p:cNvSpPr>
            <p:nvPr/>
          </p:nvSpPr>
          <p:spPr bwMode="auto">
            <a:xfrm flipH="1" flipV="1">
              <a:off x="8814" y="-47"/>
              <a:ext cx="21" cy="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52" name="Line 256"/>
            <p:cNvSpPr>
              <a:spLocks noChangeShapeType="1"/>
            </p:cNvSpPr>
            <p:nvPr/>
          </p:nvSpPr>
          <p:spPr bwMode="auto">
            <a:xfrm flipV="1">
              <a:off x="8817" y="-94"/>
              <a:ext cx="14" cy="4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51" name="Line 255"/>
            <p:cNvSpPr>
              <a:spLocks noChangeShapeType="1"/>
            </p:cNvSpPr>
            <p:nvPr/>
          </p:nvSpPr>
          <p:spPr bwMode="auto">
            <a:xfrm flipH="1" flipV="1">
              <a:off x="8817" y="-106"/>
              <a:ext cx="18" cy="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50" name="Line 254"/>
            <p:cNvSpPr>
              <a:spLocks noChangeShapeType="1"/>
            </p:cNvSpPr>
            <p:nvPr/>
          </p:nvSpPr>
          <p:spPr bwMode="auto">
            <a:xfrm flipH="1">
              <a:off x="8800" y="-108"/>
              <a:ext cx="14" cy="3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49" name="Line 253"/>
            <p:cNvSpPr>
              <a:spLocks noChangeShapeType="1"/>
            </p:cNvSpPr>
            <p:nvPr/>
          </p:nvSpPr>
          <p:spPr bwMode="auto">
            <a:xfrm flipH="1">
              <a:off x="8693" y="-72"/>
              <a:ext cx="107" cy="1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48" name="Line 252"/>
            <p:cNvSpPr>
              <a:spLocks noChangeShapeType="1"/>
            </p:cNvSpPr>
            <p:nvPr/>
          </p:nvSpPr>
          <p:spPr bwMode="auto">
            <a:xfrm flipH="1" flipV="1">
              <a:off x="8685" y="-68"/>
              <a:ext cx="11" cy="1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47" name="Line 251"/>
            <p:cNvSpPr>
              <a:spLocks noChangeShapeType="1"/>
            </p:cNvSpPr>
            <p:nvPr/>
          </p:nvSpPr>
          <p:spPr bwMode="auto">
            <a:xfrm flipV="1">
              <a:off x="8683" y="-233"/>
              <a:ext cx="184" cy="16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46" name="Line 250"/>
            <p:cNvSpPr>
              <a:spLocks noChangeShapeType="1"/>
            </p:cNvSpPr>
            <p:nvPr/>
          </p:nvSpPr>
          <p:spPr bwMode="auto">
            <a:xfrm flipV="1">
              <a:off x="8871" y="-278"/>
              <a:ext cx="93" cy="4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45" name="Line 249"/>
            <p:cNvSpPr>
              <a:spLocks noChangeShapeType="1"/>
            </p:cNvSpPr>
            <p:nvPr/>
          </p:nvSpPr>
          <p:spPr bwMode="auto">
            <a:xfrm flipH="1">
              <a:off x="8925" y="-278"/>
              <a:ext cx="43" cy="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44" name="Line 248"/>
            <p:cNvSpPr>
              <a:spLocks noChangeShapeType="1"/>
            </p:cNvSpPr>
            <p:nvPr/>
          </p:nvSpPr>
          <p:spPr bwMode="auto">
            <a:xfrm flipH="1" flipV="1">
              <a:off x="8885" y="-292"/>
              <a:ext cx="40" cy="1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43" name="Line 247"/>
            <p:cNvSpPr>
              <a:spLocks noChangeShapeType="1"/>
            </p:cNvSpPr>
            <p:nvPr/>
          </p:nvSpPr>
          <p:spPr bwMode="auto">
            <a:xfrm flipH="1">
              <a:off x="8821" y="-292"/>
              <a:ext cx="64" cy="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42" name="Line 246"/>
            <p:cNvSpPr>
              <a:spLocks noChangeShapeType="1"/>
            </p:cNvSpPr>
            <p:nvPr/>
          </p:nvSpPr>
          <p:spPr bwMode="auto">
            <a:xfrm flipH="1" flipV="1">
              <a:off x="8810" y="-308"/>
              <a:ext cx="12" cy="2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41" name="Line 245"/>
            <p:cNvSpPr>
              <a:spLocks noChangeShapeType="1"/>
            </p:cNvSpPr>
            <p:nvPr/>
          </p:nvSpPr>
          <p:spPr bwMode="auto">
            <a:xfrm flipH="1">
              <a:off x="8750" y="-312"/>
              <a:ext cx="62" cy="3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40" name="Line 244"/>
            <p:cNvSpPr>
              <a:spLocks noChangeShapeType="1"/>
            </p:cNvSpPr>
            <p:nvPr/>
          </p:nvSpPr>
          <p:spPr bwMode="auto">
            <a:xfrm flipH="1" flipV="1">
              <a:off x="8675" y="-320"/>
              <a:ext cx="72" cy="4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39" name="Line 243"/>
            <p:cNvSpPr>
              <a:spLocks noChangeShapeType="1"/>
            </p:cNvSpPr>
            <p:nvPr/>
          </p:nvSpPr>
          <p:spPr bwMode="auto">
            <a:xfrm flipH="1">
              <a:off x="8654" y="-321"/>
              <a:ext cx="18" cy="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38" name="Line 242"/>
            <p:cNvSpPr>
              <a:spLocks noChangeShapeType="1"/>
            </p:cNvSpPr>
            <p:nvPr/>
          </p:nvSpPr>
          <p:spPr bwMode="auto">
            <a:xfrm flipH="1">
              <a:off x="8643" y="-312"/>
              <a:ext cx="13" cy="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37" name="Line 241"/>
            <p:cNvSpPr>
              <a:spLocks noChangeShapeType="1"/>
            </p:cNvSpPr>
            <p:nvPr/>
          </p:nvSpPr>
          <p:spPr bwMode="auto">
            <a:xfrm flipH="1" flipV="1">
              <a:off x="8629" y="-332"/>
              <a:ext cx="14" cy="3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36" name="Line 240"/>
            <p:cNvSpPr>
              <a:spLocks noChangeShapeType="1"/>
            </p:cNvSpPr>
            <p:nvPr/>
          </p:nvSpPr>
          <p:spPr bwMode="auto">
            <a:xfrm flipH="1">
              <a:off x="8606" y="-334"/>
              <a:ext cx="25"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35" name="Line 239"/>
            <p:cNvSpPr>
              <a:spLocks noChangeShapeType="1"/>
            </p:cNvSpPr>
            <p:nvPr/>
          </p:nvSpPr>
          <p:spPr bwMode="auto">
            <a:xfrm flipV="1">
              <a:off x="8606" y="-349"/>
              <a:ext cx="8" cy="1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34" name="Line 238"/>
            <p:cNvSpPr>
              <a:spLocks noChangeShapeType="1"/>
            </p:cNvSpPr>
            <p:nvPr/>
          </p:nvSpPr>
          <p:spPr bwMode="auto">
            <a:xfrm flipH="1" flipV="1">
              <a:off x="8546" y="-363"/>
              <a:ext cx="68" cy="1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33" name="Line 237"/>
            <p:cNvSpPr>
              <a:spLocks noChangeShapeType="1"/>
            </p:cNvSpPr>
            <p:nvPr/>
          </p:nvSpPr>
          <p:spPr bwMode="auto">
            <a:xfrm flipH="1">
              <a:off x="8487" y="-365"/>
              <a:ext cx="59" cy="2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32" name="Line 236"/>
            <p:cNvSpPr>
              <a:spLocks noChangeShapeType="1"/>
            </p:cNvSpPr>
            <p:nvPr/>
          </p:nvSpPr>
          <p:spPr bwMode="auto">
            <a:xfrm flipH="1" flipV="1">
              <a:off x="8479" y="-361"/>
              <a:ext cx="8" cy="2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31" name="Line 235"/>
            <p:cNvSpPr>
              <a:spLocks noChangeShapeType="1"/>
            </p:cNvSpPr>
            <p:nvPr/>
          </p:nvSpPr>
          <p:spPr bwMode="auto">
            <a:xfrm flipH="1" flipV="1">
              <a:off x="8392" y="-375"/>
              <a:ext cx="89" cy="1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30" name="Line 234"/>
            <p:cNvSpPr>
              <a:spLocks noChangeShapeType="1"/>
            </p:cNvSpPr>
            <p:nvPr/>
          </p:nvSpPr>
          <p:spPr bwMode="auto">
            <a:xfrm flipH="1" flipV="1">
              <a:off x="8372" y="-470"/>
              <a:ext cx="17" cy="9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29" name="Line 233"/>
            <p:cNvSpPr>
              <a:spLocks noChangeShapeType="1"/>
            </p:cNvSpPr>
            <p:nvPr/>
          </p:nvSpPr>
          <p:spPr bwMode="auto">
            <a:xfrm flipH="1" flipV="1">
              <a:off x="8333" y="-471"/>
              <a:ext cx="39" cy="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28" name="Line 232"/>
            <p:cNvSpPr>
              <a:spLocks noChangeShapeType="1"/>
            </p:cNvSpPr>
            <p:nvPr/>
          </p:nvSpPr>
          <p:spPr bwMode="auto">
            <a:xfrm>
              <a:off x="8333" y="-471"/>
              <a:ext cx="0" cy="5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27" name="Line 231"/>
            <p:cNvSpPr>
              <a:spLocks noChangeShapeType="1"/>
            </p:cNvSpPr>
            <p:nvPr/>
          </p:nvSpPr>
          <p:spPr bwMode="auto">
            <a:xfrm flipH="1">
              <a:off x="8106" y="-416"/>
              <a:ext cx="229"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26" name="Line 230"/>
            <p:cNvSpPr>
              <a:spLocks noChangeShapeType="1"/>
            </p:cNvSpPr>
            <p:nvPr/>
          </p:nvSpPr>
          <p:spPr bwMode="auto">
            <a:xfrm flipV="1">
              <a:off x="8417" y="1572"/>
              <a:ext cx="568" cy="3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25" name="Line 229"/>
            <p:cNvSpPr>
              <a:spLocks noChangeShapeType="1"/>
            </p:cNvSpPr>
            <p:nvPr/>
          </p:nvSpPr>
          <p:spPr bwMode="auto">
            <a:xfrm>
              <a:off x="8983" y="1572"/>
              <a:ext cx="14" cy="5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24" name="Line 228"/>
            <p:cNvSpPr>
              <a:spLocks noChangeShapeType="1"/>
            </p:cNvSpPr>
            <p:nvPr/>
          </p:nvSpPr>
          <p:spPr bwMode="auto">
            <a:xfrm flipH="1">
              <a:off x="8964" y="1622"/>
              <a:ext cx="36" cy="3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23" name="Line 227"/>
            <p:cNvSpPr>
              <a:spLocks noChangeShapeType="1"/>
            </p:cNvSpPr>
            <p:nvPr/>
          </p:nvSpPr>
          <p:spPr bwMode="auto">
            <a:xfrm flipV="1">
              <a:off x="8967" y="1652"/>
              <a:ext cx="47" cy="1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22" name="Line 226"/>
            <p:cNvSpPr>
              <a:spLocks noChangeShapeType="1"/>
            </p:cNvSpPr>
            <p:nvPr/>
          </p:nvSpPr>
          <p:spPr bwMode="auto">
            <a:xfrm>
              <a:off x="9017" y="1651"/>
              <a:ext cx="66" cy="1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21" name="Line 225"/>
            <p:cNvSpPr>
              <a:spLocks noChangeShapeType="1"/>
            </p:cNvSpPr>
            <p:nvPr/>
          </p:nvSpPr>
          <p:spPr bwMode="auto">
            <a:xfrm flipV="1">
              <a:off x="9079" y="1569"/>
              <a:ext cx="46" cy="9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20" name="Line 224"/>
            <p:cNvSpPr>
              <a:spLocks noChangeShapeType="1"/>
            </p:cNvSpPr>
            <p:nvPr/>
          </p:nvSpPr>
          <p:spPr bwMode="auto">
            <a:xfrm flipH="1">
              <a:off x="9093" y="1571"/>
              <a:ext cx="33" cy="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19" name="Line 223"/>
            <p:cNvSpPr>
              <a:spLocks noChangeShapeType="1"/>
            </p:cNvSpPr>
            <p:nvPr/>
          </p:nvSpPr>
          <p:spPr bwMode="auto">
            <a:xfrm flipV="1">
              <a:off x="9093" y="1550"/>
              <a:ext cx="11" cy="2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18" name="Line 222"/>
            <p:cNvSpPr>
              <a:spLocks noChangeShapeType="1"/>
            </p:cNvSpPr>
            <p:nvPr/>
          </p:nvSpPr>
          <p:spPr bwMode="auto">
            <a:xfrm flipV="1">
              <a:off x="9101" y="1547"/>
              <a:ext cx="24" cy="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17" name="Line 221"/>
            <p:cNvSpPr>
              <a:spLocks noChangeShapeType="1"/>
            </p:cNvSpPr>
            <p:nvPr/>
          </p:nvSpPr>
          <p:spPr bwMode="auto">
            <a:xfrm flipV="1">
              <a:off x="9126" y="1500"/>
              <a:ext cx="7" cy="5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16" name="Line 220"/>
            <p:cNvSpPr>
              <a:spLocks noChangeShapeType="1"/>
            </p:cNvSpPr>
            <p:nvPr/>
          </p:nvSpPr>
          <p:spPr bwMode="auto">
            <a:xfrm flipH="1" flipV="1">
              <a:off x="9114" y="1485"/>
              <a:ext cx="21" cy="1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15" name="Line 219"/>
            <p:cNvSpPr>
              <a:spLocks noChangeShapeType="1"/>
            </p:cNvSpPr>
            <p:nvPr/>
          </p:nvSpPr>
          <p:spPr bwMode="auto">
            <a:xfrm flipV="1">
              <a:off x="9114" y="1451"/>
              <a:ext cx="36" cy="3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14" name="Line 218"/>
            <p:cNvSpPr>
              <a:spLocks noChangeShapeType="1"/>
            </p:cNvSpPr>
            <p:nvPr/>
          </p:nvSpPr>
          <p:spPr bwMode="auto">
            <a:xfrm>
              <a:off x="9151" y="1450"/>
              <a:ext cx="57" cy="2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13" name="Line 217"/>
            <p:cNvSpPr>
              <a:spLocks noChangeShapeType="1"/>
            </p:cNvSpPr>
            <p:nvPr/>
          </p:nvSpPr>
          <p:spPr bwMode="auto">
            <a:xfrm flipV="1">
              <a:off x="9208" y="1413"/>
              <a:ext cx="9" cy="5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12" name="Line 216"/>
            <p:cNvSpPr>
              <a:spLocks noChangeShapeType="1"/>
            </p:cNvSpPr>
            <p:nvPr/>
          </p:nvSpPr>
          <p:spPr bwMode="auto">
            <a:xfrm flipV="1">
              <a:off x="9218" y="1399"/>
              <a:ext cx="38" cy="1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11" name="Line 215"/>
            <p:cNvSpPr>
              <a:spLocks noChangeShapeType="1"/>
            </p:cNvSpPr>
            <p:nvPr/>
          </p:nvSpPr>
          <p:spPr bwMode="auto">
            <a:xfrm flipV="1">
              <a:off x="9258" y="1334"/>
              <a:ext cx="9" cy="6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10" name="Line 214"/>
            <p:cNvSpPr>
              <a:spLocks noChangeShapeType="1"/>
            </p:cNvSpPr>
            <p:nvPr/>
          </p:nvSpPr>
          <p:spPr bwMode="auto">
            <a:xfrm flipV="1">
              <a:off x="9268" y="1309"/>
              <a:ext cx="144" cy="2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09" name="Line 213"/>
            <p:cNvSpPr>
              <a:spLocks noChangeShapeType="1"/>
            </p:cNvSpPr>
            <p:nvPr/>
          </p:nvSpPr>
          <p:spPr bwMode="auto">
            <a:xfrm>
              <a:off x="9412" y="1307"/>
              <a:ext cx="23" cy="2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08" name="Line 212"/>
            <p:cNvSpPr>
              <a:spLocks noChangeShapeType="1"/>
            </p:cNvSpPr>
            <p:nvPr/>
          </p:nvSpPr>
          <p:spPr bwMode="auto">
            <a:xfrm flipV="1">
              <a:off x="9437" y="1279"/>
              <a:ext cx="19" cy="5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07" name="Line 211"/>
            <p:cNvSpPr>
              <a:spLocks noChangeShapeType="1"/>
            </p:cNvSpPr>
            <p:nvPr/>
          </p:nvSpPr>
          <p:spPr bwMode="auto">
            <a:xfrm flipV="1">
              <a:off x="9458" y="1267"/>
              <a:ext cx="18" cy="1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06" name="Line 210"/>
            <p:cNvSpPr>
              <a:spLocks noChangeShapeType="1"/>
            </p:cNvSpPr>
            <p:nvPr/>
          </p:nvSpPr>
          <p:spPr bwMode="auto">
            <a:xfrm>
              <a:off x="9476" y="1267"/>
              <a:ext cx="46" cy="2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05" name="Line 209"/>
            <p:cNvSpPr>
              <a:spLocks noChangeShapeType="1"/>
            </p:cNvSpPr>
            <p:nvPr/>
          </p:nvSpPr>
          <p:spPr bwMode="auto">
            <a:xfrm flipV="1">
              <a:off x="9525" y="1169"/>
              <a:ext cx="62" cy="12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04" name="Line 208"/>
            <p:cNvSpPr>
              <a:spLocks noChangeShapeType="1"/>
            </p:cNvSpPr>
            <p:nvPr/>
          </p:nvSpPr>
          <p:spPr bwMode="auto">
            <a:xfrm>
              <a:off x="9587" y="1167"/>
              <a:ext cx="19" cy="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03" name="Line 207"/>
            <p:cNvSpPr>
              <a:spLocks noChangeShapeType="1"/>
            </p:cNvSpPr>
            <p:nvPr/>
          </p:nvSpPr>
          <p:spPr bwMode="auto">
            <a:xfrm flipV="1">
              <a:off x="9606" y="1140"/>
              <a:ext cx="45" cy="3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02" name="Line 206"/>
            <p:cNvSpPr>
              <a:spLocks noChangeShapeType="1"/>
            </p:cNvSpPr>
            <p:nvPr/>
          </p:nvSpPr>
          <p:spPr bwMode="auto">
            <a:xfrm flipH="1" flipV="1">
              <a:off x="9642" y="1100"/>
              <a:ext cx="9" cy="4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01" name="Line 205"/>
            <p:cNvSpPr>
              <a:spLocks noChangeShapeType="1"/>
            </p:cNvSpPr>
            <p:nvPr/>
          </p:nvSpPr>
          <p:spPr bwMode="auto">
            <a:xfrm>
              <a:off x="9642" y="1100"/>
              <a:ext cx="72" cy="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00" name="Line 204"/>
            <p:cNvSpPr>
              <a:spLocks noChangeShapeType="1"/>
            </p:cNvSpPr>
            <p:nvPr/>
          </p:nvSpPr>
          <p:spPr bwMode="auto">
            <a:xfrm>
              <a:off x="9714" y="1108"/>
              <a:ext cx="11" cy="2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99" name="Line 203"/>
            <p:cNvSpPr>
              <a:spLocks noChangeShapeType="1"/>
            </p:cNvSpPr>
            <p:nvPr/>
          </p:nvSpPr>
          <p:spPr bwMode="auto">
            <a:xfrm>
              <a:off x="9722" y="1136"/>
              <a:ext cx="136" cy="2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98" name="Line 202"/>
            <p:cNvSpPr>
              <a:spLocks noChangeShapeType="1"/>
            </p:cNvSpPr>
            <p:nvPr/>
          </p:nvSpPr>
          <p:spPr bwMode="auto">
            <a:xfrm flipV="1">
              <a:off x="9858" y="1137"/>
              <a:ext cx="25" cy="2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97" name="Line 201"/>
            <p:cNvSpPr>
              <a:spLocks noChangeShapeType="1"/>
            </p:cNvSpPr>
            <p:nvPr/>
          </p:nvSpPr>
          <p:spPr bwMode="auto">
            <a:xfrm>
              <a:off x="9883" y="1137"/>
              <a:ext cx="63" cy="4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96" name="Line 200"/>
            <p:cNvSpPr>
              <a:spLocks noChangeShapeType="1"/>
            </p:cNvSpPr>
            <p:nvPr/>
          </p:nvSpPr>
          <p:spPr bwMode="auto">
            <a:xfrm flipV="1">
              <a:off x="9947" y="1033"/>
              <a:ext cx="92" cy="14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95" name="Line 199"/>
            <p:cNvSpPr>
              <a:spLocks noChangeShapeType="1"/>
            </p:cNvSpPr>
            <p:nvPr/>
          </p:nvSpPr>
          <p:spPr bwMode="auto">
            <a:xfrm flipV="1">
              <a:off x="10037" y="981"/>
              <a:ext cx="80" cy="5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94" name="Line 198"/>
            <p:cNvSpPr>
              <a:spLocks noChangeShapeType="1"/>
            </p:cNvSpPr>
            <p:nvPr/>
          </p:nvSpPr>
          <p:spPr bwMode="auto">
            <a:xfrm flipV="1">
              <a:off x="10114" y="784"/>
              <a:ext cx="32" cy="19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93" name="Line 197"/>
            <p:cNvSpPr>
              <a:spLocks noChangeShapeType="1"/>
            </p:cNvSpPr>
            <p:nvPr/>
          </p:nvSpPr>
          <p:spPr bwMode="auto">
            <a:xfrm flipH="1" flipV="1">
              <a:off x="10110" y="572"/>
              <a:ext cx="37" cy="21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92" name="Line 196"/>
            <p:cNvSpPr>
              <a:spLocks noChangeShapeType="1"/>
            </p:cNvSpPr>
            <p:nvPr/>
          </p:nvSpPr>
          <p:spPr bwMode="auto">
            <a:xfrm flipH="1">
              <a:off x="10018" y="572"/>
              <a:ext cx="94" cy="4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91" name="Line 195"/>
            <p:cNvSpPr>
              <a:spLocks noChangeShapeType="1"/>
            </p:cNvSpPr>
            <p:nvPr/>
          </p:nvSpPr>
          <p:spPr bwMode="auto">
            <a:xfrm flipH="1">
              <a:off x="10004" y="617"/>
              <a:ext cx="17" cy="3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90" name="Line 194"/>
            <p:cNvSpPr>
              <a:spLocks noChangeShapeType="1"/>
            </p:cNvSpPr>
            <p:nvPr/>
          </p:nvSpPr>
          <p:spPr bwMode="auto">
            <a:xfrm flipH="1">
              <a:off x="9892" y="652"/>
              <a:ext cx="109" cy="4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89" name="Line 193"/>
            <p:cNvSpPr>
              <a:spLocks noChangeShapeType="1"/>
            </p:cNvSpPr>
            <p:nvPr/>
          </p:nvSpPr>
          <p:spPr bwMode="auto">
            <a:xfrm flipH="1" flipV="1">
              <a:off x="9862" y="681"/>
              <a:ext cx="31" cy="2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88" name="Line 192"/>
            <p:cNvSpPr>
              <a:spLocks noChangeShapeType="1"/>
            </p:cNvSpPr>
            <p:nvPr/>
          </p:nvSpPr>
          <p:spPr bwMode="auto">
            <a:xfrm flipH="1">
              <a:off x="9833" y="681"/>
              <a:ext cx="27" cy="1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87" name="Line 191"/>
            <p:cNvSpPr>
              <a:spLocks noChangeShapeType="1"/>
            </p:cNvSpPr>
            <p:nvPr/>
          </p:nvSpPr>
          <p:spPr bwMode="auto">
            <a:xfrm flipH="1" flipV="1">
              <a:off x="9764" y="650"/>
              <a:ext cx="67" cy="4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86" name="Line 190"/>
            <p:cNvSpPr>
              <a:spLocks noChangeShapeType="1"/>
            </p:cNvSpPr>
            <p:nvPr/>
          </p:nvSpPr>
          <p:spPr bwMode="auto">
            <a:xfrm>
              <a:off x="8526" y="2694"/>
              <a:ext cx="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85" name="Line 189"/>
            <p:cNvSpPr>
              <a:spLocks noChangeShapeType="1"/>
            </p:cNvSpPr>
            <p:nvPr/>
          </p:nvSpPr>
          <p:spPr bwMode="auto">
            <a:xfrm flipV="1">
              <a:off x="8526" y="2664"/>
              <a:ext cx="95" cy="3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84" name="Line 188"/>
            <p:cNvSpPr>
              <a:spLocks noChangeShapeType="1"/>
            </p:cNvSpPr>
            <p:nvPr/>
          </p:nvSpPr>
          <p:spPr bwMode="auto">
            <a:xfrm>
              <a:off x="8621" y="2665"/>
              <a:ext cx="122" cy="4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83" name="Line 187"/>
            <p:cNvSpPr>
              <a:spLocks noChangeShapeType="1"/>
            </p:cNvSpPr>
            <p:nvPr/>
          </p:nvSpPr>
          <p:spPr bwMode="auto">
            <a:xfrm flipV="1">
              <a:off x="8743" y="2707"/>
              <a:ext cx="33" cy="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82" name="Line 186"/>
            <p:cNvSpPr>
              <a:spLocks noChangeShapeType="1"/>
            </p:cNvSpPr>
            <p:nvPr/>
          </p:nvSpPr>
          <p:spPr bwMode="auto">
            <a:xfrm flipV="1">
              <a:off x="8776" y="2661"/>
              <a:ext cx="41" cy="4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81" name="Line 185"/>
            <p:cNvSpPr>
              <a:spLocks noChangeShapeType="1"/>
            </p:cNvSpPr>
            <p:nvPr/>
          </p:nvSpPr>
          <p:spPr bwMode="auto">
            <a:xfrm>
              <a:off x="8814" y="2661"/>
              <a:ext cx="36" cy="1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80" name="Line 184"/>
            <p:cNvSpPr>
              <a:spLocks noChangeShapeType="1"/>
            </p:cNvSpPr>
            <p:nvPr/>
          </p:nvSpPr>
          <p:spPr bwMode="auto">
            <a:xfrm>
              <a:off x="8854" y="2676"/>
              <a:ext cx="78" cy="7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79" name="Line 183"/>
            <p:cNvSpPr>
              <a:spLocks noChangeShapeType="1"/>
            </p:cNvSpPr>
            <p:nvPr/>
          </p:nvSpPr>
          <p:spPr bwMode="auto">
            <a:xfrm>
              <a:off x="8933" y="2749"/>
              <a:ext cx="52" cy="1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78" name="Line 182"/>
            <p:cNvSpPr>
              <a:spLocks noChangeShapeType="1"/>
            </p:cNvSpPr>
            <p:nvPr/>
          </p:nvSpPr>
          <p:spPr bwMode="auto">
            <a:xfrm flipV="1">
              <a:off x="8987" y="2739"/>
              <a:ext cx="34" cy="3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77" name="Line 181"/>
            <p:cNvSpPr>
              <a:spLocks noChangeShapeType="1"/>
            </p:cNvSpPr>
            <p:nvPr/>
          </p:nvSpPr>
          <p:spPr bwMode="auto">
            <a:xfrm>
              <a:off x="9025" y="2741"/>
              <a:ext cx="26" cy="2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76" name="Line 180"/>
            <p:cNvSpPr>
              <a:spLocks noChangeShapeType="1"/>
            </p:cNvSpPr>
            <p:nvPr/>
          </p:nvSpPr>
          <p:spPr bwMode="auto">
            <a:xfrm flipV="1">
              <a:off x="9056" y="2753"/>
              <a:ext cx="25" cy="1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75" name="Line 179"/>
            <p:cNvSpPr>
              <a:spLocks noChangeShapeType="1"/>
            </p:cNvSpPr>
            <p:nvPr/>
          </p:nvSpPr>
          <p:spPr bwMode="auto">
            <a:xfrm flipH="1" flipV="1">
              <a:off x="9076" y="2703"/>
              <a:ext cx="5" cy="5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74" name="Line 178"/>
            <p:cNvSpPr>
              <a:spLocks noChangeShapeType="1"/>
            </p:cNvSpPr>
            <p:nvPr/>
          </p:nvSpPr>
          <p:spPr bwMode="auto">
            <a:xfrm>
              <a:off x="9079" y="2702"/>
              <a:ext cx="96" cy="5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73" name="Line 177"/>
            <p:cNvSpPr>
              <a:spLocks noChangeShapeType="1"/>
            </p:cNvSpPr>
            <p:nvPr/>
          </p:nvSpPr>
          <p:spPr bwMode="auto">
            <a:xfrm>
              <a:off x="9175" y="2753"/>
              <a:ext cx="0" cy="2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72" name="Line 176"/>
            <p:cNvSpPr>
              <a:spLocks noChangeShapeType="1"/>
            </p:cNvSpPr>
            <p:nvPr/>
          </p:nvSpPr>
          <p:spPr bwMode="auto">
            <a:xfrm flipV="1">
              <a:off x="9176" y="2761"/>
              <a:ext cx="36" cy="2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71" name="Line 175"/>
            <p:cNvSpPr>
              <a:spLocks noChangeShapeType="1"/>
            </p:cNvSpPr>
            <p:nvPr/>
          </p:nvSpPr>
          <p:spPr bwMode="auto">
            <a:xfrm flipV="1">
              <a:off x="9214" y="2724"/>
              <a:ext cx="0" cy="3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70" name="Line 174"/>
            <p:cNvSpPr>
              <a:spLocks noChangeShapeType="1"/>
            </p:cNvSpPr>
            <p:nvPr/>
          </p:nvSpPr>
          <p:spPr bwMode="auto">
            <a:xfrm flipH="1" flipV="1">
              <a:off x="9158" y="2714"/>
              <a:ext cx="59" cy="1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69" name="Line 173"/>
            <p:cNvSpPr>
              <a:spLocks noChangeShapeType="1"/>
            </p:cNvSpPr>
            <p:nvPr/>
          </p:nvSpPr>
          <p:spPr bwMode="auto">
            <a:xfrm flipH="1" flipV="1">
              <a:off x="9142" y="2680"/>
              <a:ext cx="16" cy="3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68" name="Line 172"/>
            <p:cNvSpPr>
              <a:spLocks noChangeShapeType="1"/>
            </p:cNvSpPr>
            <p:nvPr/>
          </p:nvSpPr>
          <p:spPr bwMode="auto">
            <a:xfrm flipV="1">
              <a:off x="9142" y="2632"/>
              <a:ext cx="54" cy="4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67" name="Line 171"/>
            <p:cNvSpPr>
              <a:spLocks noChangeShapeType="1"/>
            </p:cNvSpPr>
            <p:nvPr/>
          </p:nvSpPr>
          <p:spPr bwMode="auto">
            <a:xfrm flipH="1" flipV="1">
              <a:off x="9181" y="2559"/>
              <a:ext cx="15" cy="6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66" name="Line 170"/>
            <p:cNvSpPr>
              <a:spLocks noChangeShapeType="1"/>
            </p:cNvSpPr>
            <p:nvPr/>
          </p:nvSpPr>
          <p:spPr bwMode="auto">
            <a:xfrm flipV="1">
              <a:off x="9189" y="2544"/>
              <a:ext cx="117" cy="1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65" name="Line 169"/>
            <p:cNvSpPr>
              <a:spLocks noChangeShapeType="1"/>
            </p:cNvSpPr>
            <p:nvPr/>
          </p:nvSpPr>
          <p:spPr bwMode="auto">
            <a:xfrm>
              <a:off x="9308" y="2544"/>
              <a:ext cx="34" cy="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64" name="Line 168"/>
            <p:cNvSpPr>
              <a:spLocks noChangeShapeType="1"/>
            </p:cNvSpPr>
            <p:nvPr/>
          </p:nvSpPr>
          <p:spPr bwMode="auto">
            <a:xfrm flipV="1">
              <a:off x="9343" y="2473"/>
              <a:ext cx="8" cy="7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63" name="Line 167"/>
            <p:cNvSpPr>
              <a:spLocks noChangeShapeType="1"/>
            </p:cNvSpPr>
            <p:nvPr/>
          </p:nvSpPr>
          <p:spPr bwMode="auto">
            <a:xfrm>
              <a:off x="9354" y="2471"/>
              <a:ext cx="17" cy="2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62" name="Line 166"/>
            <p:cNvSpPr>
              <a:spLocks noChangeShapeType="1"/>
            </p:cNvSpPr>
            <p:nvPr/>
          </p:nvSpPr>
          <p:spPr bwMode="auto">
            <a:xfrm>
              <a:off x="9368" y="2498"/>
              <a:ext cx="3" cy="3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61" name="Line 165"/>
            <p:cNvSpPr>
              <a:spLocks noChangeShapeType="1"/>
            </p:cNvSpPr>
            <p:nvPr/>
          </p:nvSpPr>
          <p:spPr bwMode="auto">
            <a:xfrm>
              <a:off x="9368" y="2531"/>
              <a:ext cx="28" cy="2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60" name="Line 164"/>
            <p:cNvSpPr>
              <a:spLocks noChangeShapeType="1"/>
            </p:cNvSpPr>
            <p:nvPr/>
          </p:nvSpPr>
          <p:spPr bwMode="auto">
            <a:xfrm flipH="1">
              <a:off x="9367" y="2555"/>
              <a:ext cx="30" cy="1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59" name="Line 163"/>
            <p:cNvSpPr>
              <a:spLocks noChangeShapeType="1"/>
            </p:cNvSpPr>
            <p:nvPr/>
          </p:nvSpPr>
          <p:spPr bwMode="auto">
            <a:xfrm flipV="1">
              <a:off x="9400" y="2546"/>
              <a:ext cx="31" cy="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58" name="Line 162"/>
            <p:cNvSpPr>
              <a:spLocks noChangeShapeType="1"/>
            </p:cNvSpPr>
            <p:nvPr/>
          </p:nvSpPr>
          <p:spPr bwMode="auto">
            <a:xfrm flipV="1">
              <a:off x="9439" y="2493"/>
              <a:ext cx="0" cy="5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57" name="Line 161"/>
            <p:cNvSpPr>
              <a:spLocks noChangeShapeType="1"/>
            </p:cNvSpPr>
            <p:nvPr/>
          </p:nvSpPr>
          <p:spPr bwMode="auto">
            <a:xfrm flipH="1" flipV="1">
              <a:off x="9404" y="2464"/>
              <a:ext cx="38" cy="2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56" name="Line 160"/>
            <p:cNvSpPr>
              <a:spLocks noChangeShapeType="1"/>
            </p:cNvSpPr>
            <p:nvPr/>
          </p:nvSpPr>
          <p:spPr bwMode="auto">
            <a:xfrm flipV="1">
              <a:off x="9406" y="2435"/>
              <a:ext cx="4" cy="3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55" name="Line 159"/>
            <p:cNvSpPr>
              <a:spLocks noChangeShapeType="1"/>
            </p:cNvSpPr>
            <p:nvPr/>
          </p:nvSpPr>
          <p:spPr bwMode="auto">
            <a:xfrm flipV="1">
              <a:off x="9412" y="2406"/>
              <a:ext cx="359" cy="3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54" name="Line 158"/>
            <p:cNvSpPr>
              <a:spLocks noChangeShapeType="1"/>
            </p:cNvSpPr>
            <p:nvPr/>
          </p:nvSpPr>
          <p:spPr bwMode="auto">
            <a:xfrm flipH="1" flipV="1">
              <a:off x="9737" y="2279"/>
              <a:ext cx="35" cy="12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53" name="Line 157"/>
            <p:cNvSpPr>
              <a:spLocks noChangeShapeType="1"/>
            </p:cNvSpPr>
            <p:nvPr/>
          </p:nvSpPr>
          <p:spPr bwMode="auto">
            <a:xfrm flipV="1">
              <a:off x="9742" y="2208"/>
              <a:ext cx="16" cy="7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52" name="Line 156"/>
            <p:cNvSpPr>
              <a:spLocks noChangeShapeType="1"/>
            </p:cNvSpPr>
            <p:nvPr/>
          </p:nvSpPr>
          <p:spPr bwMode="auto">
            <a:xfrm flipH="1" flipV="1">
              <a:off x="9747" y="2161"/>
              <a:ext cx="13" cy="4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51" name="Line 155"/>
            <p:cNvSpPr>
              <a:spLocks noChangeShapeType="1"/>
            </p:cNvSpPr>
            <p:nvPr/>
          </p:nvSpPr>
          <p:spPr bwMode="auto">
            <a:xfrm flipH="1" flipV="1">
              <a:off x="9712" y="2113"/>
              <a:ext cx="35" cy="4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50" name="Line 154"/>
            <p:cNvSpPr>
              <a:spLocks noChangeShapeType="1"/>
            </p:cNvSpPr>
            <p:nvPr/>
          </p:nvSpPr>
          <p:spPr bwMode="auto">
            <a:xfrm flipH="1" flipV="1">
              <a:off x="9618" y="1776"/>
              <a:ext cx="92" cy="33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49" name="Line 153"/>
            <p:cNvSpPr>
              <a:spLocks noChangeShapeType="1"/>
            </p:cNvSpPr>
            <p:nvPr/>
          </p:nvSpPr>
          <p:spPr bwMode="auto">
            <a:xfrm flipV="1">
              <a:off x="9621" y="1756"/>
              <a:ext cx="171" cy="2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48" name="Line 152"/>
            <p:cNvSpPr>
              <a:spLocks noChangeShapeType="1"/>
            </p:cNvSpPr>
            <p:nvPr/>
          </p:nvSpPr>
          <p:spPr bwMode="auto">
            <a:xfrm flipH="1" flipV="1">
              <a:off x="9787" y="1719"/>
              <a:ext cx="5" cy="3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47" name="Line 151"/>
            <p:cNvSpPr>
              <a:spLocks noChangeShapeType="1"/>
            </p:cNvSpPr>
            <p:nvPr/>
          </p:nvSpPr>
          <p:spPr bwMode="auto">
            <a:xfrm flipV="1">
              <a:off x="9789" y="1705"/>
              <a:ext cx="32" cy="1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46" name="Line 150"/>
            <p:cNvSpPr>
              <a:spLocks noChangeShapeType="1"/>
            </p:cNvSpPr>
            <p:nvPr/>
          </p:nvSpPr>
          <p:spPr bwMode="auto">
            <a:xfrm flipV="1">
              <a:off x="9822" y="1673"/>
              <a:ext cx="11" cy="3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45" name="Line 149"/>
            <p:cNvSpPr>
              <a:spLocks noChangeShapeType="1"/>
            </p:cNvSpPr>
            <p:nvPr/>
          </p:nvSpPr>
          <p:spPr bwMode="auto">
            <a:xfrm flipV="1">
              <a:off x="9837" y="1602"/>
              <a:ext cx="121" cy="7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44" name="Line 148"/>
            <p:cNvSpPr>
              <a:spLocks noChangeShapeType="1"/>
            </p:cNvSpPr>
            <p:nvPr/>
          </p:nvSpPr>
          <p:spPr bwMode="auto">
            <a:xfrm flipV="1">
              <a:off x="9956" y="1552"/>
              <a:ext cx="31" cy="5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43" name="Line 147"/>
            <p:cNvSpPr>
              <a:spLocks noChangeShapeType="1"/>
            </p:cNvSpPr>
            <p:nvPr/>
          </p:nvSpPr>
          <p:spPr bwMode="auto">
            <a:xfrm>
              <a:off x="9989" y="1552"/>
              <a:ext cx="21" cy="1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42" name="Line 146"/>
            <p:cNvSpPr>
              <a:spLocks noChangeShapeType="1"/>
            </p:cNvSpPr>
            <p:nvPr/>
          </p:nvSpPr>
          <p:spPr bwMode="auto">
            <a:xfrm flipV="1">
              <a:off x="10012" y="1522"/>
              <a:ext cx="64" cy="4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41" name="Line 145"/>
            <p:cNvSpPr>
              <a:spLocks noChangeShapeType="1"/>
            </p:cNvSpPr>
            <p:nvPr/>
          </p:nvSpPr>
          <p:spPr bwMode="auto">
            <a:xfrm flipV="1">
              <a:off x="10079" y="1454"/>
              <a:ext cx="27" cy="6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40" name="Line 144"/>
            <p:cNvSpPr>
              <a:spLocks noChangeShapeType="1"/>
            </p:cNvSpPr>
            <p:nvPr/>
          </p:nvSpPr>
          <p:spPr bwMode="auto">
            <a:xfrm flipH="1">
              <a:off x="9847" y="1454"/>
              <a:ext cx="261" cy="3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39" name="Line 143"/>
            <p:cNvSpPr>
              <a:spLocks noChangeShapeType="1"/>
            </p:cNvSpPr>
            <p:nvPr/>
          </p:nvSpPr>
          <p:spPr bwMode="auto">
            <a:xfrm flipV="1">
              <a:off x="9847" y="1422"/>
              <a:ext cx="92" cy="6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38" name="Line 142"/>
            <p:cNvSpPr>
              <a:spLocks noChangeShapeType="1"/>
            </p:cNvSpPr>
            <p:nvPr/>
          </p:nvSpPr>
          <p:spPr bwMode="auto">
            <a:xfrm flipV="1">
              <a:off x="9939" y="1309"/>
              <a:ext cx="104" cy="1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37" name="Line 141"/>
            <p:cNvSpPr>
              <a:spLocks noChangeShapeType="1"/>
            </p:cNvSpPr>
            <p:nvPr/>
          </p:nvSpPr>
          <p:spPr bwMode="auto">
            <a:xfrm flipH="1" flipV="1">
              <a:off x="9964" y="1250"/>
              <a:ext cx="82" cy="5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36" name="Line 140"/>
            <p:cNvSpPr>
              <a:spLocks noChangeShapeType="1"/>
            </p:cNvSpPr>
            <p:nvPr/>
          </p:nvSpPr>
          <p:spPr bwMode="auto">
            <a:xfrm flipH="1" flipV="1">
              <a:off x="9942" y="1165"/>
              <a:ext cx="25" cy="8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35" name="Line 139"/>
            <p:cNvSpPr>
              <a:spLocks noChangeShapeType="1"/>
            </p:cNvSpPr>
            <p:nvPr/>
          </p:nvSpPr>
          <p:spPr bwMode="auto">
            <a:xfrm>
              <a:off x="10046" y="1307"/>
              <a:ext cx="29" cy="4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34" name="Line 138"/>
            <p:cNvSpPr>
              <a:spLocks noChangeShapeType="1"/>
            </p:cNvSpPr>
            <p:nvPr/>
          </p:nvSpPr>
          <p:spPr bwMode="auto">
            <a:xfrm flipV="1">
              <a:off x="10076" y="1332"/>
              <a:ext cx="49" cy="1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33" name="Line 137"/>
            <p:cNvSpPr>
              <a:spLocks noChangeShapeType="1"/>
            </p:cNvSpPr>
            <p:nvPr/>
          </p:nvSpPr>
          <p:spPr bwMode="auto">
            <a:xfrm>
              <a:off x="10126" y="1332"/>
              <a:ext cx="20" cy="1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32" name="Line 136"/>
            <p:cNvSpPr>
              <a:spLocks noChangeShapeType="1"/>
            </p:cNvSpPr>
            <p:nvPr/>
          </p:nvSpPr>
          <p:spPr bwMode="auto">
            <a:xfrm flipV="1">
              <a:off x="10150" y="1309"/>
              <a:ext cx="39" cy="3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31" name="Line 135"/>
            <p:cNvSpPr>
              <a:spLocks noChangeShapeType="1"/>
            </p:cNvSpPr>
            <p:nvPr/>
          </p:nvSpPr>
          <p:spPr bwMode="auto">
            <a:xfrm flipV="1">
              <a:off x="10192" y="1299"/>
              <a:ext cx="47" cy="1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30" name="Line 134"/>
            <p:cNvSpPr>
              <a:spLocks noChangeShapeType="1"/>
            </p:cNvSpPr>
            <p:nvPr/>
          </p:nvSpPr>
          <p:spPr bwMode="auto">
            <a:xfrm flipV="1">
              <a:off x="10237" y="1263"/>
              <a:ext cx="30" cy="3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29" name="Line 133"/>
            <p:cNvSpPr>
              <a:spLocks noChangeShapeType="1"/>
            </p:cNvSpPr>
            <p:nvPr/>
          </p:nvSpPr>
          <p:spPr bwMode="auto">
            <a:xfrm flipH="1" flipV="1">
              <a:off x="10251" y="1254"/>
              <a:ext cx="16" cy="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28" name="Line 132"/>
            <p:cNvSpPr>
              <a:spLocks noChangeShapeType="1"/>
            </p:cNvSpPr>
            <p:nvPr/>
          </p:nvSpPr>
          <p:spPr bwMode="auto">
            <a:xfrm flipV="1">
              <a:off x="10254" y="1095"/>
              <a:ext cx="60" cy="15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27" name="Line 131"/>
            <p:cNvSpPr>
              <a:spLocks noChangeShapeType="1"/>
            </p:cNvSpPr>
            <p:nvPr/>
          </p:nvSpPr>
          <p:spPr bwMode="auto">
            <a:xfrm>
              <a:off x="10318" y="1095"/>
              <a:ext cx="40" cy="2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26" name="Line 130"/>
            <p:cNvSpPr>
              <a:spLocks noChangeShapeType="1"/>
            </p:cNvSpPr>
            <p:nvPr/>
          </p:nvSpPr>
          <p:spPr bwMode="auto">
            <a:xfrm flipV="1">
              <a:off x="10362" y="1053"/>
              <a:ext cx="17" cy="6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25" name="Line 129"/>
            <p:cNvSpPr>
              <a:spLocks noChangeShapeType="1"/>
            </p:cNvSpPr>
            <p:nvPr/>
          </p:nvSpPr>
          <p:spPr bwMode="auto">
            <a:xfrm flipV="1">
              <a:off x="10379" y="1049"/>
              <a:ext cx="25" cy="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24" name="Line 128"/>
            <p:cNvSpPr>
              <a:spLocks noChangeShapeType="1"/>
            </p:cNvSpPr>
            <p:nvPr/>
          </p:nvSpPr>
          <p:spPr bwMode="auto">
            <a:xfrm flipV="1">
              <a:off x="10406" y="931"/>
              <a:ext cx="48" cy="11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23" name="Line 127"/>
            <p:cNvSpPr>
              <a:spLocks noChangeShapeType="1"/>
            </p:cNvSpPr>
            <p:nvPr/>
          </p:nvSpPr>
          <p:spPr bwMode="auto">
            <a:xfrm>
              <a:off x="10456" y="928"/>
              <a:ext cx="62" cy="3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22" name="Line 126"/>
            <p:cNvSpPr>
              <a:spLocks noChangeShapeType="1"/>
            </p:cNvSpPr>
            <p:nvPr/>
          </p:nvSpPr>
          <p:spPr bwMode="auto">
            <a:xfrm flipV="1">
              <a:off x="10518" y="936"/>
              <a:ext cx="13" cy="3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21" name="Line 125"/>
            <p:cNvSpPr>
              <a:spLocks noChangeShapeType="1"/>
            </p:cNvSpPr>
            <p:nvPr/>
          </p:nvSpPr>
          <p:spPr bwMode="auto">
            <a:xfrm>
              <a:off x="10531" y="936"/>
              <a:ext cx="100" cy="6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20" name="Line 124"/>
            <p:cNvSpPr>
              <a:spLocks noChangeShapeType="1"/>
            </p:cNvSpPr>
            <p:nvPr/>
          </p:nvSpPr>
          <p:spPr bwMode="auto">
            <a:xfrm flipH="1">
              <a:off x="10608" y="999"/>
              <a:ext cx="25" cy="6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19" name="Line 123"/>
            <p:cNvSpPr>
              <a:spLocks noChangeShapeType="1"/>
            </p:cNvSpPr>
            <p:nvPr/>
          </p:nvSpPr>
          <p:spPr bwMode="auto">
            <a:xfrm>
              <a:off x="10606" y="1066"/>
              <a:ext cx="11" cy="1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18" name="Line 122"/>
            <p:cNvSpPr>
              <a:spLocks noChangeShapeType="1"/>
            </p:cNvSpPr>
            <p:nvPr/>
          </p:nvSpPr>
          <p:spPr bwMode="auto">
            <a:xfrm flipV="1">
              <a:off x="10617" y="1070"/>
              <a:ext cx="22" cy="1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17" name="Line 121"/>
            <p:cNvSpPr>
              <a:spLocks noChangeShapeType="1"/>
            </p:cNvSpPr>
            <p:nvPr/>
          </p:nvSpPr>
          <p:spPr bwMode="auto">
            <a:xfrm>
              <a:off x="10643" y="1070"/>
              <a:ext cx="15" cy="2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16" name="Line 120"/>
            <p:cNvSpPr>
              <a:spLocks noChangeShapeType="1"/>
            </p:cNvSpPr>
            <p:nvPr/>
          </p:nvSpPr>
          <p:spPr bwMode="auto">
            <a:xfrm>
              <a:off x="10660" y="1100"/>
              <a:ext cx="100" cy="2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15" name="Line 119"/>
            <p:cNvSpPr>
              <a:spLocks noChangeShapeType="1"/>
            </p:cNvSpPr>
            <p:nvPr/>
          </p:nvSpPr>
          <p:spPr bwMode="auto">
            <a:xfrm>
              <a:off x="10820" y="1239"/>
              <a:ext cx="86" cy="24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14" name="Line 118"/>
            <p:cNvSpPr>
              <a:spLocks noChangeShapeType="1"/>
            </p:cNvSpPr>
            <p:nvPr/>
          </p:nvSpPr>
          <p:spPr bwMode="auto">
            <a:xfrm flipH="1">
              <a:off x="10883" y="1483"/>
              <a:ext cx="25"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13" name="Line 117"/>
            <p:cNvSpPr>
              <a:spLocks noChangeShapeType="1"/>
            </p:cNvSpPr>
            <p:nvPr/>
          </p:nvSpPr>
          <p:spPr bwMode="auto">
            <a:xfrm flipH="1">
              <a:off x="10858" y="1480"/>
              <a:ext cx="27" cy="5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12" name="Line 116"/>
            <p:cNvSpPr>
              <a:spLocks noChangeShapeType="1"/>
            </p:cNvSpPr>
            <p:nvPr/>
          </p:nvSpPr>
          <p:spPr bwMode="auto">
            <a:xfrm flipH="1">
              <a:off x="10826" y="1533"/>
              <a:ext cx="32"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11" name="Line 115"/>
            <p:cNvSpPr>
              <a:spLocks noChangeShapeType="1"/>
            </p:cNvSpPr>
            <p:nvPr/>
          </p:nvSpPr>
          <p:spPr bwMode="auto">
            <a:xfrm flipH="1">
              <a:off x="10808" y="1533"/>
              <a:ext cx="17" cy="6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10" name="Line 114"/>
            <p:cNvSpPr>
              <a:spLocks noChangeShapeType="1"/>
            </p:cNvSpPr>
            <p:nvPr/>
          </p:nvSpPr>
          <p:spPr bwMode="auto">
            <a:xfrm>
              <a:off x="10810" y="1598"/>
              <a:ext cx="23" cy="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09" name="Line 113"/>
            <p:cNvSpPr>
              <a:spLocks noChangeShapeType="1"/>
            </p:cNvSpPr>
            <p:nvPr/>
          </p:nvSpPr>
          <p:spPr bwMode="auto">
            <a:xfrm flipH="1" flipV="1">
              <a:off x="10797" y="1638"/>
              <a:ext cx="38" cy="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08" name="Line 112"/>
            <p:cNvSpPr>
              <a:spLocks noChangeShapeType="1"/>
            </p:cNvSpPr>
            <p:nvPr/>
          </p:nvSpPr>
          <p:spPr bwMode="auto">
            <a:xfrm flipH="1">
              <a:off x="10687" y="1639"/>
              <a:ext cx="113" cy="8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07" name="Line 111"/>
            <p:cNvSpPr>
              <a:spLocks noChangeShapeType="1"/>
            </p:cNvSpPr>
            <p:nvPr/>
          </p:nvSpPr>
          <p:spPr bwMode="auto">
            <a:xfrm flipH="1">
              <a:off x="10654" y="1723"/>
              <a:ext cx="39" cy="8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06" name="Line 110"/>
            <p:cNvSpPr>
              <a:spLocks noChangeShapeType="1"/>
            </p:cNvSpPr>
            <p:nvPr/>
          </p:nvSpPr>
          <p:spPr bwMode="auto">
            <a:xfrm flipH="1">
              <a:off x="10587" y="1814"/>
              <a:ext cx="69" cy="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05" name="Line 109"/>
            <p:cNvSpPr>
              <a:spLocks noChangeShapeType="1"/>
            </p:cNvSpPr>
            <p:nvPr/>
          </p:nvSpPr>
          <p:spPr bwMode="auto">
            <a:xfrm flipH="1">
              <a:off x="10517" y="1823"/>
              <a:ext cx="80" cy="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04" name="Line 108"/>
            <p:cNvSpPr>
              <a:spLocks noChangeShapeType="1"/>
            </p:cNvSpPr>
            <p:nvPr/>
          </p:nvSpPr>
          <p:spPr bwMode="auto">
            <a:xfrm flipH="1">
              <a:off x="10510" y="1910"/>
              <a:ext cx="7" cy="6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03" name="Line 107"/>
            <p:cNvSpPr>
              <a:spLocks noChangeShapeType="1"/>
            </p:cNvSpPr>
            <p:nvPr/>
          </p:nvSpPr>
          <p:spPr bwMode="auto">
            <a:xfrm flipH="1">
              <a:off x="10343" y="1973"/>
              <a:ext cx="165" cy="14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02" name="Line 106"/>
            <p:cNvSpPr>
              <a:spLocks noChangeShapeType="1"/>
            </p:cNvSpPr>
            <p:nvPr/>
          </p:nvSpPr>
          <p:spPr bwMode="auto">
            <a:xfrm flipH="1" flipV="1">
              <a:off x="10322" y="2108"/>
              <a:ext cx="24" cy="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01" name="Line 105"/>
            <p:cNvSpPr>
              <a:spLocks noChangeShapeType="1"/>
            </p:cNvSpPr>
            <p:nvPr/>
          </p:nvSpPr>
          <p:spPr bwMode="auto">
            <a:xfrm>
              <a:off x="10322" y="2104"/>
              <a:ext cx="20" cy="3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00" name="Line 104"/>
            <p:cNvSpPr>
              <a:spLocks noChangeShapeType="1"/>
            </p:cNvSpPr>
            <p:nvPr/>
          </p:nvSpPr>
          <p:spPr bwMode="auto">
            <a:xfrm flipH="1">
              <a:off x="10279" y="2136"/>
              <a:ext cx="60" cy="12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99" name="Line 103"/>
            <p:cNvSpPr>
              <a:spLocks noChangeShapeType="1"/>
            </p:cNvSpPr>
            <p:nvPr/>
          </p:nvSpPr>
          <p:spPr bwMode="auto">
            <a:xfrm>
              <a:off x="10281" y="2262"/>
              <a:ext cx="6" cy="1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98" name="Line 102"/>
            <p:cNvSpPr>
              <a:spLocks noChangeShapeType="1"/>
            </p:cNvSpPr>
            <p:nvPr/>
          </p:nvSpPr>
          <p:spPr bwMode="auto">
            <a:xfrm flipH="1">
              <a:off x="10260" y="2279"/>
              <a:ext cx="32" cy="1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97" name="Line 101"/>
            <p:cNvSpPr>
              <a:spLocks noChangeShapeType="1"/>
            </p:cNvSpPr>
            <p:nvPr/>
          </p:nvSpPr>
          <p:spPr bwMode="auto">
            <a:xfrm>
              <a:off x="10262" y="2301"/>
              <a:ext cx="2" cy="8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96" name="Line 100"/>
            <p:cNvSpPr>
              <a:spLocks noChangeShapeType="1"/>
            </p:cNvSpPr>
            <p:nvPr/>
          </p:nvSpPr>
          <p:spPr bwMode="auto">
            <a:xfrm>
              <a:off x="10268" y="2392"/>
              <a:ext cx="11"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95" name="Line 99"/>
            <p:cNvSpPr>
              <a:spLocks noChangeShapeType="1"/>
            </p:cNvSpPr>
            <p:nvPr/>
          </p:nvSpPr>
          <p:spPr bwMode="auto">
            <a:xfrm flipH="1">
              <a:off x="10279" y="2392"/>
              <a:ext cx="2"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94" name="Line 98"/>
            <p:cNvSpPr>
              <a:spLocks noChangeShapeType="1"/>
            </p:cNvSpPr>
            <p:nvPr/>
          </p:nvSpPr>
          <p:spPr bwMode="auto">
            <a:xfrm>
              <a:off x="10271" y="2393"/>
              <a:ext cx="66" cy="16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93" name="Line 97"/>
            <p:cNvSpPr>
              <a:spLocks noChangeShapeType="1"/>
            </p:cNvSpPr>
            <p:nvPr/>
          </p:nvSpPr>
          <p:spPr bwMode="auto">
            <a:xfrm>
              <a:off x="10339" y="2560"/>
              <a:ext cx="78" cy="12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92" name="Line 96"/>
            <p:cNvSpPr>
              <a:spLocks noChangeShapeType="1"/>
            </p:cNvSpPr>
            <p:nvPr/>
          </p:nvSpPr>
          <p:spPr bwMode="auto">
            <a:xfrm>
              <a:off x="10408" y="2682"/>
              <a:ext cx="160" cy="27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91" name="Line 95"/>
            <p:cNvSpPr>
              <a:spLocks noChangeShapeType="1"/>
            </p:cNvSpPr>
            <p:nvPr/>
          </p:nvSpPr>
          <p:spPr bwMode="auto">
            <a:xfrm>
              <a:off x="10568" y="2957"/>
              <a:ext cx="19" cy="18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90" name="Line 94"/>
            <p:cNvSpPr>
              <a:spLocks noChangeShapeType="1"/>
            </p:cNvSpPr>
            <p:nvPr/>
          </p:nvSpPr>
          <p:spPr bwMode="auto">
            <a:xfrm flipH="1">
              <a:off x="10567" y="3132"/>
              <a:ext cx="14" cy="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89" name="Line 93"/>
            <p:cNvSpPr>
              <a:spLocks noChangeShapeType="1"/>
            </p:cNvSpPr>
            <p:nvPr/>
          </p:nvSpPr>
          <p:spPr bwMode="auto">
            <a:xfrm>
              <a:off x="10567" y="3174"/>
              <a:ext cx="5" cy="3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88" name="Line 92"/>
            <p:cNvSpPr>
              <a:spLocks noChangeShapeType="1"/>
            </p:cNvSpPr>
            <p:nvPr/>
          </p:nvSpPr>
          <p:spPr bwMode="auto">
            <a:xfrm flipH="1">
              <a:off x="10522" y="3208"/>
              <a:ext cx="54" cy="3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87" name="Line 91"/>
            <p:cNvSpPr>
              <a:spLocks noChangeShapeType="1"/>
            </p:cNvSpPr>
            <p:nvPr/>
          </p:nvSpPr>
          <p:spPr bwMode="auto">
            <a:xfrm flipH="1" flipV="1">
              <a:off x="10443" y="3218"/>
              <a:ext cx="79" cy="2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86" name="Line 90"/>
            <p:cNvSpPr>
              <a:spLocks noChangeShapeType="1"/>
            </p:cNvSpPr>
            <p:nvPr/>
          </p:nvSpPr>
          <p:spPr bwMode="auto">
            <a:xfrm flipH="1" flipV="1">
              <a:off x="10379" y="3145"/>
              <a:ext cx="63" cy="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85" name="Line 89"/>
            <p:cNvSpPr>
              <a:spLocks noChangeShapeType="1"/>
            </p:cNvSpPr>
            <p:nvPr/>
          </p:nvSpPr>
          <p:spPr bwMode="auto">
            <a:xfrm flipH="1">
              <a:off x="10346" y="3145"/>
              <a:ext cx="33" cy="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84" name="Line 88"/>
            <p:cNvSpPr>
              <a:spLocks noChangeShapeType="1"/>
            </p:cNvSpPr>
            <p:nvPr/>
          </p:nvSpPr>
          <p:spPr bwMode="auto">
            <a:xfrm flipH="1" flipV="1">
              <a:off x="10314" y="3065"/>
              <a:ext cx="32" cy="8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83" name="Line 87"/>
            <p:cNvSpPr>
              <a:spLocks noChangeShapeType="1"/>
            </p:cNvSpPr>
            <p:nvPr/>
          </p:nvSpPr>
          <p:spPr bwMode="auto">
            <a:xfrm flipH="1" flipV="1">
              <a:off x="10285" y="3057"/>
              <a:ext cx="32" cy="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82" name="Line 86"/>
            <p:cNvSpPr>
              <a:spLocks noChangeShapeType="1"/>
            </p:cNvSpPr>
            <p:nvPr/>
          </p:nvSpPr>
          <p:spPr bwMode="auto">
            <a:xfrm flipH="1" flipV="1">
              <a:off x="10267" y="2992"/>
              <a:ext cx="20" cy="6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81" name="Line 85"/>
            <p:cNvSpPr>
              <a:spLocks noChangeShapeType="1"/>
            </p:cNvSpPr>
            <p:nvPr/>
          </p:nvSpPr>
          <p:spPr bwMode="auto">
            <a:xfrm flipH="1" flipV="1">
              <a:off x="10208" y="2979"/>
              <a:ext cx="63" cy="1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80" name="Line 84"/>
            <p:cNvSpPr>
              <a:spLocks noChangeShapeType="1"/>
            </p:cNvSpPr>
            <p:nvPr/>
          </p:nvSpPr>
          <p:spPr bwMode="auto">
            <a:xfrm flipH="1" flipV="1">
              <a:off x="10179" y="2920"/>
              <a:ext cx="31" cy="5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79" name="Line 83"/>
            <p:cNvSpPr>
              <a:spLocks noChangeShapeType="1"/>
            </p:cNvSpPr>
            <p:nvPr/>
          </p:nvSpPr>
          <p:spPr bwMode="auto">
            <a:xfrm flipV="1">
              <a:off x="10175" y="2861"/>
              <a:ext cx="33" cy="5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78" name="Line 82"/>
            <p:cNvSpPr>
              <a:spLocks noChangeShapeType="1"/>
            </p:cNvSpPr>
            <p:nvPr/>
          </p:nvSpPr>
          <p:spPr bwMode="auto">
            <a:xfrm flipH="1" flipV="1">
              <a:off x="10193" y="2844"/>
              <a:ext cx="15" cy="1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77" name="Line 81"/>
            <p:cNvSpPr>
              <a:spLocks noChangeShapeType="1"/>
            </p:cNvSpPr>
            <p:nvPr/>
          </p:nvSpPr>
          <p:spPr bwMode="auto">
            <a:xfrm flipH="1" flipV="1">
              <a:off x="10167" y="2841"/>
              <a:ext cx="33" cy="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76" name="Line 80"/>
            <p:cNvSpPr>
              <a:spLocks noChangeShapeType="1"/>
            </p:cNvSpPr>
            <p:nvPr/>
          </p:nvSpPr>
          <p:spPr bwMode="auto">
            <a:xfrm flipH="1" flipV="1">
              <a:off x="10143" y="2819"/>
              <a:ext cx="19" cy="2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75" name="Line 79"/>
            <p:cNvSpPr>
              <a:spLocks noChangeShapeType="1"/>
            </p:cNvSpPr>
            <p:nvPr/>
          </p:nvSpPr>
          <p:spPr bwMode="auto">
            <a:xfrm flipV="1">
              <a:off x="10143" y="2731"/>
              <a:ext cx="11" cy="8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74" name="Line 78"/>
            <p:cNvSpPr>
              <a:spLocks noChangeShapeType="1"/>
            </p:cNvSpPr>
            <p:nvPr/>
          </p:nvSpPr>
          <p:spPr bwMode="auto">
            <a:xfrm flipH="1" flipV="1">
              <a:off x="10121" y="2660"/>
              <a:ext cx="33" cy="7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73" name="Line 77"/>
            <p:cNvSpPr>
              <a:spLocks noChangeShapeType="1"/>
            </p:cNvSpPr>
            <p:nvPr/>
          </p:nvSpPr>
          <p:spPr bwMode="auto">
            <a:xfrm flipH="1">
              <a:off x="10076" y="2657"/>
              <a:ext cx="41" cy="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72" name="Line 76"/>
            <p:cNvSpPr>
              <a:spLocks noChangeShapeType="1"/>
            </p:cNvSpPr>
            <p:nvPr/>
          </p:nvSpPr>
          <p:spPr bwMode="auto">
            <a:xfrm flipH="1" flipV="1">
              <a:off x="9968" y="2548"/>
              <a:ext cx="108" cy="10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71" name="Line 75"/>
            <p:cNvSpPr>
              <a:spLocks noChangeShapeType="1"/>
            </p:cNvSpPr>
            <p:nvPr/>
          </p:nvSpPr>
          <p:spPr bwMode="auto">
            <a:xfrm flipH="1" flipV="1">
              <a:off x="9893" y="2531"/>
              <a:ext cx="74" cy="1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70" name="Line 74"/>
            <p:cNvSpPr>
              <a:spLocks noChangeShapeType="1"/>
            </p:cNvSpPr>
            <p:nvPr/>
          </p:nvSpPr>
          <p:spPr bwMode="auto">
            <a:xfrm flipH="1">
              <a:off x="9810" y="2527"/>
              <a:ext cx="86" cy="7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69" name="Line 73"/>
            <p:cNvSpPr>
              <a:spLocks noChangeShapeType="1"/>
            </p:cNvSpPr>
            <p:nvPr/>
          </p:nvSpPr>
          <p:spPr bwMode="auto">
            <a:xfrm flipH="1">
              <a:off x="9767" y="2607"/>
              <a:ext cx="43" cy="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68" name="Line 72"/>
            <p:cNvSpPr>
              <a:spLocks noChangeShapeType="1"/>
            </p:cNvSpPr>
            <p:nvPr/>
          </p:nvSpPr>
          <p:spPr bwMode="auto">
            <a:xfrm flipH="1" flipV="1">
              <a:off x="9681" y="2546"/>
              <a:ext cx="86" cy="6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67" name="Line 71"/>
            <p:cNvSpPr>
              <a:spLocks noChangeShapeType="1"/>
            </p:cNvSpPr>
            <p:nvPr/>
          </p:nvSpPr>
          <p:spPr bwMode="auto">
            <a:xfrm flipH="1" flipV="1">
              <a:off x="9567" y="2517"/>
              <a:ext cx="112" cy="2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66" name="Line 70"/>
            <p:cNvSpPr>
              <a:spLocks noChangeShapeType="1"/>
            </p:cNvSpPr>
            <p:nvPr/>
          </p:nvSpPr>
          <p:spPr bwMode="auto">
            <a:xfrm flipH="1" flipV="1">
              <a:off x="9483" y="2515"/>
              <a:ext cx="85" cy="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65" name="Line 69"/>
            <p:cNvSpPr>
              <a:spLocks noChangeShapeType="1"/>
            </p:cNvSpPr>
            <p:nvPr/>
          </p:nvSpPr>
          <p:spPr bwMode="auto">
            <a:xfrm flipH="1">
              <a:off x="9450" y="2513"/>
              <a:ext cx="35" cy="3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64" name="Line 68"/>
            <p:cNvSpPr>
              <a:spLocks noChangeShapeType="1"/>
            </p:cNvSpPr>
            <p:nvPr/>
          </p:nvSpPr>
          <p:spPr bwMode="auto">
            <a:xfrm flipV="1">
              <a:off x="10750" y="1090"/>
              <a:ext cx="125" cy="3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63" name="Line 67"/>
            <p:cNvSpPr>
              <a:spLocks noChangeShapeType="1"/>
            </p:cNvSpPr>
            <p:nvPr/>
          </p:nvSpPr>
          <p:spPr bwMode="auto">
            <a:xfrm flipH="1">
              <a:off x="10818" y="1091"/>
              <a:ext cx="53" cy="15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62" name="Line 66"/>
            <p:cNvSpPr>
              <a:spLocks noChangeShapeType="1"/>
            </p:cNvSpPr>
            <p:nvPr/>
          </p:nvSpPr>
          <p:spPr bwMode="auto">
            <a:xfrm flipV="1">
              <a:off x="10872" y="868"/>
              <a:ext cx="42" cy="22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61" name="Line 65"/>
            <p:cNvSpPr>
              <a:spLocks noChangeShapeType="1"/>
            </p:cNvSpPr>
            <p:nvPr/>
          </p:nvSpPr>
          <p:spPr bwMode="auto">
            <a:xfrm flipV="1">
              <a:off x="10921" y="784"/>
              <a:ext cx="37" cy="8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60" name="Line 64"/>
            <p:cNvSpPr>
              <a:spLocks noChangeShapeType="1"/>
            </p:cNvSpPr>
            <p:nvPr/>
          </p:nvSpPr>
          <p:spPr bwMode="auto">
            <a:xfrm flipV="1">
              <a:off x="10954" y="625"/>
              <a:ext cx="14" cy="15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59" name="Line 63"/>
            <p:cNvSpPr>
              <a:spLocks noChangeShapeType="1"/>
            </p:cNvSpPr>
            <p:nvPr/>
          </p:nvSpPr>
          <p:spPr bwMode="auto">
            <a:xfrm flipV="1">
              <a:off x="10972" y="537"/>
              <a:ext cx="175" cy="9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58" name="Line 62"/>
            <p:cNvSpPr>
              <a:spLocks noChangeShapeType="1"/>
            </p:cNvSpPr>
            <p:nvPr/>
          </p:nvSpPr>
          <p:spPr bwMode="auto">
            <a:xfrm flipH="1" flipV="1">
              <a:off x="11147" y="475"/>
              <a:ext cx="3" cy="6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57" name="Line 61"/>
            <p:cNvSpPr>
              <a:spLocks noChangeShapeType="1"/>
            </p:cNvSpPr>
            <p:nvPr/>
          </p:nvSpPr>
          <p:spPr bwMode="auto">
            <a:xfrm flipV="1">
              <a:off x="11150" y="425"/>
              <a:ext cx="96" cy="5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56" name="Line 60"/>
            <p:cNvSpPr>
              <a:spLocks noChangeShapeType="1"/>
            </p:cNvSpPr>
            <p:nvPr/>
          </p:nvSpPr>
          <p:spPr bwMode="auto">
            <a:xfrm flipV="1">
              <a:off x="11247" y="383"/>
              <a:ext cx="36" cy="3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55" name="Line 59"/>
            <p:cNvSpPr>
              <a:spLocks noChangeShapeType="1"/>
            </p:cNvSpPr>
            <p:nvPr/>
          </p:nvSpPr>
          <p:spPr bwMode="auto">
            <a:xfrm>
              <a:off x="11287" y="386"/>
              <a:ext cx="44" cy="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54" name="Line 58"/>
            <p:cNvSpPr>
              <a:spLocks noChangeShapeType="1"/>
            </p:cNvSpPr>
            <p:nvPr/>
          </p:nvSpPr>
          <p:spPr bwMode="auto">
            <a:xfrm flipV="1">
              <a:off x="11326" y="359"/>
              <a:ext cx="46" cy="2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53" name="Line 57"/>
            <p:cNvSpPr>
              <a:spLocks noChangeShapeType="1"/>
            </p:cNvSpPr>
            <p:nvPr/>
          </p:nvSpPr>
          <p:spPr bwMode="auto">
            <a:xfrm flipH="1" flipV="1">
              <a:off x="11364" y="304"/>
              <a:ext cx="21" cy="6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52" name="Line 56"/>
            <p:cNvSpPr>
              <a:spLocks noChangeShapeType="1"/>
            </p:cNvSpPr>
            <p:nvPr/>
          </p:nvSpPr>
          <p:spPr bwMode="auto">
            <a:xfrm flipH="1" flipV="1">
              <a:off x="11333" y="296"/>
              <a:ext cx="31" cy="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51" name="Line 55"/>
            <p:cNvSpPr>
              <a:spLocks noChangeShapeType="1"/>
            </p:cNvSpPr>
            <p:nvPr/>
          </p:nvSpPr>
          <p:spPr bwMode="auto">
            <a:xfrm flipH="1">
              <a:off x="11325" y="336"/>
              <a:ext cx="42" cy="2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50" name="Line 54"/>
            <p:cNvSpPr>
              <a:spLocks noChangeShapeType="1"/>
            </p:cNvSpPr>
            <p:nvPr/>
          </p:nvSpPr>
          <p:spPr bwMode="auto">
            <a:xfrm flipH="1" flipV="1">
              <a:off x="11260" y="294"/>
              <a:ext cx="66" cy="6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49" name="Line 53"/>
            <p:cNvSpPr>
              <a:spLocks noChangeShapeType="1"/>
            </p:cNvSpPr>
            <p:nvPr/>
          </p:nvSpPr>
          <p:spPr bwMode="auto">
            <a:xfrm flipH="1" flipV="1">
              <a:off x="11229" y="292"/>
              <a:ext cx="31" cy="2"/>
            </a:xfrm>
            <a:prstGeom prst="line">
              <a:avLst/>
            </a:prstGeom>
            <a:no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48" name="Line 52"/>
            <p:cNvSpPr>
              <a:spLocks noChangeShapeType="1"/>
            </p:cNvSpPr>
            <p:nvPr/>
          </p:nvSpPr>
          <p:spPr bwMode="auto">
            <a:xfrm flipV="1">
              <a:off x="11226" y="102"/>
              <a:ext cx="19" cy="18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47" name="Line 51"/>
            <p:cNvSpPr>
              <a:spLocks noChangeShapeType="1"/>
            </p:cNvSpPr>
            <p:nvPr/>
          </p:nvSpPr>
          <p:spPr bwMode="auto">
            <a:xfrm flipV="1">
              <a:off x="11247" y="23"/>
              <a:ext cx="28" cy="8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46" name="Line 50"/>
            <p:cNvSpPr>
              <a:spLocks noChangeShapeType="1"/>
            </p:cNvSpPr>
            <p:nvPr/>
          </p:nvSpPr>
          <p:spPr bwMode="auto">
            <a:xfrm flipV="1">
              <a:off x="11279" y="14"/>
              <a:ext cx="14" cy="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45" name="Line 49"/>
            <p:cNvSpPr>
              <a:spLocks noChangeShapeType="1"/>
            </p:cNvSpPr>
            <p:nvPr/>
          </p:nvSpPr>
          <p:spPr bwMode="auto">
            <a:xfrm>
              <a:off x="11300" y="7"/>
              <a:ext cx="8" cy="2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44" name="Line 48"/>
            <p:cNvSpPr>
              <a:spLocks noChangeShapeType="1"/>
            </p:cNvSpPr>
            <p:nvPr/>
          </p:nvSpPr>
          <p:spPr bwMode="auto">
            <a:xfrm flipV="1">
              <a:off x="11306" y="3"/>
              <a:ext cx="20" cy="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43" name="Line 47"/>
            <p:cNvSpPr>
              <a:spLocks noChangeShapeType="1"/>
            </p:cNvSpPr>
            <p:nvPr/>
          </p:nvSpPr>
          <p:spPr bwMode="auto">
            <a:xfrm flipV="1">
              <a:off x="11329" y="-56"/>
              <a:ext cx="46" cy="5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42" name="Line 46"/>
            <p:cNvSpPr>
              <a:spLocks noChangeShapeType="1"/>
            </p:cNvSpPr>
            <p:nvPr/>
          </p:nvSpPr>
          <p:spPr bwMode="auto">
            <a:xfrm flipH="1" flipV="1">
              <a:off x="11368" y="-103"/>
              <a:ext cx="8" cy="4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41" name="Line 45"/>
            <p:cNvSpPr>
              <a:spLocks noChangeShapeType="1"/>
            </p:cNvSpPr>
            <p:nvPr/>
          </p:nvSpPr>
          <p:spPr bwMode="auto">
            <a:xfrm flipV="1">
              <a:off x="11367" y="-123"/>
              <a:ext cx="66" cy="2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40" name="Line 44"/>
            <p:cNvSpPr>
              <a:spLocks noChangeShapeType="1"/>
            </p:cNvSpPr>
            <p:nvPr/>
          </p:nvSpPr>
          <p:spPr bwMode="auto">
            <a:xfrm flipV="1">
              <a:off x="11439" y="-198"/>
              <a:ext cx="111" cy="7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39" name="Line 43"/>
            <p:cNvSpPr>
              <a:spLocks noChangeShapeType="1"/>
            </p:cNvSpPr>
            <p:nvPr/>
          </p:nvSpPr>
          <p:spPr bwMode="auto">
            <a:xfrm flipV="1">
              <a:off x="11558" y="-231"/>
              <a:ext cx="18" cy="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38" name="Line 42"/>
            <p:cNvSpPr>
              <a:spLocks noChangeShapeType="1"/>
            </p:cNvSpPr>
            <p:nvPr/>
          </p:nvSpPr>
          <p:spPr bwMode="auto">
            <a:xfrm flipH="1">
              <a:off x="11547" y="-233"/>
              <a:ext cx="32"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37" name="Line 41"/>
            <p:cNvSpPr>
              <a:spLocks noChangeShapeType="1"/>
            </p:cNvSpPr>
            <p:nvPr/>
          </p:nvSpPr>
          <p:spPr bwMode="auto">
            <a:xfrm flipH="1" flipV="1">
              <a:off x="11492" y="-320"/>
              <a:ext cx="58" cy="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36" name="Line 40"/>
            <p:cNvSpPr>
              <a:spLocks noChangeShapeType="1"/>
            </p:cNvSpPr>
            <p:nvPr/>
          </p:nvSpPr>
          <p:spPr bwMode="auto">
            <a:xfrm flipH="1" flipV="1">
              <a:off x="11485" y="-340"/>
              <a:ext cx="12" cy="1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35" name="Line 39"/>
            <p:cNvSpPr>
              <a:spLocks noChangeShapeType="1"/>
            </p:cNvSpPr>
            <p:nvPr/>
          </p:nvSpPr>
          <p:spPr bwMode="auto">
            <a:xfrm flipH="1">
              <a:off x="11447" y="-340"/>
              <a:ext cx="4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34" name="Line 38"/>
            <p:cNvSpPr>
              <a:spLocks noChangeShapeType="1"/>
            </p:cNvSpPr>
            <p:nvPr/>
          </p:nvSpPr>
          <p:spPr bwMode="auto">
            <a:xfrm flipH="1" flipV="1">
              <a:off x="11387" y="-543"/>
              <a:ext cx="60" cy="2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33" name="Line 37"/>
            <p:cNvSpPr>
              <a:spLocks noChangeShapeType="1"/>
            </p:cNvSpPr>
            <p:nvPr/>
          </p:nvSpPr>
          <p:spPr bwMode="auto">
            <a:xfrm flipH="1" flipV="1">
              <a:off x="11322" y="-583"/>
              <a:ext cx="67" cy="4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32" name="Line 36"/>
            <p:cNvSpPr>
              <a:spLocks noChangeShapeType="1"/>
            </p:cNvSpPr>
            <p:nvPr/>
          </p:nvSpPr>
          <p:spPr bwMode="auto">
            <a:xfrm flipH="1">
              <a:off x="11301" y="-585"/>
              <a:ext cx="25" cy="1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31" name="Line 35"/>
            <p:cNvSpPr>
              <a:spLocks noChangeShapeType="1"/>
            </p:cNvSpPr>
            <p:nvPr/>
          </p:nvSpPr>
          <p:spPr bwMode="auto">
            <a:xfrm flipH="1" flipV="1">
              <a:off x="11214" y="-568"/>
              <a:ext cx="87" cy="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30" name="Line 34"/>
            <p:cNvSpPr>
              <a:spLocks noChangeShapeType="1"/>
            </p:cNvSpPr>
            <p:nvPr/>
          </p:nvSpPr>
          <p:spPr bwMode="auto">
            <a:xfrm flipH="1">
              <a:off x="11154" y="-568"/>
              <a:ext cx="60" cy="136"/>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29" name="Line 33"/>
            <p:cNvSpPr>
              <a:spLocks noChangeShapeType="1"/>
            </p:cNvSpPr>
            <p:nvPr/>
          </p:nvSpPr>
          <p:spPr bwMode="auto">
            <a:xfrm>
              <a:off x="11154" y="-434"/>
              <a:ext cx="2" cy="13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28" name="Line 32"/>
            <p:cNvSpPr>
              <a:spLocks noChangeShapeType="1"/>
            </p:cNvSpPr>
            <p:nvPr/>
          </p:nvSpPr>
          <p:spPr bwMode="auto">
            <a:xfrm flipH="1">
              <a:off x="11129" y="-296"/>
              <a:ext cx="31" cy="6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27" name="Line 31"/>
            <p:cNvSpPr>
              <a:spLocks noChangeShapeType="1"/>
            </p:cNvSpPr>
            <p:nvPr/>
          </p:nvSpPr>
          <p:spPr bwMode="auto">
            <a:xfrm flipH="1">
              <a:off x="11125" y="-228"/>
              <a:ext cx="1" cy="51"/>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26" name="Line 30"/>
            <p:cNvSpPr>
              <a:spLocks noChangeShapeType="1"/>
            </p:cNvSpPr>
            <p:nvPr/>
          </p:nvSpPr>
          <p:spPr bwMode="auto">
            <a:xfrm flipH="1">
              <a:off x="11097" y="-177"/>
              <a:ext cx="28"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25" name="Line 29"/>
            <p:cNvSpPr>
              <a:spLocks noChangeShapeType="1"/>
            </p:cNvSpPr>
            <p:nvPr/>
          </p:nvSpPr>
          <p:spPr bwMode="auto">
            <a:xfrm flipH="1">
              <a:off x="11047" y="-177"/>
              <a:ext cx="49" cy="5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24" name="Line 28"/>
            <p:cNvSpPr>
              <a:spLocks noChangeShapeType="1"/>
            </p:cNvSpPr>
            <p:nvPr/>
          </p:nvSpPr>
          <p:spPr bwMode="auto">
            <a:xfrm flipH="1">
              <a:off x="10850" y="-119"/>
              <a:ext cx="200" cy="5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23" name="Line 27"/>
            <p:cNvSpPr>
              <a:spLocks noChangeShapeType="1"/>
            </p:cNvSpPr>
            <p:nvPr/>
          </p:nvSpPr>
          <p:spPr bwMode="auto">
            <a:xfrm flipH="1">
              <a:off x="10681" y="-68"/>
              <a:ext cx="170" cy="3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22" name="Line 26"/>
            <p:cNvSpPr>
              <a:spLocks noChangeShapeType="1"/>
            </p:cNvSpPr>
            <p:nvPr/>
          </p:nvSpPr>
          <p:spPr bwMode="auto">
            <a:xfrm flipH="1">
              <a:off x="10589" y="-28"/>
              <a:ext cx="87" cy="9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21" name="Line 25"/>
            <p:cNvSpPr>
              <a:spLocks noChangeShapeType="1"/>
            </p:cNvSpPr>
            <p:nvPr/>
          </p:nvSpPr>
          <p:spPr bwMode="auto">
            <a:xfrm flipH="1">
              <a:off x="10589" y="65"/>
              <a:ext cx="4" cy="2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20" name="Line 24"/>
            <p:cNvSpPr>
              <a:spLocks noChangeShapeType="1"/>
            </p:cNvSpPr>
            <p:nvPr/>
          </p:nvSpPr>
          <p:spPr bwMode="auto">
            <a:xfrm flipH="1">
              <a:off x="10539" y="95"/>
              <a:ext cx="54" cy="5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19" name="Line 23"/>
            <p:cNvSpPr>
              <a:spLocks noChangeShapeType="1"/>
            </p:cNvSpPr>
            <p:nvPr/>
          </p:nvSpPr>
          <p:spPr bwMode="auto">
            <a:xfrm>
              <a:off x="10542" y="149"/>
              <a:ext cx="34" cy="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18" name="Line 22"/>
            <p:cNvSpPr>
              <a:spLocks noChangeShapeType="1"/>
            </p:cNvSpPr>
            <p:nvPr/>
          </p:nvSpPr>
          <p:spPr bwMode="auto">
            <a:xfrm flipH="1">
              <a:off x="10546" y="233"/>
              <a:ext cx="26" cy="1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17" name="Line 21"/>
            <p:cNvSpPr>
              <a:spLocks noChangeShapeType="1"/>
            </p:cNvSpPr>
            <p:nvPr/>
          </p:nvSpPr>
          <p:spPr bwMode="auto">
            <a:xfrm flipH="1">
              <a:off x="10497" y="246"/>
              <a:ext cx="53" cy="5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16" name="Line 20"/>
            <p:cNvSpPr>
              <a:spLocks noChangeShapeType="1"/>
            </p:cNvSpPr>
            <p:nvPr/>
          </p:nvSpPr>
          <p:spPr bwMode="auto">
            <a:xfrm flipH="1">
              <a:off x="10317" y="296"/>
              <a:ext cx="180" cy="1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15" name="Line 19"/>
            <p:cNvSpPr>
              <a:spLocks noChangeShapeType="1"/>
            </p:cNvSpPr>
            <p:nvPr/>
          </p:nvSpPr>
          <p:spPr bwMode="auto">
            <a:xfrm flipH="1">
              <a:off x="10258" y="311"/>
              <a:ext cx="59" cy="2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14" name="Line 18"/>
            <p:cNvSpPr>
              <a:spLocks noChangeShapeType="1"/>
            </p:cNvSpPr>
            <p:nvPr/>
          </p:nvSpPr>
          <p:spPr bwMode="auto">
            <a:xfrm>
              <a:off x="10258" y="338"/>
              <a:ext cx="27" cy="7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13" name="Line 17"/>
            <p:cNvSpPr>
              <a:spLocks noChangeShapeType="1"/>
            </p:cNvSpPr>
            <p:nvPr/>
          </p:nvSpPr>
          <p:spPr bwMode="auto">
            <a:xfrm flipH="1">
              <a:off x="10262" y="417"/>
              <a:ext cx="30" cy="2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12" name="Line 16"/>
            <p:cNvSpPr>
              <a:spLocks noChangeShapeType="1"/>
            </p:cNvSpPr>
            <p:nvPr/>
          </p:nvSpPr>
          <p:spPr bwMode="auto">
            <a:xfrm flipH="1">
              <a:off x="10112" y="451"/>
              <a:ext cx="152" cy="12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11" name="Text Box 15"/>
            <p:cNvSpPr txBox="1">
              <a:spLocks noChangeArrowheads="1"/>
            </p:cNvSpPr>
            <p:nvPr/>
          </p:nvSpPr>
          <p:spPr bwMode="auto">
            <a:xfrm>
              <a:off x="8461" y="799"/>
              <a:ext cx="1267" cy="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000">
                  <a:solidFill>
                    <a:srgbClr val="0066FF"/>
                  </a:solidFill>
                  <a:latin typeface="Arial" pitchFamily="34" charset="0"/>
                  <a:ea typeface="Times New Roman" pitchFamily="18" charset="0"/>
                  <a:cs typeface="Arial" pitchFamily="34" charset="0"/>
                </a:rPr>
                <a:t>Corn Belt</a:t>
              </a:r>
              <a:endParaRPr lang="en-US">
                <a:latin typeface="Arial" pitchFamily="34" charset="0"/>
                <a:cs typeface="Arial" pitchFamily="34" charset="0"/>
              </a:endParaRPr>
            </a:p>
          </p:txBody>
        </p:sp>
        <p:sp>
          <p:nvSpPr>
            <p:cNvPr id="29710" name="Text Box 14"/>
            <p:cNvSpPr txBox="1">
              <a:spLocks noChangeArrowheads="1"/>
            </p:cNvSpPr>
            <p:nvPr/>
          </p:nvSpPr>
          <p:spPr bwMode="auto">
            <a:xfrm>
              <a:off x="7372" y="254"/>
              <a:ext cx="800" cy="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000">
                  <a:solidFill>
                    <a:srgbClr val="0066FF"/>
                  </a:solidFill>
                  <a:latin typeface="Arial" pitchFamily="34" charset="0"/>
                  <a:ea typeface="Times New Roman" pitchFamily="18" charset="0"/>
                  <a:cs typeface="Arial" pitchFamily="34" charset="0"/>
                </a:rPr>
                <a:t>Great Plains</a:t>
              </a:r>
              <a:endParaRPr lang="en-US">
                <a:latin typeface="Arial" pitchFamily="34" charset="0"/>
                <a:cs typeface="Arial" pitchFamily="34" charset="0"/>
              </a:endParaRPr>
            </a:p>
          </p:txBody>
        </p:sp>
        <p:sp>
          <p:nvSpPr>
            <p:cNvPr id="29709" name="Text Box 13"/>
            <p:cNvSpPr txBox="1">
              <a:spLocks noChangeArrowheads="1"/>
            </p:cNvSpPr>
            <p:nvPr/>
          </p:nvSpPr>
          <p:spPr bwMode="auto">
            <a:xfrm>
              <a:off x="8261" y="63"/>
              <a:ext cx="1467" cy="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000">
                  <a:solidFill>
                    <a:srgbClr val="0066FF"/>
                  </a:solidFill>
                  <a:latin typeface="Arial" pitchFamily="34" charset="0"/>
                  <a:ea typeface="Times New Roman" pitchFamily="18" charset="0"/>
                  <a:cs typeface="Arial" pitchFamily="34" charset="0"/>
                </a:rPr>
                <a:t>Lake States</a:t>
              </a:r>
              <a:endParaRPr lang="en-US">
                <a:latin typeface="Arial" pitchFamily="34" charset="0"/>
                <a:cs typeface="Arial" pitchFamily="34" charset="0"/>
              </a:endParaRPr>
            </a:p>
          </p:txBody>
        </p:sp>
        <p:sp>
          <p:nvSpPr>
            <p:cNvPr id="29708" name="Text Box 12"/>
            <p:cNvSpPr txBox="1">
              <a:spLocks noChangeArrowheads="1"/>
            </p:cNvSpPr>
            <p:nvPr/>
          </p:nvSpPr>
          <p:spPr bwMode="auto">
            <a:xfrm>
              <a:off x="10195" y="465"/>
              <a:ext cx="1244" cy="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000">
                  <a:solidFill>
                    <a:srgbClr val="0066FF"/>
                  </a:solidFill>
                  <a:latin typeface="Arial" pitchFamily="34" charset="0"/>
                  <a:ea typeface="Times New Roman" pitchFamily="18" charset="0"/>
                  <a:cs typeface="Arial" pitchFamily="34" charset="0"/>
                </a:rPr>
                <a:t>Northeast</a:t>
              </a:r>
              <a:endParaRPr lang="en-US">
                <a:latin typeface="Arial" pitchFamily="34" charset="0"/>
                <a:cs typeface="Arial" pitchFamily="34" charset="0"/>
              </a:endParaRPr>
            </a:p>
          </p:txBody>
        </p:sp>
        <p:sp>
          <p:nvSpPr>
            <p:cNvPr id="29707" name="Text Box 11"/>
            <p:cNvSpPr txBox="1">
              <a:spLocks noChangeArrowheads="1"/>
            </p:cNvSpPr>
            <p:nvPr/>
          </p:nvSpPr>
          <p:spPr bwMode="auto">
            <a:xfrm>
              <a:off x="4328" y="656"/>
              <a:ext cx="1278" cy="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000">
                  <a:solidFill>
                    <a:srgbClr val="0066FF"/>
                  </a:solidFill>
                  <a:latin typeface="Arial" pitchFamily="34" charset="0"/>
                  <a:ea typeface="Times New Roman" pitchFamily="18" charset="0"/>
                  <a:cs typeface="Arial" pitchFamily="34" charset="0"/>
                </a:rPr>
                <a:t>Pacific</a:t>
              </a:r>
              <a:r>
                <a:rPr lang="en-US" sz="2000">
                  <a:solidFill>
                    <a:srgbClr val="FF9900"/>
                  </a:solidFill>
                  <a:latin typeface="Arial" pitchFamily="34" charset="0"/>
                  <a:ea typeface="Times New Roman" pitchFamily="18" charset="0"/>
                  <a:cs typeface="Arial" pitchFamily="34" charset="0"/>
                </a:rPr>
                <a:t> </a:t>
              </a:r>
              <a:r>
                <a:rPr lang="en-US" sz="2000">
                  <a:solidFill>
                    <a:srgbClr val="0066FF"/>
                  </a:solidFill>
                  <a:latin typeface="Arial" pitchFamily="34" charset="0"/>
                  <a:ea typeface="Times New Roman" pitchFamily="18" charset="0"/>
                  <a:cs typeface="Arial" pitchFamily="34" charset="0"/>
                </a:rPr>
                <a:t>Southwest</a:t>
              </a:r>
              <a:endParaRPr lang="en-US">
                <a:latin typeface="Arial" pitchFamily="34" charset="0"/>
                <a:cs typeface="Arial" pitchFamily="34" charset="0"/>
              </a:endParaRPr>
            </a:p>
          </p:txBody>
        </p:sp>
        <p:sp>
          <p:nvSpPr>
            <p:cNvPr id="29706" name="Text Box 10"/>
            <p:cNvSpPr txBox="1">
              <a:spLocks noChangeArrowheads="1"/>
            </p:cNvSpPr>
            <p:nvPr/>
          </p:nvSpPr>
          <p:spPr bwMode="auto">
            <a:xfrm>
              <a:off x="4684" y="-583"/>
              <a:ext cx="1311" cy="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000">
                  <a:solidFill>
                    <a:srgbClr val="0066FF"/>
                  </a:solidFill>
                  <a:latin typeface="Arial" pitchFamily="34" charset="0"/>
                  <a:ea typeface="Times New Roman" pitchFamily="18" charset="0"/>
                  <a:cs typeface="Arial" pitchFamily="34" charset="0"/>
                </a:rPr>
                <a:t>Pacific Northwest</a:t>
              </a:r>
              <a:endParaRPr lang="en-US">
                <a:latin typeface="Arial" pitchFamily="34" charset="0"/>
                <a:cs typeface="Arial" pitchFamily="34" charset="0"/>
              </a:endParaRPr>
            </a:p>
          </p:txBody>
        </p:sp>
        <p:sp>
          <p:nvSpPr>
            <p:cNvPr id="29705" name="Text Box 9"/>
            <p:cNvSpPr txBox="1">
              <a:spLocks noChangeArrowheads="1"/>
            </p:cNvSpPr>
            <p:nvPr/>
          </p:nvSpPr>
          <p:spPr bwMode="auto">
            <a:xfrm>
              <a:off x="8195" y="2072"/>
              <a:ext cx="1673" cy="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000">
                  <a:solidFill>
                    <a:srgbClr val="0066FF"/>
                  </a:solidFill>
                  <a:latin typeface="Arial" pitchFamily="34" charset="0"/>
                  <a:ea typeface="Times New Roman" pitchFamily="18" charset="0"/>
                  <a:cs typeface="Arial" pitchFamily="34" charset="0"/>
                </a:rPr>
                <a:t>South</a:t>
              </a:r>
              <a:r>
                <a:rPr lang="en-US" sz="2000">
                  <a:solidFill>
                    <a:srgbClr val="FF9900"/>
                  </a:solidFill>
                  <a:latin typeface="Arial" pitchFamily="34" charset="0"/>
                  <a:ea typeface="Times New Roman" pitchFamily="18" charset="0"/>
                  <a:cs typeface="Arial" pitchFamily="34" charset="0"/>
                </a:rPr>
                <a:t> </a:t>
              </a:r>
              <a:r>
                <a:rPr lang="en-US" sz="2000">
                  <a:solidFill>
                    <a:srgbClr val="0066FF"/>
                  </a:solidFill>
                  <a:latin typeface="Arial" pitchFamily="34" charset="0"/>
                  <a:ea typeface="Times New Roman" pitchFamily="18" charset="0"/>
                  <a:cs typeface="Arial" pitchFamily="34" charset="0"/>
                </a:rPr>
                <a:t>Central</a:t>
              </a:r>
              <a:endParaRPr lang="en-US">
                <a:latin typeface="Arial" pitchFamily="34" charset="0"/>
                <a:cs typeface="Arial" pitchFamily="34" charset="0"/>
              </a:endParaRPr>
            </a:p>
          </p:txBody>
        </p:sp>
        <p:sp>
          <p:nvSpPr>
            <p:cNvPr id="29704" name="Text Box 8"/>
            <p:cNvSpPr txBox="1">
              <a:spLocks noChangeArrowheads="1"/>
            </p:cNvSpPr>
            <p:nvPr/>
          </p:nvSpPr>
          <p:spPr bwMode="auto">
            <a:xfrm>
              <a:off x="9728" y="1670"/>
              <a:ext cx="1233" cy="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000">
                  <a:solidFill>
                    <a:srgbClr val="0066FF"/>
                  </a:solidFill>
                  <a:latin typeface="Arial" pitchFamily="34" charset="0"/>
                  <a:ea typeface="Times New Roman" pitchFamily="18" charset="0"/>
                  <a:cs typeface="Arial" pitchFamily="34" charset="0"/>
                </a:rPr>
                <a:t>Southeast</a:t>
              </a:r>
              <a:endParaRPr lang="en-US">
                <a:latin typeface="Arial" pitchFamily="34" charset="0"/>
                <a:cs typeface="Arial" pitchFamily="34" charset="0"/>
              </a:endParaRPr>
            </a:p>
          </p:txBody>
        </p:sp>
        <p:sp>
          <p:nvSpPr>
            <p:cNvPr id="29703" name="Text Box 7"/>
            <p:cNvSpPr txBox="1">
              <a:spLocks noChangeArrowheads="1"/>
            </p:cNvSpPr>
            <p:nvPr/>
          </p:nvSpPr>
          <p:spPr bwMode="auto">
            <a:xfrm>
              <a:off x="7350" y="1649"/>
              <a:ext cx="805" cy="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000">
                  <a:solidFill>
                    <a:srgbClr val="0066FF"/>
                  </a:solidFill>
                  <a:latin typeface="Arial" pitchFamily="34" charset="0"/>
                  <a:ea typeface="Times New Roman" pitchFamily="18" charset="0"/>
                  <a:cs typeface="Arial" pitchFamily="34" charset="0"/>
                </a:rPr>
                <a:t>South</a:t>
              </a:r>
              <a:r>
                <a:rPr lang="en-US" sz="2000">
                  <a:solidFill>
                    <a:srgbClr val="FF0000"/>
                  </a:solidFill>
                  <a:latin typeface="Arial" pitchFamily="34" charset="0"/>
                  <a:ea typeface="Times New Roman" pitchFamily="18" charset="0"/>
                  <a:cs typeface="Arial" pitchFamily="34" charset="0"/>
                </a:rPr>
                <a:t> </a:t>
              </a:r>
              <a:r>
                <a:rPr lang="en-US" sz="2000">
                  <a:solidFill>
                    <a:srgbClr val="0066FF"/>
                  </a:solidFill>
                  <a:latin typeface="Arial" pitchFamily="34" charset="0"/>
                  <a:ea typeface="Times New Roman" pitchFamily="18" charset="0"/>
                  <a:cs typeface="Arial" pitchFamily="34" charset="0"/>
                </a:rPr>
                <a:t>West</a:t>
              </a:r>
              <a:endParaRPr lang="en-US">
                <a:latin typeface="Arial" pitchFamily="34" charset="0"/>
                <a:cs typeface="Arial" pitchFamily="34" charset="0"/>
              </a:endParaRPr>
            </a:p>
          </p:txBody>
        </p:sp>
        <p:sp>
          <p:nvSpPr>
            <p:cNvPr id="29702" name="Text Box 6"/>
            <p:cNvSpPr txBox="1">
              <a:spLocks noChangeArrowheads="1"/>
            </p:cNvSpPr>
            <p:nvPr/>
          </p:nvSpPr>
          <p:spPr bwMode="auto">
            <a:xfrm>
              <a:off x="4731" y="-117"/>
              <a:ext cx="650" cy="2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600">
                  <a:solidFill>
                    <a:srgbClr val="FF9900"/>
                  </a:solidFill>
                  <a:latin typeface="Arial" pitchFamily="34" charset="0"/>
                  <a:ea typeface="Times New Roman" pitchFamily="18" charset="0"/>
                  <a:cs typeface="Arial" pitchFamily="34" charset="0"/>
                </a:rPr>
                <a:t>West</a:t>
              </a:r>
              <a:endParaRPr lang="en-US">
                <a:latin typeface="Arial" pitchFamily="34" charset="0"/>
                <a:cs typeface="Arial" pitchFamily="34" charset="0"/>
              </a:endParaRPr>
            </a:p>
          </p:txBody>
        </p:sp>
        <p:sp>
          <p:nvSpPr>
            <p:cNvPr id="29701" name="Text Box 5"/>
            <p:cNvSpPr txBox="1">
              <a:spLocks noChangeArrowheads="1"/>
            </p:cNvSpPr>
            <p:nvPr/>
          </p:nvSpPr>
          <p:spPr bwMode="auto">
            <a:xfrm>
              <a:off x="5270" y="17"/>
              <a:ext cx="569" cy="2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600">
                  <a:solidFill>
                    <a:srgbClr val="FF9900"/>
                  </a:solidFill>
                  <a:latin typeface="Arial" pitchFamily="34" charset="0"/>
                  <a:ea typeface="Times New Roman" pitchFamily="18" charset="0"/>
                  <a:cs typeface="Arial" pitchFamily="34" charset="0"/>
                </a:rPr>
                <a:t>East</a:t>
              </a:r>
              <a:endParaRPr lang="en-US">
                <a:latin typeface="Arial" pitchFamily="34" charset="0"/>
                <a:cs typeface="Arial" pitchFamily="34" charset="0"/>
              </a:endParaRPr>
            </a:p>
          </p:txBody>
        </p:sp>
        <p:sp>
          <p:nvSpPr>
            <p:cNvPr id="29700" name="Text Box 4"/>
            <p:cNvSpPr txBox="1">
              <a:spLocks noChangeArrowheads="1"/>
            </p:cNvSpPr>
            <p:nvPr/>
          </p:nvSpPr>
          <p:spPr bwMode="auto">
            <a:xfrm>
              <a:off x="5461" y="732"/>
              <a:ext cx="1865" cy="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000">
                  <a:solidFill>
                    <a:srgbClr val="0066FF"/>
                  </a:solidFill>
                  <a:latin typeface="Arial" pitchFamily="34" charset="0"/>
                  <a:ea typeface="Times New Roman" pitchFamily="18" charset="0"/>
                  <a:cs typeface="Arial" pitchFamily="34" charset="0"/>
                </a:rPr>
                <a:t>Rocky Mountains</a:t>
              </a:r>
              <a:endParaRPr lang="en-US">
                <a:latin typeface="Arial" pitchFamily="34" charset="0"/>
                <a:cs typeface="Arial" pitchFamily="34" charset="0"/>
              </a:endParaRPr>
            </a:p>
          </p:txBody>
        </p:sp>
        <p:sp>
          <p:nvSpPr>
            <p:cNvPr id="29699" name="Line 3"/>
            <p:cNvSpPr>
              <a:spLocks noChangeShapeType="1"/>
            </p:cNvSpPr>
            <p:nvPr/>
          </p:nvSpPr>
          <p:spPr bwMode="auto">
            <a:xfrm flipH="1" flipV="1">
              <a:off x="8312" y="1504"/>
              <a:ext cx="2" cy="51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98" name="Line 2"/>
            <p:cNvSpPr>
              <a:spLocks noChangeShapeType="1"/>
            </p:cNvSpPr>
            <p:nvPr/>
          </p:nvSpPr>
          <p:spPr bwMode="auto">
            <a:xfrm>
              <a:off x="8408" y="1497"/>
              <a:ext cx="4" cy="10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53293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228600" y="528937"/>
            <a:ext cx="9372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63539" indent="-234945" fontAlgn="base">
              <a:spcBef>
                <a:spcPct val="0"/>
              </a:spcBef>
              <a:spcAft>
                <a:spcPct val="0"/>
              </a:spcAft>
              <a:buFont typeface="Arial" pitchFamily="34" charset="0"/>
              <a:buChar char="•"/>
            </a:pPr>
            <a:r>
              <a:rPr lang="en-US" sz="2400" dirty="0">
                <a:latin typeface="Arial" pitchFamily="34" charset="0"/>
                <a:cs typeface="Arial" pitchFamily="34" charset="0"/>
              </a:rPr>
              <a:t>FASOM  land values</a:t>
            </a:r>
            <a:endParaRPr lang="en-US" sz="2400" dirty="0">
              <a:solidFill>
                <a:srgbClr val="FF0000"/>
              </a:solidFill>
              <a:latin typeface="Arial" pitchFamily="34" charset="0"/>
              <a:cs typeface="Arial" pitchFamily="34" charset="0"/>
            </a:endParaRPr>
          </a:p>
        </p:txBody>
      </p:sp>
      <p:sp>
        <p:nvSpPr>
          <p:cNvPr id="5" name="Rectangle 2"/>
          <p:cNvSpPr txBox="1">
            <a:spLocks noChangeArrowheads="1"/>
          </p:cNvSpPr>
          <p:nvPr/>
        </p:nvSpPr>
        <p:spPr>
          <a:xfrm>
            <a:off x="377828" y="80963"/>
            <a:ext cx="8308975" cy="604839"/>
          </a:xfrm>
          <a:prstGeom prst="rect">
            <a:avLst/>
          </a:prstGeom>
          <a:noFill/>
          <a:ln/>
        </p:spPr>
        <p:txBody>
          <a:bodyPr/>
          <a:lstStyle/>
          <a:p>
            <a:pPr algn="ctr">
              <a:spcBef>
                <a:spcPct val="0"/>
              </a:spcBef>
              <a:defRPr/>
            </a:pPr>
            <a:r>
              <a:rPr lang="en-US" sz="4000" b="1" dirty="0">
                <a:solidFill>
                  <a:srgbClr val="9E0000"/>
                </a:solidFill>
                <a:latin typeface="Times New Roman" panose="02020603050405020304" pitchFamily="18" charset="0"/>
                <a:cs typeface="Times New Roman" panose="02020603050405020304" pitchFamily="18" charset="0"/>
              </a:rPr>
              <a:t>Land</a:t>
            </a:r>
            <a:r>
              <a:rPr kumimoji="1" lang="en-US" sz="3200" b="1" dirty="0">
                <a:solidFill>
                  <a:srgbClr val="FF0000"/>
                </a:solidFill>
                <a:latin typeface="+mj-lt"/>
                <a:ea typeface="+mj-ea"/>
                <a:cs typeface="+mj-cs"/>
              </a:rPr>
              <a:t> </a:t>
            </a:r>
            <a:r>
              <a:rPr lang="en-US" sz="4000" b="1" dirty="0">
                <a:solidFill>
                  <a:srgbClr val="9E0000"/>
                </a:solidFill>
                <a:latin typeface="Times New Roman" panose="02020603050405020304" pitchFamily="18" charset="0"/>
                <a:cs typeface="Times New Roman" panose="02020603050405020304" pitchFamily="18" charset="0"/>
              </a:rPr>
              <a:t>Dimensions</a:t>
            </a:r>
          </a:p>
        </p:txBody>
      </p:sp>
      <p:sp>
        <p:nvSpPr>
          <p:cNvPr id="16460" name="Rectangle 76"/>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2" name="Rectangle 2"/>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0222" name="Rectangle 526"/>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 name="Rectangle 531"/>
          <p:cNvSpPr/>
          <p:nvPr/>
        </p:nvSpPr>
        <p:spPr>
          <a:xfrm>
            <a:off x="381000" y="990603"/>
            <a:ext cx="8458200" cy="1200329"/>
          </a:xfrm>
          <a:prstGeom prst="rect">
            <a:avLst/>
          </a:prstGeom>
        </p:spPr>
        <p:txBody>
          <a:bodyPr wrap="square">
            <a:spAutoFit/>
          </a:bodyPr>
          <a:lstStyle/>
          <a:p>
            <a:r>
              <a:rPr lang="en-US" dirty="0"/>
              <a:t>Ag Land Types</a:t>
            </a:r>
          </a:p>
          <a:p>
            <a:r>
              <a:rPr lang="en-US" dirty="0"/>
              <a:t>	Cropland             ,    		</a:t>
            </a:r>
            <a:r>
              <a:rPr lang="en-US" dirty="0" err="1"/>
              <a:t>CropLandPasture</a:t>
            </a:r>
            <a:endParaRPr lang="en-US" dirty="0"/>
          </a:p>
          <a:p>
            <a:r>
              <a:rPr lang="en-US" dirty="0"/>
              <a:t>	Rangeland            		</a:t>
            </a:r>
            <a:r>
              <a:rPr lang="en-US" dirty="0" err="1"/>
              <a:t>ForestPastureinforest</a:t>
            </a:r>
            <a:endParaRPr lang="en-US" dirty="0"/>
          </a:p>
          <a:p>
            <a:r>
              <a:rPr lang="en-US" dirty="0"/>
              <a:t>	</a:t>
            </a:r>
            <a:r>
              <a:rPr lang="en-US" dirty="0" err="1"/>
              <a:t>ForestPastureinpublic</a:t>
            </a:r>
            <a:r>
              <a:rPr lang="en-US" dirty="0"/>
              <a:t>,    	</a:t>
            </a:r>
            <a:r>
              <a:rPr lang="en-US" dirty="0" err="1"/>
              <a:t>ForestPastureinag</a:t>
            </a:r>
            <a:r>
              <a:rPr lang="en-US" dirty="0"/>
              <a:t> </a:t>
            </a:r>
          </a:p>
        </p:txBody>
      </p:sp>
      <p:sp>
        <p:nvSpPr>
          <p:cNvPr id="533" name="Rectangle 532"/>
          <p:cNvSpPr/>
          <p:nvPr/>
        </p:nvSpPr>
        <p:spPr>
          <a:xfrm>
            <a:off x="381000" y="2216290"/>
            <a:ext cx="8458200" cy="4308872"/>
          </a:xfrm>
          <a:prstGeom prst="rect">
            <a:avLst/>
          </a:prstGeom>
        </p:spPr>
        <p:txBody>
          <a:bodyPr wrap="square">
            <a:spAutoFit/>
          </a:bodyPr>
          <a:lstStyle/>
          <a:p>
            <a:r>
              <a:rPr lang="en-US" sz="1600" dirty="0"/>
              <a:t>Forest Land Classes -- 	FORONLY,    FORCROP,    FORPAST,    CROPFOR,    PASTFOR</a:t>
            </a:r>
          </a:p>
          <a:p>
            <a:r>
              <a:rPr lang="en-US" sz="1600" dirty="0"/>
              <a:t>Forest  Site Quality -- 	HI,    ME,    LO</a:t>
            </a:r>
          </a:p>
          <a:p>
            <a:r>
              <a:rPr lang="en-US" sz="1600" dirty="0"/>
              <a:t>Forest  Age Cohorts of trees</a:t>
            </a:r>
          </a:p>
          <a:p>
            <a:r>
              <a:rPr lang="en-US" sz="1600" dirty="0"/>
              <a:t>0TO4   ,    5TO9   ,    10TO14 ,    15TO19 ,    20TO24 ,    25TO29 ,    30TO34 ,    35TO39 </a:t>
            </a:r>
          </a:p>
          <a:p>
            <a:r>
              <a:rPr lang="en-US" sz="1600" dirty="0"/>
              <a:t>40TO44 ,    45TO49 ,    50TO54 ,    55TO59 ,    60TO64 ,    65TO69 ,    70TO74 ,    75TO79 </a:t>
            </a:r>
          </a:p>
          <a:p>
            <a:r>
              <a:rPr lang="en-US" sz="1600" dirty="0"/>
              <a:t>80TO84 ,    85TO89 ,    90TO94 ,    95TO99 ,    100PLUS,    85PLUS ,    90PLUS </a:t>
            </a:r>
          </a:p>
          <a:p>
            <a:r>
              <a:rPr lang="en-US" sz="1600" dirty="0"/>
              <a:t>Forest Owners -- 	FI ,    OP</a:t>
            </a:r>
          </a:p>
          <a:p>
            <a:r>
              <a:rPr lang="en-US" sz="1600" dirty="0"/>
              <a:t>Forest Types -- DOUG_FIR ,    NAT_PINE ,    OAK_PINE ,    OTH_SWDS ,    PLNT_PINE,    </a:t>
            </a:r>
          </a:p>
          <a:p>
            <a:r>
              <a:rPr lang="en-US" sz="1600" dirty="0"/>
              <a:t>                           PLT_PINE ,    SOFT     BOT_HARD ,    HARD     ,    UP_HARD  </a:t>
            </a:r>
          </a:p>
          <a:p>
            <a:r>
              <a:rPr lang="en-US" sz="1600" dirty="0"/>
              <a:t>Forest  Management Intensity Classes MICs</a:t>
            </a:r>
          </a:p>
          <a:p>
            <a:r>
              <a:rPr lang="en-US" sz="1600" dirty="0"/>
              <a:t>TRAD_PLNT_PINE     PLNT_LO_THIN      PLNT_MED              PLNT_MED_THIN</a:t>
            </a:r>
          </a:p>
          <a:p>
            <a:r>
              <a:rPr lang="en-US" sz="1600" dirty="0"/>
              <a:t> PLNT_HI                    PLNT_HI_THIN      SHORT_ROTSWDS      RESERVED              </a:t>
            </a:r>
          </a:p>
          <a:p>
            <a:r>
              <a:rPr lang="en-US" sz="1600" dirty="0"/>
              <a:t> PASSIVE                     PART_CUT_LO       LO                           ,    PART_CUT_HI           </a:t>
            </a:r>
          </a:p>
          <a:p>
            <a:r>
              <a:rPr lang="en-US" sz="1600" dirty="0"/>
              <a:t> PART_CUT_HI+        AFFOR                     NAT_REGEN           ,  NAT_REGEN_THIN                             PLANT_THIN                   PLANT+             NAT_REGEN_PART_CUT_LO ,    </a:t>
            </a:r>
            <a:r>
              <a:rPr lang="en-US" sz="1600" dirty="0" err="1"/>
              <a:t>affor_CB</a:t>
            </a:r>
            <a:endParaRPr lang="en-US" sz="1600" dirty="0"/>
          </a:p>
          <a:p>
            <a:r>
              <a:rPr lang="en-US" sz="1600" dirty="0"/>
              <a:t>NAT_REGEN_PART_CUT_MED                NAT_REGEN_PART_CUT_HI ,    LO_PART_CUT</a:t>
            </a:r>
          </a:p>
          <a:p>
            <a:endParaRPr lang="en-US" dirty="0"/>
          </a:p>
        </p:txBody>
      </p:sp>
    </p:spTree>
    <p:extLst>
      <p:ext uri="{BB962C8B-B14F-4D97-AF65-F5344CB8AC3E}">
        <p14:creationId xmlns:p14="http://schemas.microsoft.com/office/powerpoint/2010/main" val="3997102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575" y="1431926"/>
            <a:ext cx="5411788"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51" name="Text Box 3"/>
          <p:cNvSpPr txBox="1">
            <a:spLocks noChangeArrowheads="1"/>
          </p:cNvSpPr>
          <p:nvPr/>
        </p:nvSpPr>
        <p:spPr bwMode="auto">
          <a:xfrm>
            <a:off x="676275" y="53979"/>
            <a:ext cx="77612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n-US" sz="4000" b="1" dirty="0">
                <a:solidFill>
                  <a:srgbClr val="9E0000"/>
                </a:solidFill>
                <a:latin typeface="Times New Roman" panose="02020603050405020304" pitchFamily="18" charset="0"/>
                <a:cs typeface="Times New Roman" panose="02020603050405020304" pitchFamily="18" charset="0"/>
              </a:rPr>
              <a:t>Greenhouse Gas Emissions </a:t>
            </a:r>
          </a:p>
          <a:p>
            <a:pPr algn="ctr"/>
            <a:r>
              <a:rPr lang="en-US" sz="4000" b="1" dirty="0">
                <a:solidFill>
                  <a:srgbClr val="9E0000"/>
                </a:solidFill>
                <a:latin typeface="Times New Roman" panose="02020603050405020304" pitchFamily="18" charset="0"/>
                <a:cs typeface="Times New Roman" panose="02020603050405020304" pitchFamily="18" charset="0"/>
              </a:rPr>
              <a:t>Sources </a:t>
            </a:r>
          </a:p>
        </p:txBody>
      </p:sp>
      <p:sp>
        <p:nvSpPr>
          <p:cNvPr id="206852" name="Oval 4"/>
          <p:cNvSpPr>
            <a:spLocks noChangeArrowheads="1"/>
          </p:cNvSpPr>
          <p:nvPr/>
        </p:nvSpPr>
        <p:spPr bwMode="auto">
          <a:xfrm>
            <a:off x="1958975" y="2162176"/>
            <a:ext cx="1652588" cy="882651"/>
          </a:xfrm>
          <a:prstGeom prst="ellipse">
            <a:avLst/>
          </a:prstGeom>
          <a:solidFill>
            <a:srgbClr val="FFFF00">
              <a:alpha val="30000"/>
            </a:srgbClr>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53598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228600" y="528937"/>
            <a:ext cx="9372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63539" indent="-234945" fontAlgn="base">
              <a:spcBef>
                <a:spcPct val="0"/>
              </a:spcBef>
              <a:spcAft>
                <a:spcPct val="0"/>
              </a:spcAft>
              <a:buFont typeface="Arial" pitchFamily="34" charset="0"/>
              <a:buChar char="•"/>
            </a:pPr>
            <a:r>
              <a:rPr lang="en-US" sz="2400" dirty="0">
                <a:latin typeface="Arial" pitchFamily="34" charset="0"/>
                <a:cs typeface="Arial" pitchFamily="34" charset="0"/>
              </a:rPr>
              <a:t>FASOM  Trade </a:t>
            </a:r>
            <a:r>
              <a:rPr lang="en-US" sz="2400" dirty="0" err="1">
                <a:latin typeface="Arial" pitchFamily="34" charset="0"/>
                <a:cs typeface="Arial" pitchFamily="34" charset="0"/>
              </a:rPr>
              <a:t>ag</a:t>
            </a:r>
            <a:endParaRPr lang="en-US" sz="2400" dirty="0">
              <a:solidFill>
                <a:srgbClr val="FF0000"/>
              </a:solidFill>
              <a:latin typeface="Arial" pitchFamily="34" charset="0"/>
              <a:cs typeface="Arial" pitchFamily="34" charset="0"/>
            </a:endParaRPr>
          </a:p>
        </p:txBody>
      </p:sp>
      <p:sp>
        <p:nvSpPr>
          <p:cNvPr id="5" name="Rectangle 2"/>
          <p:cNvSpPr txBox="1">
            <a:spLocks noChangeArrowheads="1"/>
          </p:cNvSpPr>
          <p:nvPr/>
        </p:nvSpPr>
        <p:spPr>
          <a:xfrm>
            <a:off x="377828" y="80963"/>
            <a:ext cx="8308975" cy="604839"/>
          </a:xfrm>
          <a:prstGeom prst="rect">
            <a:avLst/>
          </a:prstGeom>
          <a:noFill/>
          <a:ln/>
        </p:spPr>
        <p:txBody>
          <a:bodyPr/>
          <a:lstStyle/>
          <a:p>
            <a:pPr algn="ctr">
              <a:spcBef>
                <a:spcPct val="0"/>
              </a:spcBef>
              <a:defRPr/>
            </a:pPr>
            <a:r>
              <a:rPr lang="en-US" sz="4000" b="1" dirty="0">
                <a:solidFill>
                  <a:srgbClr val="9E0000"/>
                </a:solidFill>
                <a:latin typeface="Times New Roman" panose="02020603050405020304" pitchFamily="18" charset="0"/>
                <a:cs typeface="Times New Roman" panose="02020603050405020304" pitchFamily="18" charset="0"/>
              </a:rPr>
              <a:t>World</a:t>
            </a:r>
            <a:r>
              <a:rPr kumimoji="1" lang="en-US" sz="3200" b="1" dirty="0">
                <a:solidFill>
                  <a:srgbClr val="FF0000"/>
                </a:solidFill>
                <a:latin typeface="+mj-lt"/>
                <a:ea typeface="+mj-ea"/>
                <a:cs typeface="+mj-cs"/>
              </a:rPr>
              <a:t> </a:t>
            </a:r>
            <a:r>
              <a:rPr lang="en-US" sz="4000" b="1" dirty="0">
                <a:solidFill>
                  <a:srgbClr val="9E0000"/>
                </a:solidFill>
                <a:latin typeface="Times New Roman" panose="02020603050405020304" pitchFamily="18" charset="0"/>
                <a:cs typeface="Times New Roman" panose="02020603050405020304" pitchFamily="18" charset="0"/>
              </a:rPr>
              <a:t>trade</a:t>
            </a:r>
          </a:p>
        </p:txBody>
      </p:sp>
      <p:sp>
        <p:nvSpPr>
          <p:cNvPr id="16460" name="Rectangle 76"/>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2" name="Rectangle 2"/>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0222" name="Rectangle 526"/>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5" name="Rectangle 1"/>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5327" name="Rectangle 511"/>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4820" name="Group 4"/>
          <p:cNvGrpSpPr>
            <a:grpSpLocks noChangeAspect="1"/>
          </p:cNvGrpSpPr>
          <p:nvPr/>
        </p:nvGrpSpPr>
        <p:grpSpPr bwMode="auto">
          <a:xfrm>
            <a:off x="457200" y="1295402"/>
            <a:ext cx="7620000" cy="3536951"/>
            <a:chOff x="4328" y="-256"/>
            <a:chExt cx="6667" cy="3109"/>
          </a:xfrm>
        </p:grpSpPr>
        <p:sp>
          <p:nvSpPr>
            <p:cNvPr id="35326" name="AutoShape 510"/>
            <p:cNvSpPr>
              <a:spLocks noChangeAspect="1" noChangeArrowheads="1" noTextEdit="1"/>
            </p:cNvSpPr>
            <p:nvPr/>
          </p:nvSpPr>
          <p:spPr bwMode="auto">
            <a:xfrm>
              <a:off x="4328" y="-256"/>
              <a:ext cx="6667" cy="3109"/>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5125" name="Group 309"/>
            <p:cNvGrpSpPr>
              <a:grpSpLocks/>
            </p:cNvGrpSpPr>
            <p:nvPr/>
          </p:nvGrpSpPr>
          <p:grpSpPr bwMode="auto">
            <a:xfrm>
              <a:off x="5004" y="52"/>
              <a:ext cx="5178" cy="2335"/>
              <a:chOff x="947" y="1380"/>
              <a:chExt cx="3515" cy="2068"/>
            </a:xfrm>
          </p:grpSpPr>
          <p:sp>
            <p:nvSpPr>
              <p:cNvPr id="35325" name="Freeform 509"/>
              <p:cNvSpPr>
                <a:spLocks/>
              </p:cNvSpPr>
              <p:nvPr/>
            </p:nvSpPr>
            <p:spPr bwMode="auto">
              <a:xfrm>
                <a:off x="2819" y="2873"/>
                <a:ext cx="151" cy="242"/>
              </a:xfrm>
              <a:custGeom>
                <a:avLst/>
                <a:gdLst/>
                <a:ahLst/>
                <a:cxnLst>
                  <a:cxn ang="0">
                    <a:pos x="49" y="662"/>
                  </a:cxn>
                  <a:cxn ang="0">
                    <a:pos x="23" y="677"/>
                  </a:cxn>
                  <a:cxn ang="0">
                    <a:pos x="1" y="679"/>
                  </a:cxn>
                  <a:cxn ang="0">
                    <a:pos x="1" y="611"/>
                  </a:cxn>
                  <a:cxn ang="0">
                    <a:pos x="3" y="592"/>
                  </a:cxn>
                  <a:cxn ang="0">
                    <a:pos x="13" y="558"/>
                  </a:cxn>
                  <a:cxn ang="0">
                    <a:pos x="18" y="535"/>
                  </a:cxn>
                  <a:cxn ang="0">
                    <a:pos x="22" y="491"/>
                  </a:cxn>
                  <a:cxn ang="0">
                    <a:pos x="30" y="464"/>
                  </a:cxn>
                  <a:cxn ang="0">
                    <a:pos x="32" y="443"/>
                  </a:cxn>
                  <a:cxn ang="0">
                    <a:pos x="45" y="426"/>
                  </a:cxn>
                  <a:cxn ang="0">
                    <a:pos x="58" y="403"/>
                  </a:cxn>
                  <a:cxn ang="0">
                    <a:pos x="70" y="375"/>
                  </a:cxn>
                  <a:cxn ang="0">
                    <a:pos x="77" y="307"/>
                  </a:cxn>
                  <a:cxn ang="0">
                    <a:pos x="64" y="261"/>
                  </a:cxn>
                  <a:cxn ang="0">
                    <a:pos x="54" y="225"/>
                  </a:cxn>
                  <a:cxn ang="0">
                    <a:pos x="47" y="188"/>
                  </a:cxn>
                  <a:cxn ang="0">
                    <a:pos x="55" y="173"/>
                  </a:cxn>
                  <a:cxn ang="0">
                    <a:pos x="61" y="165"/>
                  </a:cxn>
                  <a:cxn ang="0">
                    <a:pos x="54" y="134"/>
                  </a:cxn>
                  <a:cxn ang="0">
                    <a:pos x="42" y="89"/>
                  </a:cxn>
                  <a:cxn ang="0">
                    <a:pos x="23" y="23"/>
                  </a:cxn>
                  <a:cxn ang="0">
                    <a:pos x="31" y="12"/>
                  </a:cxn>
                  <a:cxn ang="0">
                    <a:pos x="50" y="4"/>
                  </a:cxn>
                  <a:cxn ang="0">
                    <a:pos x="83" y="0"/>
                  </a:cxn>
                  <a:cxn ang="0">
                    <a:pos x="150" y="4"/>
                  </a:cxn>
                  <a:cxn ang="0">
                    <a:pos x="179" y="10"/>
                  </a:cxn>
                  <a:cxn ang="0">
                    <a:pos x="184" y="29"/>
                  </a:cxn>
                  <a:cxn ang="0">
                    <a:pos x="184" y="42"/>
                  </a:cxn>
                  <a:cxn ang="0">
                    <a:pos x="191" y="63"/>
                  </a:cxn>
                  <a:cxn ang="0">
                    <a:pos x="192" y="89"/>
                  </a:cxn>
                  <a:cxn ang="0">
                    <a:pos x="202" y="105"/>
                  </a:cxn>
                  <a:cxn ang="0">
                    <a:pos x="207" y="120"/>
                  </a:cxn>
                  <a:cxn ang="0">
                    <a:pos x="213" y="135"/>
                  </a:cxn>
                  <a:cxn ang="0">
                    <a:pos x="234" y="131"/>
                  </a:cxn>
                  <a:cxn ang="0">
                    <a:pos x="259" y="124"/>
                  </a:cxn>
                  <a:cxn ang="0">
                    <a:pos x="287" y="97"/>
                  </a:cxn>
                  <a:cxn ang="0">
                    <a:pos x="325" y="65"/>
                  </a:cxn>
                  <a:cxn ang="0">
                    <a:pos x="373" y="94"/>
                  </a:cxn>
                  <a:cxn ang="0">
                    <a:pos x="370" y="134"/>
                  </a:cxn>
                  <a:cxn ang="0">
                    <a:pos x="375" y="165"/>
                  </a:cxn>
                  <a:cxn ang="0">
                    <a:pos x="373" y="225"/>
                  </a:cxn>
                  <a:cxn ang="0">
                    <a:pos x="381" y="241"/>
                  </a:cxn>
                  <a:cxn ang="0">
                    <a:pos x="389" y="280"/>
                  </a:cxn>
                  <a:cxn ang="0">
                    <a:pos x="387" y="318"/>
                  </a:cxn>
                  <a:cxn ang="0">
                    <a:pos x="406" y="314"/>
                  </a:cxn>
                  <a:cxn ang="0">
                    <a:pos x="439" y="310"/>
                  </a:cxn>
                  <a:cxn ang="0">
                    <a:pos x="453" y="306"/>
                  </a:cxn>
                  <a:cxn ang="0">
                    <a:pos x="453" y="356"/>
                  </a:cxn>
                  <a:cxn ang="0">
                    <a:pos x="377" y="615"/>
                  </a:cxn>
                  <a:cxn ang="0">
                    <a:pos x="421" y="693"/>
                  </a:cxn>
                  <a:cxn ang="0">
                    <a:pos x="335" y="726"/>
                  </a:cxn>
                  <a:cxn ang="0">
                    <a:pos x="316" y="715"/>
                  </a:cxn>
                  <a:cxn ang="0">
                    <a:pos x="294" y="718"/>
                  </a:cxn>
                  <a:cxn ang="0">
                    <a:pos x="274" y="714"/>
                  </a:cxn>
                  <a:cxn ang="0">
                    <a:pos x="249" y="699"/>
                  </a:cxn>
                  <a:cxn ang="0">
                    <a:pos x="88" y="689"/>
                  </a:cxn>
                </a:cxnLst>
                <a:rect l="0" t="0" r="r" b="b"/>
                <a:pathLst>
                  <a:path w="454" h="726">
                    <a:moveTo>
                      <a:pt x="77" y="684"/>
                    </a:moveTo>
                    <a:lnTo>
                      <a:pt x="74" y="681"/>
                    </a:lnTo>
                    <a:lnTo>
                      <a:pt x="65" y="673"/>
                    </a:lnTo>
                    <a:lnTo>
                      <a:pt x="65" y="670"/>
                    </a:lnTo>
                    <a:lnTo>
                      <a:pt x="64" y="669"/>
                    </a:lnTo>
                    <a:lnTo>
                      <a:pt x="61" y="664"/>
                    </a:lnTo>
                    <a:lnTo>
                      <a:pt x="54" y="664"/>
                    </a:lnTo>
                    <a:lnTo>
                      <a:pt x="51" y="662"/>
                    </a:lnTo>
                    <a:lnTo>
                      <a:pt x="49" y="662"/>
                    </a:lnTo>
                    <a:lnTo>
                      <a:pt x="46" y="662"/>
                    </a:lnTo>
                    <a:lnTo>
                      <a:pt x="41" y="669"/>
                    </a:lnTo>
                    <a:lnTo>
                      <a:pt x="35" y="673"/>
                    </a:lnTo>
                    <a:lnTo>
                      <a:pt x="32" y="674"/>
                    </a:lnTo>
                    <a:lnTo>
                      <a:pt x="31" y="677"/>
                    </a:lnTo>
                    <a:lnTo>
                      <a:pt x="26" y="679"/>
                    </a:lnTo>
                    <a:lnTo>
                      <a:pt x="24" y="679"/>
                    </a:lnTo>
                    <a:lnTo>
                      <a:pt x="24" y="677"/>
                    </a:lnTo>
                    <a:lnTo>
                      <a:pt x="23" y="677"/>
                    </a:lnTo>
                    <a:lnTo>
                      <a:pt x="18" y="679"/>
                    </a:lnTo>
                    <a:lnTo>
                      <a:pt x="16" y="677"/>
                    </a:lnTo>
                    <a:lnTo>
                      <a:pt x="15" y="674"/>
                    </a:lnTo>
                    <a:lnTo>
                      <a:pt x="11" y="674"/>
                    </a:lnTo>
                    <a:lnTo>
                      <a:pt x="7" y="674"/>
                    </a:lnTo>
                    <a:lnTo>
                      <a:pt x="4" y="679"/>
                    </a:lnTo>
                    <a:lnTo>
                      <a:pt x="3" y="679"/>
                    </a:lnTo>
                    <a:lnTo>
                      <a:pt x="3" y="681"/>
                    </a:lnTo>
                    <a:lnTo>
                      <a:pt x="1" y="679"/>
                    </a:lnTo>
                    <a:lnTo>
                      <a:pt x="0" y="677"/>
                    </a:lnTo>
                    <a:lnTo>
                      <a:pt x="1" y="664"/>
                    </a:lnTo>
                    <a:lnTo>
                      <a:pt x="1" y="660"/>
                    </a:lnTo>
                    <a:lnTo>
                      <a:pt x="1" y="655"/>
                    </a:lnTo>
                    <a:lnTo>
                      <a:pt x="3" y="654"/>
                    </a:lnTo>
                    <a:lnTo>
                      <a:pt x="3" y="645"/>
                    </a:lnTo>
                    <a:lnTo>
                      <a:pt x="3" y="643"/>
                    </a:lnTo>
                    <a:lnTo>
                      <a:pt x="3" y="632"/>
                    </a:lnTo>
                    <a:lnTo>
                      <a:pt x="1" y="611"/>
                    </a:lnTo>
                    <a:lnTo>
                      <a:pt x="3" y="605"/>
                    </a:lnTo>
                    <a:lnTo>
                      <a:pt x="0" y="596"/>
                    </a:lnTo>
                    <a:lnTo>
                      <a:pt x="0" y="594"/>
                    </a:lnTo>
                    <a:lnTo>
                      <a:pt x="0" y="590"/>
                    </a:lnTo>
                    <a:lnTo>
                      <a:pt x="1" y="590"/>
                    </a:lnTo>
                    <a:lnTo>
                      <a:pt x="3" y="590"/>
                    </a:lnTo>
                    <a:lnTo>
                      <a:pt x="4" y="590"/>
                    </a:lnTo>
                    <a:lnTo>
                      <a:pt x="3" y="590"/>
                    </a:lnTo>
                    <a:lnTo>
                      <a:pt x="3" y="592"/>
                    </a:lnTo>
                    <a:lnTo>
                      <a:pt x="4" y="590"/>
                    </a:lnTo>
                    <a:lnTo>
                      <a:pt x="7" y="588"/>
                    </a:lnTo>
                    <a:lnTo>
                      <a:pt x="7" y="584"/>
                    </a:lnTo>
                    <a:lnTo>
                      <a:pt x="9" y="581"/>
                    </a:lnTo>
                    <a:lnTo>
                      <a:pt x="11" y="573"/>
                    </a:lnTo>
                    <a:lnTo>
                      <a:pt x="11" y="569"/>
                    </a:lnTo>
                    <a:lnTo>
                      <a:pt x="11" y="565"/>
                    </a:lnTo>
                    <a:lnTo>
                      <a:pt x="11" y="558"/>
                    </a:lnTo>
                    <a:lnTo>
                      <a:pt x="13" y="558"/>
                    </a:lnTo>
                    <a:lnTo>
                      <a:pt x="15" y="558"/>
                    </a:lnTo>
                    <a:lnTo>
                      <a:pt x="15" y="557"/>
                    </a:lnTo>
                    <a:lnTo>
                      <a:pt x="15" y="551"/>
                    </a:lnTo>
                    <a:lnTo>
                      <a:pt x="13" y="554"/>
                    </a:lnTo>
                    <a:lnTo>
                      <a:pt x="13" y="551"/>
                    </a:lnTo>
                    <a:lnTo>
                      <a:pt x="15" y="546"/>
                    </a:lnTo>
                    <a:lnTo>
                      <a:pt x="16" y="542"/>
                    </a:lnTo>
                    <a:lnTo>
                      <a:pt x="16" y="535"/>
                    </a:lnTo>
                    <a:lnTo>
                      <a:pt x="18" y="535"/>
                    </a:lnTo>
                    <a:lnTo>
                      <a:pt x="20" y="532"/>
                    </a:lnTo>
                    <a:lnTo>
                      <a:pt x="19" y="527"/>
                    </a:lnTo>
                    <a:lnTo>
                      <a:pt x="20" y="527"/>
                    </a:lnTo>
                    <a:lnTo>
                      <a:pt x="20" y="513"/>
                    </a:lnTo>
                    <a:lnTo>
                      <a:pt x="22" y="509"/>
                    </a:lnTo>
                    <a:lnTo>
                      <a:pt x="23" y="502"/>
                    </a:lnTo>
                    <a:lnTo>
                      <a:pt x="22" y="497"/>
                    </a:lnTo>
                    <a:lnTo>
                      <a:pt x="23" y="494"/>
                    </a:lnTo>
                    <a:lnTo>
                      <a:pt x="22" y="491"/>
                    </a:lnTo>
                    <a:lnTo>
                      <a:pt x="22" y="487"/>
                    </a:lnTo>
                    <a:lnTo>
                      <a:pt x="23" y="487"/>
                    </a:lnTo>
                    <a:lnTo>
                      <a:pt x="23" y="486"/>
                    </a:lnTo>
                    <a:lnTo>
                      <a:pt x="24" y="483"/>
                    </a:lnTo>
                    <a:lnTo>
                      <a:pt x="24" y="479"/>
                    </a:lnTo>
                    <a:lnTo>
                      <a:pt x="26" y="478"/>
                    </a:lnTo>
                    <a:lnTo>
                      <a:pt x="27" y="479"/>
                    </a:lnTo>
                    <a:lnTo>
                      <a:pt x="28" y="478"/>
                    </a:lnTo>
                    <a:lnTo>
                      <a:pt x="30" y="464"/>
                    </a:lnTo>
                    <a:lnTo>
                      <a:pt x="30" y="463"/>
                    </a:lnTo>
                    <a:lnTo>
                      <a:pt x="30" y="460"/>
                    </a:lnTo>
                    <a:lnTo>
                      <a:pt x="30" y="458"/>
                    </a:lnTo>
                    <a:lnTo>
                      <a:pt x="30" y="452"/>
                    </a:lnTo>
                    <a:lnTo>
                      <a:pt x="30" y="449"/>
                    </a:lnTo>
                    <a:lnTo>
                      <a:pt x="31" y="449"/>
                    </a:lnTo>
                    <a:lnTo>
                      <a:pt x="32" y="448"/>
                    </a:lnTo>
                    <a:lnTo>
                      <a:pt x="34" y="445"/>
                    </a:lnTo>
                    <a:lnTo>
                      <a:pt x="32" y="443"/>
                    </a:lnTo>
                    <a:lnTo>
                      <a:pt x="34" y="441"/>
                    </a:lnTo>
                    <a:lnTo>
                      <a:pt x="35" y="441"/>
                    </a:lnTo>
                    <a:lnTo>
                      <a:pt x="35" y="439"/>
                    </a:lnTo>
                    <a:lnTo>
                      <a:pt x="35" y="441"/>
                    </a:lnTo>
                    <a:lnTo>
                      <a:pt x="38" y="439"/>
                    </a:lnTo>
                    <a:lnTo>
                      <a:pt x="39" y="435"/>
                    </a:lnTo>
                    <a:lnTo>
                      <a:pt x="41" y="433"/>
                    </a:lnTo>
                    <a:lnTo>
                      <a:pt x="42" y="431"/>
                    </a:lnTo>
                    <a:lnTo>
                      <a:pt x="45" y="426"/>
                    </a:lnTo>
                    <a:lnTo>
                      <a:pt x="45" y="422"/>
                    </a:lnTo>
                    <a:lnTo>
                      <a:pt x="45" y="416"/>
                    </a:lnTo>
                    <a:lnTo>
                      <a:pt x="45" y="413"/>
                    </a:lnTo>
                    <a:lnTo>
                      <a:pt x="53" y="403"/>
                    </a:lnTo>
                    <a:lnTo>
                      <a:pt x="54" y="405"/>
                    </a:lnTo>
                    <a:lnTo>
                      <a:pt x="55" y="403"/>
                    </a:lnTo>
                    <a:lnTo>
                      <a:pt x="55" y="401"/>
                    </a:lnTo>
                    <a:lnTo>
                      <a:pt x="58" y="401"/>
                    </a:lnTo>
                    <a:lnTo>
                      <a:pt x="58" y="403"/>
                    </a:lnTo>
                    <a:lnTo>
                      <a:pt x="61" y="403"/>
                    </a:lnTo>
                    <a:lnTo>
                      <a:pt x="64" y="397"/>
                    </a:lnTo>
                    <a:lnTo>
                      <a:pt x="64" y="393"/>
                    </a:lnTo>
                    <a:lnTo>
                      <a:pt x="65" y="388"/>
                    </a:lnTo>
                    <a:lnTo>
                      <a:pt x="68" y="386"/>
                    </a:lnTo>
                    <a:lnTo>
                      <a:pt x="66" y="386"/>
                    </a:lnTo>
                    <a:lnTo>
                      <a:pt x="68" y="386"/>
                    </a:lnTo>
                    <a:lnTo>
                      <a:pt x="70" y="382"/>
                    </a:lnTo>
                    <a:lnTo>
                      <a:pt x="70" y="375"/>
                    </a:lnTo>
                    <a:lnTo>
                      <a:pt x="72" y="374"/>
                    </a:lnTo>
                    <a:lnTo>
                      <a:pt x="73" y="367"/>
                    </a:lnTo>
                    <a:lnTo>
                      <a:pt x="74" y="363"/>
                    </a:lnTo>
                    <a:lnTo>
                      <a:pt x="76" y="356"/>
                    </a:lnTo>
                    <a:lnTo>
                      <a:pt x="76" y="341"/>
                    </a:lnTo>
                    <a:lnTo>
                      <a:pt x="76" y="330"/>
                    </a:lnTo>
                    <a:lnTo>
                      <a:pt x="76" y="329"/>
                    </a:lnTo>
                    <a:lnTo>
                      <a:pt x="77" y="325"/>
                    </a:lnTo>
                    <a:lnTo>
                      <a:pt x="77" y="307"/>
                    </a:lnTo>
                    <a:lnTo>
                      <a:pt x="77" y="303"/>
                    </a:lnTo>
                    <a:lnTo>
                      <a:pt x="73" y="292"/>
                    </a:lnTo>
                    <a:lnTo>
                      <a:pt x="73" y="291"/>
                    </a:lnTo>
                    <a:lnTo>
                      <a:pt x="74" y="288"/>
                    </a:lnTo>
                    <a:lnTo>
                      <a:pt x="68" y="276"/>
                    </a:lnTo>
                    <a:lnTo>
                      <a:pt x="66" y="271"/>
                    </a:lnTo>
                    <a:lnTo>
                      <a:pt x="66" y="267"/>
                    </a:lnTo>
                    <a:lnTo>
                      <a:pt x="65" y="265"/>
                    </a:lnTo>
                    <a:lnTo>
                      <a:pt x="64" y="261"/>
                    </a:lnTo>
                    <a:lnTo>
                      <a:pt x="61" y="254"/>
                    </a:lnTo>
                    <a:lnTo>
                      <a:pt x="61" y="252"/>
                    </a:lnTo>
                    <a:lnTo>
                      <a:pt x="58" y="246"/>
                    </a:lnTo>
                    <a:lnTo>
                      <a:pt x="58" y="241"/>
                    </a:lnTo>
                    <a:lnTo>
                      <a:pt x="58" y="239"/>
                    </a:lnTo>
                    <a:lnTo>
                      <a:pt x="53" y="231"/>
                    </a:lnTo>
                    <a:lnTo>
                      <a:pt x="53" y="229"/>
                    </a:lnTo>
                    <a:lnTo>
                      <a:pt x="54" y="226"/>
                    </a:lnTo>
                    <a:lnTo>
                      <a:pt x="54" y="225"/>
                    </a:lnTo>
                    <a:lnTo>
                      <a:pt x="54" y="222"/>
                    </a:lnTo>
                    <a:lnTo>
                      <a:pt x="54" y="220"/>
                    </a:lnTo>
                    <a:lnTo>
                      <a:pt x="53" y="216"/>
                    </a:lnTo>
                    <a:lnTo>
                      <a:pt x="53" y="214"/>
                    </a:lnTo>
                    <a:lnTo>
                      <a:pt x="51" y="207"/>
                    </a:lnTo>
                    <a:lnTo>
                      <a:pt x="46" y="192"/>
                    </a:lnTo>
                    <a:lnTo>
                      <a:pt x="47" y="187"/>
                    </a:lnTo>
                    <a:lnTo>
                      <a:pt x="51" y="183"/>
                    </a:lnTo>
                    <a:lnTo>
                      <a:pt x="47" y="188"/>
                    </a:lnTo>
                    <a:lnTo>
                      <a:pt x="46" y="191"/>
                    </a:lnTo>
                    <a:lnTo>
                      <a:pt x="47" y="192"/>
                    </a:lnTo>
                    <a:lnTo>
                      <a:pt x="49" y="187"/>
                    </a:lnTo>
                    <a:lnTo>
                      <a:pt x="51" y="187"/>
                    </a:lnTo>
                    <a:lnTo>
                      <a:pt x="51" y="183"/>
                    </a:lnTo>
                    <a:lnTo>
                      <a:pt x="53" y="183"/>
                    </a:lnTo>
                    <a:lnTo>
                      <a:pt x="53" y="177"/>
                    </a:lnTo>
                    <a:lnTo>
                      <a:pt x="54" y="176"/>
                    </a:lnTo>
                    <a:lnTo>
                      <a:pt x="55" y="173"/>
                    </a:lnTo>
                    <a:lnTo>
                      <a:pt x="54" y="176"/>
                    </a:lnTo>
                    <a:lnTo>
                      <a:pt x="54" y="177"/>
                    </a:lnTo>
                    <a:lnTo>
                      <a:pt x="54" y="176"/>
                    </a:lnTo>
                    <a:lnTo>
                      <a:pt x="55" y="176"/>
                    </a:lnTo>
                    <a:lnTo>
                      <a:pt x="57" y="173"/>
                    </a:lnTo>
                    <a:lnTo>
                      <a:pt x="60" y="173"/>
                    </a:lnTo>
                    <a:lnTo>
                      <a:pt x="61" y="173"/>
                    </a:lnTo>
                    <a:lnTo>
                      <a:pt x="61" y="168"/>
                    </a:lnTo>
                    <a:lnTo>
                      <a:pt x="61" y="165"/>
                    </a:lnTo>
                    <a:lnTo>
                      <a:pt x="60" y="157"/>
                    </a:lnTo>
                    <a:lnTo>
                      <a:pt x="61" y="157"/>
                    </a:lnTo>
                    <a:lnTo>
                      <a:pt x="61" y="153"/>
                    </a:lnTo>
                    <a:lnTo>
                      <a:pt x="61" y="147"/>
                    </a:lnTo>
                    <a:lnTo>
                      <a:pt x="58" y="142"/>
                    </a:lnTo>
                    <a:lnTo>
                      <a:pt x="57" y="139"/>
                    </a:lnTo>
                    <a:lnTo>
                      <a:pt x="55" y="139"/>
                    </a:lnTo>
                    <a:lnTo>
                      <a:pt x="55" y="138"/>
                    </a:lnTo>
                    <a:lnTo>
                      <a:pt x="54" y="134"/>
                    </a:lnTo>
                    <a:lnTo>
                      <a:pt x="51" y="124"/>
                    </a:lnTo>
                    <a:lnTo>
                      <a:pt x="50" y="120"/>
                    </a:lnTo>
                    <a:lnTo>
                      <a:pt x="49" y="119"/>
                    </a:lnTo>
                    <a:lnTo>
                      <a:pt x="49" y="113"/>
                    </a:lnTo>
                    <a:lnTo>
                      <a:pt x="49" y="109"/>
                    </a:lnTo>
                    <a:lnTo>
                      <a:pt x="46" y="105"/>
                    </a:lnTo>
                    <a:lnTo>
                      <a:pt x="46" y="101"/>
                    </a:lnTo>
                    <a:lnTo>
                      <a:pt x="45" y="97"/>
                    </a:lnTo>
                    <a:lnTo>
                      <a:pt x="42" y="89"/>
                    </a:lnTo>
                    <a:lnTo>
                      <a:pt x="41" y="84"/>
                    </a:lnTo>
                    <a:lnTo>
                      <a:pt x="41" y="74"/>
                    </a:lnTo>
                    <a:lnTo>
                      <a:pt x="39" y="67"/>
                    </a:lnTo>
                    <a:lnTo>
                      <a:pt x="39" y="65"/>
                    </a:lnTo>
                    <a:lnTo>
                      <a:pt x="38" y="63"/>
                    </a:lnTo>
                    <a:lnTo>
                      <a:pt x="34" y="56"/>
                    </a:lnTo>
                    <a:lnTo>
                      <a:pt x="30" y="48"/>
                    </a:lnTo>
                    <a:lnTo>
                      <a:pt x="24" y="33"/>
                    </a:lnTo>
                    <a:lnTo>
                      <a:pt x="23" y="23"/>
                    </a:lnTo>
                    <a:lnTo>
                      <a:pt x="19" y="16"/>
                    </a:lnTo>
                    <a:lnTo>
                      <a:pt x="20" y="12"/>
                    </a:lnTo>
                    <a:lnTo>
                      <a:pt x="20" y="14"/>
                    </a:lnTo>
                    <a:lnTo>
                      <a:pt x="19" y="16"/>
                    </a:lnTo>
                    <a:lnTo>
                      <a:pt x="20" y="16"/>
                    </a:lnTo>
                    <a:lnTo>
                      <a:pt x="23" y="16"/>
                    </a:lnTo>
                    <a:lnTo>
                      <a:pt x="27" y="14"/>
                    </a:lnTo>
                    <a:lnTo>
                      <a:pt x="30" y="12"/>
                    </a:lnTo>
                    <a:lnTo>
                      <a:pt x="31" y="12"/>
                    </a:lnTo>
                    <a:lnTo>
                      <a:pt x="32" y="12"/>
                    </a:lnTo>
                    <a:lnTo>
                      <a:pt x="34" y="12"/>
                    </a:lnTo>
                    <a:lnTo>
                      <a:pt x="35" y="10"/>
                    </a:lnTo>
                    <a:lnTo>
                      <a:pt x="35" y="12"/>
                    </a:lnTo>
                    <a:lnTo>
                      <a:pt x="39" y="12"/>
                    </a:lnTo>
                    <a:lnTo>
                      <a:pt x="42" y="8"/>
                    </a:lnTo>
                    <a:lnTo>
                      <a:pt x="45" y="4"/>
                    </a:lnTo>
                    <a:lnTo>
                      <a:pt x="49" y="4"/>
                    </a:lnTo>
                    <a:lnTo>
                      <a:pt x="50" y="4"/>
                    </a:lnTo>
                    <a:lnTo>
                      <a:pt x="53" y="4"/>
                    </a:lnTo>
                    <a:lnTo>
                      <a:pt x="53" y="1"/>
                    </a:lnTo>
                    <a:lnTo>
                      <a:pt x="55" y="4"/>
                    </a:lnTo>
                    <a:lnTo>
                      <a:pt x="58" y="4"/>
                    </a:lnTo>
                    <a:lnTo>
                      <a:pt x="61" y="4"/>
                    </a:lnTo>
                    <a:lnTo>
                      <a:pt x="64" y="1"/>
                    </a:lnTo>
                    <a:lnTo>
                      <a:pt x="66" y="4"/>
                    </a:lnTo>
                    <a:lnTo>
                      <a:pt x="74" y="4"/>
                    </a:lnTo>
                    <a:lnTo>
                      <a:pt x="83" y="0"/>
                    </a:lnTo>
                    <a:lnTo>
                      <a:pt x="84" y="4"/>
                    </a:lnTo>
                    <a:lnTo>
                      <a:pt x="89" y="4"/>
                    </a:lnTo>
                    <a:lnTo>
                      <a:pt x="92" y="4"/>
                    </a:lnTo>
                    <a:lnTo>
                      <a:pt x="100" y="4"/>
                    </a:lnTo>
                    <a:lnTo>
                      <a:pt x="102" y="4"/>
                    </a:lnTo>
                    <a:lnTo>
                      <a:pt x="106" y="4"/>
                    </a:lnTo>
                    <a:lnTo>
                      <a:pt x="108" y="4"/>
                    </a:lnTo>
                    <a:lnTo>
                      <a:pt x="145" y="1"/>
                    </a:lnTo>
                    <a:lnTo>
                      <a:pt x="150" y="4"/>
                    </a:lnTo>
                    <a:lnTo>
                      <a:pt x="169" y="1"/>
                    </a:lnTo>
                    <a:lnTo>
                      <a:pt x="171" y="1"/>
                    </a:lnTo>
                    <a:lnTo>
                      <a:pt x="171" y="4"/>
                    </a:lnTo>
                    <a:lnTo>
                      <a:pt x="172" y="4"/>
                    </a:lnTo>
                    <a:lnTo>
                      <a:pt x="176" y="4"/>
                    </a:lnTo>
                    <a:lnTo>
                      <a:pt x="179" y="4"/>
                    </a:lnTo>
                    <a:lnTo>
                      <a:pt x="179" y="5"/>
                    </a:lnTo>
                    <a:lnTo>
                      <a:pt x="179" y="8"/>
                    </a:lnTo>
                    <a:lnTo>
                      <a:pt x="179" y="10"/>
                    </a:lnTo>
                    <a:lnTo>
                      <a:pt x="179" y="14"/>
                    </a:lnTo>
                    <a:lnTo>
                      <a:pt x="180" y="14"/>
                    </a:lnTo>
                    <a:lnTo>
                      <a:pt x="179" y="16"/>
                    </a:lnTo>
                    <a:lnTo>
                      <a:pt x="180" y="16"/>
                    </a:lnTo>
                    <a:lnTo>
                      <a:pt x="181" y="19"/>
                    </a:lnTo>
                    <a:lnTo>
                      <a:pt x="184" y="20"/>
                    </a:lnTo>
                    <a:lnTo>
                      <a:pt x="184" y="23"/>
                    </a:lnTo>
                    <a:lnTo>
                      <a:pt x="183" y="27"/>
                    </a:lnTo>
                    <a:lnTo>
                      <a:pt x="184" y="29"/>
                    </a:lnTo>
                    <a:lnTo>
                      <a:pt x="184" y="31"/>
                    </a:lnTo>
                    <a:lnTo>
                      <a:pt x="181" y="31"/>
                    </a:lnTo>
                    <a:lnTo>
                      <a:pt x="183" y="31"/>
                    </a:lnTo>
                    <a:lnTo>
                      <a:pt x="181" y="35"/>
                    </a:lnTo>
                    <a:lnTo>
                      <a:pt x="184" y="35"/>
                    </a:lnTo>
                    <a:lnTo>
                      <a:pt x="183" y="37"/>
                    </a:lnTo>
                    <a:lnTo>
                      <a:pt x="184" y="37"/>
                    </a:lnTo>
                    <a:lnTo>
                      <a:pt x="184" y="40"/>
                    </a:lnTo>
                    <a:lnTo>
                      <a:pt x="184" y="42"/>
                    </a:lnTo>
                    <a:lnTo>
                      <a:pt x="184" y="44"/>
                    </a:lnTo>
                    <a:lnTo>
                      <a:pt x="186" y="46"/>
                    </a:lnTo>
                    <a:lnTo>
                      <a:pt x="186" y="50"/>
                    </a:lnTo>
                    <a:lnTo>
                      <a:pt x="187" y="52"/>
                    </a:lnTo>
                    <a:lnTo>
                      <a:pt x="187" y="56"/>
                    </a:lnTo>
                    <a:lnTo>
                      <a:pt x="188" y="59"/>
                    </a:lnTo>
                    <a:lnTo>
                      <a:pt x="188" y="61"/>
                    </a:lnTo>
                    <a:lnTo>
                      <a:pt x="190" y="63"/>
                    </a:lnTo>
                    <a:lnTo>
                      <a:pt x="191" y="63"/>
                    </a:lnTo>
                    <a:lnTo>
                      <a:pt x="191" y="67"/>
                    </a:lnTo>
                    <a:lnTo>
                      <a:pt x="192" y="71"/>
                    </a:lnTo>
                    <a:lnTo>
                      <a:pt x="192" y="74"/>
                    </a:lnTo>
                    <a:lnTo>
                      <a:pt x="191" y="74"/>
                    </a:lnTo>
                    <a:lnTo>
                      <a:pt x="191" y="78"/>
                    </a:lnTo>
                    <a:lnTo>
                      <a:pt x="191" y="80"/>
                    </a:lnTo>
                    <a:lnTo>
                      <a:pt x="191" y="82"/>
                    </a:lnTo>
                    <a:lnTo>
                      <a:pt x="192" y="84"/>
                    </a:lnTo>
                    <a:lnTo>
                      <a:pt x="192" y="89"/>
                    </a:lnTo>
                    <a:lnTo>
                      <a:pt x="198" y="90"/>
                    </a:lnTo>
                    <a:lnTo>
                      <a:pt x="198" y="94"/>
                    </a:lnTo>
                    <a:lnTo>
                      <a:pt x="199" y="94"/>
                    </a:lnTo>
                    <a:lnTo>
                      <a:pt x="200" y="94"/>
                    </a:lnTo>
                    <a:lnTo>
                      <a:pt x="200" y="97"/>
                    </a:lnTo>
                    <a:lnTo>
                      <a:pt x="199" y="97"/>
                    </a:lnTo>
                    <a:lnTo>
                      <a:pt x="200" y="98"/>
                    </a:lnTo>
                    <a:lnTo>
                      <a:pt x="202" y="105"/>
                    </a:lnTo>
                    <a:lnTo>
                      <a:pt x="203" y="108"/>
                    </a:lnTo>
                    <a:lnTo>
                      <a:pt x="203" y="109"/>
                    </a:lnTo>
                    <a:lnTo>
                      <a:pt x="205" y="109"/>
                    </a:lnTo>
                    <a:lnTo>
                      <a:pt x="205" y="113"/>
                    </a:lnTo>
                    <a:lnTo>
                      <a:pt x="206" y="113"/>
                    </a:lnTo>
                    <a:lnTo>
                      <a:pt x="207" y="113"/>
                    </a:lnTo>
                    <a:lnTo>
                      <a:pt x="207" y="119"/>
                    </a:lnTo>
                    <a:lnTo>
                      <a:pt x="207" y="120"/>
                    </a:lnTo>
                    <a:lnTo>
                      <a:pt x="209" y="120"/>
                    </a:lnTo>
                    <a:lnTo>
                      <a:pt x="210" y="123"/>
                    </a:lnTo>
                    <a:lnTo>
                      <a:pt x="210" y="124"/>
                    </a:lnTo>
                    <a:lnTo>
                      <a:pt x="210" y="127"/>
                    </a:lnTo>
                    <a:lnTo>
                      <a:pt x="211" y="127"/>
                    </a:lnTo>
                    <a:lnTo>
                      <a:pt x="213" y="128"/>
                    </a:lnTo>
                    <a:lnTo>
                      <a:pt x="214" y="131"/>
                    </a:lnTo>
                    <a:lnTo>
                      <a:pt x="213" y="134"/>
                    </a:lnTo>
                    <a:lnTo>
                      <a:pt x="213" y="135"/>
                    </a:lnTo>
                    <a:lnTo>
                      <a:pt x="217" y="135"/>
                    </a:lnTo>
                    <a:lnTo>
                      <a:pt x="221" y="134"/>
                    </a:lnTo>
                    <a:lnTo>
                      <a:pt x="223" y="135"/>
                    </a:lnTo>
                    <a:lnTo>
                      <a:pt x="225" y="134"/>
                    </a:lnTo>
                    <a:lnTo>
                      <a:pt x="226" y="134"/>
                    </a:lnTo>
                    <a:lnTo>
                      <a:pt x="229" y="134"/>
                    </a:lnTo>
                    <a:lnTo>
                      <a:pt x="230" y="135"/>
                    </a:lnTo>
                    <a:lnTo>
                      <a:pt x="234" y="135"/>
                    </a:lnTo>
                    <a:lnTo>
                      <a:pt x="234" y="131"/>
                    </a:lnTo>
                    <a:lnTo>
                      <a:pt x="237" y="128"/>
                    </a:lnTo>
                    <a:lnTo>
                      <a:pt x="242" y="128"/>
                    </a:lnTo>
                    <a:lnTo>
                      <a:pt x="245" y="131"/>
                    </a:lnTo>
                    <a:lnTo>
                      <a:pt x="245" y="128"/>
                    </a:lnTo>
                    <a:lnTo>
                      <a:pt x="249" y="128"/>
                    </a:lnTo>
                    <a:lnTo>
                      <a:pt x="249" y="127"/>
                    </a:lnTo>
                    <a:lnTo>
                      <a:pt x="249" y="124"/>
                    </a:lnTo>
                    <a:lnTo>
                      <a:pt x="255" y="124"/>
                    </a:lnTo>
                    <a:lnTo>
                      <a:pt x="259" y="124"/>
                    </a:lnTo>
                    <a:lnTo>
                      <a:pt x="259" y="127"/>
                    </a:lnTo>
                    <a:lnTo>
                      <a:pt x="260" y="128"/>
                    </a:lnTo>
                    <a:lnTo>
                      <a:pt x="280" y="128"/>
                    </a:lnTo>
                    <a:lnTo>
                      <a:pt x="279" y="123"/>
                    </a:lnTo>
                    <a:lnTo>
                      <a:pt x="282" y="109"/>
                    </a:lnTo>
                    <a:lnTo>
                      <a:pt x="280" y="105"/>
                    </a:lnTo>
                    <a:lnTo>
                      <a:pt x="284" y="104"/>
                    </a:lnTo>
                    <a:lnTo>
                      <a:pt x="284" y="98"/>
                    </a:lnTo>
                    <a:lnTo>
                      <a:pt x="287" y="97"/>
                    </a:lnTo>
                    <a:lnTo>
                      <a:pt x="286" y="90"/>
                    </a:lnTo>
                    <a:lnTo>
                      <a:pt x="284" y="86"/>
                    </a:lnTo>
                    <a:lnTo>
                      <a:pt x="286" y="78"/>
                    </a:lnTo>
                    <a:lnTo>
                      <a:pt x="287" y="75"/>
                    </a:lnTo>
                    <a:lnTo>
                      <a:pt x="287" y="74"/>
                    </a:lnTo>
                    <a:lnTo>
                      <a:pt x="287" y="69"/>
                    </a:lnTo>
                    <a:lnTo>
                      <a:pt x="316" y="69"/>
                    </a:lnTo>
                    <a:lnTo>
                      <a:pt x="316" y="65"/>
                    </a:lnTo>
                    <a:lnTo>
                      <a:pt x="325" y="65"/>
                    </a:lnTo>
                    <a:lnTo>
                      <a:pt x="326" y="65"/>
                    </a:lnTo>
                    <a:lnTo>
                      <a:pt x="325" y="74"/>
                    </a:lnTo>
                    <a:lnTo>
                      <a:pt x="324" y="75"/>
                    </a:lnTo>
                    <a:lnTo>
                      <a:pt x="324" y="84"/>
                    </a:lnTo>
                    <a:lnTo>
                      <a:pt x="324" y="86"/>
                    </a:lnTo>
                    <a:lnTo>
                      <a:pt x="370" y="86"/>
                    </a:lnTo>
                    <a:lnTo>
                      <a:pt x="371" y="90"/>
                    </a:lnTo>
                    <a:lnTo>
                      <a:pt x="371" y="93"/>
                    </a:lnTo>
                    <a:lnTo>
                      <a:pt x="373" y="94"/>
                    </a:lnTo>
                    <a:lnTo>
                      <a:pt x="373" y="97"/>
                    </a:lnTo>
                    <a:lnTo>
                      <a:pt x="371" y="101"/>
                    </a:lnTo>
                    <a:lnTo>
                      <a:pt x="373" y="105"/>
                    </a:lnTo>
                    <a:lnTo>
                      <a:pt x="370" y="113"/>
                    </a:lnTo>
                    <a:lnTo>
                      <a:pt x="370" y="120"/>
                    </a:lnTo>
                    <a:lnTo>
                      <a:pt x="370" y="123"/>
                    </a:lnTo>
                    <a:lnTo>
                      <a:pt x="368" y="124"/>
                    </a:lnTo>
                    <a:lnTo>
                      <a:pt x="368" y="128"/>
                    </a:lnTo>
                    <a:lnTo>
                      <a:pt x="370" y="134"/>
                    </a:lnTo>
                    <a:lnTo>
                      <a:pt x="370" y="135"/>
                    </a:lnTo>
                    <a:lnTo>
                      <a:pt x="373" y="139"/>
                    </a:lnTo>
                    <a:lnTo>
                      <a:pt x="373" y="146"/>
                    </a:lnTo>
                    <a:lnTo>
                      <a:pt x="375" y="147"/>
                    </a:lnTo>
                    <a:lnTo>
                      <a:pt x="374" y="150"/>
                    </a:lnTo>
                    <a:lnTo>
                      <a:pt x="375" y="154"/>
                    </a:lnTo>
                    <a:lnTo>
                      <a:pt x="375" y="158"/>
                    </a:lnTo>
                    <a:lnTo>
                      <a:pt x="375" y="162"/>
                    </a:lnTo>
                    <a:lnTo>
                      <a:pt x="375" y="165"/>
                    </a:lnTo>
                    <a:lnTo>
                      <a:pt x="374" y="168"/>
                    </a:lnTo>
                    <a:lnTo>
                      <a:pt x="373" y="173"/>
                    </a:lnTo>
                    <a:lnTo>
                      <a:pt x="373" y="177"/>
                    </a:lnTo>
                    <a:lnTo>
                      <a:pt x="373" y="191"/>
                    </a:lnTo>
                    <a:lnTo>
                      <a:pt x="371" y="192"/>
                    </a:lnTo>
                    <a:lnTo>
                      <a:pt x="373" y="203"/>
                    </a:lnTo>
                    <a:lnTo>
                      <a:pt x="370" y="214"/>
                    </a:lnTo>
                    <a:lnTo>
                      <a:pt x="370" y="216"/>
                    </a:lnTo>
                    <a:lnTo>
                      <a:pt x="373" y="225"/>
                    </a:lnTo>
                    <a:lnTo>
                      <a:pt x="373" y="229"/>
                    </a:lnTo>
                    <a:lnTo>
                      <a:pt x="375" y="233"/>
                    </a:lnTo>
                    <a:lnTo>
                      <a:pt x="377" y="233"/>
                    </a:lnTo>
                    <a:lnTo>
                      <a:pt x="377" y="235"/>
                    </a:lnTo>
                    <a:lnTo>
                      <a:pt x="378" y="239"/>
                    </a:lnTo>
                    <a:lnTo>
                      <a:pt x="379" y="239"/>
                    </a:lnTo>
                    <a:lnTo>
                      <a:pt x="381" y="241"/>
                    </a:lnTo>
                    <a:lnTo>
                      <a:pt x="381" y="239"/>
                    </a:lnTo>
                    <a:lnTo>
                      <a:pt x="381" y="241"/>
                    </a:lnTo>
                    <a:lnTo>
                      <a:pt x="383" y="246"/>
                    </a:lnTo>
                    <a:lnTo>
                      <a:pt x="383" y="248"/>
                    </a:lnTo>
                    <a:lnTo>
                      <a:pt x="385" y="250"/>
                    </a:lnTo>
                    <a:lnTo>
                      <a:pt x="385" y="258"/>
                    </a:lnTo>
                    <a:lnTo>
                      <a:pt x="387" y="265"/>
                    </a:lnTo>
                    <a:lnTo>
                      <a:pt x="389" y="271"/>
                    </a:lnTo>
                    <a:lnTo>
                      <a:pt x="389" y="273"/>
                    </a:lnTo>
                    <a:lnTo>
                      <a:pt x="387" y="277"/>
                    </a:lnTo>
                    <a:lnTo>
                      <a:pt x="389" y="280"/>
                    </a:lnTo>
                    <a:lnTo>
                      <a:pt x="389" y="288"/>
                    </a:lnTo>
                    <a:lnTo>
                      <a:pt x="389" y="292"/>
                    </a:lnTo>
                    <a:lnTo>
                      <a:pt x="389" y="295"/>
                    </a:lnTo>
                    <a:lnTo>
                      <a:pt x="385" y="296"/>
                    </a:lnTo>
                    <a:lnTo>
                      <a:pt x="383" y="299"/>
                    </a:lnTo>
                    <a:lnTo>
                      <a:pt x="385" y="306"/>
                    </a:lnTo>
                    <a:lnTo>
                      <a:pt x="385" y="307"/>
                    </a:lnTo>
                    <a:lnTo>
                      <a:pt x="386" y="311"/>
                    </a:lnTo>
                    <a:lnTo>
                      <a:pt x="387" y="318"/>
                    </a:lnTo>
                    <a:lnTo>
                      <a:pt x="386" y="322"/>
                    </a:lnTo>
                    <a:lnTo>
                      <a:pt x="389" y="322"/>
                    </a:lnTo>
                    <a:lnTo>
                      <a:pt x="390" y="318"/>
                    </a:lnTo>
                    <a:lnTo>
                      <a:pt x="394" y="315"/>
                    </a:lnTo>
                    <a:lnTo>
                      <a:pt x="397" y="310"/>
                    </a:lnTo>
                    <a:lnTo>
                      <a:pt x="400" y="310"/>
                    </a:lnTo>
                    <a:lnTo>
                      <a:pt x="401" y="311"/>
                    </a:lnTo>
                    <a:lnTo>
                      <a:pt x="404" y="314"/>
                    </a:lnTo>
                    <a:lnTo>
                      <a:pt x="406" y="314"/>
                    </a:lnTo>
                    <a:lnTo>
                      <a:pt x="409" y="310"/>
                    </a:lnTo>
                    <a:lnTo>
                      <a:pt x="411" y="311"/>
                    </a:lnTo>
                    <a:lnTo>
                      <a:pt x="413" y="314"/>
                    </a:lnTo>
                    <a:lnTo>
                      <a:pt x="417" y="314"/>
                    </a:lnTo>
                    <a:lnTo>
                      <a:pt x="420" y="311"/>
                    </a:lnTo>
                    <a:lnTo>
                      <a:pt x="423" y="311"/>
                    </a:lnTo>
                    <a:lnTo>
                      <a:pt x="428" y="307"/>
                    </a:lnTo>
                    <a:lnTo>
                      <a:pt x="432" y="306"/>
                    </a:lnTo>
                    <a:lnTo>
                      <a:pt x="439" y="310"/>
                    </a:lnTo>
                    <a:lnTo>
                      <a:pt x="442" y="307"/>
                    </a:lnTo>
                    <a:lnTo>
                      <a:pt x="446" y="310"/>
                    </a:lnTo>
                    <a:lnTo>
                      <a:pt x="447" y="310"/>
                    </a:lnTo>
                    <a:lnTo>
                      <a:pt x="447" y="306"/>
                    </a:lnTo>
                    <a:lnTo>
                      <a:pt x="448" y="303"/>
                    </a:lnTo>
                    <a:lnTo>
                      <a:pt x="450" y="300"/>
                    </a:lnTo>
                    <a:lnTo>
                      <a:pt x="450" y="299"/>
                    </a:lnTo>
                    <a:lnTo>
                      <a:pt x="450" y="300"/>
                    </a:lnTo>
                    <a:lnTo>
                      <a:pt x="453" y="306"/>
                    </a:lnTo>
                    <a:lnTo>
                      <a:pt x="451" y="314"/>
                    </a:lnTo>
                    <a:lnTo>
                      <a:pt x="453" y="315"/>
                    </a:lnTo>
                    <a:lnTo>
                      <a:pt x="453" y="325"/>
                    </a:lnTo>
                    <a:lnTo>
                      <a:pt x="454" y="330"/>
                    </a:lnTo>
                    <a:lnTo>
                      <a:pt x="453" y="334"/>
                    </a:lnTo>
                    <a:lnTo>
                      <a:pt x="453" y="340"/>
                    </a:lnTo>
                    <a:lnTo>
                      <a:pt x="451" y="341"/>
                    </a:lnTo>
                    <a:lnTo>
                      <a:pt x="450" y="345"/>
                    </a:lnTo>
                    <a:lnTo>
                      <a:pt x="453" y="356"/>
                    </a:lnTo>
                    <a:lnTo>
                      <a:pt x="450" y="360"/>
                    </a:lnTo>
                    <a:lnTo>
                      <a:pt x="450" y="379"/>
                    </a:lnTo>
                    <a:lnTo>
                      <a:pt x="453" y="384"/>
                    </a:lnTo>
                    <a:lnTo>
                      <a:pt x="453" y="388"/>
                    </a:lnTo>
                    <a:lnTo>
                      <a:pt x="448" y="399"/>
                    </a:lnTo>
                    <a:lnTo>
                      <a:pt x="447" y="413"/>
                    </a:lnTo>
                    <a:lnTo>
                      <a:pt x="453" y="426"/>
                    </a:lnTo>
                    <a:lnTo>
                      <a:pt x="377" y="426"/>
                    </a:lnTo>
                    <a:lnTo>
                      <a:pt x="377" y="615"/>
                    </a:lnTo>
                    <a:lnTo>
                      <a:pt x="381" y="622"/>
                    </a:lnTo>
                    <a:lnTo>
                      <a:pt x="382" y="624"/>
                    </a:lnTo>
                    <a:lnTo>
                      <a:pt x="382" y="635"/>
                    </a:lnTo>
                    <a:lnTo>
                      <a:pt x="387" y="641"/>
                    </a:lnTo>
                    <a:lnTo>
                      <a:pt x="389" y="641"/>
                    </a:lnTo>
                    <a:lnTo>
                      <a:pt x="394" y="650"/>
                    </a:lnTo>
                    <a:lnTo>
                      <a:pt x="404" y="666"/>
                    </a:lnTo>
                    <a:lnTo>
                      <a:pt x="417" y="684"/>
                    </a:lnTo>
                    <a:lnTo>
                      <a:pt x="421" y="693"/>
                    </a:lnTo>
                    <a:lnTo>
                      <a:pt x="432" y="703"/>
                    </a:lnTo>
                    <a:lnTo>
                      <a:pt x="355" y="723"/>
                    </a:lnTo>
                    <a:lnTo>
                      <a:pt x="354" y="723"/>
                    </a:lnTo>
                    <a:lnTo>
                      <a:pt x="350" y="722"/>
                    </a:lnTo>
                    <a:lnTo>
                      <a:pt x="347" y="719"/>
                    </a:lnTo>
                    <a:lnTo>
                      <a:pt x="339" y="722"/>
                    </a:lnTo>
                    <a:lnTo>
                      <a:pt x="337" y="723"/>
                    </a:lnTo>
                    <a:lnTo>
                      <a:pt x="336" y="723"/>
                    </a:lnTo>
                    <a:lnTo>
                      <a:pt x="335" y="726"/>
                    </a:lnTo>
                    <a:lnTo>
                      <a:pt x="333" y="723"/>
                    </a:lnTo>
                    <a:lnTo>
                      <a:pt x="332" y="723"/>
                    </a:lnTo>
                    <a:lnTo>
                      <a:pt x="331" y="723"/>
                    </a:lnTo>
                    <a:lnTo>
                      <a:pt x="326" y="722"/>
                    </a:lnTo>
                    <a:lnTo>
                      <a:pt x="324" y="722"/>
                    </a:lnTo>
                    <a:lnTo>
                      <a:pt x="322" y="722"/>
                    </a:lnTo>
                    <a:lnTo>
                      <a:pt x="321" y="719"/>
                    </a:lnTo>
                    <a:lnTo>
                      <a:pt x="320" y="719"/>
                    </a:lnTo>
                    <a:lnTo>
                      <a:pt x="316" y="715"/>
                    </a:lnTo>
                    <a:lnTo>
                      <a:pt x="313" y="718"/>
                    </a:lnTo>
                    <a:lnTo>
                      <a:pt x="310" y="715"/>
                    </a:lnTo>
                    <a:lnTo>
                      <a:pt x="308" y="719"/>
                    </a:lnTo>
                    <a:lnTo>
                      <a:pt x="308" y="718"/>
                    </a:lnTo>
                    <a:lnTo>
                      <a:pt x="302" y="715"/>
                    </a:lnTo>
                    <a:lnTo>
                      <a:pt x="301" y="715"/>
                    </a:lnTo>
                    <a:lnTo>
                      <a:pt x="298" y="715"/>
                    </a:lnTo>
                    <a:lnTo>
                      <a:pt x="295" y="715"/>
                    </a:lnTo>
                    <a:lnTo>
                      <a:pt x="294" y="718"/>
                    </a:lnTo>
                    <a:lnTo>
                      <a:pt x="294" y="715"/>
                    </a:lnTo>
                    <a:lnTo>
                      <a:pt x="293" y="715"/>
                    </a:lnTo>
                    <a:lnTo>
                      <a:pt x="291" y="715"/>
                    </a:lnTo>
                    <a:lnTo>
                      <a:pt x="287" y="715"/>
                    </a:lnTo>
                    <a:lnTo>
                      <a:pt x="279" y="715"/>
                    </a:lnTo>
                    <a:lnTo>
                      <a:pt x="279" y="714"/>
                    </a:lnTo>
                    <a:lnTo>
                      <a:pt x="275" y="714"/>
                    </a:lnTo>
                    <a:lnTo>
                      <a:pt x="275" y="711"/>
                    </a:lnTo>
                    <a:lnTo>
                      <a:pt x="274" y="714"/>
                    </a:lnTo>
                    <a:lnTo>
                      <a:pt x="272" y="711"/>
                    </a:lnTo>
                    <a:lnTo>
                      <a:pt x="271" y="715"/>
                    </a:lnTo>
                    <a:lnTo>
                      <a:pt x="266" y="714"/>
                    </a:lnTo>
                    <a:lnTo>
                      <a:pt x="257" y="708"/>
                    </a:lnTo>
                    <a:lnTo>
                      <a:pt x="255" y="704"/>
                    </a:lnTo>
                    <a:lnTo>
                      <a:pt x="253" y="703"/>
                    </a:lnTo>
                    <a:lnTo>
                      <a:pt x="252" y="700"/>
                    </a:lnTo>
                    <a:lnTo>
                      <a:pt x="252" y="699"/>
                    </a:lnTo>
                    <a:lnTo>
                      <a:pt x="249" y="699"/>
                    </a:lnTo>
                    <a:lnTo>
                      <a:pt x="249" y="696"/>
                    </a:lnTo>
                    <a:lnTo>
                      <a:pt x="248" y="693"/>
                    </a:lnTo>
                    <a:lnTo>
                      <a:pt x="247" y="689"/>
                    </a:lnTo>
                    <a:lnTo>
                      <a:pt x="245" y="685"/>
                    </a:lnTo>
                    <a:lnTo>
                      <a:pt x="157" y="685"/>
                    </a:lnTo>
                    <a:lnTo>
                      <a:pt x="92" y="685"/>
                    </a:lnTo>
                    <a:lnTo>
                      <a:pt x="91" y="685"/>
                    </a:lnTo>
                    <a:lnTo>
                      <a:pt x="89" y="689"/>
                    </a:lnTo>
                    <a:lnTo>
                      <a:pt x="88" y="689"/>
                    </a:lnTo>
                    <a:lnTo>
                      <a:pt x="83" y="689"/>
                    </a:lnTo>
                    <a:lnTo>
                      <a:pt x="81" y="689"/>
                    </a:lnTo>
                    <a:lnTo>
                      <a:pt x="77" y="68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24" name="Freeform 508"/>
              <p:cNvSpPr>
                <a:spLocks/>
              </p:cNvSpPr>
              <p:nvPr/>
            </p:nvSpPr>
            <p:spPr bwMode="auto">
              <a:xfrm>
                <a:off x="2819" y="2873"/>
                <a:ext cx="151" cy="242"/>
              </a:xfrm>
              <a:custGeom>
                <a:avLst/>
                <a:gdLst/>
                <a:ahLst/>
                <a:cxnLst>
                  <a:cxn ang="0">
                    <a:pos x="51" y="662"/>
                  </a:cxn>
                  <a:cxn ang="0">
                    <a:pos x="24" y="679"/>
                  </a:cxn>
                  <a:cxn ang="0">
                    <a:pos x="4" y="679"/>
                  </a:cxn>
                  <a:cxn ang="0">
                    <a:pos x="3" y="654"/>
                  </a:cxn>
                  <a:cxn ang="0">
                    <a:pos x="0" y="590"/>
                  </a:cxn>
                  <a:cxn ang="0">
                    <a:pos x="7" y="584"/>
                  </a:cxn>
                  <a:cxn ang="0">
                    <a:pos x="15" y="557"/>
                  </a:cxn>
                  <a:cxn ang="0">
                    <a:pos x="20" y="532"/>
                  </a:cxn>
                  <a:cxn ang="0">
                    <a:pos x="22" y="491"/>
                  </a:cxn>
                  <a:cxn ang="0">
                    <a:pos x="28" y="478"/>
                  </a:cxn>
                  <a:cxn ang="0">
                    <a:pos x="32" y="448"/>
                  </a:cxn>
                  <a:cxn ang="0">
                    <a:pos x="39" y="435"/>
                  </a:cxn>
                  <a:cxn ang="0">
                    <a:pos x="54" y="405"/>
                  </a:cxn>
                  <a:cxn ang="0">
                    <a:pos x="65" y="388"/>
                  </a:cxn>
                  <a:cxn ang="0">
                    <a:pos x="74" y="363"/>
                  </a:cxn>
                  <a:cxn ang="0">
                    <a:pos x="73" y="292"/>
                  </a:cxn>
                  <a:cxn ang="0">
                    <a:pos x="61" y="254"/>
                  </a:cxn>
                  <a:cxn ang="0">
                    <a:pos x="54" y="225"/>
                  </a:cxn>
                  <a:cxn ang="0">
                    <a:pos x="51" y="183"/>
                  </a:cxn>
                  <a:cxn ang="0">
                    <a:pos x="53" y="177"/>
                  </a:cxn>
                  <a:cxn ang="0">
                    <a:pos x="60" y="173"/>
                  </a:cxn>
                  <a:cxn ang="0">
                    <a:pos x="58" y="142"/>
                  </a:cxn>
                  <a:cxn ang="0">
                    <a:pos x="49" y="113"/>
                  </a:cxn>
                  <a:cxn ang="0">
                    <a:pos x="39" y="67"/>
                  </a:cxn>
                  <a:cxn ang="0">
                    <a:pos x="20" y="12"/>
                  </a:cxn>
                  <a:cxn ang="0">
                    <a:pos x="32" y="12"/>
                  </a:cxn>
                  <a:cxn ang="0">
                    <a:pos x="50" y="4"/>
                  </a:cxn>
                  <a:cxn ang="0">
                    <a:pos x="74" y="4"/>
                  </a:cxn>
                  <a:cxn ang="0">
                    <a:pos x="108" y="4"/>
                  </a:cxn>
                  <a:cxn ang="0">
                    <a:pos x="179" y="4"/>
                  </a:cxn>
                  <a:cxn ang="0">
                    <a:pos x="181" y="19"/>
                  </a:cxn>
                  <a:cxn ang="0">
                    <a:pos x="181" y="35"/>
                  </a:cxn>
                  <a:cxn ang="0">
                    <a:pos x="186" y="50"/>
                  </a:cxn>
                  <a:cxn ang="0">
                    <a:pos x="192" y="71"/>
                  </a:cxn>
                  <a:cxn ang="0">
                    <a:pos x="198" y="90"/>
                  </a:cxn>
                  <a:cxn ang="0">
                    <a:pos x="202" y="105"/>
                  </a:cxn>
                  <a:cxn ang="0">
                    <a:pos x="207" y="119"/>
                  </a:cxn>
                  <a:cxn ang="0">
                    <a:pos x="214" y="131"/>
                  </a:cxn>
                  <a:cxn ang="0">
                    <a:pos x="229" y="134"/>
                  </a:cxn>
                  <a:cxn ang="0">
                    <a:pos x="249" y="128"/>
                  </a:cxn>
                  <a:cxn ang="0">
                    <a:pos x="279" y="123"/>
                  </a:cxn>
                  <a:cxn ang="0">
                    <a:pos x="286" y="78"/>
                  </a:cxn>
                  <a:cxn ang="0">
                    <a:pos x="325" y="74"/>
                  </a:cxn>
                  <a:cxn ang="0">
                    <a:pos x="373" y="97"/>
                  </a:cxn>
                  <a:cxn ang="0">
                    <a:pos x="370" y="134"/>
                  </a:cxn>
                  <a:cxn ang="0">
                    <a:pos x="375" y="162"/>
                  </a:cxn>
                  <a:cxn ang="0">
                    <a:pos x="370" y="214"/>
                  </a:cxn>
                  <a:cxn ang="0">
                    <a:pos x="379" y="239"/>
                  </a:cxn>
                  <a:cxn ang="0">
                    <a:pos x="387" y="265"/>
                  </a:cxn>
                  <a:cxn ang="0">
                    <a:pos x="385" y="296"/>
                  </a:cxn>
                  <a:cxn ang="0">
                    <a:pos x="390" y="318"/>
                  </a:cxn>
                  <a:cxn ang="0">
                    <a:pos x="411" y="311"/>
                  </a:cxn>
                  <a:cxn ang="0">
                    <a:pos x="442" y="307"/>
                  </a:cxn>
                  <a:cxn ang="0">
                    <a:pos x="453" y="306"/>
                  </a:cxn>
                  <a:cxn ang="0">
                    <a:pos x="450" y="345"/>
                  </a:cxn>
                  <a:cxn ang="0">
                    <a:pos x="453" y="426"/>
                  </a:cxn>
                  <a:cxn ang="0">
                    <a:pos x="394" y="650"/>
                  </a:cxn>
                  <a:cxn ang="0">
                    <a:pos x="347" y="719"/>
                  </a:cxn>
                  <a:cxn ang="0">
                    <a:pos x="326" y="722"/>
                  </a:cxn>
                  <a:cxn ang="0">
                    <a:pos x="308" y="719"/>
                  </a:cxn>
                  <a:cxn ang="0">
                    <a:pos x="293" y="715"/>
                  </a:cxn>
                  <a:cxn ang="0">
                    <a:pos x="272" y="711"/>
                  </a:cxn>
                </a:cxnLst>
                <a:rect l="0" t="0" r="r" b="b"/>
                <a:pathLst>
                  <a:path w="454" h="726">
                    <a:moveTo>
                      <a:pt x="77" y="684"/>
                    </a:moveTo>
                    <a:lnTo>
                      <a:pt x="74" y="681"/>
                    </a:lnTo>
                    <a:lnTo>
                      <a:pt x="65" y="673"/>
                    </a:lnTo>
                    <a:lnTo>
                      <a:pt x="65" y="670"/>
                    </a:lnTo>
                    <a:lnTo>
                      <a:pt x="64" y="669"/>
                    </a:lnTo>
                    <a:lnTo>
                      <a:pt x="61" y="664"/>
                    </a:lnTo>
                    <a:lnTo>
                      <a:pt x="54" y="664"/>
                    </a:lnTo>
                    <a:lnTo>
                      <a:pt x="51" y="662"/>
                    </a:lnTo>
                    <a:lnTo>
                      <a:pt x="49" y="662"/>
                    </a:lnTo>
                    <a:lnTo>
                      <a:pt x="46" y="662"/>
                    </a:lnTo>
                    <a:lnTo>
                      <a:pt x="41" y="669"/>
                    </a:lnTo>
                    <a:lnTo>
                      <a:pt x="35" y="673"/>
                    </a:lnTo>
                    <a:lnTo>
                      <a:pt x="32" y="674"/>
                    </a:lnTo>
                    <a:lnTo>
                      <a:pt x="31" y="677"/>
                    </a:lnTo>
                    <a:lnTo>
                      <a:pt x="26" y="679"/>
                    </a:lnTo>
                    <a:lnTo>
                      <a:pt x="24" y="679"/>
                    </a:lnTo>
                    <a:lnTo>
                      <a:pt x="24" y="677"/>
                    </a:lnTo>
                    <a:lnTo>
                      <a:pt x="23" y="677"/>
                    </a:lnTo>
                    <a:lnTo>
                      <a:pt x="18" y="679"/>
                    </a:lnTo>
                    <a:lnTo>
                      <a:pt x="16" y="677"/>
                    </a:lnTo>
                    <a:lnTo>
                      <a:pt x="15" y="674"/>
                    </a:lnTo>
                    <a:lnTo>
                      <a:pt x="11" y="674"/>
                    </a:lnTo>
                    <a:lnTo>
                      <a:pt x="7" y="674"/>
                    </a:lnTo>
                    <a:lnTo>
                      <a:pt x="4" y="679"/>
                    </a:lnTo>
                    <a:lnTo>
                      <a:pt x="3" y="679"/>
                    </a:lnTo>
                    <a:lnTo>
                      <a:pt x="3" y="681"/>
                    </a:lnTo>
                    <a:lnTo>
                      <a:pt x="1" y="679"/>
                    </a:lnTo>
                    <a:lnTo>
                      <a:pt x="0" y="677"/>
                    </a:lnTo>
                    <a:lnTo>
                      <a:pt x="1" y="664"/>
                    </a:lnTo>
                    <a:lnTo>
                      <a:pt x="1" y="660"/>
                    </a:lnTo>
                    <a:lnTo>
                      <a:pt x="1" y="655"/>
                    </a:lnTo>
                    <a:lnTo>
                      <a:pt x="3" y="654"/>
                    </a:lnTo>
                    <a:lnTo>
                      <a:pt x="3" y="645"/>
                    </a:lnTo>
                    <a:lnTo>
                      <a:pt x="3" y="643"/>
                    </a:lnTo>
                    <a:lnTo>
                      <a:pt x="3" y="632"/>
                    </a:lnTo>
                    <a:lnTo>
                      <a:pt x="1" y="611"/>
                    </a:lnTo>
                    <a:lnTo>
                      <a:pt x="3" y="605"/>
                    </a:lnTo>
                    <a:lnTo>
                      <a:pt x="0" y="596"/>
                    </a:lnTo>
                    <a:lnTo>
                      <a:pt x="0" y="594"/>
                    </a:lnTo>
                    <a:lnTo>
                      <a:pt x="0" y="590"/>
                    </a:lnTo>
                    <a:lnTo>
                      <a:pt x="1" y="590"/>
                    </a:lnTo>
                    <a:lnTo>
                      <a:pt x="3" y="590"/>
                    </a:lnTo>
                    <a:lnTo>
                      <a:pt x="4" y="590"/>
                    </a:lnTo>
                    <a:lnTo>
                      <a:pt x="3" y="590"/>
                    </a:lnTo>
                    <a:lnTo>
                      <a:pt x="3" y="592"/>
                    </a:lnTo>
                    <a:lnTo>
                      <a:pt x="4" y="590"/>
                    </a:lnTo>
                    <a:lnTo>
                      <a:pt x="7" y="588"/>
                    </a:lnTo>
                    <a:lnTo>
                      <a:pt x="7" y="584"/>
                    </a:lnTo>
                    <a:lnTo>
                      <a:pt x="9" y="581"/>
                    </a:lnTo>
                    <a:lnTo>
                      <a:pt x="11" y="573"/>
                    </a:lnTo>
                    <a:lnTo>
                      <a:pt x="11" y="569"/>
                    </a:lnTo>
                    <a:lnTo>
                      <a:pt x="11" y="565"/>
                    </a:lnTo>
                    <a:lnTo>
                      <a:pt x="11" y="558"/>
                    </a:lnTo>
                    <a:lnTo>
                      <a:pt x="13" y="558"/>
                    </a:lnTo>
                    <a:lnTo>
                      <a:pt x="15" y="558"/>
                    </a:lnTo>
                    <a:lnTo>
                      <a:pt x="15" y="557"/>
                    </a:lnTo>
                    <a:lnTo>
                      <a:pt x="15" y="551"/>
                    </a:lnTo>
                    <a:lnTo>
                      <a:pt x="13" y="554"/>
                    </a:lnTo>
                    <a:lnTo>
                      <a:pt x="13" y="551"/>
                    </a:lnTo>
                    <a:lnTo>
                      <a:pt x="15" y="546"/>
                    </a:lnTo>
                    <a:lnTo>
                      <a:pt x="16" y="542"/>
                    </a:lnTo>
                    <a:lnTo>
                      <a:pt x="16" y="535"/>
                    </a:lnTo>
                    <a:lnTo>
                      <a:pt x="18" y="535"/>
                    </a:lnTo>
                    <a:lnTo>
                      <a:pt x="20" y="532"/>
                    </a:lnTo>
                    <a:lnTo>
                      <a:pt x="19" y="527"/>
                    </a:lnTo>
                    <a:lnTo>
                      <a:pt x="20" y="527"/>
                    </a:lnTo>
                    <a:lnTo>
                      <a:pt x="20" y="513"/>
                    </a:lnTo>
                    <a:lnTo>
                      <a:pt x="22" y="509"/>
                    </a:lnTo>
                    <a:lnTo>
                      <a:pt x="23" y="502"/>
                    </a:lnTo>
                    <a:lnTo>
                      <a:pt x="22" y="497"/>
                    </a:lnTo>
                    <a:lnTo>
                      <a:pt x="23" y="494"/>
                    </a:lnTo>
                    <a:lnTo>
                      <a:pt x="22" y="491"/>
                    </a:lnTo>
                    <a:lnTo>
                      <a:pt x="22" y="487"/>
                    </a:lnTo>
                    <a:lnTo>
                      <a:pt x="23" y="487"/>
                    </a:lnTo>
                    <a:lnTo>
                      <a:pt x="23" y="486"/>
                    </a:lnTo>
                    <a:lnTo>
                      <a:pt x="24" y="483"/>
                    </a:lnTo>
                    <a:lnTo>
                      <a:pt x="24" y="479"/>
                    </a:lnTo>
                    <a:lnTo>
                      <a:pt x="26" y="478"/>
                    </a:lnTo>
                    <a:lnTo>
                      <a:pt x="27" y="479"/>
                    </a:lnTo>
                    <a:lnTo>
                      <a:pt x="28" y="478"/>
                    </a:lnTo>
                    <a:lnTo>
                      <a:pt x="30" y="464"/>
                    </a:lnTo>
                    <a:lnTo>
                      <a:pt x="30" y="463"/>
                    </a:lnTo>
                    <a:lnTo>
                      <a:pt x="30" y="460"/>
                    </a:lnTo>
                    <a:lnTo>
                      <a:pt x="30" y="458"/>
                    </a:lnTo>
                    <a:lnTo>
                      <a:pt x="30" y="452"/>
                    </a:lnTo>
                    <a:lnTo>
                      <a:pt x="30" y="449"/>
                    </a:lnTo>
                    <a:lnTo>
                      <a:pt x="31" y="449"/>
                    </a:lnTo>
                    <a:lnTo>
                      <a:pt x="32" y="448"/>
                    </a:lnTo>
                    <a:lnTo>
                      <a:pt x="34" y="445"/>
                    </a:lnTo>
                    <a:lnTo>
                      <a:pt x="32" y="443"/>
                    </a:lnTo>
                    <a:lnTo>
                      <a:pt x="34" y="441"/>
                    </a:lnTo>
                    <a:lnTo>
                      <a:pt x="35" y="441"/>
                    </a:lnTo>
                    <a:lnTo>
                      <a:pt x="35" y="439"/>
                    </a:lnTo>
                    <a:lnTo>
                      <a:pt x="35" y="441"/>
                    </a:lnTo>
                    <a:lnTo>
                      <a:pt x="38" y="439"/>
                    </a:lnTo>
                    <a:lnTo>
                      <a:pt x="39" y="435"/>
                    </a:lnTo>
                    <a:lnTo>
                      <a:pt x="41" y="433"/>
                    </a:lnTo>
                    <a:lnTo>
                      <a:pt x="42" y="431"/>
                    </a:lnTo>
                    <a:lnTo>
                      <a:pt x="45" y="426"/>
                    </a:lnTo>
                    <a:lnTo>
                      <a:pt x="45" y="422"/>
                    </a:lnTo>
                    <a:lnTo>
                      <a:pt x="45" y="416"/>
                    </a:lnTo>
                    <a:lnTo>
                      <a:pt x="45" y="413"/>
                    </a:lnTo>
                    <a:lnTo>
                      <a:pt x="53" y="403"/>
                    </a:lnTo>
                    <a:lnTo>
                      <a:pt x="54" y="405"/>
                    </a:lnTo>
                    <a:lnTo>
                      <a:pt x="55" y="403"/>
                    </a:lnTo>
                    <a:lnTo>
                      <a:pt x="55" y="401"/>
                    </a:lnTo>
                    <a:lnTo>
                      <a:pt x="58" y="401"/>
                    </a:lnTo>
                    <a:lnTo>
                      <a:pt x="58" y="403"/>
                    </a:lnTo>
                    <a:lnTo>
                      <a:pt x="61" y="403"/>
                    </a:lnTo>
                    <a:lnTo>
                      <a:pt x="64" y="397"/>
                    </a:lnTo>
                    <a:lnTo>
                      <a:pt x="64" y="393"/>
                    </a:lnTo>
                    <a:lnTo>
                      <a:pt x="65" y="388"/>
                    </a:lnTo>
                    <a:lnTo>
                      <a:pt x="68" y="386"/>
                    </a:lnTo>
                    <a:lnTo>
                      <a:pt x="66" y="386"/>
                    </a:lnTo>
                    <a:lnTo>
                      <a:pt x="68" y="386"/>
                    </a:lnTo>
                    <a:lnTo>
                      <a:pt x="70" y="382"/>
                    </a:lnTo>
                    <a:lnTo>
                      <a:pt x="70" y="375"/>
                    </a:lnTo>
                    <a:lnTo>
                      <a:pt x="72" y="374"/>
                    </a:lnTo>
                    <a:lnTo>
                      <a:pt x="73" y="367"/>
                    </a:lnTo>
                    <a:lnTo>
                      <a:pt x="74" y="363"/>
                    </a:lnTo>
                    <a:lnTo>
                      <a:pt x="76" y="356"/>
                    </a:lnTo>
                    <a:lnTo>
                      <a:pt x="76" y="341"/>
                    </a:lnTo>
                    <a:lnTo>
                      <a:pt x="76" y="330"/>
                    </a:lnTo>
                    <a:lnTo>
                      <a:pt x="76" y="329"/>
                    </a:lnTo>
                    <a:lnTo>
                      <a:pt x="77" y="325"/>
                    </a:lnTo>
                    <a:lnTo>
                      <a:pt x="77" y="307"/>
                    </a:lnTo>
                    <a:lnTo>
                      <a:pt x="77" y="303"/>
                    </a:lnTo>
                    <a:lnTo>
                      <a:pt x="73" y="292"/>
                    </a:lnTo>
                    <a:lnTo>
                      <a:pt x="73" y="291"/>
                    </a:lnTo>
                    <a:lnTo>
                      <a:pt x="74" y="288"/>
                    </a:lnTo>
                    <a:lnTo>
                      <a:pt x="68" y="276"/>
                    </a:lnTo>
                    <a:lnTo>
                      <a:pt x="66" y="271"/>
                    </a:lnTo>
                    <a:lnTo>
                      <a:pt x="66" y="267"/>
                    </a:lnTo>
                    <a:lnTo>
                      <a:pt x="65" y="265"/>
                    </a:lnTo>
                    <a:lnTo>
                      <a:pt x="64" y="261"/>
                    </a:lnTo>
                    <a:lnTo>
                      <a:pt x="61" y="254"/>
                    </a:lnTo>
                    <a:lnTo>
                      <a:pt x="61" y="252"/>
                    </a:lnTo>
                    <a:lnTo>
                      <a:pt x="58" y="246"/>
                    </a:lnTo>
                    <a:lnTo>
                      <a:pt x="58" y="241"/>
                    </a:lnTo>
                    <a:lnTo>
                      <a:pt x="58" y="239"/>
                    </a:lnTo>
                    <a:lnTo>
                      <a:pt x="53" y="231"/>
                    </a:lnTo>
                    <a:lnTo>
                      <a:pt x="53" y="229"/>
                    </a:lnTo>
                    <a:lnTo>
                      <a:pt x="54" y="226"/>
                    </a:lnTo>
                    <a:lnTo>
                      <a:pt x="54" y="225"/>
                    </a:lnTo>
                    <a:lnTo>
                      <a:pt x="54" y="222"/>
                    </a:lnTo>
                    <a:lnTo>
                      <a:pt x="54" y="220"/>
                    </a:lnTo>
                    <a:lnTo>
                      <a:pt x="53" y="216"/>
                    </a:lnTo>
                    <a:lnTo>
                      <a:pt x="53" y="214"/>
                    </a:lnTo>
                    <a:lnTo>
                      <a:pt x="51" y="207"/>
                    </a:lnTo>
                    <a:lnTo>
                      <a:pt x="46" y="192"/>
                    </a:lnTo>
                    <a:lnTo>
                      <a:pt x="47" y="187"/>
                    </a:lnTo>
                    <a:lnTo>
                      <a:pt x="51" y="183"/>
                    </a:lnTo>
                    <a:lnTo>
                      <a:pt x="47" y="188"/>
                    </a:lnTo>
                    <a:lnTo>
                      <a:pt x="46" y="191"/>
                    </a:lnTo>
                    <a:lnTo>
                      <a:pt x="47" y="192"/>
                    </a:lnTo>
                    <a:lnTo>
                      <a:pt x="49" y="187"/>
                    </a:lnTo>
                    <a:lnTo>
                      <a:pt x="51" y="187"/>
                    </a:lnTo>
                    <a:lnTo>
                      <a:pt x="51" y="183"/>
                    </a:lnTo>
                    <a:lnTo>
                      <a:pt x="53" y="183"/>
                    </a:lnTo>
                    <a:lnTo>
                      <a:pt x="53" y="177"/>
                    </a:lnTo>
                    <a:lnTo>
                      <a:pt x="54" y="176"/>
                    </a:lnTo>
                    <a:lnTo>
                      <a:pt x="55" y="173"/>
                    </a:lnTo>
                    <a:lnTo>
                      <a:pt x="54" y="176"/>
                    </a:lnTo>
                    <a:lnTo>
                      <a:pt x="54" y="177"/>
                    </a:lnTo>
                    <a:lnTo>
                      <a:pt x="54" y="176"/>
                    </a:lnTo>
                    <a:lnTo>
                      <a:pt x="55" y="176"/>
                    </a:lnTo>
                    <a:lnTo>
                      <a:pt x="57" y="173"/>
                    </a:lnTo>
                    <a:lnTo>
                      <a:pt x="60" y="173"/>
                    </a:lnTo>
                    <a:lnTo>
                      <a:pt x="61" y="173"/>
                    </a:lnTo>
                    <a:lnTo>
                      <a:pt x="61" y="168"/>
                    </a:lnTo>
                    <a:lnTo>
                      <a:pt x="61" y="165"/>
                    </a:lnTo>
                    <a:lnTo>
                      <a:pt x="60" y="157"/>
                    </a:lnTo>
                    <a:lnTo>
                      <a:pt x="61" y="157"/>
                    </a:lnTo>
                    <a:lnTo>
                      <a:pt x="61" y="153"/>
                    </a:lnTo>
                    <a:lnTo>
                      <a:pt x="61" y="147"/>
                    </a:lnTo>
                    <a:lnTo>
                      <a:pt x="58" y="142"/>
                    </a:lnTo>
                    <a:lnTo>
                      <a:pt x="57" y="139"/>
                    </a:lnTo>
                    <a:lnTo>
                      <a:pt x="55" y="139"/>
                    </a:lnTo>
                    <a:lnTo>
                      <a:pt x="55" y="138"/>
                    </a:lnTo>
                    <a:lnTo>
                      <a:pt x="54" y="134"/>
                    </a:lnTo>
                    <a:lnTo>
                      <a:pt x="51" y="124"/>
                    </a:lnTo>
                    <a:lnTo>
                      <a:pt x="50" y="120"/>
                    </a:lnTo>
                    <a:lnTo>
                      <a:pt x="49" y="119"/>
                    </a:lnTo>
                    <a:lnTo>
                      <a:pt x="49" y="113"/>
                    </a:lnTo>
                    <a:lnTo>
                      <a:pt x="49" y="109"/>
                    </a:lnTo>
                    <a:lnTo>
                      <a:pt x="46" y="105"/>
                    </a:lnTo>
                    <a:lnTo>
                      <a:pt x="46" y="101"/>
                    </a:lnTo>
                    <a:lnTo>
                      <a:pt x="45" y="97"/>
                    </a:lnTo>
                    <a:lnTo>
                      <a:pt x="42" y="89"/>
                    </a:lnTo>
                    <a:lnTo>
                      <a:pt x="41" y="84"/>
                    </a:lnTo>
                    <a:lnTo>
                      <a:pt x="41" y="74"/>
                    </a:lnTo>
                    <a:lnTo>
                      <a:pt x="39" y="67"/>
                    </a:lnTo>
                    <a:lnTo>
                      <a:pt x="39" y="65"/>
                    </a:lnTo>
                    <a:lnTo>
                      <a:pt x="38" y="63"/>
                    </a:lnTo>
                    <a:lnTo>
                      <a:pt x="34" y="56"/>
                    </a:lnTo>
                    <a:lnTo>
                      <a:pt x="30" y="48"/>
                    </a:lnTo>
                    <a:lnTo>
                      <a:pt x="24" y="33"/>
                    </a:lnTo>
                    <a:lnTo>
                      <a:pt x="23" y="23"/>
                    </a:lnTo>
                    <a:lnTo>
                      <a:pt x="19" y="16"/>
                    </a:lnTo>
                    <a:lnTo>
                      <a:pt x="20" y="12"/>
                    </a:lnTo>
                    <a:lnTo>
                      <a:pt x="20" y="14"/>
                    </a:lnTo>
                    <a:lnTo>
                      <a:pt x="19" y="16"/>
                    </a:lnTo>
                    <a:lnTo>
                      <a:pt x="20" y="16"/>
                    </a:lnTo>
                    <a:lnTo>
                      <a:pt x="23" y="16"/>
                    </a:lnTo>
                    <a:lnTo>
                      <a:pt x="27" y="14"/>
                    </a:lnTo>
                    <a:lnTo>
                      <a:pt x="30" y="12"/>
                    </a:lnTo>
                    <a:lnTo>
                      <a:pt x="31" y="12"/>
                    </a:lnTo>
                    <a:lnTo>
                      <a:pt x="32" y="12"/>
                    </a:lnTo>
                    <a:lnTo>
                      <a:pt x="34" y="12"/>
                    </a:lnTo>
                    <a:lnTo>
                      <a:pt x="35" y="10"/>
                    </a:lnTo>
                    <a:lnTo>
                      <a:pt x="35" y="12"/>
                    </a:lnTo>
                    <a:lnTo>
                      <a:pt x="39" y="12"/>
                    </a:lnTo>
                    <a:lnTo>
                      <a:pt x="42" y="8"/>
                    </a:lnTo>
                    <a:lnTo>
                      <a:pt x="45" y="4"/>
                    </a:lnTo>
                    <a:lnTo>
                      <a:pt x="49" y="4"/>
                    </a:lnTo>
                    <a:lnTo>
                      <a:pt x="50" y="4"/>
                    </a:lnTo>
                    <a:lnTo>
                      <a:pt x="53" y="4"/>
                    </a:lnTo>
                    <a:lnTo>
                      <a:pt x="53" y="1"/>
                    </a:lnTo>
                    <a:lnTo>
                      <a:pt x="55" y="4"/>
                    </a:lnTo>
                    <a:lnTo>
                      <a:pt x="58" y="4"/>
                    </a:lnTo>
                    <a:lnTo>
                      <a:pt x="61" y="4"/>
                    </a:lnTo>
                    <a:lnTo>
                      <a:pt x="64" y="1"/>
                    </a:lnTo>
                    <a:lnTo>
                      <a:pt x="66" y="4"/>
                    </a:lnTo>
                    <a:lnTo>
                      <a:pt x="74" y="4"/>
                    </a:lnTo>
                    <a:lnTo>
                      <a:pt x="83" y="0"/>
                    </a:lnTo>
                    <a:lnTo>
                      <a:pt x="84" y="4"/>
                    </a:lnTo>
                    <a:lnTo>
                      <a:pt x="89" y="4"/>
                    </a:lnTo>
                    <a:lnTo>
                      <a:pt x="92" y="4"/>
                    </a:lnTo>
                    <a:lnTo>
                      <a:pt x="100" y="4"/>
                    </a:lnTo>
                    <a:lnTo>
                      <a:pt x="102" y="4"/>
                    </a:lnTo>
                    <a:lnTo>
                      <a:pt x="106" y="4"/>
                    </a:lnTo>
                    <a:lnTo>
                      <a:pt x="108" y="4"/>
                    </a:lnTo>
                    <a:lnTo>
                      <a:pt x="145" y="1"/>
                    </a:lnTo>
                    <a:lnTo>
                      <a:pt x="150" y="4"/>
                    </a:lnTo>
                    <a:lnTo>
                      <a:pt x="169" y="1"/>
                    </a:lnTo>
                    <a:lnTo>
                      <a:pt x="171" y="1"/>
                    </a:lnTo>
                    <a:lnTo>
                      <a:pt x="171" y="4"/>
                    </a:lnTo>
                    <a:lnTo>
                      <a:pt x="172" y="4"/>
                    </a:lnTo>
                    <a:lnTo>
                      <a:pt x="176" y="4"/>
                    </a:lnTo>
                    <a:lnTo>
                      <a:pt x="179" y="4"/>
                    </a:lnTo>
                    <a:lnTo>
                      <a:pt x="179" y="5"/>
                    </a:lnTo>
                    <a:lnTo>
                      <a:pt x="179" y="8"/>
                    </a:lnTo>
                    <a:lnTo>
                      <a:pt x="179" y="10"/>
                    </a:lnTo>
                    <a:lnTo>
                      <a:pt x="179" y="14"/>
                    </a:lnTo>
                    <a:lnTo>
                      <a:pt x="180" y="14"/>
                    </a:lnTo>
                    <a:lnTo>
                      <a:pt x="179" y="16"/>
                    </a:lnTo>
                    <a:lnTo>
                      <a:pt x="180" y="16"/>
                    </a:lnTo>
                    <a:lnTo>
                      <a:pt x="181" y="19"/>
                    </a:lnTo>
                    <a:lnTo>
                      <a:pt x="184" y="20"/>
                    </a:lnTo>
                    <a:lnTo>
                      <a:pt x="184" y="23"/>
                    </a:lnTo>
                    <a:lnTo>
                      <a:pt x="183" y="27"/>
                    </a:lnTo>
                    <a:lnTo>
                      <a:pt x="184" y="29"/>
                    </a:lnTo>
                    <a:lnTo>
                      <a:pt x="184" y="31"/>
                    </a:lnTo>
                    <a:lnTo>
                      <a:pt x="181" y="31"/>
                    </a:lnTo>
                    <a:lnTo>
                      <a:pt x="183" y="31"/>
                    </a:lnTo>
                    <a:lnTo>
                      <a:pt x="181" y="35"/>
                    </a:lnTo>
                    <a:lnTo>
                      <a:pt x="184" y="35"/>
                    </a:lnTo>
                    <a:lnTo>
                      <a:pt x="183" y="37"/>
                    </a:lnTo>
                    <a:lnTo>
                      <a:pt x="184" y="37"/>
                    </a:lnTo>
                    <a:lnTo>
                      <a:pt x="184" y="40"/>
                    </a:lnTo>
                    <a:lnTo>
                      <a:pt x="184" y="42"/>
                    </a:lnTo>
                    <a:lnTo>
                      <a:pt x="184" y="44"/>
                    </a:lnTo>
                    <a:lnTo>
                      <a:pt x="186" y="46"/>
                    </a:lnTo>
                    <a:lnTo>
                      <a:pt x="186" y="50"/>
                    </a:lnTo>
                    <a:lnTo>
                      <a:pt x="187" y="52"/>
                    </a:lnTo>
                    <a:lnTo>
                      <a:pt x="187" y="56"/>
                    </a:lnTo>
                    <a:lnTo>
                      <a:pt x="188" y="59"/>
                    </a:lnTo>
                    <a:lnTo>
                      <a:pt x="188" y="61"/>
                    </a:lnTo>
                    <a:lnTo>
                      <a:pt x="190" y="63"/>
                    </a:lnTo>
                    <a:lnTo>
                      <a:pt x="191" y="63"/>
                    </a:lnTo>
                    <a:lnTo>
                      <a:pt x="191" y="67"/>
                    </a:lnTo>
                    <a:lnTo>
                      <a:pt x="192" y="71"/>
                    </a:lnTo>
                    <a:lnTo>
                      <a:pt x="192" y="74"/>
                    </a:lnTo>
                    <a:lnTo>
                      <a:pt x="191" y="74"/>
                    </a:lnTo>
                    <a:lnTo>
                      <a:pt x="191" y="78"/>
                    </a:lnTo>
                    <a:lnTo>
                      <a:pt x="191" y="80"/>
                    </a:lnTo>
                    <a:lnTo>
                      <a:pt x="191" y="82"/>
                    </a:lnTo>
                    <a:lnTo>
                      <a:pt x="192" y="84"/>
                    </a:lnTo>
                    <a:lnTo>
                      <a:pt x="192" y="89"/>
                    </a:lnTo>
                    <a:lnTo>
                      <a:pt x="198" y="90"/>
                    </a:lnTo>
                    <a:lnTo>
                      <a:pt x="198" y="94"/>
                    </a:lnTo>
                    <a:lnTo>
                      <a:pt x="199" y="94"/>
                    </a:lnTo>
                    <a:lnTo>
                      <a:pt x="200" y="94"/>
                    </a:lnTo>
                    <a:lnTo>
                      <a:pt x="200" y="97"/>
                    </a:lnTo>
                    <a:lnTo>
                      <a:pt x="199" y="97"/>
                    </a:lnTo>
                    <a:lnTo>
                      <a:pt x="200" y="98"/>
                    </a:lnTo>
                    <a:lnTo>
                      <a:pt x="202" y="105"/>
                    </a:lnTo>
                    <a:lnTo>
                      <a:pt x="203" y="108"/>
                    </a:lnTo>
                    <a:lnTo>
                      <a:pt x="203" y="109"/>
                    </a:lnTo>
                    <a:lnTo>
                      <a:pt x="205" y="109"/>
                    </a:lnTo>
                    <a:lnTo>
                      <a:pt x="205" y="113"/>
                    </a:lnTo>
                    <a:lnTo>
                      <a:pt x="206" y="113"/>
                    </a:lnTo>
                    <a:lnTo>
                      <a:pt x="207" y="113"/>
                    </a:lnTo>
                    <a:lnTo>
                      <a:pt x="207" y="119"/>
                    </a:lnTo>
                    <a:lnTo>
                      <a:pt x="207" y="120"/>
                    </a:lnTo>
                    <a:lnTo>
                      <a:pt x="209" y="120"/>
                    </a:lnTo>
                    <a:lnTo>
                      <a:pt x="210" y="123"/>
                    </a:lnTo>
                    <a:lnTo>
                      <a:pt x="210" y="124"/>
                    </a:lnTo>
                    <a:lnTo>
                      <a:pt x="210" y="127"/>
                    </a:lnTo>
                    <a:lnTo>
                      <a:pt x="211" y="127"/>
                    </a:lnTo>
                    <a:lnTo>
                      <a:pt x="213" y="128"/>
                    </a:lnTo>
                    <a:lnTo>
                      <a:pt x="214" y="131"/>
                    </a:lnTo>
                    <a:lnTo>
                      <a:pt x="213" y="134"/>
                    </a:lnTo>
                    <a:lnTo>
                      <a:pt x="213" y="135"/>
                    </a:lnTo>
                    <a:lnTo>
                      <a:pt x="217" y="135"/>
                    </a:lnTo>
                    <a:lnTo>
                      <a:pt x="221" y="134"/>
                    </a:lnTo>
                    <a:lnTo>
                      <a:pt x="223" y="135"/>
                    </a:lnTo>
                    <a:lnTo>
                      <a:pt x="225" y="134"/>
                    </a:lnTo>
                    <a:lnTo>
                      <a:pt x="226" y="134"/>
                    </a:lnTo>
                    <a:lnTo>
                      <a:pt x="229" y="134"/>
                    </a:lnTo>
                    <a:lnTo>
                      <a:pt x="230" y="135"/>
                    </a:lnTo>
                    <a:lnTo>
                      <a:pt x="234" y="135"/>
                    </a:lnTo>
                    <a:lnTo>
                      <a:pt x="234" y="131"/>
                    </a:lnTo>
                    <a:lnTo>
                      <a:pt x="237" y="128"/>
                    </a:lnTo>
                    <a:lnTo>
                      <a:pt x="242" y="128"/>
                    </a:lnTo>
                    <a:lnTo>
                      <a:pt x="245" y="131"/>
                    </a:lnTo>
                    <a:lnTo>
                      <a:pt x="245" y="128"/>
                    </a:lnTo>
                    <a:lnTo>
                      <a:pt x="249" y="128"/>
                    </a:lnTo>
                    <a:lnTo>
                      <a:pt x="249" y="127"/>
                    </a:lnTo>
                    <a:lnTo>
                      <a:pt x="249" y="124"/>
                    </a:lnTo>
                    <a:lnTo>
                      <a:pt x="255" y="124"/>
                    </a:lnTo>
                    <a:lnTo>
                      <a:pt x="259" y="124"/>
                    </a:lnTo>
                    <a:lnTo>
                      <a:pt x="259" y="127"/>
                    </a:lnTo>
                    <a:lnTo>
                      <a:pt x="260" y="128"/>
                    </a:lnTo>
                    <a:lnTo>
                      <a:pt x="280" y="128"/>
                    </a:lnTo>
                    <a:lnTo>
                      <a:pt x="279" y="123"/>
                    </a:lnTo>
                    <a:lnTo>
                      <a:pt x="282" y="109"/>
                    </a:lnTo>
                    <a:lnTo>
                      <a:pt x="280" y="105"/>
                    </a:lnTo>
                    <a:lnTo>
                      <a:pt x="284" y="104"/>
                    </a:lnTo>
                    <a:lnTo>
                      <a:pt x="284" y="98"/>
                    </a:lnTo>
                    <a:lnTo>
                      <a:pt x="287" y="97"/>
                    </a:lnTo>
                    <a:lnTo>
                      <a:pt x="286" y="90"/>
                    </a:lnTo>
                    <a:lnTo>
                      <a:pt x="284" y="86"/>
                    </a:lnTo>
                    <a:lnTo>
                      <a:pt x="286" y="78"/>
                    </a:lnTo>
                    <a:lnTo>
                      <a:pt x="287" y="75"/>
                    </a:lnTo>
                    <a:lnTo>
                      <a:pt x="287" y="74"/>
                    </a:lnTo>
                    <a:lnTo>
                      <a:pt x="287" y="69"/>
                    </a:lnTo>
                    <a:lnTo>
                      <a:pt x="316" y="69"/>
                    </a:lnTo>
                    <a:lnTo>
                      <a:pt x="316" y="65"/>
                    </a:lnTo>
                    <a:lnTo>
                      <a:pt x="325" y="65"/>
                    </a:lnTo>
                    <a:lnTo>
                      <a:pt x="326" y="65"/>
                    </a:lnTo>
                    <a:lnTo>
                      <a:pt x="325" y="74"/>
                    </a:lnTo>
                    <a:lnTo>
                      <a:pt x="324" y="75"/>
                    </a:lnTo>
                    <a:lnTo>
                      <a:pt x="324" y="84"/>
                    </a:lnTo>
                    <a:lnTo>
                      <a:pt x="324" y="86"/>
                    </a:lnTo>
                    <a:lnTo>
                      <a:pt x="370" y="86"/>
                    </a:lnTo>
                    <a:lnTo>
                      <a:pt x="371" y="90"/>
                    </a:lnTo>
                    <a:lnTo>
                      <a:pt x="371" y="93"/>
                    </a:lnTo>
                    <a:lnTo>
                      <a:pt x="373" y="94"/>
                    </a:lnTo>
                    <a:lnTo>
                      <a:pt x="373" y="97"/>
                    </a:lnTo>
                    <a:lnTo>
                      <a:pt x="371" y="101"/>
                    </a:lnTo>
                    <a:lnTo>
                      <a:pt x="373" y="105"/>
                    </a:lnTo>
                    <a:lnTo>
                      <a:pt x="370" y="113"/>
                    </a:lnTo>
                    <a:lnTo>
                      <a:pt x="370" y="120"/>
                    </a:lnTo>
                    <a:lnTo>
                      <a:pt x="370" y="123"/>
                    </a:lnTo>
                    <a:lnTo>
                      <a:pt x="368" y="124"/>
                    </a:lnTo>
                    <a:lnTo>
                      <a:pt x="368" y="128"/>
                    </a:lnTo>
                    <a:lnTo>
                      <a:pt x="370" y="134"/>
                    </a:lnTo>
                    <a:lnTo>
                      <a:pt x="370" y="135"/>
                    </a:lnTo>
                    <a:lnTo>
                      <a:pt x="373" y="139"/>
                    </a:lnTo>
                    <a:lnTo>
                      <a:pt x="373" y="146"/>
                    </a:lnTo>
                    <a:lnTo>
                      <a:pt x="375" y="147"/>
                    </a:lnTo>
                    <a:lnTo>
                      <a:pt x="374" y="150"/>
                    </a:lnTo>
                    <a:lnTo>
                      <a:pt x="375" y="154"/>
                    </a:lnTo>
                    <a:lnTo>
                      <a:pt x="375" y="158"/>
                    </a:lnTo>
                    <a:lnTo>
                      <a:pt x="375" y="162"/>
                    </a:lnTo>
                    <a:lnTo>
                      <a:pt x="375" y="165"/>
                    </a:lnTo>
                    <a:lnTo>
                      <a:pt x="374" y="168"/>
                    </a:lnTo>
                    <a:lnTo>
                      <a:pt x="373" y="173"/>
                    </a:lnTo>
                    <a:lnTo>
                      <a:pt x="373" y="177"/>
                    </a:lnTo>
                    <a:lnTo>
                      <a:pt x="373" y="191"/>
                    </a:lnTo>
                    <a:lnTo>
                      <a:pt x="371" y="192"/>
                    </a:lnTo>
                    <a:lnTo>
                      <a:pt x="373" y="203"/>
                    </a:lnTo>
                    <a:lnTo>
                      <a:pt x="370" y="214"/>
                    </a:lnTo>
                    <a:lnTo>
                      <a:pt x="370" y="216"/>
                    </a:lnTo>
                    <a:lnTo>
                      <a:pt x="373" y="225"/>
                    </a:lnTo>
                    <a:lnTo>
                      <a:pt x="373" y="229"/>
                    </a:lnTo>
                    <a:lnTo>
                      <a:pt x="375" y="233"/>
                    </a:lnTo>
                    <a:lnTo>
                      <a:pt x="377" y="233"/>
                    </a:lnTo>
                    <a:lnTo>
                      <a:pt x="377" y="235"/>
                    </a:lnTo>
                    <a:lnTo>
                      <a:pt x="378" y="239"/>
                    </a:lnTo>
                    <a:lnTo>
                      <a:pt x="379" y="239"/>
                    </a:lnTo>
                    <a:lnTo>
                      <a:pt x="381" y="241"/>
                    </a:lnTo>
                    <a:lnTo>
                      <a:pt x="381" y="239"/>
                    </a:lnTo>
                    <a:lnTo>
                      <a:pt x="381" y="241"/>
                    </a:lnTo>
                    <a:lnTo>
                      <a:pt x="383" y="246"/>
                    </a:lnTo>
                    <a:lnTo>
                      <a:pt x="383" y="248"/>
                    </a:lnTo>
                    <a:lnTo>
                      <a:pt x="385" y="250"/>
                    </a:lnTo>
                    <a:lnTo>
                      <a:pt x="385" y="258"/>
                    </a:lnTo>
                    <a:lnTo>
                      <a:pt x="387" y="265"/>
                    </a:lnTo>
                    <a:lnTo>
                      <a:pt x="389" y="271"/>
                    </a:lnTo>
                    <a:lnTo>
                      <a:pt x="389" y="273"/>
                    </a:lnTo>
                    <a:lnTo>
                      <a:pt x="387" y="277"/>
                    </a:lnTo>
                    <a:lnTo>
                      <a:pt x="389" y="280"/>
                    </a:lnTo>
                    <a:lnTo>
                      <a:pt x="389" y="288"/>
                    </a:lnTo>
                    <a:lnTo>
                      <a:pt x="389" y="292"/>
                    </a:lnTo>
                    <a:lnTo>
                      <a:pt x="389" y="295"/>
                    </a:lnTo>
                    <a:lnTo>
                      <a:pt x="385" y="296"/>
                    </a:lnTo>
                    <a:lnTo>
                      <a:pt x="383" y="299"/>
                    </a:lnTo>
                    <a:lnTo>
                      <a:pt x="385" y="306"/>
                    </a:lnTo>
                    <a:lnTo>
                      <a:pt x="385" y="307"/>
                    </a:lnTo>
                    <a:lnTo>
                      <a:pt x="386" y="311"/>
                    </a:lnTo>
                    <a:lnTo>
                      <a:pt x="387" y="318"/>
                    </a:lnTo>
                    <a:lnTo>
                      <a:pt x="386" y="322"/>
                    </a:lnTo>
                    <a:lnTo>
                      <a:pt x="389" y="322"/>
                    </a:lnTo>
                    <a:lnTo>
                      <a:pt x="390" y="318"/>
                    </a:lnTo>
                    <a:lnTo>
                      <a:pt x="394" y="315"/>
                    </a:lnTo>
                    <a:lnTo>
                      <a:pt x="397" y="310"/>
                    </a:lnTo>
                    <a:lnTo>
                      <a:pt x="400" y="310"/>
                    </a:lnTo>
                    <a:lnTo>
                      <a:pt x="401" y="311"/>
                    </a:lnTo>
                    <a:lnTo>
                      <a:pt x="404" y="314"/>
                    </a:lnTo>
                    <a:lnTo>
                      <a:pt x="406" y="314"/>
                    </a:lnTo>
                    <a:lnTo>
                      <a:pt x="409" y="310"/>
                    </a:lnTo>
                    <a:lnTo>
                      <a:pt x="411" y="311"/>
                    </a:lnTo>
                    <a:lnTo>
                      <a:pt x="413" y="314"/>
                    </a:lnTo>
                    <a:lnTo>
                      <a:pt x="417" y="314"/>
                    </a:lnTo>
                    <a:lnTo>
                      <a:pt x="420" y="311"/>
                    </a:lnTo>
                    <a:lnTo>
                      <a:pt x="423" y="311"/>
                    </a:lnTo>
                    <a:lnTo>
                      <a:pt x="428" y="307"/>
                    </a:lnTo>
                    <a:lnTo>
                      <a:pt x="432" y="306"/>
                    </a:lnTo>
                    <a:lnTo>
                      <a:pt x="439" y="310"/>
                    </a:lnTo>
                    <a:lnTo>
                      <a:pt x="442" y="307"/>
                    </a:lnTo>
                    <a:lnTo>
                      <a:pt x="446" y="310"/>
                    </a:lnTo>
                    <a:lnTo>
                      <a:pt x="447" y="310"/>
                    </a:lnTo>
                    <a:lnTo>
                      <a:pt x="447" y="306"/>
                    </a:lnTo>
                    <a:lnTo>
                      <a:pt x="448" y="303"/>
                    </a:lnTo>
                    <a:lnTo>
                      <a:pt x="450" y="300"/>
                    </a:lnTo>
                    <a:lnTo>
                      <a:pt x="450" y="299"/>
                    </a:lnTo>
                    <a:lnTo>
                      <a:pt x="450" y="300"/>
                    </a:lnTo>
                    <a:lnTo>
                      <a:pt x="453" y="306"/>
                    </a:lnTo>
                    <a:lnTo>
                      <a:pt x="451" y="314"/>
                    </a:lnTo>
                    <a:lnTo>
                      <a:pt x="453" y="315"/>
                    </a:lnTo>
                    <a:lnTo>
                      <a:pt x="453" y="325"/>
                    </a:lnTo>
                    <a:lnTo>
                      <a:pt x="454" y="330"/>
                    </a:lnTo>
                    <a:lnTo>
                      <a:pt x="453" y="334"/>
                    </a:lnTo>
                    <a:lnTo>
                      <a:pt x="453" y="340"/>
                    </a:lnTo>
                    <a:lnTo>
                      <a:pt x="451" y="341"/>
                    </a:lnTo>
                    <a:lnTo>
                      <a:pt x="450" y="345"/>
                    </a:lnTo>
                    <a:lnTo>
                      <a:pt x="453" y="356"/>
                    </a:lnTo>
                    <a:lnTo>
                      <a:pt x="450" y="360"/>
                    </a:lnTo>
                    <a:lnTo>
                      <a:pt x="450" y="379"/>
                    </a:lnTo>
                    <a:lnTo>
                      <a:pt x="453" y="384"/>
                    </a:lnTo>
                    <a:lnTo>
                      <a:pt x="453" y="388"/>
                    </a:lnTo>
                    <a:lnTo>
                      <a:pt x="448" y="399"/>
                    </a:lnTo>
                    <a:lnTo>
                      <a:pt x="447" y="413"/>
                    </a:lnTo>
                    <a:lnTo>
                      <a:pt x="453" y="426"/>
                    </a:lnTo>
                    <a:lnTo>
                      <a:pt x="377" y="426"/>
                    </a:lnTo>
                    <a:lnTo>
                      <a:pt x="377" y="615"/>
                    </a:lnTo>
                    <a:lnTo>
                      <a:pt x="381" y="622"/>
                    </a:lnTo>
                    <a:lnTo>
                      <a:pt x="382" y="624"/>
                    </a:lnTo>
                    <a:lnTo>
                      <a:pt x="382" y="635"/>
                    </a:lnTo>
                    <a:lnTo>
                      <a:pt x="387" y="641"/>
                    </a:lnTo>
                    <a:lnTo>
                      <a:pt x="389" y="641"/>
                    </a:lnTo>
                    <a:lnTo>
                      <a:pt x="394" y="650"/>
                    </a:lnTo>
                    <a:lnTo>
                      <a:pt x="404" y="666"/>
                    </a:lnTo>
                    <a:lnTo>
                      <a:pt x="417" y="684"/>
                    </a:lnTo>
                    <a:lnTo>
                      <a:pt x="421" y="693"/>
                    </a:lnTo>
                    <a:lnTo>
                      <a:pt x="432" y="703"/>
                    </a:lnTo>
                    <a:lnTo>
                      <a:pt x="355" y="723"/>
                    </a:lnTo>
                    <a:lnTo>
                      <a:pt x="354" y="723"/>
                    </a:lnTo>
                    <a:lnTo>
                      <a:pt x="350" y="722"/>
                    </a:lnTo>
                    <a:lnTo>
                      <a:pt x="347" y="719"/>
                    </a:lnTo>
                    <a:lnTo>
                      <a:pt x="339" y="722"/>
                    </a:lnTo>
                    <a:lnTo>
                      <a:pt x="337" y="723"/>
                    </a:lnTo>
                    <a:lnTo>
                      <a:pt x="336" y="723"/>
                    </a:lnTo>
                    <a:lnTo>
                      <a:pt x="335" y="726"/>
                    </a:lnTo>
                    <a:lnTo>
                      <a:pt x="333" y="723"/>
                    </a:lnTo>
                    <a:lnTo>
                      <a:pt x="332" y="723"/>
                    </a:lnTo>
                    <a:lnTo>
                      <a:pt x="331" y="723"/>
                    </a:lnTo>
                    <a:lnTo>
                      <a:pt x="326" y="722"/>
                    </a:lnTo>
                    <a:lnTo>
                      <a:pt x="324" y="722"/>
                    </a:lnTo>
                    <a:lnTo>
                      <a:pt x="322" y="722"/>
                    </a:lnTo>
                    <a:lnTo>
                      <a:pt x="321" y="719"/>
                    </a:lnTo>
                    <a:lnTo>
                      <a:pt x="320" y="719"/>
                    </a:lnTo>
                    <a:lnTo>
                      <a:pt x="316" y="715"/>
                    </a:lnTo>
                    <a:lnTo>
                      <a:pt x="313" y="718"/>
                    </a:lnTo>
                    <a:lnTo>
                      <a:pt x="310" y="715"/>
                    </a:lnTo>
                    <a:lnTo>
                      <a:pt x="308" y="719"/>
                    </a:lnTo>
                    <a:lnTo>
                      <a:pt x="308" y="718"/>
                    </a:lnTo>
                    <a:lnTo>
                      <a:pt x="302" y="715"/>
                    </a:lnTo>
                    <a:lnTo>
                      <a:pt x="301" y="715"/>
                    </a:lnTo>
                    <a:lnTo>
                      <a:pt x="298" y="715"/>
                    </a:lnTo>
                    <a:lnTo>
                      <a:pt x="295" y="715"/>
                    </a:lnTo>
                    <a:lnTo>
                      <a:pt x="294" y="718"/>
                    </a:lnTo>
                    <a:lnTo>
                      <a:pt x="294" y="715"/>
                    </a:lnTo>
                    <a:lnTo>
                      <a:pt x="293" y="715"/>
                    </a:lnTo>
                    <a:lnTo>
                      <a:pt x="291" y="715"/>
                    </a:lnTo>
                    <a:lnTo>
                      <a:pt x="287" y="715"/>
                    </a:lnTo>
                    <a:lnTo>
                      <a:pt x="279" y="715"/>
                    </a:lnTo>
                    <a:lnTo>
                      <a:pt x="279" y="714"/>
                    </a:lnTo>
                    <a:lnTo>
                      <a:pt x="275" y="714"/>
                    </a:lnTo>
                    <a:lnTo>
                      <a:pt x="275" y="711"/>
                    </a:lnTo>
                    <a:lnTo>
                      <a:pt x="274" y="714"/>
                    </a:lnTo>
                    <a:lnTo>
                      <a:pt x="272" y="711"/>
                    </a:lnTo>
                    <a:lnTo>
                      <a:pt x="271" y="715"/>
                    </a:lnTo>
                    <a:lnTo>
                      <a:pt x="266" y="714"/>
                    </a:lnTo>
                    <a:lnTo>
                      <a:pt x="257" y="708"/>
                    </a:lnTo>
                    <a:lnTo>
                      <a:pt x="255" y="704"/>
                    </a:lnTo>
                    <a:lnTo>
                      <a:pt x="253" y="70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23" name="Freeform 507"/>
              <p:cNvSpPr>
                <a:spLocks/>
              </p:cNvSpPr>
              <p:nvPr/>
            </p:nvSpPr>
            <p:spPr bwMode="auto">
              <a:xfrm>
                <a:off x="2845" y="3101"/>
                <a:ext cx="58" cy="6"/>
              </a:xfrm>
              <a:custGeom>
                <a:avLst/>
                <a:gdLst/>
                <a:ahLst/>
                <a:cxnLst>
                  <a:cxn ang="0">
                    <a:pos x="176" y="19"/>
                  </a:cxn>
                  <a:cxn ang="0">
                    <a:pos x="175" y="16"/>
                  </a:cxn>
                  <a:cxn ang="0">
                    <a:pos x="175" y="15"/>
                  </a:cxn>
                  <a:cxn ang="0">
                    <a:pos x="172" y="15"/>
                  </a:cxn>
                  <a:cxn ang="0">
                    <a:pos x="172" y="12"/>
                  </a:cxn>
                  <a:cxn ang="0">
                    <a:pos x="171" y="9"/>
                  </a:cxn>
                  <a:cxn ang="0">
                    <a:pos x="170" y="5"/>
                  </a:cxn>
                  <a:cxn ang="0">
                    <a:pos x="168" y="1"/>
                  </a:cxn>
                  <a:cxn ang="0">
                    <a:pos x="80" y="1"/>
                  </a:cxn>
                  <a:cxn ang="0">
                    <a:pos x="15" y="1"/>
                  </a:cxn>
                  <a:cxn ang="0">
                    <a:pos x="14" y="1"/>
                  </a:cxn>
                  <a:cxn ang="0">
                    <a:pos x="12" y="5"/>
                  </a:cxn>
                  <a:cxn ang="0">
                    <a:pos x="11" y="5"/>
                  </a:cxn>
                  <a:cxn ang="0">
                    <a:pos x="6" y="5"/>
                  </a:cxn>
                  <a:cxn ang="0">
                    <a:pos x="4" y="5"/>
                  </a:cxn>
                  <a:cxn ang="0">
                    <a:pos x="0" y="0"/>
                  </a:cxn>
                </a:cxnLst>
                <a:rect l="0" t="0" r="r" b="b"/>
                <a:pathLst>
                  <a:path w="176" h="19">
                    <a:moveTo>
                      <a:pt x="176" y="19"/>
                    </a:moveTo>
                    <a:lnTo>
                      <a:pt x="175" y="16"/>
                    </a:lnTo>
                    <a:lnTo>
                      <a:pt x="175" y="15"/>
                    </a:lnTo>
                    <a:lnTo>
                      <a:pt x="172" y="15"/>
                    </a:lnTo>
                    <a:lnTo>
                      <a:pt x="172" y="12"/>
                    </a:lnTo>
                    <a:lnTo>
                      <a:pt x="171" y="9"/>
                    </a:lnTo>
                    <a:lnTo>
                      <a:pt x="170" y="5"/>
                    </a:lnTo>
                    <a:lnTo>
                      <a:pt x="168" y="1"/>
                    </a:lnTo>
                    <a:lnTo>
                      <a:pt x="80" y="1"/>
                    </a:lnTo>
                    <a:lnTo>
                      <a:pt x="15" y="1"/>
                    </a:lnTo>
                    <a:lnTo>
                      <a:pt x="14" y="1"/>
                    </a:lnTo>
                    <a:lnTo>
                      <a:pt x="12" y="5"/>
                    </a:lnTo>
                    <a:lnTo>
                      <a:pt x="11" y="5"/>
                    </a:lnTo>
                    <a:lnTo>
                      <a:pt x="6" y="5"/>
                    </a:lnTo>
                    <a:lnTo>
                      <a:pt x="4" y="5"/>
                    </a:lnTo>
                    <a:lnTo>
                      <a:pt x="0"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22" name="Freeform 506"/>
              <p:cNvSpPr>
                <a:spLocks/>
              </p:cNvSpPr>
              <p:nvPr/>
            </p:nvSpPr>
            <p:spPr bwMode="auto">
              <a:xfrm>
                <a:off x="2921" y="3110"/>
                <a:ext cx="114" cy="180"/>
              </a:xfrm>
              <a:custGeom>
                <a:avLst/>
                <a:gdLst/>
                <a:ahLst/>
                <a:cxnLst>
                  <a:cxn ang="0">
                    <a:pos x="337" y="255"/>
                  </a:cxn>
                  <a:cxn ang="0">
                    <a:pos x="333" y="240"/>
                  </a:cxn>
                  <a:cxn ang="0">
                    <a:pos x="318" y="232"/>
                  </a:cxn>
                  <a:cxn ang="0">
                    <a:pos x="294" y="225"/>
                  </a:cxn>
                  <a:cxn ang="0">
                    <a:pos x="280" y="195"/>
                  </a:cxn>
                  <a:cxn ang="0">
                    <a:pos x="283" y="175"/>
                  </a:cxn>
                  <a:cxn ang="0">
                    <a:pos x="267" y="161"/>
                  </a:cxn>
                  <a:cxn ang="0">
                    <a:pos x="256" y="131"/>
                  </a:cxn>
                  <a:cxn ang="0">
                    <a:pos x="242" y="121"/>
                  </a:cxn>
                  <a:cxn ang="0">
                    <a:pos x="234" y="111"/>
                  </a:cxn>
                  <a:cxn ang="0">
                    <a:pos x="218" y="76"/>
                  </a:cxn>
                  <a:cxn ang="0">
                    <a:pos x="207" y="46"/>
                  </a:cxn>
                  <a:cxn ang="0">
                    <a:pos x="188" y="0"/>
                  </a:cxn>
                  <a:cxn ang="0">
                    <a:pos x="184" y="4"/>
                  </a:cxn>
                  <a:cxn ang="0">
                    <a:pos x="173" y="4"/>
                  </a:cxn>
                  <a:cxn ang="0">
                    <a:pos x="166" y="18"/>
                  </a:cxn>
                  <a:cxn ang="0">
                    <a:pos x="157" y="15"/>
                  </a:cxn>
                  <a:cxn ang="0">
                    <a:pos x="135" y="38"/>
                  </a:cxn>
                  <a:cxn ang="0">
                    <a:pos x="130" y="41"/>
                  </a:cxn>
                  <a:cxn ang="0">
                    <a:pos x="129" y="33"/>
                  </a:cxn>
                  <a:cxn ang="0">
                    <a:pos x="126" y="23"/>
                  </a:cxn>
                  <a:cxn ang="0">
                    <a:pos x="112" y="12"/>
                  </a:cxn>
                  <a:cxn ang="0">
                    <a:pos x="0" y="251"/>
                  </a:cxn>
                  <a:cxn ang="0">
                    <a:pos x="13" y="430"/>
                  </a:cxn>
                  <a:cxn ang="0">
                    <a:pos x="17" y="442"/>
                  </a:cxn>
                  <a:cxn ang="0">
                    <a:pos x="21" y="461"/>
                  </a:cxn>
                  <a:cxn ang="0">
                    <a:pos x="26" y="478"/>
                  </a:cxn>
                  <a:cxn ang="0">
                    <a:pos x="30" y="493"/>
                  </a:cxn>
                  <a:cxn ang="0">
                    <a:pos x="24" y="510"/>
                  </a:cxn>
                  <a:cxn ang="0">
                    <a:pos x="20" y="529"/>
                  </a:cxn>
                  <a:cxn ang="0">
                    <a:pos x="35" y="538"/>
                  </a:cxn>
                  <a:cxn ang="0">
                    <a:pos x="65" y="535"/>
                  </a:cxn>
                  <a:cxn ang="0">
                    <a:pos x="74" y="524"/>
                  </a:cxn>
                  <a:cxn ang="0">
                    <a:pos x="91" y="499"/>
                  </a:cxn>
                  <a:cxn ang="0">
                    <a:pos x="96" y="489"/>
                  </a:cxn>
                  <a:cxn ang="0">
                    <a:pos x="99" y="474"/>
                  </a:cxn>
                  <a:cxn ang="0">
                    <a:pos x="110" y="446"/>
                  </a:cxn>
                  <a:cxn ang="0">
                    <a:pos x="139" y="459"/>
                  </a:cxn>
                  <a:cxn ang="0">
                    <a:pos x="150" y="465"/>
                  </a:cxn>
                  <a:cxn ang="0">
                    <a:pos x="162" y="472"/>
                  </a:cxn>
                  <a:cxn ang="0">
                    <a:pos x="184" y="472"/>
                  </a:cxn>
                  <a:cxn ang="0">
                    <a:pos x="210" y="445"/>
                  </a:cxn>
                  <a:cxn ang="0">
                    <a:pos x="234" y="408"/>
                  </a:cxn>
                  <a:cxn ang="0">
                    <a:pos x="251" y="385"/>
                  </a:cxn>
                  <a:cxn ang="0">
                    <a:pos x="259" y="351"/>
                  </a:cxn>
                  <a:cxn ang="0">
                    <a:pos x="261" y="344"/>
                  </a:cxn>
                  <a:cxn ang="0">
                    <a:pos x="271" y="336"/>
                  </a:cxn>
                  <a:cxn ang="0">
                    <a:pos x="276" y="332"/>
                  </a:cxn>
                  <a:cxn ang="0">
                    <a:pos x="283" y="323"/>
                  </a:cxn>
                  <a:cxn ang="0">
                    <a:pos x="291" y="306"/>
                  </a:cxn>
                  <a:cxn ang="0">
                    <a:pos x="297" y="297"/>
                  </a:cxn>
                  <a:cxn ang="0">
                    <a:pos x="316" y="285"/>
                  </a:cxn>
                  <a:cxn ang="0">
                    <a:pos x="344" y="263"/>
                  </a:cxn>
                </a:cxnLst>
                <a:rect l="0" t="0" r="r" b="b"/>
                <a:pathLst>
                  <a:path w="344" h="542">
                    <a:moveTo>
                      <a:pt x="344" y="263"/>
                    </a:moveTo>
                    <a:lnTo>
                      <a:pt x="341" y="258"/>
                    </a:lnTo>
                    <a:lnTo>
                      <a:pt x="339" y="255"/>
                    </a:lnTo>
                    <a:lnTo>
                      <a:pt x="337" y="255"/>
                    </a:lnTo>
                    <a:lnTo>
                      <a:pt x="333" y="251"/>
                    </a:lnTo>
                    <a:lnTo>
                      <a:pt x="330" y="247"/>
                    </a:lnTo>
                    <a:lnTo>
                      <a:pt x="330" y="243"/>
                    </a:lnTo>
                    <a:lnTo>
                      <a:pt x="333" y="240"/>
                    </a:lnTo>
                    <a:lnTo>
                      <a:pt x="333" y="239"/>
                    </a:lnTo>
                    <a:lnTo>
                      <a:pt x="330" y="239"/>
                    </a:lnTo>
                    <a:lnTo>
                      <a:pt x="325" y="236"/>
                    </a:lnTo>
                    <a:lnTo>
                      <a:pt x="318" y="232"/>
                    </a:lnTo>
                    <a:lnTo>
                      <a:pt x="317" y="229"/>
                    </a:lnTo>
                    <a:lnTo>
                      <a:pt x="311" y="229"/>
                    </a:lnTo>
                    <a:lnTo>
                      <a:pt x="303" y="225"/>
                    </a:lnTo>
                    <a:lnTo>
                      <a:pt x="294" y="225"/>
                    </a:lnTo>
                    <a:lnTo>
                      <a:pt x="291" y="218"/>
                    </a:lnTo>
                    <a:lnTo>
                      <a:pt x="290" y="210"/>
                    </a:lnTo>
                    <a:lnTo>
                      <a:pt x="283" y="198"/>
                    </a:lnTo>
                    <a:lnTo>
                      <a:pt x="280" y="195"/>
                    </a:lnTo>
                    <a:lnTo>
                      <a:pt x="282" y="191"/>
                    </a:lnTo>
                    <a:lnTo>
                      <a:pt x="280" y="187"/>
                    </a:lnTo>
                    <a:lnTo>
                      <a:pt x="282" y="183"/>
                    </a:lnTo>
                    <a:lnTo>
                      <a:pt x="283" y="175"/>
                    </a:lnTo>
                    <a:lnTo>
                      <a:pt x="282" y="160"/>
                    </a:lnTo>
                    <a:lnTo>
                      <a:pt x="274" y="157"/>
                    </a:lnTo>
                    <a:lnTo>
                      <a:pt x="268" y="157"/>
                    </a:lnTo>
                    <a:lnTo>
                      <a:pt x="267" y="161"/>
                    </a:lnTo>
                    <a:lnTo>
                      <a:pt x="267" y="146"/>
                    </a:lnTo>
                    <a:lnTo>
                      <a:pt x="264" y="138"/>
                    </a:lnTo>
                    <a:lnTo>
                      <a:pt x="257" y="131"/>
                    </a:lnTo>
                    <a:lnTo>
                      <a:pt x="256" y="131"/>
                    </a:lnTo>
                    <a:lnTo>
                      <a:pt x="255" y="131"/>
                    </a:lnTo>
                    <a:lnTo>
                      <a:pt x="249" y="127"/>
                    </a:lnTo>
                    <a:lnTo>
                      <a:pt x="246" y="127"/>
                    </a:lnTo>
                    <a:lnTo>
                      <a:pt x="242" y="121"/>
                    </a:lnTo>
                    <a:lnTo>
                      <a:pt x="241" y="119"/>
                    </a:lnTo>
                    <a:lnTo>
                      <a:pt x="238" y="117"/>
                    </a:lnTo>
                    <a:lnTo>
                      <a:pt x="236" y="115"/>
                    </a:lnTo>
                    <a:lnTo>
                      <a:pt x="234" y="111"/>
                    </a:lnTo>
                    <a:lnTo>
                      <a:pt x="232" y="111"/>
                    </a:lnTo>
                    <a:lnTo>
                      <a:pt x="232" y="106"/>
                    </a:lnTo>
                    <a:lnTo>
                      <a:pt x="226" y="102"/>
                    </a:lnTo>
                    <a:lnTo>
                      <a:pt x="218" y="76"/>
                    </a:lnTo>
                    <a:lnTo>
                      <a:pt x="218" y="66"/>
                    </a:lnTo>
                    <a:lnTo>
                      <a:pt x="213" y="60"/>
                    </a:lnTo>
                    <a:lnTo>
                      <a:pt x="211" y="49"/>
                    </a:lnTo>
                    <a:lnTo>
                      <a:pt x="207" y="46"/>
                    </a:lnTo>
                    <a:lnTo>
                      <a:pt x="202" y="37"/>
                    </a:lnTo>
                    <a:lnTo>
                      <a:pt x="191" y="4"/>
                    </a:lnTo>
                    <a:lnTo>
                      <a:pt x="192" y="0"/>
                    </a:lnTo>
                    <a:lnTo>
                      <a:pt x="188" y="0"/>
                    </a:lnTo>
                    <a:lnTo>
                      <a:pt x="187" y="4"/>
                    </a:lnTo>
                    <a:lnTo>
                      <a:pt x="184" y="4"/>
                    </a:lnTo>
                    <a:lnTo>
                      <a:pt x="184" y="0"/>
                    </a:lnTo>
                    <a:lnTo>
                      <a:pt x="184" y="4"/>
                    </a:lnTo>
                    <a:lnTo>
                      <a:pt x="183" y="0"/>
                    </a:lnTo>
                    <a:lnTo>
                      <a:pt x="180" y="0"/>
                    </a:lnTo>
                    <a:lnTo>
                      <a:pt x="176" y="4"/>
                    </a:lnTo>
                    <a:lnTo>
                      <a:pt x="173" y="4"/>
                    </a:lnTo>
                    <a:lnTo>
                      <a:pt x="172" y="7"/>
                    </a:lnTo>
                    <a:lnTo>
                      <a:pt x="171" y="8"/>
                    </a:lnTo>
                    <a:lnTo>
                      <a:pt x="169" y="12"/>
                    </a:lnTo>
                    <a:lnTo>
                      <a:pt x="166" y="18"/>
                    </a:lnTo>
                    <a:lnTo>
                      <a:pt x="164" y="18"/>
                    </a:lnTo>
                    <a:lnTo>
                      <a:pt x="161" y="8"/>
                    </a:lnTo>
                    <a:lnTo>
                      <a:pt x="160" y="8"/>
                    </a:lnTo>
                    <a:lnTo>
                      <a:pt x="157" y="15"/>
                    </a:lnTo>
                    <a:lnTo>
                      <a:pt x="156" y="12"/>
                    </a:lnTo>
                    <a:lnTo>
                      <a:pt x="150" y="19"/>
                    </a:lnTo>
                    <a:lnTo>
                      <a:pt x="142" y="23"/>
                    </a:lnTo>
                    <a:lnTo>
                      <a:pt x="135" y="38"/>
                    </a:lnTo>
                    <a:lnTo>
                      <a:pt x="134" y="38"/>
                    </a:lnTo>
                    <a:lnTo>
                      <a:pt x="133" y="41"/>
                    </a:lnTo>
                    <a:lnTo>
                      <a:pt x="131" y="42"/>
                    </a:lnTo>
                    <a:lnTo>
                      <a:pt x="130" y="41"/>
                    </a:lnTo>
                    <a:lnTo>
                      <a:pt x="130" y="37"/>
                    </a:lnTo>
                    <a:lnTo>
                      <a:pt x="129" y="34"/>
                    </a:lnTo>
                    <a:lnTo>
                      <a:pt x="130" y="34"/>
                    </a:lnTo>
                    <a:lnTo>
                      <a:pt x="129" y="33"/>
                    </a:lnTo>
                    <a:lnTo>
                      <a:pt x="127" y="27"/>
                    </a:lnTo>
                    <a:lnTo>
                      <a:pt x="127" y="26"/>
                    </a:lnTo>
                    <a:lnTo>
                      <a:pt x="126" y="26"/>
                    </a:lnTo>
                    <a:lnTo>
                      <a:pt x="126" y="23"/>
                    </a:lnTo>
                    <a:lnTo>
                      <a:pt x="124" y="23"/>
                    </a:lnTo>
                    <a:lnTo>
                      <a:pt x="122" y="18"/>
                    </a:lnTo>
                    <a:lnTo>
                      <a:pt x="120" y="12"/>
                    </a:lnTo>
                    <a:lnTo>
                      <a:pt x="112" y="12"/>
                    </a:lnTo>
                    <a:lnTo>
                      <a:pt x="53" y="30"/>
                    </a:lnTo>
                    <a:lnTo>
                      <a:pt x="35" y="33"/>
                    </a:lnTo>
                    <a:lnTo>
                      <a:pt x="35" y="251"/>
                    </a:lnTo>
                    <a:lnTo>
                      <a:pt x="0" y="251"/>
                    </a:lnTo>
                    <a:lnTo>
                      <a:pt x="0" y="415"/>
                    </a:lnTo>
                    <a:lnTo>
                      <a:pt x="4" y="420"/>
                    </a:lnTo>
                    <a:lnTo>
                      <a:pt x="11" y="427"/>
                    </a:lnTo>
                    <a:lnTo>
                      <a:pt x="13" y="430"/>
                    </a:lnTo>
                    <a:lnTo>
                      <a:pt x="13" y="434"/>
                    </a:lnTo>
                    <a:lnTo>
                      <a:pt x="16" y="438"/>
                    </a:lnTo>
                    <a:lnTo>
                      <a:pt x="16" y="442"/>
                    </a:lnTo>
                    <a:lnTo>
                      <a:pt x="17" y="442"/>
                    </a:lnTo>
                    <a:lnTo>
                      <a:pt x="19" y="450"/>
                    </a:lnTo>
                    <a:lnTo>
                      <a:pt x="23" y="457"/>
                    </a:lnTo>
                    <a:lnTo>
                      <a:pt x="21" y="457"/>
                    </a:lnTo>
                    <a:lnTo>
                      <a:pt x="21" y="461"/>
                    </a:lnTo>
                    <a:lnTo>
                      <a:pt x="24" y="463"/>
                    </a:lnTo>
                    <a:lnTo>
                      <a:pt x="23" y="465"/>
                    </a:lnTo>
                    <a:lnTo>
                      <a:pt x="26" y="472"/>
                    </a:lnTo>
                    <a:lnTo>
                      <a:pt x="26" y="478"/>
                    </a:lnTo>
                    <a:lnTo>
                      <a:pt x="28" y="476"/>
                    </a:lnTo>
                    <a:lnTo>
                      <a:pt x="28" y="480"/>
                    </a:lnTo>
                    <a:lnTo>
                      <a:pt x="30" y="480"/>
                    </a:lnTo>
                    <a:lnTo>
                      <a:pt x="30" y="493"/>
                    </a:lnTo>
                    <a:lnTo>
                      <a:pt x="31" y="497"/>
                    </a:lnTo>
                    <a:lnTo>
                      <a:pt x="26" y="506"/>
                    </a:lnTo>
                    <a:lnTo>
                      <a:pt x="24" y="508"/>
                    </a:lnTo>
                    <a:lnTo>
                      <a:pt x="24" y="510"/>
                    </a:lnTo>
                    <a:lnTo>
                      <a:pt x="21" y="514"/>
                    </a:lnTo>
                    <a:lnTo>
                      <a:pt x="20" y="520"/>
                    </a:lnTo>
                    <a:lnTo>
                      <a:pt x="21" y="523"/>
                    </a:lnTo>
                    <a:lnTo>
                      <a:pt x="20" y="529"/>
                    </a:lnTo>
                    <a:lnTo>
                      <a:pt x="24" y="542"/>
                    </a:lnTo>
                    <a:lnTo>
                      <a:pt x="30" y="538"/>
                    </a:lnTo>
                    <a:lnTo>
                      <a:pt x="32" y="535"/>
                    </a:lnTo>
                    <a:lnTo>
                      <a:pt x="35" y="538"/>
                    </a:lnTo>
                    <a:lnTo>
                      <a:pt x="39" y="539"/>
                    </a:lnTo>
                    <a:lnTo>
                      <a:pt x="50" y="538"/>
                    </a:lnTo>
                    <a:lnTo>
                      <a:pt x="61" y="539"/>
                    </a:lnTo>
                    <a:lnTo>
                      <a:pt x="65" y="535"/>
                    </a:lnTo>
                    <a:lnTo>
                      <a:pt x="65" y="529"/>
                    </a:lnTo>
                    <a:lnTo>
                      <a:pt x="65" y="527"/>
                    </a:lnTo>
                    <a:lnTo>
                      <a:pt x="70" y="527"/>
                    </a:lnTo>
                    <a:lnTo>
                      <a:pt x="74" y="524"/>
                    </a:lnTo>
                    <a:lnTo>
                      <a:pt x="81" y="508"/>
                    </a:lnTo>
                    <a:lnTo>
                      <a:pt x="85" y="506"/>
                    </a:lnTo>
                    <a:lnTo>
                      <a:pt x="87" y="506"/>
                    </a:lnTo>
                    <a:lnTo>
                      <a:pt x="91" y="499"/>
                    </a:lnTo>
                    <a:lnTo>
                      <a:pt x="92" y="499"/>
                    </a:lnTo>
                    <a:lnTo>
                      <a:pt x="93" y="497"/>
                    </a:lnTo>
                    <a:lnTo>
                      <a:pt x="96" y="493"/>
                    </a:lnTo>
                    <a:lnTo>
                      <a:pt x="96" y="489"/>
                    </a:lnTo>
                    <a:lnTo>
                      <a:pt x="99" y="489"/>
                    </a:lnTo>
                    <a:lnTo>
                      <a:pt x="97" y="480"/>
                    </a:lnTo>
                    <a:lnTo>
                      <a:pt x="100" y="478"/>
                    </a:lnTo>
                    <a:lnTo>
                      <a:pt x="99" y="474"/>
                    </a:lnTo>
                    <a:lnTo>
                      <a:pt x="104" y="459"/>
                    </a:lnTo>
                    <a:lnTo>
                      <a:pt x="103" y="457"/>
                    </a:lnTo>
                    <a:lnTo>
                      <a:pt x="106" y="457"/>
                    </a:lnTo>
                    <a:lnTo>
                      <a:pt x="110" y="446"/>
                    </a:lnTo>
                    <a:lnTo>
                      <a:pt x="112" y="449"/>
                    </a:lnTo>
                    <a:lnTo>
                      <a:pt x="118" y="445"/>
                    </a:lnTo>
                    <a:lnTo>
                      <a:pt x="126" y="446"/>
                    </a:lnTo>
                    <a:lnTo>
                      <a:pt x="139" y="459"/>
                    </a:lnTo>
                    <a:lnTo>
                      <a:pt x="142" y="465"/>
                    </a:lnTo>
                    <a:lnTo>
                      <a:pt x="146" y="465"/>
                    </a:lnTo>
                    <a:lnTo>
                      <a:pt x="146" y="468"/>
                    </a:lnTo>
                    <a:lnTo>
                      <a:pt x="150" y="465"/>
                    </a:lnTo>
                    <a:lnTo>
                      <a:pt x="157" y="470"/>
                    </a:lnTo>
                    <a:lnTo>
                      <a:pt x="157" y="472"/>
                    </a:lnTo>
                    <a:lnTo>
                      <a:pt x="161" y="474"/>
                    </a:lnTo>
                    <a:lnTo>
                      <a:pt x="162" y="472"/>
                    </a:lnTo>
                    <a:lnTo>
                      <a:pt x="168" y="474"/>
                    </a:lnTo>
                    <a:lnTo>
                      <a:pt x="169" y="476"/>
                    </a:lnTo>
                    <a:lnTo>
                      <a:pt x="179" y="476"/>
                    </a:lnTo>
                    <a:lnTo>
                      <a:pt x="184" y="472"/>
                    </a:lnTo>
                    <a:lnTo>
                      <a:pt x="195" y="474"/>
                    </a:lnTo>
                    <a:lnTo>
                      <a:pt x="202" y="468"/>
                    </a:lnTo>
                    <a:lnTo>
                      <a:pt x="204" y="465"/>
                    </a:lnTo>
                    <a:lnTo>
                      <a:pt x="210" y="445"/>
                    </a:lnTo>
                    <a:lnTo>
                      <a:pt x="210" y="442"/>
                    </a:lnTo>
                    <a:lnTo>
                      <a:pt x="215" y="423"/>
                    </a:lnTo>
                    <a:lnTo>
                      <a:pt x="215" y="412"/>
                    </a:lnTo>
                    <a:lnTo>
                      <a:pt x="234" y="408"/>
                    </a:lnTo>
                    <a:lnTo>
                      <a:pt x="237" y="404"/>
                    </a:lnTo>
                    <a:lnTo>
                      <a:pt x="238" y="400"/>
                    </a:lnTo>
                    <a:lnTo>
                      <a:pt x="244" y="390"/>
                    </a:lnTo>
                    <a:lnTo>
                      <a:pt x="251" y="385"/>
                    </a:lnTo>
                    <a:lnTo>
                      <a:pt x="255" y="351"/>
                    </a:lnTo>
                    <a:lnTo>
                      <a:pt x="257" y="347"/>
                    </a:lnTo>
                    <a:lnTo>
                      <a:pt x="257" y="348"/>
                    </a:lnTo>
                    <a:lnTo>
                      <a:pt x="259" y="351"/>
                    </a:lnTo>
                    <a:lnTo>
                      <a:pt x="259" y="348"/>
                    </a:lnTo>
                    <a:lnTo>
                      <a:pt x="259" y="347"/>
                    </a:lnTo>
                    <a:lnTo>
                      <a:pt x="260" y="344"/>
                    </a:lnTo>
                    <a:lnTo>
                      <a:pt x="261" y="344"/>
                    </a:lnTo>
                    <a:lnTo>
                      <a:pt x="261" y="342"/>
                    </a:lnTo>
                    <a:lnTo>
                      <a:pt x="264" y="342"/>
                    </a:lnTo>
                    <a:lnTo>
                      <a:pt x="268" y="332"/>
                    </a:lnTo>
                    <a:lnTo>
                      <a:pt x="271" y="336"/>
                    </a:lnTo>
                    <a:lnTo>
                      <a:pt x="272" y="332"/>
                    </a:lnTo>
                    <a:lnTo>
                      <a:pt x="272" y="336"/>
                    </a:lnTo>
                    <a:lnTo>
                      <a:pt x="272" y="332"/>
                    </a:lnTo>
                    <a:lnTo>
                      <a:pt x="276" y="332"/>
                    </a:lnTo>
                    <a:lnTo>
                      <a:pt x="278" y="329"/>
                    </a:lnTo>
                    <a:lnTo>
                      <a:pt x="278" y="325"/>
                    </a:lnTo>
                    <a:lnTo>
                      <a:pt x="282" y="323"/>
                    </a:lnTo>
                    <a:lnTo>
                      <a:pt x="283" y="323"/>
                    </a:lnTo>
                    <a:lnTo>
                      <a:pt x="284" y="317"/>
                    </a:lnTo>
                    <a:lnTo>
                      <a:pt x="287" y="317"/>
                    </a:lnTo>
                    <a:lnTo>
                      <a:pt x="291" y="312"/>
                    </a:lnTo>
                    <a:lnTo>
                      <a:pt x="291" y="306"/>
                    </a:lnTo>
                    <a:lnTo>
                      <a:pt x="294" y="304"/>
                    </a:lnTo>
                    <a:lnTo>
                      <a:pt x="295" y="300"/>
                    </a:lnTo>
                    <a:lnTo>
                      <a:pt x="297" y="300"/>
                    </a:lnTo>
                    <a:lnTo>
                      <a:pt x="297" y="297"/>
                    </a:lnTo>
                    <a:lnTo>
                      <a:pt x="299" y="297"/>
                    </a:lnTo>
                    <a:lnTo>
                      <a:pt x="299" y="291"/>
                    </a:lnTo>
                    <a:lnTo>
                      <a:pt x="306" y="285"/>
                    </a:lnTo>
                    <a:lnTo>
                      <a:pt x="316" y="285"/>
                    </a:lnTo>
                    <a:lnTo>
                      <a:pt x="326" y="276"/>
                    </a:lnTo>
                    <a:lnTo>
                      <a:pt x="330" y="263"/>
                    </a:lnTo>
                    <a:lnTo>
                      <a:pt x="339" y="262"/>
                    </a:lnTo>
                    <a:lnTo>
                      <a:pt x="344" y="26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21" name="Freeform 505"/>
              <p:cNvSpPr>
                <a:spLocks/>
              </p:cNvSpPr>
              <p:nvPr/>
            </p:nvSpPr>
            <p:spPr bwMode="auto">
              <a:xfrm>
                <a:off x="3030" y="2803"/>
                <a:ext cx="23" cy="42"/>
              </a:xfrm>
              <a:custGeom>
                <a:avLst/>
                <a:gdLst/>
                <a:ahLst/>
                <a:cxnLst>
                  <a:cxn ang="0">
                    <a:pos x="1" y="26"/>
                  </a:cxn>
                  <a:cxn ang="0">
                    <a:pos x="4" y="17"/>
                  </a:cxn>
                  <a:cxn ang="0">
                    <a:pos x="6" y="17"/>
                  </a:cxn>
                  <a:cxn ang="0">
                    <a:pos x="12" y="22"/>
                  </a:cxn>
                  <a:cxn ang="0">
                    <a:pos x="15" y="30"/>
                  </a:cxn>
                  <a:cxn ang="0">
                    <a:pos x="20" y="30"/>
                  </a:cxn>
                  <a:cxn ang="0">
                    <a:pos x="24" y="27"/>
                  </a:cxn>
                  <a:cxn ang="0">
                    <a:pos x="27" y="30"/>
                  </a:cxn>
                  <a:cxn ang="0">
                    <a:pos x="33" y="26"/>
                  </a:cxn>
                  <a:cxn ang="0">
                    <a:pos x="34" y="22"/>
                  </a:cxn>
                  <a:cxn ang="0">
                    <a:pos x="35" y="0"/>
                  </a:cxn>
                  <a:cxn ang="0">
                    <a:pos x="43" y="7"/>
                  </a:cxn>
                  <a:cxn ang="0">
                    <a:pos x="46" y="3"/>
                  </a:cxn>
                  <a:cxn ang="0">
                    <a:pos x="54" y="0"/>
                  </a:cxn>
                  <a:cxn ang="0">
                    <a:pos x="56" y="3"/>
                  </a:cxn>
                  <a:cxn ang="0">
                    <a:pos x="57" y="4"/>
                  </a:cxn>
                  <a:cxn ang="0">
                    <a:pos x="58" y="4"/>
                  </a:cxn>
                  <a:cxn ang="0">
                    <a:pos x="54" y="22"/>
                  </a:cxn>
                  <a:cxn ang="0">
                    <a:pos x="54" y="23"/>
                  </a:cxn>
                  <a:cxn ang="0">
                    <a:pos x="57" y="22"/>
                  </a:cxn>
                  <a:cxn ang="0">
                    <a:pos x="54" y="26"/>
                  </a:cxn>
                  <a:cxn ang="0">
                    <a:pos x="53" y="32"/>
                  </a:cxn>
                  <a:cxn ang="0">
                    <a:pos x="56" y="38"/>
                  </a:cxn>
                  <a:cxn ang="0">
                    <a:pos x="58" y="34"/>
                  </a:cxn>
                  <a:cxn ang="0">
                    <a:pos x="62" y="41"/>
                  </a:cxn>
                  <a:cxn ang="0">
                    <a:pos x="69" y="41"/>
                  </a:cxn>
                  <a:cxn ang="0">
                    <a:pos x="67" y="45"/>
                  </a:cxn>
                  <a:cxn ang="0">
                    <a:pos x="69" y="47"/>
                  </a:cxn>
                  <a:cxn ang="0">
                    <a:pos x="69" y="55"/>
                  </a:cxn>
                  <a:cxn ang="0">
                    <a:pos x="62" y="59"/>
                  </a:cxn>
                  <a:cxn ang="0">
                    <a:pos x="60" y="64"/>
                  </a:cxn>
                  <a:cxn ang="0">
                    <a:pos x="62" y="66"/>
                  </a:cxn>
                  <a:cxn ang="0">
                    <a:pos x="57" y="72"/>
                  </a:cxn>
                  <a:cxn ang="0">
                    <a:pos x="56" y="70"/>
                  </a:cxn>
                  <a:cxn ang="0">
                    <a:pos x="53" y="87"/>
                  </a:cxn>
                  <a:cxn ang="0">
                    <a:pos x="49" y="87"/>
                  </a:cxn>
                  <a:cxn ang="0">
                    <a:pos x="43" y="108"/>
                  </a:cxn>
                  <a:cxn ang="0">
                    <a:pos x="41" y="111"/>
                  </a:cxn>
                  <a:cxn ang="0">
                    <a:pos x="39" y="116"/>
                  </a:cxn>
                  <a:cxn ang="0">
                    <a:pos x="31" y="120"/>
                  </a:cxn>
                  <a:cxn ang="0">
                    <a:pos x="27" y="127"/>
                  </a:cxn>
                  <a:cxn ang="0">
                    <a:pos x="16" y="127"/>
                  </a:cxn>
                  <a:cxn ang="0">
                    <a:pos x="15" y="108"/>
                  </a:cxn>
                  <a:cxn ang="0">
                    <a:pos x="10" y="96"/>
                  </a:cxn>
                  <a:cxn ang="0">
                    <a:pos x="8" y="55"/>
                  </a:cxn>
                  <a:cxn ang="0">
                    <a:pos x="8" y="53"/>
                  </a:cxn>
                  <a:cxn ang="0">
                    <a:pos x="8" y="49"/>
                  </a:cxn>
                  <a:cxn ang="0">
                    <a:pos x="8" y="42"/>
                  </a:cxn>
                  <a:cxn ang="0">
                    <a:pos x="7" y="41"/>
                  </a:cxn>
                  <a:cxn ang="0">
                    <a:pos x="3" y="30"/>
                  </a:cxn>
                  <a:cxn ang="0">
                    <a:pos x="0" y="30"/>
                  </a:cxn>
                  <a:cxn ang="0">
                    <a:pos x="0" y="27"/>
                  </a:cxn>
                  <a:cxn ang="0">
                    <a:pos x="1" y="26"/>
                  </a:cxn>
                </a:cxnLst>
                <a:rect l="0" t="0" r="r" b="b"/>
                <a:pathLst>
                  <a:path w="69" h="127">
                    <a:moveTo>
                      <a:pt x="1" y="26"/>
                    </a:moveTo>
                    <a:lnTo>
                      <a:pt x="4" y="17"/>
                    </a:lnTo>
                    <a:lnTo>
                      <a:pt x="6" y="17"/>
                    </a:lnTo>
                    <a:lnTo>
                      <a:pt x="12" y="22"/>
                    </a:lnTo>
                    <a:lnTo>
                      <a:pt x="15" y="30"/>
                    </a:lnTo>
                    <a:lnTo>
                      <a:pt x="20" y="30"/>
                    </a:lnTo>
                    <a:lnTo>
                      <a:pt x="24" y="27"/>
                    </a:lnTo>
                    <a:lnTo>
                      <a:pt x="27" y="30"/>
                    </a:lnTo>
                    <a:lnTo>
                      <a:pt x="33" y="26"/>
                    </a:lnTo>
                    <a:lnTo>
                      <a:pt x="34" y="22"/>
                    </a:lnTo>
                    <a:lnTo>
                      <a:pt x="35" y="0"/>
                    </a:lnTo>
                    <a:lnTo>
                      <a:pt x="43" y="7"/>
                    </a:lnTo>
                    <a:lnTo>
                      <a:pt x="46" y="3"/>
                    </a:lnTo>
                    <a:lnTo>
                      <a:pt x="54" y="0"/>
                    </a:lnTo>
                    <a:lnTo>
                      <a:pt x="56" y="3"/>
                    </a:lnTo>
                    <a:lnTo>
                      <a:pt x="57" y="4"/>
                    </a:lnTo>
                    <a:lnTo>
                      <a:pt x="58" y="4"/>
                    </a:lnTo>
                    <a:lnTo>
                      <a:pt x="54" y="22"/>
                    </a:lnTo>
                    <a:lnTo>
                      <a:pt x="54" y="23"/>
                    </a:lnTo>
                    <a:lnTo>
                      <a:pt x="57" y="22"/>
                    </a:lnTo>
                    <a:lnTo>
                      <a:pt x="54" y="26"/>
                    </a:lnTo>
                    <a:lnTo>
                      <a:pt x="53" y="32"/>
                    </a:lnTo>
                    <a:lnTo>
                      <a:pt x="56" y="38"/>
                    </a:lnTo>
                    <a:lnTo>
                      <a:pt x="58" y="34"/>
                    </a:lnTo>
                    <a:lnTo>
                      <a:pt x="62" y="41"/>
                    </a:lnTo>
                    <a:lnTo>
                      <a:pt x="69" y="41"/>
                    </a:lnTo>
                    <a:lnTo>
                      <a:pt x="67" y="45"/>
                    </a:lnTo>
                    <a:lnTo>
                      <a:pt x="69" y="47"/>
                    </a:lnTo>
                    <a:lnTo>
                      <a:pt x="69" y="55"/>
                    </a:lnTo>
                    <a:lnTo>
                      <a:pt x="62" y="59"/>
                    </a:lnTo>
                    <a:lnTo>
                      <a:pt x="60" y="64"/>
                    </a:lnTo>
                    <a:lnTo>
                      <a:pt x="62" y="66"/>
                    </a:lnTo>
                    <a:lnTo>
                      <a:pt x="57" y="72"/>
                    </a:lnTo>
                    <a:lnTo>
                      <a:pt x="56" y="70"/>
                    </a:lnTo>
                    <a:lnTo>
                      <a:pt x="53" y="87"/>
                    </a:lnTo>
                    <a:lnTo>
                      <a:pt x="49" y="87"/>
                    </a:lnTo>
                    <a:lnTo>
                      <a:pt x="43" y="108"/>
                    </a:lnTo>
                    <a:lnTo>
                      <a:pt x="41" y="111"/>
                    </a:lnTo>
                    <a:lnTo>
                      <a:pt x="39" y="116"/>
                    </a:lnTo>
                    <a:lnTo>
                      <a:pt x="31" y="120"/>
                    </a:lnTo>
                    <a:lnTo>
                      <a:pt x="27" y="127"/>
                    </a:lnTo>
                    <a:lnTo>
                      <a:pt x="16" y="127"/>
                    </a:lnTo>
                    <a:lnTo>
                      <a:pt x="15" y="108"/>
                    </a:lnTo>
                    <a:lnTo>
                      <a:pt x="10" y="96"/>
                    </a:lnTo>
                    <a:lnTo>
                      <a:pt x="8" y="55"/>
                    </a:lnTo>
                    <a:lnTo>
                      <a:pt x="8" y="53"/>
                    </a:lnTo>
                    <a:lnTo>
                      <a:pt x="8" y="49"/>
                    </a:lnTo>
                    <a:lnTo>
                      <a:pt x="8" y="42"/>
                    </a:lnTo>
                    <a:lnTo>
                      <a:pt x="7" y="41"/>
                    </a:lnTo>
                    <a:lnTo>
                      <a:pt x="3" y="30"/>
                    </a:lnTo>
                    <a:lnTo>
                      <a:pt x="0" y="30"/>
                    </a:lnTo>
                    <a:lnTo>
                      <a:pt x="0" y="27"/>
                    </a:lnTo>
                    <a:lnTo>
                      <a:pt x="1" y="26"/>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20" name="Freeform 504"/>
              <p:cNvSpPr>
                <a:spLocks/>
              </p:cNvSpPr>
              <p:nvPr/>
            </p:nvSpPr>
            <p:spPr bwMode="auto">
              <a:xfrm>
                <a:off x="2822" y="2843"/>
                <a:ext cx="13" cy="29"/>
              </a:xfrm>
              <a:custGeom>
                <a:avLst/>
                <a:gdLst/>
                <a:ahLst/>
                <a:cxnLst>
                  <a:cxn ang="0">
                    <a:pos x="7" y="86"/>
                  </a:cxn>
                  <a:cxn ang="0">
                    <a:pos x="10" y="82"/>
                  </a:cxn>
                  <a:cxn ang="0">
                    <a:pos x="21" y="82"/>
                  </a:cxn>
                  <a:cxn ang="0">
                    <a:pos x="21" y="48"/>
                  </a:cxn>
                  <a:cxn ang="0">
                    <a:pos x="17" y="45"/>
                  </a:cxn>
                  <a:cxn ang="0">
                    <a:pos x="17" y="41"/>
                  </a:cxn>
                  <a:cxn ang="0">
                    <a:pos x="18" y="41"/>
                  </a:cxn>
                  <a:cxn ang="0">
                    <a:pos x="22" y="40"/>
                  </a:cxn>
                  <a:cxn ang="0">
                    <a:pos x="23" y="36"/>
                  </a:cxn>
                  <a:cxn ang="0">
                    <a:pos x="25" y="36"/>
                  </a:cxn>
                  <a:cxn ang="0">
                    <a:pos x="26" y="30"/>
                  </a:cxn>
                  <a:cxn ang="0">
                    <a:pos x="29" y="29"/>
                  </a:cxn>
                  <a:cxn ang="0">
                    <a:pos x="29" y="26"/>
                  </a:cxn>
                  <a:cxn ang="0">
                    <a:pos x="30" y="25"/>
                  </a:cxn>
                  <a:cxn ang="0">
                    <a:pos x="32" y="22"/>
                  </a:cxn>
                  <a:cxn ang="0">
                    <a:pos x="34" y="22"/>
                  </a:cxn>
                  <a:cxn ang="0">
                    <a:pos x="38" y="21"/>
                  </a:cxn>
                  <a:cxn ang="0">
                    <a:pos x="40" y="21"/>
                  </a:cxn>
                  <a:cxn ang="0">
                    <a:pos x="40" y="18"/>
                  </a:cxn>
                  <a:cxn ang="0">
                    <a:pos x="38" y="15"/>
                  </a:cxn>
                  <a:cxn ang="0">
                    <a:pos x="34" y="7"/>
                  </a:cxn>
                  <a:cxn ang="0">
                    <a:pos x="33" y="6"/>
                  </a:cxn>
                  <a:cxn ang="0">
                    <a:pos x="30" y="6"/>
                  </a:cxn>
                  <a:cxn ang="0">
                    <a:pos x="29" y="0"/>
                  </a:cxn>
                  <a:cxn ang="0">
                    <a:pos x="25" y="7"/>
                  </a:cxn>
                  <a:cxn ang="0">
                    <a:pos x="25" y="14"/>
                  </a:cxn>
                  <a:cxn ang="0">
                    <a:pos x="14" y="18"/>
                  </a:cxn>
                  <a:cxn ang="0">
                    <a:pos x="13" y="26"/>
                  </a:cxn>
                  <a:cxn ang="0">
                    <a:pos x="10" y="26"/>
                  </a:cxn>
                  <a:cxn ang="0">
                    <a:pos x="9" y="25"/>
                  </a:cxn>
                  <a:cxn ang="0">
                    <a:pos x="6" y="33"/>
                  </a:cxn>
                  <a:cxn ang="0">
                    <a:pos x="0" y="41"/>
                  </a:cxn>
                  <a:cxn ang="0">
                    <a:pos x="4" y="41"/>
                  </a:cxn>
                  <a:cxn ang="0">
                    <a:pos x="0" y="41"/>
                  </a:cxn>
                  <a:cxn ang="0">
                    <a:pos x="7" y="67"/>
                  </a:cxn>
                  <a:cxn ang="0">
                    <a:pos x="6" y="79"/>
                  </a:cxn>
                  <a:cxn ang="0">
                    <a:pos x="7" y="86"/>
                  </a:cxn>
                </a:cxnLst>
                <a:rect l="0" t="0" r="r" b="b"/>
                <a:pathLst>
                  <a:path w="40" h="86">
                    <a:moveTo>
                      <a:pt x="7" y="86"/>
                    </a:moveTo>
                    <a:lnTo>
                      <a:pt x="10" y="82"/>
                    </a:lnTo>
                    <a:lnTo>
                      <a:pt x="21" y="82"/>
                    </a:lnTo>
                    <a:lnTo>
                      <a:pt x="21" y="48"/>
                    </a:lnTo>
                    <a:lnTo>
                      <a:pt x="17" y="45"/>
                    </a:lnTo>
                    <a:lnTo>
                      <a:pt x="17" y="41"/>
                    </a:lnTo>
                    <a:lnTo>
                      <a:pt x="18" y="41"/>
                    </a:lnTo>
                    <a:lnTo>
                      <a:pt x="22" y="40"/>
                    </a:lnTo>
                    <a:lnTo>
                      <a:pt x="23" y="36"/>
                    </a:lnTo>
                    <a:lnTo>
                      <a:pt x="25" y="36"/>
                    </a:lnTo>
                    <a:lnTo>
                      <a:pt x="26" y="30"/>
                    </a:lnTo>
                    <a:lnTo>
                      <a:pt x="29" y="29"/>
                    </a:lnTo>
                    <a:lnTo>
                      <a:pt x="29" y="26"/>
                    </a:lnTo>
                    <a:lnTo>
                      <a:pt x="30" y="25"/>
                    </a:lnTo>
                    <a:lnTo>
                      <a:pt x="32" y="22"/>
                    </a:lnTo>
                    <a:lnTo>
                      <a:pt x="34" y="22"/>
                    </a:lnTo>
                    <a:lnTo>
                      <a:pt x="38" y="21"/>
                    </a:lnTo>
                    <a:lnTo>
                      <a:pt x="40" y="21"/>
                    </a:lnTo>
                    <a:lnTo>
                      <a:pt x="40" y="18"/>
                    </a:lnTo>
                    <a:lnTo>
                      <a:pt x="38" y="15"/>
                    </a:lnTo>
                    <a:lnTo>
                      <a:pt x="34" y="7"/>
                    </a:lnTo>
                    <a:lnTo>
                      <a:pt x="33" y="6"/>
                    </a:lnTo>
                    <a:lnTo>
                      <a:pt x="30" y="6"/>
                    </a:lnTo>
                    <a:lnTo>
                      <a:pt x="29" y="0"/>
                    </a:lnTo>
                    <a:lnTo>
                      <a:pt x="25" y="7"/>
                    </a:lnTo>
                    <a:lnTo>
                      <a:pt x="25" y="14"/>
                    </a:lnTo>
                    <a:lnTo>
                      <a:pt x="14" y="18"/>
                    </a:lnTo>
                    <a:lnTo>
                      <a:pt x="13" y="26"/>
                    </a:lnTo>
                    <a:lnTo>
                      <a:pt x="10" y="26"/>
                    </a:lnTo>
                    <a:lnTo>
                      <a:pt x="9" y="25"/>
                    </a:lnTo>
                    <a:lnTo>
                      <a:pt x="6" y="33"/>
                    </a:lnTo>
                    <a:lnTo>
                      <a:pt x="0" y="41"/>
                    </a:lnTo>
                    <a:lnTo>
                      <a:pt x="4" y="41"/>
                    </a:lnTo>
                    <a:lnTo>
                      <a:pt x="0" y="41"/>
                    </a:lnTo>
                    <a:lnTo>
                      <a:pt x="7" y="67"/>
                    </a:lnTo>
                    <a:lnTo>
                      <a:pt x="6" y="79"/>
                    </a:lnTo>
                    <a:lnTo>
                      <a:pt x="7" y="86"/>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19" name="Freeform 503"/>
              <p:cNvSpPr>
                <a:spLocks/>
              </p:cNvSpPr>
              <p:nvPr/>
            </p:nvSpPr>
            <p:spPr bwMode="auto">
              <a:xfrm>
                <a:off x="3205" y="2983"/>
                <a:ext cx="3" cy="11"/>
              </a:xfrm>
              <a:custGeom>
                <a:avLst/>
                <a:gdLst/>
                <a:ahLst/>
                <a:cxnLst>
                  <a:cxn ang="0">
                    <a:pos x="1" y="0"/>
                  </a:cxn>
                  <a:cxn ang="0">
                    <a:pos x="4" y="0"/>
                  </a:cxn>
                  <a:cxn ang="0">
                    <a:pos x="5" y="0"/>
                  </a:cxn>
                  <a:cxn ang="0">
                    <a:pos x="5" y="14"/>
                  </a:cxn>
                  <a:cxn ang="0">
                    <a:pos x="9" y="30"/>
                  </a:cxn>
                  <a:cxn ang="0">
                    <a:pos x="8" y="33"/>
                  </a:cxn>
                  <a:cxn ang="0">
                    <a:pos x="0" y="25"/>
                  </a:cxn>
                  <a:cxn ang="0">
                    <a:pos x="0" y="4"/>
                  </a:cxn>
                  <a:cxn ang="0">
                    <a:pos x="1" y="0"/>
                  </a:cxn>
                </a:cxnLst>
                <a:rect l="0" t="0" r="r" b="b"/>
                <a:pathLst>
                  <a:path w="9" h="33">
                    <a:moveTo>
                      <a:pt x="1" y="0"/>
                    </a:moveTo>
                    <a:lnTo>
                      <a:pt x="4" y="0"/>
                    </a:lnTo>
                    <a:lnTo>
                      <a:pt x="5" y="0"/>
                    </a:lnTo>
                    <a:lnTo>
                      <a:pt x="5" y="14"/>
                    </a:lnTo>
                    <a:lnTo>
                      <a:pt x="9" y="30"/>
                    </a:lnTo>
                    <a:lnTo>
                      <a:pt x="8" y="33"/>
                    </a:lnTo>
                    <a:lnTo>
                      <a:pt x="0" y="25"/>
                    </a:lnTo>
                    <a:lnTo>
                      <a:pt x="0" y="4"/>
                    </a:lnTo>
                    <a:lnTo>
                      <a:pt x="1"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18" name="Freeform 502"/>
              <p:cNvSpPr>
                <a:spLocks/>
              </p:cNvSpPr>
              <p:nvPr/>
            </p:nvSpPr>
            <p:spPr bwMode="auto">
              <a:xfrm>
                <a:off x="3006" y="3323"/>
                <a:ext cx="30" cy="42"/>
              </a:xfrm>
              <a:custGeom>
                <a:avLst/>
                <a:gdLst/>
                <a:ahLst/>
                <a:cxnLst>
                  <a:cxn ang="0">
                    <a:pos x="61" y="0"/>
                  </a:cxn>
                  <a:cxn ang="0">
                    <a:pos x="52" y="4"/>
                  </a:cxn>
                  <a:cxn ang="0">
                    <a:pos x="44" y="8"/>
                  </a:cxn>
                  <a:cxn ang="0">
                    <a:pos x="40" y="11"/>
                  </a:cxn>
                  <a:cxn ang="0">
                    <a:pos x="37" y="16"/>
                  </a:cxn>
                  <a:cxn ang="0">
                    <a:pos x="36" y="19"/>
                  </a:cxn>
                  <a:cxn ang="0">
                    <a:pos x="33" y="16"/>
                  </a:cxn>
                  <a:cxn ang="0">
                    <a:pos x="26" y="21"/>
                  </a:cxn>
                  <a:cxn ang="0">
                    <a:pos x="26" y="25"/>
                  </a:cxn>
                  <a:cxn ang="0">
                    <a:pos x="23" y="29"/>
                  </a:cxn>
                  <a:cxn ang="0">
                    <a:pos x="23" y="29"/>
                  </a:cxn>
                  <a:cxn ang="0">
                    <a:pos x="19" y="40"/>
                  </a:cxn>
                  <a:cxn ang="0">
                    <a:pos x="17" y="42"/>
                  </a:cxn>
                  <a:cxn ang="0">
                    <a:pos x="14" y="48"/>
                  </a:cxn>
                  <a:cxn ang="0">
                    <a:pos x="12" y="55"/>
                  </a:cxn>
                  <a:cxn ang="0">
                    <a:pos x="0" y="63"/>
                  </a:cxn>
                  <a:cxn ang="0">
                    <a:pos x="7" y="85"/>
                  </a:cxn>
                  <a:cxn ang="0">
                    <a:pos x="14" y="93"/>
                  </a:cxn>
                  <a:cxn ang="0">
                    <a:pos x="17" y="104"/>
                  </a:cxn>
                  <a:cxn ang="0">
                    <a:pos x="40" y="124"/>
                  </a:cxn>
                  <a:cxn ang="0">
                    <a:pos x="40" y="120"/>
                  </a:cxn>
                  <a:cxn ang="0">
                    <a:pos x="42" y="115"/>
                  </a:cxn>
                  <a:cxn ang="0">
                    <a:pos x="45" y="109"/>
                  </a:cxn>
                  <a:cxn ang="0">
                    <a:pos x="45" y="105"/>
                  </a:cxn>
                  <a:cxn ang="0">
                    <a:pos x="45" y="100"/>
                  </a:cxn>
                  <a:cxn ang="0">
                    <a:pos x="50" y="95"/>
                  </a:cxn>
                  <a:cxn ang="0">
                    <a:pos x="54" y="95"/>
                  </a:cxn>
                  <a:cxn ang="0">
                    <a:pos x="61" y="93"/>
                  </a:cxn>
                  <a:cxn ang="0">
                    <a:pos x="68" y="90"/>
                  </a:cxn>
                  <a:cxn ang="0">
                    <a:pos x="79" y="81"/>
                  </a:cxn>
                  <a:cxn ang="0">
                    <a:pos x="78" y="76"/>
                  </a:cxn>
                  <a:cxn ang="0">
                    <a:pos x="79" y="67"/>
                  </a:cxn>
                  <a:cxn ang="0">
                    <a:pos x="82" y="63"/>
                  </a:cxn>
                  <a:cxn ang="0">
                    <a:pos x="84" y="59"/>
                  </a:cxn>
                  <a:cxn ang="0">
                    <a:pos x="86" y="53"/>
                  </a:cxn>
                  <a:cxn ang="0">
                    <a:pos x="90" y="48"/>
                  </a:cxn>
                  <a:cxn ang="0">
                    <a:pos x="87" y="36"/>
                  </a:cxn>
                  <a:cxn ang="0">
                    <a:pos x="84" y="29"/>
                  </a:cxn>
                  <a:cxn ang="0">
                    <a:pos x="80" y="27"/>
                  </a:cxn>
                  <a:cxn ang="0">
                    <a:pos x="76" y="23"/>
                  </a:cxn>
                  <a:cxn ang="0">
                    <a:pos x="71" y="19"/>
                  </a:cxn>
                  <a:cxn ang="0">
                    <a:pos x="63" y="8"/>
                  </a:cxn>
                </a:cxnLst>
                <a:rect l="0" t="0" r="r" b="b"/>
                <a:pathLst>
                  <a:path w="90" h="127">
                    <a:moveTo>
                      <a:pt x="63" y="4"/>
                    </a:moveTo>
                    <a:lnTo>
                      <a:pt x="61" y="0"/>
                    </a:lnTo>
                    <a:lnTo>
                      <a:pt x="57" y="4"/>
                    </a:lnTo>
                    <a:lnTo>
                      <a:pt x="52" y="4"/>
                    </a:lnTo>
                    <a:lnTo>
                      <a:pt x="49" y="8"/>
                    </a:lnTo>
                    <a:lnTo>
                      <a:pt x="44" y="8"/>
                    </a:lnTo>
                    <a:lnTo>
                      <a:pt x="42" y="8"/>
                    </a:lnTo>
                    <a:lnTo>
                      <a:pt x="40" y="11"/>
                    </a:lnTo>
                    <a:lnTo>
                      <a:pt x="40" y="16"/>
                    </a:lnTo>
                    <a:lnTo>
                      <a:pt x="37" y="16"/>
                    </a:lnTo>
                    <a:lnTo>
                      <a:pt x="37" y="19"/>
                    </a:lnTo>
                    <a:lnTo>
                      <a:pt x="36" y="19"/>
                    </a:lnTo>
                    <a:lnTo>
                      <a:pt x="34" y="16"/>
                    </a:lnTo>
                    <a:lnTo>
                      <a:pt x="33" y="16"/>
                    </a:lnTo>
                    <a:lnTo>
                      <a:pt x="31" y="21"/>
                    </a:lnTo>
                    <a:lnTo>
                      <a:pt x="26" y="21"/>
                    </a:lnTo>
                    <a:lnTo>
                      <a:pt x="26" y="23"/>
                    </a:lnTo>
                    <a:lnTo>
                      <a:pt x="26" y="25"/>
                    </a:lnTo>
                    <a:lnTo>
                      <a:pt x="25" y="27"/>
                    </a:lnTo>
                    <a:lnTo>
                      <a:pt x="23" y="29"/>
                    </a:lnTo>
                    <a:lnTo>
                      <a:pt x="22" y="36"/>
                    </a:lnTo>
                    <a:lnTo>
                      <a:pt x="19" y="40"/>
                    </a:lnTo>
                    <a:lnTo>
                      <a:pt x="19" y="42"/>
                    </a:lnTo>
                    <a:lnTo>
                      <a:pt x="17" y="42"/>
                    </a:lnTo>
                    <a:lnTo>
                      <a:pt x="17" y="46"/>
                    </a:lnTo>
                    <a:lnTo>
                      <a:pt x="14" y="48"/>
                    </a:lnTo>
                    <a:lnTo>
                      <a:pt x="15" y="51"/>
                    </a:lnTo>
                    <a:lnTo>
                      <a:pt x="12" y="55"/>
                    </a:lnTo>
                    <a:lnTo>
                      <a:pt x="2" y="61"/>
                    </a:lnTo>
                    <a:lnTo>
                      <a:pt x="0" y="63"/>
                    </a:lnTo>
                    <a:lnTo>
                      <a:pt x="0" y="67"/>
                    </a:lnTo>
                    <a:lnTo>
                      <a:pt x="7" y="85"/>
                    </a:lnTo>
                    <a:lnTo>
                      <a:pt x="11" y="93"/>
                    </a:lnTo>
                    <a:lnTo>
                      <a:pt x="14" y="93"/>
                    </a:lnTo>
                    <a:lnTo>
                      <a:pt x="14" y="104"/>
                    </a:lnTo>
                    <a:lnTo>
                      <a:pt x="17" y="104"/>
                    </a:lnTo>
                    <a:lnTo>
                      <a:pt x="26" y="120"/>
                    </a:lnTo>
                    <a:lnTo>
                      <a:pt x="40" y="124"/>
                    </a:lnTo>
                    <a:lnTo>
                      <a:pt x="40" y="127"/>
                    </a:lnTo>
                    <a:lnTo>
                      <a:pt x="40" y="120"/>
                    </a:lnTo>
                    <a:lnTo>
                      <a:pt x="42" y="119"/>
                    </a:lnTo>
                    <a:lnTo>
                      <a:pt x="42" y="115"/>
                    </a:lnTo>
                    <a:lnTo>
                      <a:pt x="42" y="112"/>
                    </a:lnTo>
                    <a:lnTo>
                      <a:pt x="45" y="109"/>
                    </a:lnTo>
                    <a:lnTo>
                      <a:pt x="45" y="108"/>
                    </a:lnTo>
                    <a:lnTo>
                      <a:pt x="45" y="105"/>
                    </a:lnTo>
                    <a:lnTo>
                      <a:pt x="45" y="101"/>
                    </a:lnTo>
                    <a:lnTo>
                      <a:pt x="45" y="100"/>
                    </a:lnTo>
                    <a:lnTo>
                      <a:pt x="48" y="100"/>
                    </a:lnTo>
                    <a:lnTo>
                      <a:pt x="50" y="95"/>
                    </a:lnTo>
                    <a:lnTo>
                      <a:pt x="52" y="93"/>
                    </a:lnTo>
                    <a:lnTo>
                      <a:pt x="54" y="95"/>
                    </a:lnTo>
                    <a:lnTo>
                      <a:pt x="56" y="90"/>
                    </a:lnTo>
                    <a:lnTo>
                      <a:pt x="61" y="93"/>
                    </a:lnTo>
                    <a:lnTo>
                      <a:pt x="63" y="90"/>
                    </a:lnTo>
                    <a:lnTo>
                      <a:pt x="68" y="90"/>
                    </a:lnTo>
                    <a:lnTo>
                      <a:pt x="78" y="82"/>
                    </a:lnTo>
                    <a:lnTo>
                      <a:pt x="79" y="81"/>
                    </a:lnTo>
                    <a:lnTo>
                      <a:pt x="79" y="76"/>
                    </a:lnTo>
                    <a:lnTo>
                      <a:pt x="78" y="76"/>
                    </a:lnTo>
                    <a:lnTo>
                      <a:pt x="78" y="71"/>
                    </a:lnTo>
                    <a:lnTo>
                      <a:pt x="79" y="67"/>
                    </a:lnTo>
                    <a:lnTo>
                      <a:pt x="79" y="66"/>
                    </a:lnTo>
                    <a:lnTo>
                      <a:pt x="82" y="63"/>
                    </a:lnTo>
                    <a:lnTo>
                      <a:pt x="84" y="63"/>
                    </a:lnTo>
                    <a:lnTo>
                      <a:pt x="84" y="59"/>
                    </a:lnTo>
                    <a:lnTo>
                      <a:pt x="84" y="55"/>
                    </a:lnTo>
                    <a:lnTo>
                      <a:pt x="86" y="53"/>
                    </a:lnTo>
                    <a:lnTo>
                      <a:pt x="88" y="53"/>
                    </a:lnTo>
                    <a:lnTo>
                      <a:pt x="90" y="48"/>
                    </a:lnTo>
                    <a:lnTo>
                      <a:pt x="90" y="46"/>
                    </a:lnTo>
                    <a:lnTo>
                      <a:pt x="87" y="36"/>
                    </a:lnTo>
                    <a:lnTo>
                      <a:pt x="84" y="36"/>
                    </a:lnTo>
                    <a:lnTo>
                      <a:pt x="84" y="29"/>
                    </a:lnTo>
                    <a:lnTo>
                      <a:pt x="82" y="29"/>
                    </a:lnTo>
                    <a:lnTo>
                      <a:pt x="80" y="27"/>
                    </a:lnTo>
                    <a:lnTo>
                      <a:pt x="76" y="25"/>
                    </a:lnTo>
                    <a:lnTo>
                      <a:pt x="76" y="23"/>
                    </a:lnTo>
                    <a:lnTo>
                      <a:pt x="73" y="21"/>
                    </a:lnTo>
                    <a:lnTo>
                      <a:pt x="71" y="19"/>
                    </a:lnTo>
                    <a:lnTo>
                      <a:pt x="68" y="12"/>
                    </a:lnTo>
                    <a:lnTo>
                      <a:pt x="63" y="8"/>
                    </a:lnTo>
                    <a:lnTo>
                      <a:pt x="63" y="4"/>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17" name="Freeform 501"/>
              <p:cNvSpPr>
                <a:spLocks/>
              </p:cNvSpPr>
              <p:nvPr/>
            </p:nvSpPr>
            <p:spPr bwMode="auto">
              <a:xfrm>
                <a:off x="3205" y="2994"/>
                <a:ext cx="89" cy="270"/>
              </a:xfrm>
              <a:custGeom>
                <a:avLst/>
                <a:gdLst/>
                <a:ahLst/>
                <a:cxnLst>
                  <a:cxn ang="0">
                    <a:pos x="9" y="580"/>
                  </a:cxn>
                  <a:cxn ang="0">
                    <a:pos x="21" y="553"/>
                  </a:cxn>
                  <a:cxn ang="0">
                    <a:pos x="36" y="501"/>
                  </a:cxn>
                  <a:cxn ang="0">
                    <a:pos x="42" y="465"/>
                  </a:cxn>
                  <a:cxn ang="0">
                    <a:pos x="36" y="423"/>
                  </a:cxn>
                  <a:cxn ang="0">
                    <a:pos x="25" y="336"/>
                  </a:cxn>
                  <a:cxn ang="0">
                    <a:pos x="44" y="276"/>
                  </a:cxn>
                  <a:cxn ang="0">
                    <a:pos x="66" y="248"/>
                  </a:cxn>
                  <a:cxn ang="0">
                    <a:pos x="78" y="240"/>
                  </a:cxn>
                  <a:cxn ang="0">
                    <a:pos x="89" y="229"/>
                  </a:cxn>
                  <a:cxn ang="0">
                    <a:pos x="105" y="233"/>
                  </a:cxn>
                  <a:cxn ang="0">
                    <a:pos x="109" y="225"/>
                  </a:cxn>
                  <a:cxn ang="0">
                    <a:pos x="116" y="237"/>
                  </a:cxn>
                  <a:cxn ang="0">
                    <a:pos x="115" y="227"/>
                  </a:cxn>
                  <a:cxn ang="0">
                    <a:pos x="120" y="214"/>
                  </a:cxn>
                  <a:cxn ang="0">
                    <a:pos x="138" y="206"/>
                  </a:cxn>
                  <a:cxn ang="0">
                    <a:pos x="140" y="198"/>
                  </a:cxn>
                  <a:cxn ang="0">
                    <a:pos x="149" y="173"/>
                  </a:cxn>
                  <a:cxn ang="0">
                    <a:pos x="159" y="183"/>
                  </a:cxn>
                  <a:cxn ang="0">
                    <a:pos x="172" y="158"/>
                  </a:cxn>
                  <a:cxn ang="0">
                    <a:pos x="170" y="157"/>
                  </a:cxn>
                  <a:cxn ang="0">
                    <a:pos x="166" y="135"/>
                  </a:cxn>
                  <a:cxn ang="0">
                    <a:pos x="176" y="131"/>
                  </a:cxn>
                  <a:cxn ang="0">
                    <a:pos x="176" y="120"/>
                  </a:cxn>
                  <a:cxn ang="0">
                    <a:pos x="170" y="104"/>
                  </a:cxn>
                  <a:cxn ang="0">
                    <a:pos x="177" y="95"/>
                  </a:cxn>
                  <a:cxn ang="0">
                    <a:pos x="182" y="105"/>
                  </a:cxn>
                  <a:cxn ang="0">
                    <a:pos x="189" y="95"/>
                  </a:cxn>
                  <a:cxn ang="0">
                    <a:pos x="204" y="85"/>
                  </a:cxn>
                  <a:cxn ang="0">
                    <a:pos x="210" y="57"/>
                  </a:cxn>
                  <a:cxn ang="0">
                    <a:pos x="207" y="38"/>
                  </a:cxn>
                  <a:cxn ang="0">
                    <a:pos x="210" y="34"/>
                  </a:cxn>
                  <a:cxn ang="0">
                    <a:pos x="219" y="12"/>
                  </a:cxn>
                  <a:cxn ang="0">
                    <a:pos x="220" y="8"/>
                  </a:cxn>
                  <a:cxn ang="0">
                    <a:pos x="222" y="12"/>
                  </a:cxn>
                  <a:cxn ang="0">
                    <a:pos x="229" y="25"/>
                  </a:cxn>
                  <a:cxn ang="0">
                    <a:pos x="233" y="42"/>
                  </a:cxn>
                  <a:cxn ang="0">
                    <a:pos x="239" y="49"/>
                  </a:cxn>
                  <a:cxn ang="0">
                    <a:pos x="246" y="74"/>
                  </a:cxn>
                  <a:cxn ang="0">
                    <a:pos x="254" y="135"/>
                  </a:cxn>
                  <a:cxn ang="0">
                    <a:pos x="267" y="208"/>
                  </a:cxn>
                  <a:cxn ang="0">
                    <a:pos x="248" y="225"/>
                  </a:cxn>
                  <a:cxn ang="0">
                    <a:pos x="235" y="214"/>
                  </a:cxn>
                  <a:cxn ang="0">
                    <a:pos x="242" y="259"/>
                  </a:cxn>
                  <a:cxn ang="0">
                    <a:pos x="238" y="292"/>
                  </a:cxn>
                  <a:cxn ang="0">
                    <a:pos x="231" y="341"/>
                  </a:cxn>
                  <a:cxn ang="0">
                    <a:pos x="224" y="386"/>
                  </a:cxn>
                  <a:cxn ang="0">
                    <a:pos x="203" y="478"/>
                  </a:cxn>
                  <a:cxn ang="0">
                    <a:pos x="182" y="587"/>
                  </a:cxn>
                  <a:cxn ang="0">
                    <a:pos x="161" y="707"/>
                  </a:cxn>
                  <a:cxn ang="0">
                    <a:pos x="149" y="748"/>
                  </a:cxn>
                  <a:cxn ang="0">
                    <a:pos x="135" y="779"/>
                  </a:cxn>
                  <a:cxn ang="0">
                    <a:pos x="71" y="811"/>
                  </a:cxn>
                  <a:cxn ang="0">
                    <a:pos x="42" y="790"/>
                  </a:cxn>
                  <a:cxn ang="0">
                    <a:pos x="31" y="775"/>
                  </a:cxn>
                  <a:cxn ang="0">
                    <a:pos x="16" y="696"/>
                  </a:cxn>
                  <a:cxn ang="0">
                    <a:pos x="14" y="680"/>
                  </a:cxn>
                  <a:cxn ang="0">
                    <a:pos x="0" y="611"/>
                  </a:cxn>
                </a:cxnLst>
                <a:rect l="0" t="0" r="r" b="b"/>
                <a:pathLst>
                  <a:path w="267" h="811">
                    <a:moveTo>
                      <a:pt x="2" y="591"/>
                    </a:moveTo>
                    <a:lnTo>
                      <a:pt x="4" y="592"/>
                    </a:lnTo>
                    <a:lnTo>
                      <a:pt x="5" y="587"/>
                    </a:lnTo>
                    <a:lnTo>
                      <a:pt x="8" y="577"/>
                    </a:lnTo>
                    <a:lnTo>
                      <a:pt x="9" y="580"/>
                    </a:lnTo>
                    <a:lnTo>
                      <a:pt x="8" y="566"/>
                    </a:lnTo>
                    <a:lnTo>
                      <a:pt x="9" y="558"/>
                    </a:lnTo>
                    <a:lnTo>
                      <a:pt x="12" y="557"/>
                    </a:lnTo>
                    <a:lnTo>
                      <a:pt x="19" y="557"/>
                    </a:lnTo>
                    <a:lnTo>
                      <a:pt x="21" y="553"/>
                    </a:lnTo>
                    <a:lnTo>
                      <a:pt x="24" y="531"/>
                    </a:lnTo>
                    <a:lnTo>
                      <a:pt x="31" y="517"/>
                    </a:lnTo>
                    <a:lnTo>
                      <a:pt x="33" y="505"/>
                    </a:lnTo>
                    <a:lnTo>
                      <a:pt x="33" y="509"/>
                    </a:lnTo>
                    <a:lnTo>
                      <a:pt x="36" y="501"/>
                    </a:lnTo>
                    <a:lnTo>
                      <a:pt x="40" y="490"/>
                    </a:lnTo>
                    <a:lnTo>
                      <a:pt x="47" y="475"/>
                    </a:lnTo>
                    <a:lnTo>
                      <a:pt x="44" y="469"/>
                    </a:lnTo>
                    <a:lnTo>
                      <a:pt x="43" y="469"/>
                    </a:lnTo>
                    <a:lnTo>
                      <a:pt x="42" y="465"/>
                    </a:lnTo>
                    <a:lnTo>
                      <a:pt x="43" y="463"/>
                    </a:lnTo>
                    <a:lnTo>
                      <a:pt x="44" y="452"/>
                    </a:lnTo>
                    <a:lnTo>
                      <a:pt x="47" y="452"/>
                    </a:lnTo>
                    <a:lnTo>
                      <a:pt x="47" y="446"/>
                    </a:lnTo>
                    <a:lnTo>
                      <a:pt x="36" y="423"/>
                    </a:lnTo>
                    <a:lnTo>
                      <a:pt x="36" y="401"/>
                    </a:lnTo>
                    <a:lnTo>
                      <a:pt x="31" y="382"/>
                    </a:lnTo>
                    <a:lnTo>
                      <a:pt x="28" y="356"/>
                    </a:lnTo>
                    <a:lnTo>
                      <a:pt x="29" y="345"/>
                    </a:lnTo>
                    <a:lnTo>
                      <a:pt x="25" y="336"/>
                    </a:lnTo>
                    <a:lnTo>
                      <a:pt x="33" y="306"/>
                    </a:lnTo>
                    <a:lnTo>
                      <a:pt x="35" y="306"/>
                    </a:lnTo>
                    <a:lnTo>
                      <a:pt x="44" y="282"/>
                    </a:lnTo>
                    <a:lnTo>
                      <a:pt x="43" y="273"/>
                    </a:lnTo>
                    <a:lnTo>
                      <a:pt x="44" y="276"/>
                    </a:lnTo>
                    <a:lnTo>
                      <a:pt x="46" y="269"/>
                    </a:lnTo>
                    <a:lnTo>
                      <a:pt x="43" y="261"/>
                    </a:lnTo>
                    <a:lnTo>
                      <a:pt x="44" y="252"/>
                    </a:lnTo>
                    <a:lnTo>
                      <a:pt x="59" y="255"/>
                    </a:lnTo>
                    <a:lnTo>
                      <a:pt x="66" y="248"/>
                    </a:lnTo>
                    <a:lnTo>
                      <a:pt x="70" y="242"/>
                    </a:lnTo>
                    <a:lnTo>
                      <a:pt x="74" y="237"/>
                    </a:lnTo>
                    <a:lnTo>
                      <a:pt x="75" y="248"/>
                    </a:lnTo>
                    <a:lnTo>
                      <a:pt x="81" y="242"/>
                    </a:lnTo>
                    <a:lnTo>
                      <a:pt x="78" y="240"/>
                    </a:lnTo>
                    <a:lnTo>
                      <a:pt x="79" y="240"/>
                    </a:lnTo>
                    <a:lnTo>
                      <a:pt x="85" y="237"/>
                    </a:lnTo>
                    <a:lnTo>
                      <a:pt x="86" y="244"/>
                    </a:lnTo>
                    <a:lnTo>
                      <a:pt x="86" y="233"/>
                    </a:lnTo>
                    <a:lnTo>
                      <a:pt x="89" y="229"/>
                    </a:lnTo>
                    <a:lnTo>
                      <a:pt x="94" y="231"/>
                    </a:lnTo>
                    <a:lnTo>
                      <a:pt x="97" y="227"/>
                    </a:lnTo>
                    <a:lnTo>
                      <a:pt x="100" y="229"/>
                    </a:lnTo>
                    <a:lnTo>
                      <a:pt x="100" y="233"/>
                    </a:lnTo>
                    <a:lnTo>
                      <a:pt x="105" y="233"/>
                    </a:lnTo>
                    <a:lnTo>
                      <a:pt x="103" y="231"/>
                    </a:lnTo>
                    <a:lnTo>
                      <a:pt x="104" y="229"/>
                    </a:lnTo>
                    <a:lnTo>
                      <a:pt x="103" y="229"/>
                    </a:lnTo>
                    <a:lnTo>
                      <a:pt x="108" y="222"/>
                    </a:lnTo>
                    <a:lnTo>
                      <a:pt x="109" y="225"/>
                    </a:lnTo>
                    <a:lnTo>
                      <a:pt x="109" y="231"/>
                    </a:lnTo>
                    <a:lnTo>
                      <a:pt x="112" y="233"/>
                    </a:lnTo>
                    <a:lnTo>
                      <a:pt x="113" y="240"/>
                    </a:lnTo>
                    <a:lnTo>
                      <a:pt x="113" y="237"/>
                    </a:lnTo>
                    <a:lnTo>
                      <a:pt x="116" y="237"/>
                    </a:lnTo>
                    <a:lnTo>
                      <a:pt x="116" y="236"/>
                    </a:lnTo>
                    <a:lnTo>
                      <a:pt x="119" y="240"/>
                    </a:lnTo>
                    <a:lnTo>
                      <a:pt x="117" y="233"/>
                    </a:lnTo>
                    <a:lnTo>
                      <a:pt x="113" y="231"/>
                    </a:lnTo>
                    <a:lnTo>
                      <a:pt x="115" y="227"/>
                    </a:lnTo>
                    <a:lnTo>
                      <a:pt x="115" y="225"/>
                    </a:lnTo>
                    <a:lnTo>
                      <a:pt x="113" y="225"/>
                    </a:lnTo>
                    <a:lnTo>
                      <a:pt x="119" y="213"/>
                    </a:lnTo>
                    <a:lnTo>
                      <a:pt x="120" y="213"/>
                    </a:lnTo>
                    <a:lnTo>
                      <a:pt x="120" y="214"/>
                    </a:lnTo>
                    <a:lnTo>
                      <a:pt x="126" y="206"/>
                    </a:lnTo>
                    <a:lnTo>
                      <a:pt x="136" y="195"/>
                    </a:lnTo>
                    <a:lnTo>
                      <a:pt x="138" y="199"/>
                    </a:lnTo>
                    <a:lnTo>
                      <a:pt x="140" y="202"/>
                    </a:lnTo>
                    <a:lnTo>
                      <a:pt x="138" y="206"/>
                    </a:lnTo>
                    <a:lnTo>
                      <a:pt x="136" y="214"/>
                    </a:lnTo>
                    <a:lnTo>
                      <a:pt x="138" y="213"/>
                    </a:lnTo>
                    <a:lnTo>
                      <a:pt x="147" y="208"/>
                    </a:lnTo>
                    <a:lnTo>
                      <a:pt x="145" y="199"/>
                    </a:lnTo>
                    <a:lnTo>
                      <a:pt x="140" y="198"/>
                    </a:lnTo>
                    <a:lnTo>
                      <a:pt x="140" y="194"/>
                    </a:lnTo>
                    <a:lnTo>
                      <a:pt x="146" y="183"/>
                    </a:lnTo>
                    <a:lnTo>
                      <a:pt x="146" y="180"/>
                    </a:lnTo>
                    <a:lnTo>
                      <a:pt x="153" y="173"/>
                    </a:lnTo>
                    <a:lnTo>
                      <a:pt x="149" y="173"/>
                    </a:lnTo>
                    <a:lnTo>
                      <a:pt x="155" y="161"/>
                    </a:lnTo>
                    <a:lnTo>
                      <a:pt x="157" y="169"/>
                    </a:lnTo>
                    <a:lnTo>
                      <a:pt x="154" y="180"/>
                    </a:lnTo>
                    <a:lnTo>
                      <a:pt x="154" y="188"/>
                    </a:lnTo>
                    <a:lnTo>
                      <a:pt x="159" y="183"/>
                    </a:lnTo>
                    <a:lnTo>
                      <a:pt x="164" y="164"/>
                    </a:lnTo>
                    <a:lnTo>
                      <a:pt x="168" y="154"/>
                    </a:lnTo>
                    <a:lnTo>
                      <a:pt x="172" y="161"/>
                    </a:lnTo>
                    <a:lnTo>
                      <a:pt x="172" y="165"/>
                    </a:lnTo>
                    <a:lnTo>
                      <a:pt x="172" y="158"/>
                    </a:lnTo>
                    <a:lnTo>
                      <a:pt x="174" y="158"/>
                    </a:lnTo>
                    <a:lnTo>
                      <a:pt x="176" y="169"/>
                    </a:lnTo>
                    <a:lnTo>
                      <a:pt x="176" y="158"/>
                    </a:lnTo>
                    <a:lnTo>
                      <a:pt x="173" y="154"/>
                    </a:lnTo>
                    <a:lnTo>
                      <a:pt x="170" y="157"/>
                    </a:lnTo>
                    <a:lnTo>
                      <a:pt x="168" y="154"/>
                    </a:lnTo>
                    <a:lnTo>
                      <a:pt x="166" y="157"/>
                    </a:lnTo>
                    <a:lnTo>
                      <a:pt x="164" y="146"/>
                    </a:lnTo>
                    <a:lnTo>
                      <a:pt x="166" y="139"/>
                    </a:lnTo>
                    <a:lnTo>
                      <a:pt x="166" y="135"/>
                    </a:lnTo>
                    <a:lnTo>
                      <a:pt x="173" y="135"/>
                    </a:lnTo>
                    <a:lnTo>
                      <a:pt x="173" y="128"/>
                    </a:lnTo>
                    <a:lnTo>
                      <a:pt x="170" y="128"/>
                    </a:lnTo>
                    <a:lnTo>
                      <a:pt x="172" y="127"/>
                    </a:lnTo>
                    <a:lnTo>
                      <a:pt x="176" y="131"/>
                    </a:lnTo>
                    <a:lnTo>
                      <a:pt x="174" y="142"/>
                    </a:lnTo>
                    <a:lnTo>
                      <a:pt x="176" y="138"/>
                    </a:lnTo>
                    <a:lnTo>
                      <a:pt x="177" y="124"/>
                    </a:lnTo>
                    <a:lnTo>
                      <a:pt x="173" y="123"/>
                    </a:lnTo>
                    <a:lnTo>
                      <a:pt x="176" y="120"/>
                    </a:lnTo>
                    <a:lnTo>
                      <a:pt x="172" y="116"/>
                    </a:lnTo>
                    <a:lnTo>
                      <a:pt x="170" y="110"/>
                    </a:lnTo>
                    <a:lnTo>
                      <a:pt x="170" y="105"/>
                    </a:lnTo>
                    <a:lnTo>
                      <a:pt x="173" y="105"/>
                    </a:lnTo>
                    <a:lnTo>
                      <a:pt x="170" y="104"/>
                    </a:lnTo>
                    <a:lnTo>
                      <a:pt x="170" y="97"/>
                    </a:lnTo>
                    <a:lnTo>
                      <a:pt x="173" y="97"/>
                    </a:lnTo>
                    <a:lnTo>
                      <a:pt x="174" y="93"/>
                    </a:lnTo>
                    <a:lnTo>
                      <a:pt x="176" y="97"/>
                    </a:lnTo>
                    <a:lnTo>
                      <a:pt x="177" y="95"/>
                    </a:lnTo>
                    <a:lnTo>
                      <a:pt x="176" y="95"/>
                    </a:lnTo>
                    <a:lnTo>
                      <a:pt x="177" y="95"/>
                    </a:lnTo>
                    <a:lnTo>
                      <a:pt x="178" y="97"/>
                    </a:lnTo>
                    <a:lnTo>
                      <a:pt x="180" y="97"/>
                    </a:lnTo>
                    <a:lnTo>
                      <a:pt x="182" y="105"/>
                    </a:lnTo>
                    <a:lnTo>
                      <a:pt x="181" y="108"/>
                    </a:lnTo>
                    <a:lnTo>
                      <a:pt x="185" y="110"/>
                    </a:lnTo>
                    <a:lnTo>
                      <a:pt x="188" y="108"/>
                    </a:lnTo>
                    <a:lnTo>
                      <a:pt x="188" y="97"/>
                    </a:lnTo>
                    <a:lnTo>
                      <a:pt x="189" y="95"/>
                    </a:lnTo>
                    <a:lnTo>
                      <a:pt x="195" y="95"/>
                    </a:lnTo>
                    <a:lnTo>
                      <a:pt x="193" y="85"/>
                    </a:lnTo>
                    <a:lnTo>
                      <a:pt x="197" y="89"/>
                    </a:lnTo>
                    <a:lnTo>
                      <a:pt x="201" y="89"/>
                    </a:lnTo>
                    <a:lnTo>
                      <a:pt x="204" y="85"/>
                    </a:lnTo>
                    <a:lnTo>
                      <a:pt x="204" y="78"/>
                    </a:lnTo>
                    <a:lnTo>
                      <a:pt x="207" y="78"/>
                    </a:lnTo>
                    <a:lnTo>
                      <a:pt x="206" y="70"/>
                    </a:lnTo>
                    <a:lnTo>
                      <a:pt x="210" y="59"/>
                    </a:lnTo>
                    <a:lnTo>
                      <a:pt x="210" y="57"/>
                    </a:lnTo>
                    <a:lnTo>
                      <a:pt x="211" y="53"/>
                    </a:lnTo>
                    <a:lnTo>
                      <a:pt x="208" y="42"/>
                    </a:lnTo>
                    <a:lnTo>
                      <a:pt x="207" y="42"/>
                    </a:lnTo>
                    <a:lnTo>
                      <a:pt x="208" y="36"/>
                    </a:lnTo>
                    <a:lnTo>
                      <a:pt x="207" y="38"/>
                    </a:lnTo>
                    <a:lnTo>
                      <a:pt x="204" y="30"/>
                    </a:lnTo>
                    <a:lnTo>
                      <a:pt x="201" y="30"/>
                    </a:lnTo>
                    <a:lnTo>
                      <a:pt x="203" y="25"/>
                    </a:lnTo>
                    <a:lnTo>
                      <a:pt x="207" y="27"/>
                    </a:lnTo>
                    <a:lnTo>
                      <a:pt x="210" y="34"/>
                    </a:lnTo>
                    <a:lnTo>
                      <a:pt x="210" y="31"/>
                    </a:lnTo>
                    <a:lnTo>
                      <a:pt x="211" y="23"/>
                    </a:lnTo>
                    <a:lnTo>
                      <a:pt x="218" y="19"/>
                    </a:lnTo>
                    <a:lnTo>
                      <a:pt x="218" y="12"/>
                    </a:lnTo>
                    <a:lnTo>
                      <a:pt x="219" y="12"/>
                    </a:lnTo>
                    <a:lnTo>
                      <a:pt x="218" y="11"/>
                    </a:lnTo>
                    <a:lnTo>
                      <a:pt x="215" y="8"/>
                    </a:lnTo>
                    <a:lnTo>
                      <a:pt x="218" y="7"/>
                    </a:lnTo>
                    <a:lnTo>
                      <a:pt x="219" y="11"/>
                    </a:lnTo>
                    <a:lnTo>
                      <a:pt x="220" y="8"/>
                    </a:lnTo>
                    <a:lnTo>
                      <a:pt x="218" y="7"/>
                    </a:lnTo>
                    <a:lnTo>
                      <a:pt x="219" y="1"/>
                    </a:lnTo>
                    <a:lnTo>
                      <a:pt x="222" y="0"/>
                    </a:lnTo>
                    <a:lnTo>
                      <a:pt x="227" y="16"/>
                    </a:lnTo>
                    <a:lnTo>
                      <a:pt x="222" y="12"/>
                    </a:lnTo>
                    <a:lnTo>
                      <a:pt x="222" y="21"/>
                    </a:lnTo>
                    <a:lnTo>
                      <a:pt x="224" y="21"/>
                    </a:lnTo>
                    <a:lnTo>
                      <a:pt x="224" y="19"/>
                    </a:lnTo>
                    <a:lnTo>
                      <a:pt x="226" y="19"/>
                    </a:lnTo>
                    <a:lnTo>
                      <a:pt x="229" y="25"/>
                    </a:lnTo>
                    <a:lnTo>
                      <a:pt x="231" y="25"/>
                    </a:lnTo>
                    <a:lnTo>
                      <a:pt x="234" y="34"/>
                    </a:lnTo>
                    <a:lnTo>
                      <a:pt x="233" y="36"/>
                    </a:lnTo>
                    <a:lnTo>
                      <a:pt x="233" y="31"/>
                    </a:lnTo>
                    <a:lnTo>
                      <a:pt x="233" y="42"/>
                    </a:lnTo>
                    <a:lnTo>
                      <a:pt x="237" y="44"/>
                    </a:lnTo>
                    <a:lnTo>
                      <a:pt x="237" y="50"/>
                    </a:lnTo>
                    <a:lnTo>
                      <a:pt x="238" y="50"/>
                    </a:lnTo>
                    <a:lnTo>
                      <a:pt x="238" y="46"/>
                    </a:lnTo>
                    <a:lnTo>
                      <a:pt x="239" y="49"/>
                    </a:lnTo>
                    <a:lnTo>
                      <a:pt x="241" y="55"/>
                    </a:lnTo>
                    <a:lnTo>
                      <a:pt x="243" y="55"/>
                    </a:lnTo>
                    <a:lnTo>
                      <a:pt x="243" y="59"/>
                    </a:lnTo>
                    <a:lnTo>
                      <a:pt x="246" y="63"/>
                    </a:lnTo>
                    <a:lnTo>
                      <a:pt x="246" y="74"/>
                    </a:lnTo>
                    <a:lnTo>
                      <a:pt x="249" y="82"/>
                    </a:lnTo>
                    <a:lnTo>
                      <a:pt x="249" y="95"/>
                    </a:lnTo>
                    <a:lnTo>
                      <a:pt x="254" y="112"/>
                    </a:lnTo>
                    <a:lnTo>
                      <a:pt x="256" y="124"/>
                    </a:lnTo>
                    <a:lnTo>
                      <a:pt x="254" y="135"/>
                    </a:lnTo>
                    <a:lnTo>
                      <a:pt x="256" y="139"/>
                    </a:lnTo>
                    <a:lnTo>
                      <a:pt x="256" y="161"/>
                    </a:lnTo>
                    <a:lnTo>
                      <a:pt x="261" y="183"/>
                    </a:lnTo>
                    <a:lnTo>
                      <a:pt x="265" y="194"/>
                    </a:lnTo>
                    <a:lnTo>
                      <a:pt x="267" y="208"/>
                    </a:lnTo>
                    <a:lnTo>
                      <a:pt x="261" y="229"/>
                    </a:lnTo>
                    <a:lnTo>
                      <a:pt x="256" y="240"/>
                    </a:lnTo>
                    <a:lnTo>
                      <a:pt x="249" y="233"/>
                    </a:lnTo>
                    <a:lnTo>
                      <a:pt x="249" y="229"/>
                    </a:lnTo>
                    <a:lnTo>
                      <a:pt x="248" y="225"/>
                    </a:lnTo>
                    <a:lnTo>
                      <a:pt x="249" y="221"/>
                    </a:lnTo>
                    <a:lnTo>
                      <a:pt x="245" y="217"/>
                    </a:lnTo>
                    <a:lnTo>
                      <a:pt x="243" y="208"/>
                    </a:lnTo>
                    <a:lnTo>
                      <a:pt x="238" y="208"/>
                    </a:lnTo>
                    <a:lnTo>
                      <a:pt x="235" y="214"/>
                    </a:lnTo>
                    <a:lnTo>
                      <a:pt x="239" y="236"/>
                    </a:lnTo>
                    <a:lnTo>
                      <a:pt x="237" y="242"/>
                    </a:lnTo>
                    <a:lnTo>
                      <a:pt x="239" y="248"/>
                    </a:lnTo>
                    <a:lnTo>
                      <a:pt x="243" y="255"/>
                    </a:lnTo>
                    <a:lnTo>
                      <a:pt x="242" y="259"/>
                    </a:lnTo>
                    <a:lnTo>
                      <a:pt x="243" y="267"/>
                    </a:lnTo>
                    <a:lnTo>
                      <a:pt x="243" y="273"/>
                    </a:lnTo>
                    <a:lnTo>
                      <a:pt x="239" y="284"/>
                    </a:lnTo>
                    <a:lnTo>
                      <a:pt x="243" y="292"/>
                    </a:lnTo>
                    <a:lnTo>
                      <a:pt x="238" y="292"/>
                    </a:lnTo>
                    <a:lnTo>
                      <a:pt x="234" y="297"/>
                    </a:lnTo>
                    <a:lnTo>
                      <a:pt x="227" y="322"/>
                    </a:lnTo>
                    <a:lnTo>
                      <a:pt x="229" y="326"/>
                    </a:lnTo>
                    <a:lnTo>
                      <a:pt x="229" y="333"/>
                    </a:lnTo>
                    <a:lnTo>
                      <a:pt x="231" y="341"/>
                    </a:lnTo>
                    <a:lnTo>
                      <a:pt x="227" y="359"/>
                    </a:lnTo>
                    <a:lnTo>
                      <a:pt x="227" y="366"/>
                    </a:lnTo>
                    <a:lnTo>
                      <a:pt x="229" y="370"/>
                    </a:lnTo>
                    <a:lnTo>
                      <a:pt x="227" y="371"/>
                    </a:lnTo>
                    <a:lnTo>
                      <a:pt x="224" y="386"/>
                    </a:lnTo>
                    <a:lnTo>
                      <a:pt x="215" y="424"/>
                    </a:lnTo>
                    <a:lnTo>
                      <a:pt x="208" y="456"/>
                    </a:lnTo>
                    <a:lnTo>
                      <a:pt x="206" y="473"/>
                    </a:lnTo>
                    <a:lnTo>
                      <a:pt x="204" y="479"/>
                    </a:lnTo>
                    <a:lnTo>
                      <a:pt x="203" y="478"/>
                    </a:lnTo>
                    <a:lnTo>
                      <a:pt x="204" y="482"/>
                    </a:lnTo>
                    <a:lnTo>
                      <a:pt x="191" y="539"/>
                    </a:lnTo>
                    <a:lnTo>
                      <a:pt x="193" y="539"/>
                    </a:lnTo>
                    <a:lnTo>
                      <a:pt x="191" y="542"/>
                    </a:lnTo>
                    <a:lnTo>
                      <a:pt x="182" y="587"/>
                    </a:lnTo>
                    <a:lnTo>
                      <a:pt x="177" y="606"/>
                    </a:lnTo>
                    <a:lnTo>
                      <a:pt x="170" y="637"/>
                    </a:lnTo>
                    <a:lnTo>
                      <a:pt x="170" y="650"/>
                    </a:lnTo>
                    <a:lnTo>
                      <a:pt x="162" y="690"/>
                    </a:lnTo>
                    <a:lnTo>
                      <a:pt x="161" y="707"/>
                    </a:lnTo>
                    <a:lnTo>
                      <a:pt x="157" y="719"/>
                    </a:lnTo>
                    <a:lnTo>
                      <a:pt x="155" y="719"/>
                    </a:lnTo>
                    <a:lnTo>
                      <a:pt x="153" y="734"/>
                    </a:lnTo>
                    <a:lnTo>
                      <a:pt x="151" y="733"/>
                    </a:lnTo>
                    <a:lnTo>
                      <a:pt x="149" y="748"/>
                    </a:lnTo>
                    <a:lnTo>
                      <a:pt x="142" y="771"/>
                    </a:lnTo>
                    <a:lnTo>
                      <a:pt x="143" y="775"/>
                    </a:lnTo>
                    <a:lnTo>
                      <a:pt x="139" y="775"/>
                    </a:lnTo>
                    <a:lnTo>
                      <a:pt x="138" y="779"/>
                    </a:lnTo>
                    <a:lnTo>
                      <a:pt x="135" y="779"/>
                    </a:lnTo>
                    <a:lnTo>
                      <a:pt x="126" y="788"/>
                    </a:lnTo>
                    <a:lnTo>
                      <a:pt x="120" y="786"/>
                    </a:lnTo>
                    <a:lnTo>
                      <a:pt x="108" y="790"/>
                    </a:lnTo>
                    <a:lnTo>
                      <a:pt x="84" y="809"/>
                    </a:lnTo>
                    <a:lnTo>
                      <a:pt x="71" y="811"/>
                    </a:lnTo>
                    <a:lnTo>
                      <a:pt x="61" y="797"/>
                    </a:lnTo>
                    <a:lnTo>
                      <a:pt x="42" y="790"/>
                    </a:lnTo>
                    <a:lnTo>
                      <a:pt x="40" y="786"/>
                    </a:lnTo>
                    <a:lnTo>
                      <a:pt x="42" y="786"/>
                    </a:lnTo>
                    <a:lnTo>
                      <a:pt x="42" y="790"/>
                    </a:lnTo>
                    <a:lnTo>
                      <a:pt x="43" y="790"/>
                    </a:lnTo>
                    <a:lnTo>
                      <a:pt x="42" y="786"/>
                    </a:lnTo>
                    <a:lnTo>
                      <a:pt x="36" y="779"/>
                    </a:lnTo>
                    <a:lnTo>
                      <a:pt x="33" y="779"/>
                    </a:lnTo>
                    <a:lnTo>
                      <a:pt x="31" y="775"/>
                    </a:lnTo>
                    <a:lnTo>
                      <a:pt x="29" y="768"/>
                    </a:lnTo>
                    <a:lnTo>
                      <a:pt x="25" y="760"/>
                    </a:lnTo>
                    <a:lnTo>
                      <a:pt x="27" y="753"/>
                    </a:lnTo>
                    <a:lnTo>
                      <a:pt x="17" y="737"/>
                    </a:lnTo>
                    <a:lnTo>
                      <a:pt x="16" y="696"/>
                    </a:lnTo>
                    <a:lnTo>
                      <a:pt x="16" y="692"/>
                    </a:lnTo>
                    <a:lnTo>
                      <a:pt x="20" y="692"/>
                    </a:lnTo>
                    <a:lnTo>
                      <a:pt x="20" y="684"/>
                    </a:lnTo>
                    <a:lnTo>
                      <a:pt x="16" y="677"/>
                    </a:lnTo>
                    <a:lnTo>
                      <a:pt x="14" y="680"/>
                    </a:lnTo>
                    <a:lnTo>
                      <a:pt x="13" y="662"/>
                    </a:lnTo>
                    <a:lnTo>
                      <a:pt x="9" y="658"/>
                    </a:lnTo>
                    <a:lnTo>
                      <a:pt x="5" y="645"/>
                    </a:lnTo>
                    <a:lnTo>
                      <a:pt x="0" y="616"/>
                    </a:lnTo>
                    <a:lnTo>
                      <a:pt x="0" y="611"/>
                    </a:lnTo>
                    <a:lnTo>
                      <a:pt x="2" y="611"/>
                    </a:lnTo>
                    <a:lnTo>
                      <a:pt x="2" y="607"/>
                    </a:lnTo>
                    <a:lnTo>
                      <a:pt x="0" y="607"/>
                    </a:lnTo>
                    <a:lnTo>
                      <a:pt x="2" y="591"/>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16" name="Freeform 500"/>
              <p:cNvSpPr>
                <a:spLocks/>
              </p:cNvSpPr>
              <p:nvPr/>
            </p:nvSpPr>
            <p:spPr bwMode="auto">
              <a:xfrm>
                <a:off x="3076" y="2943"/>
                <a:ext cx="39" cy="153"/>
              </a:xfrm>
              <a:custGeom>
                <a:avLst/>
                <a:gdLst/>
                <a:ahLst/>
                <a:cxnLst>
                  <a:cxn ang="0">
                    <a:pos x="23" y="281"/>
                  </a:cxn>
                  <a:cxn ang="0">
                    <a:pos x="31" y="299"/>
                  </a:cxn>
                  <a:cxn ang="0">
                    <a:pos x="42" y="306"/>
                  </a:cxn>
                  <a:cxn ang="0">
                    <a:pos x="71" y="336"/>
                  </a:cxn>
                  <a:cxn ang="0">
                    <a:pos x="67" y="361"/>
                  </a:cxn>
                  <a:cxn ang="0">
                    <a:pos x="59" y="384"/>
                  </a:cxn>
                  <a:cxn ang="0">
                    <a:pos x="63" y="405"/>
                  </a:cxn>
                  <a:cxn ang="0">
                    <a:pos x="73" y="420"/>
                  </a:cxn>
                  <a:cxn ang="0">
                    <a:pos x="82" y="435"/>
                  </a:cxn>
                  <a:cxn ang="0">
                    <a:pos x="85" y="441"/>
                  </a:cxn>
                  <a:cxn ang="0">
                    <a:pos x="88" y="454"/>
                  </a:cxn>
                  <a:cxn ang="0">
                    <a:pos x="96" y="460"/>
                  </a:cxn>
                  <a:cxn ang="0">
                    <a:pos x="94" y="450"/>
                  </a:cxn>
                  <a:cxn ang="0">
                    <a:pos x="90" y="426"/>
                  </a:cxn>
                  <a:cxn ang="0">
                    <a:pos x="100" y="401"/>
                  </a:cxn>
                  <a:cxn ang="0">
                    <a:pos x="112" y="401"/>
                  </a:cxn>
                  <a:cxn ang="0">
                    <a:pos x="115" y="347"/>
                  </a:cxn>
                  <a:cxn ang="0">
                    <a:pos x="104" y="281"/>
                  </a:cxn>
                  <a:cxn ang="0">
                    <a:pos x="73" y="244"/>
                  </a:cxn>
                  <a:cxn ang="0">
                    <a:pos x="62" y="172"/>
                  </a:cxn>
                  <a:cxn ang="0">
                    <a:pos x="73" y="131"/>
                  </a:cxn>
                  <a:cxn ang="0">
                    <a:pos x="78" y="116"/>
                  </a:cxn>
                  <a:cxn ang="0">
                    <a:pos x="76" y="108"/>
                  </a:cxn>
                  <a:cxn ang="0">
                    <a:pos x="70" y="70"/>
                  </a:cxn>
                  <a:cxn ang="0">
                    <a:pos x="61" y="23"/>
                  </a:cxn>
                  <a:cxn ang="0">
                    <a:pos x="47" y="8"/>
                  </a:cxn>
                  <a:cxn ang="0">
                    <a:pos x="38" y="15"/>
                  </a:cxn>
                  <a:cxn ang="0">
                    <a:pos x="24" y="6"/>
                  </a:cxn>
                  <a:cxn ang="0">
                    <a:pos x="9" y="2"/>
                  </a:cxn>
                  <a:cxn ang="0">
                    <a:pos x="13" y="8"/>
                  </a:cxn>
                  <a:cxn ang="0">
                    <a:pos x="16" y="16"/>
                  </a:cxn>
                  <a:cxn ang="0">
                    <a:pos x="23" y="25"/>
                  </a:cxn>
                  <a:cxn ang="0">
                    <a:pos x="24" y="40"/>
                  </a:cxn>
                  <a:cxn ang="0">
                    <a:pos x="38" y="70"/>
                  </a:cxn>
                  <a:cxn ang="0">
                    <a:pos x="25" y="85"/>
                  </a:cxn>
                  <a:cxn ang="0">
                    <a:pos x="21" y="89"/>
                  </a:cxn>
                  <a:cxn ang="0">
                    <a:pos x="21" y="120"/>
                  </a:cxn>
                  <a:cxn ang="0">
                    <a:pos x="25" y="153"/>
                  </a:cxn>
                  <a:cxn ang="0">
                    <a:pos x="29" y="176"/>
                  </a:cxn>
                  <a:cxn ang="0">
                    <a:pos x="19" y="193"/>
                  </a:cxn>
                  <a:cxn ang="0">
                    <a:pos x="10" y="206"/>
                  </a:cxn>
                  <a:cxn ang="0">
                    <a:pos x="13" y="227"/>
                  </a:cxn>
                  <a:cxn ang="0">
                    <a:pos x="1" y="250"/>
                  </a:cxn>
                  <a:cxn ang="0">
                    <a:pos x="2" y="263"/>
                  </a:cxn>
                  <a:cxn ang="0">
                    <a:pos x="15" y="273"/>
                  </a:cxn>
                  <a:cxn ang="0">
                    <a:pos x="20" y="276"/>
                  </a:cxn>
                </a:cxnLst>
                <a:rect l="0" t="0" r="r" b="b"/>
                <a:pathLst>
                  <a:path w="119" h="460">
                    <a:moveTo>
                      <a:pt x="20" y="276"/>
                    </a:moveTo>
                    <a:lnTo>
                      <a:pt x="23" y="277"/>
                    </a:lnTo>
                    <a:lnTo>
                      <a:pt x="23" y="281"/>
                    </a:lnTo>
                    <a:lnTo>
                      <a:pt x="25" y="287"/>
                    </a:lnTo>
                    <a:lnTo>
                      <a:pt x="29" y="299"/>
                    </a:lnTo>
                    <a:lnTo>
                      <a:pt x="31" y="299"/>
                    </a:lnTo>
                    <a:lnTo>
                      <a:pt x="38" y="310"/>
                    </a:lnTo>
                    <a:lnTo>
                      <a:pt x="39" y="303"/>
                    </a:lnTo>
                    <a:lnTo>
                      <a:pt x="42" y="306"/>
                    </a:lnTo>
                    <a:lnTo>
                      <a:pt x="62" y="299"/>
                    </a:lnTo>
                    <a:lnTo>
                      <a:pt x="67" y="310"/>
                    </a:lnTo>
                    <a:lnTo>
                      <a:pt x="71" y="336"/>
                    </a:lnTo>
                    <a:lnTo>
                      <a:pt x="71" y="348"/>
                    </a:lnTo>
                    <a:lnTo>
                      <a:pt x="67" y="355"/>
                    </a:lnTo>
                    <a:lnTo>
                      <a:pt x="67" y="361"/>
                    </a:lnTo>
                    <a:lnTo>
                      <a:pt x="66" y="361"/>
                    </a:lnTo>
                    <a:lnTo>
                      <a:pt x="65" y="375"/>
                    </a:lnTo>
                    <a:lnTo>
                      <a:pt x="59" y="384"/>
                    </a:lnTo>
                    <a:lnTo>
                      <a:pt x="58" y="389"/>
                    </a:lnTo>
                    <a:lnTo>
                      <a:pt x="65" y="397"/>
                    </a:lnTo>
                    <a:lnTo>
                      <a:pt x="63" y="405"/>
                    </a:lnTo>
                    <a:lnTo>
                      <a:pt x="65" y="410"/>
                    </a:lnTo>
                    <a:lnTo>
                      <a:pt x="70" y="412"/>
                    </a:lnTo>
                    <a:lnTo>
                      <a:pt x="73" y="420"/>
                    </a:lnTo>
                    <a:lnTo>
                      <a:pt x="77" y="425"/>
                    </a:lnTo>
                    <a:lnTo>
                      <a:pt x="81" y="433"/>
                    </a:lnTo>
                    <a:lnTo>
                      <a:pt x="82" y="435"/>
                    </a:lnTo>
                    <a:lnTo>
                      <a:pt x="82" y="437"/>
                    </a:lnTo>
                    <a:lnTo>
                      <a:pt x="85" y="437"/>
                    </a:lnTo>
                    <a:lnTo>
                      <a:pt x="85" y="441"/>
                    </a:lnTo>
                    <a:lnTo>
                      <a:pt x="90" y="444"/>
                    </a:lnTo>
                    <a:lnTo>
                      <a:pt x="90" y="450"/>
                    </a:lnTo>
                    <a:lnTo>
                      <a:pt x="88" y="454"/>
                    </a:lnTo>
                    <a:lnTo>
                      <a:pt x="89" y="459"/>
                    </a:lnTo>
                    <a:lnTo>
                      <a:pt x="89" y="460"/>
                    </a:lnTo>
                    <a:lnTo>
                      <a:pt x="96" y="460"/>
                    </a:lnTo>
                    <a:lnTo>
                      <a:pt x="97" y="459"/>
                    </a:lnTo>
                    <a:lnTo>
                      <a:pt x="97" y="452"/>
                    </a:lnTo>
                    <a:lnTo>
                      <a:pt x="94" y="450"/>
                    </a:lnTo>
                    <a:lnTo>
                      <a:pt x="97" y="441"/>
                    </a:lnTo>
                    <a:lnTo>
                      <a:pt x="96" y="435"/>
                    </a:lnTo>
                    <a:lnTo>
                      <a:pt x="90" y="426"/>
                    </a:lnTo>
                    <a:lnTo>
                      <a:pt x="94" y="420"/>
                    </a:lnTo>
                    <a:lnTo>
                      <a:pt x="96" y="408"/>
                    </a:lnTo>
                    <a:lnTo>
                      <a:pt x="100" y="401"/>
                    </a:lnTo>
                    <a:lnTo>
                      <a:pt x="105" y="403"/>
                    </a:lnTo>
                    <a:lnTo>
                      <a:pt x="105" y="401"/>
                    </a:lnTo>
                    <a:lnTo>
                      <a:pt x="112" y="401"/>
                    </a:lnTo>
                    <a:lnTo>
                      <a:pt x="115" y="395"/>
                    </a:lnTo>
                    <a:lnTo>
                      <a:pt x="118" y="361"/>
                    </a:lnTo>
                    <a:lnTo>
                      <a:pt x="115" y="347"/>
                    </a:lnTo>
                    <a:lnTo>
                      <a:pt x="119" y="326"/>
                    </a:lnTo>
                    <a:lnTo>
                      <a:pt x="118" y="314"/>
                    </a:lnTo>
                    <a:lnTo>
                      <a:pt x="104" y="281"/>
                    </a:lnTo>
                    <a:lnTo>
                      <a:pt x="89" y="254"/>
                    </a:lnTo>
                    <a:lnTo>
                      <a:pt x="81" y="244"/>
                    </a:lnTo>
                    <a:lnTo>
                      <a:pt x="73" y="244"/>
                    </a:lnTo>
                    <a:lnTo>
                      <a:pt x="70" y="235"/>
                    </a:lnTo>
                    <a:lnTo>
                      <a:pt x="70" y="212"/>
                    </a:lnTo>
                    <a:lnTo>
                      <a:pt x="62" y="172"/>
                    </a:lnTo>
                    <a:lnTo>
                      <a:pt x="66" y="153"/>
                    </a:lnTo>
                    <a:lnTo>
                      <a:pt x="71" y="142"/>
                    </a:lnTo>
                    <a:lnTo>
                      <a:pt x="73" y="131"/>
                    </a:lnTo>
                    <a:lnTo>
                      <a:pt x="84" y="130"/>
                    </a:lnTo>
                    <a:lnTo>
                      <a:pt x="82" y="119"/>
                    </a:lnTo>
                    <a:lnTo>
                      <a:pt x="78" y="116"/>
                    </a:lnTo>
                    <a:lnTo>
                      <a:pt x="77" y="119"/>
                    </a:lnTo>
                    <a:lnTo>
                      <a:pt x="76" y="115"/>
                    </a:lnTo>
                    <a:lnTo>
                      <a:pt x="76" y="108"/>
                    </a:lnTo>
                    <a:lnTo>
                      <a:pt x="71" y="104"/>
                    </a:lnTo>
                    <a:lnTo>
                      <a:pt x="74" y="81"/>
                    </a:lnTo>
                    <a:lnTo>
                      <a:pt x="70" y="70"/>
                    </a:lnTo>
                    <a:lnTo>
                      <a:pt x="70" y="52"/>
                    </a:lnTo>
                    <a:lnTo>
                      <a:pt x="67" y="38"/>
                    </a:lnTo>
                    <a:lnTo>
                      <a:pt x="61" y="23"/>
                    </a:lnTo>
                    <a:lnTo>
                      <a:pt x="61" y="21"/>
                    </a:lnTo>
                    <a:lnTo>
                      <a:pt x="50" y="6"/>
                    </a:lnTo>
                    <a:lnTo>
                      <a:pt x="47" y="8"/>
                    </a:lnTo>
                    <a:lnTo>
                      <a:pt x="44" y="19"/>
                    </a:lnTo>
                    <a:lnTo>
                      <a:pt x="39" y="12"/>
                    </a:lnTo>
                    <a:lnTo>
                      <a:pt x="38" y="15"/>
                    </a:lnTo>
                    <a:lnTo>
                      <a:pt x="33" y="12"/>
                    </a:lnTo>
                    <a:lnTo>
                      <a:pt x="28" y="15"/>
                    </a:lnTo>
                    <a:lnTo>
                      <a:pt x="24" y="6"/>
                    </a:lnTo>
                    <a:lnTo>
                      <a:pt x="17" y="6"/>
                    </a:lnTo>
                    <a:lnTo>
                      <a:pt x="12" y="0"/>
                    </a:lnTo>
                    <a:lnTo>
                      <a:pt x="9" y="2"/>
                    </a:lnTo>
                    <a:lnTo>
                      <a:pt x="9" y="6"/>
                    </a:lnTo>
                    <a:lnTo>
                      <a:pt x="12" y="6"/>
                    </a:lnTo>
                    <a:lnTo>
                      <a:pt x="13" y="8"/>
                    </a:lnTo>
                    <a:lnTo>
                      <a:pt x="12" y="15"/>
                    </a:lnTo>
                    <a:lnTo>
                      <a:pt x="15" y="15"/>
                    </a:lnTo>
                    <a:lnTo>
                      <a:pt x="16" y="16"/>
                    </a:lnTo>
                    <a:lnTo>
                      <a:pt x="16" y="12"/>
                    </a:lnTo>
                    <a:lnTo>
                      <a:pt x="19" y="12"/>
                    </a:lnTo>
                    <a:lnTo>
                      <a:pt x="23" y="25"/>
                    </a:lnTo>
                    <a:lnTo>
                      <a:pt x="25" y="25"/>
                    </a:lnTo>
                    <a:lnTo>
                      <a:pt x="25" y="31"/>
                    </a:lnTo>
                    <a:lnTo>
                      <a:pt x="24" y="40"/>
                    </a:lnTo>
                    <a:lnTo>
                      <a:pt x="31" y="51"/>
                    </a:lnTo>
                    <a:lnTo>
                      <a:pt x="32" y="61"/>
                    </a:lnTo>
                    <a:lnTo>
                      <a:pt x="38" y="70"/>
                    </a:lnTo>
                    <a:lnTo>
                      <a:pt x="31" y="78"/>
                    </a:lnTo>
                    <a:lnTo>
                      <a:pt x="31" y="82"/>
                    </a:lnTo>
                    <a:lnTo>
                      <a:pt x="25" y="85"/>
                    </a:lnTo>
                    <a:lnTo>
                      <a:pt x="24" y="86"/>
                    </a:lnTo>
                    <a:lnTo>
                      <a:pt x="21" y="86"/>
                    </a:lnTo>
                    <a:lnTo>
                      <a:pt x="21" y="89"/>
                    </a:lnTo>
                    <a:lnTo>
                      <a:pt x="27" y="105"/>
                    </a:lnTo>
                    <a:lnTo>
                      <a:pt x="24" y="119"/>
                    </a:lnTo>
                    <a:lnTo>
                      <a:pt x="21" y="120"/>
                    </a:lnTo>
                    <a:lnTo>
                      <a:pt x="21" y="130"/>
                    </a:lnTo>
                    <a:lnTo>
                      <a:pt x="24" y="134"/>
                    </a:lnTo>
                    <a:lnTo>
                      <a:pt x="25" y="153"/>
                    </a:lnTo>
                    <a:lnTo>
                      <a:pt x="21" y="164"/>
                    </a:lnTo>
                    <a:lnTo>
                      <a:pt x="25" y="178"/>
                    </a:lnTo>
                    <a:lnTo>
                      <a:pt x="29" y="176"/>
                    </a:lnTo>
                    <a:lnTo>
                      <a:pt x="31" y="178"/>
                    </a:lnTo>
                    <a:lnTo>
                      <a:pt x="29" y="184"/>
                    </a:lnTo>
                    <a:lnTo>
                      <a:pt x="19" y="193"/>
                    </a:lnTo>
                    <a:lnTo>
                      <a:pt x="15" y="191"/>
                    </a:lnTo>
                    <a:lnTo>
                      <a:pt x="10" y="202"/>
                    </a:lnTo>
                    <a:lnTo>
                      <a:pt x="10" y="206"/>
                    </a:lnTo>
                    <a:lnTo>
                      <a:pt x="13" y="208"/>
                    </a:lnTo>
                    <a:lnTo>
                      <a:pt x="12" y="221"/>
                    </a:lnTo>
                    <a:lnTo>
                      <a:pt x="13" y="227"/>
                    </a:lnTo>
                    <a:lnTo>
                      <a:pt x="9" y="231"/>
                    </a:lnTo>
                    <a:lnTo>
                      <a:pt x="6" y="246"/>
                    </a:lnTo>
                    <a:lnTo>
                      <a:pt x="1" y="250"/>
                    </a:lnTo>
                    <a:lnTo>
                      <a:pt x="0" y="253"/>
                    </a:lnTo>
                    <a:lnTo>
                      <a:pt x="6" y="257"/>
                    </a:lnTo>
                    <a:lnTo>
                      <a:pt x="2" y="263"/>
                    </a:lnTo>
                    <a:lnTo>
                      <a:pt x="9" y="265"/>
                    </a:lnTo>
                    <a:lnTo>
                      <a:pt x="13" y="277"/>
                    </a:lnTo>
                    <a:lnTo>
                      <a:pt x="15" y="273"/>
                    </a:lnTo>
                    <a:lnTo>
                      <a:pt x="17" y="273"/>
                    </a:lnTo>
                    <a:lnTo>
                      <a:pt x="17" y="269"/>
                    </a:lnTo>
                    <a:lnTo>
                      <a:pt x="20" y="276"/>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15" name="Freeform 499"/>
              <p:cNvSpPr>
                <a:spLocks/>
              </p:cNvSpPr>
              <p:nvPr/>
            </p:nvSpPr>
            <p:spPr bwMode="auto">
              <a:xfrm>
                <a:off x="3046" y="2965"/>
                <a:ext cx="130" cy="324"/>
              </a:xfrm>
              <a:custGeom>
                <a:avLst/>
                <a:gdLst/>
                <a:ahLst/>
                <a:cxnLst>
                  <a:cxn ang="0">
                    <a:pos x="68" y="924"/>
                  </a:cxn>
                  <a:cxn ang="0">
                    <a:pos x="65" y="832"/>
                  </a:cxn>
                  <a:cxn ang="0">
                    <a:pos x="39" y="709"/>
                  </a:cxn>
                  <a:cxn ang="0">
                    <a:pos x="79" y="633"/>
                  </a:cxn>
                  <a:cxn ang="0">
                    <a:pos x="98" y="573"/>
                  </a:cxn>
                  <a:cxn ang="0">
                    <a:pos x="100" y="546"/>
                  </a:cxn>
                  <a:cxn ang="0">
                    <a:pos x="91" y="507"/>
                  </a:cxn>
                  <a:cxn ang="0">
                    <a:pos x="98" y="480"/>
                  </a:cxn>
                  <a:cxn ang="0">
                    <a:pos x="100" y="453"/>
                  </a:cxn>
                  <a:cxn ang="0">
                    <a:pos x="103" y="431"/>
                  </a:cxn>
                  <a:cxn ang="0">
                    <a:pos x="102" y="405"/>
                  </a:cxn>
                  <a:cxn ang="0">
                    <a:pos x="91" y="369"/>
                  </a:cxn>
                  <a:cxn ang="0">
                    <a:pos x="54" y="342"/>
                  </a:cxn>
                  <a:cxn ang="0">
                    <a:pos x="34" y="329"/>
                  </a:cxn>
                  <a:cxn ang="0">
                    <a:pos x="6" y="305"/>
                  </a:cxn>
                  <a:cxn ang="0">
                    <a:pos x="4" y="267"/>
                  </a:cxn>
                  <a:cxn ang="0">
                    <a:pos x="113" y="214"/>
                  </a:cxn>
                  <a:cxn ang="0">
                    <a:pos x="137" y="237"/>
                  </a:cxn>
                  <a:cxn ang="0">
                    <a:pos x="156" y="295"/>
                  </a:cxn>
                  <a:cxn ang="0">
                    <a:pos x="156" y="346"/>
                  </a:cxn>
                  <a:cxn ang="0">
                    <a:pos x="180" y="379"/>
                  </a:cxn>
                  <a:cxn ang="0">
                    <a:pos x="184" y="356"/>
                  </a:cxn>
                  <a:cxn ang="0">
                    <a:pos x="208" y="295"/>
                  </a:cxn>
                  <a:cxn ang="0">
                    <a:pos x="160" y="172"/>
                  </a:cxn>
                  <a:cxn ang="0">
                    <a:pos x="199" y="65"/>
                  </a:cxn>
                  <a:cxn ang="0">
                    <a:pos x="220" y="73"/>
                  </a:cxn>
                  <a:cxn ang="0">
                    <a:pos x="255" y="72"/>
                  </a:cxn>
                  <a:cxn ang="0">
                    <a:pos x="281" y="53"/>
                  </a:cxn>
                  <a:cxn ang="0">
                    <a:pos x="319" y="42"/>
                  </a:cxn>
                  <a:cxn ang="0">
                    <a:pos x="378" y="5"/>
                  </a:cxn>
                  <a:cxn ang="0">
                    <a:pos x="382" y="23"/>
                  </a:cxn>
                  <a:cxn ang="0">
                    <a:pos x="373" y="53"/>
                  </a:cxn>
                  <a:cxn ang="0">
                    <a:pos x="378" y="87"/>
                  </a:cxn>
                  <a:cxn ang="0">
                    <a:pos x="377" y="121"/>
                  </a:cxn>
                  <a:cxn ang="0">
                    <a:pos x="384" y="137"/>
                  </a:cxn>
                  <a:cxn ang="0">
                    <a:pos x="376" y="148"/>
                  </a:cxn>
                  <a:cxn ang="0">
                    <a:pos x="381" y="167"/>
                  </a:cxn>
                  <a:cxn ang="0">
                    <a:pos x="382" y="218"/>
                  </a:cxn>
                  <a:cxn ang="0">
                    <a:pos x="384" y="237"/>
                  </a:cxn>
                  <a:cxn ang="0">
                    <a:pos x="388" y="244"/>
                  </a:cxn>
                  <a:cxn ang="0">
                    <a:pos x="389" y="270"/>
                  </a:cxn>
                  <a:cxn ang="0">
                    <a:pos x="385" y="285"/>
                  </a:cxn>
                  <a:cxn ang="0">
                    <a:pos x="359" y="342"/>
                  </a:cxn>
                  <a:cxn ang="0">
                    <a:pos x="328" y="379"/>
                  </a:cxn>
                  <a:cxn ang="0">
                    <a:pos x="308" y="394"/>
                  </a:cxn>
                  <a:cxn ang="0">
                    <a:pos x="290" y="403"/>
                  </a:cxn>
                  <a:cxn ang="0">
                    <a:pos x="258" y="432"/>
                  </a:cxn>
                  <a:cxn ang="0">
                    <a:pos x="245" y="458"/>
                  </a:cxn>
                  <a:cxn ang="0">
                    <a:pos x="228" y="491"/>
                  </a:cxn>
                  <a:cxn ang="0">
                    <a:pos x="217" y="495"/>
                  </a:cxn>
                  <a:cxn ang="0">
                    <a:pos x="199" y="514"/>
                  </a:cxn>
                  <a:cxn ang="0">
                    <a:pos x="161" y="543"/>
                  </a:cxn>
                  <a:cxn ang="0">
                    <a:pos x="166" y="581"/>
                  </a:cxn>
                  <a:cxn ang="0">
                    <a:pos x="167" y="600"/>
                  </a:cxn>
                  <a:cxn ang="0">
                    <a:pos x="180" y="622"/>
                  </a:cxn>
                  <a:cxn ang="0">
                    <a:pos x="180" y="648"/>
                  </a:cxn>
                  <a:cxn ang="0">
                    <a:pos x="190" y="698"/>
                  </a:cxn>
                  <a:cxn ang="0">
                    <a:pos x="195" y="741"/>
                  </a:cxn>
                  <a:cxn ang="0">
                    <a:pos x="189" y="786"/>
                  </a:cxn>
                  <a:cxn ang="0">
                    <a:pos x="182" y="835"/>
                  </a:cxn>
                  <a:cxn ang="0">
                    <a:pos x="92" y="915"/>
                  </a:cxn>
                  <a:cxn ang="0">
                    <a:pos x="86" y="922"/>
                  </a:cxn>
                </a:cxnLst>
                <a:rect l="0" t="0" r="r" b="b"/>
                <a:pathLst>
                  <a:path w="390" h="974">
                    <a:moveTo>
                      <a:pt x="98" y="974"/>
                    </a:moveTo>
                    <a:lnTo>
                      <a:pt x="72" y="974"/>
                    </a:lnTo>
                    <a:lnTo>
                      <a:pt x="71" y="973"/>
                    </a:lnTo>
                    <a:lnTo>
                      <a:pt x="71" y="954"/>
                    </a:lnTo>
                    <a:lnTo>
                      <a:pt x="68" y="947"/>
                    </a:lnTo>
                    <a:lnTo>
                      <a:pt x="68" y="939"/>
                    </a:lnTo>
                    <a:lnTo>
                      <a:pt x="68" y="924"/>
                    </a:lnTo>
                    <a:lnTo>
                      <a:pt x="64" y="919"/>
                    </a:lnTo>
                    <a:lnTo>
                      <a:pt x="61" y="911"/>
                    </a:lnTo>
                    <a:lnTo>
                      <a:pt x="65" y="903"/>
                    </a:lnTo>
                    <a:lnTo>
                      <a:pt x="64" y="894"/>
                    </a:lnTo>
                    <a:lnTo>
                      <a:pt x="64" y="888"/>
                    </a:lnTo>
                    <a:lnTo>
                      <a:pt x="65" y="885"/>
                    </a:lnTo>
                    <a:lnTo>
                      <a:pt x="65" y="832"/>
                    </a:lnTo>
                    <a:lnTo>
                      <a:pt x="61" y="816"/>
                    </a:lnTo>
                    <a:lnTo>
                      <a:pt x="61" y="801"/>
                    </a:lnTo>
                    <a:lnTo>
                      <a:pt x="57" y="794"/>
                    </a:lnTo>
                    <a:lnTo>
                      <a:pt x="53" y="782"/>
                    </a:lnTo>
                    <a:lnTo>
                      <a:pt x="49" y="772"/>
                    </a:lnTo>
                    <a:lnTo>
                      <a:pt x="49" y="756"/>
                    </a:lnTo>
                    <a:lnTo>
                      <a:pt x="39" y="709"/>
                    </a:lnTo>
                    <a:lnTo>
                      <a:pt x="42" y="705"/>
                    </a:lnTo>
                    <a:lnTo>
                      <a:pt x="79" y="648"/>
                    </a:lnTo>
                    <a:lnTo>
                      <a:pt x="81" y="645"/>
                    </a:lnTo>
                    <a:lnTo>
                      <a:pt x="84" y="648"/>
                    </a:lnTo>
                    <a:lnTo>
                      <a:pt x="80" y="640"/>
                    </a:lnTo>
                    <a:lnTo>
                      <a:pt x="80" y="634"/>
                    </a:lnTo>
                    <a:lnTo>
                      <a:pt x="79" y="633"/>
                    </a:lnTo>
                    <a:lnTo>
                      <a:pt x="83" y="626"/>
                    </a:lnTo>
                    <a:lnTo>
                      <a:pt x="84" y="622"/>
                    </a:lnTo>
                    <a:lnTo>
                      <a:pt x="84" y="603"/>
                    </a:lnTo>
                    <a:lnTo>
                      <a:pt x="86" y="599"/>
                    </a:lnTo>
                    <a:lnTo>
                      <a:pt x="90" y="599"/>
                    </a:lnTo>
                    <a:lnTo>
                      <a:pt x="98" y="581"/>
                    </a:lnTo>
                    <a:lnTo>
                      <a:pt x="98" y="573"/>
                    </a:lnTo>
                    <a:lnTo>
                      <a:pt x="100" y="571"/>
                    </a:lnTo>
                    <a:lnTo>
                      <a:pt x="100" y="569"/>
                    </a:lnTo>
                    <a:lnTo>
                      <a:pt x="103" y="569"/>
                    </a:lnTo>
                    <a:lnTo>
                      <a:pt x="103" y="562"/>
                    </a:lnTo>
                    <a:lnTo>
                      <a:pt x="105" y="554"/>
                    </a:lnTo>
                    <a:lnTo>
                      <a:pt x="100" y="550"/>
                    </a:lnTo>
                    <a:lnTo>
                      <a:pt x="100" y="546"/>
                    </a:lnTo>
                    <a:lnTo>
                      <a:pt x="99" y="548"/>
                    </a:lnTo>
                    <a:lnTo>
                      <a:pt x="96" y="548"/>
                    </a:lnTo>
                    <a:lnTo>
                      <a:pt x="96" y="537"/>
                    </a:lnTo>
                    <a:lnTo>
                      <a:pt x="94" y="535"/>
                    </a:lnTo>
                    <a:lnTo>
                      <a:pt x="98" y="511"/>
                    </a:lnTo>
                    <a:lnTo>
                      <a:pt x="96" y="507"/>
                    </a:lnTo>
                    <a:lnTo>
                      <a:pt x="91" y="507"/>
                    </a:lnTo>
                    <a:lnTo>
                      <a:pt x="91" y="505"/>
                    </a:lnTo>
                    <a:lnTo>
                      <a:pt x="92" y="503"/>
                    </a:lnTo>
                    <a:lnTo>
                      <a:pt x="91" y="496"/>
                    </a:lnTo>
                    <a:lnTo>
                      <a:pt x="98" y="495"/>
                    </a:lnTo>
                    <a:lnTo>
                      <a:pt x="99" y="492"/>
                    </a:lnTo>
                    <a:lnTo>
                      <a:pt x="100" y="488"/>
                    </a:lnTo>
                    <a:lnTo>
                      <a:pt x="98" y="480"/>
                    </a:lnTo>
                    <a:lnTo>
                      <a:pt x="103" y="476"/>
                    </a:lnTo>
                    <a:lnTo>
                      <a:pt x="102" y="472"/>
                    </a:lnTo>
                    <a:lnTo>
                      <a:pt x="103" y="469"/>
                    </a:lnTo>
                    <a:lnTo>
                      <a:pt x="105" y="469"/>
                    </a:lnTo>
                    <a:lnTo>
                      <a:pt x="100" y="462"/>
                    </a:lnTo>
                    <a:lnTo>
                      <a:pt x="102" y="458"/>
                    </a:lnTo>
                    <a:lnTo>
                      <a:pt x="100" y="453"/>
                    </a:lnTo>
                    <a:lnTo>
                      <a:pt x="100" y="447"/>
                    </a:lnTo>
                    <a:lnTo>
                      <a:pt x="100" y="446"/>
                    </a:lnTo>
                    <a:lnTo>
                      <a:pt x="100" y="443"/>
                    </a:lnTo>
                    <a:lnTo>
                      <a:pt x="100" y="439"/>
                    </a:lnTo>
                    <a:lnTo>
                      <a:pt x="100" y="435"/>
                    </a:lnTo>
                    <a:lnTo>
                      <a:pt x="103" y="435"/>
                    </a:lnTo>
                    <a:lnTo>
                      <a:pt x="103" y="431"/>
                    </a:lnTo>
                    <a:lnTo>
                      <a:pt x="105" y="427"/>
                    </a:lnTo>
                    <a:lnTo>
                      <a:pt x="103" y="423"/>
                    </a:lnTo>
                    <a:lnTo>
                      <a:pt x="100" y="420"/>
                    </a:lnTo>
                    <a:lnTo>
                      <a:pt x="100" y="417"/>
                    </a:lnTo>
                    <a:lnTo>
                      <a:pt x="102" y="416"/>
                    </a:lnTo>
                    <a:lnTo>
                      <a:pt x="105" y="409"/>
                    </a:lnTo>
                    <a:lnTo>
                      <a:pt x="102" y="405"/>
                    </a:lnTo>
                    <a:lnTo>
                      <a:pt x="100" y="397"/>
                    </a:lnTo>
                    <a:lnTo>
                      <a:pt x="96" y="384"/>
                    </a:lnTo>
                    <a:lnTo>
                      <a:pt x="99" y="379"/>
                    </a:lnTo>
                    <a:lnTo>
                      <a:pt x="102" y="371"/>
                    </a:lnTo>
                    <a:lnTo>
                      <a:pt x="99" y="371"/>
                    </a:lnTo>
                    <a:lnTo>
                      <a:pt x="94" y="371"/>
                    </a:lnTo>
                    <a:lnTo>
                      <a:pt x="91" y="369"/>
                    </a:lnTo>
                    <a:lnTo>
                      <a:pt x="91" y="365"/>
                    </a:lnTo>
                    <a:lnTo>
                      <a:pt x="80" y="356"/>
                    </a:lnTo>
                    <a:lnTo>
                      <a:pt x="75" y="354"/>
                    </a:lnTo>
                    <a:lnTo>
                      <a:pt x="68" y="356"/>
                    </a:lnTo>
                    <a:lnTo>
                      <a:pt x="61" y="354"/>
                    </a:lnTo>
                    <a:lnTo>
                      <a:pt x="61" y="350"/>
                    </a:lnTo>
                    <a:lnTo>
                      <a:pt x="54" y="342"/>
                    </a:lnTo>
                    <a:lnTo>
                      <a:pt x="49" y="342"/>
                    </a:lnTo>
                    <a:lnTo>
                      <a:pt x="48" y="339"/>
                    </a:lnTo>
                    <a:lnTo>
                      <a:pt x="46" y="339"/>
                    </a:lnTo>
                    <a:lnTo>
                      <a:pt x="44" y="339"/>
                    </a:lnTo>
                    <a:lnTo>
                      <a:pt x="44" y="337"/>
                    </a:lnTo>
                    <a:lnTo>
                      <a:pt x="41" y="331"/>
                    </a:lnTo>
                    <a:lnTo>
                      <a:pt x="34" y="329"/>
                    </a:lnTo>
                    <a:lnTo>
                      <a:pt x="33" y="331"/>
                    </a:lnTo>
                    <a:lnTo>
                      <a:pt x="31" y="331"/>
                    </a:lnTo>
                    <a:lnTo>
                      <a:pt x="27" y="331"/>
                    </a:lnTo>
                    <a:lnTo>
                      <a:pt x="26" y="329"/>
                    </a:lnTo>
                    <a:lnTo>
                      <a:pt x="7" y="331"/>
                    </a:lnTo>
                    <a:lnTo>
                      <a:pt x="7" y="308"/>
                    </a:lnTo>
                    <a:lnTo>
                      <a:pt x="6" y="305"/>
                    </a:lnTo>
                    <a:lnTo>
                      <a:pt x="4" y="301"/>
                    </a:lnTo>
                    <a:lnTo>
                      <a:pt x="6" y="297"/>
                    </a:lnTo>
                    <a:lnTo>
                      <a:pt x="6" y="289"/>
                    </a:lnTo>
                    <a:lnTo>
                      <a:pt x="0" y="282"/>
                    </a:lnTo>
                    <a:lnTo>
                      <a:pt x="0" y="275"/>
                    </a:lnTo>
                    <a:lnTo>
                      <a:pt x="0" y="270"/>
                    </a:lnTo>
                    <a:lnTo>
                      <a:pt x="4" y="267"/>
                    </a:lnTo>
                    <a:lnTo>
                      <a:pt x="10" y="263"/>
                    </a:lnTo>
                    <a:lnTo>
                      <a:pt x="23" y="256"/>
                    </a:lnTo>
                    <a:lnTo>
                      <a:pt x="46" y="245"/>
                    </a:lnTo>
                    <a:lnTo>
                      <a:pt x="71" y="230"/>
                    </a:lnTo>
                    <a:lnTo>
                      <a:pt x="79" y="226"/>
                    </a:lnTo>
                    <a:lnTo>
                      <a:pt x="110" y="210"/>
                    </a:lnTo>
                    <a:lnTo>
                      <a:pt x="113" y="214"/>
                    </a:lnTo>
                    <a:lnTo>
                      <a:pt x="113" y="218"/>
                    </a:lnTo>
                    <a:lnTo>
                      <a:pt x="119" y="236"/>
                    </a:lnTo>
                    <a:lnTo>
                      <a:pt x="122" y="236"/>
                    </a:lnTo>
                    <a:lnTo>
                      <a:pt x="128" y="244"/>
                    </a:lnTo>
                    <a:lnTo>
                      <a:pt x="129" y="237"/>
                    </a:lnTo>
                    <a:lnTo>
                      <a:pt x="132" y="241"/>
                    </a:lnTo>
                    <a:lnTo>
                      <a:pt x="137" y="237"/>
                    </a:lnTo>
                    <a:lnTo>
                      <a:pt x="141" y="240"/>
                    </a:lnTo>
                    <a:lnTo>
                      <a:pt x="153" y="236"/>
                    </a:lnTo>
                    <a:lnTo>
                      <a:pt x="156" y="244"/>
                    </a:lnTo>
                    <a:lnTo>
                      <a:pt x="159" y="244"/>
                    </a:lnTo>
                    <a:lnTo>
                      <a:pt x="161" y="270"/>
                    </a:lnTo>
                    <a:lnTo>
                      <a:pt x="161" y="285"/>
                    </a:lnTo>
                    <a:lnTo>
                      <a:pt x="156" y="295"/>
                    </a:lnTo>
                    <a:lnTo>
                      <a:pt x="155" y="309"/>
                    </a:lnTo>
                    <a:lnTo>
                      <a:pt x="149" y="318"/>
                    </a:lnTo>
                    <a:lnTo>
                      <a:pt x="148" y="324"/>
                    </a:lnTo>
                    <a:lnTo>
                      <a:pt x="151" y="327"/>
                    </a:lnTo>
                    <a:lnTo>
                      <a:pt x="155" y="333"/>
                    </a:lnTo>
                    <a:lnTo>
                      <a:pt x="153" y="342"/>
                    </a:lnTo>
                    <a:lnTo>
                      <a:pt x="156" y="346"/>
                    </a:lnTo>
                    <a:lnTo>
                      <a:pt x="160" y="348"/>
                    </a:lnTo>
                    <a:lnTo>
                      <a:pt x="161" y="352"/>
                    </a:lnTo>
                    <a:lnTo>
                      <a:pt x="170" y="365"/>
                    </a:lnTo>
                    <a:lnTo>
                      <a:pt x="171" y="369"/>
                    </a:lnTo>
                    <a:lnTo>
                      <a:pt x="172" y="371"/>
                    </a:lnTo>
                    <a:lnTo>
                      <a:pt x="174" y="371"/>
                    </a:lnTo>
                    <a:lnTo>
                      <a:pt x="180" y="379"/>
                    </a:lnTo>
                    <a:lnTo>
                      <a:pt x="180" y="384"/>
                    </a:lnTo>
                    <a:lnTo>
                      <a:pt x="178" y="388"/>
                    </a:lnTo>
                    <a:lnTo>
                      <a:pt x="179" y="397"/>
                    </a:lnTo>
                    <a:lnTo>
                      <a:pt x="186" y="397"/>
                    </a:lnTo>
                    <a:lnTo>
                      <a:pt x="186" y="371"/>
                    </a:lnTo>
                    <a:lnTo>
                      <a:pt x="180" y="360"/>
                    </a:lnTo>
                    <a:lnTo>
                      <a:pt x="184" y="356"/>
                    </a:lnTo>
                    <a:lnTo>
                      <a:pt x="186" y="342"/>
                    </a:lnTo>
                    <a:lnTo>
                      <a:pt x="190" y="335"/>
                    </a:lnTo>
                    <a:lnTo>
                      <a:pt x="195" y="339"/>
                    </a:lnTo>
                    <a:lnTo>
                      <a:pt x="195" y="335"/>
                    </a:lnTo>
                    <a:lnTo>
                      <a:pt x="202" y="335"/>
                    </a:lnTo>
                    <a:lnTo>
                      <a:pt x="205" y="331"/>
                    </a:lnTo>
                    <a:lnTo>
                      <a:pt x="208" y="295"/>
                    </a:lnTo>
                    <a:lnTo>
                      <a:pt x="205" y="282"/>
                    </a:lnTo>
                    <a:lnTo>
                      <a:pt x="210" y="263"/>
                    </a:lnTo>
                    <a:lnTo>
                      <a:pt x="208" y="248"/>
                    </a:lnTo>
                    <a:lnTo>
                      <a:pt x="179" y="191"/>
                    </a:lnTo>
                    <a:lnTo>
                      <a:pt x="171" y="180"/>
                    </a:lnTo>
                    <a:lnTo>
                      <a:pt x="163" y="180"/>
                    </a:lnTo>
                    <a:lnTo>
                      <a:pt x="160" y="172"/>
                    </a:lnTo>
                    <a:lnTo>
                      <a:pt x="157" y="133"/>
                    </a:lnTo>
                    <a:lnTo>
                      <a:pt x="152" y="106"/>
                    </a:lnTo>
                    <a:lnTo>
                      <a:pt x="161" y="79"/>
                    </a:lnTo>
                    <a:lnTo>
                      <a:pt x="163" y="65"/>
                    </a:lnTo>
                    <a:lnTo>
                      <a:pt x="191" y="65"/>
                    </a:lnTo>
                    <a:lnTo>
                      <a:pt x="195" y="68"/>
                    </a:lnTo>
                    <a:lnTo>
                      <a:pt x="199" y="65"/>
                    </a:lnTo>
                    <a:lnTo>
                      <a:pt x="202" y="61"/>
                    </a:lnTo>
                    <a:lnTo>
                      <a:pt x="203" y="61"/>
                    </a:lnTo>
                    <a:lnTo>
                      <a:pt x="206" y="57"/>
                    </a:lnTo>
                    <a:lnTo>
                      <a:pt x="210" y="58"/>
                    </a:lnTo>
                    <a:lnTo>
                      <a:pt x="212" y="61"/>
                    </a:lnTo>
                    <a:lnTo>
                      <a:pt x="217" y="65"/>
                    </a:lnTo>
                    <a:lnTo>
                      <a:pt x="220" y="73"/>
                    </a:lnTo>
                    <a:lnTo>
                      <a:pt x="229" y="72"/>
                    </a:lnTo>
                    <a:lnTo>
                      <a:pt x="233" y="76"/>
                    </a:lnTo>
                    <a:lnTo>
                      <a:pt x="237" y="73"/>
                    </a:lnTo>
                    <a:lnTo>
                      <a:pt x="243" y="65"/>
                    </a:lnTo>
                    <a:lnTo>
                      <a:pt x="245" y="68"/>
                    </a:lnTo>
                    <a:lnTo>
                      <a:pt x="251" y="65"/>
                    </a:lnTo>
                    <a:lnTo>
                      <a:pt x="255" y="72"/>
                    </a:lnTo>
                    <a:lnTo>
                      <a:pt x="262" y="72"/>
                    </a:lnTo>
                    <a:lnTo>
                      <a:pt x="266" y="76"/>
                    </a:lnTo>
                    <a:lnTo>
                      <a:pt x="271" y="69"/>
                    </a:lnTo>
                    <a:lnTo>
                      <a:pt x="274" y="69"/>
                    </a:lnTo>
                    <a:lnTo>
                      <a:pt x="274" y="65"/>
                    </a:lnTo>
                    <a:lnTo>
                      <a:pt x="278" y="65"/>
                    </a:lnTo>
                    <a:lnTo>
                      <a:pt x="281" y="53"/>
                    </a:lnTo>
                    <a:lnTo>
                      <a:pt x="283" y="49"/>
                    </a:lnTo>
                    <a:lnTo>
                      <a:pt x="294" y="49"/>
                    </a:lnTo>
                    <a:lnTo>
                      <a:pt x="300" y="54"/>
                    </a:lnTo>
                    <a:lnTo>
                      <a:pt x="304" y="57"/>
                    </a:lnTo>
                    <a:lnTo>
                      <a:pt x="311" y="49"/>
                    </a:lnTo>
                    <a:lnTo>
                      <a:pt x="315" y="49"/>
                    </a:lnTo>
                    <a:lnTo>
                      <a:pt x="319" y="42"/>
                    </a:lnTo>
                    <a:lnTo>
                      <a:pt x="334" y="42"/>
                    </a:lnTo>
                    <a:lnTo>
                      <a:pt x="342" y="31"/>
                    </a:lnTo>
                    <a:lnTo>
                      <a:pt x="359" y="20"/>
                    </a:lnTo>
                    <a:lnTo>
                      <a:pt x="376" y="0"/>
                    </a:lnTo>
                    <a:lnTo>
                      <a:pt x="380" y="0"/>
                    </a:lnTo>
                    <a:lnTo>
                      <a:pt x="381" y="4"/>
                    </a:lnTo>
                    <a:lnTo>
                      <a:pt x="378" y="5"/>
                    </a:lnTo>
                    <a:lnTo>
                      <a:pt x="381" y="8"/>
                    </a:lnTo>
                    <a:lnTo>
                      <a:pt x="381" y="9"/>
                    </a:lnTo>
                    <a:lnTo>
                      <a:pt x="384" y="12"/>
                    </a:lnTo>
                    <a:lnTo>
                      <a:pt x="381" y="12"/>
                    </a:lnTo>
                    <a:lnTo>
                      <a:pt x="378" y="20"/>
                    </a:lnTo>
                    <a:lnTo>
                      <a:pt x="382" y="20"/>
                    </a:lnTo>
                    <a:lnTo>
                      <a:pt x="382" y="23"/>
                    </a:lnTo>
                    <a:lnTo>
                      <a:pt x="378" y="30"/>
                    </a:lnTo>
                    <a:lnTo>
                      <a:pt x="378" y="34"/>
                    </a:lnTo>
                    <a:lnTo>
                      <a:pt x="381" y="34"/>
                    </a:lnTo>
                    <a:lnTo>
                      <a:pt x="378" y="43"/>
                    </a:lnTo>
                    <a:lnTo>
                      <a:pt x="373" y="50"/>
                    </a:lnTo>
                    <a:lnTo>
                      <a:pt x="373" y="54"/>
                    </a:lnTo>
                    <a:lnTo>
                      <a:pt x="373" y="53"/>
                    </a:lnTo>
                    <a:lnTo>
                      <a:pt x="378" y="57"/>
                    </a:lnTo>
                    <a:lnTo>
                      <a:pt x="376" y="65"/>
                    </a:lnTo>
                    <a:lnTo>
                      <a:pt x="376" y="68"/>
                    </a:lnTo>
                    <a:lnTo>
                      <a:pt x="376" y="69"/>
                    </a:lnTo>
                    <a:lnTo>
                      <a:pt x="377" y="80"/>
                    </a:lnTo>
                    <a:lnTo>
                      <a:pt x="378" y="83"/>
                    </a:lnTo>
                    <a:lnTo>
                      <a:pt x="378" y="87"/>
                    </a:lnTo>
                    <a:lnTo>
                      <a:pt x="380" y="91"/>
                    </a:lnTo>
                    <a:lnTo>
                      <a:pt x="378" y="103"/>
                    </a:lnTo>
                    <a:lnTo>
                      <a:pt x="376" y="108"/>
                    </a:lnTo>
                    <a:lnTo>
                      <a:pt x="378" y="110"/>
                    </a:lnTo>
                    <a:lnTo>
                      <a:pt x="378" y="112"/>
                    </a:lnTo>
                    <a:lnTo>
                      <a:pt x="381" y="114"/>
                    </a:lnTo>
                    <a:lnTo>
                      <a:pt x="377" y="121"/>
                    </a:lnTo>
                    <a:lnTo>
                      <a:pt x="381" y="123"/>
                    </a:lnTo>
                    <a:lnTo>
                      <a:pt x="381" y="129"/>
                    </a:lnTo>
                    <a:lnTo>
                      <a:pt x="382" y="129"/>
                    </a:lnTo>
                    <a:lnTo>
                      <a:pt x="382" y="131"/>
                    </a:lnTo>
                    <a:lnTo>
                      <a:pt x="381" y="129"/>
                    </a:lnTo>
                    <a:lnTo>
                      <a:pt x="381" y="133"/>
                    </a:lnTo>
                    <a:lnTo>
                      <a:pt x="384" y="137"/>
                    </a:lnTo>
                    <a:lnTo>
                      <a:pt x="381" y="137"/>
                    </a:lnTo>
                    <a:lnTo>
                      <a:pt x="381" y="140"/>
                    </a:lnTo>
                    <a:lnTo>
                      <a:pt x="378" y="140"/>
                    </a:lnTo>
                    <a:lnTo>
                      <a:pt x="381" y="142"/>
                    </a:lnTo>
                    <a:lnTo>
                      <a:pt x="380" y="144"/>
                    </a:lnTo>
                    <a:lnTo>
                      <a:pt x="378" y="144"/>
                    </a:lnTo>
                    <a:lnTo>
                      <a:pt x="376" y="148"/>
                    </a:lnTo>
                    <a:lnTo>
                      <a:pt x="378" y="152"/>
                    </a:lnTo>
                    <a:lnTo>
                      <a:pt x="380" y="150"/>
                    </a:lnTo>
                    <a:lnTo>
                      <a:pt x="378" y="148"/>
                    </a:lnTo>
                    <a:lnTo>
                      <a:pt x="381" y="150"/>
                    </a:lnTo>
                    <a:lnTo>
                      <a:pt x="381" y="165"/>
                    </a:lnTo>
                    <a:lnTo>
                      <a:pt x="380" y="167"/>
                    </a:lnTo>
                    <a:lnTo>
                      <a:pt x="381" y="167"/>
                    </a:lnTo>
                    <a:lnTo>
                      <a:pt x="381" y="172"/>
                    </a:lnTo>
                    <a:lnTo>
                      <a:pt x="380" y="182"/>
                    </a:lnTo>
                    <a:lnTo>
                      <a:pt x="381" y="184"/>
                    </a:lnTo>
                    <a:lnTo>
                      <a:pt x="380" y="188"/>
                    </a:lnTo>
                    <a:lnTo>
                      <a:pt x="384" y="214"/>
                    </a:lnTo>
                    <a:lnTo>
                      <a:pt x="381" y="214"/>
                    </a:lnTo>
                    <a:lnTo>
                      <a:pt x="382" y="218"/>
                    </a:lnTo>
                    <a:lnTo>
                      <a:pt x="380" y="221"/>
                    </a:lnTo>
                    <a:lnTo>
                      <a:pt x="381" y="222"/>
                    </a:lnTo>
                    <a:lnTo>
                      <a:pt x="381" y="226"/>
                    </a:lnTo>
                    <a:lnTo>
                      <a:pt x="386" y="222"/>
                    </a:lnTo>
                    <a:lnTo>
                      <a:pt x="386" y="230"/>
                    </a:lnTo>
                    <a:lnTo>
                      <a:pt x="382" y="230"/>
                    </a:lnTo>
                    <a:lnTo>
                      <a:pt x="384" y="237"/>
                    </a:lnTo>
                    <a:lnTo>
                      <a:pt x="382" y="240"/>
                    </a:lnTo>
                    <a:lnTo>
                      <a:pt x="382" y="244"/>
                    </a:lnTo>
                    <a:lnTo>
                      <a:pt x="385" y="236"/>
                    </a:lnTo>
                    <a:lnTo>
                      <a:pt x="389" y="233"/>
                    </a:lnTo>
                    <a:lnTo>
                      <a:pt x="390" y="240"/>
                    </a:lnTo>
                    <a:lnTo>
                      <a:pt x="388" y="240"/>
                    </a:lnTo>
                    <a:lnTo>
                      <a:pt x="388" y="244"/>
                    </a:lnTo>
                    <a:lnTo>
                      <a:pt x="390" y="240"/>
                    </a:lnTo>
                    <a:lnTo>
                      <a:pt x="390" y="256"/>
                    </a:lnTo>
                    <a:lnTo>
                      <a:pt x="386" y="263"/>
                    </a:lnTo>
                    <a:lnTo>
                      <a:pt x="382" y="260"/>
                    </a:lnTo>
                    <a:lnTo>
                      <a:pt x="385" y="266"/>
                    </a:lnTo>
                    <a:lnTo>
                      <a:pt x="388" y="266"/>
                    </a:lnTo>
                    <a:lnTo>
                      <a:pt x="389" y="270"/>
                    </a:lnTo>
                    <a:lnTo>
                      <a:pt x="384" y="270"/>
                    </a:lnTo>
                    <a:lnTo>
                      <a:pt x="386" y="274"/>
                    </a:lnTo>
                    <a:lnTo>
                      <a:pt x="380" y="278"/>
                    </a:lnTo>
                    <a:lnTo>
                      <a:pt x="378" y="282"/>
                    </a:lnTo>
                    <a:lnTo>
                      <a:pt x="381" y="282"/>
                    </a:lnTo>
                    <a:lnTo>
                      <a:pt x="382" y="278"/>
                    </a:lnTo>
                    <a:lnTo>
                      <a:pt x="385" y="285"/>
                    </a:lnTo>
                    <a:lnTo>
                      <a:pt x="381" y="300"/>
                    </a:lnTo>
                    <a:lnTo>
                      <a:pt x="378" y="301"/>
                    </a:lnTo>
                    <a:lnTo>
                      <a:pt x="373" y="312"/>
                    </a:lnTo>
                    <a:lnTo>
                      <a:pt x="362" y="329"/>
                    </a:lnTo>
                    <a:lnTo>
                      <a:pt x="365" y="327"/>
                    </a:lnTo>
                    <a:lnTo>
                      <a:pt x="365" y="329"/>
                    </a:lnTo>
                    <a:lnTo>
                      <a:pt x="359" y="342"/>
                    </a:lnTo>
                    <a:lnTo>
                      <a:pt x="355" y="342"/>
                    </a:lnTo>
                    <a:lnTo>
                      <a:pt x="351" y="346"/>
                    </a:lnTo>
                    <a:lnTo>
                      <a:pt x="354" y="354"/>
                    </a:lnTo>
                    <a:lnTo>
                      <a:pt x="353" y="356"/>
                    </a:lnTo>
                    <a:lnTo>
                      <a:pt x="350" y="356"/>
                    </a:lnTo>
                    <a:lnTo>
                      <a:pt x="348" y="360"/>
                    </a:lnTo>
                    <a:lnTo>
                      <a:pt x="328" y="379"/>
                    </a:lnTo>
                    <a:lnTo>
                      <a:pt x="325" y="384"/>
                    </a:lnTo>
                    <a:lnTo>
                      <a:pt x="328" y="384"/>
                    </a:lnTo>
                    <a:lnTo>
                      <a:pt x="325" y="388"/>
                    </a:lnTo>
                    <a:lnTo>
                      <a:pt x="312" y="393"/>
                    </a:lnTo>
                    <a:lnTo>
                      <a:pt x="311" y="390"/>
                    </a:lnTo>
                    <a:lnTo>
                      <a:pt x="311" y="393"/>
                    </a:lnTo>
                    <a:lnTo>
                      <a:pt x="308" y="394"/>
                    </a:lnTo>
                    <a:lnTo>
                      <a:pt x="308" y="393"/>
                    </a:lnTo>
                    <a:lnTo>
                      <a:pt x="304" y="397"/>
                    </a:lnTo>
                    <a:lnTo>
                      <a:pt x="292" y="405"/>
                    </a:lnTo>
                    <a:lnTo>
                      <a:pt x="290" y="398"/>
                    </a:lnTo>
                    <a:lnTo>
                      <a:pt x="290" y="401"/>
                    </a:lnTo>
                    <a:lnTo>
                      <a:pt x="289" y="398"/>
                    </a:lnTo>
                    <a:lnTo>
                      <a:pt x="290" y="403"/>
                    </a:lnTo>
                    <a:lnTo>
                      <a:pt x="290" y="408"/>
                    </a:lnTo>
                    <a:lnTo>
                      <a:pt x="274" y="413"/>
                    </a:lnTo>
                    <a:lnTo>
                      <a:pt x="263" y="428"/>
                    </a:lnTo>
                    <a:lnTo>
                      <a:pt x="259" y="428"/>
                    </a:lnTo>
                    <a:lnTo>
                      <a:pt x="259" y="431"/>
                    </a:lnTo>
                    <a:lnTo>
                      <a:pt x="256" y="431"/>
                    </a:lnTo>
                    <a:lnTo>
                      <a:pt x="258" y="432"/>
                    </a:lnTo>
                    <a:lnTo>
                      <a:pt x="248" y="447"/>
                    </a:lnTo>
                    <a:lnTo>
                      <a:pt x="245" y="439"/>
                    </a:lnTo>
                    <a:lnTo>
                      <a:pt x="243" y="439"/>
                    </a:lnTo>
                    <a:lnTo>
                      <a:pt x="244" y="439"/>
                    </a:lnTo>
                    <a:lnTo>
                      <a:pt x="245" y="447"/>
                    </a:lnTo>
                    <a:lnTo>
                      <a:pt x="248" y="453"/>
                    </a:lnTo>
                    <a:lnTo>
                      <a:pt x="245" y="458"/>
                    </a:lnTo>
                    <a:lnTo>
                      <a:pt x="243" y="458"/>
                    </a:lnTo>
                    <a:lnTo>
                      <a:pt x="241" y="461"/>
                    </a:lnTo>
                    <a:lnTo>
                      <a:pt x="244" y="458"/>
                    </a:lnTo>
                    <a:lnTo>
                      <a:pt x="241" y="465"/>
                    </a:lnTo>
                    <a:lnTo>
                      <a:pt x="233" y="480"/>
                    </a:lnTo>
                    <a:lnTo>
                      <a:pt x="229" y="481"/>
                    </a:lnTo>
                    <a:lnTo>
                      <a:pt x="228" y="491"/>
                    </a:lnTo>
                    <a:lnTo>
                      <a:pt x="226" y="488"/>
                    </a:lnTo>
                    <a:lnTo>
                      <a:pt x="226" y="495"/>
                    </a:lnTo>
                    <a:lnTo>
                      <a:pt x="224" y="495"/>
                    </a:lnTo>
                    <a:lnTo>
                      <a:pt x="221" y="491"/>
                    </a:lnTo>
                    <a:lnTo>
                      <a:pt x="222" y="501"/>
                    </a:lnTo>
                    <a:lnTo>
                      <a:pt x="217" y="501"/>
                    </a:lnTo>
                    <a:lnTo>
                      <a:pt x="217" y="495"/>
                    </a:lnTo>
                    <a:lnTo>
                      <a:pt x="213" y="503"/>
                    </a:lnTo>
                    <a:lnTo>
                      <a:pt x="212" y="503"/>
                    </a:lnTo>
                    <a:lnTo>
                      <a:pt x="212" y="499"/>
                    </a:lnTo>
                    <a:lnTo>
                      <a:pt x="210" y="505"/>
                    </a:lnTo>
                    <a:lnTo>
                      <a:pt x="208" y="505"/>
                    </a:lnTo>
                    <a:lnTo>
                      <a:pt x="208" y="507"/>
                    </a:lnTo>
                    <a:lnTo>
                      <a:pt x="199" y="514"/>
                    </a:lnTo>
                    <a:lnTo>
                      <a:pt x="191" y="533"/>
                    </a:lnTo>
                    <a:lnTo>
                      <a:pt x="175" y="554"/>
                    </a:lnTo>
                    <a:lnTo>
                      <a:pt x="171" y="558"/>
                    </a:lnTo>
                    <a:lnTo>
                      <a:pt x="170" y="556"/>
                    </a:lnTo>
                    <a:lnTo>
                      <a:pt x="170" y="554"/>
                    </a:lnTo>
                    <a:lnTo>
                      <a:pt x="164" y="550"/>
                    </a:lnTo>
                    <a:lnTo>
                      <a:pt x="161" y="543"/>
                    </a:lnTo>
                    <a:lnTo>
                      <a:pt x="160" y="543"/>
                    </a:lnTo>
                    <a:lnTo>
                      <a:pt x="167" y="558"/>
                    </a:lnTo>
                    <a:lnTo>
                      <a:pt x="164" y="560"/>
                    </a:lnTo>
                    <a:lnTo>
                      <a:pt x="166" y="562"/>
                    </a:lnTo>
                    <a:lnTo>
                      <a:pt x="167" y="577"/>
                    </a:lnTo>
                    <a:lnTo>
                      <a:pt x="164" y="577"/>
                    </a:lnTo>
                    <a:lnTo>
                      <a:pt x="166" y="581"/>
                    </a:lnTo>
                    <a:lnTo>
                      <a:pt x="164" y="588"/>
                    </a:lnTo>
                    <a:lnTo>
                      <a:pt x="166" y="590"/>
                    </a:lnTo>
                    <a:lnTo>
                      <a:pt x="163" y="592"/>
                    </a:lnTo>
                    <a:lnTo>
                      <a:pt x="166" y="595"/>
                    </a:lnTo>
                    <a:lnTo>
                      <a:pt x="164" y="599"/>
                    </a:lnTo>
                    <a:lnTo>
                      <a:pt x="166" y="596"/>
                    </a:lnTo>
                    <a:lnTo>
                      <a:pt x="167" y="600"/>
                    </a:lnTo>
                    <a:lnTo>
                      <a:pt x="170" y="600"/>
                    </a:lnTo>
                    <a:lnTo>
                      <a:pt x="170" y="604"/>
                    </a:lnTo>
                    <a:lnTo>
                      <a:pt x="172" y="604"/>
                    </a:lnTo>
                    <a:lnTo>
                      <a:pt x="171" y="610"/>
                    </a:lnTo>
                    <a:lnTo>
                      <a:pt x="175" y="610"/>
                    </a:lnTo>
                    <a:lnTo>
                      <a:pt x="178" y="622"/>
                    </a:lnTo>
                    <a:lnTo>
                      <a:pt x="180" y="622"/>
                    </a:lnTo>
                    <a:lnTo>
                      <a:pt x="179" y="629"/>
                    </a:lnTo>
                    <a:lnTo>
                      <a:pt x="179" y="630"/>
                    </a:lnTo>
                    <a:lnTo>
                      <a:pt x="176" y="633"/>
                    </a:lnTo>
                    <a:lnTo>
                      <a:pt x="179" y="633"/>
                    </a:lnTo>
                    <a:lnTo>
                      <a:pt x="179" y="645"/>
                    </a:lnTo>
                    <a:lnTo>
                      <a:pt x="180" y="634"/>
                    </a:lnTo>
                    <a:lnTo>
                      <a:pt x="180" y="648"/>
                    </a:lnTo>
                    <a:lnTo>
                      <a:pt x="184" y="664"/>
                    </a:lnTo>
                    <a:lnTo>
                      <a:pt x="189" y="686"/>
                    </a:lnTo>
                    <a:lnTo>
                      <a:pt x="187" y="709"/>
                    </a:lnTo>
                    <a:lnTo>
                      <a:pt x="190" y="716"/>
                    </a:lnTo>
                    <a:lnTo>
                      <a:pt x="190" y="711"/>
                    </a:lnTo>
                    <a:lnTo>
                      <a:pt x="191" y="709"/>
                    </a:lnTo>
                    <a:lnTo>
                      <a:pt x="190" y="698"/>
                    </a:lnTo>
                    <a:lnTo>
                      <a:pt x="191" y="698"/>
                    </a:lnTo>
                    <a:lnTo>
                      <a:pt x="191" y="693"/>
                    </a:lnTo>
                    <a:lnTo>
                      <a:pt x="194" y="690"/>
                    </a:lnTo>
                    <a:lnTo>
                      <a:pt x="195" y="705"/>
                    </a:lnTo>
                    <a:lnTo>
                      <a:pt x="195" y="697"/>
                    </a:lnTo>
                    <a:lnTo>
                      <a:pt x="194" y="726"/>
                    </a:lnTo>
                    <a:lnTo>
                      <a:pt x="195" y="741"/>
                    </a:lnTo>
                    <a:lnTo>
                      <a:pt x="195" y="739"/>
                    </a:lnTo>
                    <a:lnTo>
                      <a:pt x="198" y="739"/>
                    </a:lnTo>
                    <a:lnTo>
                      <a:pt x="194" y="756"/>
                    </a:lnTo>
                    <a:lnTo>
                      <a:pt x="191" y="787"/>
                    </a:lnTo>
                    <a:lnTo>
                      <a:pt x="190" y="790"/>
                    </a:lnTo>
                    <a:lnTo>
                      <a:pt x="190" y="786"/>
                    </a:lnTo>
                    <a:lnTo>
                      <a:pt x="189" y="786"/>
                    </a:lnTo>
                    <a:lnTo>
                      <a:pt x="189" y="802"/>
                    </a:lnTo>
                    <a:lnTo>
                      <a:pt x="190" y="794"/>
                    </a:lnTo>
                    <a:lnTo>
                      <a:pt x="193" y="797"/>
                    </a:lnTo>
                    <a:lnTo>
                      <a:pt x="194" y="791"/>
                    </a:lnTo>
                    <a:lnTo>
                      <a:pt x="195" y="791"/>
                    </a:lnTo>
                    <a:lnTo>
                      <a:pt x="194" y="809"/>
                    </a:lnTo>
                    <a:lnTo>
                      <a:pt x="182" y="835"/>
                    </a:lnTo>
                    <a:lnTo>
                      <a:pt x="178" y="843"/>
                    </a:lnTo>
                    <a:lnTo>
                      <a:pt x="113" y="881"/>
                    </a:lnTo>
                    <a:lnTo>
                      <a:pt x="111" y="881"/>
                    </a:lnTo>
                    <a:lnTo>
                      <a:pt x="114" y="880"/>
                    </a:lnTo>
                    <a:lnTo>
                      <a:pt x="95" y="898"/>
                    </a:lnTo>
                    <a:lnTo>
                      <a:pt x="92" y="909"/>
                    </a:lnTo>
                    <a:lnTo>
                      <a:pt x="92" y="915"/>
                    </a:lnTo>
                    <a:lnTo>
                      <a:pt x="92" y="911"/>
                    </a:lnTo>
                    <a:lnTo>
                      <a:pt x="87" y="922"/>
                    </a:lnTo>
                    <a:lnTo>
                      <a:pt x="84" y="919"/>
                    </a:lnTo>
                    <a:lnTo>
                      <a:pt x="83" y="922"/>
                    </a:lnTo>
                    <a:lnTo>
                      <a:pt x="84" y="924"/>
                    </a:lnTo>
                    <a:lnTo>
                      <a:pt x="84" y="922"/>
                    </a:lnTo>
                    <a:lnTo>
                      <a:pt x="86" y="922"/>
                    </a:lnTo>
                    <a:lnTo>
                      <a:pt x="96" y="941"/>
                    </a:lnTo>
                    <a:lnTo>
                      <a:pt x="98" y="941"/>
                    </a:lnTo>
                    <a:lnTo>
                      <a:pt x="98" y="934"/>
                    </a:lnTo>
                    <a:lnTo>
                      <a:pt x="100" y="928"/>
                    </a:lnTo>
                    <a:lnTo>
                      <a:pt x="98" y="974"/>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14" name="Freeform 498"/>
              <p:cNvSpPr>
                <a:spLocks/>
              </p:cNvSpPr>
              <p:nvPr/>
            </p:nvSpPr>
            <p:spPr bwMode="auto">
              <a:xfrm>
                <a:off x="2819" y="3093"/>
                <a:ext cx="166" cy="238"/>
              </a:xfrm>
              <a:custGeom>
                <a:avLst/>
                <a:gdLst/>
                <a:ahLst/>
                <a:cxnLst>
                  <a:cxn ang="0">
                    <a:pos x="99" y="355"/>
                  </a:cxn>
                  <a:cxn ang="0">
                    <a:pos x="106" y="340"/>
                  </a:cxn>
                  <a:cxn ang="0">
                    <a:pos x="102" y="366"/>
                  </a:cxn>
                  <a:cxn ang="0">
                    <a:pos x="100" y="404"/>
                  </a:cxn>
                  <a:cxn ang="0">
                    <a:pos x="106" y="445"/>
                  </a:cxn>
                  <a:cxn ang="0">
                    <a:pos x="112" y="475"/>
                  </a:cxn>
                  <a:cxn ang="0">
                    <a:pos x="115" y="506"/>
                  </a:cxn>
                  <a:cxn ang="0">
                    <a:pos x="115" y="525"/>
                  </a:cxn>
                  <a:cxn ang="0">
                    <a:pos x="118" y="544"/>
                  </a:cxn>
                  <a:cxn ang="0">
                    <a:pos x="125" y="573"/>
                  </a:cxn>
                  <a:cxn ang="0">
                    <a:pos x="126" y="592"/>
                  </a:cxn>
                  <a:cxn ang="0">
                    <a:pos x="130" y="610"/>
                  </a:cxn>
                  <a:cxn ang="0">
                    <a:pos x="139" y="637"/>
                  </a:cxn>
                  <a:cxn ang="0">
                    <a:pos x="153" y="667"/>
                  </a:cxn>
                  <a:cxn ang="0">
                    <a:pos x="175" y="691"/>
                  </a:cxn>
                  <a:cxn ang="0">
                    <a:pos x="186" y="685"/>
                  </a:cxn>
                  <a:cxn ang="0">
                    <a:pos x="186" y="667"/>
                  </a:cxn>
                  <a:cxn ang="0">
                    <a:pos x="191" y="659"/>
                  </a:cxn>
                  <a:cxn ang="0">
                    <a:pos x="198" y="663"/>
                  </a:cxn>
                  <a:cxn ang="0">
                    <a:pos x="207" y="670"/>
                  </a:cxn>
                  <a:cxn ang="0">
                    <a:pos x="207" y="689"/>
                  </a:cxn>
                  <a:cxn ang="0">
                    <a:pos x="215" y="697"/>
                  </a:cxn>
                  <a:cxn ang="0">
                    <a:pos x="228" y="704"/>
                  </a:cxn>
                  <a:cxn ang="0">
                    <a:pos x="245" y="710"/>
                  </a:cxn>
                  <a:cxn ang="0">
                    <a:pos x="271" y="714"/>
                  </a:cxn>
                  <a:cxn ang="0">
                    <a:pos x="276" y="704"/>
                  </a:cxn>
                  <a:cxn ang="0">
                    <a:pos x="287" y="691"/>
                  </a:cxn>
                  <a:cxn ang="0">
                    <a:pos x="298" y="685"/>
                  </a:cxn>
                  <a:cxn ang="0">
                    <a:pos x="340" y="82"/>
                  </a:cxn>
                  <a:cxn ang="0">
                    <a:pos x="429" y="72"/>
                  </a:cxn>
                  <a:cxn ang="0">
                    <a:pos x="435" y="83"/>
                  </a:cxn>
                  <a:cxn ang="0">
                    <a:pos x="439" y="87"/>
                  </a:cxn>
                  <a:cxn ang="0">
                    <a:pos x="465" y="57"/>
                  </a:cxn>
                  <a:cxn ang="0">
                    <a:pos x="477" y="56"/>
                  </a:cxn>
                  <a:cxn ang="0">
                    <a:pos x="489" y="49"/>
                  </a:cxn>
                  <a:cxn ang="0">
                    <a:pos x="496" y="46"/>
                  </a:cxn>
                  <a:cxn ang="0">
                    <a:pos x="490" y="38"/>
                  </a:cxn>
                  <a:cxn ang="0">
                    <a:pos x="480" y="31"/>
                  </a:cxn>
                  <a:cxn ang="0">
                    <a:pos x="465" y="30"/>
                  </a:cxn>
                  <a:cxn ang="0">
                    <a:pos x="354" y="61"/>
                  </a:cxn>
                  <a:cxn ang="0">
                    <a:pos x="335" y="64"/>
                  </a:cxn>
                  <a:cxn ang="0">
                    <a:pos x="322" y="60"/>
                  </a:cxn>
                  <a:cxn ang="0">
                    <a:pos x="308" y="57"/>
                  </a:cxn>
                  <a:cxn ang="0">
                    <a:pos x="294" y="56"/>
                  </a:cxn>
                  <a:cxn ang="0">
                    <a:pos x="279" y="52"/>
                  </a:cxn>
                  <a:cxn ang="0">
                    <a:pos x="266" y="52"/>
                  </a:cxn>
                  <a:cxn ang="0">
                    <a:pos x="249" y="37"/>
                  </a:cxn>
                  <a:cxn ang="0">
                    <a:pos x="92" y="23"/>
                  </a:cxn>
                  <a:cxn ang="0">
                    <a:pos x="77" y="22"/>
                  </a:cxn>
                  <a:cxn ang="0">
                    <a:pos x="54" y="2"/>
                  </a:cxn>
                  <a:cxn ang="0">
                    <a:pos x="32" y="12"/>
                  </a:cxn>
                  <a:cxn ang="0">
                    <a:pos x="18" y="17"/>
                  </a:cxn>
                  <a:cxn ang="0">
                    <a:pos x="3" y="17"/>
                  </a:cxn>
                  <a:cxn ang="0">
                    <a:pos x="0" y="49"/>
                  </a:cxn>
                  <a:cxn ang="0">
                    <a:pos x="9" y="83"/>
                  </a:cxn>
                  <a:cxn ang="0">
                    <a:pos x="27" y="121"/>
                  </a:cxn>
                  <a:cxn ang="0">
                    <a:pos x="47" y="179"/>
                  </a:cxn>
                  <a:cxn ang="0">
                    <a:pos x="60" y="218"/>
                  </a:cxn>
                  <a:cxn ang="0">
                    <a:pos x="70" y="255"/>
                  </a:cxn>
                  <a:cxn ang="0">
                    <a:pos x="84" y="289"/>
                  </a:cxn>
                  <a:cxn ang="0">
                    <a:pos x="100" y="366"/>
                  </a:cxn>
                </a:cxnLst>
                <a:rect l="0" t="0" r="r" b="b"/>
                <a:pathLst>
                  <a:path w="497" h="714">
                    <a:moveTo>
                      <a:pt x="100" y="366"/>
                    </a:moveTo>
                    <a:lnTo>
                      <a:pt x="99" y="359"/>
                    </a:lnTo>
                    <a:lnTo>
                      <a:pt x="99" y="357"/>
                    </a:lnTo>
                    <a:lnTo>
                      <a:pt x="99" y="351"/>
                    </a:lnTo>
                    <a:lnTo>
                      <a:pt x="100" y="351"/>
                    </a:lnTo>
                    <a:lnTo>
                      <a:pt x="99" y="355"/>
                    </a:lnTo>
                    <a:lnTo>
                      <a:pt x="100" y="357"/>
                    </a:lnTo>
                    <a:lnTo>
                      <a:pt x="100" y="359"/>
                    </a:lnTo>
                    <a:lnTo>
                      <a:pt x="103" y="353"/>
                    </a:lnTo>
                    <a:lnTo>
                      <a:pt x="103" y="346"/>
                    </a:lnTo>
                    <a:lnTo>
                      <a:pt x="103" y="340"/>
                    </a:lnTo>
                    <a:lnTo>
                      <a:pt x="106" y="340"/>
                    </a:lnTo>
                    <a:lnTo>
                      <a:pt x="107" y="336"/>
                    </a:lnTo>
                    <a:lnTo>
                      <a:pt x="108" y="336"/>
                    </a:lnTo>
                    <a:lnTo>
                      <a:pt x="108" y="357"/>
                    </a:lnTo>
                    <a:lnTo>
                      <a:pt x="111" y="372"/>
                    </a:lnTo>
                    <a:lnTo>
                      <a:pt x="108" y="370"/>
                    </a:lnTo>
                    <a:lnTo>
                      <a:pt x="102" y="366"/>
                    </a:lnTo>
                    <a:lnTo>
                      <a:pt x="102" y="378"/>
                    </a:lnTo>
                    <a:lnTo>
                      <a:pt x="100" y="381"/>
                    </a:lnTo>
                    <a:lnTo>
                      <a:pt x="100" y="378"/>
                    </a:lnTo>
                    <a:lnTo>
                      <a:pt x="99" y="385"/>
                    </a:lnTo>
                    <a:lnTo>
                      <a:pt x="102" y="393"/>
                    </a:lnTo>
                    <a:lnTo>
                      <a:pt x="100" y="404"/>
                    </a:lnTo>
                    <a:lnTo>
                      <a:pt x="103" y="405"/>
                    </a:lnTo>
                    <a:lnTo>
                      <a:pt x="103" y="412"/>
                    </a:lnTo>
                    <a:lnTo>
                      <a:pt x="100" y="416"/>
                    </a:lnTo>
                    <a:lnTo>
                      <a:pt x="100" y="426"/>
                    </a:lnTo>
                    <a:lnTo>
                      <a:pt x="103" y="434"/>
                    </a:lnTo>
                    <a:lnTo>
                      <a:pt x="106" y="445"/>
                    </a:lnTo>
                    <a:lnTo>
                      <a:pt x="106" y="449"/>
                    </a:lnTo>
                    <a:lnTo>
                      <a:pt x="106" y="453"/>
                    </a:lnTo>
                    <a:lnTo>
                      <a:pt x="110" y="461"/>
                    </a:lnTo>
                    <a:lnTo>
                      <a:pt x="112" y="465"/>
                    </a:lnTo>
                    <a:lnTo>
                      <a:pt x="112" y="469"/>
                    </a:lnTo>
                    <a:lnTo>
                      <a:pt x="112" y="475"/>
                    </a:lnTo>
                    <a:lnTo>
                      <a:pt x="115" y="480"/>
                    </a:lnTo>
                    <a:lnTo>
                      <a:pt x="114" y="489"/>
                    </a:lnTo>
                    <a:lnTo>
                      <a:pt x="112" y="495"/>
                    </a:lnTo>
                    <a:lnTo>
                      <a:pt x="114" y="499"/>
                    </a:lnTo>
                    <a:lnTo>
                      <a:pt x="115" y="504"/>
                    </a:lnTo>
                    <a:lnTo>
                      <a:pt x="115" y="506"/>
                    </a:lnTo>
                    <a:lnTo>
                      <a:pt x="115" y="510"/>
                    </a:lnTo>
                    <a:lnTo>
                      <a:pt x="115" y="512"/>
                    </a:lnTo>
                    <a:lnTo>
                      <a:pt x="115" y="517"/>
                    </a:lnTo>
                    <a:lnTo>
                      <a:pt x="115" y="521"/>
                    </a:lnTo>
                    <a:lnTo>
                      <a:pt x="114" y="523"/>
                    </a:lnTo>
                    <a:lnTo>
                      <a:pt x="115" y="525"/>
                    </a:lnTo>
                    <a:lnTo>
                      <a:pt x="116" y="529"/>
                    </a:lnTo>
                    <a:lnTo>
                      <a:pt x="116" y="531"/>
                    </a:lnTo>
                    <a:lnTo>
                      <a:pt x="118" y="536"/>
                    </a:lnTo>
                    <a:lnTo>
                      <a:pt x="119" y="540"/>
                    </a:lnTo>
                    <a:lnTo>
                      <a:pt x="119" y="544"/>
                    </a:lnTo>
                    <a:lnTo>
                      <a:pt x="118" y="544"/>
                    </a:lnTo>
                    <a:lnTo>
                      <a:pt x="118" y="548"/>
                    </a:lnTo>
                    <a:lnTo>
                      <a:pt x="118" y="557"/>
                    </a:lnTo>
                    <a:lnTo>
                      <a:pt x="123" y="561"/>
                    </a:lnTo>
                    <a:lnTo>
                      <a:pt x="126" y="572"/>
                    </a:lnTo>
                    <a:lnTo>
                      <a:pt x="125" y="578"/>
                    </a:lnTo>
                    <a:lnTo>
                      <a:pt x="125" y="573"/>
                    </a:lnTo>
                    <a:lnTo>
                      <a:pt x="123" y="573"/>
                    </a:lnTo>
                    <a:lnTo>
                      <a:pt x="123" y="576"/>
                    </a:lnTo>
                    <a:lnTo>
                      <a:pt x="123" y="578"/>
                    </a:lnTo>
                    <a:lnTo>
                      <a:pt x="126" y="588"/>
                    </a:lnTo>
                    <a:lnTo>
                      <a:pt x="125" y="591"/>
                    </a:lnTo>
                    <a:lnTo>
                      <a:pt x="126" y="592"/>
                    </a:lnTo>
                    <a:lnTo>
                      <a:pt x="127" y="592"/>
                    </a:lnTo>
                    <a:lnTo>
                      <a:pt x="129" y="592"/>
                    </a:lnTo>
                    <a:lnTo>
                      <a:pt x="129" y="598"/>
                    </a:lnTo>
                    <a:lnTo>
                      <a:pt x="130" y="602"/>
                    </a:lnTo>
                    <a:lnTo>
                      <a:pt x="130" y="607"/>
                    </a:lnTo>
                    <a:lnTo>
                      <a:pt x="130" y="610"/>
                    </a:lnTo>
                    <a:lnTo>
                      <a:pt x="130" y="611"/>
                    </a:lnTo>
                    <a:lnTo>
                      <a:pt x="131" y="617"/>
                    </a:lnTo>
                    <a:lnTo>
                      <a:pt x="134" y="622"/>
                    </a:lnTo>
                    <a:lnTo>
                      <a:pt x="137" y="629"/>
                    </a:lnTo>
                    <a:lnTo>
                      <a:pt x="139" y="636"/>
                    </a:lnTo>
                    <a:lnTo>
                      <a:pt x="139" y="637"/>
                    </a:lnTo>
                    <a:lnTo>
                      <a:pt x="139" y="640"/>
                    </a:lnTo>
                    <a:lnTo>
                      <a:pt x="145" y="648"/>
                    </a:lnTo>
                    <a:lnTo>
                      <a:pt x="145" y="652"/>
                    </a:lnTo>
                    <a:lnTo>
                      <a:pt x="148" y="659"/>
                    </a:lnTo>
                    <a:lnTo>
                      <a:pt x="150" y="662"/>
                    </a:lnTo>
                    <a:lnTo>
                      <a:pt x="153" y="667"/>
                    </a:lnTo>
                    <a:lnTo>
                      <a:pt x="158" y="671"/>
                    </a:lnTo>
                    <a:lnTo>
                      <a:pt x="164" y="681"/>
                    </a:lnTo>
                    <a:lnTo>
                      <a:pt x="165" y="681"/>
                    </a:lnTo>
                    <a:lnTo>
                      <a:pt x="169" y="691"/>
                    </a:lnTo>
                    <a:lnTo>
                      <a:pt x="173" y="693"/>
                    </a:lnTo>
                    <a:lnTo>
                      <a:pt x="175" y="691"/>
                    </a:lnTo>
                    <a:lnTo>
                      <a:pt x="179" y="689"/>
                    </a:lnTo>
                    <a:lnTo>
                      <a:pt x="179" y="686"/>
                    </a:lnTo>
                    <a:lnTo>
                      <a:pt x="181" y="685"/>
                    </a:lnTo>
                    <a:lnTo>
                      <a:pt x="183" y="686"/>
                    </a:lnTo>
                    <a:lnTo>
                      <a:pt x="184" y="686"/>
                    </a:lnTo>
                    <a:lnTo>
                      <a:pt x="186" y="685"/>
                    </a:lnTo>
                    <a:lnTo>
                      <a:pt x="186" y="681"/>
                    </a:lnTo>
                    <a:lnTo>
                      <a:pt x="186" y="678"/>
                    </a:lnTo>
                    <a:lnTo>
                      <a:pt x="186" y="671"/>
                    </a:lnTo>
                    <a:lnTo>
                      <a:pt x="187" y="671"/>
                    </a:lnTo>
                    <a:lnTo>
                      <a:pt x="186" y="667"/>
                    </a:lnTo>
                    <a:lnTo>
                      <a:pt x="188" y="667"/>
                    </a:lnTo>
                    <a:lnTo>
                      <a:pt x="187" y="667"/>
                    </a:lnTo>
                    <a:lnTo>
                      <a:pt x="188" y="667"/>
                    </a:lnTo>
                    <a:lnTo>
                      <a:pt x="190" y="667"/>
                    </a:lnTo>
                    <a:lnTo>
                      <a:pt x="190" y="663"/>
                    </a:lnTo>
                    <a:lnTo>
                      <a:pt x="191" y="659"/>
                    </a:lnTo>
                    <a:lnTo>
                      <a:pt x="192" y="659"/>
                    </a:lnTo>
                    <a:lnTo>
                      <a:pt x="194" y="659"/>
                    </a:lnTo>
                    <a:lnTo>
                      <a:pt x="195" y="659"/>
                    </a:lnTo>
                    <a:lnTo>
                      <a:pt x="196" y="659"/>
                    </a:lnTo>
                    <a:lnTo>
                      <a:pt x="198" y="659"/>
                    </a:lnTo>
                    <a:lnTo>
                      <a:pt x="198" y="663"/>
                    </a:lnTo>
                    <a:lnTo>
                      <a:pt x="200" y="663"/>
                    </a:lnTo>
                    <a:lnTo>
                      <a:pt x="200" y="667"/>
                    </a:lnTo>
                    <a:lnTo>
                      <a:pt x="202" y="670"/>
                    </a:lnTo>
                    <a:lnTo>
                      <a:pt x="202" y="671"/>
                    </a:lnTo>
                    <a:lnTo>
                      <a:pt x="205" y="667"/>
                    </a:lnTo>
                    <a:lnTo>
                      <a:pt x="207" y="670"/>
                    </a:lnTo>
                    <a:lnTo>
                      <a:pt x="207" y="674"/>
                    </a:lnTo>
                    <a:lnTo>
                      <a:pt x="207" y="678"/>
                    </a:lnTo>
                    <a:lnTo>
                      <a:pt x="207" y="681"/>
                    </a:lnTo>
                    <a:lnTo>
                      <a:pt x="205" y="685"/>
                    </a:lnTo>
                    <a:lnTo>
                      <a:pt x="207" y="686"/>
                    </a:lnTo>
                    <a:lnTo>
                      <a:pt x="207" y="689"/>
                    </a:lnTo>
                    <a:lnTo>
                      <a:pt x="207" y="691"/>
                    </a:lnTo>
                    <a:lnTo>
                      <a:pt x="209" y="691"/>
                    </a:lnTo>
                    <a:lnTo>
                      <a:pt x="207" y="697"/>
                    </a:lnTo>
                    <a:lnTo>
                      <a:pt x="209" y="700"/>
                    </a:lnTo>
                    <a:lnTo>
                      <a:pt x="214" y="697"/>
                    </a:lnTo>
                    <a:lnTo>
                      <a:pt x="215" y="697"/>
                    </a:lnTo>
                    <a:lnTo>
                      <a:pt x="215" y="701"/>
                    </a:lnTo>
                    <a:lnTo>
                      <a:pt x="217" y="701"/>
                    </a:lnTo>
                    <a:lnTo>
                      <a:pt x="218" y="701"/>
                    </a:lnTo>
                    <a:lnTo>
                      <a:pt x="219" y="701"/>
                    </a:lnTo>
                    <a:lnTo>
                      <a:pt x="221" y="701"/>
                    </a:lnTo>
                    <a:lnTo>
                      <a:pt x="228" y="704"/>
                    </a:lnTo>
                    <a:lnTo>
                      <a:pt x="229" y="704"/>
                    </a:lnTo>
                    <a:lnTo>
                      <a:pt x="232" y="708"/>
                    </a:lnTo>
                    <a:lnTo>
                      <a:pt x="237" y="710"/>
                    </a:lnTo>
                    <a:lnTo>
                      <a:pt x="238" y="708"/>
                    </a:lnTo>
                    <a:lnTo>
                      <a:pt x="242" y="708"/>
                    </a:lnTo>
                    <a:lnTo>
                      <a:pt x="245" y="710"/>
                    </a:lnTo>
                    <a:lnTo>
                      <a:pt x="248" y="708"/>
                    </a:lnTo>
                    <a:lnTo>
                      <a:pt x="251" y="708"/>
                    </a:lnTo>
                    <a:lnTo>
                      <a:pt x="257" y="705"/>
                    </a:lnTo>
                    <a:lnTo>
                      <a:pt x="266" y="708"/>
                    </a:lnTo>
                    <a:lnTo>
                      <a:pt x="268" y="712"/>
                    </a:lnTo>
                    <a:lnTo>
                      <a:pt x="271" y="714"/>
                    </a:lnTo>
                    <a:lnTo>
                      <a:pt x="274" y="712"/>
                    </a:lnTo>
                    <a:lnTo>
                      <a:pt x="276" y="710"/>
                    </a:lnTo>
                    <a:lnTo>
                      <a:pt x="278" y="710"/>
                    </a:lnTo>
                    <a:lnTo>
                      <a:pt x="278" y="708"/>
                    </a:lnTo>
                    <a:lnTo>
                      <a:pt x="276" y="705"/>
                    </a:lnTo>
                    <a:lnTo>
                      <a:pt x="276" y="704"/>
                    </a:lnTo>
                    <a:lnTo>
                      <a:pt x="276" y="701"/>
                    </a:lnTo>
                    <a:lnTo>
                      <a:pt x="280" y="700"/>
                    </a:lnTo>
                    <a:lnTo>
                      <a:pt x="284" y="697"/>
                    </a:lnTo>
                    <a:lnTo>
                      <a:pt x="286" y="695"/>
                    </a:lnTo>
                    <a:lnTo>
                      <a:pt x="286" y="693"/>
                    </a:lnTo>
                    <a:lnTo>
                      <a:pt x="287" y="691"/>
                    </a:lnTo>
                    <a:lnTo>
                      <a:pt x="287" y="689"/>
                    </a:lnTo>
                    <a:lnTo>
                      <a:pt x="291" y="686"/>
                    </a:lnTo>
                    <a:lnTo>
                      <a:pt x="294" y="686"/>
                    </a:lnTo>
                    <a:lnTo>
                      <a:pt x="294" y="685"/>
                    </a:lnTo>
                    <a:lnTo>
                      <a:pt x="297" y="686"/>
                    </a:lnTo>
                    <a:lnTo>
                      <a:pt x="298" y="685"/>
                    </a:lnTo>
                    <a:lnTo>
                      <a:pt x="299" y="681"/>
                    </a:lnTo>
                    <a:lnTo>
                      <a:pt x="305" y="681"/>
                    </a:lnTo>
                    <a:lnTo>
                      <a:pt x="305" y="464"/>
                    </a:lnTo>
                    <a:lnTo>
                      <a:pt x="305" y="300"/>
                    </a:lnTo>
                    <a:lnTo>
                      <a:pt x="340" y="300"/>
                    </a:lnTo>
                    <a:lnTo>
                      <a:pt x="340" y="82"/>
                    </a:lnTo>
                    <a:lnTo>
                      <a:pt x="358" y="79"/>
                    </a:lnTo>
                    <a:lnTo>
                      <a:pt x="417" y="61"/>
                    </a:lnTo>
                    <a:lnTo>
                      <a:pt x="425" y="61"/>
                    </a:lnTo>
                    <a:lnTo>
                      <a:pt x="427" y="67"/>
                    </a:lnTo>
                    <a:lnTo>
                      <a:pt x="429" y="71"/>
                    </a:lnTo>
                    <a:lnTo>
                      <a:pt x="429" y="72"/>
                    </a:lnTo>
                    <a:lnTo>
                      <a:pt x="431" y="72"/>
                    </a:lnTo>
                    <a:lnTo>
                      <a:pt x="431" y="75"/>
                    </a:lnTo>
                    <a:lnTo>
                      <a:pt x="432" y="75"/>
                    </a:lnTo>
                    <a:lnTo>
                      <a:pt x="432" y="76"/>
                    </a:lnTo>
                    <a:lnTo>
                      <a:pt x="434" y="82"/>
                    </a:lnTo>
                    <a:lnTo>
                      <a:pt x="435" y="83"/>
                    </a:lnTo>
                    <a:lnTo>
                      <a:pt x="434" y="83"/>
                    </a:lnTo>
                    <a:lnTo>
                      <a:pt x="435" y="86"/>
                    </a:lnTo>
                    <a:lnTo>
                      <a:pt x="435" y="90"/>
                    </a:lnTo>
                    <a:lnTo>
                      <a:pt x="436" y="91"/>
                    </a:lnTo>
                    <a:lnTo>
                      <a:pt x="438" y="90"/>
                    </a:lnTo>
                    <a:lnTo>
                      <a:pt x="439" y="87"/>
                    </a:lnTo>
                    <a:lnTo>
                      <a:pt x="440" y="87"/>
                    </a:lnTo>
                    <a:lnTo>
                      <a:pt x="447" y="72"/>
                    </a:lnTo>
                    <a:lnTo>
                      <a:pt x="455" y="68"/>
                    </a:lnTo>
                    <a:lnTo>
                      <a:pt x="461" y="61"/>
                    </a:lnTo>
                    <a:lnTo>
                      <a:pt x="462" y="64"/>
                    </a:lnTo>
                    <a:lnTo>
                      <a:pt x="465" y="57"/>
                    </a:lnTo>
                    <a:lnTo>
                      <a:pt x="467" y="57"/>
                    </a:lnTo>
                    <a:lnTo>
                      <a:pt x="470" y="67"/>
                    </a:lnTo>
                    <a:lnTo>
                      <a:pt x="471" y="67"/>
                    </a:lnTo>
                    <a:lnTo>
                      <a:pt x="474" y="61"/>
                    </a:lnTo>
                    <a:lnTo>
                      <a:pt x="476" y="57"/>
                    </a:lnTo>
                    <a:lnTo>
                      <a:pt x="477" y="56"/>
                    </a:lnTo>
                    <a:lnTo>
                      <a:pt x="480" y="53"/>
                    </a:lnTo>
                    <a:lnTo>
                      <a:pt x="481" y="52"/>
                    </a:lnTo>
                    <a:lnTo>
                      <a:pt x="485" y="49"/>
                    </a:lnTo>
                    <a:lnTo>
                      <a:pt x="488" y="49"/>
                    </a:lnTo>
                    <a:lnTo>
                      <a:pt x="489" y="52"/>
                    </a:lnTo>
                    <a:lnTo>
                      <a:pt x="489" y="49"/>
                    </a:lnTo>
                    <a:lnTo>
                      <a:pt x="489" y="52"/>
                    </a:lnTo>
                    <a:lnTo>
                      <a:pt x="490" y="52"/>
                    </a:lnTo>
                    <a:lnTo>
                      <a:pt x="492" y="52"/>
                    </a:lnTo>
                    <a:lnTo>
                      <a:pt x="493" y="49"/>
                    </a:lnTo>
                    <a:lnTo>
                      <a:pt x="497" y="49"/>
                    </a:lnTo>
                    <a:lnTo>
                      <a:pt x="496" y="46"/>
                    </a:lnTo>
                    <a:lnTo>
                      <a:pt x="495" y="46"/>
                    </a:lnTo>
                    <a:lnTo>
                      <a:pt x="493" y="42"/>
                    </a:lnTo>
                    <a:lnTo>
                      <a:pt x="492" y="45"/>
                    </a:lnTo>
                    <a:lnTo>
                      <a:pt x="492" y="42"/>
                    </a:lnTo>
                    <a:lnTo>
                      <a:pt x="492" y="41"/>
                    </a:lnTo>
                    <a:lnTo>
                      <a:pt x="490" y="38"/>
                    </a:lnTo>
                    <a:lnTo>
                      <a:pt x="489" y="38"/>
                    </a:lnTo>
                    <a:lnTo>
                      <a:pt x="489" y="37"/>
                    </a:lnTo>
                    <a:lnTo>
                      <a:pt x="486" y="37"/>
                    </a:lnTo>
                    <a:lnTo>
                      <a:pt x="486" y="34"/>
                    </a:lnTo>
                    <a:lnTo>
                      <a:pt x="484" y="31"/>
                    </a:lnTo>
                    <a:lnTo>
                      <a:pt x="480" y="31"/>
                    </a:lnTo>
                    <a:lnTo>
                      <a:pt x="476" y="31"/>
                    </a:lnTo>
                    <a:lnTo>
                      <a:pt x="474" y="31"/>
                    </a:lnTo>
                    <a:lnTo>
                      <a:pt x="473" y="34"/>
                    </a:lnTo>
                    <a:lnTo>
                      <a:pt x="471" y="34"/>
                    </a:lnTo>
                    <a:lnTo>
                      <a:pt x="467" y="31"/>
                    </a:lnTo>
                    <a:lnTo>
                      <a:pt x="465" y="30"/>
                    </a:lnTo>
                    <a:lnTo>
                      <a:pt x="463" y="31"/>
                    </a:lnTo>
                    <a:lnTo>
                      <a:pt x="462" y="31"/>
                    </a:lnTo>
                    <a:lnTo>
                      <a:pt x="461" y="31"/>
                    </a:lnTo>
                    <a:lnTo>
                      <a:pt x="458" y="31"/>
                    </a:lnTo>
                    <a:lnTo>
                      <a:pt x="432" y="41"/>
                    </a:lnTo>
                    <a:lnTo>
                      <a:pt x="354" y="61"/>
                    </a:lnTo>
                    <a:lnTo>
                      <a:pt x="350" y="60"/>
                    </a:lnTo>
                    <a:lnTo>
                      <a:pt x="347" y="57"/>
                    </a:lnTo>
                    <a:lnTo>
                      <a:pt x="339" y="60"/>
                    </a:lnTo>
                    <a:lnTo>
                      <a:pt x="337" y="61"/>
                    </a:lnTo>
                    <a:lnTo>
                      <a:pt x="336" y="61"/>
                    </a:lnTo>
                    <a:lnTo>
                      <a:pt x="335" y="64"/>
                    </a:lnTo>
                    <a:lnTo>
                      <a:pt x="333" y="61"/>
                    </a:lnTo>
                    <a:lnTo>
                      <a:pt x="332" y="61"/>
                    </a:lnTo>
                    <a:lnTo>
                      <a:pt x="331" y="61"/>
                    </a:lnTo>
                    <a:lnTo>
                      <a:pt x="326" y="60"/>
                    </a:lnTo>
                    <a:lnTo>
                      <a:pt x="324" y="60"/>
                    </a:lnTo>
                    <a:lnTo>
                      <a:pt x="322" y="60"/>
                    </a:lnTo>
                    <a:lnTo>
                      <a:pt x="321" y="57"/>
                    </a:lnTo>
                    <a:lnTo>
                      <a:pt x="320" y="57"/>
                    </a:lnTo>
                    <a:lnTo>
                      <a:pt x="316" y="53"/>
                    </a:lnTo>
                    <a:lnTo>
                      <a:pt x="313" y="56"/>
                    </a:lnTo>
                    <a:lnTo>
                      <a:pt x="310" y="53"/>
                    </a:lnTo>
                    <a:lnTo>
                      <a:pt x="308" y="57"/>
                    </a:lnTo>
                    <a:lnTo>
                      <a:pt x="308" y="56"/>
                    </a:lnTo>
                    <a:lnTo>
                      <a:pt x="302" y="53"/>
                    </a:lnTo>
                    <a:lnTo>
                      <a:pt x="301" y="53"/>
                    </a:lnTo>
                    <a:lnTo>
                      <a:pt x="298" y="53"/>
                    </a:lnTo>
                    <a:lnTo>
                      <a:pt x="295" y="53"/>
                    </a:lnTo>
                    <a:lnTo>
                      <a:pt x="294" y="56"/>
                    </a:lnTo>
                    <a:lnTo>
                      <a:pt x="294" y="53"/>
                    </a:lnTo>
                    <a:lnTo>
                      <a:pt x="293" y="53"/>
                    </a:lnTo>
                    <a:lnTo>
                      <a:pt x="291" y="53"/>
                    </a:lnTo>
                    <a:lnTo>
                      <a:pt x="287" y="53"/>
                    </a:lnTo>
                    <a:lnTo>
                      <a:pt x="279" y="53"/>
                    </a:lnTo>
                    <a:lnTo>
                      <a:pt x="279" y="52"/>
                    </a:lnTo>
                    <a:lnTo>
                      <a:pt x="275" y="52"/>
                    </a:lnTo>
                    <a:lnTo>
                      <a:pt x="275" y="49"/>
                    </a:lnTo>
                    <a:lnTo>
                      <a:pt x="274" y="52"/>
                    </a:lnTo>
                    <a:lnTo>
                      <a:pt x="271" y="49"/>
                    </a:lnTo>
                    <a:lnTo>
                      <a:pt x="271" y="53"/>
                    </a:lnTo>
                    <a:lnTo>
                      <a:pt x="266" y="52"/>
                    </a:lnTo>
                    <a:lnTo>
                      <a:pt x="257" y="46"/>
                    </a:lnTo>
                    <a:lnTo>
                      <a:pt x="255" y="42"/>
                    </a:lnTo>
                    <a:lnTo>
                      <a:pt x="253" y="41"/>
                    </a:lnTo>
                    <a:lnTo>
                      <a:pt x="252" y="38"/>
                    </a:lnTo>
                    <a:lnTo>
                      <a:pt x="252" y="37"/>
                    </a:lnTo>
                    <a:lnTo>
                      <a:pt x="249" y="37"/>
                    </a:lnTo>
                    <a:lnTo>
                      <a:pt x="249" y="34"/>
                    </a:lnTo>
                    <a:lnTo>
                      <a:pt x="248" y="31"/>
                    </a:lnTo>
                    <a:lnTo>
                      <a:pt x="247" y="27"/>
                    </a:lnTo>
                    <a:lnTo>
                      <a:pt x="245" y="23"/>
                    </a:lnTo>
                    <a:lnTo>
                      <a:pt x="157" y="23"/>
                    </a:lnTo>
                    <a:lnTo>
                      <a:pt x="92" y="23"/>
                    </a:lnTo>
                    <a:lnTo>
                      <a:pt x="91" y="23"/>
                    </a:lnTo>
                    <a:lnTo>
                      <a:pt x="89" y="27"/>
                    </a:lnTo>
                    <a:lnTo>
                      <a:pt x="88" y="27"/>
                    </a:lnTo>
                    <a:lnTo>
                      <a:pt x="83" y="27"/>
                    </a:lnTo>
                    <a:lnTo>
                      <a:pt x="81" y="27"/>
                    </a:lnTo>
                    <a:lnTo>
                      <a:pt x="77" y="22"/>
                    </a:lnTo>
                    <a:lnTo>
                      <a:pt x="73" y="19"/>
                    </a:lnTo>
                    <a:lnTo>
                      <a:pt x="65" y="11"/>
                    </a:lnTo>
                    <a:lnTo>
                      <a:pt x="65" y="8"/>
                    </a:lnTo>
                    <a:lnTo>
                      <a:pt x="64" y="7"/>
                    </a:lnTo>
                    <a:lnTo>
                      <a:pt x="61" y="2"/>
                    </a:lnTo>
                    <a:lnTo>
                      <a:pt x="54" y="2"/>
                    </a:lnTo>
                    <a:lnTo>
                      <a:pt x="51" y="0"/>
                    </a:lnTo>
                    <a:lnTo>
                      <a:pt x="49" y="0"/>
                    </a:lnTo>
                    <a:lnTo>
                      <a:pt x="46" y="0"/>
                    </a:lnTo>
                    <a:lnTo>
                      <a:pt x="41" y="7"/>
                    </a:lnTo>
                    <a:lnTo>
                      <a:pt x="35" y="11"/>
                    </a:lnTo>
                    <a:lnTo>
                      <a:pt x="32" y="12"/>
                    </a:lnTo>
                    <a:lnTo>
                      <a:pt x="31" y="15"/>
                    </a:lnTo>
                    <a:lnTo>
                      <a:pt x="26" y="17"/>
                    </a:lnTo>
                    <a:lnTo>
                      <a:pt x="24" y="17"/>
                    </a:lnTo>
                    <a:lnTo>
                      <a:pt x="24" y="15"/>
                    </a:lnTo>
                    <a:lnTo>
                      <a:pt x="23" y="15"/>
                    </a:lnTo>
                    <a:lnTo>
                      <a:pt x="18" y="17"/>
                    </a:lnTo>
                    <a:lnTo>
                      <a:pt x="16" y="15"/>
                    </a:lnTo>
                    <a:lnTo>
                      <a:pt x="15" y="12"/>
                    </a:lnTo>
                    <a:lnTo>
                      <a:pt x="11" y="12"/>
                    </a:lnTo>
                    <a:lnTo>
                      <a:pt x="7" y="12"/>
                    </a:lnTo>
                    <a:lnTo>
                      <a:pt x="4" y="17"/>
                    </a:lnTo>
                    <a:lnTo>
                      <a:pt x="3" y="17"/>
                    </a:lnTo>
                    <a:lnTo>
                      <a:pt x="3" y="19"/>
                    </a:lnTo>
                    <a:lnTo>
                      <a:pt x="1" y="17"/>
                    </a:lnTo>
                    <a:lnTo>
                      <a:pt x="0" y="19"/>
                    </a:lnTo>
                    <a:lnTo>
                      <a:pt x="0" y="23"/>
                    </a:lnTo>
                    <a:lnTo>
                      <a:pt x="0" y="34"/>
                    </a:lnTo>
                    <a:lnTo>
                      <a:pt x="0" y="49"/>
                    </a:lnTo>
                    <a:lnTo>
                      <a:pt x="1" y="53"/>
                    </a:lnTo>
                    <a:lnTo>
                      <a:pt x="1" y="60"/>
                    </a:lnTo>
                    <a:lnTo>
                      <a:pt x="3" y="67"/>
                    </a:lnTo>
                    <a:lnTo>
                      <a:pt x="8" y="76"/>
                    </a:lnTo>
                    <a:lnTo>
                      <a:pt x="8" y="82"/>
                    </a:lnTo>
                    <a:lnTo>
                      <a:pt x="9" y="83"/>
                    </a:lnTo>
                    <a:lnTo>
                      <a:pt x="9" y="87"/>
                    </a:lnTo>
                    <a:lnTo>
                      <a:pt x="11" y="90"/>
                    </a:lnTo>
                    <a:lnTo>
                      <a:pt x="15" y="95"/>
                    </a:lnTo>
                    <a:lnTo>
                      <a:pt x="20" y="105"/>
                    </a:lnTo>
                    <a:lnTo>
                      <a:pt x="27" y="117"/>
                    </a:lnTo>
                    <a:lnTo>
                      <a:pt x="27" y="121"/>
                    </a:lnTo>
                    <a:lnTo>
                      <a:pt x="30" y="124"/>
                    </a:lnTo>
                    <a:lnTo>
                      <a:pt x="31" y="125"/>
                    </a:lnTo>
                    <a:lnTo>
                      <a:pt x="32" y="134"/>
                    </a:lnTo>
                    <a:lnTo>
                      <a:pt x="35" y="138"/>
                    </a:lnTo>
                    <a:lnTo>
                      <a:pt x="35" y="145"/>
                    </a:lnTo>
                    <a:lnTo>
                      <a:pt x="47" y="179"/>
                    </a:lnTo>
                    <a:lnTo>
                      <a:pt x="49" y="183"/>
                    </a:lnTo>
                    <a:lnTo>
                      <a:pt x="51" y="189"/>
                    </a:lnTo>
                    <a:lnTo>
                      <a:pt x="53" y="191"/>
                    </a:lnTo>
                    <a:lnTo>
                      <a:pt x="54" y="198"/>
                    </a:lnTo>
                    <a:lnTo>
                      <a:pt x="55" y="206"/>
                    </a:lnTo>
                    <a:lnTo>
                      <a:pt x="60" y="218"/>
                    </a:lnTo>
                    <a:lnTo>
                      <a:pt x="61" y="224"/>
                    </a:lnTo>
                    <a:lnTo>
                      <a:pt x="61" y="228"/>
                    </a:lnTo>
                    <a:lnTo>
                      <a:pt x="61" y="232"/>
                    </a:lnTo>
                    <a:lnTo>
                      <a:pt x="65" y="240"/>
                    </a:lnTo>
                    <a:lnTo>
                      <a:pt x="68" y="247"/>
                    </a:lnTo>
                    <a:lnTo>
                      <a:pt x="70" y="255"/>
                    </a:lnTo>
                    <a:lnTo>
                      <a:pt x="73" y="262"/>
                    </a:lnTo>
                    <a:lnTo>
                      <a:pt x="77" y="267"/>
                    </a:lnTo>
                    <a:lnTo>
                      <a:pt x="78" y="274"/>
                    </a:lnTo>
                    <a:lnTo>
                      <a:pt x="83" y="282"/>
                    </a:lnTo>
                    <a:lnTo>
                      <a:pt x="81" y="288"/>
                    </a:lnTo>
                    <a:lnTo>
                      <a:pt x="84" y="289"/>
                    </a:lnTo>
                    <a:lnTo>
                      <a:pt x="93" y="307"/>
                    </a:lnTo>
                    <a:lnTo>
                      <a:pt x="95" y="311"/>
                    </a:lnTo>
                    <a:lnTo>
                      <a:pt x="97" y="317"/>
                    </a:lnTo>
                    <a:lnTo>
                      <a:pt x="103" y="332"/>
                    </a:lnTo>
                    <a:lnTo>
                      <a:pt x="103" y="340"/>
                    </a:lnTo>
                    <a:lnTo>
                      <a:pt x="100" y="366"/>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13" name="Freeform 497"/>
              <p:cNvSpPr>
                <a:spLocks/>
              </p:cNvSpPr>
              <p:nvPr/>
            </p:nvSpPr>
            <p:spPr bwMode="auto">
              <a:xfrm>
                <a:off x="3029" y="2778"/>
                <a:ext cx="25" cy="35"/>
              </a:xfrm>
              <a:custGeom>
                <a:avLst/>
                <a:gdLst/>
                <a:ahLst/>
                <a:cxnLst>
                  <a:cxn ang="0">
                    <a:pos x="5" y="101"/>
                  </a:cxn>
                  <a:cxn ang="0">
                    <a:pos x="8" y="92"/>
                  </a:cxn>
                  <a:cxn ang="0">
                    <a:pos x="10" y="92"/>
                  </a:cxn>
                  <a:cxn ang="0">
                    <a:pos x="16" y="97"/>
                  </a:cxn>
                  <a:cxn ang="0">
                    <a:pos x="19" y="105"/>
                  </a:cxn>
                  <a:cxn ang="0">
                    <a:pos x="24" y="105"/>
                  </a:cxn>
                  <a:cxn ang="0">
                    <a:pos x="28" y="102"/>
                  </a:cxn>
                  <a:cxn ang="0">
                    <a:pos x="31" y="105"/>
                  </a:cxn>
                  <a:cxn ang="0">
                    <a:pos x="37" y="101"/>
                  </a:cxn>
                  <a:cxn ang="0">
                    <a:pos x="38" y="97"/>
                  </a:cxn>
                  <a:cxn ang="0">
                    <a:pos x="39" y="75"/>
                  </a:cxn>
                  <a:cxn ang="0">
                    <a:pos x="47" y="82"/>
                  </a:cxn>
                  <a:cxn ang="0">
                    <a:pos x="50" y="78"/>
                  </a:cxn>
                  <a:cxn ang="0">
                    <a:pos x="58" y="75"/>
                  </a:cxn>
                  <a:cxn ang="0">
                    <a:pos x="60" y="78"/>
                  </a:cxn>
                  <a:cxn ang="0">
                    <a:pos x="60" y="79"/>
                  </a:cxn>
                  <a:cxn ang="0">
                    <a:pos x="66" y="79"/>
                  </a:cxn>
                  <a:cxn ang="0">
                    <a:pos x="68" y="78"/>
                  </a:cxn>
                  <a:cxn ang="0">
                    <a:pos x="71" y="79"/>
                  </a:cxn>
                  <a:cxn ang="0">
                    <a:pos x="73" y="78"/>
                  </a:cxn>
                  <a:cxn ang="0">
                    <a:pos x="73" y="67"/>
                  </a:cxn>
                  <a:cxn ang="0">
                    <a:pos x="75" y="60"/>
                  </a:cxn>
                  <a:cxn ang="0">
                    <a:pos x="72" y="53"/>
                  </a:cxn>
                  <a:cxn ang="0">
                    <a:pos x="73" y="37"/>
                  </a:cxn>
                  <a:cxn ang="0">
                    <a:pos x="69" y="23"/>
                  </a:cxn>
                  <a:cxn ang="0">
                    <a:pos x="62" y="18"/>
                  </a:cxn>
                  <a:cxn ang="0">
                    <a:pos x="61" y="7"/>
                  </a:cxn>
                  <a:cxn ang="0">
                    <a:pos x="60" y="7"/>
                  </a:cxn>
                  <a:cxn ang="0">
                    <a:pos x="58" y="3"/>
                  </a:cxn>
                  <a:cxn ang="0">
                    <a:pos x="60" y="0"/>
                  </a:cxn>
                  <a:cxn ang="0">
                    <a:pos x="56" y="0"/>
                  </a:cxn>
                  <a:cxn ang="0">
                    <a:pos x="53" y="8"/>
                  </a:cxn>
                  <a:cxn ang="0">
                    <a:pos x="41" y="23"/>
                  </a:cxn>
                  <a:cxn ang="0">
                    <a:pos x="39" y="26"/>
                  </a:cxn>
                  <a:cxn ang="0">
                    <a:pos x="35" y="15"/>
                  </a:cxn>
                  <a:cxn ang="0">
                    <a:pos x="34" y="19"/>
                  </a:cxn>
                  <a:cxn ang="0">
                    <a:pos x="27" y="19"/>
                  </a:cxn>
                  <a:cxn ang="0">
                    <a:pos x="19" y="29"/>
                  </a:cxn>
                  <a:cxn ang="0">
                    <a:pos x="10" y="48"/>
                  </a:cxn>
                  <a:cxn ang="0">
                    <a:pos x="11" y="67"/>
                  </a:cxn>
                  <a:cxn ang="0">
                    <a:pos x="10" y="71"/>
                  </a:cxn>
                  <a:cxn ang="0">
                    <a:pos x="5" y="73"/>
                  </a:cxn>
                  <a:cxn ang="0">
                    <a:pos x="3" y="79"/>
                  </a:cxn>
                  <a:cxn ang="0">
                    <a:pos x="0" y="79"/>
                  </a:cxn>
                  <a:cxn ang="0">
                    <a:pos x="0" y="97"/>
                  </a:cxn>
                  <a:cxn ang="0">
                    <a:pos x="7" y="101"/>
                  </a:cxn>
                  <a:cxn ang="0">
                    <a:pos x="5" y="101"/>
                  </a:cxn>
                </a:cxnLst>
                <a:rect l="0" t="0" r="r" b="b"/>
                <a:pathLst>
                  <a:path w="75" h="105">
                    <a:moveTo>
                      <a:pt x="5" y="101"/>
                    </a:moveTo>
                    <a:lnTo>
                      <a:pt x="8" y="92"/>
                    </a:lnTo>
                    <a:lnTo>
                      <a:pt x="10" y="92"/>
                    </a:lnTo>
                    <a:lnTo>
                      <a:pt x="16" y="97"/>
                    </a:lnTo>
                    <a:lnTo>
                      <a:pt x="19" y="105"/>
                    </a:lnTo>
                    <a:lnTo>
                      <a:pt x="24" y="105"/>
                    </a:lnTo>
                    <a:lnTo>
                      <a:pt x="28" y="102"/>
                    </a:lnTo>
                    <a:lnTo>
                      <a:pt x="31" y="105"/>
                    </a:lnTo>
                    <a:lnTo>
                      <a:pt x="37" y="101"/>
                    </a:lnTo>
                    <a:lnTo>
                      <a:pt x="38" y="97"/>
                    </a:lnTo>
                    <a:lnTo>
                      <a:pt x="39" y="75"/>
                    </a:lnTo>
                    <a:lnTo>
                      <a:pt x="47" y="82"/>
                    </a:lnTo>
                    <a:lnTo>
                      <a:pt x="50" y="78"/>
                    </a:lnTo>
                    <a:lnTo>
                      <a:pt x="58" y="75"/>
                    </a:lnTo>
                    <a:lnTo>
                      <a:pt x="60" y="78"/>
                    </a:lnTo>
                    <a:lnTo>
                      <a:pt x="60" y="79"/>
                    </a:lnTo>
                    <a:lnTo>
                      <a:pt x="66" y="79"/>
                    </a:lnTo>
                    <a:lnTo>
                      <a:pt x="68" y="78"/>
                    </a:lnTo>
                    <a:lnTo>
                      <a:pt x="71" y="79"/>
                    </a:lnTo>
                    <a:lnTo>
                      <a:pt x="73" y="78"/>
                    </a:lnTo>
                    <a:lnTo>
                      <a:pt x="73" y="67"/>
                    </a:lnTo>
                    <a:lnTo>
                      <a:pt x="75" y="60"/>
                    </a:lnTo>
                    <a:lnTo>
                      <a:pt x="72" y="53"/>
                    </a:lnTo>
                    <a:lnTo>
                      <a:pt x="73" y="37"/>
                    </a:lnTo>
                    <a:lnTo>
                      <a:pt x="69" y="23"/>
                    </a:lnTo>
                    <a:lnTo>
                      <a:pt x="62" y="18"/>
                    </a:lnTo>
                    <a:lnTo>
                      <a:pt x="61" y="7"/>
                    </a:lnTo>
                    <a:lnTo>
                      <a:pt x="60" y="7"/>
                    </a:lnTo>
                    <a:lnTo>
                      <a:pt x="58" y="3"/>
                    </a:lnTo>
                    <a:lnTo>
                      <a:pt x="60" y="0"/>
                    </a:lnTo>
                    <a:lnTo>
                      <a:pt x="56" y="0"/>
                    </a:lnTo>
                    <a:lnTo>
                      <a:pt x="53" y="8"/>
                    </a:lnTo>
                    <a:lnTo>
                      <a:pt x="41" y="23"/>
                    </a:lnTo>
                    <a:lnTo>
                      <a:pt x="39" y="26"/>
                    </a:lnTo>
                    <a:lnTo>
                      <a:pt x="35" y="15"/>
                    </a:lnTo>
                    <a:lnTo>
                      <a:pt x="34" y="19"/>
                    </a:lnTo>
                    <a:lnTo>
                      <a:pt x="27" y="19"/>
                    </a:lnTo>
                    <a:lnTo>
                      <a:pt x="19" y="29"/>
                    </a:lnTo>
                    <a:lnTo>
                      <a:pt x="10" y="48"/>
                    </a:lnTo>
                    <a:lnTo>
                      <a:pt x="11" y="67"/>
                    </a:lnTo>
                    <a:lnTo>
                      <a:pt x="10" y="71"/>
                    </a:lnTo>
                    <a:lnTo>
                      <a:pt x="5" y="73"/>
                    </a:lnTo>
                    <a:lnTo>
                      <a:pt x="3" y="79"/>
                    </a:lnTo>
                    <a:lnTo>
                      <a:pt x="0" y="79"/>
                    </a:lnTo>
                    <a:lnTo>
                      <a:pt x="0" y="97"/>
                    </a:lnTo>
                    <a:lnTo>
                      <a:pt x="7" y="101"/>
                    </a:lnTo>
                    <a:lnTo>
                      <a:pt x="5" y="101"/>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12" name="Freeform 496"/>
              <p:cNvSpPr>
                <a:spLocks noEditPoints="1"/>
              </p:cNvSpPr>
              <p:nvPr/>
            </p:nvSpPr>
            <p:spPr bwMode="auto">
              <a:xfrm>
                <a:off x="2877" y="3196"/>
                <a:ext cx="202" cy="252"/>
              </a:xfrm>
              <a:custGeom>
                <a:avLst/>
                <a:gdLst/>
                <a:ahLst/>
                <a:cxnLst>
                  <a:cxn ang="0">
                    <a:pos x="400" y="669"/>
                  </a:cxn>
                  <a:cxn ang="0">
                    <a:pos x="446" y="617"/>
                  </a:cxn>
                  <a:cxn ang="0">
                    <a:pos x="477" y="569"/>
                  </a:cxn>
                  <a:cxn ang="0">
                    <a:pos x="518" y="506"/>
                  </a:cxn>
                  <a:cxn ang="0">
                    <a:pos x="567" y="405"/>
                  </a:cxn>
                  <a:cxn ang="0">
                    <a:pos x="587" y="374"/>
                  </a:cxn>
                  <a:cxn ang="0">
                    <a:pos x="575" y="277"/>
                  </a:cxn>
                  <a:cxn ang="0">
                    <a:pos x="532" y="273"/>
                  </a:cxn>
                  <a:cxn ang="0">
                    <a:pos x="571" y="226"/>
                  </a:cxn>
                  <a:cxn ang="0">
                    <a:pos x="561" y="93"/>
                  </a:cxn>
                  <a:cxn ang="0">
                    <a:pos x="523" y="12"/>
                  </a:cxn>
                  <a:cxn ang="0">
                    <a:pos x="485" y="1"/>
                  </a:cxn>
                  <a:cxn ang="0">
                    <a:pos x="457" y="18"/>
                  </a:cxn>
                  <a:cxn ang="0">
                    <a:pos x="429" y="39"/>
                  </a:cxn>
                  <a:cxn ang="0">
                    <a:pos x="411" y="65"/>
                  </a:cxn>
                  <a:cxn ang="0">
                    <a:pos x="395" y="86"/>
                  </a:cxn>
                  <a:cxn ang="0">
                    <a:pos x="383" y="127"/>
                  </a:cxn>
                  <a:cxn ang="0">
                    <a:pos x="347" y="165"/>
                  </a:cxn>
                  <a:cxn ang="0">
                    <a:pos x="304" y="220"/>
                  </a:cxn>
                  <a:cxn ang="0">
                    <a:pos x="277" y="207"/>
                  </a:cxn>
                  <a:cxn ang="0">
                    <a:pos x="258" y="188"/>
                  </a:cxn>
                  <a:cxn ang="0">
                    <a:pos x="235" y="199"/>
                  </a:cxn>
                  <a:cxn ang="0">
                    <a:pos x="228" y="231"/>
                  </a:cxn>
                  <a:cxn ang="0">
                    <a:pos x="206" y="266"/>
                  </a:cxn>
                  <a:cxn ang="0">
                    <a:pos x="178" y="280"/>
                  </a:cxn>
                  <a:cxn ang="0">
                    <a:pos x="153" y="262"/>
                  </a:cxn>
                  <a:cxn ang="0">
                    <a:pos x="158" y="220"/>
                  </a:cxn>
                  <a:cxn ang="0">
                    <a:pos x="153" y="195"/>
                  </a:cxn>
                  <a:cxn ang="0">
                    <a:pos x="130" y="374"/>
                  </a:cxn>
                  <a:cxn ang="0">
                    <a:pos x="103" y="393"/>
                  </a:cxn>
                  <a:cxn ang="0">
                    <a:pos x="72" y="403"/>
                  </a:cxn>
                  <a:cxn ang="0">
                    <a:pos x="42" y="390"/>
                  </a:cxn>
                  <a:cxn ang="0">
                    <a:pos x="29" y="363"/>
                  </a:cxn>
                  <a:cxn ang="0">
                    <a:pos x="14" y="360"/>
                  </a:cxn>
                  <a:cxn ang="0">
                    <a:pos x="2" y="384"/>
                  </a:cxn>
                  <a:cxn ang="0">
                    <a:pos x="19" y="439"/>
                  </a:cxn>
                  <a:cxn ang="0">
                    <a:pos x="45" y="528"/>
                  </a:cxn>
                  <a:cxn ang="0">
                    <a:pos x="69" y="607"/>
                  </a:cxn>
                  <a:cxn ang="0">
                    <a:pos x="53" y="641"/>
                  </a:cxn>
                  <a:cxn ang="0">
                    <a:pos x="68" y="673"/>
                  </a:cxn>
                  <a:cxn ang="0">
                    <a:pos x="69" y="708"/>
                  </a:cxn>
                  <a:cxn ang="0">
                    <a:pos x="75" y="711"/>
                  </a:cxn>
                  <a:cxn ang="0">
                    <a:pos x="98" y="726"/>
                  </a:cxn>
                  <a:cxn ang="0">
                    <a:pos x="113" y="745"/>
                  </a:cxn>
                  <a:cxn ang="0">
                    <a:pos x="145" y="738"/>
                  </a:cxn>
                  <a:cxn ang="0">
                    <a:pos x="187" y="726"/>
                  </a:cxn>
                  <a:cxn ang="0">
                    <a:pos x="225" y="704"/>
                  </a:cxn>
                  <a:cxn ang="0">
                    <a:pos x="235" y="708"/>
                  </a:cxn>
                  <a:cxn ang="0">
                    <a:pos x="210" y="715"/>
                  </a:cxn>
                  <a:cxn ang="0">
                    <a:pos x="202" y="723"/>
                  </a:cxn>
                  <a:cxn ang="0">
                    <a:pos x="232" y="704"/>
                  </a:cxn>
                  <a:cxn ang="0">
                    <a:pos x="256" y="711"/>
                  </a:cxn>
                  <a:cxn ang="0">
                    <a:pos x="308" y="715"/>
                  </a:cxn>
                  <a:cxn ang="0">
                    <a:pos x="335" y="708"/>
                  </a:cxn>
                  <a:cxn ang="0">
                    <a:pos x="370" y="692"/>
                  </a:cxn>
                  <a:cxn ang="0">
                    <a:pos x="441" y="475"/>
                  </a:cxn>
                  <a:cxn ang="0">
                    <a:pos x="471" y="445"/>
                  </a:cxn>
                  <a:cxn ang="0">
                    <a:pos x="465" y="407"/>
                  </a:cxn>
                  <a:cxn ang="0">
                    <a:pos x="433" y="390"/>
                  </a:cxn>
                  <a:cxn ang="0">
                    <a:pos x="414" y="409"/>
                  </a:cxn>
                  <a:cxn ang="0">
                    <a:pos x="400" y="437"/>
                  </a:cxn>
                  <a:cxn ang="0">
                    <a:pos x="400" y="475"/>
                  </a:cxn>
                  <a:cxn ang="0">
                    <a:pos x="429" y="506"/>
                  </a:cxn>
                </a:cxnLst>
                <a:rect l="0" t="0" r="r" b="b"/>
                <a:pathLst>
                  <a:path w="606" h="756">
                    <a:moveTo>
                      <a:pt x="370" y="692"/>
                    </a:moveTo>
                    <a:lnTo>
                      <a:pt x="372" y="689"/>
                    </a:lnTo>
                    <a:lnTo>
                      <a:pt x="373" y="688"/>
                    </a:lnTo>
                    <a:lnTo>
                      <a:pt x="376" y="688"/>
                    </a:lnTo>
                    <a:lnTo>
                      <a:pt x="376" y="685"/>
                    </a:lnTo>
                    <a:lnTo>
                      <a:pt x="378" y="684"/>
                    </a:lnTo>
                    <a:lnTo>
                      <a:pt x="383" y="684"/>
                    </a:lnTo>
                    <a:lnTo>
                      <a:pt x="385" y="681"/>
                    </a:lnTo>
                    <a:lnTo>
                      <a:pt x="388" y="678"/>
                    </a:lnTo>
                    <a:lnTo>
                      <a:pt x="392" y="678"/>
                    </a:lnTo>
                    <a:lnTo>
                      <a:pt x="393" y="674"/>
                    </a:lnTo>
                    <a:lnTo>
                      <a:pt x="396" y="673"/>
                    </a:lnTo>
                    <a:lnTo>
                      <a:pt x="400" y="669"/>
                    </a:lnTo>
                    <a:lnTo>
                      <a:pt x="403" y="666"/>
                    </a:lnTo>
                    <a:lnTo>
                      <a:pt x="406" y="662"/>
                    </a:lnTo>
                    <a:lnTo>
                      <a:pt x="407" y="662"/>
                    </a:lnTo>
                    <a:lnTo>
                      <a:pt x="408" y="659"/>
                    </a:lnTo>
                    <a:lnTo>
                      <a:pt x="412" y="658"/>
                    </a:lnTo>
                    <a:lnTo>
                      <a:pt x="415" y="654"/>
                    </a:lnTo>
                    <a:lnTo>
                      <a:pt x="422" y="647"/>
                    </a:lnTo>
                    <a:lnTo>
                      <a:pt x="423" y="645"/>
                    </a:lnTo>
                    <a:lnTo>
                      <a:pt x="429" y="639"/>
                    </a:lnTo>
                    <a:lnTo>
                      <a:pt x="430" y="635"/>
                    </a:lnTo>
                    <a:lnTo>
                      <a:pt x="439" y="628"/>
                    </a:lnTo>
                    <a:lnTo>
                      <a:pt x="445" y="620"/>
                    </a:lnTo>
                    <a:lnTo>
                      <a:pt x="446" y="617"/>
                    </a:lnTo>
                    <a:lnTo>
                      <a:pt x="450" y="613"/>
                    </a:lnTo>
                    <a:lnTo>
                      <a:pt x="452" y="609"/>
                    </a:lnTo>
                    <a:lnTo>
                      <a:pt x="454" y="607"/>
                    </a:lnTo>
                    <a:lnTo>
                      <a:pt x="457" y="605"/>
                    </a:lnTo>
                    <a:lnTo>
                      <a:pt x="460" y="599"/>
                    </a:lnTo>
                    <a:lnTo>
                      <a:pt x="467" y="590"/>
                    </a:lnTo>
                    <a:lnTo>
                      <a:pt x="468" y="585"/>
                    </a:lnTo>
                    <a:lnTo>
                      <a:pt x="471" y="584"/>
                    </a:lnTo>
                    <a:lnTo>
                      <a:pt x="473" y="575"/>
                    </a:lnTo>
                    <a:lnTo>
                      <a:pt x="475" y="573"/>
                    </a:lnTo>
                    <a:lnTo>
                      <a:pt x="476" y="573"/>
                    </a:lnTo>
                    <a:lnTo>
                      <a:pt x="476" y="570"/>
                    </a:lnTo>
                    <a:lnTo>
                      <a:pt x="477" y="569"/>
                    </a:lnTo>
                    <a:lnTo>
                      <a:pt x="476" y="569"/>
                    </a:lnTo>
                    <a:lnTo>
                      <a:pt x="481" y="565"/>
                    </a:lnTo>
                    <a:lnTo>
                      <a:pt x="483" y="562"/>
                    </a:lnTo>
                    <a:lnTo>
                      <a:pt x="485" y="562"/>
                    </a:lnTo>
                    <a:lnTo>
                      <a:pt x="485" y="561"/>
                    </a:lnTo>
                    <a:lnTo>
                      <a:pt x="490" y="554"/>
                    </a:lnTo>
                    <a:lnTo>
                      <a:pt x="494" y="551"/>
                    </a:lnTo>
                    <a:lnTo>
                      <a:pt x="500" y="543"/>
                    </a:lnTo>
                    <a:lnTo>
                      <a:pt x="503" y="536"/>
                    </a:lnTo>
                    <a:lnTo>
                      <a:pt x="510" y="524"/>
                    </a:lnTo>
                    <a:lnTo>
                      <a:pt x="511" y="521"/>
                    </a:lnTo>
                    <a:lnTo>
                      <a:pt x="514" y="517"/>
                    </a:lnTo>
                    <a:lnTo>
                      <a:pt x="518" y="506"/>
                    </a:lnTo>
                    <a:lnTo>
                      <a:pt x="521" y="497"/>
                    </a:lnTo>
                    <a:lnTo>
                      <a:pt x="523" y="497"/>
                    </a:lnTo>
                    <a:lnTo>
                      <a:pt x="526" y="487"/>
                    </a:lnTo>
                    <a:lnTo>
                      <a:pt x="530" y="472"/>
                    </a:lnTo>
                    <a:lnTo>
                      <a:pt x="538" y="460"/>
                    </a:lnTo>
                    <a:lnTo>
                      <a:pt x="536" y="460"/>
                    </a:lnTo>
                    <a:lnTo>
                      <a:pt x="538" y="460"/>
                    </a:lnTo>
                    <a:lnTo>
                      <a:pt x="538" y="458"/>
                    </a:lnTo>
                    <a:lnTo>
                      <a:pt x="541" y="448"/>
                    </a:lnTo>
                    <a:lnTo>
                      <a:pt x="549" y="428"/>
                    </a:lnTo>
                    <a:lnTo>
                      <a:pt x="565" y="405"/>
                    </a:lnTo>
                    <a:lnTo>
                      <a:pt x="564" y="405"/>
                    </a:lnTo>
                    <a:lnTo>
                      <a:pt x="567" y="405"/>
                    </a:lnTo>
                    <a:lnTo>
                      <a:pt x="568" y="405"/>
                    </a:lnTo>
                    <a:lnTo>
                      <a:pt x="572" y="401"/>
                    </a:lnTo>
                    <a:lnTo>
                      <a:pt x="575" y="398"/>
                    </a:lnTo>
                    <a:lnTo>
                      <a:pt x="572" y="398"/>
                    </a:lnTo>
                    <a:lnTo>
                      <a:pt x="572" y="397"/>
                    </a:lnTo>
                    <a:lnTo>
                      <a:pt x="575" y="397"/>
                    </a:lnTo>
                    <a:lnTo>
                      <a:pt x="576" y="397"/>
                    </a:lnTo>
                    <a:lnTo>
                      <a:pt x="579" y="390"/>
                    </a:lnTo>
                    <a:lnTo>
                      <a:pt x="580" y="388"/>
                    </a:lnTo>
                    <a:lnTo>
                      <a:pt x="583" y="386"/>
                    </a:lnTo>
                    <a:lnTo>
                      <a:pt x="587" y="382"/>
                    </a:lnTo>
                    <a:lnTo>
                      <a:pt x="588" y="374"/>
                    </a:lnTo>
                    <a:lnTo>
                      <a:pt x="587" y="374"/>
                    </a:lnTo>
                    <a:lnTo>
                      <a:pt x="588" y="371"/>
                    </a:lnTo>
                    <a:lnTo>
                      <a:pt x="593" y="359"/>
                    </a:lnTo>
                    <a:lnTo>
                      <a:pt x="595" y="345"/>
                    </a:lnTo>
                    <a:lnTo>
                      <a:pt x="594" y="341"/>
                    </a:lnTo>
                    <a:lnTo>
                      <a:pt x="597" y="325"/>
                    </a:lnTo>
                    <a:lnTo>
                      <a:pt x="602" y="299"/>
                    </a:lnTo>
                    <a:lnTo>
                      <a:pt x="603" y="296"/>
                    </a:lnTo>
                    <a:lnTo>
                      <a:pt x="606" y="280"/>
                    </a:lnTo>
                    <a:lnTo>
                      <a:pt x="605" y="280"/>
                    </a:lnTo>
                    <a:lnTo>
                      <a:pt x="584" y="281"/>
                    </a:lnTo>
                    <a:lnTo>
                      <a:pt x="580" y="280"/>
                    </a:lnTo>
                    <a:lnTo>
                      <a:pt x="576" y="280"/>
                    </a:lnTo>
                    <a:lnTo>
                      <a:pt x="575" y="277"/>
                    </a:lnTo>
                    <a:lnTo>
                      <a:pt x="572" y="277"/>
                    </a:lnTo>
                    <a:lnTo>
                      <a:pt x="572" y="285"/>
                    </a:lnTo>
                    <a:lnTo>
                      <a:pt x="571" y="296"/>
                    </a:lnTo>
                    <a:lnTo>
                      <a:pt x="571" y="304"/>
                    </a:lnTo>
                    <a:lnTo>
                      <a:pt x="552" y="307"/>
                    </a:lnTo>
                    <a:lnTo>
                      <a:pt x="541" y="299"/>
                    </a:lnTo>
                    <a:lnTo>
                      <a:pt x="538" y="295"/>
                    </a:lnTo>
                    <a:lnTo>
                      <a:pt x="534" y="291"/>
                    </a:lnTo>
                    <a:lnTo>
                      <a:pt x="534" y="285"/>
                    </a:lnTo>
                    <a:lnTo>
                      <a:pt x="534" y="281"/>
                    </a:lnTo>
                    <a:lnTo>
                      <a:pt x="533" y="280"/>
                    </a:lnTo>
                    <a:lnTo>
                      <a:pt x="532" y="277"/>
                    </a:lnTo>
                    <a:lnTo>
                      <a:pt x="532" y="273"/>
                    </a:lnTo>
                    <a:lnTo>
                      <a:pt x="530" y="277"/>
                    </a:lnTo>
                    <a:lnTo>
                      <a:pt x="529" y="277"/>
                    </a:lnTo>
                    <a:lnTo>
                      <a:pt x="528" y="256"/>
                    </a:lnTo>
                    <a:lnTo>
                      <a:pt x="529" y="252"/>
                    </a:lnTo>
                    <a:lnTo>
                      <a:pt x="534" y="243"/>
                    </a:lnTo>
                    <a:lnTo>
                      <a:pt x="538" y="235"/>
                    </a:lnTo>
                    <a:lnTo>
                      <a:pt x="540" y="226"/>
                    </a:lnTo>
                    <a:lnTo>
                      <a:pt x="541" y="224"/>
                    </a:lnTo>
                    <a:lnTo>
                      <a:pt x="546" y="214"/>
                    </a:lnTo>
                    <a:lnTo>
                      <a:pt x="551" y="214"/>
                    </a:lnTo>
                    <a:lnTo>
                      <a:pt x="565" y="226"/>
                    </a:lnTo>
                    <a:lnTo>
                      <a:pt x="568" y="229"/>
                    </a:lnTo>
                    <a:lnTo>
                      <a:pt x="571" y="226"/>
                    </a:lnTo>
                    <a:lnTo>
                      <a:pt x="570" y="218"/>
                    </a:lnTo>
                    <a:lnTo>
                      <a:pt x="572" y="210"/>
                    </a:lnTo>
                    <a:lnTo>
                      <a:pt x="572" y="201"/>
                    </a:lnTo>
                    <a:lnTo>
                      <a:pt x="572" y="195"/>
                    </a:lnTo>
                    <a:lnTo>
                      <a:pt x="572" y="192"/>
                    </a:lnTo>
                    <a:lnTo>
                      <a:pt x="572" y="172"/>
                    </a:lnTo>
                    <a:lnTo>
                      <a:pt x="572" y="150"/>
                    </a:lnTo>
                    <a:lnTo>
                      <a:pt x="572" y="138"/>
                    </a:lnTo>
                    <a:lnTo>
                      <a:pt x="571" y="128"/>
                    </a:lnTo>
                    <a:lnTo>
                      <a:pt x="568" y="120"/>
                    </a:lnTo>
                    <a:lnTo>
                      <a:pt x="568" y="108"/>
                    </a:lnTo>
                    <a:lnTo>
                      <a:pt x="564" y="101"/>
                    </a:lnTo>
                    <a:lnTo>
                      <a:pt x="561" y="93"/>
                    </a:lnTo>
                    <a:lnTo>
                      <a:pt x="561" y="89"/>
                    </a:lnTo>
                    <a:lnTo>
                      <a:pt x="556" y="79"/>
                    </a:lnTo>
                    <a:lnTo>
                      <a:pt x="556" y="75"/>
                    </a:lnTo>
                    <a:lnTo>
                      <a:pt x="557" y="63"/>
                    </a:lnTo>
                    <a:lnTo>
                      <a:pt x="546" y="16"/>
                    </a:lnTo>
                    <a:lnTo>
                      <a:pt x="546" y="14"/>
                    </a:lnTo>
                    <a:lnTo>
                      <a:pt x="542" y="14"/>
                    </a:lnTo>
                    <a:lnTo>
                      <a:pt x="542" y="12"/>
                    </a:lnTo>
                    <a:lnTo>
                      <a:pt x="540" y="12"/>
                    </a:lnTo>
                    <a:lnTo>
                      <a:pt x="537" y="12"/>
                    </a:lnTo>
                    <a:lnTo>
                      <a:pt x="533" y="10"/>
                    </a:lnTo>
                    <a:lnTo>
                      <a:pt x="523" y="10"/>
                    </a:lnTo>
                    <a:lnTo>
                      <a:pt x="523" y="12"/>
                    </a:lnTo>
                    <a:lnTo>
                      <a:pt x="521" y="12"/>
                    </a:lnTo>
                    <a:lnTo>
                      <a:pt x="519" y="12"/>
                    </a:lnTo>
                    <a:lnTo>
                      <a:pt x="517" y="12"/>
                    </a:lnTo>
                    <a:lnTo>
                      <a:pt x="514" y="12"/>
                    </a:lnTo>
                    <a:lnTo>
                      <a:pt x="510" y="14"/>
                    </a:lnTo>
                    <a:lnTo>
                      <a:pt x="509" y="10"/>
                    </a:lnTo>
                    <a:lnTo>
                      <a:pt x="504" y="10"/>
                    </a:lnTo>
                    <a:lnTo>
                      <a:pt x="496" y="4"/>
                    </a:lnTo>
                    <a:lnTo>
                      <a:pt x="492" y="4"/>
                    </a:lnTo>
                    <a:lnTo>
                      <a:pt x="490" y="0"/>
                    </a:lnTo>
                    <a:lnTo>
                      <a:pt x="487" y="0"/>
                    </a:lnTo>
                    <a:lnTo>
                      <a:pt x="485" y="0"/>
                    </a:lnTo>
                    <a:lnTo>
                      <a:pt x="485" y="1"/>
                    </a:lnTo>
                    <a:lnTo>
                      <a:pt x="484" y="0"/>
                    </a:lnTo>
                    <a:lnTo>
                      <a:pt x="483" y="1"/>
                    </a:lnTo>
                    <a:lnTo>
                      <a:pt x="481" y="4"/>
                    </a:lnTo>
                    <a:lnTo>
                      <a:pt x="479" y="1"/>
                    </a:lnTo>
                    <a:lnTo>
                      <a:pt x="476" y="4"/>
                    </a:lnTo>
                    <a:lnTo>
                      <a:pt x="471" y="4"/>
                    </a:lnTo>
                    <a:lnTo>
                      <a:pt x="469" y="4"/>
                    </a:lnTo>
                    <a:lnTo>
                      <a:pt x="468" y="5"/>
                    </a:lnTo>
                    <a:lnTo>
                      <a:pt x="462" y="5"/>
                    </a:lnTo>
                    <a:lnTo>
                      <a:pt x="461" y="12"/>
                    </a:lnTo>
                    <a:lnTo>
                      <a:pt x="461" y="14"/>
                    </a:lnTo>
                    <a:lnTo>
                      <a:pt x="460" y="18"/>
                    </a:lnTo>
                    <a:lnTo>
                      <a:pt x="457" y="18"/>
                    </a:lnTo>
                    <a:lnTo>
                      <a:pt x="457" y="20"/>
                    </a:lnTo>
                    <a:lnTo>
                      <a:pt x="452" y="23"/>
                    </a:lnTo>
                    <a:lnTo>
                      <a:pt x="448" y="25"/>
                    </a:lnTo>
                    <a:lnTo>
                      <a:pt x="446" y="25"/>
                    </a:lnTo>
                    <a:lnTo>
                      <a:pt x="445" y="27"/>
                    </a:lnTo>
                    <a:lnTo>
                      <a:pt x="442" y="25"/>
                    </a:lnTo>
                    <a:lnTo>
                      <a:pt x="439" y="25"/>
                    </a:lnTo>
                    <a:lnTo>
                      <a:pt x="437" y="29"/>
                    </a:lnTo>
                    <a:lnTo>
                      <a:pt x="434" y="31"/>
                    </a:lnTo>
                    <a:lnTo>
                      <a:pt x="433" y="31"/>
                    </a:lnTo>
                    <a:lnTo>
                      <a:pt x="431" y="33"/>
                    </a:lnTo>
                    <a:lnTo>
                      <a:pt x="431" y="39"/>
                    </a:lnTo>
                    <a:lnTo>
                      <a:pt x="429" y="39"/>
                    </a:lnTo>
                    <a:lnTo>
                      <a:pt x="427" y="39"/>
                    </a:lnTo>
                    <a:lnTo>
                      <a:pt x="427" y="44"/>
                    </a:lnTo>
                    <a:lnTo>
                      <a:pt x="427" y="46"/>
                    </a:lnTo>
                    <a:lnTo>
                      <a:pt x="425" y="48"/>
                    </a:lnTo>
                    <a:lnTo>
                      <a:pt x="423" y="48"/>
                    </a:lnTo>
                    <a:lnTo>
                      <a:pt x="423" y="54"/>
                    </a:lnTo>
                    <a:lnTo>
                      <a:pt x="419" y="59"/>
                    </a:lnTo>
                    <a:lnTo>
                      <a:pt x="416" y="59"/>
                    </a:lnTo>
                    <a:lnTo>
                      <a:pt x="418" y="60"/>
                    </a:lnTo>
                    <a:lnTo>
                      <a:pt x="415" y="65"/>
                    </a:lnTo>
                    <a:lnTo>
                      <a:pt x="414" y="65"/>
                    </a:lnTo>
                    <a:lnTo>
                      <a:pt x="412" y="65"/>
                    </a:lnTo>
                    <a:lnTo>
                      <a:pt x="411" y="65"/>
                    </a:lnTo>
                    <a:lnTo>
                      <a:pt x="410" y="65"/>
                    </a:lnTo>
                    <a:lnTo>
                      <a:pt x="410" y="71"/>
                    </a:lnTo>
                    <a:lnTo>
                      <a:pt x="408" y="74"/>
                    </a:lnTo>
                    <a:lnTo>
                      <a:pt x="406" y="74"/>
                    </a:lnTo>
                    <a:lnTo>
                      <a:pt x="404" y="75"/>
                    </a:lnTo>
                    <a:lnTo>
                      <a:pt x="404" y="74"/>
                    </a:lnTo>
                    <a:lnTo>
                      <a:pt x="403" y="74"/>
                    </a:lnTo>
                    <a:lnTo>
                      <a:pt x="403" y="75"/>
                    </a:lnTo>
                    <a:lnTo>
                      <a:pt x="401" y="74"/>
                    </a:lnTo>
                    <a:lnTo>
                      <a:pt x="400" y="78"/>
                    </a:lnTo>
                    <a:lnTo>
                      <a:pt x="396" y="82"/>
                    </a:lnTo>
                    <a:lnTo>
                      <a:pt x="393" y="82"/>
                    </a:lnTo>
                    <a:lnTo>
                      <a:pt x="395" y="86"/>
                    </a:lnTo>
                    <a:lnTo>
                      <a:pt x="393" y="86"/>
                    </a:lnTo>
                    <a:lnTo>
                      <a:pt x="392" y="86"/>
                    </a:lnTo>
                    <a:lnTo>
                      <a:pt x="391" y="89"/>
                    </a:lnTo>
                    <a:lnTo>
                      <a:pt x="391" y="90"/>
                    </a:lnTo>
                    <a:lnTo>
                      <a:pt x="391" y="93"/>
                    </a:lnTo>
                    <a:lnTo>
                      <a:pt x="389" y="90"/>
                    </a:lnTo>
                    <a:lnTo>
                      <a:pt x="389" y="89"/>
                    </a:lnTo>
                    <a:lnTo>
                      <a:pt x="388" y="90"/>
                    </a:lnTo>
                    <a:lnTo>
                      <a:pt x="388" y="93"/>
                    </a:lnTo>
                    <a:lnTo>
                      <a:pt x="384" y="116"/>
                    </a:lnTo>
                    <a:lnTo>
                      <a:pt x="384" y="119"/>
                    </a:lnTo>
                    <a:lnTo>
                      <a:pt x="384" y="120"/>
                    </a:lnTo>
                    <a:lnTo>
                      <a:pt x="383" y="127"/>
                    </a:lnTo>
                    <a:lnTo>
                      <a:pt x="378" y="128"/>
                    </a:lnTo>
                    <a:lnTo>
                      <a:pt x="376" y="131"/>
                    </a:lnTo>
                    <a:lnTo>
                      <a:pt x="376" y="135"/>
                    </a:lnTo>
                    <a:lnTo>
                      <a:pt x="372" y="138"/>
                    </a:lnTo>
                    <a:lnTo>
                      <a:pt x="370" y="139"/>
                    </a:lnTo>
                    <a:lnTo>
                      <a:pt x="369" y="146"/>
                    </a:lnTo>
                    <a:lnTo>
                      <a:pt x="368" y="147"/>
                    </a:lnTo>
                    <a:lnTo>
                      <a:pt x="362" y="147"/>
                    </a:lnTo>
                    <a:lnTo>
                      <a:pt x="351" y="154"/>
                    </a:lnTo>
                    <a:lnTo>
                      <a:pt x="350" y="154"/>
                    </a:lnTo>
                    <a:lnTo>
                      <a:pt x="349" y="154"/>
                    </a:lnTo>
                    <a:lnTo>
                      <a:pt x="347" y="154"/>
                    </a:lnTo>
                    <a:lnTo>
                      <a:pt x="347" y="165"/>
                    </a:lnTo>
                    <a:lnTo>
                      <a:pt x="342" y="184"/>
                    </a:lnTo>
                    <a:lnTo>
                      <a:pt x="342" y="187"/>
                    </a:lnTo>
                    <a:lnTo>
                      <a:pt x="339" y="197"/>
                    </a:lnTo>
                    <a:lnTo>
                      <a:pt x="336" y="207"/>
                    </a:lnTo>
                    <a:lnTo>
                      <a:pt x="334" y="210"/>
                    </a:lnTo>
                    <a:lnTo>
                      <a:pt x="328" y="214"/>
                    </a:lnTo>
                    <a:lnTo>
                      <a:pt x="320" y="214"/>
                    </a:lnTo>
                    <a:lnTo>
                      <a:pt x="319" y="214"/>
                    </a:lnTo>
                    <a:lnTo>
                      <a:pt x="316" y="214"/>
                    </a:lnTo>
                    <a:lnTo>
                      <a:pt x="311" y="218"/>
                    </a:lnTo>
                    <a:lnTo>
                      <a:pt x="308" y="220"/>
                    </a:lnTo>
                    <a:lnTo>
                      <a:pt x="304" y="218"/>
                    </a:lnTo>
                    <a:lnTo>
                      <a:pt x="304" y="220"/>
                    </a:lnTo>
                    <a:lnTo>
                      <a:pt x="303" y="218"/>
                    </a:lnTo>
                    <a:lnTo>
                      <a:pt x="300" y="216"/>
                    </a:lnTo>
                    <a:lnTo>
                      <a:pt x="294" y="214"/>
                    </a:lnTo>
                    <a:lnTo>
                      <a:pt x="293" y="216"/>
                    </a:lnTo>
                    <a:lnTo>
                      <a:pt x="290" y="214"/>
                    </a:lnTo>
                    <a:lnTo>
                      <a:pt x="289" y="214"/>
                    </a:lnTo>
                    <a:lnTo>
                      <a:pt x="289" y="212"/>
                    </a:lnTo>
                    <a:lnTo>
                      <a:pt x="285" y="207"/>
                    </a:lnTo>
                    <a:lnTo>
                      <a:pt x="285" y="210"/>
                    </a:lnTo>
                    <a:lnTo>
                      <a:pt x="284" y="207"/>
                    </a:lnTo>
                    <a:lnTo>
                      <a:pt x="278" y="210"/>
                    </a:lnTo>
                    <a:lnTo>
                      <a:pt x="278" y="207"/>
                    </a:lnTo>
                    <a:lnTo>
                      <a:pt x="277" y="207"/>
                    </a:lnTo>
                    <a:lnTo>
                      <a:pt x="275" y="210"/>
                    </a:lnTo>
                    <a:lnTo>
                      <a:pt x="274" y="207"/>
                    </a:lnTo>
                    <a:lnTo>
                      <a:pt x="273" y="205"/>
                    </a:lnTo>
                    <a:lnTo>
                      <a:pt x="273" y="203"/>
                    </a:lnTo>
                    <a:lnTo>
                      <a:pt x="271" y="201"/>
                    </a:lnTo>
                    <a:lnTo>
                      <a:pt x="269" y="199"/>
                    </a:lnTo>
                    <a:lnTo>
                      <a:pt x="269" y="197"/>
                    </a:lnTo>
                    <a:lnTo>
                      <a:pt x="266" y="197"/>
                    </a:lnTo>
                    <a:lnTo>
                      <a:pt x="265" y="192"/>
                    </a:lnTo>
                    <a:lnTo>
                      <a:pt x="263" y="192"/>
                    </a:lnTo>
                    <a:lnTo>
                      <a:pt x="261" y="191"/>
                    </a:lnTo>
                    <a:lnTo>
                      <a:pt x="259" y="191"/>
                    </a:lnTo>
                    <a:lnTo>
                      <a:pt x="258" y="188"/>
                    </a:lnTo>
                    <a:lnTo>
                      <a:pt x="256" y="188"/>
                    </a:lnTo>
                    <a:lnTo>
                      <a:pt x="252" y="187"/>
                    </a:lnTo>
                    <a:lnTo>
                      <a:pt x="250" y="187"/>
                    </a:lnTo>
                    <a:lnTo>
                      <a:pt x="244" y="188"/>
                    </a:lnTo>
                    <a:lnTo>
                      <a:pt x="244" y="191"/>
                    </a:lnTo>
                    <a:lnTo>
                      <a:pt x="244" y="188"/>
                    </a:lnTo>
                    <a:lnTo>
                      <a:pt x="243" y="188"/>
                    </a:lnTo>
                    <a:lnTo>
                      <a:pt x="242" y="188"/>
                    </a:lnTo>
                    <a:lnTo>
                      <a:pt x="240" y="191"/>
                    </a:lnTo>
                    <a:lnTo>
                      <a:pt x="240" y="192"/>
                    </a:lnTo>
                    <a:lnTo>
                      <a:pt x="239" y="195"/>
                    </a:lnTo>
                    <a:lnTo>
                      <a:pt x="238" y="197"/>
                    </a:lnTo>
                    <a:lnTo>
                      <a:pt x="235" y="199"/>
                    </a:lnTo>
                    <a:lnTo>
                      <a:pt x="236" y="201"/>
                    </a:lnTo>
                    <a:lnTo>
                      <a:pt x="235" y="203"/>
                    </a:lnTo>
                    <a:lnTo>
                      <a:pt x="235" y="207"/>
                    </a:lnTo>
                    <a:lnTo>
                      <a:pt x="235" y="210"/>
                    </a:lnTo>
                    <a:lnTo>
                      <a:pt x="232" y="214"/>
                    </a:lnTo>
                    <a:lnTo>
                      <a:pt x="232" y="216"/>
                    </a:lnTo>
                    <a:lnTo>
                      <a:pt x="232" y="218"/>
                    </a:lnTo>
                    <a:lnTo>
                      <a:pt x="232" y="220"/>
                    </a:lnTo>
                    <a:lnTo>
                      <a:pt x="232" y="222"/>
                    </a:lnTo>
                    <a:lnTo>
                      <a:pt x="229" y="222"/>
                    </a:lnTo>
                    <a:lnTo>
                      <a:pt x="232" y="224"/>
                    </a:lnTo>
                    <a:lnTo>
                      <a:pt x="231" y="229"/>
                    </a:lnTo>
                    <a:lnTo>
                      <a:pt x="228" y="231"/>
                    </a:lnTo>
                    <a:lnTo>
                      <a:pt x="228" y="235"/>
                    </a:lnTo>
                    <a:lnTo>
                      <a:pt x="227" y="237"/>
                    </a:lnTo>
                    <a:lnTo>
                      <a:pt x="225" y="237"/>
                    </a:lnTo>
                    <a:lnTo>
                      <a:pt x="225" y="239"/>
                    </a:lnTo>
                    <a:lnTo>
                      <a:pt x="224" y="241"/>
                    </a:lnTo>
                    <a:lnTo>
                      <a:pt x="220" y="243"/>
                    </a:lnTo>
                    <a:lnTo>
                      <a:pt x="219" y="246"/>
                    </a:lnTo>
                    <a:lnTo>
                      <a:pt x="217" y="248"/>
                    </a:lnTo>
                    <a:lnTo>
                      <a:pt x="213" y="250"/>
                    </a:lnTo>
                    <a:lnTo>
                      <a:pt x="213" y="252"/>
                    </a:lnTo>
                    <a:lnTo>
                      <a:pt x="212" y="252"/>
                    </a:lnTo>
                    <a:lnTo>
                      <a:pt x="209" y="261"/>
                    </a:lnTo>
                    <a:lnTo>
                      <a:pt x="206" y="266"/>
                    </a:lnTo>
                    <a:lnTo>
                      <a:pt x="202" y="269"/>
                    </a:lnTo>
                    <a:lnTo>
                      <a:pt x="197" y="269"/>
                    </a:lnTo>
                    <a:lnTo>
                      <a:pt x="197" y="271"/>
                    </a:lnTo>
                    <a:lnTo>
                      <a:pt x="197" y="276"/>
                    </a:lnTo>
                    <a:lnTo>
                      <a:pt x="197" y="277"/>
                    </a:lnTo>
                    <a:lnTo>
                      <a:pt x="195" y="277"/>
                    </a:lnTo>
                    <a:lnTo>
                      <a:pt x="193" y="281"/>
                    </a:lnTo>
                    <a:lnTo>
                      <a:pt x="190" y="281"/>
                    </a:lnTo>
                    <a:lnTo>
                      <a:pt x="190" y="280"/>
                    </a:lnTo>
                    <a:lnTo>
                      <a:pt x="187" y="280"/>
                    </a:lnTo>
                    <a:lnTo>
                      <a:pt x="185" y="280"/>
                    </a:lnTo>
                    <a:lnTo>
                      <a:pt x="182" y="277"/>
                    </a:lnTo>
                    <a:lnTo>
                      <a:pt x="178" y="280"/>
                    </a:lnTo>
                    <a:lnTo>
                      <a:pt x="177" y="280"/>
                    </a:lnTo>
                    <a:lnTo>
                      <a:pt x="174" y="281"/>
                    </a:lnTo>
                    <a:lnTo>
                      <a:pt x="171" y="281"/>
                    </a:lnTo>
                    <a:lnTo>
                      <a:pt x="167" y="280"/>
                    </a:lnTo>
                    <a:lnTo>
                      <a:pt x="167" y="277"/>
                    </a:lnTo>
                    <a:lnTo>
                      <a:pt x="164" y="277"/>
                    </a:lnTo>
                    <a:lnTo>
                      <a:pt x="162" y="277"/>
                    </a:lnTo>
                    <a:lnTo>
                      <a:pt x="159" y="281"/>
                    </a:lnTo>
                    <a:lnTo>
                      <a:pt x="158" y="281"/>
                    </a:lnTo>
                    <a:lnTo>
                      <a:pt x="156" y="281"/>
                    </a:lnTo>
                    <a:lnTo>
                      <a:pt x="155" y="280"/>
                    </a:lnTo>
                    <a:lnTo>
                      <a:pt x="153" y="271"/>
                    </a:lnTo>
                    <a:lnTo>
                      <a:pt x="153" y="262"/>
                    </a:lnTo>
                    <a:lnTo>
                      <a:pt x="153" y="256"/>
                    </a:lnTo>
                    <a:lnTo>
                      <a:pt x="155" y="252"/>
                    </a:lnTo>
                    <a:lnTo>
                      <a:pt x="156" y="250"/>
                    </a:lnTo>
                    <a:lnTo>
                      <a:pt x="158" y="248"/>
                    </a:lnTo>
                    <a:lnTo>
                      <a:pt x="160" y="243"/>
                    </a:lnTo>
                    <a:lnTo>
                      <a:pt x="160" y="239"/>
                    </a:lnTo>
                    <a:lnTo>
                      <a:pt x="163" y="237"/>
                    </a:lnTo>
                    <a:lnTo>
                      <a:pt x="160" y="235"/>
                    </a:lnTo>
                    <a:lnTo>
                      <a:pt x="160" y="229"/>
                    </a:lnTo>
                    <a:lnTo>
                      <a:pt x="162" y="229"/>
                    </a:lnTo>
                    <a:lnTo>
                      <a:pt x="160" y="222"/>
                    </a:lnTo>
                    <a:lnTo>
                      <a:pt x="160" y="218"/>
                    </a:lnTo>
                    <a:lnTo>
                      <a:pt x="158" y="220"/>
                    </a:lnTo>
                    <a:lnTo>
                      <a:pt x="159" y="216"/>
                    </a:lnTo>
                    <a:lnTo>
                      <a:pt x="158" y="214"/>
                    </a:lnTo>
                    <a:lnTo>
                      <a:pt x="155" y="212"/>
                    </a:lnTo>
                    <a:lnTo>
                      <a:pt x="155" y="210"/>
                    </a:lnTo>
                    <a:lnTo>
                      <a:pt x="155" y="207"/>
                    </a:lnTo>
                    <a:lnTo>
                      <a:pt x="155" y="205"/>
                    </a:lnTo>
                    <a:lnTo>
                      <a:pt x="155" y="203"/>
                    </a:lnTo>
                    <a:lnTo>
                      <a:pt x="153" y="201"/>
                    </a:lnTo>
                    <a:lnTo>
                      <a:pt x="153" y="199"/>
                    </a:lnTo>
                    <a:lnTo>
                      <a:pt x="155" y="197"/>
                    </a:lnTo>
                    <a:lnTo>
                      <a:pt x="153" y="197"/>
                    </a:lnTo>
                    <a:lnTo>
                      <a:pt x="153" y="195"/>
                    </a:lnTo>
                    <a:lnTo>
                      <a:pt x="151" y="192"/>
                    </a:lnTo>
                    <a:lnTo>
                      <a:pt x="151" y="188"/>
                    </a:lnTo>
                    <a:lnTo>
                      <a:pt x="149" y="187"/>
                    </a:lnTo>
                    <a:lnTo>
                      <a:pt x="149" y="184"/>
                    </a:lnTo>
                    <a:lnTo>
                      <a:pt x="148" y="182"/>
                    </a:lnTo>
                    <a:lnTo>
                      <a:pt x="148" y="180"/>
                    </a:lnTo>
                    <a:lnTo>
                      <a:pt x="145" y="176"/>
                    </a:lnTo>
                    <a:lnTo>
                      <a:pt x="145" y="172"/>
                    </a:lnTo>
                    <a:lnTo>
                      <a:pt x="143" y="169"/>
                    </a:lnTo>
                    <a:lnTo>
                      <a:pt x="140" y="165"/>
                    </a:lnTo>
                    <a:lnTo>
                      <a:pt x="136" y="162"/>
                    </a:lnTo>
                    <a:lnTo>
                      <a:pt x="130" y="157"/>
                    </a:lnTo>
                    <a:lnTo>
                      <a:pt x="130" y="374"/>
                    </a:lnTo>
                    <a:lnTo>
                      <a:pt x="126" y="374"/>
                    </a:lnTo>
                    <a:lnTo>
                      <a:pt x="125" y="378"/>
                    </a:lnTo>
                    <a:lnTo>
                      <a:pt x="124" y="379"/>
                    </a:lnTo>
                    <a:lnTo>
                      <a:pt x="121" y="378"/>
                    </a:lnTo>
                    <a:lnTo>
                      <a:pt x="120" y="379"/>
                    </a:lnTo>
                    <a:lnTo>
                      <a:pt x="118" y="379"/>
                    </a:lnTo>
                    <a:lnTo>
                      <a:pt x="116" y="382"/>
                    </a:lnTo>
                    <a:lnTo>
                      <a:pt x="114" y="384"/>
                    </a:lnTo>
                    <a:lnTo>
                      <a:pt x="113" y="384"/>
                    </a:lnTo>
                    <a:lnTo>
                      <a:pt x="113" y="388"/>
                    </a:lnTo>
                    <a:lnTo>
                      <a:pt x="111" y="390"/>
                    </a:lnTo>
                    <a:lnTo>
                      <a:pt x="107" y="393"/>
                    </a:lnTo>
                    <a:lnTo>
                      <a:pt x="103" y="393"/>
                    </a:lnTo>
                    <a:lnTo>
                      <a:pt x="103" y="397"/>
                    </a:lnTo>
                    <a:lnTo>
                      <a:pt x="103" y="398"/>
                    </a:lnTo>
                    <a:lnTo>
                      <a:pt x="105" y="401"/>
                    </a:lnTo>
                    <a:lnTo>
                      <a:pt x="105" y="403"/>
                    </a:lnTo>
                    <a:lnTo>
                      <a:pt x="103" y="403"/>
                    </a:lnTo>
                    <a:lnTo>
                      <a:pt x="101" y="405"/>
                    </a:lnTo>
                    <a:lnTo>
                      <a:pt x="98" y="407"/>
                    </a:lnTo>
                    <a:lnTo>
                      <a:pt x="95" y="405"/>
                    </a:lnTo>
                    <a:lnTo>
                      <a:pt x="93" y="398"/>
                    </a:lnTo>
                    <a:lnTo>
                      <a:pt x="84" y="398"/>
                    </a:lnTo>
                    <a:lnTo>
                      <a:pt x="78" y="398"/>
                    </a:lnTo>
                    <a:lnTo>
                      <a:pt x="75" y="401"/>
                    </a:lnTo>
                    <a:lnTo>
                      <a:pt x="72" y="403"/>
                    </a:lnTo>
                    <a:lnTo>
                      <a:pt x="69" y="401"/>
                    </a:lnTo>
                    <a:lnTo>
                      <a:pt x="65" y="401"/>
                    </a:lnTo>
                    <a:lnTo>
                      <a:pt x="64" y="403"/>
                    </a:lnTo>
                    <a:lnTo>
                      <a:pt x="59" y="398"/>
                    </a:lnTo>
                    <a:lnTo>
                      <a:pt x="56" y="397"/>
                    </a:lnTo>
                    <a:lnTo>
                      <a:pt x="55" y="397"/>
                    </a:lnTo>
                    <a:lnTo>
                      <a:pt x="48" y="393"/>
                    </a:lnTo>
                    <a:lnTo>
                      <a:pt x="46" y="394"/>
                    </a:lnTo>
                    <a:lnTo>
                      <a:pt x="45" y="393"/>
                    </a:lnTo>
                    <a:lnTo>
                      <a:pt x="45" y="394"/>
                    </a:lnTo>
                    <a:lnTo>
                      <a:pt x="44" y="394"/>
                    </a:lnTo>
                    <a:lnTo>
                      <a:pt x="42" y="393"/>
                    </a:lnTo>
                    <a:lnTo>
                      <a:pt x="42" y="390"/>
                    </a:lnTo>
                    <a:lnTo>
                      <a:pt x="41" y="390"/>
                    </a:lnTo>
                    <a:lnTo>
                      <a:pt x="36" y="390"/>
                    </a:lnTo>
                    <a:lnTo>
                      <a:pt x="34" y="390"/>
                    </a:lnTo>
                    <a:lnTo>
                      <a:pt x="36" y="384"/>
                    </a:lnTo>
                    <a:lnTo>
                      <a:pt x="34" y="382"/>
                    </a:lnTo>
                    <a:lnTo>
                      <a:pt x="34" y="379"/>
                    </a:lnTo>
                    <a:lnTo>
                      <a:pt x="32" y="378"/>
                    </a:lnTo>
                    <a:lnTo>
                      <a:pt x="34" y="374"/>
                    </a:lnTo>
                    <a:lnTo>
                      <a:pt x="34" y="369"/>
                    </a:lnTo>
                    <a:lnTo>
                      <a:pt x="34" y="364"/>
                    </a:lnTo>
                    <a:lnTo>
                      <a:pt x="34" y="363"/>
                    </a:lnTo>
                    <a:lnTo>
                      <a:pt x="32" y="360"/>
                    </a:lnTo>
                    <a:lnTo>
                      <a:pt x="29" y="363"/>
                    </a:lnTo>
                    <a:lnTo>
                      <a:pt x="27" y="360"/>
                    </a:lnTo>
                    <a:lnTo>
                      <a:pt x="27" y="355"/>
                    </a:lnTo>
                    <a:lnTo>
                      <a:pt x="25" y="355"/>
                    </a:lnTo>
                    <a:lnTo>
                      <a:pt x="25" y="352"/>
                    </a:lnTo>
                    <a:lnTo>
                      <a:pt x="23" y="349"/>
                    </a:lnTo>
                    <a:lnTo>
                      <a:pt x="22" y="349"/>
                    </a:lnTo>
                    <a:lnTo>
                      <a:pt x="19" y="352"/>
                    </a:lnTo>
                    <a:lnTo>
                      <a:pt x="18" y="352"/>
                    </a:lnTo>
                    <a:lnTo>
                      <a:pt x="17" y="352"/>
                    </a:lnTo>
                    <a:lnTo>
                      <a:pt x="15" y="355"/>
                    </a:lnTo>
                    <a:lnTo>
                      <a:pt x="15" y="360"/>
                    </a:lnTo>
                    <a:lnTo>
                      <a:pt x="15" y="359"/>
                    </a:lnTo>
                    <a:lnTo>
                      <a:pt x="14" y="360"/>
                    </a:lnTo>
                    <a:lnTo>
                      <a:pt x="15" y="360"/>
                    </a:lnTo>
                    <a:lnTo>
                      <a:pt x="13" y="360"/>
                    </a:lnTo>
                    <a:lnTo>
                      <a:pt x="13" y="364"/>
                    </a:lnTo>
                    <a:lnTo>
                      <a:pt x="13" y="363"/>
                    </a:lnTo>
                    <a:lnTo>
                      <a:pt x="13" y="364"/>
                    </a:lnTo>
                    <a:lnTo>
                      <a:pt x="13" y="371"/>
                    </a:lnTo>
                    <a:lnTo>
                      <a:pt x="13" y="374"/>
                    </a:lnTo>
                    <a:lnTo>
                      <a:pt x="11" y="379"/>
                    </a:lnTo>
                    <a:lnTo>
                      <a:pt x="10" y="379"/>
                    </a:lnTo>
                    <a:lnTo>
                      <a:pt x="8" y="378"/>
                    </a:lnTo>
                    <a:lnTo>
                      <a:pt x="6" y="379"/>
                    </a:lnTo>
                    <a:lnTo>
                      <a:pt x="6" y="382"/>
                    </a:lnTo>
                    <a:lnTo>
                      <a:pt x="2" y="384"/>
                    </a:lnTo>
                    <a:lnTo>
                      <a:pt x="0" y="386"/>
                    </a:lnTo>
                    <a:lnTo>
                      <a:pt x="4" y="390"/>
                    </a:lnTo>
                    <a:lnTo>
                      <a:pt x="4" y="394"/>
                    </a:lnTo>
                    <a:lnTo>
                      <a:pt x="6" y="398"/>
                    </a:lnTo>
                    <a:lnTo>
                      <a:pt x="8" y="403"/>
                    </a:lnTo>
                    <a:lnTo>
                      <a:pt x="11" y="407"/>
                    </a:lnTo>
                    <a:lnTo>
                      <a:pt x="11" y="411"/>
                    </a:lnTo>
                    <a:lnTo>
                      <a:pt x="13" y="411"/>
                    </a:lnTo>
                    <a:lnTo>
                      <a:pt x="15" y="422"/>
                    </a:lnTo>
                    <a:lnTo>
                      <a:pt x="15" y="424"/>
                    </a:lnTo>
                    <a:lnTo>
                      <a:pt x="15" y="426"/>
                    </a:lnTo>
                    <a:lnTo>
                      <a:pt x="18" y="430"/>
                    </a:lnTo>
                    <a:lnTo>
                      <a:pt x="19" y="439"/>
                    </a:lnTo>
                    <a:lnTo>
                      <a:pt x="19" y="441"/>
                    </a:lnTo>
                    <a:lnTo>
                      <a:pt x="22" y="449"/>
                    </a:lnTo>
                    <a:lnTo>
                      <a:pt x="23" y="458"/>
                    </a:lnTo>
                    <a:lnTo>
                      <a:pt x="26" y="467"/>
                    </a:lnTo>
                    <a:lnTo>
                      <a:pt x="29" y="477"/>
                    </a:lnTo>
                    <a:lnTo>
                      <a:pt x="30" y="483"/>
                    </a:lnTo>
                    <a:lnTo>
                      <a:pt x="30" y="487"/>
                    </a:lnTo>
                    <a:lnTo>
                      <a:pt x="37" y="502"/>
                    </a:lnTo>
                    <a:lnTo>
                      <a:pt x="38" y="509"/>
                    </a:lnTo>
                    <a:lnTo>
                      <a:pt x="40" y="512"/>
                    </a:lnTo>
                    <a:lnTo>
                      <a:pt x="41" y="516"/>
                    </a:lnTo>
                    <a:lnTo>
                      <a:pt x="42" y="521"/>
                    </a:lnTo>
                    <a:lnTo>
                      <a:pt x="45" y="528"/>
                    </a:lnTo>
                    <a:lnTo>
                      <a:pt x="50" y="539"/>
                    </a:lnTo>
                    <a:lnTo>
                      <a:pt x="52" y="542"/>
                    </a:lnTo>
                    <a:lnTo>
                      <a:pt x="55" y="550"/>
                    </a:lnTo>
                    <a:lnTo>
                      <a:pt x="57" y="554"/>
                    </a:lnTo>
                    <a:lnTo>
                      <a:pt x="64" y="569"/>
                    </a:lnTo>
                    <a:lnTo>
                      <a:pt x="65" y="573"/>
                    </a:lnTo>
                    <a:lnTo>
                      <a:pt x="65" y="577"/>
                    </a:lnTo>
                    <a:lnTo>
                      <a:pt x="68" y="581"/>
                    </a:lnTo>
                    <a:lnTo>
                      <a:pt x="68" y="584"/>
                    </a:lnTo>
                    <a:lnTo>
                      <a:pt x="68" y="590"/>
                    </a:lnTo>
                    <a:lnTo>
                      <a:pt x="68" y="592"/>
                    </a:lnTo>
                    <a:lnTo>
                      <a:pt x="71" y="605"/>
                    </a:lnTo>
                    <a:lnTo>
                      <a:pt x="69" y="607"/>
                    </a:lnTo>
                    <a:lnTo>
                      <a:pt x="69" y="615"/>
                    </a:lnTo>
                    <a:lnTo>
                      <a:pt x="68" y="624"/>
                    </a:lnTo>
                    <a:lnTo>
                      <a:pt x="65" y="628"/>
                    </a:lnTo>
                    <a:lnTo>
                      <a:pt x="63" y="632"/>
                    </a:lnTo>
                    <a:lnTo>
                      <a:pt x="59" y="632"/>
                    </a:lnTo>
                    <a:lnTo>
                      <a:pt x="56" y="630"/>
                    </a:lnTo>
                    <a:lnTo>
                      <a:pt x="56" y="628"/>
                    </a:lnTo>
                    <a:lnTo>
                      <a:pt x="55" y="628"/>
                    </a:lnTo>
                    <a:lnTo>
                      <a:pt x="53" y="630"/>
                    </a:lnTo>
                    <a:lnTo>
                      <a:pt x="53" y="635"/>
                    </a:lnTo>
                    <a:lnTo>
                      <a:pt x="52" y="636"/>
                    </a:lnTo>
                    <a:lnTo>
                      <a:pt x="53" y="639"/>
                    </a:lnTo>
                    <a:lnTo>
                      <a:pt x="53" y="641"/>
                    </a:lnTo>
                    <a:lnTo>
                      <a:pt x="53" y="647"/>
                    </a:lnTo>
                    <a:lnTo>
                      <a:pt x="55" y="647"/>
                    </a:lnTo>
                    <a:lnTo>
                      <a:pt x="56" y="647"/>
                    </a:lnTo>
                    <a:lnTo>
                      <a:pt x="59" y="647"/>
                    </a:lnTo>
                    <a:lnTo>
                      <a:pt x="59" y="651"/>
                    </a:lnTo>
                    <a:lnTo>
                      <a:pt x="61" y="655"/>
                    </a:lnTo>
                    <a:lnTo>
                      <a:pt x="63" y="658"/>
                    </a:lnTo>
                    <a:lnTo>
                      <a:pt x="60" y="659"/>
                    </a:lnTo>
                    <a:lnTo>
                      <a:pt x="63" y="666"/>
                    </a:lnTo>
                    <a:lnTo>
                      <a:pt x="65" y="670"/>
                    </a:lnTo>
                    <a:lnTo>
                      <a:pt x="68" y="673"/>
                    </a:lnTo>
                    <a:lnTo>
                      <a:pt x="69" y="674"/>
                    </a:lnTo>
                    <a:lnTo>
                      <a:pt x="69" y="678"/>
                    </a:lnTo>
                    <a:lnTo>
                      <a:pt x="69" y="681"/>
                    </a:lnTo>
                    <a:lnTo>
                      <a:pt x="71" y="684"/>
                    </a:lnTo>
                    <a:lnTo>
                      <a:pt x="72" y="684"/>
                    </a:lnTo>
                    <a:lnTo>
                      <a:pt x="74" y="688"/>
                    </a:lnTo>
                    <a:lnTo>
                      <a:pt x="74" y="692"/>
                    </a:lnTo>
                    <a:lnTo>
                      <a:pt x="75" y="696"/>
                    </a:lnTo>
                    <a:lnTo>
                      <a:pt x="75" y="699"/>
                    </a:lnTo>
                    <a:lnTo>
                      <a:pt x="75" y="700"/>
                    </a:lnTo>
                    <a:lnTo>
                      <a:pt x="71" y="700"/>
                    </a:lnTo>
                    <a:lnTo>
                      <a:pt x="71" y="704"/>
                    </a:lnTo>
                    <a:lnTo>
                      <a:pt x="69" y="708"/>
                    </a:lnTo>
                    <a:lnTo>
                      <a:pt x="71" y="708"/>
                    </a:lnTo>
                    <a:lnTo>
                      <a:pt x="71" y="711"/>
                    </a:lnTo>
                    <a:lnTo>
                      <a:pt x="69" y="714"/>
                    </a:lnTo>
                    <a:lnTo>
                      <a:pt x="69" y="715"/>
                    </a:lnTo>
                    <a:lnTo>
                      <a:pt x="71" y="715"/>
                    </a:lnTo>
                    <a:lnTo>
                      <a:pt x="72" y="719"/>
                    </a:lnTo>
                    <a:lnTo>
                      <a:pt x="72" y="722"/>
                    </a:lnTo>
                    <a:lnTo>
                      <a:pt x="72" y="723"/>
                    </a:lnTo>
                    <a:lnTo>
                      <a:pt x="75" y="726"/>
                    </a:lnTo>
                    <a:lnTo>
                      <a:pt x="75" y="719"/>
                    </a:lnTo>
                    <a:lnTo>
                      <a:pt x="74" y="715"/>
                    </a:lnTo>
                    <a:lnTo>
                      <a:pt x="74" y="714"/>
                    </a:lnTo>
                    <a:lnTo>
                      <a:pt x="75" y="711"/>
                    </a:lnTo>
                    <a:lnTo>
                      <a:pt x="80" y="708"/>
                    </a:lnTo>
                    <a:lnTo>
                      <a:pt x="86" y="708"/>
                    </a:lnTo>
                    <a:lnTo>
                      <a:pt x="87" y="711"/>
                    </a:lnTo>
                    <a:lnTo>
                      <a:pt x="88" y="714"/>
                    </a:lnTo>
                    <a:lnTo>
                      <a:pt x="87" y="715"/>
                    </a:lnTo>
                    <a:lnTo>
                      <a:pt x="88" y="722"/>
                    </a:lnTo>
                    <a:lnTo>
                      <a:pt x="87" y="723"/>
                    </a:lnTo>
                    <a:lnTo>
                      <a:pt x="87" y="726"/>
                    </a:lnTo>
                    <a:lnTo>
                      <a:pt x="87" y="729"/>
                    </a:lnTo>
                    <a:lnTo>
                      <a:pt x="91" y="726"/>
                    </a:lnTo>
                    <a:lnTo>
                      <a:pt x="93" y="729"/>
                    </a:lnTo>
                    <a:lnTo>
                      <a:pt x="94" y="726"/>
                    </a:lnTo>
                    <a:lnTo>
                      <a:pt x="98" y="726"/>
                    </a:lnTo>
                    <a:lnTo>
                      <a:pt x="98" y="723"/>
                    </a:lnTo>
                    <a:lnTo>
                      <a:pt x="98" y="726"/>
                    </a:lnTo>
                    <a:lnTo>
                      <a:pt x="98" y="729"/>
                    </a:lnTo>
                    <a:lnTo>
                      <a:pt x="98" y="730"/>
                    </a:lnTo>
                    <a:lnTo>
                      <a:pt x="102" y="733"/>
                    </a:lnTo>
                    <a:lnTo>
                      <a:pt x="105" y="730"/>
                    </a:lnTo>
                    <a:lnTo>
                      <a:pt x="106" y="734"/>
                    </a:lnTo>
                    <a:lnTo>
                      <a:pt x="107" y="737"/>
                    </a:lnTo>
                    <a:lnTo>
                      <a:pt x="105" y="742"/>
                    </a:lnTo>
                    <a:lnTo>
                      <a:pt x="107" y="741"/>
                    </a:lnTo>
                    <a:lnTo>
                      <a:pt x="109" y="742"/>
                    </a:lnTo>
                    <a:lnTo>
                      <a:pt x="111" y="745"/>
                    </a:lnTo>
                    <a:lnTo>
                      <a:pt x="113" y="745"/>
                    </a:lnTo>
                    <a:lnTo>
                      <a:pt x="114" y="748"/>
                    </a:lnTo>
                    <a:lnTo>
                      <a:pt x="118" y="752"/>
                    </a:lnTo>
                    <a:lnTo>
                      <a:pt x="120" y="752"/>
                    </a:lnTo>
                    <a:lnTo>
                      <a:pt x="126" y="752"/>
                    </a:lnTo>
                    <a:lnTo>
                      <a:pt x="129" y="756"/>
                    </a:lnTo>
                    <a:lnTo>
                      <a:pt x="130" y="756"/>
                    </a:lnTo>
                    <a:lnTo>
                      <a:pt x="133" y="753"/>
                    </a:lnTo>
                    <a:lnTo>
                      <a:pt x="133" y="752"/>
                    </a:lnTo>
                    <a:lnTo>
                      <a:pt x="133" y="749"/>
                    </a:lnTo>
                    <a:lnTo>
                      <a:pt x="136" y="745"/>
                    </a:lnTo>
                    <a:lnTo>
                      <a:pt x="139" y="745"/>
                    </a:lnTo>
                    <a:lnTo>
                      <a:pt x="140" y="742"/>
                    </a:lnTo>
                    <a:lnTo>
                      <a:pt x="145" y="738"/>
                    </a:lnTo>
                    <a:lnTo>
                      <a:pt x="147" y="734"/>
                    </a:lnTo>
                    <a:lnTo>
                      <a:pt x="149" y="734"/>
                    </a:lnTo>
                    <a:lnTo>
                      <a:pt x="155" y="733"/>
                    </a:lnTo>
                    <a:lnTo>
                      <a:pt x="162" y="734"/>
                    </a:lnTo>
                    <a:lnTo>
                      <a:pt x="163" y="733"/>
                    </a:lnTo>
                    <a:lnTo>
                      <a:pt x="162" y="730"/>
                    </a:lnTo>
                    <a:lnTo>
                      <a:pt x="160" y="730"/>
                    </a:lnTo>
                    <a:lnTo>
                      <a:pt x="166" y="729"/>
                    </a:lnTo>
                    <a:lnTo>
                      <a:pt x="171" y="729"/>
                    </a:lnTo>
                    <a:lnTo>
                      <a:pt x="178" y="733"/>
                    </a:lnTo>
                    <a:lnTo>
                      <a:pt x="183" y="730"/>
                    </a:lnTo>
                    <a:lnTo>
                      <a:pt x="183" y="729"/>
                    </a:lnTo>
                    <a:lnTo>
                      <a:pt x="187" y="726"/>
                    </a:lnTo>
                    <a:lnTo>
                      <a:pt x="191" y="729"/>
                    </a:lnTo>
                    <a:lnTo>
                      <a:pt x="197" y="729"/>
                    </a:lnTo>
                    <a:lnTo>
                      <a:pt x="201" y="726"/>
                    </a:lnTo>
                    <a:lnTo>
                      <a:pt x="202" y="723"/>
                    </a:lnTo>
                    <a:lnTo>
                      <a:pt x="201" y="722"/>
                    </a:lnTo>
                    <a:lnTo>
                      <a:pt x="202" y="718"/>
                    </a:lnTo>
                    <a:lnTo>
                      <a:pt x="210" y="715"/>
                    </a:lnTo>
                    <a:lnTo>
                      <a:pt x="209" y="714"/>
                    </a:lnTo>
                    <a:lnTo>
                      <a:pt x="210" y="711"/>
                    </a:lnTo>
                    <a:lnTo>
                      <a:pt x="216" y="708"/>
                    </a:lnTo>
                    <a:lnTo>
                      <a:pt x="219" y="708"/>
                    </a:lnTo>
                    <a:lnTo>
                      <a:pt x="221" y="708"/>
                    </a:lnTo>
                    <a:lnTo>
                      <a:pt x="225" y="704"/>
                    </a:lnTo>
                    <a:lnTo>
                      <a:pt x="227" y="704"/>
                    </a:lnTo>
                    <a:lnTo>
                      <a:pt x="232" y="708"/>
                    </a:lnTo>
                    <a:lnTo>
                      <a:pt x="233" y="708"/>
                    </a:lnTo>
                    <a:lnTo>
                      <a:pt x="232" y="704"/>
                    </a:lnTo>
                    <a:lnTo>
                      <a:pt x="235" y="704"/>
                    </a:lnTo>
                    <a:lnTo>
                      <a:pt x="233" y="707"/>
                    </a:lnTo>
                    <a:lnTo>
                      <a:pt x="235" y="708"/>
                    </a:lnTo>
                    <a:lnTo>
                      <a:pt x="240" y="708"/>
                    </a:lnTo>
                    <a:lnTo>
                      <a:pt x="242" y="708"/>
                    </a:lnTo>
                    <a:lnTo>
                      <a:pt x="243" y="708"/>
                    </a:lnTo>
                    <a:lnTo>
                      <a:pt x="242" y="708"/>
                    </a:lnTo>
                    <a:lnTo>
                      <a:pt x="240" y="708"/>
                    </a:lnTo>
                    <a:lnTo>
                      <a:pt x="235" y="708"/>
                    </a:lnTo>
                    <a:lnTo>
                      <a:pt x="233" y="707"/>
                    </a:lnTo>
                    <a:lnTo>
                      <a:pt x="235" y="704"/>
                    </a:lnTo>
                    <a:lnTo>
                      <a:pt x="232" y="704"/>
                    </a:lnTo>
                    <a:lnTo>
                      <a:pt x="233" y="708"/>
                    </a:lnTo>
                    <a:lnTo>
                      <a:pt x="232" y="708"/>
                    </a:lnTo>
                    <a:lnTo>
                      <a:pt x="227" y="704"/>
                    </a:lnTo>
                    <a:lnTo>
                      <a:pt x="225" y="704"/>
                    </a:lnTo>
                    <a:lnTo>
                      <a:pt x="221" y="708"/>
                    </a:lnTo>
                    <a:lnTo>
                      <a:pt x="219" y="708"/>
                    </a:lnTo>
                    <a:lnTo>
                      <a:pt x="216" y="708"/>
                    </a:lnTo>
                    <a:lnTo>
                      <a:pt x="210" y="711"/>
                    </a:lnTo>
                    <a:lnTo>
                      <a:pt x="209" y="714"/>
                    </a:lnTo>
                    <a:lnTo>
                      <a:pt x="210" y="715"/>
                    </a:lnTo>
                    <a:lnTo>
                      <a:pt x="202" y="718"/>
                    </a:lnTo>
                    <a:lnTo>
                      <a:pt x="201" y="722"/>
                    </a:lnTo>
                    <a:lnTo>
                      <a:pt x="202" y="723"/>
                    </a:lnTo>
                    <a:lnTo>
                      <a:pt x="201" y="726"/>
                    </a:lnTo>
                    <a:lnTo>
                      <a:pt x="197" y="729"/>
                    </a:lnTo>
                    <a:lnTo>
                      <a:pt x="191" y="729"/>
                    </a:lnTo>
                    <a:lnTo>
                      <a:pt x="187" y="726"/>
                    </a:lnTo>
                    <a:lnTo>
                      <a:pt x="183" y="729"/>
                    </a:lnTo>
                    <a:lnTo>
                      <a:pt x="183" y="730"/>
                    </a:lnTo>
                    <a:lnTo>
                      <a:pt x="178" y="733"/>
                    </a:lnTo>
                    <a:lnTo>
                      <a:pt x="171" y="729"/>
                    </a:lnTo>
                    <a:lnTo>
                      <a:pt x="201" y="726"/>
                    </a:lnTo>
                    <a:lnTo>
                      <a:pt x="202" y="723"/>
                    </a:lnTo>
                    <a:lnTo>
                      <a:pt x="201" y="722"/>
                    </a:lnTo>
                    <a:lnTo>
                      <a:pt x="202" y="718"/>
                    </a:lnTo>
                    <a:lnTo>
                      <a:pt x="210" y="715"/>
                    </a:lnTo>
                    <a:lnTo>
                      <a:pt x="209" y="714"/>
                    </a:lnTo>
                    <a:lnTo>
                      <a:pt x="210" y="711"/>
                    </a:lnTo>
                    <a:lnTo>
                      <a:pt x="216" y="708"/>
                    </a:lnTo>
                    <a:lnTo>
                      <a:pt x="219" y="708"/>
                    </a:lnTo>
                    <a:lnTo>
                      <a:pt x="221" y="708"/>
                    </a:lnTo>
                    <a:lnTo>
                      <a:pt x="225" y="704"/>
                    </a:lnTo>
                    <a:lnTo>
                      <a:pt x="227" y="704"/>
                    </a:lnTo>
                    <a:lnTo>
                      <a:pt x="232" y="708"/>
                    </a:lnTo>
                    <a:lnTo>
                      <a:pt x="233" y="708"/>
                    </a:lnTo>
                    <a:lnTo>
                      <a:pt x="232" y="704"/>
                    </a:lnTo>
                    <a:lnTo>
                      <a:pt x="235" y="704"/>
                    </a:lnTo>
                    <a:lnTo>
                      <a:pt x="233" y="707"/>
                    </a:lnTo>
                    <a:lnTo>
                      <a:pt x="235" y="708"/>
                    </a:lnTo>
                    <a:lnTo>
                      <a:pt x="240" y="708"/>
                    </a:lnTo>
                    <a:lnTo>
                      <a:pt x="242" y="708"/>
                    </a:lnTo>
                    <a:lnTo>
                      <a:pt x="243" y="708"/>
                    </a:lnTo>
                    <a:lnTo>
                      <a:pt x="242" y="708"/>
                    </a:lnTo>
                    <a:lnTo>
                      <a:pt x="243" y="708"/>
                    </a:lnTo>
                    <a:lnTo>
                      <a:pt x="244" y="708"/>
                    </a:lnTo>
                    <a:lnTo>
                      <a:pt x="256" y="711"/>
                    </a:lnTo>
                    <a:lnTo>
                      <a:pt x="255" y="708"/>
                    </a:lnTo>
                    <a:lnTo>
                      <a:pt x="256" y="707"/>
                    </a:lnTo>
                    <a:lnTo>
                      <a:pt x="256" y="711"/>
                    </a:lnTo>
                    <a:lnTo>
                      <a:pt x="255" y="708"/>
                    </a:lnTo>
                    <a:lnTo>
                      <a:pt x="256" y="707"/>
                    </a:lnTo>
                    <a:lnTo>
                      <a:pt x="261" y="704"/>
                    </a:lnTo>
                    <a:lnTo>
                      <a:pt x="266" y="704"/>
                    </a:lnTo>
                    <a:lnTo>
                      <a:pt x="277" y="708"/>
                    </a:lnTo>
                    <a:lnTo>
                      <a:pt x="284" y="708"/>
                    </a:lnTo>
                    <a:lnTo>
                      <a:pt x="289" y="711"/>
                    </a:lnTo>
                    <a:lnTo>
                      <a:pt x="292" y="711"/>
                    </a:lnTo>
                    <a:lnTo>
                      <a:pt x="297" y="715"/>
                    </a:lnTo>
                    <a:lnTo>
                      <a:pt x="301" y="715"/>
                    </a:lnTo>
                    <a:lnTo>
                      <a:pt x="303" y="715"/>
                    </a:lnTo>
                    <a:lnTo>
                      <a:pt x="304" y="715"/>
                    </a:lnTo>
                    <a:lnTo>
                      <a:pt x="308" y="715"/>
                    </a:lnTo>
                    <a:lnTo>
                      <a:pt x="309" y="718"/>
                    </a:lnTo>
                    <a:lnTo>
                      <a:pt x="311" y="715"/>
                    </a:lnTo>
                    <a:lnTo>
                      <a:pt x="309" y="715"/>
                    </a:lnTo>
                    <a:lnTo>
                      <a:pt x="309" y="714"/>
                    </a:lnTo>
                    <a:lnTo>
                      <a:pt x="312" y="708"/>
                    </a:lnTo>
                    <a:lnTo>
                      <a:pt x="309" y="714"/>
                    </a:lnTo>
                    <a:lnTo>
                      <a:pt x="312" y="708"/>
                    </a:lnTo>
                    <a:lnTo>
                      <a:pt x="312" y="704"/>
                    </a:lnTo>
                    <a:lnTo>
                      <a:pt x="316" y="704"/>
                    </a:lnTo>
                    <a:lnTo>
                      <a:pt x="323" y="704"/>
                    </a:lnTo>
                    <a:lnTo>
                      <a:pt x="330" y="708"/>
                    </a:lnTo>
                    <a:lnTo>
                      <a:pt x="332" y="708"/>
                    </a:lnTo>
                    <a:lnTo>
                      <a:pt x="335" y="708"/>
                    </a:lnTo>
                    <a:lnTo>
                      <a:pt x="339" y="708"/>
                    </a:lnTo>
                    <a:lnTo>
                      <a:pt x="340" y="708"/>
                    </a:lnTo>
                    <a:lnTo>
                      <a:pt x="339" y="704"/>
                    </a:lnTo>
                    <a:lnTo>
                      <a:pt x="338" y="700"/>
                    </a:lnTo>
                    <a:lnTo>
                      <a:pt x="339" y="696"/>
                    </a:lnTo>
                    <a:lnTo>
                      <a:pt x="339" y="692"/>
                    </a:lnTo>
                    <a:lnTo>
                      <a:pt x="342" y="692"/>
                    </a:lnTo>
                    <a:lnTo>
                      <a:pt x="346" y="689"/>
                    </a:lnTo>
                    <a:lnTo>
                      <a:pt x="350" y="688"/>
                    </a:lnTo>
                    <a:lnTo>
                      <a:pt x="355" y="688"/>
                    </a:lnTo>
                    <a:lnTo>
                      <a:pt x="362" y="692"/>
                    </a:lnTo>
                    <a:lnTo>
                      <a:pt x="365" y="689"/>
                    </a:lnTo>
                    <a:lnTo>
                      <a:pt x="370" y="692"/>
                    </a:lnTo>
                    <a:close/>
                    <a:moveTo>
                      <a:pt x="429" y="509"/>
                    </a:moveTo>
                    <a:lnTo>
                      <a:pt x="429" y="502"/>
                    </a:lnTo>
                    <a:lnTo>
                      <a:pt x="431" y="501"/>
                    </a:lnTo>
                    <a:lnTo>
                      <a:pt x="431" y="497"/>
                    </a:lnTo>
                    <a:lnTo>
                      <a:pt x="431" y="494"/>
                    </a:lnTo>
                    <a:lnTo>
                      <a:pt x="434" y="491"/>
                    </a:lnTo>
                    <a:lnTo>
                      <a:pt x="434" y="490"/>
                    </a:lnTo>
                    <a:lnTo>
                      <a:pt x="434" y="487"/>
                    </a:lnTo>
                    <a:lnTo>
                      <a:pt x="434" y="483"/>
                    </a:lnTo>
                    <a:lnTo>
                      <a:pt x="434" y="482"/>
                    </a:lnTo>
                    <a:lnTo>
                      <a:pt x="437" y="482"/>
                    </a:lnTo>
                    <a:lnTo>
                      <a:pt x="439" y="477"/>
                    </a:lnTo>
                    <a:lnTo>
                      <a:pt x="441" y="475"/>
                    </a:lnTo>
                    <a:lnTo>
                      <a:pt x="443" y="477"/>
                    </a:lnTo>
                    <a:lnTo>
                      <a:pt x="445" y="472"/>
                    </a:lnTo>
                    <a:lnTo>
                      <a:pt x="450" y="475"/>
                    </a:lnTo>
                    <a:lnTo>
                      <a:pt x="452" y="472"/>
                    </a:lnTo>
                    <a:lnTo>
                      <a:pt x="457" y="472"/>
                    </a:lnTo>
                    <a:lnTo>
                      <a:pt x="467" y="464"/>
                    </a:lnTo>
                    <a:lnTo>
                      <a:pt x="468" y="463"/>
                    </a:lnTo>
                    <a:lnTo>
                      <a:pt x="468" y="458"/>
                    </a:lnTo>
                    <a:lnTo>
                      <a:pt x="467" y="458"/>
                    </a:lnTo>
                    <a:lnTo>
                      <a:pt x="468" y="453"/>
                    </a:lnTo>
                    <a:lnTo>
                      <a:pt x="468" y="449"/>
                    </a:lnTo>
                    <a:lnTo>
                      <a:pt x="468" y="448"/>
                    </a:lnTo>
                    <a:lnTo>
                      <a:pt x="471" y="445"/>
                    </a:lnTo>
                    <a:lnTo>
                      <a:pt x="473" y="445"/>
                    </a:lnTo>
                    <a:lnTo>
                      <a:pt x="473" y="441"/>
                    </a:lnTo>
                    <a:lnTo>
                      <a:pt x="473" y="437"/>
                    </a:lnTo>
                    <a:lnTo>
                      <a:pt x="475" y="435"/>
                    </a:lnTo>
                    <a:lnTo>
                      <a:pt x="477" y="435"/>
                    </a:lnTo>
                    <a:lnTo>
                      <a:pt x="479" y="430"/>
                    </a:lnTo>
                    <a:lnTo>
                      <a:pt x="479" y="428"/>
                    </a:lnTo>
                    <a:lnTo>
                      <a:pt x="476" y="418"/>
                    </a:lnTo>
                    <a:lnTo>
                      <a:pt x="473" y="418"/>
                    </a:lnTo>
                    <a:lnTo>
                      <a:pt x="473" y="411"/>
                    </a:lnTo>
                    <a:lnTo>
                      <a:pt x="471" y="411"/>
                    </a:lnTo>
                    <a:lnTo>
                      <a:pt x="469" y="409"/>
                    </a:lnTo>
                    <a:lnTo>
                      <a:pt x="465" y="407"/>
                    </a:lnTo>
                    <a:lnTo>
                      <a:pt x="465" y="405"/>
                    </a:lnTo>
                    <a:lnTo>
                      <a:pt x="462" y="403"/>
                    </a:lnTo>
                    <a:lnTo>
                      <a:pt x="460" y="401"/>
                    </a:lnTo>
                    <a:lnTo>
                      <a:pt x="457" y="394"/>
                    </a:lnTo>
                    <a:lnTo>
                      <a:pt x="454" y="393"/>
                    </a:lnTo>
                    <a:lnTo>
                      <a:pt x="454" y="390"/>
                    </a:lnTo>
                    <a:lnTo>
                      <a:pt x="452" y="390"/>
                    </a:lnTo>
                    <a:lnTo>
                      <a:pt x="452" y="386"/>
                    </a:lnTo>
                    <a:lnTo>
                      <a:pt x="450" y="382"/>
                    </a:lnTo>
                    <a:lnTo>
                      <a:pt x="446" y="386"/>
                    </a:lnTo>
                    <a:lnTo>
                      <a:pt x="441" y="386"/>
                    </a:lnTo>
                    <a:lnTo>
                      <a:pt x="438" y="390"/>
                    </a:lnTo>
                    <a:lnTo>
                      <a:pt x="433" y="390"/>
                    </a:lnTo>
                    <a:lnTo>
                      <a:pt x="431" y="390"/>
                    </a:lnTo>
                    <a:lnTo>
                      <a:pt x="429" y="393"/>
                    </a:lnTo>
                    <a:lnTo>
                      <a:pt x="429" y="398"/>
                    </a:lnTo>
                    <a:lnTo>
                      <a:pt x="426" y="398"/>
                    </a:lnTo>
                    <a:lnTo>
                      <a:pt x="426" y="401"/>
                    </a:lnTo>
                    <a:lnTo>
                      <a:pt x="425" y="401"/>
                    </a:lnTo>
                    <a:lnTo>
                      <a:pt x="423" y="398"/>
                    </a:lnTo>
                    <a:lnTo>
                      <a:pt x="422" y="398"/>
                    </a:lnTo>
                    <a:lnTo>
                      <a:pt x="420" y="403"/>
                    </a:lnTo>
                    <a:lnTo>
                      <a:pt x="415" y="403"/>
                    </a:lnTo>
                    <a:lnTo>
                      <a:pt x="415" y="405"/>
                    </a:lnTo>
                    <a:lnTo>
                      <a:pt x="415" y="407"/>
                    </a:lnTo>
                    <a:lnTo>
                      <a:pt x="414" y="409"/>
                    </a:lnTo>
                    <a:lnTo>
                      <a:pt x="412" y="411"/>
                    </a:lnTo>
                    <a:lnTo>
                      <a:pt x="411" y="418"/>
                    </a:lnTo>
                    <a:lnTo>
                      <a:pt x="408" y="422"/>
                    </a:lnTo>
                    <a:lnTo>
                      <a:pt x="408" y="424"/>
                    </a:lnTo>
                    <a:lnTo>
                      <a:pt x="406" y="424"/>
                    </a:lnTo>
                    <a:lnTo>
                      <a:pt x="406" y="426"/>
                    </a:lnTo>
                    <a:lnTo>
                      <a:pt x="403" y="430"/>
                    </a:lnTo>
                    <a:lnTo>
                      <a:pt x="404" y="433"/>
                    </a:lnTo>
                    <a:lnTo>
                      <a:pt x="401" y="435"/>
                    </a:lnTo>
                    <a:lnTo>
                      <a:pt x="401" y="437"/>
                    </a:lnTo>
                    <a:lnTo>
                      <a:pt x="400" y="437"/>
                    </a:lnTo>
                    <a:lnTo>
                      <a:pt x="399" y="439"/>
                    </a:lnTo>
                    <a:lnTo>
                      <a:pt x="396" y="441"/>
                    </a:lnTo>
                    <a:lnTo>
                      <a:pt x="393" y="441"/>
                    </a:lnTo>
                    <a:lnTo>
                      <a:pt x="392" y="445"/>
                    </a:lnTo>
                    <a:lnTo>
                      <a:pt x="391" y="443"/>
                    </a:lnTo>
                    <a:lnTo>
                      <a:pt x="391" y="445"/>
                    </a:lnTo>
                    <a:lnTo>
                      <a:pt x="389" y="445"/>
                    </a:lnTo>
                    <a:lnTo>
                      <a:pt x="389" y="449"/>
                    </a:lnTo>
                    <a:lnTo>
                      <a:pt x="391" y="449"/>
                    </a:lnTo>
                    <a:lnTo>
                      <a:pt x="392" y="452"/>
                    </a:lnTo>
                    <a:lnTo>
                      <a:pt x="396" y="467"/>
                    </a:lnTo>
                    <a:lnTo>
                      <a:pt x="399" y="471"/>
                    </a:lnTo>
                    <a:lnTo>
                      <a:pt x="400" y="475"/>
                    </a:lnTo>
                    <a:lnTo>
                      <a:pt x="403" y="475"/>
                    </a:lnTo>
                    <a:lnTo>
                      <a:pt x="401" y="482"/>
                    </a:lnTo>
                    <a:lnTo>
                      <a:pt x="403" y="486"/>
                    </a:lnTo>
                    <a:lnTo>
                      <a:pt x="406" y="486"/>
                    </a:lnTo>
                    <a:lnTo>
                      <a:pt x="406" y="487"/>
                    </a:lnTo>
                    <a:lnTo>
                      <a:pt x="410" y="491"/>
                    </a:lnTo>
                    <a:lnTo>
                      <a:pt x="411" y="497"/>
                    </a:lnTo>
                    <a:lnTo>
                      <a:pt x="412" y="498"/>
                    </a:lnTo>
                    <a:lnTo>
                      <a:pt x="415" y="502"/>
                    </a:lnTo>
                    <a:lnTo>
                      <a:pt x="420" y="505"/>
                    </a:lnTo>
                    <a:lnTo>
                      <a:pt x="420" y="502"/>
                    </a:lnTo>
                    <a:lnTo>
                      <a:pt x="423" y="505"/>
                    </a:lnTo>
                    <a:lnTo>
                      <a:pt x="429" y="506"/>
                    </a:lnTo>
                    <a:lnTo>
                      <a:pt x="429" y="50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11" name="Freeform 495"/>
              <p:cNvSpPr>
                <a:spLocks/>
              </p:cNvSpPr>
              <p:nvPr/>
            </p:nvSpPr>
            <p:spPr bwMode="auto">
              <a:xfrm>
                <a:off x="2877" y="3196"/>
                <a:ext cx="202" cy="230"/>
              </a:xfrm>
              <a:custGeom>
                <a:avLst/>
                <a:gdLst/>
                <a:ahLst/>
                <a:cxnLst>
                  <a:cxn ang="0">
                    <a:pos x="385" y="681"/>
                  </a:cxn>
                  <a:cxn ang="0">
                    <a:pos x="407" y="662"/>
                  </a:cxn>
                  <a:cxn ang="0">
                    <a:pos x="439" y="628"/>
                  </a:cxn>
                  <a:cxn ang="0">
                    <a:pos x="467" y="590"/>
                  </a:cxn>
                  <a:cxn ang="0">
                    <a:pos x="476" y="569"/>
                  </a:cxn>
                  <a:cxn ang="0">
                    <a:pos x="503" y="536"/>
                  </a:cxn>
                  <a:cxn ang="0">
                    <a:pos x="530" y="472"/>
                  </a:cxn>
                  <a:cxn ang="0">
                    <a:pos x="564" y="405"/>
                  </a:cxn>
                  <a:cxn ang="0">
                    <a:pos x="576" y="397"/>
                  </a:cxn>
                  <a:cxn ang="0">
                    <a:pos x="593" y="359"/>
                  </a:cxn>
                  <a:cxn ang="0">
                    <a:pos x="584" y="281"/>
                  </a:cxn>
                  <a:cxn ang="0">
                    <a:pos x="552" y="307"/>
                  </a:cxn>
                  <a:cxn ang="0">
                    <a:pos x="532" y="273"/>
                  </a:cxn>
                  <a:cxn ang="0">
                    <a:pos x="541" y="224"/>
                  </a:cxn>
                  <a:cxn ang="0">
                    <a:pos x="572" y="201"/>
                  </a:cxn>
                  <a:cxn ang="0">
                    <a:pos x="568" y="108"/>
                  </a:cxn>
                  <a:cxn ang="0">
                    <a:pos x="546" y="14"/>
                  </a:cxn>
                  <a:cxn ang="0">
                    <a:pos x="521" y="12"/>
                  </a:cxn>
                  <a:cxn ang="0">
                    <a:pos x="492" y="4"/>
                  </a:cxn>
                  <a:cxn ang="0">
                    <a:pos x="479" y="1"/>
                  </a:cxn>
                  <a:cxn ang="0">
                    <a:pos x="460" y="18"/>
                  </a:cxn>
                  <a:cxn ang="0">
                    <a:pos x="439" y="25"/>
                  </a:cxn>
                  <a:cxn ang="0">
                    <a:pos x="427" y="44"/>
                  </a:cxn>
                  <a:cxn ang="0">
                    <a:pos x="415" y="65"/>
                  </a:cxn>
                  <a:cxn ang="0">
                    <a:pos x="404" y="75"/>
                  </a:cxn>
                  <a:cxn ang="0">
                    <a:pos x="395" y="86"/>
                  </a:cxn>
                  <a:cxn ang="0">
                    <a:pos x="388" y="90"/>
                  </a:cxn>
                  <a:cxn ang="0">
                    <a:pos x="376" y="135"/>
                  </a:cxn>
                  <a:cxn ang="0">
                    <a:pos x="349" y="154"/>
                  </a:cxn>
                  <a:cxn ang="0">
                    <a:pos x="328" y="214"/>
                  </a:cxn>
                  <a:cxn ang="0">
                    <a:pos x="303" y="218"/>
                  </a:cxn>
                  <a:cxn ang="0">
                    <a:pos x="285" y="210"/>
                  </a:cxn>
                  <a:cxn ang="0">
                    <a:pos x="273" y="203"/>
                  </a:cxn>
                  <a:cxn ang="0">
                    <a:pos x="259" y="191"/>
                  </a:cxn>
                  <a:cxn ang="0">
                    <a:pos x="243" y="188"/>
                  </a:cxn>
                  <a:cxn ang="0">
                    <a:pos x="235" y="203"/>
                  </a:cxn>
                  <a:cxn ang="0">
                    <a:pos x="229" y="222"/>
                  </a:cxn>
                  <a:cxn ang="0">
                    <a:pos x="224" y="241"/>
                  </a:cxn>
                  <a:cxn ang="0">
                    <a:pos x="206" y="266"/>
                  </a:cxn>
                  <a:cxn ang="0">
                    <a:pos x="190" y="281"/>
                  </a:cxn>
                  <a:cxn ang="0">
                    <a:pos x="171" y="281"/>
                  </a:cxn>
                  <a:cxn ang="0">
                    <a:pos x="155" y="280"/>
                  </a:cxn>
                  <a:cxn ang="0">
                    <a:pos x="160" y="239"/>
                  </a:cxn>
                  <a:cxn ang="0">
                    <a:pos x="159" y="216"/>
                  </a:cxn>
                  <a:cxn ang="0">
                    <a:pos x="153" y="199"/>
                  </a:cxn>
                  <a:cxn ang="0">
                    <a:pos x="149" y="184"/>
                  </a:cxn>
                  <a:cxn ang="0">
                    <a:pos x="130" y="157"/>
                  </a:cxn>
                  <a:cxn ang="0">
                    <a:pos x="116" y="382"/>
                  </a:cxn>
                  <a:cxn ang="0">
                    <a:pos x="103" y="398"/>
                  </a:cxn>
                  <a:cxn ang="0">
                    <a:pos x="84" y="398"/>
                  </a:cxn>
                  <a:cxn ang="0">
                    <a:pos x="56" y="397"/>
                  </a:cxn>
                  <a:cxn ang="0">
                    <a:pos x="42" y="390"/>
                  </a:cxn>
                  <a:cxn ang="0">
                    <a:pos x="34" y="374"/>
                  </a:cxn>
                  <a:cxn ang="0">
                    <a:pos x="25" y="355"/>
                  </a:cxn>
                  <a:cxn ang="0">
                    <a:pos x="15" y="360"/>
                  </a:cxn>
                  <a:cxn ang="0">
                    <a:pos x="13" y="371"/>
                  </a:cxn>
                  <a:cxn ang="0">
                    <a:pos x="0" y="386"/>
                  </a:cxn>
                  <a:cxn ang="0">
                    <a:pos x="15" y="422"/>
                  </a:cxn>
                  <a:cxn ang="0">
                    <a:pos x="26" y="467"/>
                  </a:cxn>
                  <a:cxn ang="0">
                    <a:pos x="42" y="521"/>
                  </a:cxn>
                  <a:cxn ang="0">
                    <a:pos x="65" y="577"/>
                  </a:cxn>
                  <a:cxn ang="0">
                    <a:pos x="68" y="624"/>
                  </a:cxn>
                </a:cxnLst>
                <a:rect l="0" t="0" r="r" b="b"/>
                <a:pathLst>
                  <a:path w="606" h="692">
                    <a:moveTo>
                      <a:pt x="370" y="692"/>
                    </a:moveTo>
                    <a:lnTo>
                      <a:pt x="372" y="689"/>
                    </a:lnTo>
                    <a:lnTo>
                      <a:pt x="373" y="688"/>
                    </a:lnTo>
                    <a:lnTo>
                      <a:pt x="376" y="688"/>
                    </a:lnTo>
                    <a:lnTo>
                      <a:pt x="376" y="685"/>
                    </a:lnTo>
                    <a:lnTo>
                      <a:pt x="378" y="684"/>
                    </a:lnTo>
                    <a:lnTo>
                      <a:pt x="383" y="684"/>
                    </a:lnTo>
                    <a:lnTo>
                      <a:pt x="385" y="681"/>
                    </a:lnTo>
                    <a:lnTo>
                      <a:pt x="388" y="678"/>
                    </a:lnTo>
                    <a:lnTo>
                      <a:pt x="392" y="678"/>
                    </a:lnTo>
                    <a:lnTo>
                      <a:pt x="393" y="674"/>
                    </a:lnTo>
                    <a:lnTo>
                      <a:pt x="396" y="673"/>
                    </a:lnTo>
                    <a:lnTo>
                      <a:pt x="400" y="669"/>
                    </a:lnTo>
                    <a:lnTo>
                      <a:pt x="403" y="666"/>
                    </a:lnTo>
                    <a:lnTo>
                      <a:pt x="406" y="662"/>
                    </a:lnTo>
                    <a:lnTo>
                      <a:pt x="407" y="662"/>
                    </a:lnTo>
                    <a:lnTo>
                      <a:pt x="408" y="659"/>
                    </a:lnTo>
                    <a:lnTo>
                      <a:pt x="412" y="658"/>
                    </a:lnTo>
                    <a:lnTo>
                      <a:pt x="415" y="654"/>
                    </a:lnTo>
                    <a:lnTo>
                      <a:pt x="422" y="647"/>
                    </a:lnTo>
                    <a:lnTo>
                      <a:pt x="423" y="645"/>
                    </a:lnTo>
                    <a:lnTo>
                      <a:pt x="429" y="639"/>
                    </a:lnTo>
                    <a:lnTo>
                      <a:pt x="430" y="635"/>
                    </a:lnTo>
                    <a:lnTo>
                      <a:pt x="439" y="628"/>
                    </a:lnTo>
                    <a:lnTo>
                      <a:pt x="445" y="620"/>
                    </a:lnTo>
                    <a:lnTo>
                      <a:pt x="446" y="617"/>
                    </a:lnTo>
                    <a:lnTo>
                      <a:pt x="450" y="613"/>
                    </a:lnTo>
                    <a:lnTo>
                      <a:pt x="452" y="609"/>
                    </a:lnTo>
                    <a:lnTo>
                      <a:pt x="454" y="607"/>
                    </a:lnTo>
                    <a:lnTo>
                      <a:pt x="457" y="605"/>
                    </a:lnTo>
                    <a:lnTo>
                      <a:pt x="460" y="599"/>
                    </a:lnTo>
                    <a:lnTo>
                      <a:pt x="467" y="590"/>
                    </a:lnTo>
                    <a:lnTo>
                      <a:pt x="468" y="585"/>
                    </a:lnTo>
                    <a:lnTo>
                      <a:pt x="471" y="584"/>
                    </a:lnTo>
                    <a:lnTo>
                      <a:pt x="473" y="575"/>
                    </a:lnTo>
                    <a:lnTo>
                      <a:pt x="475" y="573"/>
                    </a:lnTo>
                    <a:lnTo>
                      <a:pt x="476" y="573"/>
                    </a:lnTo>
                    <a:lnTo>
                      <a:pt x="476" y="570"/>
                    </a:lnTo>
                    <a:lnTo>
                      <a:pt x="477" y="569"/>
                    </a:lnTo>
                    <a:lnTo>
                      <a:pt x="476" y="569"/>
                    </a:lnTo>
                    <a:lnTo>
                      <a:pt x="481" y="565"/>
                    </a:lnTo>
                    <a:lnTo>
                      <a:pt x="483" y="562"/>
                    </a:lnTo>
                    <a:lnTo>
                      <a:pt x="485" y="562"/>
                    </a:lnTo>
                    <a:lnTo>
                      <a:pt x="485" y="561"/>
                    </a:lnTo>
                    <a:lnTo>
                      <a:pt x="490" y="554"/>
                    </a:lnTo>
                    <a:lnTo>
                      <a:pt x="494" y="551"/>
                    </a:lnTo>
                    <a:lnTo>
                      <a:pt x="500" y="543"/>
                    </a:lnTo>
                    <a:lnTo>
                      <a:pt x="503" y="536"/>
                    </a:lnTo>
                    <a:lnTo>
                      <a:pt x="510" y="524"/>
                    </a:lnTo>
                    <a:lnTo>
                      <a:pt x="511" y="521"/>
                    </a:lnTo>
                    <a:lnTo>
                      <a:pt x="514" y="517"/>
                    </a:lnTo>
                    <a:lnTo>
                      <a:pt x="518" y="506"/>
                    </a:lnTo>
                    <a:lnTo>
                      <a:pt x="521" y="497"/>
                    </a:lnTo>
                    <a:lnTo>
                      <a:pt x="523" y="497"/>
                    </a:lnTo>
                    <a:lnTo>
                      <a:pt x="526" y="487"/>
                    </a:lnTo>
                    <a:lnTo>
                      <a:pt x="530" y="472"/>
                    </a:lnTo>
                    <a:lnTo>
                      <a:pt x="538" y="460"/>
                    </a:lnTo>
                    <a:lnTo>
                      <a:pt x="536" y="460"/>
                    </a:lnTo>
                    <a:lnTo>
                      <a:pt x="538" y="460"/>
                    </a:lnTo>
                    <a:lnTo>
                      <a:pt x="538" y="458"/>
                    </a:lnTo>
                    <a:lnTo>
                      <a:pt x="541" y="448"/>
                    </a:lnTo>
                    <a:lnTo>
                      <a:pt x="549" y="428"/>
                    </a:lnTo>
                    <a:lnTo>
                      <a:pt x="565" y="405"/>
                    </a:lnTo>
                    <a:lnTo>
                      <a:pt x="564" y="405"/>
                    </a:lnTo>
                    <a:lnTo>
                      <a:pt x="567" y="405"/>
                    </a:lnTo>
                    <a:lnTo>
                      <a:pt x="568" y="405"/>
                    </a:lnTo>
                    <a:lnTo>
                      <a:pt x="572" y="401"/>
                    </a:lnTo>
                    <a:lnTo>
                      <a:pt x="575" y="398"/>
                    </a:lnTo>
                    <a:lnTo>
                      <a:pt x="572" y="398"/>
                    </a:lnTo>
                    <a:lnTo>
                      <a:pt x="572" y="397"/>
                    </a:lnTo>
                    <a:lnTo>
                      <a:pt x="575" y="397"/>
                    </a:lnTo>
                    <a:lnTo>
                      <a:pt x="576" y="397"/>
                    </a:lnTo>
                    <a:lnTo>
                      <a:pt x="579" y="390"/>
                    </a:lnTo>
                    <a:lnTo>
                      <a:pt x="580" y="388"/>
                    </a:lnTo>
                    <a:lnTo>
                      <a:pt x="583" y="386"/>
                    </a:lnTo>
                    <a:lnTo>
                      <a:pt x="587" y="382"/>
                    </a:lnTo>
                    <a:lnTo>
                      <a:pt x="588" y="374"/>
                    </a:lnTo>
                    <a:lnTo>
                      <a:pt x="587" y="374"/>
                    </a:lnTo>
                    <a:lnTo>
                      <a:pt x="588" y="371"/>
                    </a:lnTo>
                    <a:lnTo>
                      <a:pt x="593" y="359"/>
                    </a:lnTo>
                    <a:lnTo>
                      <a:pt x="595" y="345"/>
                    </a:lnTo>
                    <a:lnTo>
                      <a:pt x="594" y="341"/>
                    </a:lnTo>
                    <a:lnTo>
                      <a:pt x="597" y="325"/>
                    </a:lnTo>
                    <a:lnTo>
                      <a:pt x="602" y="299"/>
                    </a:lnTo>
                    <a:lnTo>
                      <a:pt x="603" y="296"/>
                    </a:lnTo>
                    <a:lnTo>
                      <a:pt x="606" y="280"/>
                    </a:lnTo>
                    <a:lnTo>
                      <a:pt x="605" y="280"/>
                    </a:lnTo>
                    <a:lnTo>
                      <a:pt x="584" y="281"/>
                    </a:lnTo>
                    <a:lnTo>
                      <a:pt x="580" y="280"/>
                    </a:lnTo>
                    <a:lnTo>
                      <a:pt x="576" y="280"/>
                    </a:lnTo>
                    <a:lnTo>
                      <a:pt x="575" y="277"/>
                    </a:lnTo>
                    <a:lnTo>
                      <a:pt x="572" y="277"/>
                    </a:lnTo>
                    <a:lnTo>
                      <a:pt x="572" y="285"/>
                    </a:lnTo>
                    <a:lnTo>
                      <a:pt x="571" y="296"/>
                    </a:lnTo>
                    <a:lnTo>
                      <a:pt x="571" y="304"/>
                    </a:lnTo>
                    <a:lnTo>
                      <a:pt x="552" y="307"/>
                    </a:lnTo>
                    <a:lnTo>
                      <a:pt x="541" y="299"/>
                    </a:lnTo>
                    <a:lnTo>
                      <a:pt x="538" y="295"/>
                    </a:lnTo>
                    <a:lnTo>
                      <a:pt x="534" y="291"/>
                    </a:lnTo>
                    <a:lnTo>
                      <a:pt x="534" y="285"/>
                    </a:lnTo>
                    <a:lnTo>
                      <a:pt x="534" y="281"/>
                    </a:lnTo>
                    <a:lnTo>
                      <a:pt x="533" y="280"/>
                    </a:lnTo>
                    <a:lnTo>
                      <a:pt x="532" y="277"/>
                    </a:lnTo>
                    <a:lnTo>
                      <a:pt x="532" y="273"/>
                    </a:lnTo>
                    <a:lnTo>
                      <a:pt x="530" y="277"/>
                    </a:lnTo>
                    <a:lnTo>
                      <a:pt x="529" y="277"/>
                    </a:lnTo>
                    <a:lnTo>
                      <a:pt x="528" y="256"/>
                    </a:lnTo>
                    <a:lnTo>
                      <a:pt x="529" y="252"/>
                    </a:lnTo>
                    <a:lnTo>
                      <a:pt x="534" y="243"/>
                    </a:lnTo>
                    <a:lnTo>
                      <a:pt x="538" y="235"/>
                    </a:lnTo>
                    <a:lnTo>
                      <a:pt x="540" y="226"/>
                    </a:lnTo>
                    <a:lnTo>
                      <a:pt x="541" y="224"/>
                    </a:lnTo>
                    <a:lnTo>
                      <a:pt x="546" y="214"/>
                    </a:lnTo>
                    <a:lnTo>
                      <a:pt x="551" y="214"/>
                    </a:lnTo>
                    <a:lnTo>
                      <a:pt x="565" y="226"/>
                    </a:lnTo>
                    <a:lnTo>
                      <a:pt x="568" y="229"/>
                    </a:lnTo>
                    <a:lnTo>
                      <a:pt x="571" y="226"/>
                    </a:lnTo>
                    <a:lnTo>
                      <a:pt x="570" y="218"/>
                    </a:lnTo>
                    <a:lnTo>
                      <a:pt x="572" y="210"/>
                    </a:lnTo>
                    <a:lnTo>
                      <a:pt x="572" y="201"/>
                    </a:lnTo>
                    <a:lnTo>
                      <a:pt x="572" y="195"/>
                    </a:lnTo>
                    <a:lnTo>
                      <a:pt x="572" y="192"/>
                    </a:lnTo>
                    <a:lnTo>
                      <a:pt x="572" y="172"/>
                    </a:lnTo>
                    <a:lnTo>
                      <a:pt x="572" y="150"/>
                    </a:lnTo>
                    <a:lnTo>
                      <a:pt x="572" y="138"/>
                    </a:lnTo>
                    <a:lnTo>
                      <a:pt x="571" y="128"/>
                    </a:lnTo>
                    <a:lnTo>
                      <a:pt x="568" y="120"/>
                    </a:lnTo>
                    <a:lnTo>
                      <a:pt x="568" y="108"/>
                    </a:lnTo>
                    <a:lnTo>
                      <a:pt x="564" y="101"/>
                    </a:lnTo>
                    <a:lnTo>
                      <a:pt x="561" y="93"/>
                    </a:lnTo>
                    <a:lnTo>
                      <a:pt x="561" y="89"/>
                    </a:lnTo>
                    <a:lnTo>
                      <a:pt x="556" y="79"/>
                    </a:lnTo>
                    <a:lnTo>
                      <a:pt x="556" y="75"/>
                    </a:lnTo>
                    <a:lnTo>
                      <a:pt x="557" y="63"/>
                    </a:lnTo>
                    <a:lnTo>
                      <a:pt x="546" y="16"/>
                    </a:lnTo>
                    <a:lnTo>
                      <a:pt x="546" y="14"/>
                    </a:lnTo>
                    <a:lnTo>
                      <a:pt x="542" y="14"/>
                    </a:lnTo>
                    <a:lnTo>
                      <a:pt x="542" y="12"/>
                    </a:lnTo>
                    <a:lnTo>
                      <a:pt x="540" y="12"/>
                    </a:lnTo>
                    <a:lnTo>
                      <a:pt x="537" y="12"/>
                    </a:lnTo>
                    <a:lnTo>
                      <a:pt x="533" y="10"/>
                    </a:lnTo>
                    <a:lnTo>
                      <a:pt x="523" y="10"/>
                    </a:lnTo>
                    <a:lnTo>
                      <a:pt x="523" y="12"/>
                    </a:lnTo>
                    <a:lnTo>
                      <a:pt x="521" y="12"/>
                    </a:lnTo>
                    <a:lnTo>
                      <a:pt x="519" y="12"/>
                    </a:lnTo>
                    <a:lnTo>
                      <a:pt x="517" y="12"/>
                    </a:lnTo>
                    <a:lnTo>
                      <a:pt x="514" y="12"/>
                    </a:lnTo>
                    <a:lnTo>
                      <a:pt x="510" y="14"/>
                    </a:lnTo>
                    <a:lnTo>
                      <a:pt x="509" y="10"/>
                    </a:lnTo>
                    <a:lnTo>
                      <a:pt x="504" y="10"/>
                    </a:lnTo>
                    <a:lnTo>
                      <a:pt x="496" y="4"/>
                    </a:lnTo>
                    <a:lnTo>
                      <a:pt x="492" y="4"/>
                    </a:lnTo>
                    <a:lnTo>
                      <a:pt x="490" y="0"/>
                    </a:lnTo>
                    <a:lnTo>
                      <a:pt x="487" y="0"/>
                    </a:lnTo>
                    <a:lnTo>
                      <a:pt x="485" y="0"/>
                    </a:lnTo>
                    <a:lnTo>
                      <a:pt x="485" y="1"/>
                    </a:lnTo>
                    <a:lnTo>
                      <a:pt x="484" y="0"/>
                    </a:lnTo>
                    <a:lnTo>
                      <a:pt x="483" y="1"/>
                    </a:lnTo>
                    <a:lnTo>
                      <a:pt x="481" y="4"/>
                    </a:lnTo>
                    <a:lnTo>
                      <a:pt x="479" y="1"/>
                    </a:lnTo>
                    <a:lnTo>
                      <a:pt x="476" y="4"/>
                    </a:lnTo>
                    <a:lnTo>
                      <a:pt x="471" y="4"/>
                    </a:lnTo>
                    <a:lnTo>
                      <a:pt x="469" y="4"/>
                    </a:lnTo>
                    <a:lnTo>
                      <a:pt x="468" y="5"/>
                    </a:lnTo>
                    <a:lnTo>
                      <a:pt x="462" y="5"/>
                    </a:lnTo>
                    <a:lnTo>
                      <a:pt x="461" y="12"/>
                    </a:lnTo>
                    <a:lnTo>
                      <a:pt x="461" y="14"/>
                    </a:lnTo>
                    <a:lnTo>
                      <a:pt x="460" y="18"/>
                    </a:lnTo>
                    <a:lnTo>
                      <a:pt x="457" y="18"/>
                    </a:lnTo>
                    <a:lnTo>
                      <a:pt x="457" y="20"/>
                    </a:lnTo>
                    <a:lnTo>
                      <a:pt x="452" y="23"/>
                    </a:lnTo>
                    <a:lnTo>
                      <a:pt x="448" y="25"/>
                    </a:lnTo>
                    <a:lnTo>
                      <a:pt x="446" y="25"/>
                    </a:lnTo>
                    <a:lnTo>
                      <a:pt x="445" y="27"/>
                    </a:lnTo>
                    <a:lnTo>
                      <a:pt x="442" y="25"/>
                    </a:lnTo>
                    <a:lnTo>
                      <a:pt x="439" y="25"/>
                    </a:lnTo>
                    <a:lnTo>
                      <a:pt x="437" y="29"/>
                    </a:lnTo>
                    <a:lnTo>
                      <a:pt x="434" y="31"/>
                    </a:lnTo>
                    <a:lnTo>
                      <a:pt x="433" y="31"/>
                    </a:lnTo>
                    <a:lnTo>
                      <a:pt x="431" y="33"/>
                    </a:lnTo>
                    <a:lnTo>
                      <a:pt x="431" y="39"/>
                    </a:lnTo>
                    <a:lnTo>
                      <a:pt x="429" y="39"/>
                    </a:lnTo>
                    <a:lnTo>
                      <a:pt x="427" y="39"/>
                    </a:lnTo>
                    <a:lnTo>
                      <a:pt x="427" y="44"/>
                    </a:lnTo>
                    <a:lnTo>
                      <a:pt x="427" y="46"/>
                    </a:lnTo>
                    <a:lnTo>
                      <a:pt x="425" y="48"/>
                    </a:lnTo>
                    <a:lnTo>
                      <a:pt x="423" y="48"/>
                    </a:lnTo>
                    <a:lnTo>
                      <a:pt x="423" y="54"/>
                    </a:lnTo>
                    <a:lnTo>
                      <a:pt x="419" y="59"/>
                    </a:lnTo>
                    <a:lnTo>
                      <a:pt x="416" y="59"/>
                    </a:lnTo>
                    <a:lnTo>
                      <a:pt x="418" y="60"/>
                    </a:lnTo>
                    <a:lnTo>
                      <a:pt x="415" y="65"/>
                    </a:lnTo>
                    <a:lnTo>
                      <a:pt x="414" y="65"/>
                    </a:lnTo>
                    <a:lnTo>
                      <a:pt x="412" y="65"/>
                    </a:lnTo>
                    <a:lnTo>
                      <a:pt x="411" y="65"/>
                    </a:lnTo>
                    <a:lnTo>
                      <a:pt x="410" y="65"/>
                    </a:lnTo>
                    <a:lnTo>
                      <a:pt x="410" y="71"/>
                    </a:lnTo>
                    <a:lnTo>
                      <a:pt x="408" y="74"/>
                    </a:lnTo>
                    <a:lnTo>
                      <a:pt x="406" y="74"/>
                    </a:lnTo>
                    <a:lnTo>
                      <a:pt x="404" y="75"/>
                    </a:lnTo>
                    <a:lnTo>
                      <a:pt x="404" y="74"/>
                    </a:lnTo>
                    <a:lnTo>
                      <a:pt x="403" y="74"/>
                    </a:lnTo>
                    <a:lnTo>
                      <a:pt x="403" y="75"/>
                    </a:lnTo>
                    <a:lnTo>
                      <a:pt x="401" y="74"/>
                    </a:lnTo>
                    <a:lnTo>
                      <a:pt x="400" y="78"/>
                    </a:lnTo>
                    <a:lnTo>
                      <a:pt x="396" y="82"/>
                    </a:lnTo>
                    <a:lnTo>
                      <a:pt x="393" y="82"/>
                    </a:lnTo>
                    <a:lnTo>
                      <a:pt x="395" y="86"/>
                    </a:lnTo>
                    <a:lnTo>
                      <a:pt x="393" y="86"/>
                    </a:lnTo>
                    <a:lnTo>
                      <a:pt x="392" y="86"/>
                    </a:lnTo>
                    <a:lnTo>
                      <a:pt x="391" y="89"/>
                    </a:lnTo>
                    <a:lnTo>
                      <a:pt x="391" y="90"/>
                    </a:lnTo>
                    <a:lnTo>
                      <a:pt x="391" y="93"/>
                    </a:lnTo>
                    <a:lnTo>
                      <a:pt x="389" y="90"/>
                    </a:lnTo>
                    <a:lnTo>
                      <a:pt x="389" y="89"/>
                    </a:lnTo>
                    <a:lnTo>
                      <a:pt x="388" y="90"/>
                    </a:lnTo>
                    <a:lnTo>
                      <a:pt x="388" y="93"/>
                    </a:lnTo>
                    <a:lnTo>
                      <a:pt x="384" y="116"/>
                    </a:lnTo>
                    <a:lnTo>
                      <a:pt x="384" y="119"/>
                    </a:lnTo>
                    <a:lnTo>
                      <a:pt x="384" y="120"/>
                    </a:lnTo>
                    <a:lnTo>
                      <a:pt x="383" y="127"/>
                    </a:lnTo>
                    <a:lnTo>
                      <a:pt x="378" y="128"/>
                    </a:lnTo>
                    <a:lnTo>
                      <a:pt x="376" y="131"/>
                    </a:lnTo>
                    <a:lnTo>
                      <a:pt x="376" y="135"/>
                    </a:lnTo>
                    <a:lnTo>
                      <a:pt x="372" y="138"/>
                    </a:lnTo>
                    <a:lnTo>
                      <a:pt x="370" y="139"/>
                    </a:lnTo>
                    <a:lnTo>
                      <a:pt x="369" y="146"/>
                    </a:lnTo>
                    <a:lnTo>
                      <a:pt x="368" y="147"/>
                    </a:lnTo>
                    <a:lnTo>
                      <a:pt x="362" y="147"/>
                    </a:lnTo>
                    <a:lnTo>
                      <a:pt x="351" y="154"/>
                    </a:lnTo>
                    <a:lnTo>
                      <a:pt x="350" y="154"/>
                    </a:lnTo>
                    <a:lnTo>
                      <a:pt x="349" y="154"/>
                    </a:lnTo>
                    <a:lnTo>
                      <a:pt x="347" y="154"/>
                    </a:lnTo>
                    <a:lnTo>
                      <a:pt x="347" y="165"/>
                    </a:lnTo>
                    <a:lnTo>
                      <a:pt x="342" y="184"/>
                    </a:lnTo>
                    <a:lnTo>
                      <a:pt x="342" y="187"/>
                    </a:lnTo>
                    <a:lnTo>
                      <a:pt x="339" y="197"/>
                    </a:lnTo>
                    <a:lnTo>
                      <a:pt x="336" y="207"/>
                    </a:lnTo>
                    <a:lnTo>
                      <a:pt x="334" y="210"/>
                    </a:lnTo>
                    <a:lnTo>
                      <a:pt x="328" y="214"/>
                    </a:lnTo>
                    <a:lnTo>
                      <a:pt x="320" y="214"/>
                    </a:lnTo>
                    <a:lnTo>
                      <a:pt x="319" y="214"/>
                    </a:lnTo>
                    <a:lnTo>
                      <a:pt x="316" y="214"/>
                    </a:lnTo>
                    <a:lnTo>
                      <a:pt x="311" y="218"/>
                    </a:lnTo>
                    <a:lnTo>
                      <a:pt x="308" y="220"/>
                    </a:lnTo>
                    <a:lnTo>
                      <a:pt x="304" y="218"/>
                    </a:lnTo>
                    <a:lnTo>
                      <a:pt x="304" y="220"/>
                    </a:lnTo>
                    <a:lnTo>
                      <a:pt x="303" y="218"/>
                    </a:lnTo>
                    <a:lnTo>
                      <a:pt x="300" y="216"/>
                    </a:lnTo>
                    <a:lnTo>
                      <a:pt x="294" y="214"/>
                    </a:lnTo>
                    <a:lnTo>
                      <a:pt x="293" y="216"/>
                    </a:lnTo>
                    <a:lnTo>
                      <a:pt x="290" y="214"/>
                    </a:lnTo>
                    <a:lnTo>
                      <a:pt x="289" y="214"/>
                    </a:lnTo>
                    <a:lnTo>
                      <a:pt x="289" y="212"/>
                    </a:lnTo>
                    <a:lnTo>
                      <a:pt x="285" y="207"/>
                    </a:lnTo>
                    <a:lnTo>
                      <a:pt x="285" y="210"/>
                    </a:lnTo>
                    <a:lnTo>
                      <a:pt x="284" y="207"/>
                    </a:lnTo>
                    <a:lnTo>
                      <a:pt x="278" y="210"/>
                    </a:lnTo>
                    <a:lnTo>
                      <a:pt x="278" y="207"/>
                    </a:lnTo>
                    <a:lnTo>
                      <a:pt x="277" y="207"/>
                    </a:lnTo>
                    <a:lnTo>
                      <a:pt x="275" y="210"/>
                    </a:lnTo>
                    <a:lnTo>
                      <a:pt x="274" y="207"/>
                    </a:lnTo>
                    <a:lnTo>
                      <a:pt x="273" y="205"/>
                    </a:lnTo>
                    <a:lnTo>
                      <a:pt x="273" y="203"/>
                    </a:lnTo>
                    <a:lnTo>
                      <a:pt x="271" y="201"/>
                    </a:lnTo>
                    <a:lnTo>
                      <a:pt x="269" y="199"/>
                    </a:lnTo>
                    <a:lnTo>
                      <a:pt x="269" y="197"/>
                    </a:lnTo>
                    <a:lnTo>
                      <a:pt x="266" y="197"/>
                    </a:lnTo>
                    <a:lnTo>
                      <a:pt x="265" y="192"/>
                    </a:lnTo>
                    <a:lnTo>
                      <a:pt x="263" y="192"/>
                    </a:lnTo>
                    <a:lnTo>
                      <a:pt x="261" y="191"/>
                    </a:lnTo>
                    <a:lnTo>
                      <a:pt x="259" y="191"/>
                    </a:lnTo>
                    <a:lnTo>
                      <a:pt x="258" y="188"/>
                    </a:lnTo>
                    <a:lnTo>
                      <a:pt x="256" y="188"/>
                    </a:lnTo>
                    <a:lnTo>
                      <a:pt x="252" y="187"/>
                    </a:lnTo>
                    <a:lnTo>
                      <a:pt x="250" y="187"/>
                    </a:lnTo>
                    <a:lnTo>
                      <a:pt x="244" y="188"/>
                    </a:lnTo>
                    <a:lnTo>
                      <a:pt x="244" y="191"/>
                    </a:lnTo>
                    <a:lnTo>
                      <a:pt x="244" y="188"/>
                    </a:lnTo>
                    <a:lnTo>
                      <a:pt x="243" y="188"/>
                    </a:lnTo>
                    <a:lnTo>
                      <a:pt x="242" y="188"/>
                    </a:lnTo>
                    <a:lnTo>
                      <a:pt x="240" y="191"/>
                    </a:lnTo>
                    <a:lnTo>
                      <a:pt x="240" y="192"/>
                    </a:lnTo>
                    <a:lnTo>
                      <a:pt x="239" y="195"/>
                    </a:lnTo>
                    <a:lnTo>
                      <a:pt x="238" y="197"/>
                    </a:lnTo>
                    <a:lnTo>
                      <a:pt x="235" y="199"/>
                    </a:lnTo>
                    <a:lnTo>
                      <a:pt x="236" y="201"/>
                    </a:lnTo>
                    <a:lnTo>
                      <a:pt x="235" y="203"/>
                    </a:lnTo>
                    <a:lnTo>
                      <a:pt x="235" y="207"/>
                    </a:lnTo>
                    <a:lnTo>
                      <a:pt x="235" y="210"/>
                    </a:lnTo>
                    <a:lnTo>
                      <a:pt x="232" y="214"/>
                    </a:lnTo>
                    <a:lnTo>
                      <a:pt x="232" y="216"/>
                    </a:lnTo>
                    <a:lnTo>
                      <a:pt x="232" y="218"/>
                    </a:lnTo>
                    <a:lnTo>
                      <a:pt x="232" y="220"/>
                    </a:lnTo>
                    <a:lnTo>
                      <a:pt x="232" y="222"/>
                    </a:lnTo>
                    <a:lnTo>
                      <a:pt x="229" y="222"/>
                    </a:lnTo>
                    <a:lnTo>
                      <a:pt x="232" y="224"/>
                    </a:lnTo>
                    <a:lnTo>
                      <a:pt x="231" y="229"/>
                    </a:lnTo>
                    <a:lnTo>
                      <a:pt x="228" y="231"/>
                    </a:lnTo>
                    <a:lnTo>
                      <a:pt x="228" y="235"/>
                    </a:lnTo>
                    <a:lnTo>
                      <a:pt x="227" y="237"/>
                    </a:lnTo>
                    <a:lnTo>
                      <a:pt x="225" y="237"/>
                    </a:lnTo>
                    <a:lnTo>
                      <a:pt x="225" y="239"/>
                    </a:lnTo>
                    <a:lnTo>
                      <a:pt x="224" y="241"/>
                    </a:lnTo>
                    <a:lnTo>
                      <a:pt x="220" y="243"/>
                    </a:lnTo>
                    <a:lnTo>
                      <a:pt x="219" y="246"/>
                    </a:lnTo>
                    <a:lnTo>
                      <a:pt x="217" y="248"/>
                    </a:lnTo>
                    <a:lnTo>
                      <a:pt x="213" y="250"/>
                    </a:lnTo>
                    <a:lnTo>
                      <a:pt x="213" y="252"/>
                    </a:lnTo>
                    <a:lnTo>
                      <a:pt x="212" y="252"/>
                    </a:lnTo>
                    <a:lnTo>
                      <a:pt x="209" y="261"/>
                    </a:lnTo>
                    <a:lnTo>
                      <a:pt x="206" y="266"/>
                    </a:lnTo>
                    <a:lnTo>
                      <a:pt x="202" y="269"/>
                    </a:lnTo>
                    <a:lnTo>
                      <a:pt x="197" y="269"/>
                    </a:lnTo>
                    <a:lnTo>
                      <a:pt x="197" y="271"/>
                    </a:lnTo>
                    <a:lnTo>
                      <a:pt x="197" y="276"/>
                    </a:lnTo>
                    <a:lnTo>
                      <a:pt x="197" y="277"/>
                    </a:lnTo>
                    <a:lnTo>
                      <a:pt x="195" y="277"/>
                    </a:lnTo>
                    <a:lnTo>
                      <a:pt x="193" y="281"/>
                    </a:lnTo>
                    <a:lnTo>
                      <a:pt x="190" y="281"/>
                    </a:lnTo>
                    <a:lnTo>
                      <a:pt x="190" y="280"/>
                    </a:lnTo>
                    <a:lnTo>
                      <a:pt x="187" y="280"/>
                    </a:lnTo>
                    <a:lnTo>
                      <a:pt x="185" y="280"/>
                    </a:lnTo>
                    <a:lnTo>
                      <a:pt x="182" y="277"/>
                    </a:lnTo>
                    <a:lnTo>
                      <a:pt x="178" y="280"/>
                    </a:lnTo>
                    <a:lnTo>
                      <a:pt x="177" y="280"/>
                    </a:lnTo>
                    <a:lnTo>
                      <a:pt x="174" y="281"/>
                    </a:lnTo>
                    <a:lnTo>
                      <a:pt x="171" y="281"/>
                    </a:lnTo>
                    <a:lnTo>
                      <a:pt x="167" y="280"/>
                    </a:lnTo>
                    <a:lnTo>
                      <a:pt x="167" y="277"/>
                    </a:lnTo>
                    <a:lnTo>
                      <a:pt x="164" y="277"/>
                    </a:lnTo>
                    <a:lnTo>
                      <a:pt x="162" y="277"/>
                    </a:lnTo>
                    <a:lnTo>
                      <a:pt x="159" y="281"/>
                    </a:lnTo>
                    <a:lnTo>
                      <a:pt x="158" y="281"/>
                    </a:lnTo>
                    <a:lnTo>
                      <a:pt x="156" y="281"/>
                    </a:lnTo>
                    <a:lnTo>
                      <a:pt x="155" y="280"/>
                    </a:lnTo>
                    <a:lnTo>
                      <a:pt x="153" y="271"/>
                    </a:lnTo>
                    <a:lnTo>
                      <a:pt x="153" y="262"/>
                    </a:lnTo>
                    <a:lnTo>
                      <a:pt x="153" y="256"/>
                    </a:lnTo>
                    <a:lnTo>
                      <a:pt x="155" y="252"/>
                    </a:lnTo>
                    <a:lnTo>
                      <a:pt x="156" y="250"/>
                    </a:lnTo>
                    <a:lnTo>
                      <a:pt x="158" y="248"/>
                    </a:lnTo>
                    <a:lnTo>
                      <a:pt x="160" y="243"/>
                    </a:lnTo>
                    <a:lnTo>
                      <a:pt x="160" y="239"/>
                    </a:lnTo>
                    <a:lnTo>
                      <a:pt x="163" y="237"/>
                    </a:lnTo>
                    <a:lnTo>
                      <a:pt x="160" y="235"/>
                    </a:lnTo>
                    <a:lnTo>
                      <a:pt x="160" y="229"/>
                    </a:lnTo>
                    <a:lnTo>
                      <a:pt x="162" y="229"/>
                    </a:lnTo>
                    <a:lnTo>
                      <a:pt x="160" y="222"/>
                    </a:lnTo>
                    <a:lnTo>
                      <a:pt x="160" y="218"/>
                    </a:lnTo>
                    <a:lnTo>
                      <a:pt x="158" y="220"/>
                    </a:lnTo>
                    <a:lnTo>
                      <a:pt x="159" y="216"/>
                    </a:lnTo>
                    <a:lnTo>
                      <a:pt x="158" y="214"/>
                    </a:lnTo>
                    <a:lnTo>
                      <a:pt x="155" y="212"/>
                    </a:lnTo>
                    <a:lnTo>
                      <a:pt x="155" y="210"/>
                    </a:lnTo>
                    <a:lnTo>
                      <a:pt x="155" y="207"/>
                    </a:lnTo>
                    <a:lnTo>
                      <a:pt x="155" y="205"/>
                    </a:lnTo>
                    <a:lnTo>
                      <a:pt x="155" y="203"/>
                    </a:lnTo>
                    <a:lnTo>
                      <a:pt x="153" y="201"/>
                    </a:lnTo>
                    <a:lnTo>
                      <a:pt x="153" y="199"/>
                    </a:lnTo>
                    <a:lnTo>
                      <a:pt x="155" y="197"/>
                    </a:lnTo>
                    <a:lnTo>
                      <a:pt x="153" y="197"/>
                    </a:lnTo>
                    <a:lnTo>
                      <a:pt x="153" y="195"/>
                    </a:lnTo>
                    <a:lnTo>
                      <a:pt x="151" y="192"/>
                    </a:lnTo>
                    <a:lnTo>
                      <a:pt x="151" y="188"/>
                    </a:lnTo>
                    <a:lnTo>
                      <a:pt x="149" y="187"/>
                    </a:lnTo>
                    <a:lnTo>
                      <a:pt x="149" y="184"/>
                    </a:lnTo>
                    <a:lnTo>
                      <a:pt x="148" y="182"/>
                    </a:lnTo>
                    <a:lnTo>
                      <a:pt x="148" y="180"/>
                    </a:lnTo>
                    <a:lnTo>
                      <a:pt x="145" y="176"/>
                    </a:lnTo>
                    <a:lnTo>
                      <a:pt x="145" y="172"/>
                    </a:lnTo>
                    <a:lnTo>
                      <a:pt x="143" y="169"/>
                    </a:lnTo>
                    <a:lnTo>
                      <a:pt x="140" y="165"/>
                    </a:lnTo>
                    <a:lnTo>
                      <a:pt x="136" y="162"/>
                    </a:lnTo>
                    <a:lnTo>
                      <a:pt x="130" y="157"/>
                    </a:lnTo>
                    <a:lnTo>
                      <a:pt x="130" y="374"/>
                    </a:lnTo>
                    <a:lnTo>
                      <a:pt x="126" y="374"/>
                    </a:lnTo>
                    <a:lnTo>
                      <a:pt x="125" y="378"/>
                    </a:lnTo>
                    <a:lnTo>
                      <a:pt x="124" y="379"/>
                    </a:lnTo>
                    <a:lnTo>
                      <a:pt x="121" y="378"/>
                    </a:lnTo>
                    <a:lnTo>
                      <a:pt x="120" y="379"/>
                    </a:lnTo>
                    <a:lnTo>
                      <a:pt x="118" y="379"/>
                    </a:lnTo>
                    <a:lnTo>
                      <a:pt x="116" y="382"/>
                    </a:lnTo>
                    <a:lnTo>
                      <a:pt x="114" y="384"/>
                    </a:lnTo>
                    <a:lnTo>
                      <a:pt x="113" y="384"/>
                    </a:lnTo>
                    <a:lnTo>
                      <a:pt x="113" y="388"/>
                    </a:lnTo>
                    <a:lnTo>
                      <a:pt x="111" y="390"/>
                    </a:lnTo>
                    <a:lnTo>
                      <a:pt x="107" y="393"/>
                    </a:lnTo>
                    <a:lnTo>
                      <a:pt x="103" y="393"/>
                    </a:lnTo>
                    <a:lnTo>
                      <a:pt x="103" y="397"/>
                    </a:lnTo>
                    <a:lnTo>
                      <a:pt x="103" y="398"/>
                    </a:lnTo>
                    <a:lnTo>
                      <a:pt x="105" y="401"/>
                    </a:lnTo>
                    <a:lnTo>
                      <a:pt x="105" y="403"/>
                    </a:lnTo>
                    <a:lnTo>
                      <a:pt x="103" y="403"/>
                    </a:lnTo>
                    <a:lnTo>
                      <a:pt x="101" y="405"/>
                    </a:lnTo>
                    <a:lnTo>
                      <a:pt x="98" y="407"/>
                    </a:lnTo>
                    <a:lnTo>
                      <a:pt x="95" y="405"/>
                    </a:lnTo>
                    <a:lnTo>
                      <a:pt x="93" y="398"/>
                    </a:lnTo>
                    <a:lnTo>
                      <a:pt x="84" y="398"/>
                    </a:lnTo>
                    <a:lnTo>
                      <a:pt x="78" y="398"/>
                    </a:lnTo>
                    <a:lnTo>
                      <a:pt x="75" y="401"/>
                    </a:lnTo>
                    <a:lnTo>
                      <a:pt x="72" y="403"/>
                    </a:lnTo>
                    <a:lnTo>
                      <a:pt x="69" y="401"/>
                    </a:lnTo>
                    <a:lnTo>
                      <a:pt x="65" y="401"/>
                    </a:lnTo>
                    <a:lnTo>
                      <a:pt x="64" y="403"/>
                    </a:lnTo>
                    <a:lnTo>
                      <a:pt x="59" y="398"/>
                    </a:lnTo>
                    <a:lnTo>
                      <a:pt x="56" y="397"/>
                    </a:lnTo>
                    <a:lnTo>
                      <a:pt x="55" y="397"/>
                    </a:lnTo>
                    <a:lnTo>
                      <a:pt x="48" y="393"/>
                    </a:lnTo>
                    <a:lnTo>
                      <a:pt x="46" y="394"/>
                    </a:lnTo>
                    <a:lnTo>
                      <a:pt x="45" y="393"/>
                    </a:lnTo>
                    <a:lnTo>
                      <a:pt x="45" y="394"/>
                    </a:lnTo>
                    <a:lnTo>
                      <a:pt x="44" y="394"/>
                    </a:lnTo>
                    <a:lnTo>
                      <a:pt x="42" y="393"/>
                    </a:lnTo>
                    <a:lnTo>
                      <a:pt x="42" y="390"/>
                    </a:lnTo>
                    <a:lnTo>
                      <a:pt x="41" y="390"/>
                    </a:lnTo>
                    <a:lnTo>
                      <a:pt x="36" y="390"/>
                    </a:lnTo>
                    <a:lnTo>
                      <a:pt x="34" y="390"/>
                    </a:lnTo>
                    <a:lnTo>
                      <a:pt x="36" y="384"/>
                    </a:lnTo>
                    <a:lnTo>
                      <a:pt x="34" y="382"/>
                    </a:lnTo>
                    <a:lnTo>
                      <a:pt x="34" y="379"/>
                    </a:lnTo>
                    <a:lnTo>
                      <a:pt x="32" y="378"/>
                    </a:lnTo>
                    <a:lnTo>
                      <a:pt x="34" y="374"/>
                    </a:lnTo>
                    <a:lnTo>
                      <a:pt x="34" y="369"/>
                    </a:lnTo>
                    <a:lnTo>
                      <a:pt x="34" y="364"/>
                    </a:lnTo>
                    <a:lnTo>
                      <a:pt x="34" y="363"/>
                    </a:lnTo>
                    <a:lnTo>
                      <a:pt x="32" y="360"/>
                    </a:lnTo>
                    <a:lnTo>
                      <a:pt x="29" y="363"/>
                    </a:lnTo>
                    <a:lnTo>
                      <a:pt x="27" y="360"/>
                    </a:lnTo>
                    <a:lnTo>
                      <a:pt x="27" y="355"/>
                    </a:lnTo>
                    <a:lnTo>
                      <a:pt x="25" y="355"/>
                    </a:lnTo>
                    <a:lnTo>
                      <a:pt x="25" y="352"/>
                    </a:lnTo>
                    <a:lnTo>
                      <a:pt x="23" y="349"/>
                    </a:lnTo>
                    <a:lnTo>
                      <a:pt x="22" y="349"/>
                    </a:lnTo>
                    <a:lnTo>
                      <a:pt x="19" y="352"/>
                    </a:lnTo>
                    <a:lnTo>
                      <a:pt x="18" y="352"/>
                    </a:lnTo>
                    <a:lnTo>
                      <a:pt x="17" y="352"/>
                    </a:lnTo>
                    <a:lnTo>
                      <a:pt x="15" y="355"/>
                    </a:lnTo>
                    <a:lnTo>
                      <a:pt x="15" y="360"/>
                    </a:lnTo>
                    <a:lnTo>
                      <a:pt x="15" y="359"/>
                    </a:lnTo>
                    <a:lnTo>
                      <a:pt x="14" y="360"/>
                    </a:lnTo>
                    <a:lnTo>
                      <a:pt x="15" y="360"/>
                    </a:lnTo>
                    <a:lnTo>
                      <a:pt x="13" y="360"/>
                    </a:lnTo>
                    <a:lnTo>
                      <a:pt x="13" y="364"/>
                    </a:lnTo>
                    <a:lnTo>
                      <a:pt x="13" y="363"/>
                    </a:lnTo>
                    <a:lnTo>
                      <a:pt x="13" y="364"/>
                    </a:lnTo>
                    <a:lnTo>
                      <a:pt x="13" y="371"/>
                    </a:lnTo>
                    <a:lnTo>
                      <a:pt x="13" y="374"/>
                    </a:lnTo>
                    <a:lnTo>
                      <a:pt x="11" y="379"/>
                    </a:lnTo>
                    <a:lnTo>
                      <a:pt x="10" y="379"/>
                    </a:lnTo>
                    <a:lnTo>
                      <a:pt x="8" y="378"/>
                    </a:lnTo>
                    <a:lnTo>
                      <a:pt x="6" y="379"/>
                    </a:lnTo>
                    <a:lnTo>
                      <a:pt x="6" y="382"/>
                    </a:lnTo>
                    <a:lnTo>
                      <a:pt x="2" y="384"/>
                    </a:lnTo>
                    <a:lnTo>
                      <a:pt x="0" y="386"/>
                    </a:lnTo>
                    <a:lnTo>
                      <a:pt x="4" y="390"/>
                    </a:lnTo>
                    <a:lnTo>
                      <a:pt x="4" y="394"/>
                    </a:lnTo>
                    <a:lnTo>
                      <a:pt x="6" y="398"/>
                    </a:lnTo>
                    <a:lnTo>
                      <a:pt x="8" y="403"/>
                    </a:lnTo>
                    <a:lnTo>
                      <a:pt x="11" y="407"/>
                    </a:lnTo>
                    <a:lnTo>
                      <a:pt x="11" y="411"/>
                    </a:lnTo>
                    <a:lnTo>
                      <a:pt x="13" y="411"/>
                    </a:lnTo>
                    <a:lnTo>
                      <a:pt x="15" y="422"/>
                    </a:lnTo>
                    <a:lnTo>
                      <a:pt x="15" y="424"/>
                    </a:lnTo>
                    <a:lnTo>
                      <a:pt x="15" y="426"/>
                    </a:lnTo>
                    <a:lnTo>
                      <a:pt x="18" y="430"/>
                    </a:lnTo>
                    <a:lnTo>
                      <a:pt x="19" y="439"/>
                    </a:lnTo>
                    <a:lnTo>
                      <a:pt x="19" y="441"/>
                    </a:lnTo>
                    <a:lnTo>
                      <a:pt x="22" y="449"/>
                    </a:lnTo>
                    <a:lnTo>
                      <a:pt x="23" y="458"/>
                    </a:lnTo>
                    <a:lnTo>
                      <a:pt x="26" y="467"/>
                    </a:lnTo>
                    <a:lnTo>
                      <a:pt x="29" y="477"/>
                    </a:lnTo>
                    <a:lnTo>
                      <a:pt x="30" y="483"/>
                    </a:lnTo>
                    <a:lnTo>
                      <a:pt x="30" y="487"/>
                    </a:lnTo>
                    <a:lnTo>
                      <a:pt x="37" y="502"/>
                    </a:lnTo>
                    <a:lnTo>
                      <a:pt x="38" y="509"/>
                    </a:lnTo>
                    <a:lnTo>
                      <a:pt x="40" y="512"/>
                    </a:lnTo>
                    <a:lnTo>
                      <a:pt x="41" y="516"/>
                    </a:lnTo>
                    <a:lnTo>
                      <a:pt x="42" y="521"/>
                    </a:lnTo>
                    <a:lnTo>
                      <a:pt x="45" y="528"/>
                    </a:lnTo>
                    <a:lnTo>
                      <a:pt x="50" y="539"/>
                    </a:lnTo>
                    <a:lnTo>
                      <a:pt x="52" y="542"/>
                    </a:lnTo>
                    <a:lnTo>
                      <a:pt x="55" y="550"/>
                    </a:lnTo>
                    <a:lnTo>
                      <a:pt x="57" y="554"/>
                    </a:lnTo>
                    <a:lnTo>
                      <a:pt x="64" y="569"/>
                    </a:lnTo>
                    <a:lnTo>
                      <a:pt x="65" y="573"/>
                    </a:lnTo>
                    <a:lnTo>
                      <a:pt x="65" y="577"/>
                    </a:lnTo>
                    <a:lnTo>
                      <a:pt x="68" y="581"/>
                    </a:lnTo>
                    <a:lnTo>
                      <a:pt x="68" y="584"/>
                    </a:lnTo>
                    <a:lnTo>
                      <a:pt x="68" y="590"/>
                    </a:lnTo>
                    <a:lnTo>
                      <a:pt x="68" y="592"/>
                    </a:lnTo>
                    <a:lnTo>
                      <a:pt x="71" y="605"/>
                    </a:lnTo>
                    <a:lnTo>
                      <a:pt x="69" y="607"/>
                    </a:lnTo>
                    <a:lnTo>
                      <a:pt x="69" y="615"/>
                    </a:lnTo>
                    <a:lnTo>
                      <a:pt x="68" y="624"/>
                    </a:lnTo>
                    <a:lnTo>
                      <a:pt x="65" y="628"/>
                    </a:lnTo>
                    <a:lnTo>
                      <a:pt x="63" y="632"/>
                    </a:lnTo>
                    <a:lnTo>
                      <a:pt x="59" y="632"/>
                    </a:lnTo>
                    <a:lnTo>
                      <a:pt x="56" y="630"/>
                    </a:lnTo>
                    <a:lnTo>
                      <a:pt x="56" y="628"/>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10" name="Freeform 494"/>
              <p:cNvSpPr>
                <a:spLocks/>
              </p:cNvSpPr>
              <p:nvPr/>
            </p:nvSpPr>
            <p:spPr bwMode="auto">
              <a:xfrm>
                <a:off x="2894" y="3405"/>
                <a:ext cx="106" cy="43"/>
              </a:xfrm>
              <a:custGeom>
                <a:avLst/>
                <a:gdLst/>
                <a:ahLst/>
                <a:cxnLst>
                  <a:cxn ang="0">
                    <a:pos x="1" y="7"/>
                  </a:cxn>
                  <a:cxn ang="0">
                    <a:pos x="1" y="19"/>
                  </a:cxn>
                  <a:cxn ang="0">
                    <a:pos x="4" y="19"/>
                  </a:cxn>
                  <a:cxn ang="0">
                    <a:pos x="11" y="30"/>
                  </a:cxn>
                  <a:cxn ang="0">
                    <a:pos x="16" y="45"/>
                  </a:cxn>
                  <a:cxn ang="0">
                    <a:pos x="19" y="56"/>
                  </a:cxn>
                  <a:cxn ang="0">
                    <a:pos x="23" y="68"/>
                  </a:cxn>
                  <a:cxn ang="0">
                    <a:pos x="19" y="76"/>
                  </a:cxn>
                  <a:cxn ang="0">
                    <a:pos x="17" y="86"/>
                  </a:cxn>
                  <a:cxn ang="0">
                    <a:pos x="20" y="94"/>
                  </a:cxn>
                  <a:cxn ang="0">
                    <a:pos x="22" y="87"/>
                  </a:cxn>
                  <a:cxn ang="0">
                    <a:pos x="34" y="80"/>
                  </a:cxn>
                  <a:cxn ang="0">
                    <a:pos x="36" y="94"/>
                  </a:cxn>
                  <a:cxn ang="0">
                    <a:pos x="39" y="98"/>
                  </a:cxn>
                  <a:cxn ang="0">
                    <a:pos x="46" y="95"/>
                  </a:cxn>
                  <a:cxn ang="0">
                    <a:pos x="50" y="105"/>
                  </a:cxn>
                  <a:cxn ang="0">
                    <a:pos x="53" y="114"/>
                  </a:cxn>
                  <a:cxn ang="0">
                    <a:pos x="61" y="117"/>
                  </a:cxn>
                  <a:cxn ang="0">
                    <a:pos x="74" y="124"/>
                  </a:cxn>
                  <a:cxn ang="0">
                    <a:pos x="81" y="124"/>
                  </a:cxn>
                  <a:cxn ang="0">
                    <a:pos x="88" y="114"/>
                  </a:cxn>
                  <a:cxn ang="0">
                    <a:pos x="103" y="105"/>
                  </a:cxn>
                  <a:cxn ang="0">
                    <a:pos x="108" y="102"/>
                  </a:cxn>
                  <a:cxn ang="0">
                    <a:pos x="131" y="102"/>
                  </a:cxn>
                  <a:cxn ang="0">
                    <a:pos x="145" y="101"/>
                  </a:cxn>
                  <a:cxn ang="0">
                    <a:pos x="150" y="90"/>
                  </a:cxn>
                  <a:cxn ang="0">
                    <a:pos x="164" y="80"/>
                  </a:cxn>
                  <a:cxn ang="0">
                    <a:pos x="175" y="76"/>
                  </a:cxn>
                  <a:cxn ang="0">
                    <a:pos x="183" y="76"/>
                  </a:cxn>
                  <a:cxn ang="0">
                    <a:pos x="190" y="80"/>
                  </a:cxn>
                  <a:cxn ang="0">
                    <a:pos x="183" y="80"/>
                  </a:cxn>
                  <a:cxn ang="0">
                    <a:pos x="181" y="80"/>
                  </a:cxn>
                  <a:cxn ang="0">
                    <a:pos x="169" y="80"/>
                  </a:cxn>
                  <a:cxn ang="0">
                    <a:pos x="157" y="86"/>
                  </a:cxn>
                  <a:cxn ang="0">
                    <a:pos x="150" y="95"/>
                  </a:cxn>
                  <a:cxn ang="0">
                    <a:pos x="135" y="98"/>
                  </a:cxn>
                  <a:cxn ang="0">
                    <a:pos x="119" y="101"/>
                  </a:cxn>
                  <a:cxn ang="0">
                    <a:pos x="150" y="90"/>
                  </a:cxn>
                  <a:cxn ang="0">
                    <a:pos x="164" y="80"/>
                  </a:cxn>
                  <a:cxn ang="0">
                    <a:pos x="175" y="76"/>
                  </a:cxn>
                  <a:cxn ang="0">
                    <a:pos x="183" y="76"/>
                  </a:cxn>
                  <a:cxn ang="0">
                    <a:pos x="190" y="80"/>
                  </a:cxn>
                  <a:cxn ang="0">
                    <a:pos x="192" y="80"/>
                  </a:cxn>
                  <a:cxn ang="0">
                    <a:pos x="204" y="83"/>
                  </a:cxn>
                  <a:cxn ang="0">
                    <a:pos x="214" y="76"/>
                  </a:cxn>
                  <a:cxn ang="0">
                    <a:pos x="240" y="83"/>
                  </a:cxn>
                  <a:cxn ang="0">
                    <a:pos x="252" y="87"/>
                  </a:cxn>
                  <a:cxn ang="0">
                    <a:pos x="257" y="87"/>
                  </a:cxn>
                  <a:cxn ang="0">
                    <a:pos x="260" y="80"/>
                  </a:cxn>
                  <a:cxn ang="0">
                    <a:pos x="278" y="80"/>
                  </a:cxn>
                  <a:cxn ang="0">
                    <a:pos x="288" y="80"/>
                  </a:cxn>
                  <a:cxn ang="0">
                    <a:pos x="287" y="64"/>
                  </a:cxn>
                  <a:cxn ang="0">
                    <a:pos x="303" y="60"/>
                  </a:cxn>
                </a:cxnLst>
                <a:rect l="0" t="0" r="r" b="b"/>
                <a:pathLst>
                  <a:path w="318" h="128">
                    <a:moveTo>
                      <a:pt x="4" y="0"/>
                    </a:moveTo>
                    <a:lnTo>
                      <a:pt x="3" y="0"/>
                    </a:lnTo>
                    <a:lnTo>
                      <a:pt x="1" y="2"/>
                    </a:lnTo>
                    <a:lnTo>
                      <a:pt x="1" y="7"/>
                    </a:lnTo>
                    <a:lnTo>
                      <a:pt x="0" y="8"/>
                    </a:lnTo>
                    <a:lnTo>
                      <a:pt x="1" y="11"/>
                    </a:lnTo>
                    <a:lnTo>
                      <a:pt x="1" y="13"/>
                    </a:lnTo>
                    <a:lnTo>
                      <a:pt x="1" y="19"/>
                    </a:lnTo>
                    <a:lnTo>
                      <a:pt x="3" y="19"/>
                    </a:lnTo>
                    <a:lnTo>
                      <a:pt x="4" y="19"/>
                    </a:lnTo>
                    <a:lnTo>
                      <a:pt x="7" y="19"/>
                    </a:lnTo>
                    <a:lnTo>
                      <a:pt x="7" y="23"/>
                    </a:lnTo>
                    <a:lnTo>
                      <a:pt x="9" y="27"/>
                    </a:lnTo>
                    <a:lnTo>
                      <a:pt x="11" y="30"/>
                    </a:lnTo>
                    <a:lnTo>
                      <a:pt x="8" y="31"/>
                    </a:lnTo>
                    <a:lnTo>
                      <a:pt x="11" y="38"/>
                    </a:lnTo>
                    <a:lnTo>
                      <a:pt x="13" y="42"/>
                    </a:lnTo>
                    <a:lnTo>
                      <a:pt x="16" y="45"/>
                    </a:lnTo>
                    <a:lnTo>
                      <a:pt x="17" y="46"/>
                    </a:lnTo>
                    <a:lnTo>
                      <a:pt x="17" y="50"/>
                    </a:lnTo>
                    <a:lnTo>
                      <a:pt x="17" y="53"/>
                    </a:lnTo>
                    <a:lnTo>
                      <a:pt x="19" y="56"/>
                    </a:lnTo>
                    <a:lnTo>
                      <a:pt x="20" y="56"/>
                    </a:lnTo>
                    <a:lnTo>
                      <a:pt x="22" y="60"/>
                    </a:lnTo>
                    <a:lnTo>
                      <a:pt x="22" y="64"/>
                    </a:lnTo>
                    <a:lnTo>
                      <a:pt x="23" y="68"/>
                    </a:lnTo>
                    <a:lnTo>
                      <a:pt x="23" y="71"/>
                    </a:lnTo>
                    <a:lnTo>
                      <a:pt x="23" y="72"/>
                    </a:lnTo>
                    <a:lnTo>
                      <a:pt x="19" y="72"/>
                    </a:lnTo>
                    <a:lnTo>
                      <a:pt x="19" y="76"/>
                    </a:lnTo>
                    <a:lnTo>
                      <a:pt x="17" y="80"/>
                    </a:lnTo>
                    <a:lnTo>
                      <a:pt x="19" y="80"/>
                    </a:lnTo>
                    <a:lnTo>
                      <a:pt x="19" y="83"/>
                    </a:lnTo>
                    <a:lnTo>
                      <a:pt x="17" y="86"/>
                    </a:lnTo>
                    <a:lnTo>
                      <a:pt x="17" y="87"/>
                    </a:lnTo>
                    <a:lnTo>
                      <a:pt x="19" y="87"/>
                    </a:lnTo>
                    <a:lnTo>
                      <a:pt x="20" y="91"/>
                    </a:lnTo>
                    <a:lnTo>
                      <a:pt x="20" y="94"/>
                    </a:lnTo>
                    <a:lnTo>
                      <a:pt x="20" y="95"/>
                    </a:lnTo>
                    <a:lnTo>
                      <a:pt x="23" y="98"/>
                    </a:lnTo>
                    <a:lnTo>
                      <a:pt x="23" y="91"/>
                    </a:lnTo>
                    <a:lnTo>
                      <a:pt x="22" y="87"/>
                    </a:lnTo>
                    <a:lnTo>
                      <a:pt x="22" y="86"/>
                    </a:lnTo>
                    <a:lnTo>
                      <a:pt x="23" y="83"/>
                    </a:lnTo>
                    <a:lnTo>
                      <a:pt x="28" y="80"/>
                    </a:lnTo>
                    <a:lnTo>
                      <a:pt x="34" y="80"/>
                    </a:lnTo>
                    <a:lnTo>
                      <a:pt x="35" y="83"/>
                    </a:lnTo>
                    <a:lnTo>
                      <a:pt x="36" y="86"/>
                    </a:lnTo>
                    <a:lnTo>
                      <a:pt x="35" y="87"/>
                    </a:lnTo>
                    <a:lnTo>
                      <a:pt x="36" y="94"/>
                    </a:lnTo>
                    <a:lnTo>
                      <a:pt x="35" y="95"/>
                    </a:lnTo>
                    <a:lnTo>
                      <a:pt x="35" y="98"/>
                    </a:lnTo>
                    <a:lnTo>
                      <a:pt x="35" y="101"/>
                    </a:lnTo>
                    <a:lnTo>
                      <a:pt x="39" y="98"/>
                    </a:lnTo>
                    <a:lnTo>
                      <a:pt x="41" y="101"/>
                    </a:lnTo>
                    <a:lnTo>
                      <a:pt x="42" y="98"/>
                    </a:lnTo>
                    <a:lnTo>
                      <a:pt x="46" y="98"/>
                    </a:lnTo>
                    <a:lnTo>
                      <a:pt x="46" y="95"/>
                    </a:lnTo>
                    <a:lnTo>
                      <a:pt x="46" y="98"/>
                    </a:lnTo>
                    <a:lnTo>
                      <a:pt x="46" y="101"/>
                    </a:lnTo>
                    <a:lnTo>
                      <a:pt x="46" y="102"/>
                    </a:lnTo>
                    <a:lnTo>
                      <a:pt x="50" y="105"/>
                    </a:lnTo>
                    <a:lnTo>
                      <a:pt x="53" y="102"/>
                    </a:lnTo>
                    <a:lnTo>
                      <a:pt x="54" y="106"/>
                    </a:lnTo>
                    <a:lnTo>
                      <a:pt x="55" y="109"/>
                    </a:lnTo>
                    <a:lnTo>
                      <a:pt x="53" y="114"/>
                    </a:lnTo>
                    <a:lnTo>
                      <a:pt x="55" y="113"/>
                    </a:lnTo>
                    <a:lnTo>
                      <a:pt x="57" y="114"/>
                    </a:lnTo>
                    <a:lnTo>
                      <a:pt x="59" y="117"/>
                    </a:lnTo>
                    <a:lnTo>
                      <a:pt x="61" y="117"/>
                    </a:lnTo>
                    <a:lnTo>
                      <a:pt x="62" y="120"/>
                    </a:lnTo>
                    <a:lnTo>
                      <a:pt x="66" y="124"/>
                    </a:lnTo>
                    <a:lnTo>
                      <a:pt x="68" y="124"/>
                    </a:lnTo>
                    <a:lnTo>
                      <a:pt x="74" y="124"/>
                    </a:lnTo>
                    <a:lnTo>
                      <a:pt x="77" y="128"/>
                    </a:lnTo>
                    <a:lnTo>
                      <a:pt x="78" y="128"/>
                    </a:lnTo>
                    <a:lnTo>
                      <a:pt x="81" y="125"/>
                    </a:lnTo>
                    <a:lnTo>
                      <a:pt x="81" y="124"/>
                    </a:lnTo>
                    <a:lnTo>
                      <a:pt x="81" y="121"/>
                    </a:lnTo>
                    <a:lnTo>
                      <a:pt x="84" y="117"/>
                    </a:lnTo>
                    <a:lnTo>
                      <a:pt x="87" y="117"/>
                    </a:lnTo>
                    <a:lnTo>
                      <a:pt x="88" y="114"/>
                    </a:lnTo>
                    <a:lnTo>
                      <a:pt x="93" y="110"/>
                    </a:lnTo>
                    <a:lnTo>
                      <a:pt x="95" y="106"/>
                    </a:lnTo>
                    <a:lnTo>
                      <a:pt x="97" y="106"/>
                    </a:lnTo>
                    <a:lnTo>
                      <a:pt x="103" y="105"/>
                    </a:lnTo>
                    <a:lnTo>
                      <a:pt x="110" y="106"/>
                    </a:lnTo>
                    <a:lnTo>
                      <a:pt x="111" y="105"/>
                    </a:lnTo>
                    <a:lnTo>
                      <a:pt x="110" y="102"/>
                    </a:lnTo>
                    <a:lnTo>
                      <a:pt x="108" y="102"/>
                    </a:lnTo>
                    <a:lnTo>
                      <a:pt x="114" y="101"/>
                    </a:lnTo>
                    <a:lnTo>
                      <a:pt x="119" y="101"/>
                    </a:lnTo>
                    <a:lnTo>
                      <a:pt x="126" y="105"/>
                    </a:lnTo>
                    <a:lnTo>
                      <a:pt x="131" y="102"/>
                    </a:lnTo>
                    <a:lnTo>
                      <a:pt x="131" y="101"/>
                    </a:lnTo>
                    <a:lnTo>
                      <a:pt x="135" y="98"/>
                    </a:lnTo>
                    <a:lnTo>
                      <a:pt x="139" y="101"/>
                    </a:lnTo>
                    <a:lnTo>
                      <a:pt x="145" y="101"/>
                    </a:lnTo>
                    <a:lnTo>
                      <a:pt x="149" y="98"/>
                    </a:lnTo>
                    <a:lnTo>
                      <a:pt x="150" y="95"/>
                    </a:lnTo>
                    <a:lnTo>
                      <a:pt x="149" y="94"/>
                    </a:lnTo>
                    <a:lnTo>
                      <a:pt x="150" y="90"/>
                    </a:lnTo>
                    <a:lnTo>
                      <a:pt x="158" y="87"/>
                    </a:lnTo>
                    <a:lnTo>
                      <a:pt x="157" y="86"/>
                    </a:lnTo>
                    <a:lnTo>
                      <a:pt x="158" y="83"/>
                    </a:lnTo>
                    <a:lnTo>
                      <a:pt x="164" y="80"/>
                    </a:lnTo>
                    <a:lnTo>
                      <a:pt x="167" y="80"/>
                    </a:lnTo>
                    <a:lnTo>
                      <a:pt x="169" y="80"/>
                    </a:lnTo>
                    <a:lnTo>
                      <a:pt x="173" y="76"/>
                    </a:lnTo>
                    <a:lnTo>
                      <a:pt x="175" y="76"/>
                    </a:lnTo>
                    <a:lnTo>
                      <a:pt x="180" y="80"/>
                    </a:lnTo>
                    <a:lnTo>
                      <a:pt x="181" y="80"/>
                    </a:lnTo>
                    <a:lnTo>
                      <a:pt x="180" y="76"/>
                    </a:lnTo>
                    <a:lnTo>
                      <a:pt x="183" y="76"/>
                    </a:lnTo>
                    <a:lnTo>
                      <a:pt x="181" y="79"/>
                    </a:lnTo>
                    <a:lnTo>
                      <a:pt x="183" y="80"/>
                    </a:lnTo>
                    <a:lnTo>
                      <a:pt x="188" y="80"/>
                    </a:lnTo>
                    <a:lnTo>
                      <a:pt x="190" y="80"/>
                    </a:lnTo>
                    <a:lnTo>
                      <a:pt x="191" y="80"/>
                    </a:lnTo>
                    <a:lnTo>
                      <a:pt x="190" y="80"/>
                    </a:lnTo>
                    <a:lnTo>
                      <a:pt x="188" y="80"/>
                    </a:lnTo>
                    <a:lnTo>
                      <a:pt x="183" y="80"/>
                    </a:lnTo>
                    <a:lnTo>
                      <a:pt x="181" y="79"/>
                    </a:lnTo>
                    <a:lnTo>
                      <a:pt x="183" y="76"/>
                    </a:lnTo>
                    <a:lnTo>
                      <a:pt x="180" y="76"/>
                    </a:lnTo>
                    <a:lnTo>
                      <a:pt x="181" y="80"/>
                    </a:lnTo>
                    <a:lnTo>
                      <a:pt x="180" y="80"/>
                    </a:lnTo>
                    <a:lnTo>
                      <a:pt x="175" y="76"/>
                    </a:lnTo>
                    <a:lnTo>
                      <a:pt x="173" y="76"/>
                    </a:lnTo>
                    <a:lnTo>
                      <a:pt x="169" y="80"/>
                    </a:lnTo>
                    <a:lnTo>
                      <a:pt x="167" y="80"/>
                    </a:lnTo>
                    <a:lnTo>
                      <a:pt x="164" y="80"/>
                    </a:lnTo>
                    <a:lnTo>
                      <a:pt x="158" y="83"/>
                    </a:lnTo>
                    <a:lnTo>
                      <a:pt x="157" y="86"/>
                    </a:lnTo>
                    <a:lnTo>
                      <a:pt x="158" y="87"/>
                    </a:lnTo>
                    <a:lnTo>
                      <a:pt x="150" y="90"/>
                    </a:lnTo>
                    <a:lnTo>
                      <a:pt x="149" y="94"/>
                    </a:lnTo>
                    <a:lnTo>
                      <a:pt x="150" y="95"/>
                    </a:lnTo>
                    <a:lnTo>
                      <a:pt x="149" y="98"/>
                    </a:lnTo>
                    <a:lnTo>
                      <a:pt x="145" y="101"/>
                    </a:lnTo>
                    <a:lnTo>
                      <a:pt x="139" y="101"/>
                    </a:lnTo>
                    <a:lnTo>
                      <a:pt x="135" y="98"/>
                    </a:lnTo>
                    <a:lnTo>
                      <a:pt x="131" y="101"/>
                    </a:lnTo>
                    <a:lnTo>
                      <a:pt x="131" y="102"/>
                    </a:lnTo>
                    <a:lnTo>
                      <a:pt x="126" y="105"/>
                    </a:lnTo>
                    <a:lnTo>
                      <a:pt x="119" y="101"/>
                    </a:lnTo>
                    <a:lnTo>
                      <a:pt x="149" y="98"/>
                    </a:lnTo>
                    <a:lnTo>
                      <a:pt x="150" y="95"/>
                    </a:lnTo>
                    <a:lnTo>
                      <a:pt x="149" y="94"/>
                    </a:lnTo>
                    <a:lnTo>
                      <a:pt x="150" y="90"/>
                    </a:lnTo>
                    <a:lnTo>
                      <a:pt x="158" y="87"/>
                    </a:lnTo>
                    <a:lnTo>
                      <a:pt x="157" y="86"/>
                    </a:lnTo>
                    <a:lnTo>
                      <a:pt x="158" y="83"/>
                    </a:lnTo>
                    <a:lnTo>
                      <a:pt x="164" y="80"/>
                    </a:lnTo>
                    <a:lnTo>
                      <a:pt x="167" y="80"/>
                    </a:lnTo>
                    <a:lnTo>
                      <a:pt x="169" y="80"/>
                    </a:lnTo>
                    <a:lnTo>
                      <a:pt x="173" y="76"/>
                    </a:lnTo>
                    <a:lnTo>
                      <a:pt x="175" y="76"/>
                    </a:lnTo>
                    <a:lnTo>
                      <a:pt x="180" y="80"/>
                    </a:lnTo>
                    <a:lnTo>
                      <a:pt x="181" y="80"/>
                    </a:lnTo>
                    <a:lnTo>
                      <a:pt x="180" y="76"/>
                    </a:lnTo>
                    <a:lnTo>
                      <a:pt x="183" y="76"/>
                    </a:lnTo>
                    <a:lnTo>
                      <a:pt x="181" y="79"/>
                    </a:lnTo>
                    <a:lnTo>
                      <a:pt x="183" y="80"/>
                    </a:lnTo>
                    <a:lnTo>
                      <a:pt x="188" y="80"/>
                    </a:lnTo>
                    <a:lnTo>
                      <a:pt x="190" y="80"/>
                    </a:lnTo>
                    <a:lnTo>
                      <a:pt x="191" y="80"/>
                    </a:lnTo>
                    <a:lnTo>
                      <a:pt x="190" y="80"/>
                    </a:lnTo>
                    <a:lnTo>
                      <a:pt x="191" y="80"/>
                    </a:lnTo>
                    <a:lnTo>
                      <a:pt x="192" y="80"/>
                    </a:lnTo>
                    <a:lnTo>
                      <a:pt x="204" y="83"/>
                    </a:lnTo>
                    <a:lnTo>
                      <a:pt x="203" y="80"/>
                    </a:lnTo>
                    <a:lnTo>
                      <a:pt x="204" y="79"/>
                    </a:lnTo>
                    <a:lnTo>
                      <a:pt x="204" y="83"/>
                    </a:lnTo>
                    <a:lnTo>
                      <a:pt x="203" y="80"/>
                    </a:lnTo>
                    <a:lnTo>
                      <a:pt x="204" y="79"/>
                    </a:lnTo>
                    <a:lnTo>
                      <a:pt x="209" y="76"/>
                    </a:lnTo>
                    <a:lnTo>
                      <a:pt x="214" y="76"/>
                    </a:lnTo>
                    <a:lnTo>
                      <a:pt x="225" y="80"/>
                    </a:lnTo>
                    <a:lnTo>
                      <a:pt x="232" y="80"/>
                    </a:lnTo>
                    <a:lnTo>
                      <a:pt x="237" y="83"/>
                    </a:lnTo>
                    <a:lnTo>
                      <a:pt x="240" y="83"/>
                    </a:lnTo>
                    <a:lnTo>
                      <a:pt x="245" y="87"/>
                    </a:lnTo>
                    <a:lnTo>
                      <a:pt x="249" y="87"/>
                    </a:lnTo>
                    <a:lnTo>
                      <a:pt x="251" y="87"/>
                    </a:lnTo>
                    <a:lnTo>
                      <a:pt x="252" y="87"/>
                    </a:lnTo>
                    <a:lnTo>
                      <a:pt x="256" y="87"/>
                    </a:lnTo>
                    <a:lnTo>
                      <a:pt x="257" y="90"/>
                    </a:lnTo>
                    <a:lnTo>
                      <a:pt x="259" y="87"/>
                    </a:lnTo>
                    <a:lnTo>
                      <a:pt x="257" y="87"/>
                    </a:lnTo>
                    <a:lnTo>
                      <a:pt x="257" y="86"/>
                    </a:lnTo>
                    <a:lnTo>
                      <a:pt x="260" y="80"/>
                    </a:lnTo>
                    <a:lnTo>
                      <a:pt x="257" y="86"/>
                    </a:lnTo>
                    <a:lnTo>
                      <a:pt x="260" y="80"/>
                    </a:lnTo>
                    <a:lnTo>
                      <a:pt x="260" y="76"/>
                    </a:lnTo>
                    <a:lnTo>
                      <a:pt x="264" y="76"/>
                    </a:lnTo>
                    <a:lnTo>
                      <a:pt x="271" y="76"/>
                    </a:lnTo>
                    <a:lnTo>
                      <a:pt x="278" y="80"/>
                    </a:lnTo>
                    <a:lnTo>
                      <a:pt x="280" y="80"/>
                    </a:lnTo>
                    <a:lnTo>
                      <a:pt x="283" y="80"/>
                    </a:lnTo>
                    <a:lnTo>
                      <a:pt x="287" y="80"/>
                    </a:lnTo>
                    <a:lnTo>
                      <a:pt x="288" y="80"/>
                    </a:lnTo>
                    <a:lnTo>
                      <a:pt x="287" y="76"/>
                    </a:lnTo>
                    <a:lnTo>
                      <a:pt x="286" y="72"/>
                    </a:lnTo>
                    <a:lnTo>
                      <a:pt x="287" y="68"/>
                    </a:lnTo>
                    <a:lnTo>
                      <a:pt x="287" y="64"/>
                    </a:lnTo>
                    <a:lnTo>
                      <a:pt x="290" y="64"/>
                    </a:lnTo>
                    <a:lnTo>
                      <a:pt x="294" y="61"/>
                    </a:lnTo>
                    <a:lnTo>
                      <a:pt x="298" y="60"/>
                    </a:lnTo>
                    <a:lnTo>
                      <a:pt x="303" y="60"/>
                    </a:lnTo>
                    <a:lnTo>
                      <a:pt x="310" y="64"/>
                    </a:lnTo>
                    <a:lnTo>
                      <a:pt x="313" y="61"/>
                    </a:lnTo>
                    <a:lnTo>
                      <a:pt x="318" y="64"/>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09" name="Freeform 493"/>
              <p:cNvSpPr>
                <a:spLocks/>
              </p:cNvSpPr>
              <p:nvPr/>
            </p:nvSpPr>
            <p:spPr bwMode="auto">
              <a:xfrm>
                <a:off x="3006" y="3323"/>
                <a:ext cx="30" cy="42"/>
              </a:xfrm>
              <a:custGeom>
                <a:avLst/>
                <a:gdLst/>
                <a:ahLst/>
                <a:cxnLst>
                  <a:cxn ang="0">
                    <a:pos x="40" y="120"/>
                  </a:cxn>
                  <a:cxn ang="0">
                    <a:pos x="42" y="115"/>
                  </a:cxn>
                  <a:cxn ang="0">
                    <a:pos x="45" y="109"/>
                  </a:cxn>
                  <a:cxn ang="0">
                    <a:pos x="45" y="105"/>
                  </a:cxn>
                  <a:cxn ang="0">
                    <a:pos x="45" y="100"/>
                  </a:cxn>
                  <a:cxn ang="0">
                    <a:pos x="50" y="95"/>
                  </a:cxn>
                  <a:cxn ang="0">
                    <a:pos x="54" y="95"/>
                  </a:cxn>
                  <a:cxn ang="0">
                    <a:pos x="61" y="93"/>
                  </a:cxn>
                  <a:cxn ang="0">
                    <a:pos x="68" y="90"/>
                  </a:cxn>
                  <a:cxn ang="0">
                    <a:pos x="79" y="81"/>
                  </a:cxn>
                  <a:cxn ang="0">
                    <a:pos x="78" y="76"/>
                  </a:cxn>
                  <a:cxn ang="0">
                    <a:pos x="79" y="67"/>
                  </a:cxn>
                  <a:cxn ang="0">
                    <a:pos x="82" y="63"/>
                  </a:cxn>
                  <a:cxn ang="0">
                    <a:pos x="84" y="59"/>
                  </a:cxn>
                  <a:cxn ang="0">
                    <a:pos x="86" y="53"/>
                  </a:cxn>
                  <a:cxn ang="0">
                    <a:pos x="90" y="48"/>
                  </a:cxn>
                  <a:cxn ang="0">
                    <a:pos x="87" y="36"/>
                  </a:cxn>
                  <a:cxn ang="0">
                    <a:pos x="84" y="29"/>
                  </a:cxn>
                  <a:cxn ang="0">
                    <a:pos x="80" y="27"/>
                  </a:cxn>
                  <a:cxn ang="0">
                    <a:pos x="76" y="23"/>
                  </a:cxn>
                  <a:cxn ang="0">
                    <a:pos x="71" y="19"/>
                  </a:cxn>
                  <a:cxn ang="0">
                    <a:pos x="65" y="11"/>
                  </a:cxn>
                  <a:cxn ang="0">
                    <a:pos x="63" y="8"/>
                  </a:cxn>
                  <a:cxn ang="0">
                    <a:pos x="61" y="0"/>
                  </a:cxn>
                  <a:cxn ang="0">
                    <a:pos x="52" y="4"/>
                  </a:cxn>
                  <a:cxn ang="0">
                    <a:pos x="44" y="8"/>
                  </a:cxn>
                  <a:cxn ang="0">
                    <a:pos x="40" y="11"/>
                  </a:cxn>
                  <a:cxn ang="0">
                    <a:pos x="37" y="16"/>
                  </a:cxn>
                  <a:cxn ang="0">
                    <a:pos x="36" y="19"/>
                  </a:cxn>
                  <a:cxn ang="0">
                    <a:pos x="33" y="16"/>
                  </a:cxn>
                  <a:cxn ang="0">
                    <a:pos x="26" y="21"/>
                  </a:cxn>
                  <a:cxn ang="0">
                    <a:pos x="26" y="25"/>
                  </a:cxn>
                  <a:cxn ang="0">
                    <a:pos x="23" y="29"/>
                  </a:cxn>
                  <a:cxn ang="0">
                    <a:pos x="23" y="29"/>
                  </a:cxn>
                  <a:cxn ang="0">
                    <a:pos x="19" y="40"/>
                  </a:cxn>
                  <a:cxn ang="0">
                    <a:pos x="17" y="42"/>
                  </a:cxn>
                  <a:cxn ang="0">
                    <a:pos x="14" y="48"/>
                  </a:cxn>
                  <a:cxn ang="0">
                    <a:pos x="12" y="53"/>
                  </a:cxn>
                  <a:cxn ang="0">
                    <a:pos x="11" y="55"/>
                  </a:cxn>
                  <a:cxn ang="0">
                    <a:pos x="7" y="59"/>
                  </a:cxn>
                  <a:cxn ang="0">
                    <a:pos x="3" y="63"/>
                  </a:cxn>
                  <a:cxn ang="0">
                    <a:pos x="2" y="63"/>
                  </a:cxn>
                  <a:cxn ang="0">
                    <a:pos x="0" y="67"/>
                  </a:cxn>
                  <a:cxn ang="0">
                    <a:pos x="3" y="70"/>
                  </a:cxn>
                  <a:cxn ang="0">
                    <a:pos x="10" y="89"/>
                  </a:cxn>
                  <a:cxn ang="0">
                    <a:pos x="14" y="93"/>
                  </a:cxn>
                  <a:cxn ang="0">
                    <a:pos x="14" y="104"/>
                  </a:cxn>
                  <a:cxn ang="0">
                    <a:pos x="17" y="105"/>
                  </a:cxn>
                  <a:cxn ang="0">
                    <a:pos x="22" y="115"/>
                  </a:cxn>
                  <a:cxn ang="0">
                    <a:pos x="26" y="120"/>
                  </a:cxn>
                  <a:cxn ang="0">
                    <a:pos x="31" y="120"/>
                  </a:cxn>
                  <a:cxn ang="0">
                    <a:pos x="40" y="124"/>
                  </a:cxn>
                </a:cxnLst>
                <a:rect l="0" t="0" r="r" b="b"/>
                <a:pathLst>
                  <a:path w="90" h="127">
                    <a:moveTo>
                      <a:pt x="40" y="127"/>
                    </a:moveTo>
                    <a:lnTo>
                      <a:pt x="40" y="120"/>
                    </a:lnTo>
                    <a:lnTo>
                      <a:pt x="42" y="119"/>
                    </a:lnTo>
                    <a:lnTo>
                      <a:pt x="42" y="115"/>
                    </a:lnTo>
                    <a:lnTo>
                      <a:pt x="42" y="112"/>
                    </a:lnTo>
                    <a:lnTo>
                      <a:pt x="45" y="109"/>
                    </a:lnTo>
                    <a:lnTo>
                      <a:pt x="45" y="108"/>
                    </a:lnTo>
                    <a:lnTo>
                      <a:pt x="45" y="105"/>
                    </a:lnTo>
                    <a:lnTo>
                      <a:pt x="45" y="101"/>
                    </a:lnTo>
                    <a:lnTo>
                      <a:pt x="45" y="100"/>
                    </a:lnTo>
                    <a:lnTo>
                      <a:pt x="48" y="100"/>
                    </a:lnTo>
                    <a:lnTo>
                      <a:pt x="50" y="95"/>
                    </a:lnTo>
                    <a:lnTo>
                      <a:pt x="52" y="93"/>
                    </a:lnTo>
                    <a:lnTo>
                      <a:pt x="54" y="95"/>
                    </a:lnTo>
                    <a:lnTo>
                      <a:pt x="56" y="90"/>
                    </a:lnTo>
                    <a:lnTo>
                      <a:pt x="61" y="93"/>
                    </a:lnTo>
                    <a:lnTo>
                      <a:pt x="63" y="90"/>
                    </a:lnTo>
                    <a:lnTo>
                      <a:pt x="68" y="90"/>
                    </a:lnTo>
                    <a:lnTo>
                      <a:pt x="78" y="82"/>
                    </a:lnTo>
                    <a:lnTo>
                      <a:pt x="79" y="81"/>
                    </a:lnTo>
                    <a:lnTo>
                      <a:pt x="79" y="76"/>
                    </a:lnTo>
                    <a:lnTo>
                      <a:pt x="78" y="76"/>
                    </a:lnTo>
                    <a:lnTo>
                      <a:pt x="79" y="71"/>
                    </a:lnTo>
                    <a:lnTo>
                      <a:pt x="79" y="67"/>
                    </a:lnTo>
                    <a:lnTo>
                      <a:pt x="79" y="66"/>
                    </a:lnTo>
                    <a:lnTo>
                      <a:pt x="82" y="63"/>
                    </a:lnTo>
                    <a:lnTo>
                      <a:pt x="84" y="63"/>
                    </a:lnTo>
                    <a:lnTo>
                      <a:pt x="84" y="59"/>
                    </a:lnTo>
                    <a:lnTo>
                      <a:pt x="84" y="55"/>
                    </a:lnTo>
                    <a:lnTo>
                      <a:pt x="86" y="53"/>
                    </a:lnTo>
                    <a:lnTo>
                      <a:pt x="88" y="53"/>
                    </a:lnTo>
                    <a:lnTo>
                      <a:pt x="90" y="48"/>
                    </a:lnTo>
                    <a:lnTo>
                      <a:pt x="90" y="46"/>
                    </a:lnTo>
                    <a:lnTo>
                      <a:pt x="87" y="36"/>
                    </a:lnTo>
                    <a:lnTo>
                      <a:pt x="84" y="36"/>
                    </a:lnTo>
                    <a:lnTo>
                      <a:pt x="84" y="29"/>
                    </a:lnTo>
                    <a:lnTo>
                      <a:pt x="82" y="29"/>
                    </a:lnTo>
                    <a:lnTo>
                      <a:pt x="80" y="27"/>
                    </a:lnTo>
                    <a:lnTo>
                      <a:pt x="76" y="25"/>
                    </a:lnTo>
                    <a:lnTo>
                      <a:pt x="76" y="23"/>
                    </a:lnTo>
                    <a:lnTo>
                      <a:pt x="73" y="21"/>
                    </a:lnTo>
                    <a:lnTo>
                      <a:pt x="71" y="19"/>
                    </a:lnTo>
                    <a:lnTo>
                      <a:pt x="68" y="12"/>
                    </a:lnTo>
                    <a:lnTo>
                      <a:pt x="65" y="11"/>
                    </a:lnTo>
                    <a:lnTo>
                      <a:pt x="65" y="8"/>
                    </a:lnTo>
                    <a:lnTo>
                      <a:pt x="63" y="8"/>
                    </a:lnTo>
                    <a:lnTo>
                      <a:pt x="63" y="4"/>
                    </a:lnTo>
                    <a:lnTo>
                      <a:pt x="61" y="0"/>
                    </a:lnTo>
                    <a:lnTo>
                      <a:pt x="57" y="4"/>
                    </a:lnTo>
                    <a:lnTo>
                      <a:pt x="52" y="4"/>
                    </a:lnTo>
                    <a:lnTo>
                      <a:pt x="49" y="8"/>
                    </a:lnTo>
                    <a:lnTo>
                      <a:pt x="44" y="8"/>
                    </a:lnTo>
                    <a:lnTo>
                      <a:pt x="42" y="8"/>
                    </a:lnTo>
                    <a:lnTo>
                      <a:pt x="40" y="11"/>
                    </a:lnTo>
                    <a:lnTo>
                      <a:pt x="40" y="16"/>
                    </a:lnTo>
                    <a:lnTo>
                      <a:pt x="37" y="16"/>
                    </a:lnTo>
                    <a:lnTo>
                      <a:pt x="37" y="19"/>
                    </a:lnTo>
                    <a:lnTo>
                      <a:pt x="36" y="19"/>
                    </a:lnTo>
                    <a:lnTo>
                      <a:pt x="34" y="16"/>
                    </a:lnTo>
                    <a:lnTo>
                      <a:pt x="33" y="16"/>
                    </a:lnTo>
                    <a:lnTo>
                      <a:pt x="31" y="21"/>
                    </a:lnTo>
                    <a:lnTo>
                      <a:pt x="26" y="21"/>
                    </a:lnTo>
                    <a:lnTo>
                      <a:pt x="26" y="23"/>
                    </a:lnTo>
                    <a:lnTo>
                      <a:pt x="26" y="25"/>
                    </a:lnTo>
                    <a:lnTo>
                      <a:pt x="25" y="27"/>
                    </a:lnTo>
                    <a:lnTo>
                      <a:pt x="23" y="29"/>
                    </a:lnTo>
                    <a:lnTo>
                      <a:pt x="22" y="36"/>
                    </a:lnTo>
                    <a:lnTo>
                      <a:pt x="19" y="40"/>
                    </a:lnTo>
                    <a:lnTo>
                      <a:pt x="19" y="42"/>
                    </a:lnTo>
                    <a:lnTo>
                      <a:pt x="17" y="42"/>
                    </a:lnTo>
                    <a:lnTo>
                      <a:pt x="17" y="44"/>
                    </a:lnTo>
                    <a:lnTo>
                      <a:pt x="14" y="48"/>
                    </a:lnTo>
                    <a:lnTo>
                      <a:pt x="15" y="51"/>
                    </a:lnTo>
                    <a:lnTo>
                      <a:pt x="12" y="53"/>
                    </a:lnTo>
                    <a:lnTo>
                      <a:pt x="12" y="55"/>
                    </a:lnTo>
                    <a:lnTo>
                      <a:pt x="11" y="55"/>
                    </a:lnTo>
                    <a:lnTo>
                      <a:pt x="10" y="57"/>
                    </a:lnTo>
                    <a:lnTo>
                      <a:pt x="7" y="59"/>
                    </a:lnTo>
                    <a:lnTo>
                      <a:pt x="4" y="59"/>
                    </a:lnTo>
                    <a:lnTo>
                      <a:pt x="3" y="63"/>
                    </a:lnTo>
                    <a:lnTo>
                      <a:pt x="2" y="61"/>
                    </a:lnTo>
                    <a:lnTo>
                      <a:pt x="2" y="63"/>
                    </a:lnTo>
                    <a:lnTo>
                      <a:pt x="0" y="63"/>
                    </a:lnTo>
                    <a:lnTo>
                      <a:pt x="0" y="67"/>
                    </a:lnTo>
                    <a:lnTo>
                      <a:pt x="2" y="67"/>
                    </a:lnTo>
                    <a:lnTo>
                      <a:pt x="3" y="70"/>
                    </a:lnTo>
                    <a:lnTo>
                      <a:pt x="7" y="85"/>
                    </a:lnTo>
                    <a:lnTo>
                      <a:pt x="10" y="89"/>
                    </a:lnTo>
                    <a:lnTo>
                      <a:pt x="11" y="93"/>
                    </a:lnTo>
                    <a:lnTo>
                      <a:pt x="14" y="93"/>
                    </a:lnTo>
                    <a:lnTo>
                      <a:pt x="12" y="100"/>
                    </a:lnTo>
                    <a:lnTo>
                      <a:pt x="14" y="104"/>
                    </a:lnTo>
                    <a:lnTo>
                      <a:pt x="17" y="104"/>
                    </a:lnTo>
                    <a:lnTo>
                      <a:pt x="17" y="105"/>
                    </a:lnTo>
                    <a:lnTo>
                      <a:pt x="21" y="109"/>
                    </a:lnTo>
                    <a:lnTo>
                      <a:pt x="22" y="115"/>
                    </a:lnTo>
                    <a:lnTo>
                      <a:pt x="23" y="116"/>
                    </a:lnTo>
                    <a:lnTo>
                      <a:pt x="26" y="120"/>
                    </a:lnTo>
                    <a:lnTo>
                      <a:pt x="31" y="123"/>
                    </a:lnTo>
                    <a:lnTo>
                      <a:pt x="31" y="120"/>
                    </a:lnTo>
                    <a:lnTo>
                      <a:pt x="34" y="123"/>
                    </a:lnTo>
                    <a:lnTo>
                      <a:pt x="40" y="124"/>
                    </a:lnTo>
                    <a:lnTo>
                      <a:pt x="40" y="127"/>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08" name="Freeform 492"/>
              <p:cNvSpPr>
                <a:spLocks noEditPoints="1"/>
              </p:cNvSpPr>
              <p:nvPr/>
            </p:nvSpPr>
            <p:spPr bwMode="auto">
              <a:xfrm>
                <a:off x="3034" y="2777"/>
                <a:ext cx="137" cy="212"/>
              </a:xfrm>
              <a:custGeom>
                <a:avLst/>
                <a:gdLst/>
                <a:ahLst/>
                <a:cxnLst>
                  <a:cxn ang="0">
                    <a:pos x="368" y="317"/>
                  </a:cxn>
                  <a:cxn ang="0">
                    <a:pos x="374" y="323"/>
                  </a:cxn>
                  <a:cxn ang="0">
                    <a:pos x="373" y="311"/>
                  </a:cxn>
                  <a:cxn ang="0">
                    <a:pos x="363" y="293"/>
                  </a:cxn>
                  <a:cxn ang="0">
                    <a:pos x="42" y="7"/>
                  </a:cxn>
                  <a:cxn ang="0">
                    <a:pos x="56" y="56"/>
                  </a:cxn>
                  <a:cxn ang="0">
                    <a:pos x="45" y="86"/>
                  </a:cxn>
                  <a:cxn ang="0">
                    <a:pos x="44" y="115"/>
                  </a:cxn>
                  <a:cxn ang="0">
                    <a:pos x="57" y="130"/>
                  </a:cxn>
                  <a:cxn ang="0">
                    <a:pos x="41" y="164"/>
                  </a:cxn>
                  <a:cxn ang="0">
                    <a:pos x="15" y="206"/>
                  </a:cxn>
                  <a:cxn ang="0">
                    <a:pos x="0" y="235"/>
                  </a:cxn>
                  <a:cxn ang="0">
                    <a:pos x="12" y="278"/>
                  </a:cxn>
                  <a:cxn ang="0">
                    <a:pos x="8" y="308"/>
                  </a:cxn>
                  <a:cxn ang="0">
                    <a:pos x="21" y="342"/>
                  </a:cxn>
                  <a:cxn ang="0">
                    <a:pos x="41" y="378"/>
                  </a:cxn>
                  <a:cxn ang="0">
                    <a:pos x="56" y="435"/>
                  </a:cxn>
                  <a:cxn ang="0">
                    <a:pos x="76" y="453"/>
                  </a:cxn>
                  <a:cxn ang="0">
                    <a:pos x="97" y="476"/>
                  </a:cxn>
                  <a:cxn ang="0">
                    <a:pos x="120" y="491"/>
                  </a:cxn>
                  <a:cxn ang="0">
                    <a:pos x="133" y="504"/>
                  </a:cxn>
                  <a:cxn ang="0">
                    <a:pos x="152" y="513"/>
                  </a:cxn>
                  <a:cxn ang="0">
                    <a:pos x="171" y="506"/>
                  </a:cxn>
                  <a:cxn ang="0">
                    <a:pos x="194" y="550"/>
                  </a:cxn>
                  <a:cxn ang="0">
                    <a:pos x="200" y="613"/>
                  </a:cxn>
                  <a:cxn ang="0">
                    <a:pos x="225" y="628"/>
                  </a:cxn>
                  <a:cxn ang="0">
                    <a:pos x="244" y="621"/>
                  </a:cxn>
                  <a:cxn ang="0">
                    <a:pos x="266" y="637"/>
                  </a:cxn>
                  <a:cxn ang="0">
                    <a:pos x="285" y="628"/>
                  </a:cxn>
                  <a:cxn ang="0">
                    <a:pos x="305" y="632"/>
                  </a:cxn>
                  <a:cxn ang="0">
                    <a:pos x="330" y="610"/>
                  </a:cxn>
                  <a:cxn ang="0">
                    <a:pos x="353" y="603"/>
                  </a:cxn>
                  <a:cxn ang="0">
                    <a:pos x="408" y="564"/>
                  </a:cxn>
                  <a:cxn ang="0">
                    <a:pos x="401" y="546"/>
                  </a:cxn>
                  <a:cxn ang="0">
                    <a:pos x="393" y="542"/>
                  </a:cxn>
                  <a:cxn ang="0">
                    <a:pos x="384" y="538"/>
                  </a:cxn>
                  <a:cxn ang="0">
                    <a:pos x="384" y="521"/>
                  </a:cxn>
                  <a:cxn ang="0">
                    <a:pos x="378" y="502"/>
                  </a:cxn>
                  <a:cxn ang="0">
                    <a:pos x="377" y="480"/>
                  </a:cxn>
                  <a:cxn ang="0">
                    <a:pos x="377" y="471"/>
                  </a:cxn>
                  <a:cxn ang="0">
                    <a:pos x="368" y="446"/>
                  </a:cxn>
                  <a:cxn ang="0">
                    <a:pos x="373" y="404"/>
                  </a:cxn>
                  <a:cxn ang="0">
                    <a:pos x="368" y="389"/>
                  </a:cxn>
                  <a:cxn ang="0">
                    <a:pos x="372" y="368"/>
                  </a:cxn>
                  <a:cxn ang="0">
                    <a:pos x="368" y="347"/>
                  </a:cxn>
                  <a:cxn ang="0">
                    <a:pos x="358" y="323"/>
                  </a:cxn>
                  <a:cxn ang="0">
                    <a:pos x="350" y="288"/>
                  </a:cxn>
                  <a:cxn ang="0">
                    <a:pos x="362" y="244"/>
                  </a:cxn>
                  <a:cxn ang="0">
                    <a:pos x="362" y="235"/>
                  </a:cxn>
                  <a:cxn ang="0">
                    <a:pos x="363" y="220"/>
                  </a:cxn>
                  <a:cxn ang="0">
                    <a:pos x="307" y="145"/>
                  </a:cxn>
                  <a:cxn ang="0">
                    <a:pos x="174" y="0"/>
                  </a:cxn>
                </a:cxnLst>
                <a:rect l="0" t="0" r="r" b="b"/>
                <a:pathLst>
                  <a:path w="410" h="637">
                    <a:moveTo>
                      <a:pt x="363" y="293"/>
                    </a:moveTo>
                    <a:lnTo>
                      <a:pt x="363" y="298"/>
                    </a:lnTo>
                    <a:lnTo>
                      <a:pt x="365" y="300"/>
                    </a:lnTo>
                    <a:lnTo>
                      <a:pt x="365" y="311"/>
                    </a:lnTo>
                    <a:lnTo>
                      <a:pt x="368" y="317"/>
                    </a:lnTo>
                    <a:lnTo>
                      <a:pt x="368" y="311"/>
                    </a:lnTo>
                    <a:lnTo>
                      <a:pt x="372" y="319"/>
                    </a:lnTo>
                    <a:lnTo>
                      <a:pt x="370" y="317"/>
                    </a:lnTo>
                    <a:lnTo>
                      <a:pt x="372" y="313"/>
                    </a:lnTo>
                    <a:lnTo>
                      <a:pt x="374" y="323"/>
                    </a:lnTo>
                    <a:lnTo>
                      <a:pt x="377" y="323"/>
                    </a:lnTo>
                    <a:lnTo>
                      <a:pt x="377" y="308"/>
                    </a:lnTo>
                    <a:lnTo>
                      <a:pt x="374" y="304"/>
                    </a:lnTo>
                    <a:lnTo>
                      <a:pt x="374" y="308"/>
                    </a:lnTo>
                    <a:lnTo>
                      <a:pt x="373" y="311"/>
                    </a:lnTo>
                    <a:lnTo>
                      <a:pt x="372" y="308"/>
                    </a:lnTo>
                    <a:lnTo>
                      <a:pt x="370" y="285"/>
                    </a:lnTo>
                    <a:lnTo>
                      <a:pt x="369" y="281"/>
                    </a:lnTo>
                    <a:lnTo>
                      <a:pt x="368" y="288"/>
                    </a:lnTo>
                    <a:lnTo>
                      <a:pt x="363" y="293"/>
                    </a:lnTo>
                    <a:close/>
                    <a:moveTo>
                      <a:pt x="168" y="0"/>
                    </a:moveTo>
                    <a:lnTo>
                      <a:pt x="53" y="0"/>
                    </a:lnTo>
                    <a:lnTo>
                      <a:pt x="50" y="4"/>
                    </a:lnTo>
                    <a:lnTo>
                      <a:pt x="44" y="4"/>
                    </a:lnTo>
                    <a:lnTo>
                      <a:pt x="42" y="7"/>
                    </a:lnTo>
                    <a:lnTo>
                      <a:pt x="46" y="19"/>
                    </a:lnTo>
                    <a:lnTo>
                      <a:pt x="53" y="26"/>
                    </a:lnTo>
                    <a:lnTo>
                      <a:pt x="53" y="30"/>
                    </a:lnTo>
                    <a:lnTo>
                      <a:pt x="56" y="38"/>
                    </a:lnTo>
                    <a:lnTo>
                      <a:pt x="56" y="56"/>
                    </a:lnTo>
                    <a:lnTo>
                      <a:pt x="59" y="64"/>
                    </a:lnTo>
                    <a:lnTo>
                      <a:pt x="57" y="77"/>
                    </a:lnTo>
                    <a:lnTo>
                      <a:pt x="55" y="82"/>
                    </a:lnTo>
                    <a:lnTo>
                      <a:pt x="46" y="82"/>
                    </a:lnTo>
                    <a:lnTo>
                      <a:pt x="45" y="86"/>
                    </a:lnTo>
                    <a:lnTo>
                      <a:pt x="42" y="98"/>
                    </a:lnTo>
                    <a:lnTo>
                      <a:pt x="42" y="101"/>
                    </a:lnTo>
                    <a:lnTo>
                      <a:pt x="45" y="98"/>
                    </a:lnTo>
                    <a:lnTo>
                      <a:pt x="41" y="109"/>
                    </a:lnTo>
                    <a:lnTo>
                      <a:pt x="44" y="115"/>
                    </a:lnTo>
                    <a:lnTo>
                      <a:pt x="46" y="113"/>
                    </a:lnTo>
                    <a:lnTo>
                      <a:pt x="50" y="117"/>
                    </a:lnTo>
                    <a:lnTo>
                      <a:pt x="57" y="117"/>
                    </a:lnTo>
                    <a:lnTo>
                      <a:pt x="55" y="121"/>
                    </a:lnTo>
                    <a:lnTo>
                      <a:pt x="57" y="130"/>
                    </a:lnTo>
                    <a:lnTo>
                      <a:pt x="53" y="136"/>
                    </a:lnTo>
                    <a:lnTo>
                      <a:pt x="49" y="138"/>
                    </a:lnTo>
                    <a:lnTo>
                      <a:pt x="50" y="143"/>
                    </a:lnTo>
                    <a:lnTo>
                      <a:pt x="42" y="151"/>
                    </a:lnTo>
                    <a:lnTo>
                      <a:pt x="41" y="164"/>
                    </a:lnTo>
                    <a:lnTo>
                      <a:pt x="38" y="164"/>
                    </a:lnTo>
                    <a:lnTo>
                      <a:pt x="27" y="194"/>
                    </a:lnTo>
                    <a:lnTo>
                      <a:pt x="22" y="198"/>
                    </a:lnTo>
                    <a:lnTo>
                      <a:pt x="18" y="199"/>
                    </a:lnTo>
                    <a:lnTo>
                      <a:pt x="15" y="206"/>
                    </a:lnTo>
                    <a:lnTo>
                      <a:pt x="14" y="206"/>
                    </a:lnTo>
                    <a:lnTo>
                      <a:pt x="4" y="206"/>
                    </a:lnTo>
                    <a:lnTo>
                      <a:pt x="4" y="210"/>
                    </a:lnTo>
                    <a:lnTo>
                      <a:pt x="0" y="225"/>
                    </a:lnTo>
                    <a:lnTo>
                      <a:pt x="0" y="235"/>
                    </a:lnTo>
                    <a:lnTo>
                      <a:pt x="3" y="244"/>
                    </a:lnTo>
                    <a:lnTo>
                      <a:pt x="6" y="250"/>
                    </a:lnTo>
                    <a:lnTo>
                      <a:pt x="8" y="263"/>
                    </a:lnTo>
                    <a:lnTo>
                      <a:pt x="11" y="273"/>
                    </a:lnTo>
                    <a:lnTo>
                      <a:pt x="12" y="278"/>
                    </a:lnTo>
                    <a:lnTo>
                      <a:pt x="12" y="285"/>
                    </a:lnTo>
                    <a:lnTo>
                      <a:pt x="7" y="293"/>
                    </a:lnTo>
                    <a:lnTo>
                      <a:pt x="7" y="296"/>
                    </a:lnTo>
                    <a:lnTo>
                      <a:pt x="7" y="300"/>
                    </a:lnTo>
                    <a:lnTo>
                      <a:pt x="8" y="308"/>
                    </a:lnTo>
                    <a:lnTo>
                      <a:pt x="8" y="313"/>
                    </a:lnTo>
                    <a:lnTo>
                      <a:pt x="14" y="323"/>
                    </a:lnTo>
                    <a:lnTo>
                      <a:pt x="14" y="332"/>
                    </a:lnTo>
                    <a:lnTo>
                      <a:pt x="15" y="334"/>
                    </a:lnTo>
                    <a:lnTo>
                      <a:pt x="21" y="342"/>
                    </a:lnTo>
                    <a:lnTo>
                      <a:pt x="26" y="347"/>
                    </a:lnTo>
                    <a:lnTo>
                      <a:pt x="29" y="349"/>
                    </a:lnTo>
                    <a:lnTo>
                      <a:pt x="31" y="353"/>
                    </a:lnTo>
                    <a:lnTo>
                      <a:pt x="38" y="363"/>
                    </a:lnTo>
                    <a:lnTo>
                      <a:pt x="41" y="378"/>
                    </a:lnTo>
                    <a:lnTo>
                      <a:pt x="42" y="389"/>
                    </a:lnTo>
                    <a:lnTo>
                      <a:pt x="50" y="411"/>
                    </a:lnTo>
                    <a:lnTo>
                      <a:pt x="50" y="416"/>
                    </a:lnTo>
                    <a:lnTo>
                      <a:pt x="53" y="427"/>
                    </a:lnTo>
                    <a:lnTo>
                      <a:pt x="56" y="435"/>
                    </a:lnTo>
                    <a:lnTo>
                      <a:pt x="59" y="442"/>
                    </a:lnTo>
                    <a:lnTo>
                      <a:pt x="63" y="450"/>
                    </a:lnTo>
                    <a:lnTo>
                      <a:pt x="68" y="453"/>
                    </a:lnTo>
                    <a:lnTo>
                      <a:pt x="76" y="450"/>
                    </a:lnTo>
                    <a:lnTo>
                      <a:pt x="76" y="453"/>
                    </a:lnTo>
                    <a:lnTo>
                      <a:pt x="83" y="457"/>
                    </a:lnTo>
                    <a:lnTo>
                      <a:pt x="83" y="464"/>
                    </a:lnTo>
                    <a:lnTo>
                      <a:pt x="87" y="471"/>
                    </a:lnTo>
                    <a:lnTo>
                      <a:pt x="98" y="471"/>
                    </a:lnTo>
                    <a:lnTo>
                      <a:pt x="97" y="476"/>
                    </a:lnTo>
                    <a:lnTo>
                      <a:pt x="98" y="479"/>
                    </a:lnTo>
                    <a:lnTo>
                      <a:pt x="106" y="479"/>
                    </a:lnTo>
                    <a:lnTo>
                      <a:pt x="109" y="483"/>
                    </a:lnTo>
                    <a:lnTo>
                      <a:pt x="115" y="483"/>
                    </a:lnTo>
                    <a:lnTo>
                      <a:pt x="120" y="491"/>
                    </a:lnTo>
                    <a:lnTo>
                      <a:pt x="126" y="491"/>
                    </a:lnTo>
                    <a:lnTo>
                      <a:pt x="126" y="495"/>
                    </a:lnTo>
                    <a:lnTo>
                      <a:pt x="136" y="502"/>
                    </a:lnTo>
                    <a:lnTo>
                      <a:pt x="136" y="504"/>
                    </a:lnTo>
                    <a:lnTo>
                      <a:pt x="133" y="504"/>
                    </a:lnTo>
                    <a:lnTo>
                      <a:pt x="133" y="500"/>
                    </a:lnTo>
                    <a:lnTo>
                      <a:pt x="136" y="498"/>
                    </a:lnTo>
                    <a:lnTo>
                      <a:pt x="141" y="504"/>
                    </a:lnTo>
                    <a:lnTo>
                      <a:pt x="148" y="504"/>
                    </a:lnTo>
                    <a:lnTo>
                      <a:pt x="152" y="513"/>
                    </a:lnTo>
                    <a:lnTo>
                      <a:pt x="157" y="510"/>
                    </a:lnTo>
                    <a:lnTo>
                      <a:pt x="162" y="513"/>
                    </a:lnTo>
                    <a:lnTo>
                      <a:pt x="163" y="510"/>
                    </a:lnTo>
                    <a:lnTo>
                      <a:pt x="168" y="517"/>
                    </a:lnTo>
                    <a:lnTo>
                      <a:pt x="171" y="506"/>
                    </a:lnTo>
                    <a:lnTo>
                      <a:pt x="174" y="504"/>
                    </a:lnTo>
                    <a:lnTo>
                      <a:pt x="185" y="519"/>
                    </a:lnTo>
                    <a:lnTo>
                      <a:pt x="185" y="521"/>
                    </a:lnTo>
                    <a:lnTo>
                      <a:pt x="191" y="536"/>
                    </a:lnTo>
                    <a:lnTo>
                      <a:pt x="194" y="550"/>
                    </a:lnTo>
                    <a:lnTo>
                      <a:pt x="194" y="568"/>
                    </a:lnTo>
                    <a:lnTo>
                      <a:pt x="198" y="579"/>
                    </a:lnTo>
                    <a:lnTo>
                      <a:pt x="195" y="602"/>
                    </a:lnTo>
                    <a:lnTo>
                      <a:pt x="200" y="606"/>
                    </a:lnTo>
                    <a:lnTo>
                      <a:pt x="200" y="613"/>
                    </a:lnTo>
                    <a:lnTo>
                      <a:pt x="201" y="617"/>
                    </a:lnTo>
                    <a:lnTo>
                      <a:pt x="202" y="614"/>
                    </a:lnTo>
                    <a:lnTo>
                      <a:pt x="206" y="617"/>
                    </a:lnTo>
                    <a:lnTo>
                      <a:pt x="208" y="628"/>
                    </a:lnTo>
                    <a:lnTo>
                      <a:pt x="225" y="628"/>
                    </a:lnTo>
                    <a:lnTo>
                      <a:pt x="225" y="629"/>
                    </a:lnTo>
                    <a:lnTo>
                      <a:pt x="232" y="629"/>
                    </a:lnTo>
                    <a:lnTo>
                      <a:pt x="235" y="622"/>
                    </a:lnTo>
                    <a:lnTo>
                      <a:pt x="240" y="618"/>
                    </a:lnTo>
                    <a:lnTo>
                      <a:pt x="244" y="621"/>
                    </a:lnTo>
                    <a:lnTo>
                      <a:pt x="246" y="625"/>
                    </a:lnTo>
                    <a:lnTo>
                      <a:pt x="251" y="628"/>
                    </a:lnTo>
                    <a:lnTo>
                      <a:pt x="254" y="637"/>
                    </a:lnTo>
                    <a:lnTo>
                      <a:pt x="263" y="636"/>
                    </a:lnTo>
                    <a:lnTo>
                      <a:pt x="266" y="637"/>
                    </a:lnTo>
                    <a:lnTo>
                      <a:pt x="271" y="637"/>
                    </a:lnTo>
                    <a:lnTo>
                      <a:pt x="277" y="628"/>
                    </a:lnTo>
                    <a:lnTo>
                      <a:pt x="279" y="629"/>
                    </a:lnTo>
                    <a:lnTo>
                      <a:pt x="284" y="629"/>
                    </a:lnTo>
                    <a:lnTo>
                      <a:pt x="285" y="628"/>
                    </a:lnTo>
                    <a:lnTo>
                      <a:pt x="289" y="636"/>
                    </a:lnTo>
                    <a:lnTo>
                      <a:pt x="292" y="637"/>
                    </a:lnTo>
                    <a:lnTo>
                      <a:pt x="296" y="636"/>
                    </a:lnTo>
                    <a:lnTo>
                      <a:pt x="300" y="637"/>
                    </a:lnTo>
                    <a:lnTo>
                      <a:pt x="305" y="632"/>
                    </a:lnTo>
                    <a:lnTo>
                      <a:pt x="308" y="633"/>
                    </a:lnTo>
                    <a:lnTo>
                      <a:pt x="308" y="629"/>
                    </a:lnTo>
                    <a:lnTo>
                      <a:pt x="312" y="628"/>
                    </a:lnTo>
                    <a:lnTo>
                      <a:pt x="317" y="610"/>
                    </a:lnTo>
                    <a:lnTo>
                      <a:pt x="330" y="610"/>
                    </a:lnTo>
                    <a:lnTo>
                      <a:pt x="334" y="617"/>
                    </a:lnTo>
                    <a:lnTo>
                      <a:pt x="338" y="618"/>
                    </a:lnTo>
                    <a:lnTo>
                      <a:pt x="343" y="610"/>
                    </a:lnTo>
                    <a:lnTo>
                      <a:pt x="347" y="610"/>
                    </a:lnTo>
                    <a:lnTo>
                      <a:pt x="353" y="603"/>
                    </a:lnTo>
                    <a:lnTo>
                      <a:pt x="368" y="603"/>
                    </a:lnTo>
                    <a:lnTo>
                      <a:pt x="376" y="595"/>
                    </a:lnTo>
                    <a:lnTo>
                      <a:pt x="393" y="583"/>
                    </a:lnTo>
                    <a:lnTo>
                      <a:pt x="401" y="569"/>
                    </a:lnTo>
                    <a:lnTo>
                      <a:pt x="408" y="564"/>
                    </a:lnTo>
                    <a:lnTo>
                      <a:pt x="410" y="555"/>
                    </a:lnTo>
                    <a:lnTo>
                      <a:pt x="408" y="553"/>
                    </a:lnTo>
                    <a:lnTo>
                      <a:pt x="408" y="557"/>
                    </a:lnTo>
                    <a:lnTo>
                      <a:pt x="405" y="555"/>
                    </a:lnTo>
                    <a:lnTo>
                      <a:pt x="401" y="546"/>
                    </a:lnTo>
                    <a:lnTo>
                      <a:pt x="400" y="550"/>
                    </a:lnTo>
                    <a:lnTo>
                      <a:pt x="403" y="550"/>
                    </a:lnTo>
                    <a:lnTo>
                      <a:pt x="397" y="550"/>
                    </a:lnTo>
                    <a:lnTo>
                      <a:pt x="399" y="546"/>
                    </a:lnTo>
                    <a:lnTo>
                      <a:pt x="393" y="542"/>
                    </a:lnTo>
                    <a:lnTo>
                      <a:pt x="393" y="549"/>
                    </a:lnTo>
                    <a:lnTo>
                      <a:pt x="392" y="538"/>
                    </a:lnTo>
                    <a:lnTo>
                      <a:pt x="387" y="534"/>
                    </a:lnTo>
                    <a:lnTo>
                      <a:pt x="384" y="534"/>
                    </a:lnTo>
                    <a:lnTo>
                      <a:pt x="384" y="538"/>
                    </a:lnTo>
                    <a:lnTo>
                      <a:pt x="382" y="538"/>
                    </a:lnTo>
                    <a:lnTo>
                      <a:pt x="384" y="529"/>
                    </a:lnTo>
                    <a:lnTo>
                      <a:pt x="384" y="527"/>
                    </a:lnTo>
                    <a:lnTo>
                      <a:pt x="387" y="525"/>
                    </a:lnTo>
                    <a:lnTo>
                      <a:pt x="384" y="521"/>
                    </a:lnTo>
                    <a:lnTo>
                      <a:pt x="384" y="514"/>
                    </a:lnTo>
                    <a:lnTo>
                      <a:pt x="381" y="502"/>
                    </a:lnTo>
                    <a:lnTo>
                      <a:pt x="377" y="502"/>
                    </a:lnTo>
                    <a:lnTo>
                      <a:pt x="377" y="500"/>
                    </a:lnTo>
                    <a:lnTo>
                      <a:pt x="378" y="502"/>
                    </a:lnTo>
                    <a:lnTo>
                      <a:pt x="381" y="498"/>
                    </a:lnTo>
                    <a:lnTo>
                      <a:pt x="381" y="491"/>
                    </a:lnTo>
                    <a:lnTo>
                      <a:pt x="380" y="491"/>
                    </a:lnTo>
                    <a:lnTo>
                      <a:pt x="381" y="487"/>
                    </a:lnTo>
                    <a:lnTo>
                      <a:pt x="377" y="480"/>
                    </a:lnTo>
                    <a:lnTo>
                      <a:pt x="374" y="483"/>
                    </a:lnTo>
                    <a:lnTo>
                      <a:pt x="374" y="471"/>
                    </a:lnTo>
                    <a:lnTo>
                      <a:pt x="370" y="471"/>
                    </a:lnTo>
                    <a:lnTo>
                      <a:pt x="372" y="468"/>
                    </a:lnTo>
                    <a:lnTo>
                      <a:pt x="377" y="471"/>
                    </a:lnTo>
                    <a:lnTo>
                      <a:pt x="376" y="471"/>
                    </a:lnTo>
                    <a:lnTo>
                      <a:pt x="374" y="464"/>
                    </a:lnTo>
                    <a:lnTo>
                      <a:pt x="370" y="457"/>
                    </a:lnTo>
                    <a:lnTo>
                      <a:pt x="370" y="449"/>
                    </a:lnTo>
                    <a:lnTo>
                      <a:pt x="368" y="446"/>
                    </a:lnTo>
                    <a:lnTo>
                      <a:pt x="368" y="431"/>
                    </a:lnTo>
                    <a:lnTo>
                      <a:pt x="370" y="431"/>
                    </a:lnTo>
                    <a:lnTo>
                      <a:pt x="370" y="423"/>
                    </a:lnTo>
                    <a:lnTo>
                      <a:pt x="373" y="416"/>
                    </a:lnTo>
                    <a:lnTo>
                      <a:pt x="373" y="404"/>
                    </a:lnTo>
                    <a:lnTo>
                      <a:pt x="369" y="400"/>
                    </a:lnTo>
                    <a:lnTo>
                      <a:pt x="368" y="404"/>
                    </a:lnTo>
                    <a:lnTo>
                      <a:pt x="366" y="404"/>
                    </a:lnTo>
                    <a:lnTo>
                      <a:pt x="368" y="401"/>
                    </a:lnTo>
                    <a:lnTo>
                      <a:pt x="368" y="389"/>
                    </a:lnTo>
                    <a:lnTo>
                      <a:pt x="370" y="378"/>
                    </a:lnTo>
                    <a:lnTo>
                      <a:pt x="370" y="377"/>
                    </a:lnTo>
                    <a:lnTo>
                      <a:pt x="369" y="377"/>
                    </a:lnTo>
                    <a:lnTo>
                      <a:pt x="372" y="372"/>
                    </a:lnTo>
                    <a:lnTo>
                      <a:pt x="372" y="368"/>
                    </a:lnTo>
                    <a:lnTo>
                      <a:pt x="377" y="363"/>
                    </a:lnTo>
                    <a:lnTo>
                      <a:pt x="377" y="355"/>
                    </a:lnTo>
                    <a:lnTo>
                      <a:pt x="374" y="349"/>
                    </a:lnTo>
                    <a:lnTo>
                      <a:pt x="369" y="347"/>
                    </a:lnTo>
                    <a:lnTo>
                      <a:pt x="368" y="347"/>
                    </a:lnTo>
                    <a:lnTo>
                      <a:pt x="368" y="340"/>
                    </a:lnTo>
                    <a:lnTo>
                      <a:pt x="366" y="340"/>
                    </a:lnTo>
                    <a:lnTo>
                      <a:pt x="365" y="334"/>
                    </a:lnTo>
                    <a:lnTo>
                      <a:pt x="355" y="323"/>
                    </a:lnTo>
                    <a:lnTo>
                      <a:pt x="358" y="323"/>
                    </a:lnTo>
                    <a:lnTo>
                      <a:pt x="353" y="323"/>
                    </a:lnTo>
                    <a:lnTo>
                      <a:pt x="351" y="319"/>
                    </a:lnTo>
                    <a:lnTo>
                      <a:pt x="351" y="308"/>
                    </a:lnTo>
                    <a:lnTo>
                      <a:pt x="349" y="300"/>
                    </a:lnTo>
                    <a:lnTo>
                      <a:pt x="350" y="288"/>
                    </a:lnTo>
                    <a:lnTo>
                      <a:pt x="357" y="263"/>
                    </a:lnTo>
                    <a:lnTo>
                      <a:pt x="355" y="262"/>
                    </a:lnTo>
                    <a:lnTo>
                      <a:pt x="359" y="251"/>
                    </a:lnTo>
                    <a:lnTo>
                      <a:pt x="358" y="251"/>
                    </a:lnTo>
                    <a:lnTo>
                      <a:pt x="362" y="244"/>
                    </a:lnTo>
                    <a:lnTo>
                      <a:pt x="359" y="240"/>
                    </a:lnTo>
                    <a:lnTo>
                      <a:pt x="362" y="239"/>
                    </a:lnTo>
                    <a:lnTo>
                      <a:pt x="361" y="232"/>
                    </a:lnTo>
                    <a:lnTo>
                      <a:pt x="363" y="228"/>
                    </a:lnTo>
                    <a:lnTo>
                      <a:pt x="362" y="235"/>
                    </a:lnTo>
                    <a:lnTo>
                      <a:pt x="365" y="228"/>
                    </a:lnTo>
                    <a:lnTo>
                      <a:pt x="365" y="224"/>
                    </a:lnTo>
                    <a:lnTo>
                      <a:pt x="363" y="224"/>
                    </a:lnTo>
                    <a:lnTo>
                      <a:pt x="365" y="220"/>
                    </a:lnTo>
                    <a:lnTo>
                      <a:pt x="363" y="220"/>
                    </a:lnTo>
                    <a:lnTo>
                      <a:pt x="365" y="217"/>
                    </a:lnTo>
                    <a:lnTo>
                      <a:pt x="312" y="157"/>
                    </a:lnTo>
                    <a:lnTo>
                      <a:pt x="308" y="149"/>
                    </a:lnTo>
                    <a:lnTo>
                      <a:pt x="305" y="149"/>
                    </a:lnTo>
                    <a:lnTo>
                      <a:pt x="307" y="145"/>
                    </a:lnTo>
                    <a:lnTo>
                      <a:pt x="305" y="143"/>
                    </a:lnTo>
                    <a:lnTo>
                      <a:pt x="309" y="136"/>
                    </a:lnTo>
                    <a:lnTo>
                      <a:pt x="308" y="121"/>
                    </a:lnTo>
                    <a:lnTo>
                      <a:pt x="175" y="4"/>
                    </a:lnTo>
                    <a:lnTo>
                      <a:pt x="174" y="0"/>
                    </a:lnTo>
                    <a:lnTo>
                      <a:pt x="16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07" name="Freeform 491"/>
              <p:cNvSpPr>
                <a:spLocks/>
              </p:cNvSpPr>
              <p:nvPr/>
            </p:nvSpPr>
            <p:spPr bwMode="auto">
              <a:xfrm>
                <a:off x="3155" y="2870"/>
                <a:ext cx="5" cy="14"/>
              </a:xfrm>
              <a:custGeom>
                <a:avLst/>
                <a:gdLst/>
                <a:ahLst/>
                <a:cxnLst>
                  <a:cxn ang="0">
                    <a:pos x="0" y="12"/>
                  </a:cxn>
                  <a:cxn ang="0">
                    <a:pos x="0" y="17"/>
                  </a:cxn>
                  <a:cxn ang="0">
                    <a:pos x="2" y="19"/>
                  </a:cxn>
                  <a:cxn ang="0">
                    <a:pos x="2" y="30"/>
                  </a:cxn>
                  <a:cxn ang="0">
                    <a:pos x="5" y="36"/>
                  </a:cxn>
                  <a:cxn ang="0">
                    <a:pos x="5" y="30"/>
                  </a:cxn>
                  <a:cxn ang="0">
                    <a:pos x="9" y="38"/>
                  </a:cxn>
                  <a:cxn ang="0">
                    <a:pos x="7" y="36"/>
                  </a:cxn>
                  <a:cxn ang="0">
                    <a:pos x="9" y="32"/>
                  </a:cxn>
                  <a:cxn ang="0">
                    <a:pos x="11" y="42"/>
                  </a:cxn>
                  <a:cxn ang="0">
                    <a:pos x="14" y="42"/>
                  </a:cxn>
                  <a:cxn ang="0">
                    <a:pos x="14" y="27"/>
                  </a:cxn>
                  <a:cxn ang="0">
                    <a:pos x="11" y="23"/>
                  </a:cxn>
                  <a:cxn ang="0">
                    <a:pos x="11" y="27"/>
                  </a:cxn>
                  <a:cxn ang="0">
                    <a:pos x="10" y="30"/>
                  </a:cxn>
                  <a:cxn ang="0">
                    <a:pos x="9" y="27"/>
                  </a:cxn>
                  <a:cxn ang="0">
                    <a:pos x="7" y="4"/>
                  </a:cxn>
                  <a:cxn ang="0">
                    <a:pos x="6" y="0"/>
                  </a:cxn>
                  <a:cxn ang="0">
                    <a:pos x="5" y="7"/>
                  </a:cxn>
                  <a:cxn ang="0">
                    <a:pos x="0" y="12"/>
                  </a:cxn>
                </a:cxnLst>
                <a:rect l="0" t="0" r="r" b="b"/>
                <a:pathLst>
                  <a:path w="14" h="42">
                    <a:moveTo>
                      <a:pt x="0" y="12"/>
                    </a:moveTo>
                    <a:lnTo>
                      <a:pt x="0" y="17"/>
                    </a:lnTo>
                    <a:lnTo>
                      <a:pt x="2" y="19"/>
                    </a:lnTo>
                    <a:lnTo>
                      <a:pt x="2" y="30"/>
                    </a:lnTo>
                    <a:lnTo>
                      <a:pt x="5" y="36"/>
                    </a:lnTo>
                    <a:lnTo>
                      <a:pt x="5" y="30"/>
                    </a:lnTo>
                    <a:lnTo>
                      <a:pt x="9" y="38"/>
                    </a:lnTo>
                    <a:lnTo>
                      <a:pt x="7" y="36"/>
                    </a:lnTo>
                    <a:lnTo>
                      <a:pt x="9" y="32"/>
                    </a:lnTo>
                    <a:lnTo>
                      <a:pt x="11" y="42"/>
                    </a:lnTo>
                    <a:lnTo>
                      <a:pt x="14" y="42"/>
                    </a:lnTo>
                    <a:lnTo>
                      <a:pt x="14" y="27"/>
                    </a:lnTo>
                    <a:lnTo>
                      <a:pt x="11" y="23"/>
                    </a:lnTo>
                    <a:lnTo>
                      <a:pt x="11" y="27"/>
                    </a:lnTo>
                    <a:lnTo>
                      <a:pt x="10" y="30"/>
                    </a:lnTo>
                    <a:lnTo>
                      <a:pt x="9" y="27"/>
                    </a:lnTo>
                    <a:lnTo>
                      <a:pt x="7" y="4"/>
                    </a:lnTo>
                    <a:lnTo>
                      <a:pt x="6" y="0"/>
                    </a:lnTo>
                    <a:lnTo>
                      <a:pt x="5" y="7"/>
                    </a:lnTo>
                    <a:lnTo>
                      <a:pt x="0" y="1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06" name="Freeform 490"/>
              <p:cNvSpPr>
                <a:spLocks/>
              </p:cNvSpPr>
              <p:nvPr/>
            </p:nvSpPr>
            <p:spPr bwMode="auto">
              <a:xfrm>
                <a:off x="3034" y="2777"/>
                <a:ext cx="137" cy="212"/>
              </a:xfrm>
              <a:custGeom>
                <a:avLst/>
                <a:gdLst/>
                <a:ahLst/>
                <a:cxnLst>
                  <a:cxn ang="0">
                    <a:pos x="44" y="4"/>
                  </a:cxn>
                  <a:cxn ang="0">
                    <a:pos x="53" y="30"/>
                  </a:cxn>
                  <a:cxn ang="0">
                    <a:pos x="57" y="77"/>
                  </a:cxn>
                  <a:cxn ang="0">
                    <a:pos x="42" y="98"/>
                  </a:cxn>
                  <a:cxn ang="0">
                    <a:pos x="44" y="115"/>
                  </a:cxn>
                  <a:cxn ang="0">
                    <a:pos x="55" y="121"/>
                  </a:cxn>
                  <a:cxn ang="0">
                    <a:pos x="50" y="143"/>
                  </a:cxn>
                  <a:cxn ang="0">
                    <a:pos x="27" y="194"/>
                  </a:cxn>
                  <a:cxn ang="0">
                    <a:pos x="14" y="206"/>
                  </a:cxn>
                  <a:cxn ang="0">
                    <a:pos x="0" y="235"/>
                  </a:cxn>
                  <a:cxn ang="0">
                    <a:pos x="11" y="273"/>
                  </a:cxn>
                  <a:cxn ang="0">
                    <a:pos x="7" y="296"/>
                  </a:cxn>
                  <a:cxn ang="0">
                    <a:pos x="14" y="323"/>
                  </a:cxn>
                  <a:cxn ang="0">
                    <a:pos x="26" y="347"/>
                  </a:cxn>
                  <a:cxn ang="0">
                    <a:pos x="41" y="378"/>
                  </a:cxn>
                  <a:cxn ang="0">
                    <a:pos x="53" y="427"/>
                  </a:cxn>
                  <a:cxn ang="0">
                    <a:pos x="68" y="453"/>
                  </a:cxn>
                  <a:cxn ang="0">
                    <a:pos x="83" y="464"/>
                  </a:cxn>
                  <a:cxn ang="0">
                    <a:pos x="98" y="479"/>
                  </a:cxn>
                  <a:cxn ang="0">
                    <a:pos x="120" y="491"/>
                  </a:cxn>
                  <a:cxn ang="0">
                    <a:pos x="136" y="504"/>
                  </a:cxn>
                  <a:cxn ang="0">
                    <a:pos x="141" y="504"/>
                  </a:cxn>
                  <a:cxn ang="0">
                    <a:pos x="162" y="513"/>
                  </a:cxn>
                  <a:cxn ang="0">
                    <a:pos x="174" y="504"/>
                  </a:cxn>
                  <a:cxn ang="0">
                    <a:pos x="194" y="550"/>
                  </a:cxn>
                  <a:cxn ang="0">
                    <a:pos x="200" y="606"/>
                  </a:cxn>
                  <a:cxn ang="0">
                    <a:pos x="206" y="617"/>
                  </a:cxn>
                  <a:cxn ang="0">
                    <a:pos x="232" y="629"/>
                  </a:cxn>
                  <a:cxn ang="0">
                    <a:pos x="246" y="625"/>
                  </a:cxn>
                  <a:cxn ang="0">
                    <a:pos x="266" y="637"/>
                  </a:cxn>
                  <a:cxn ang="0">
                    <a:pos x="284" y="629"/>
                  </a:cxn>
                  <a:cxn ang="0">
                    <a:pos x="296" y="636"/>
                  </a:cxn>
                  <a:cxn ang="0">
                    <a:pos x="308" y="629"/>
                  </a:cxn>
                  <a:cxn ang="0">
                    <a:pos x="334" y="617"/>
                  </a:cxn>
                  <a:cxn ang="0">
                    <a:pos x="353" y="603"/>
                  </a:cxn>
                  <a:cxn ang="0">
                    <a:pos x="401" y="569"/>
                  </a:cxn>
                  <a:cxn ang="0">
                    <a:pos x="408" y="557"/>
                  </a:cxn>
                  <a:cxn ang="0">
                    <a:pos x="403" y="550"/>
                  </a:cxn>
                  <a:cxn ang="0">
                    <a:pos x="393" y="549"/>
                  </a:cxn>
                  <a:cxn ang="0">
                    <a:pos x="384" y="538"/>
                  </a:cxn>
                  <a:cxn ang="0">
                    <a:pos x="387" y="525"/>
                  </a:cxn>
                  <a:cxn ang="0">
                    <a:pos x="377" y="502"/>
                  </a:cxn>
                  <a:cxn ang="0">
                    <a:pos x="381" y="491"/>
                  </a:cxn>
                  <a:cxn ang="0">
                    <a:pos x="374" y="483"/>
                  </a:cxn>
                  <a:cxn ang="0">
                    <a:pos x="377" y="471"/>
                  </a:cxn>
                  <a:cxn ang="0">
                    <a:pos x="370" y="449"/>
                  </a:cxn>
                  <a:cxn ang="0">
                    <a:pos x="370" y="423"/>
                  </a:cxn>
                  <a:cxn ang="0">
                    <a:pos x="368" y="404"/>
                  </a:cxn>
                  <a:cxn ang="0">
                    <a:pos x="370" y="378"/>
                  </a:cxn>
                  <a:cxn ang="0">
                    <a:pos x="372" y="368"/>
                  </a:cxn>
                  <a:cxn ang="0">
                    <a:pos x="369" y="347"/>
                  </a:cxn>
                  <a:cxn ang="0">
                    <a:pos x="365" y="334"/>
                  </a:cxn>
                  <a:cxn ang="0">
                    <a:pos x="351" y="319"/>
                  </a:cxn>
                  <a:cxn ang="0">
                    <a:pos x="357" y="263"/>
                  </a:cxn>
                  <a:cxn ang="0">
                    <a:pos x="362" y="244"/>
                  </a:cxn>
                  <a:cxn ang="0">
                    <a:pos x="363" y="228"/>
                  </a:cxn>
                  <a:cxn ang="0">
                    <a:pos x="363" y="224"/>
                  </a:cxn>
                  <a:cxn ang="0">
                    <a:pos x="312" y="157"/>
                  </a:cxn>
                  <a:cxn ang="0">
                    <a:pos x="305" y="143"/>
                  </a:cxn>
                  <a:cxn ang="0">
                    <a:pos x="174" y="0"/>
                  </a:cxn>
                </a:cxnLst>
                <a:rect l="0" t="0" r="r" b="b"/>
                <a:pathLst>
                  <a:path w="410" h="637">
                    <a:moveTo>
                      <a:pt x="168" y="0"/>
                    </a:moveTo>
                    <a:lnTo>
                      <a:pt x="53" y="0"/>
                    </a:lnTo>
                    <a:lnTo>
                      <a:pt x="50" y="4"/>
                    </a:lnTo>
                    <a:lnTo>
                      <a:pt x="44" y="4"/>
                    </a:lnTo>
                    <a:lnTo>
                      <a:pt x="42" y="7"/>
                    </a:lnTo>
                    <a:lnTo>
                      <a:pt x="46" y="19"/>
                    </a:lnTo>
                    <a:lnTo>
                      <a:pt x="53" y="26"/>
                    </a:lnTo>
                    <a:lnTo>
                      <a:pt x="53" y="30"/>
                    </a:lnTo>
                    <a:lnTo>
                      <a:pt x="56" y="38"/>
                    </a:lnTo>
                    <a:lnTo>
                      <a:pt x="56" y="56"/>
                    </a:lnTo>
                    <a:lnTo>
                      <a:pt x="59" y="64"/>
                    </a:lnTo>
                    <a:lnTo>
                      <a:pt x="57" y="77"/>
                    </a:lnTo>
                    <a:lnTo>
                      <a:pt x="55" y="82"/>
                    </a:lnTo>
                    <a:lnTo>
                      <a:pt x="46" y="82"/>
                    </a:lnTo>
                    <a:lnTo>
                      <a:pt x="45" y="86"/>
                    </a:lnTo>
                    <a:lnTo>
                      <a:pt x="42" y="98"/>
                    </a:lnTo>
                    <a:lnTo>
                      <a:pt x="42" y="101"/>
                    </a:lnTo>
                    <a:lnTo>
                      <a:pt x="45" y="98"/>
                    </a:lnTo>
                    <a:lnTo>
                      <a:pt x="41" y="109"/>
                    </a:lnTo>
                    <a:lnTo>
                      <a:pt x="44" y="115"/>
                    </a:lnTo>
                    <a:lnTo>
                      <a:pt x="46" y="113"/>
                    </a:lnTo>
                    <a:lnTo>
                      <a:pt x="50" y="117"/>
                    </a:lnTo>
                    <a:lnTo>
                      <a:pt x="57" y="117"/>
                    </a:lnTo>
                    <a:lnTo>
                      <a:pt x="55" y="121"/>
                    </a:lnTo>
                    <a:lnTo>
                      <a:pt x="57" y="130"/>
                    </a:lnTo>
                    <a:lnTo>
                      <a:pt x="53" y="136"/>
                    </a:lnTo>
                    <a:lnTo>
                      <a:pt x="49" y="138"/>
                    </a:lnTo>
                    <a:lnTo>
                      <a:pt x="50" y="143"/>
                    </a:lnTo>
                    <a:lnTo>
                      <a:pt x="42" y="151"/>
                    </a:lnTo>
                    <a:lnTo>
                      <a:pt x="41" y="164"/>
                    </a:lnTo>
                    <a:lnTo>
                      <a:pt x="38" y="164"/>
                    </a:lnTo>
                    <a:lnTo>
                      <a:pt x="27" y="194"/>
                    </a:lnTo>
                    <a:lnTo>
                      <a:pt x="22" y="198"/>
                    </a:lnTo>
                    <a:lnTo>
                      <a:pt x="18" y="199"/>
                    </a:lnTo>
                    <a:lnTo>
                      <a:pt x="15" y="206"/>
                    </a:lnTo>
                    <a:lnTo>
                      <a:pt x="14" y="206"/>
                    </a:lnTo>
                    <a:lnTo>
                      <a:pt x="4" y="206"/>
                    </a:lnTo>
                    <a:lnTo>
                      <a:pt x="4" y="210"/>
                    </a:lnTo>
                    <a:lnTo>
                      <a:pt x="0" y="225"/>
                    </a:lnTo>
                    <a:lnTo>
                      <a:pt x="0" y="235"/>
                    </a:lnTo>
                    <a:lnTo>
                      <a:pt x="3" y="244"/>
                    </a:lnTo>
                    <a:lnTo>
                      <a:pt x="6" y="250"/>
                    </a:lnTo>
                    <a:lnTo>
                      <a:pt x="8" y="263"/>
                    </a:lnTo>
                    <a:lnTo>
                      <a:pt x="11" y="273"/>
                    </a:lnTo>
                    <a:lnTo>
                      <a:pt x="12" y="278"/>
                    </a:lnTo>
                    <a:lnTo>
                      <a:pt x="12" y="285"/>
                    </a:lnTo>
                    <a:lnTo>
                      <a:pt x="7" y="293"/>
                    </a:lnTo>
                    <a:lnTo>
                      <a:pt x="7" y="296"/>
                    </a:lnTo>
                    <a:lnTo>
                      <a:pt x="7" y="300"/>
                    </a:lnTo>
                    <a:lnTo>
                      <a:pt x="8" y="308"/>
                    </a:lnTo>
                    <a:lnTo>
                      <a:pt x="8" y="313"/>
                    </a:lnTo>
                    <a:lnTo>
                      <a:pt x="14" y="323"/>
                    </a:lnTo>
                    <a:lnTo>
                      <a:pt x="14" y="332"/>
                    </a:lnTo>
                    <a:lnTo>
                      <a:pt x="15" y="334"/>
                    </a:lnTo>
                    <a:lnTo>
                      <a:pt x="21" y="342"/>
                    </a:lnTo>
                    <a:lnTo>
                      <a:pt x="26" y="347"/>
                    </a:lnTo>
                    <a:lnTo>
                      <a:pt x="29" y="349"/>
                    </a:lnTo>
                    <a:lnTo>
                      <a:pt x="31" y="353"/>
                    </a:lnTo>
                    <a:lnTo>
                      <a:pt x="38" y="363"/>
                    </a:lnTo>
                    <a:lnTo>
                      <a:pt x="41" y="378"/>
                    </a:lnTo>
                    <a:lnTo>
                      <a:pt x="42" y="389"/>
                    </a:lnTo>
                    <a:lnTo>
                      <a:pt x="50" y="411"/>
                    </a:lnTo>
                    <a:lnTo>
                      <a:pt x="50" y="416"/>
                    </a:lnTo>
                    <a:lnTo>
                      <a:pt x="53" y="427"/>
                    </a:lnTo>
                    <a:lnTo>
                      <a:pt x="56" y="435"/>
                    </a:lnTo>
                    <a:lnTo>
                      <a:pt x="59" y="442"/>
                    </a:lnTo>
                    <a:lnTo>
                      <a:pt x="63" y="450"/>
                    </a:lnTo>
                    <a:lnTo>
                      <a:pt x="68" y="453"/>
                    </a:lnTo>
                    <a:lnTo>
                      <a:pt x="76" y="450"/>
                    </a:lnTo>
                    <a:lnTo>
                      <a:pt x="76" y="453"/>
                    </a:lnTo>
                    <a:lnTo>
                      <a:pt x="83" y="457"/>
                    </a:lnTo>
                    <a:lnTo>
                      <a:pt x="83" y="464"/>
                    </a:lnTo>
                    <a:lnTo>
                      <a:pt x="87" y="471"/>
                    </a:lnTo>
                    <a:lnTo>
                      <a:pt x="98" y="471"/>
                    </a:lnTo>
                    <a:lnTo>
                      <a:pt x="97" y="476"/>
                    </a:lnTo>
                    <a:lnTo>
                      <a:pt x="98" y="479"/>
                    </a:lnTo>
                    <a:lnTo>
                      <a:pt x="106" y="479"/>
                    </a:lnTo>
                    <a:lnTo>
                      <a:pt x="109" y="483"/>
                    </a:lnTo>
                    <a:lnTo>
                      <a:pt x="115" y="483"/>
                    </a:lnTo>
                    <a:lnTo>
                      <a:pt x="120" y="491"/>
                    </a:lnTo>
                    <a:lnTo>
                      <a:pt x="126" y="491"/>
                    </a:lnTo>
                    <a:lnTo>
                      <a:pt x="126" y="495"/>
                    </a:lnTo>
                    <a:lnTo>
                      <a:pt x="136" y="502"/>
                    </a:lnTo>
                    <a:lnTo>
                      <a:pt x="136" y="504"/>
                    </a:lnTo>
                    <a:lnTo>
                      <a:pt x="133" y="504"/>
                    </a:lnTo>
                    <a:lnTo>
                      <a:pt x="133" y="500"/>
                    </a:lnTo>
                    <a:lnTo>
                      <a:pt x="136" y="498"/>
                    </a:lnTo>
                    <a:lnTo>
                      <a:pt x="141" y="504"/>
                    </a:lnTo>
                    <a:lnTo>
                      <a:pt x="148" y="504"/>
                    </a:lnTo>
                    <a:lnTo>
                      <a:pt x="152" y="513"/>
                    </a:lnTo>
                    <a:lnTo>
                      <a:pt x="157" y="510"/>
                    </a:lnTo>
                    <a:lnTo>
                      <a:pt x="162" y="513"/>
                    </a:lnTo>
                    <a:lnTo>
                      <a:pt x="163" y="510"/>
                    </a:lnTo>
                    <a:lnTo>
                      <a:pt x="168" y="517"/>
                    </a:lnTo>
                    <a:lnTo>
                      <a:pt x="171" y="506"/>
                    </a:lnTo>
                    <a:lnTo>
                      <a:pt x="174" y="504"/>
                    </a:lnTo>
                    <a:lnTo>
                      <a:pt x="185" y="519"/>
                    </a:lnTo>
                    <a:lnTo>
                      <a:pt x="185" y="521"/>
                    </a:lnTo>
                    <a:lnTo>
                      <a:pt x="191" y="536"/>
                    </a:lnTo>
                    <a:lnTo>
                      <a:pt x="194" y="550"/>
                    </a:lnTo>
                    <a:lnTo>
                      <a:pt x="194" y="568"/>
                    </a:lnTo>
                    <a:lnTo>
                      <a:pt x="198" y="579"/>
                    </a:lnTo>
                    <a:lnTo>
                      <a:pt x="195" y="602"/>
                    </a:lnTo>
                    <a:lnTo>
                      <a:pt x="200" y="606"/>
                    </a:lnTo>
                    <a:lnTo>
                      <a:pt x="200" y="613"/>
                    </a:lnTo>
                    <a:lnTo>
                      <a:pt x="201" y="617"/>
                    </a:lnTo>
                    <a:lnTo>
                      <a:pt x="202" y="614"/>
                    </a:lnTo>
                    <a:lnTo>
                      <a:pt x="206" y="617"/>
                    </a:lnTo>
                    <a:lnTo>
                      <a:pt x="208" y="628"/>
                    </a:lnTo>
                    <a:lnTo>
                      <a:pt x="225" y="628"/>
                    </a:lnTo>
                    <a:lnTo>
                      <a:pt x="225" y="629"/>
                    </a:lnTo>
                    <a:lnTo>
                      <a:pt x="232" y="629"/>
                    </a:lnTo>
                    <a:lnTo>
                      <a:pt x="235" y="622"/>
                    </a:lnTo>
                    <a:lnTo>
                      <a:pt x="240" y="618"/>
                    </a:lnTo>
                    <a:lnTo>
                      <a:pt x="244" y="621"/>
                    </a:lnTo>
                    <a:lnTo>
                      <a:pt x="246" y="625"/>
                    </a:lnTo>
                    <a:lnTo>
                      <a:pt x="251" y="628"/>
                    </a:lnTo>
                    <a:lnTo>
                      <a:pt x="254" y="637"/>
                    </a:lnTo>
                    <a:lnTo>
                      <a:pt x="263" y="636"/>
                    </a:lnTo>
                    <a:lnTo>
                      <a:pt x="266" y="637"/>
                    </a:lnTo>
                    <a:lnTo>
                      <a:pt x="271" y="637"/>
                    </a:lnTo>
                    <a:lnTo>
                      <a:pt x="277" y="628"/>
                    </a:lnTo>
                    <a:lnTo>
                      <a:pt x="279" y="629"/>
                    </a:lnTo>
                    <a:lnTo>
                      <a:pt x="284" y="629"/>
                    </a:lnTo>
                    <a:lnTo>
                      <a:pt x="285" y="628"/>
                    </a:lnTo>
                    <a:lnTo>
                      <a:pt x="289" y="636"/>
                    </a:lnTo>
                    <a:lnTo>
                      <a:pt x="292" y="637"/>
                    </a:lnTo>
                    <a:lnTo>
                      <a:pt x="296" y="636"/>
                    </a:lnTo>
                    <a:lnTo>
                      <a:pt x="300" y="637"/>
                    </a:lnTo>
                    <a:lnTo>
                      <a:pt x="305" y="632"/>
                    </a:lnTo>
                    <a:lnTo>
                      <a:pt x="308" y="633"/>
                    </a:lnTo>
                    <a:lnTo>
                      <a:pt x="308" y="629"/>
                    </a:lnTo>
                    <a:lnTo>
                      <a:pt x="312" y="628"/>
                    </a:lnTo>
                    <a:lnTo>
                      <a:pt x="317" y="610"/>
                    </a:lnTo>
                    <a:lnTo>
                      <a:pt x="330" y="610"/>
                    </a:lnTo>
                    <a:lnTo>
                      <a:pt x="334" y="617"/>
                    </a:lnTo>
                    <a:lnTo>
                      <a:pt x="338" y="618"/>
                    </a:lnTo>
                    <a:lnTo>
                      <a:pt x="343" y="610"/>
                    </a:lnTo>
                    <a:lnTo>
                      <a:pt x="347" y="610"/>
                    </a:lnTo>
                    <a:lnTo>
                      <a:pt x="353" y="603"/>
                    </a:lnTo>
                    <a:lnTo>
                      <a:pt x="368" y="603"/>
                    </a:lnTo>
                    <a:lnTo>
                      <a:pt x="376" y="595"/>
                    </a:lnTo>
                    <a:lnTo>
                      <a:pt x="393" y="583"/>
                    </a:lnTo>
                    <a:lnTo>
                      <a:pt x="401" y="569"/>
                    </a:lnTo>
                    <a:lnTo>
                      <a:pt x="408" y="564"/>
                    </a:lnTo>
                    <a:lnTo>
                      <a:pt x="410" y="555"/>
                    </a:lnTo>
                    <a:lnTo>
                      <a:pt x="408" y="553"/>
                    </a:lnTo>
                    <a:lnTo>
                      <a:pt x="408" y="557"/>
                    </a:lnTo>
                    <a:lnTo>
                      <a:pt x="405" y="555"/>
                    </a:lnTo>
                    <a:lnTo>
                      <a:pt x="401" y="546"/>
                    </a:lnTo>
                    <a:lnTo>
                      <a:pt x="400" y="550"/>
                    </a:lnTo>
                    <a:lnTo>
                      <a:pt x="403" y="550"/>
                    </a:lnTo>
                    <a:lnTo>
                      <a:pt x="397" y="550"/>
                    </a:lnTo>
                    <a:lnTo>
                      <a:pt x="399" y="546"/>
                    </a:lnTo>
                    <a:lnTo>
                      <a:pt x="393" y="542"/>
                    </a:lnTo>
                    <a:lnTo>
                      <a:pt x="393" y="549"/>
                    </a:lnTo>
                    <a:lnTo>
                      <a:pt x="392" y="538"/>
                    </a:lnTo>
                    <a:lnTo>
                      <a:pt x="387" y="534"/>
                    </a:lnTo>
                    <a:lnTo>
                      <a:pt x="384" y="534"/>
                    </a:lnTo>
                    <a:lnTo>
                      <a:pt x="384" y="538"/>
                    </a:lnTo>
                    <a:lnTo>
                      <a:pt x="382" y="538"/>
                    </a:lnTo>
                    <a:lnTo>
                      <a:pt x="384" y="529"/>
                    </a:lnTo>
                    <a:lnTo>
                      <a:pt x="384" y="527"/>
                    </a:lnTo>
                    <a:lnTo>
                      <a:pt x="387" y="525"/>
                    </a:lnTo>
                    <a:lnTo>
                      <a:pt x="384" y="521"/>
                    </a:lnTo>
                    <a:lnTo>
                      <a:pt x="384" y="514"/>
                    </a:lnTo>
                    <a:lnTo>
                      <a:pt x="381" y="502"/>
                    </a:lnTo>
                    <a:lnTo>
                      <a:pt x="377" y="502"/>
                    </a:lnTo>
                    <a:lnTo>
                      <a:pt x="377" y="500"/>
                    </a:lnTo>
                    <a:lnTo>
                      <a:pt x="378" y="502"/>
                    </a:lnTo>
                    <a:lnTo>
                      <a:pt x="381" y="498"/>
                    </a:lnTo>
                    <a:lnTo>
                      <a:pt x="381" y="491"/>
                    </a:lnTo>
                    <a:lnTo>
                      <a:pt x="380" y="491"/>
                    </a:lnTo>
                    <a:lnTo>
                      <a:pt x="381" y="487"/>
                    </a:lnTo>
                    <a:lnTo>
                      <a:pt x="377" y="480"/>
                    </a:lnTo>
                    <a:lnTo>
                      <a:pt x="374" y="483"/>
                    </a:lnTo>
                    <a:lnTo>
                      <a:pt x="374" y="471"/>
                    </a:lnTo>
                    <a:lnTo>
                      <a:pt x="370" y="471"/>
                    </a:lnTo>
                    <a:lnTo>
                      <a:pt x="372" y="468"/>
                    </a:lnTo>
                    <a:lnTo>
                      <a:pt x="377" y="471"/>
                    </a:lnTo>
                    <a:lnTo>
                      <a:pt x="376" y="471"/>
                    </a:lnTo>
                    <a:lnTo>
                      <a:pt x="374" y="464"/>
                    </a:lnTo>
                    <a:lnTo>
                      <a:pt x="370" y="457"/>
                    </a:lnTo>
                    <a:lnTo>
                      <a:pt x="370" y="449"/>
                    </a:lnTo>
                    <a:lnTo>
                      <a:pt x="368" y="446"/>
                    </a:lnTo>
                    <a:lnTo>
                      <a:pt x="368" y="431"/>
                    </a:lnTo>
                    <a:lnTo>
                      <a:pt x="370" y="431"/>
                    </a:lnTo>
                    <a:lnTo>
                      <a:pt x="370" y="423"/>
                    </a:lnTo>
                    <a:lnTo>
                      <a:pt x="373" y="416"/>
                    </a:lnTo>
                    <a:lnTo>
                      <a:pt x="373" y="404"/>
                    </a:lnTo>
                    <a:lnTo>
                      <a:pt x="369" y="400"/>
                    </a:lnTo>
                    <a:lnTo>
                      <a:pt x="368" y="404"/>
                    </a:lnTo>
                    <a:lnTo>
                      <a:pt x="366" y="404"/>
                    </a:lnTo>
                    <a:lnTo>
                      <a:pt x="368" y="401"/>
                    </a:lnTo>
                    <a:lnTo>
                      <a:pt x="368" y="389"/>
                    </a:lnTo>
                    <a:lnTo>
                      <a:pt x="370" y="378"/>
                    </a:lnTo>
                    <a:lnTo>
                      <a:pt x="370" y="377"/>
                    </a:lnTo>
                    <a:lnTo>
                      <a:pt x="369" y="377"/>
                    </a:lnTo>
                    <a:lnTo>
                      <a:pt x="372" y="372"/>
                    </a:lnTo>
                    <a:lnTo>
                      <a:pt x="372" y="368"/>
                    </a:lnTo>
                    <a:lnTo>
                      <a:pt x="377" y="363"/>
                    </a:lnTo>
                    <a:lnTo>
                      <a:pt x="377" y="355"/>
                    </a:lnTo>
                    <a:lnTo>
                      <a:pt x="374" y="349"/>
                    </a:lnTo>
                    <a:lnTo>
                      <a:pt x="369" y="347"/>
                    </a:lnTo>
                    <a:lnTo>
                      <a:pt x="368" y="347"/>
                    </a:lnTo>
                    <a:lnTo>
                      <a:pt x="368" y="340"/>
                    </a:lnTo>
                    <a:lnTo>
                      <a:pt x="366" y="340"/>
                    </a:lnTo>
                    <a:lnTo>
                      <a:pt x="365" y="334"/>
                    </a:lnTo>
                    <a:lnTo>
                      <a:pt x="355" y="323"/>
                    </a:lnTo>
                    <a:lnTo>
                      <a:pt x="358" y="323"/>
                    </a:lnTo>
                    <a:lnTo>
                      <a:pt x="353" y="323"/>
                    </a:lnTo>
                    <a:lnTo>
                      <a:pt x="351" y="319"/>
                    </a:lnTo>
                    <a:lnTo>
                      <a:pt x="351" y="308"/>
                    </a:lnTo>
                    <a:lnTo>
                      <a:pt x="349" y="300"/>
                    </a:lnTo>
                    <a:lnTo>
                      <a:pt x="350" y="288"/>
                    </a:lnTo>
                    <a:lnTo>
                      <a:pt x="357" y="263"/>
                    </a:lnTo>
                    <a:lnTo>
                      <a:pt x="355" y="262"/>
                    </a:lnTo>
                    <a:lnTo>
                      <a:pt x="359" y="251"/>
                    </a:lnTo>
                    <a:lnTo>
                      <a:pt x="358" y="251"/>
                    </a:lnTo>
                    <a:lnTo>
                      <a:pt x="362" y="244"/>
                    </a:lnTo>
                    <a:lnTo>
                      <a:pt x="359" y="240"/>
                    </a:lnTo>
                    <a:lnTo>
                      <a:pt x="362" y="239"/>
                    </a:lnTo>
                    <a:lnTo>
                      <a:pt x="361" y="232"/>
                    </a:lnTo>
                    <a:lnTo>
                      <a:pt x="363" y="228"/>
                    </a:lnTo>
                    <a:lnTo>
                      <a:pt x="362" y="235"/>
                    </a:lnTo>
                    <a:lnTo>
                      <a:pt x="365" y="228"/>
                    </a:lnTo>
                    <a:lnTo>
                      <a:pt x="365" y="224"/>
                    </a:lnTo>
                    <a:lnTo>
                      <a:pt x="363" y="224"/>
                    </a:lnTo>
                    <a:lnTo>
                      <a:pt x="365" y="220"/>
                    </a:lnTo>
                    <a:lnTo>
                      <a:pt x="363" y="220"/>
                    </a:lnTo>
                    <a:lnTo>
                      <a:pt x="365" y="217"/>
                    </a:lnTo>
                    <a:lnTo>
                      <a:pt x="312" y="157"/>
                    </a:lnTo>
                    <a:lnTo>
                      <a:pt x="308" y="149"/>
                    </a:lnTo>
                    <a:lnTo>
                      <a:pt x="305" y="149"/>
                    </a:lnTo>
                    <a:lnTo>
                      <a:pt x="307" y="145"/>
                    </a:lnTo>
                    <a:lnTo>
                      <a:pt x="305" y="143"/>
                    </a:lnTo>
                    <a:lnTo>
                      <a:pt x="309" y="136"/>
                    </a:lnTo>
                    <a:lnTo>
                      <a:pt x="308" y="121"/>
                    </a:lnTo>
                    <a:lnTo>
                      <a:pt x="175" y="4"/>
                    </a:lnTo>
                    <a:lnTo>
                      <a:pt x="174" y="0"/>
                    </a:lnTo>
                    <a:lnTo>
                      <a:pt x="168"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05" name="Freeform 489"/>
              <p:cNvSpPr>
                <a:spLocks/>
              </p:cNvSpPr>
              <p:nvPr/>
            </p:nvSpPr>
            <p:spPr bwMode="auto">
              <a:xfrm>
                <a:off x="2945" y="2919"/>
                <a:ext cx="143" cy="197"/>
              </a:xfrm>
              <a:custGeom>
                <a:avLst/>
                <a:gdLst/>
                <a:ahLst/>
                <a:cxnLst>
                  <a:cxn ang="0">
                    <a:pos x="409" y="90"/>
                  </a:cxn>
                  <a:cxn ang="0">
                    <a:pos x="420" y="104"/>
                  </a:cxn>
                  <a:cxn ang="0">
                    <a:pos x="424" y="156"/>
                  </a:cxn>
                  <a:cxn ang="0">
                    <a:pos x="416" y="195"/>
                  </a:cxn>
                  <a:cxn ang="0">
                    <a:pos x="414" y="236"/>
                  </a:cxn>
                  <a:cxn ang="0">
                    <a:pos x="412" y="266"/>
                  </a:cxn>
                  <a:cxn ang="0">
                    <a:pos x="405" y="294"/>
                  </a:cxn>
                  <a:cxn ang="0">
                    <a:pos x="397" y="334"/>
                  </a:cxn>
                  <a:cxn ang="0">
                    <a:pos x="413" y="347"/>
                  </a:cxn>
                  <a:cxn ang="0">
                    <a:pos x="314" y="400"/>
                  </a:cxn>
                  <a:cxn ang="0">
                    <a:pos x="309" y="426"/>
                  </a:cxn>
                  <a:cxn ang="0">
                    <a:pos x="303" y="445"/>
                  </a:cxn>
                  <a:cxn ang="0">
                    <a:pos x="261" y="460"/>
                  </a:cxn>
                  <a:cxn ang="0">
                    <a:pos x="252" y="496"/>
                  </a:cxn>
                  <a:cxn ang="0">
                    <a:pos x="208" y="538"/>
                  </a:cxn>
                  <a:cxn ang="0">
                    <a:pos x="173" y="590"/>
                  </a:cxn>
                  <a:cxn ang="0">
                    <a:pos x="151" y="583"/>
                  </a:cxn>
                  <a:cxn ang="0">
                    <a:pos x="138" y="576"/>
                  </a:cxn>
                  <a:cxn ang="0">
                    <a:pos x="123" y="576"/>
                  </a:cxn>
                  <a:cxn ang="0">
                    <a:pos x="115" y="568"/>
                  </a:cxn>
                  <a:cxn ang="0">
                    <a:pos x="112" y="560"/>
                  </a:cxn>
                  <a:cxn ang="0">
                    <a:pos x="99" y="554"/>
                  </a:cxn>
                  <a:cxn ang="0">
                    <a:pos x="88" y="553"/>
                  </a:cxn>
                  <a:cxn ang="0">
                    <a:pos x="55" y="564"/>
                  </a:cxn>
                  <a:cxn ang="0">
                    <a:pos x="12" y="502"/>
                  </a:cxn>
                  <a:cxn ang="0">
                    <a:pos x="0" y="476"/>
                  </a:cxn>
                  <a:cxn ang="0">
                    <a:pos x="76" y="249"/>
                  </a:cxn>
                  <a:cxn ang="0">
                    <a:pos x="73" y="206"/>
                  </a:cxn>
                  <a:cxn ang="0">
                    <a:pos x="76" y="186"/>
                  </a:cxn>
                  <a:cxn ang="0">
                    <a:pos x="73" y="160"/>
                  </a:cxn>
                  <a:cxn ang="0">
                    <a:pos x="89" y="175"/>
                  </a:cxn>
                  <a:cxn ang="0">
                    <a:pos x="93" y="195"/>
                  </a:cxn>
                  <a:cxn ang="0">
                    <a:pos x="109" y="186"/>
                  </a:cxn>
                  <a:cxn ang="0">
                    <a:pos x="122" y="186"/>
                  </a:cxn>
                  <a:cxn ang="0">
                    <a:pos x="132" y="213"/>
                  </a:cxn>
                  <a:cxn ang="0">
                    <a:pos x="165" y="224"/>
                  </a:cxn>
                  <a:cxn ang="0">
                    <a:pos x="184" y="213"/>
                  </a:cxn>
                  <a:cxn ang="0">
                    <a:pos x="202" y="224"/>
                  </a:cxn>
                  <a:cxn ang="0">
                    <a:pos x="214" y="245"/>
                  </a:cxn>
                  <a:cxn ang="0">
                    <a:pos x="225" y="249"/>
                  </a:cxn>
                  <a:cxn ang="0">
                    <a:pos x="241" y="268"/>
                  </a:cxn>
                  <a:cxn ang="0">
                    <a:pos x="252" y="287"/>
                  </a:cxn>
                  <a:cxn ang="0">
                    <a:pos x="279" y="300"/>
                  </a:cxn>
                  <a:cxn ang="0">
                    <a:pos x="287" y="236"/>
                  </a:cxn>
                  <a:cxn ang="0">
                    <a:pos x="275" y="249"/>
                  </a:cxn>
                  <a:cxn ang="0">
                    <a:pos x="272" y="254"/>
                  </a:cxn>
                  <a:cxn ang="0">
                    <a:pos x="241" y="221"/>
                  </a:cxn>
                  <a:cxn ang="0">
                    <a:pos x="241" y="157"/>
                  </a:cxn>
                  <a:cxn ang="0">
                    <a:pos x="248" y="96"/>
                  </a:cxn>
                  <a:cxn ang="0">
                    <a:pos x="242" y="77"/>
                  </a:cxn>
                  <a:cxn ang="0">
                    <a:pos x="253" y="38"/>
                  </a:cxn>
                  <a:cxn ang="0">
                    <a:pos x="337" y="26"/>
                  </a:cxn>
                  <a:cxn ang="0">
                    <a:pos x="357" y="45"/>
                  </a:cxn>
                  <a:cxn ang="0">
                    <a:pos x="370" y="52"/>
                  </a:cxn>
                  <a:cxn ang="0">
                    <a:pos x="397" y="68"/>
                  </a:cxn>
                </a:cxnLst>
                <a:rect l="0" t="0" r="r" b="b"/>
                <a:pathLst>
                  <a:path w="431" h="590">
                    <a:moveTo>
                      <a:pt x="405" y="77"/>
                    </a:moveTo>
                    <a:lnTo>
                      <a:pt x="405" y="87"/>
                    </a:lnTo>
                    <a:lnTo>
                      <a:pt x="408" y="86"/>
                    </a:lnTo>
                    <a:lnTo>
                      <a:pt x="409" y="87"/>
                    </a:lnTo>
                    <a:lnTo>
                      <a:pt x="409" y="90"/>
                    </a:lnTo>
                    <a:lnTo>
                      <a:pt x="409" y="83"/>
                    </a:lnTo>
                    <a:lnTo>
                      <a:pt x="412" y="86"/>
                    </a:lnTo>
                    <a:lnTo>
                      <a:pt x="417" y="98"/>
                    </a:lnTo>
                    <a:lnTo>
                      <a:pt x="418" y="98"/>
                    </a:lnTo>
                    <a:lnTo>
                      <a:pt x="420" y="104"/>
                    </a:lnTo>
                    <a:lnTo>
                      <a:pt x="417" y="111"/>
                    </a:lnTo>
                    <a:lnTo>
                      <a:pt x="425" y="122"/>
                    </a:lnTo>
                    <a:lnTo>
                      <a:pt x="426" y="132"/>
                    </a:lnTo>
                    <a:lnTo>
                      <a:pt x="431" y="142"/>
                    </a:lnTo>
                    <a:lnTo>
                      <a:pt x="424" y="156"/>
                    </a:lnTo>
                    <a:lnTo>
                      <a:pt x="418" y="157"/>
                    </a:lnTo>
                    <a:lnTo>
                      <a:pt x="414" y="161"/>
                    </a:lnTo>
                    <a:lnTo>
                      <a:pt x="420" y="179"/>
                    </a:lnTo>
                    <a:lnTo>
                      <a:pt x="417" y="191"/>
                    </a:lnTo>
                    <a:lnTo>
                      <a:pt x="416" y="195"/>
                    </a:lnTo>
                    <a:lnTo>
                      <a:pt x="414" y="194"/>
                    </a:lnTo>
                    <a:lnTo>
                      <a:pt x="414" y="202"/>
                    </a:lnTo>
                    <a:lnTo>
                      <a:pt x="417" y="205"/>
                    </a:lnTo>
                    <a:lnTo>
                      <a:pt x="418" y="224"/>
                    </a:lnTo>
                    <a:lnTo>
                      <a:pt x="414" y="236"/>
                    </a:lnTo>
                    <a:lnTo>
                      <a:pt x="420" y="249"/>
                    </a:lnTo>
                    <a:lnTo>
                      <a:pt x="422" y="247"/>
                    </a:lnTo>
                    <a:lnTo>
                      <a:pt x="424" y="249"/>
                    </a:lnTo>
                    <a:lnTo>
                      <a:pt x="420" y="260"/>
                    </a:lnTo>
                    <a:lnTo>
                      <a:pt x="412" y="266"/>
                    </a:lnTo>
                    <a:lnTo>
                      <a:pt x="408" y="264"/>
                    </a:lnTo>
                    <a:lnTo>
                      <a:pt x="403" y="274"/>
                    </a:lnTo>
                    <a:lnTo>
                      <a:pt x="403" y="279"/>
                    </a:lnTo>
                    <a:lnTo>
                      <a:pt x="406" y="281"/>
                    </a:lnTo>
                    <a:lnTo>
                      <a:pt x="405" y="294"/>
                    </a:lnTo>
                    <a:lnTo>
                      <a:pt x="406" y="300"/>
                    </a:lnTo>
                    <a:lnTo>
                      <a:pt x="401" y="315"/>
                    </a:lnTo>
                    <a:lnTo>
                      <a:pt x="393" y="324"/>
                    </a:lnTo>
                    <a:lnTo>
                      <a:pt x="399" y="328"/>
                    </a:lnTo>
                    <a:lnTo>
                      <a:pt x="397" y="334"/>
                    </a:lnTo>
                    <a:lnTo>
                      <a:pt x="402" y="336"/>
                    </a:lnTo>
                    <a:lnTo>
                      <a:pt x="405" y="344"/>
                    </a:lnTo>
                    <a:lnTo>
                      <a:pt x="406" y="348"/>
                    </a:lnTo>
                    <a:lnTo>
                      <a:pt x="412" y="343"/>
                    </a:lnTo>
                    <a:lnTo>
                      <a:pt x="413" y="347"/>
                    </a:lnTo>
                    <a:lnTo>
                      <a:pt x="382" y="363"/>
                    </a:lnTo>
                    <a:lnTo>
                      <a:pt x="374" y="367"/>
                    </a:lnTo>
                    <a:lnTo>
                      <a:pt x="349" y="382"/>
                    </a:lnTo>
                    <a:lnTo>
                      <a:pt x="326" y="393"/>
                    </a:lnTo>
                    <a:lnTo>
                      <a:pt x="314" y="400"/>
                    </a:lnTo>
                    <a:lnTo>
                      <a:pt x="307" y="404"/>
                    </a:lnTo>
                    <a:lnTo>
                      <a:pt x="303" y="407"/>
                    </a:lnTo>
                    <a:lnTo>
                      <a:pt x="303" y="412"/>
                    </a:lnTo>
                    <a:lnTo>
                      <a:pt x="303" y="419"/>
                    </a:lnTo>
                    <a:lnTo>
                      <a:pt x="309" y="426"/>
                    </a:lnTo>
                    <a:lnTo>
                      <a:pt x="309" y="434"/>
                    </a:lnTo>
                    <a:lnTo>
                      <a:pt x="307" y="438"/>
                    </a:lnTo>
                    <a:lnTo>
                      <a:pt x="309" y="442"/>
                    </a:lnTo>
                    <a:lnTo>
                      <a:pt x="310" y="445"/>
                    </a:lnTo>
                    <a:lnTo>
                      <a:pt x="303" y="445"/>
                    </a:lnTo>
                    <a:lnTo>
                      <a:pt x="288" y="445"/>
                    </a:lnTo>
                    <a:lnTo>
                      <a:pt x="279" y="445"/>
                    </a:lnTo>
                    <a:lnTo>
                      <a:pt x="267" y="453"/>
                    </a:lnTo>
                    <a:lnTo>
                      <a:pt x="263" y="457"/>
                    </a:lnTo>
                    <a:lnTo>
                      <a:pt x="261" y="460"/>
                    </a:lnTo>
                    <a:lnTo>
                      <a:pt x="260" y="464"/>
                    </a:lnTo>
                    <a:lnTo>
                      <a:pt x="256" y="464"/>
                    </a:lnTo>
                    <a:lnTo>
                      <a:pt x="253" y="468"/>
                    </a:lnTo>
                    <a:lnTo>
                      <a:pt x="253" y="489"/>
                    </a:lnTo>
                    <a:lnTo>
                      <a:pt x="252" y="496"/>
                    </a:lnTo>
                    <a:lnTo>
                      <a:pt x="249" y="497"/>
                    </a:lnTo>
                    <a:lnTo>
                      <a:pt x="245" y="500"/>
                    </a:lnTo>
                    <a:lnTo>
                      <a:pt x="230" y="508"/>
                    </a:lnTo>
                    <a:lnTo>
                      <a:pt x="215" y="523"/>
                    </a:lnTo>
                    <a:lnTo>
                      <a:pt x="208" y="538"/>
                    </a:lnTo>
                    <a:lnTo>
                      <a:pt x="207" y="545"/>
                    </a:lnTo>
                    <a:lnTo>
                      <a:pt x="196" y="560"/>
                    </a:lnTo>
                    <a:lnTo>
                      <a:pt x="185" y="583"/>
                    </a:lnTo>
                    <a:lnTo>
                      <a:pt x="177" y="584"/>
                    </a:lnTo>
                    <a:lnTo>
                      <a:pt x="173" y="590"/>
                    </a:lnTo>
                    <a:lnTo>
                      <a:pt x="162" y="580"/>
                    </a:lnTo>
                    <a:lnTo>
                      <a:pt x="157" y="580"/>
                    </a:lnTo>
                    <a:lnTo>
                      <a:pt x="155" y="576"/>
                    </a:lnTo>
                    <a:lnTo>
                      <a:pt x="151" y="580"/>
                    </a:lnTo>
                    <a:lnTo>
                      <a:pt x="151" y="583"/>
                    </a:lnTo>
                    <a:lnTo>
                      <a:pt x="146" y="584"/>
                    </a:lnTo>
                    <a:lnTo>
                      <a:pt x="143" y="583"/>
                    </a:lnTo>
                    <a:lnTo>
                      <a:pt x="142" y="580"/>
                    </a:lnTo>
                    <a:lnTo>
                      <a:pt x="141" y="576"/>
                    </a:lnTo>
                    <a:lnTo>
                      <a:pt x="138" y="576"/>
                    </a:lnTo>
                    <a:lnTo>
                      <a:pt x="136" y="576"/>
                    </a:lnTo>
                    <a:lnTo>
                      <a:pt x="135" y="572"/>
                    </a:lnTo>
                    <a:lnTo>
                      <a:pt x="134" y="576"/>
                    </a:lnTo>
                    <a:lnTo>
                      <a:pt x="131" y="576"/>
                    </a:lnTo>
                    <a:lnTo>
                      <a:pt x="123" y="576"/>
                    </a:lnTo>
                    <a:lnTo>
                      <a:pt x="120" y="572"/>
                    </a:lnTo>
                    <a:lnTo>
                      <a:pt x="119" y="569"/>
                    </a:lnTo>
                    <a:lnTo>
                      <a:pt x="118" y="569"/>
                    </a:lnTo>
                    <a:lnTo>
                      <a:pt x="116" y="565"/>
                    </a:lnTo>
                    <a:lnTo>
                      <a:pt x="115" y="568"/>
                    </a:lnTo>
                    <a:lnTo>
                      <a:pt x="115" y="565"/>
                    </a:lnTo>
                    <a:lnTo>
                      <a:pt x="115" y="564"/>
                    </a:lnTo>
                    <a:lnTo>
                      <a:pt x="113" y="564"/>
                    </a:lnTo>
                    <a:lnTo>
                      <a:pt x="112" y="564"/>
                    </a:lnTo>
                    <a:lnTo>
                      <a:pt x="112" y="560"/>
                    </a:lnTo>
                    <a:lnTo>
                      <a:pt x="109" y="560"/>
                    </a:lnTo>
                    <a:lnTo>
                      <a:pt x="109" y="557"/>
                    </a:lnTo>
                    <a:lnTo>
                      <a:pt x="107" y="554"/>
                    </a:lnTo>
                    <a:lnTo>
                      <a:pt x="103" y="554"/>
                    </a:lnTo>
                    <a:lnTo>
                      <a:pt x="99" y="554"/>
                    </a:lnTo>
                    <a:lnTo>
                      <a:pt x="97" y="554"/>
                    </a:lnTo>
                    <a:lnTo>
                      <a:pt x="96" y="557"/>
                    </a:lnTo>
                    <a:lnTo>
                      <a:pt x="94" y="557"/>
                    </a:lnTo>
                    <a:lnTo>
                      <a:pt x="90" y="554"/>
                    </a:lnTo>
                    <a:lnTo>
                      <a:pt x="88" y="553"/>
                    </a:lnTo>
                    <a:lnTo>
                      <a:pt x="86" y="554"/>
                    </a:lnTo>
                    <a:lnTo>
                      <a:pt x="85" y="554"/>
                    </a:lnTo>
                    <a:lnTo>
                      <a:pt x="84" y="554"/>
                    </a:lnTo>
                    <a:lnTo>
                      <a:pt x="80" y="554"/>
                    </a:lnTo>
                    <a:lnTo>
                      <a:pt x="55" y="564"/>
                    </a:lnTo>
                    <a:lnTo>
                      <a:pt x="44" y="554"/>
                    </a:lnTo>
                    <a:lnTo>
                      <a:pt x="39" y="545"/>
                    </a:lnTo>
                    <a:lnTo>
                      <a:pt x="27" y="527"/>
                    </a:lnTo>
                    <a:lnTo>
                      <a:pt x="17" y="511"/>
                    </a:lnTo>
                    <a:lnTo>
                      <a:pt x="12" y="502"/>
                    </a:lnTo>
                    <a:lnTo>
                      <a:pt x="10" y="502"/>
                    </a:lnTo>
                    <a:lnTo>
                      <a:pt x="5" y="496"/>
                    </a:lnTo>
                    <a:lnTo>
                      <a:pt x="5" y="485"/>
                    </a:lnTo>
                    <a:lnTo>
                      <a:pt x="4" y="483"/>
                    </a:lnTo>
                    <a:lnTo>
                      <a:pt x="0" y="476"/>
                    </a:lnTo>
                    <a:lnTo>
                      <a:pt x="0" y="287"/>
                    </a:lnTo>
                    <a:lnTo>
                      <a:pt x="76" y="287"/>
                    </a:lnTo>
                    <a:lnTo>
                      <a:pt x="70" y="274"/>
                    </a:lnTo>
                    <a:lnTo>
                      <a:pt x="71" y="260"/>
                    </a:lnTo>
                    <a:lnTo>
                      <a:pt x="76" y="249"/>
                    </a:lnTo>
                    <a:lnTo>
                      <a:pt x="76" y="245"/>
                    </a:lnTo>
                    <a:lnTo>
                      <a:pt x="73" y="240"/>
                    </a:lnTo>
                    <a:lnTo>
                      <a:pt x="73" y="221"/>
                    </a:lnTo>
                    <a:lnTo>
                      <a:pt x="76" y="217"/>
                    </a:lnTo>
                    <a:lnTo>
                      <a:pt x="73" y="206"/>
                    </a:lnTo>
                    <a:lnTo>
                      <a:pt x="74" y="202"/>
                    </a:lnTo>
                    <a:lnTo>
                      <a:pt x="76" y="201"/>
                    </a:lnTo>
                    <a:lnTo>
                      <a:pt x="76" y="195"/>
                    </a:lnTo>
                    <a:lnTo>
                      <a:pt x="77" y="191"/>
                    </a:lnTo>
                    <a:lnTo>
                      <a:pt x="76" y="186"/>
                    </a:lnTo>
                    <a:lnTo>
                      <a:pt x="76" y="176"/>
                    </a:lnTo>
                    <a:lnTo>
                      <a:pt x="74" y="175"/>
                    </a:lnTo>
                    <a:lnTo>
                      <a:pt x="76" y="167"/>
                    </a:lnTo>
                    <a:lnTo>
                      <a:pt x="73" y="164"/>
                    </a:lnTo>
                    <a:lnTo>
                      <a:pt x="73" y="160"/>
                    </a:lnTo>
                    <a:lnTo>
                      <a:pt x="77" y="161"/>
                    </a:lnTo>
                    <a:lnTo>
                      <a:pt x="80" y="168"/>
                    </a:lnTo>
                    <a:lnTo>
                      <a:pt x="78" y="171"/>
                    </a:lnTo>
                    <a:lnTo>
                      <a:pt x="85" y="171"/>
                    </a:lnTo>
                    <a:lnTo>
                      <a:pt x="89" y="175"/>
                    </a:lnTo>
                    <a:lnTo>
                      <a:pt x="90" y="186"/>
                    </a:lnTo>
                    <a:lnTo>
                      <a:pt x="85" y="191"/>
                    </a:lnTo>
                    <a:lnTo>
                      <a:pt x="90" y="195"/>
                    </a:lnTo>
                    <a:lnTo>
                      <a:pt x="93" y="195"/>
                    </a:lnTo>
                    <a:lnTo>
                      <a:pt x="96" y="195"/>
                    </a:lnTo>
                    <a:lnTo>
                      <a:pt x="100" y="190"/>
                    </a:lnTo>
                    <a:lnTo>
                      <a:pt x="104" y="187"/>
                    </a:lnTo>
                    <a:lnTo>
                      <a:pt x="107" y="186"/>
                    </a:lnTo>
                    <a:lnTo>
                      <a:pt x="109" y="186"/>
                    </a:lnTo>
                    <a:lnTo>
                      <a:pt x="118" y="183"/>
                    </a:lnTo>
                    <a:lnTo>
                      <a:pt x="123" y="180"/>
                    </a:lnTo>
                    <a:lnTo>
                      <a:pt x="124" y="180"/>
                    </a:lnTo>
                    <a:lnTo>
                      <a:pt x="124" y="186"/>
                    </a:lnTo>
                    <a:lnTo>
                      <a:pt x="122" y="186"/>
                    </a:lnTo>
                    <a:lnTo>
                      <a:pt x="123" y="202"/>
                    </a:lnTo>
                    <a:lnTo>
                      <a:pt x="130" y="210"/>
                    </a:lnTo>
                    <a:lnTo>
                      <a:pt x="130" y="216"/>
                    </a:lnTo>
                    <a:lnTo>
                      <a:pt x="131" y="213"/>
                    </a:lnTo>
                    <a:lnTo>
                      <a:pt x="132" y="213"/>
                    </a:lnTo>
                    <a:lnTo>
                      <a:pt x="134" y="210"/>
                    </a:lnTo>
                    <a:lnTo>
                      <a:pt x="138" y="216"/>
                    </a:lnTo>
                    <a:lnTo>
                      <a:pt x="143" y="216"/>
                    </a:lnTo>
                    <a:lnTo>
                      <a:pt x="146" y="221"/>
                    </a:lnTo>
                    <a:lnTo>
                      <a:pt x="165" y="224"/>
                    </a:lnTo>
                    <a:lnTo>
                      <a:pt x="174" y="231"/>
                    </a:lnTo>
                    <a:lnTo>
                      <a:pt x="177" y="225"/>
                    </a:lnTo>
                    <a:lnTo>
                      <a:pt x="180" y="225"/>
                    </a:lnTo>
                    <a:lnTo>
                      <a:pt x="184" y="220"/>
                    </a:lnTo>
                    <a:lnTo>
                      <a:pt x="184" y="213"/>
                    </a:lnTo>
                    <a:lnTo>
                      <a:pt x="187" y="210"/>
                    </a:lnTo>
                    <a:lnTo>
                      <a:pt x="185" y="205"/>
                    </a:lnTo>
                    <a:lnTo>
                      <a:pt x="192" y="202"/>
                    </a:lnTo>
                    <a:lnTo>
                      <a:pt x="192" y="216"/>
                    </a:lnTo>
                    <a:lnTo>
                      <a:pt x="202" y="224"/>
                    </a:lnTo>
                    <a:lnTo>
                      <a:pt x="203" y="232"/>
                    </a:lnTo>
                    <a:lnTo>
                      <a:pt x="204" y="236"/>
                    </a:lnTo>
                    <a:lnTo>
                      <a:pt x="206" y="240"/>
                    </a:lnTo>
                    <a:lnTo>
                      <a:pt x="208" y="245"/>
                    </a:lnTo>
                    <a:lnTo>
                      <a:pt x="214" y="245"/>
                    </a:lnTo>
                    <a:lnTo>
                      <a:pt x="215" y="245"/>
                    </a:lnTo>
                    <a:lnTo>
                      <a:pt x="215" y="243"/>
                    </a:lnTo>
                    <a:lnTo>
                      <a:pt x="221" y="247"/>
                    </a:lnTo>
                    <a:lnTo>
                      <a:pt x="221" y="249"/>
                    </a:lnTo>
                    <a:lnTo>
                      <a:pt x="225" y="249"/>
                    </a:lnTo>
                    <a:lnTo>
                      <a:pt x="227" y="254"/>
                    </a:lnTo>
                    <a:lnTo>
                      <a:pt x="229" y="251"/>
                    </a:lnTo>
                    <a:lnTo>
                      <a:pt x="230" y="254"/>
                    </a:lnTo>
                    <a:lnTo>
                      <a:pt x="234" y="254"/>
                    </a:lnTo>
                    <a:lnTo>
                      <a:pt x="241" y="268"/>
                    </a:lnTo>
                    <a:lnTo>
                      <a:pt x="239" y="273"/>
                    </a:lnTo>
                    <a:lnTo>
                      <a:pt x="242" y="277"/>
                    </a:lnTo>
                    <a:lnTo>
                      <a:pt x="242" y="281"/>
                    </a:lnTo>
                    <a:lnTo>
                      <a:pt x="246" y="279"/>
                    </a:lnTo>
                    <a:lnTo>
                      <a:pt x="252" y="287"/>
                    </a:lnTo>
                    <a:lnTo>
                      <a:pt x="256" y="309"/>
                    </a:lnTo>
                    <a:lnTo>
                      <a:pt x="258" y="310"/>
                    </a:lnTo>
                    <a:lnTo>
                      <a:pt x="264" y="310"/>
                    </a:lnTo>
                    <a:lnTo>
                      <a:pt x="265" y="313"/>
                    </a:lnTo>
                    <a:lnTo>
                      <a:pt x="279" y="300"/>
                    </a:lnTo>
                    <a:lnTo>
                      <a:pt x="283" y="302"/>
                    </a:lnTo>
                    <a:lnTo>
                      <a:pt x="280" y="309"/>
                    </a:lnTo>
                    <a:lnTo>
                      <a:pt x="281" y="313"/>
                    </a:lnTo>
                    <a:lnTo>
                      <a:pt x="287" y="315"/>
                    </a:lnTo>
                    <a:lnTo>
                      <a:pt x="287" y="236"/>
                    </a:lnTo>
                    <a:lnTo>
                      <a:pt x="280" y="240"/>
                    </a:lnTo>
                    <a:lnTo>
                      <a:pt x="279" y="239"/>
                    </a:lnTo>
                    <a:lnTo>
                      <a:pt x="279" y="240"/>
                    </a:lnTo>
                    <a:lnTo>
                      <a:pt x="275" y="243"/>
                    </a:lnTo>
                    <a:lnTo>
                      <a:pt x="275" y="249"/>
                    </a:lnTo>
                    <a:lnTo>
                      <a:pt x="275" y="251"/>
                    </a:lnTo>
                    <a:lnTo>
                      <a:pt x="276" y="249"/>
                    </a:lnTo>
                    <a:lnTo>
                      <a:pt x="277" y="254"/>
                    </a:lnTo>
                    <a:lnTo>
                      <a:pt x="275" y="255"/>
                    </a:lnTo>
                    <a:lnTo>
                      <a:pt x="272" y="254"/>
                    </a:lnTo>
                    <a:lnTo>
                      <a:pt x="267" y="249"/>
                    </a:lnTo>
                    <a:lnTo>
                      <a:pt x="260" y="249"/>
                    </a:lnTo>
                    <a:lnTo>
                      <a:pt x="249" y="228"/>
                    </a:lnTo>
                    <a:lnTo>
                      <a:pt x="242" y="224"/>
                    </a:lnTo>
                    <a:lnTo>
                      <a:pt x="241" y="221"/>
                    </a:lnTo>
                    <a:lnTo>
                      <a:pt x="241" y="220"/>
                    </a:lnTo>
                    <a:lnTo>
                      <a:pt x="238" y="216"/>
                    </a:lnTo>
                    <a:lnTo>
                      <a:pt x="234" y="195"/>
                    </a:lnTo>
                    <a:lnTo>
                      <a:pt x="238" y="190"/>
                    </a:lnTo>
                    <a:lnTo>
                      <a:pt x="241" y="157"/>
                    </a:lnTo>
                    <a:lnTo>
                      <a:pt x="248" y="146"/>
                    </a:lnTo>
                    <a:lnTo>
                      <a:pt x="244" y="138"/>
                    </a:lnTo>
                    <a:lnTo>
                      <a:pt x="244" y="126"/>
                    </a:lnTo>
                    <a:lnTo>
                      <a:pt x="242" y="122"/>
                    </a:lnTo>
                    <a:lnTo>
                      <a:pt x="248" y="96"/>
                    </a:lnTo>
                    <a:lnTo>
                      <a:pt x="244" y="92"/>
                    </a:lnTo>
                    <a:lnTo>
                      <a:pt x="242" y="83"/>
                    </a:lnTo>
                    <a:lnTo>
                      <a:pt x="244" y="81"/>
                    </a:lnTo>
                    <a:lnTo>
                      <a:pt x="242" y="81"/>
                    </a:lnTo>
                    <a:lnTo>
                      <a:pt x="242" y="77"/>
                    </a:lnTo>
                    <a:lnTo>
                      <a:pt x="241" y="77"/>
                    </a:lnTo>
                    <a:lnTo>
                      <a:pt x="239" y="71"/>
                    </a:lnTo>
                    <a:lnTo>
                      <a:pt x="234" y="67"/>
                    </a:lnTo>
                    <a:lnTo>
                      <a:pt x="244" y="56"/>
                    </a:lnTo>
                    <a:lnTo>
                      <a:pt x="253" y="38"/>
                    </a:lnTo>
                    <a:lnTo>
                      <a:pt x="256" y="29"/>
                    </a:lnTo>
                    <a:lnTo>
                      <a:pt x="253" y="19"/>
                    </a:lnTo>
                    <a:lnTo>
                      <a:pt x="322" y="0"/>
                    </a:lnTo>
                    <a:lnTo>
                      <a:pt x="330" y="23"/>
                    </a:lnTo>
                    <a:lnTo>
                      <a:pt x="337" y="26"/>
                    </a:lnTo>
                    <a:lnTo>
                      <a:pt x="345" y="26"/>
                    </a:lnTo>
                    <a:lnTo>
                      <a:pt x="345" y="29"/>
                    </a:lnTo>
                    <a:lnTo>
                      <a:pt x="352" y="33"/>
                    </a:lnTo>
                    <a:lnTo>
                      <a:pt x="352" y="38"/>
                    </a:lnTo>
                    <a:lnTo>
                      <a:pt x="357" y="45"/>
                    </a:lnTo>
                    <a:lnTo>
                      <a:pt x="361" y="44"/>
                    </a:lnTo>
                    <a:lnTo>
                      <a:pt x="367" y="45"/>
                    </a:lnTo>
                    <a:lnTo>
                      <a:pt x="366" y="52"/>
                    </a:lnTo>
                    <a:lnTo>
                      <a:pt x="367" y="53"/>
                    </a:lnTo>
                    <a:lnTo>
                      <a:pt x="370" y="52"/>
                    </a:lnTo>
                    <a:lnTo>
                      <a:pt x="378" y="58"/>
                    </a:lnTo>
                    <a:lnTo>
                      <a:pt x="384" y="58"/>
                    </a:lnTo>
                    <a:lnTo>
                      <a:pt x="389" y="67"/>
                    </a:lnTo>
                    <a:lnTo>
                      <a:pt x="395" y="67"/>
                    </a:lnTo>
                    <a:lnTo>
                      <a:pt x="397" y="68"/>
                    </a:lnTo>
                    <a:lnTo>
                      <a:pt x="405" y="75"/>
                    </a:lnTo>
                    <a:lnTo>
                      <a:pt x="405" y="77"/>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04" name="Freeform 488"/>
              <p:cNvSpPr>
                <a:spLocks/>
              </p:cNvSpPr>
              <p:nvPr/>
            </p:nvSpPr>
            <p:spPr bwMode="auto">
              <a:xfrm>
                <a:off x="2984" y="3067"/>
                <a:ext cx="97" cy="134"/>
              </a:xfrm>
              <a:custGeom>
                <a:avLst/>
                <a:gdLst/>
                <a:ahLst/>
                <a:cxnLst>
                  <a:cxn ang="0">
                    <a:pos x="148" y="382"/>
                  </a:cxn>
                  <a:cxn ang="0">
                    <a:pos x="141" y="374"/>
                  </a:cxn>
                  <a:cxn ang="0">
                    <a:pos x="142" y="366"/>
                  </a:cxn>
                  <a:cxn ang="0">
                    <a:pos x="127" y="359"/>
                  </a:cxn>
                  <a:cxn ang="0">
                    <a:pos x="112" y="352"/>
                  </a:cxn>
                  <a:cxn ang="0">
                    <a:pos x="99" y="337"/>
                  </a:cxn>
                  <a:cxn ang="0">
                    <a:pos x="91" y="318"/>
                  </a:cxn>
                  <a:cxn ang="0">
                    <a:pos x="92" y="302"/>
                  </a:cxn>
                  <a:cxn ang="0">
                    <a:pos x="77" y="284"/>
                  </a:cxn>
                  <a:cxn ang="0">
                    <a:pos x="73" y="265"/>
                  </a:cxn>
                  <a:cxn ang="0">
                    <a:pos x="64" y="258"/>
                  </a:cxn>
                  <a:cxn ang="0">
                    <a:pos x="51" y="248"/>
                  </a:cxn>
                  <a:cxn ang="0">
                    <a:pos x="45" y="242"/>
                  </a:cxn>
                  <a:cxn ang="0">
                    <a:pos x="41" y="233"/>
                  </a:cxn>
                  <a:cxn ang="0">
                    <a:pos x="27" y="193"/>
                  </a:cxn>
                  <a:cxn ang="0">
                    <a:pos x="16" y="173"/>
                  </a:cxn>
                  <a:cxn ang="0">
                    <a:pos x="1" y="127"/>
                  </a:cxn>
                  <a:cxn ang="0">
                    <a:pos x="15" y="130"/>
                  </a:cxn>
                  <a:cxn ang="0">
                    <a:pos x="19" y="131"/>
                  </a:cxn>
                  <a:cxn ang="0">
                    <a:pos x="24" y="138"/>
                  </a:cxn>
                  <a:cxn ang="0">
                    <a:pos x="32" y="135"/>
                  </a:cxn>
                  <a:cxn ang="0">
                    <a:pos x="43" y="135"/>
                  </a:cxn>
                  <a:cxn ang="0">
                    <a:pos x="66" y="138"/>
                  </a:cxn>
                  <a:cxn ang="0">
                    <a:pos x="89" y="93"/>
                  </a:cxn>
                  <a:cxn ang="0">
                    <a:pos x="126" y="55"/>
                  </a:cxn>
                  <a:cxn ang="0">
                    <a:pos x="133" y="51"/>
                  </a:cxn>
                  <a:cxn ang="0">
                    <a:pos x="137" y="19"/>
                  </a:cxn>
                  <a:cxn ang="0">
                    <a:pos x="144" y="12"/>
                  </a:cxn>
                  <a:cxn ang="0">
                    <a:pos x="169" y="0"/>
                  </a:cxn>
                  <a:cxn ang="0">
                    <a:pos x="191" y="23"/>
                  </a:cxn>
                  <a:cxn ang="0">
                    <a:pos x="215" y="23"/>
                  </a:cxn>
                  <a:cxn ang="0">
                    <a:pos x="225" y="23"/>
                  </a:cxn>
                  <a:cxn ang="0">
                    <a:pos x="230" y="31"/>
                  </a:cxn>
                  <a:cxn ang="0">
                    <a:pos x="238" y="34"/>
                  </a:cxn>
                  <a:cxn ang="0">
                    <a:pos x="252" y="48"/>
                  </a:cxn>
                  <a:cxn ang="0">
                    <a:pos x="275" y="57"/>
                  </a:cxn>
                  <a:cxn ang="0">
                    <a:pos x="283" y="63"/>
                  </a:cxn>
                  <a:cxn ang="0">
                    <a:pos x="280" y="76"/>
                  </a:cxn>
                  <a:cxn ang="0">
                    <a:pos x="289" y="101"/>
                  </a:cxn>
                  <a:cxn ang="0">
                    <a:pos x="284" y="112"/>
                  </a:cxn>
                  <a:cxn ang="0">
                    <a:pos x="287" y="123"/>
                  </a:cxn>
                  <a:cxn ang="0">
                    <a:pos x="284" y="131"/>
                  </a:cxn>
                  <a:cxn ang="0">
                    <a:pos x="284" y="139"/>
                  </a:cxn>
                  <a:cxn ang="0">
                    <a:pos x="284" y="154"/>
                  </a:cxn>
                  <a:cxn ang="0">
                    <a:pos x="286" y="164"/>
                  </a:cxn>
                  <a:cxn ang="0">
                    <a:pos x="284" y="180"/>
                  </a:cxn>
                  <a:cxn ang="0">
                    <a:pos x="275" y="188"/>
                  </a:cxn>
                  <a:cxn ang="0">
                    <a:pos x="282" y="203"/>
                  </a:cxn>
                  <a:cxn ang="0">
                    <a:pos x="280" y="240"/>
                  </a:cxn>
                  <a:cxn ang="0">
                    <a:pos x="284" y="242"/>
                  </a:cxn>
                  <a:cxn ang="0">
                    <a:pos x="287" y="261"/>
                  </a:cxn>
                  <a:cxn ang="0">
                    <a:pos x="282" y="265"/>
                  </a:cxn>
                  <a:cxn ang="0">
                    <a:pos x="270" y="291"/>
                  </a:cxn>
                  <a:cxn ang="0">
                    <a:pos x="267" y="318"/>
                  </a:cxn>
                  <a:cxn ang="0">
                    <a:pos x="264" y="332"/>
                  </a:cxn>
                  <a:cxn ang="0">
                    <a:pos x="263" y="340"/>
                  </a:cxn>
                  <a:cxn ang="0">
                    <a:pos x="223" y="399"/>
                  </a:cxn>
                  <a:cxn ang="0">
                    <a:pos x="215" y="397"/>
                  </a:cxn>
                  <a:cxn ang="0">
                    <a:pos x="187" y="399"/>
                  </a:cxn>
                  <a:cxn ang="0">
                    <a:pos x="173" y="389"/>
                  </a:cxn>
                  <a:cxn ang="0">
                    <a:pos x="156" y="386"/>
                  </a:cxn>
                </a:cxnLst>
                <a:rect l="0" t="0" r="r" b="b"/>
                <a:pathLst>
                  <a:path w="289" h="401">
                    <a:moveTo>
                      <a:pt x="153" y="389"/>
                    </a:moveTo>
                    <a:lnTo>
                      <a:pt x="150" y="385"/>
                    </a:lnTo>
                    <a:lnTo>
                      <a:pt x="148" y="382"/>
                    </a:lnTo>
                    <a:lnTo>
                      <a:pt x="146" y="382"/>
                    </a:lnTo>
                    <a:lnTo>
                      <a:pt x="142" y="378"/>
                    </a:lnTo>
                    <a:lnTo>
                      <a:pt x="141" y="374"/>
                    </a:lnTo>
                    <a:lnTo>
                      <a:pt x="141" y="370"/>
                    </a:lnTo>
                    <a:lnTo>
                      <a:pt x="142" y="367"/>
                    </a:lnTo>
                    <a:lnTo>
                      <a:pt x="142" y="366"/>
                    </a:lnTo>
                    <a:lnTo>
                      <a:pt x="139" y="363"/>
                    </a:lnTo>
                    <a:lnTo>
                      <a:pt x="134" y="363"/>
                    </a:lnTo>
                    <a:lnTo>
                      <a:pt x="127" y="359"/>
                    </a:lnTo>
                    <a:lnTo>
                      <a:pt x="126" y="356"/>
                    </a:lnTo>
                    <a:lnTo>
                      <a:pt x="120" y="356"/>
                    </a:lnTo>
                    <a:lnTo>
                      <a:pt x="112" y="352"/>
                    </a:lnTo>
                    <a:lnTo>
                      <a:pt x="103" y="352"/>
                    </a:lnTo>
                    <a:lnTo>
                      <a:pt x="100" y="345"/>
                    </a:lnTo>
                    <a:lnTo>
                      <a:pt x="99" y="337"/>
                    </a:lnTo>
                    <a:lnTo>
                      <a:pt x="92" y="325"/>
                    </a:lnTo>
                    <a:lnTo>
                      <a:pt x="91" y="322"/>
                    </a:lnTo>
                    <a:lnTo>
                      <a:pt x="91" y="318"/>
                    </a:lnTo>
                    <a:lnTo>
                      <a:pt x="91" y="314"/>
                    </a:lnTo>
                    <a:lnTo>
                      <a:pt x="91" y="310"/>
                    </a:lnTo>
                    <a:lnTo>
                      <a:pt x="92" y="302"/>
                    </a:lnTo>
                    <a:lnTo>
                      <a:pt x="91" y="287"/>
                    </a:lnTo>
                    <a:lnTo>
                      <a:pt x="83" y="284"/>
                    </a:lnTo>
                    <a:lnTo>
                      <a:pt x="77" y="284"/>
                    </a:lnTo>
                    <a:lnTo>
                      <a:pt x="76" y="288"/>
                    </a:lnTo>
                    <a:lnTo>
                      <a:pt x="76" y="273"/>
                    </a:lnTo>
                    <a:lnTo>
                      <a:pt x="73" y="265"/>
                    </a:lnTo>
                    <a:lnTo>
                      <a:pt x="66" y="258"/>
                    </a:lnTo>
                    <a:lnTo>
                      <a:pt x="65" y="258"/>
                    </a:lnTo>
                    <a:lnTo>
                      <a:pt x="64" y="258"/>
                    </a:lnTo>
                    <a:lnTo>
                      <a:pt x="58" y="254"/>
                    </a:lnTo>
                    <a:lnTo>
                      <a:pt x="55" y="254"/>
                    </a:lnTo>
                    <a:lnTo>
                      <a:pt x="51" y="248"/>
                    </a:lnTo>
                    <a:lnTo>
                      <a:pt x="50" y="246"/>
                    </a:lnTo>
                    <a:lnTo>
                      <a:pt x="47" y="244"/>
                    </a:lnTo>
                    <a:lnTo>
                      <a:pt x="45" y="242"/>
                    </a:lnTo>
                    <a:lnTo>
                      <a:pt x="43" y="238"/>
                    </a:lnTo>
                    <a:lnTo>
                      <a:pt x="41" y="238"/>
                    </a:lnTo>
                    <a:lnTo>
                      <a:pt x="41" y="233"/>
                    </a:lnTo>
                    <a:lnTo>
                      <a:pt x="35" y="229"/>
                    </a:lnTo>
                    <a:lnTo>
                      <a:pt x="27" y="203"/>
                    </a:lnTo>
                    <a:lnTo>
                      <a:pt x="27" y="193"/>
                    </a:lnTo>
                    <a:lnTo>
                      <a:pt x="22" y="187"/>
                    </a:lnTo>
                    <a:lnTo>
                      <a:pt x="20" y="176"/>
                    </a:lnTo>
                    <a:lnTo>
                      <a:pt x="16" y="173"/>
                    </a:lnTo>
                    <a:lnTo>
                      <a:pt x="11" y="164"/>
                    </a:lnTo>
                    <a:lnTo>
                      <a:pt x="0" y="131"/>
                    </a:lnTo>
                    <a:lnTo>
                      <a:pt x="1" y="127"/>
                    </a:lnTo>
                    <a:lnTo>
                      <a:pt x="4" y="131"/>
                    </a:lnTo>
                    <a:lnTo>
                      <a:pt x="12" y="131"/>
                    </a:lnTo>
                    <a:lnTo>
                      <a:pt x="15" y="130"/>
                    </a:lnTo>
                    <a:lnTo>
                      <a:pt x="16" y="127"/>
                    </a:lnTo>
                    <a:lnTo>
                      <a:pt x="17" y="130"/>
                    </a:lnTo>
                    <a:lnTo>
                      <a:pt x="19" y="131"/>
                    </a:lnTo>
                    <a:lnTo>
                      <a:pt x="22" y="131"/>
                    </a:lnTo>
                    <a:lnTo>
                      <a:pt x="23" y="135"/>
                    </a:lnTo>
                    <a:lnTo>
                      <a:pt x="24" y="138"/>
                    </a:lnTo>
                    <a:lnTo>
                      <a:pt x="27" y="139"/>
                    </a:lnTo>
                    <a:lnTo>
                      <a:pt x="32" y="138"/>
                    </a:lnTo>
                    <a:lnTo>
                      <a:pt x="32" y="135"/>
                    </a:lnTo>
                    <a:lnTo>
                      <a:pt x="36" y="131"/>
                    </a:lnTo>
                    <a:lnTo>
                      <a:pt x="38" y="135"/>
                    </a:lnTo>
                    <a:lnTo>
                      <a:pt x="43" y="135"/>
                    </a:lnTo>
                    <a:lnTo>
                      <a:pt x="54" y="145"/>
                    </a:lnTo>
                    <a:lnTo>
                      <a:pt x="58" y="139"/>
                    </a:lnTo>
                    <a:lnTo>
                      <a:pt x="66" y="138"/>
                    </a:lnTo>
                    <a:lnTo>
                      <a:pt x="77" y="115"/>
                    </a:lnTo>
                    <a:lnTo>
                      <a:pt x="88" y="100"/>
                    </a:lnTo>
                    <a:lnTo>
                      <a:pt x="89" y="93"/>
                    </a:lnTo>
                    <a:lnTo>
                      <a:pt x="96" y="78"/>
                    </a:lnTo>
                    <a:lnTo>
                      <a:pt x="111" y="63"/>
                    </a:lnTo>
                    <a:lnTo>
                      <a:pt x="126" y="55"/>
                    </a:lnTo>
                    <a:lnTo>
                      <a:pt x="130" y="52"/>
                    </a:lnTo>
                    <a:lnTo>
                      <a:pt x="130" y="51"/>
                    </a:lnTo>
                    <a:lnTo>
                      <a:pt x="133" y="51"/>
                    </a:lnTo>
                    <a:lnTo>
                      <a:pt x="134" y="44"/>
                    </a:lnTo>
                    <a:lnTo>
                      <a:pt x="134" y="23"/>
                    </a:lnTo>
                    <a:lnTo>
                      <a:pt x="137" y="19"/>
                    </a:lnTo>
                    <a:lnTo>
                      <a:pt x="141" y="19"/>
                    </a:lnTo>
                    <a:lnTo>
                      <a:pt x="142" y="15"/>
                    </a:lnTo>
                    <a:lnTo>
                      <a:pt x="144" y="12"/>
                    </a:lnTo>
                    <a:lnTo>
                      <a:pt x="148" y="8"/>
                    </a:lnTo>
                    <a:lnTo>
                      <a:pt x="160" y="0"/>
                    </a:lnTo>
                    <a:lnTo>
                      <a:pt x="169" y="0"/>
                    </a:lnTo>
                    <a:lnTo>
                      <a:pt x="184" y="0"/>
                    </a:lnTo>
                    <a:lnTo>
                      <a:pt x="191" y="0"/>
                    </a:lnTo>
                    <a:lnTo>
                      <a:pt x="191" y="23"/>
                    </a:lnTo>
                    <a:lnTo>
                      <a:pt x="210" y="21"/>
                    </a:lnTo>
                    <a:lnTo>
                      <a:pt x="211" y="23"/>
                    </a:lnTo>
                    <a:lnTo>
                      <a:pt x="215" y="23"/>
                    </a:lnTo>
                    <a:lnTo>
                      <a:pt x="217" y="23"/>
                    </a:lnTo>
                    <a:lnTo>
                      <a:pt x="218" y="21"/>
                    </a:lnTo>
                    <a:lnTo>
                      <a:pt x="225" y="23"/>
                    </a:lnTo>
                    <a:lnTo>
                      <a:pt x="228" y="29"/>
                    </a:lnTo>
                    <a:lnTo>
                      <a:pt x="229" y="31"/>
                    </a:lnTo>
                    <a:lnTo>
                      <a:pt x="230" y="31"/>
                    </a:lnTo>
                    <a:lnTo>
                      <a:pt x="232" y="31"/>
                    </a:lnTo>
                    <a:lnTo>
                      <a:pt x="233" y="34"/>
                    </a:lnTo>
                    <a:lnTo>
                      <a:pt x="238" y="34"/>
                    </a:lnTo>
                    <a:lnTo>
                      <a:pt x="245" y="42"/>
                    </a:lnTo>
                    <a:lnTo>
                      <a:pt x="245" y="46"/>
                    </a:lnTo>
                    <a:lnTo>
                      <a:pt x="252" y="48"/>
                    </a:lnTo>
                    <a:lnTo>
                      <a:pt x="259" y="46"/>
                    </a:lnTo>
                    <a:lnTo>
                      <a:pt x="264" y="48"/>
                    </a:lnTo>
                    <a:lnTo>
                      <a:pt x="275" y="57"/>
                    </a:lnTo>
                    <a:lnTo>
                      <a:pt x="275" y="61"/>
                    </a:lnTo>
                    <a:lnTo>
                      <a:pt x="278" y="63"/>
                    </a:lnTo>
                    <a:lnTo>
                      <a:pt x="283" y="63"/>
                    </a:lnTo>
                    <a:lnTo>
                      <a:pt x="286" y="63"/>
                    </a:lnTo>
                    <a:lnTo>
                      <a:pt x="283" y="71"/>
                    </a:lnTo>
                    <a:lnTo>
                      <a:pt x="280" y="76"/>
                    </a:lnTo>
                    <a:lnTo>
                      <a:pt x="284" y="89"/>
                    </a:lnTo>
                    <a:lnTo>
                      <a:pt x="286" y="97"/>
                    </a:lnTo>
                    <a:lnTo>
                      <a:pt x="289" y="101"/>
                    </a:lnTo>
                    <a:lnTo>
                      <a:pt x="286" y="108"/>
                    </a:lnTo>
                    <a:lnTo>
                      <a:pt x="284" y="109"/>
                    </a:lnTo>
                    <a:lnTo>
                      <a:pt x="284" y="112"/>
                    </a:lnTo>
                    <a:lnTo>
                      <a:pt x="287" y="115"/>
                    </a:lnTo>
                    <a:lnTo>
                      <a:pt x="289" y="116"/>
                    </a:lnTo>
                    <a:lnTo>
                      <a:pt x="287" y="123"/>
                    </a:lnTo>
                    <a:lnTo>
                      <a:pt x="287" y="127"/>
                    </a:lnTo>
                    <a:lnTo>
                      <a:pt x="284" y="127"/>
                    </a:lnTo>
                    <a:lnTo>
                      <a:pt x="284" y="131"/>
                    </a:lnTo>
                    <a:lnTo>
                      <a:pt x="284" y="135"/>
                    </a:lnTo>
                    <a:lnTo>
                      <a:pt x="284" y="138"/>
                    </a:lnTo>
                    <a:lnTo>
                      <a:pt x="284" y="139"/>
                    </a:lnTo>
                    <a:lnTo>
                      <a:pt x="284" y="145"/>
                    </a:lnTo>
                    <a:lnTo>
                      <a:pt x="286" y="150"/>
                    </a:lnTo>
                    <a:lnTo>
                      <a:pt x="284" y="154"/>
                    </a:lnTo>
                    <a:lnTo>
                      <a:pt x="289" y="161"/>
                    </a:lnTo>
                    <a:lnTo>
                      <a:pt x="287" y="161"/>
                    </a:lnTo>
                    <a:lnTo>
                      <a:pt x="286" y="164"/>
                    </a:lnTo>
                    <a:lnTo>
                      <a:pt x="287" y="168"/>
                    </a:lnTo>
                    <a:lnTo>
                      <a:pt x="282" y="172"/>
                    </a:lnTo>
                    <a:lnTo>
                      <a:pt x="284" y="180"/>
                    </a:lnTo>
                    <a:lnTo>
                      <a:pt x="283" y="184"/>
                    </a:lnTo>
                    <a:lnTo>
                      <a:pt x="282" y="187"/>
                    </a:lnTo>
                    <a:lnTo>
                      <a:pt x="275" y="188"/>
                    </a:lnTo>
                    <a:lnTo>
                      <a:pt x="276" y="199"/>
                    </a:lnTo>
                    <a:lnTo>
                      <a:pt x="280" y="199"/>
                    </a:lnTo>
                    <a:lnTo>
                      <a:pt x="282" y="203"/>
                    </a:lnTo>
                    <a:lnTo>
                      <a:pt x="278" y="227"/>
                    </a:lnTo>
                    <a:lnTo>
                      <a:pt x="280" y="229"/>
                    </a:lnTo>
                    <a:lnTo>
                      <a:pt x="280" y="240"/>
                    </a:lnTo>
                    <a:lnTo>
                      <a:pt x="283" y="240"/>
                    </a:lnTo>
                    <a:lnTo>
                      <a:pt x="284" y="238"/>
                    </a:lnTo>
                    <a:lnTo>
                      <a:pt x="284" y="242"/>
                    </a:lnTo>
                    <a:lnTo>
                      <a:pt x="289" y="246"/>
                    </a:lnTo>
                    <a:lnTo>
                      <a:pt x="287" y="254"/>
                    </a:lnTo>
                    <a:lnTo>
                      <a:pt x="287" y="261"/>
                    </a:lnTo>
                    <a:lnTo>
                      <a:pt x="284" y="261"/>
                    </a:lnTo>
                    <a:lnTo>
                      <a:pt x="284" y="263"/>
                    </a:lnTo>
                    <a:lnTo>
                      <a:pt x="282" y="265"/>
                    </a:lnTo>
                    <a:lnTo>
                      <a:pt x="282" y="273"/>
                    </a:lnTo>
                    <a:lnTo>
                      <a:pt x="274" y="291"/>
                    </a:lnTo>
                    <a:lnTo>
                      <a:pt x="270" y="291"/>
                    </a:lnTo>
                    <a:lnTo>
                      <a:pt x="268" y="295"/>
                    </a:lnTo>
                    <a:lnTo>
                      <a:pt x="268" y="314"/>
                    </a:lnTo>
                    <a:lnTo>
                      <a:pt x="267" y="318"/>
                    </a:lnTo>
                    <a:lnTo>
                      <a:pt x="263" y="325"/>
                    </a:lnTo>
                    <a:lnTo>
                      <a:pt x="264" y="326"/>
                    </a:lnTo>
                    <a:lnTo>
                      <a:pt x="264" y="332"/>
                    </a:lnTo>
                    <a:lnTo>
                      <a:pt x="268" y="340"/>
                    </a:lnTo>
                    <a:lnTo>
                      <a:pt x="265" y="337"/>
                    </a:lnTo>
                    <a:lnTo>
                      <a:pt x="263" y="340"/>
                    </a:lnTo>
                    <a:lnTo>
                      <a:pt x="226" y="397"/>
                    </a:lnTo>
                    <a:lnTo>
                      <a:pt x="223" y="401"/>
                    </a:lnTo>
                    <a:lnTo>
                      <a:pt x="223" y="399"/>
                    </a:lnTo>
                    <a:lnTo>
                      <a:pt x="219" y="399"/>
                    </a:lnTo>
                    <a:lnTo>
                      <a:pt x="219" y="397"/>
                    </a:lnTo>
                    <a:lnTo>
                      <a:pt x="215" y="397"/>
                    </a:lnTo>
                    <a:lnTo>
                      <a:pt x="209" y="395"/>
                    </a:lnTo>
                    <a:lnTo>
                      <a:pt x="191" y="397"/>
                    </a:lnTo>
                    <a:lnTo>
                      <a:pt x="187" y="399"/>
                    </a:lnTo>
                    <a:lnTo>
                      <a:pt x="184" y="395"/>
                    </a:lnTo>
                    <a:lnTo>
                      <a:pt x="180" y="395"/>
                    </a:lnTo>
                    <a:lnTo>
                      <a:pt x="173" y="389"/>
                    </a:lnTo>
                    <a:lnTo>
                      <a:pt x="162" y="385"/>
                    </a:lnTo>
                    <a:lnTo>
                      <a:pt x="158" y="389"/>
                    </a:lnTo>
                    <a:lnTo>
                      <a:pt x="156" y="386"/>
                    </a:lnTo>
                    <a:lnTo>
                      <a:pt x="154" y="389"/>
                    </a:lnTo>
                    <a:lnTo>
                      <a:pt x="153" y="389"/>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03" name="Freeform 487"/>
              <p:cNvSpPr>
                <a:spLocks/>
              </p:cNvSpPr>
              <p:nvPr/>
            </p:nvSpPr>
            <p:spPr bwMode="auto">
              <a:xfrm>
                <a:off x="3053" y="3267"/>
                <a:ext cx="16" cy="31"/>
              </a:xfrm>
              <a:custGeom>
                <a:avLst/>
                <a:gdLst/>
                <a:ahLst/>
                <a:cxnLst>
                  <a:cxn ang="0">
                    <a:pos x="43" y="15"/>
                  </a:cxn>
                  <a:cxn ang="0">
                    <a:pos x="40" y="17"/>
                  </a:cxn>
                  <a:cxn ang="0">
                    <a:pos x="23" y="0"/>
                  </a:cxn>
                  <a:cxn ang="0">
                    <a:pos x="20" y="2"/>
                  </a:cxn>
                  <a:cxn ang="0">
                    <a:pos x="13" y="10"/>
                  </a:cxn>
                  <a:cxn ang="0">
                    <a:pos x="10" y="23"/>
                  </a:cxn>
                  <a:cxn ang="0">
                    <a:pos x="2" y="38"/>
                  </a:cxn>
                  <a:cxn ang="0">
                    <a:pos x="0" y="44"/>
                  </a:cxn>
                  <a:cxn ang="0">
                    <a:pos x="1" y="66"/>
                  </a:cxn>
                  <a:cxn ang="0">
                    <a:pos x="4" y="62"/>
                  </a:cxn>
                  <a:cxn ang="0">
                    <a:pos x="5" y="66"/>
                  </a:cxn>
                  <a:cxn ang="0">
                    <a:pos x="6" y="70"/>
                  </a:cxn>
                  <a:cxn ang="0">
                    <a:pos x="6" y="77"/>
                  </a:cxn>
                  <a:cxn ang="0">
                    <a:pos x="13" y="86"/>
                  </a:cxn>
                  <a:cxn ang="0">
                    <a:pos x="25" y="93"/>
                  </a:cxn>
                  <a:cxn ang="0">
                    <a:pos x="43" y="93"/>
                  </a:cxn>
                  <a:cxn ang="0">
                    <a:pos x="44" y="66"/>
                  </a:cxn>
                  <a:cxn ang="0">
                    <a:pos x="47" y="66"/>
                  </a:cxn>
                  <a:cxn ang="0">
                    <a:pos x="50" y="66"/>
                  </a:cxn>
                  <a:cxn ang="0">
                    <a:pos x="50" y="47"/>
                  </a:cxn>
                  <a:cxn ang="0">
                    <a:pos x="47" y="40"/>
                  </a:cxn>
                  <a:cxn ang="0">
                    <a:pos x="47" y="32"/>
                  </a:cxn>
                  <a:cxn ang="0">
                    <a:pos x="47" y="17"/>
                  </a:cxn>
                  <a:cxn ang="0">
                    <a:pos x="43" y="12"/>
                  </a:cxn>
                  <a:cxn ang="0">
                    <a:pos x="43" y="15"/>
                  </a:cxn>
                </a:cxnLst>
                <a:rect l="0" t="0" r="r" b="b"/>
                <a:pathLst>
                  <a:path w="50" h="93">
                    <a:moveTo>
                      <a:pt x="43" y="15"/>
                    </a:moveTo>
                    <a:lnTo>
                      <a:pt x="40" y="17"/>
                    </a:lnTo>
                    <a:lnTo>
                      <a:pt x="23" y="0"/>
                    </a:lnTo>
                    <a:lnTo>
                      <a:pt x="20" y="2"/>
                    </a:lnTo>
                    <a:lnTo>
                      <a:pt x="13" y="10"/>
                    </a:lnTo>
                    <a:lnTo>
                      <a:pt x="10" y="23"/>
                    </a:lnTo>
                    <a:lnTo>
                      <a:pt x="2" y="38"/>
                    </a:lnTo>
                    <a:lnTo>
                      <a:pt x="0" y="44"/>
                    </a:lnTo>
                    <a:lnTo>
                      <a:pt x="1" y="66"/>
                    </a:lnTo>
                    <a:lnTo>
                      <a:pt x="4" y="62"/>
                    </a:lnTo>
                    <a:lnTo>
                      <a:pt x="5" y="66"/>
                    </a:lnTo>
                    <a:lnTo>
                      <a:pt x="6" y="70"/>
                    </a:lnTo>
                    <a:lnTo>
                      <a:pt x="6" y="77"/>
                    </a:lnTo>
                    <a:lnTo>
                      <a:pt x="13" y="86"/>
                    </a:lnTo>
                    <a:lnTo>
                      <a:pt x="25" y="93"/>
                    </a:lnTo>
                    <a:lnTo>
                      <a:pt x="43" y="93"/>
                    </a:lnTo>
                    <a:lnTo>
                      <a:pt x="44" y="66"/>
                    </a:lnTo>
                    <a:lnTo>
                      <a:pt x="47" y="66"/>
                    </a:lnTo>
                    <a:lnTo>
                      <a:pt x="50" y="66"/>
                    </a:lnTo>
                    <a:lnTo>
                      <a:pt x="50" y="47"/>
                    </a:lnTo>
                    <a:lnTo>
                      <a:pt x="47" y="40"/>
                    </a:lnTo>
                    <a:lnTo>
                      <a:pt x="47" y="32"/>
                    </a:lnTo>
                    <a:lnTo>
                      <a:pt x="47" y="17"/>
                    </a:lnTo>
                    <a:lnTo>
                      <a:pt x="43" y="12"/>
                    </a:lnTo>
                    <a:lnTo>
                      <a:pt x="43" y="15"/>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02" name="Freeform 486"/>
              <p:cNvSpPr>
                <a:spLocks/>
              </p:cNvSpPr>
              <p:nvPr/>
            </p:nvSpPr>
            <p:spPr bwMode="auto">
              <a:xfrm>
                <a:off x="2569" y="2022"/>
                <a:ext cx="253" cy="359"/>
              </a:xfrm>
              <a:custGeom>
                <a:avLst/>
                <a:gdLst/>
                <a:ahLst/>
                <a:cxnLst>
                  <a:cxn ang="0">
                    <a:pos x="247" y="132"/>
                  </a:cxn>
                  <a:cxn ang="0">
                    <a:pos x="258" y="153"/>
                  </a:cxn>
                  <a:cxn ang="0">
                    <a:pos x="259" y="205"/>
                  </a:cxn>
                  <a:cxn ang="0">
                    <a:pos x="260" y="230"/>
                  </a:cxn>
                  <a:cxn ang="0">
                    <a:pos x="271" y="259"/>
                  </a:cxn>
                  <a:cxn ang="0">
                    <a:pos x="274" y="285"/>
                  </a:cxn>
                  <a:cxn ang="0">
                    <a:pos x="273" y="298"/>
                  </a:cxn>
                  <a:cxn ang="0">
                    <a:pos x="212" y="300"/>
                  </a:cxn>
                  <a:cxn ang="0">
                    <a:pos x="183" y="319"/>
                  </a:cxn>
                  <a:cxn ang="0">
                    <a:pos x="179" y="340"/>
                  </a:cxn>
                  <a:cxn ang="0">
                    <a:pos x="184" y="355"/>
                  </a:cxn>
                  <a:cxn ang="0">
                    <a:pos x="165" y="377"/>
                  </a:cxn>
                  <a:cxn ang="0">
                    <a:pos x="136" y="396"/>
                  </a:cxn>
                  <a:cxn ang="0">
                    <a:pos x="98" y="430"/>
                  </a:cxn>
                  <a:cxn ang="0">
                    <a:pos x="80" y="434"/>
                  </a:cxn>
                  <a:cxn ang="0">
                    <a:pos x="50" y="449"/>
                  </a:cxn>
                  <a:cxn ang="0">
                    <a:pos x="34" y="461"/>
                  </a:cxn>
                  <a:cxn ang="0">
                    <a:pos x="10" y="489"/>
                  </a:cxn>
                  <a:cxn ang="0">
                    <a:pos x="319" y="905"/>
                  </a:cxn>
                  <a:cxn ang="0">
                    <a:pos x="373" y="977"/>
                  </a:cxn>
                  <a:cxn ang="0">
                    <a:pos x="392" y="1002"/>
                  </a:cxn>
                  <a:cxn ang="0">
                    <a:pos x="411" y="1012"/>
                  </a:cxn>
                  <a:cxn ang="0">
                    <a:pos x="431" y="1022"/>
                  </a:cxn>
                  <a:cxn ang="0">
                    <a:pos x="439" y="1052"/>
                  </a:cxn>
                  <a:cxn ang="0">
                    <a:pos x="442" y="1076"/>
                  </a:cxn>
                  <a:cxn ang="0">
                    <a:pos x="713" y="744"/>
                  </a:cxn>
                  <a:cxn ang="0">
                    <a:pos x="664" y="651"/>
                  </a:cxn>
                  <a:cxn ang="0">
                    <a:pos x="683" y="618"/>
                  </a:cxn>
                  <a:cxn ang="0">
                    <a:pos x="678" y="579"/>
                  </a:cxn>
                  <a:cxn ang="0">
                    <a:pos x="682" y="491"/>
                  </a:cxn>
                  <a:cxn ang="0">
                    <a:pos x="661" y="412"/>
                  </a:cxn>
                  <a:cxn ang="0">
                    <a:pos x="609" y="230"/>
                  </a:cxn>
                  <a:cxn ang="0">
                    <a:pos x="595" y="190"/>
                  </a:cxn>
                  <a:cxn ang="0">
                    <a:pos x="607" y="157"/>
                  </a:cxn>
                  <a:cxn ang="0">
                    <a:pos x="624" y="127"/>
                  </a:cxn>
                  <a:cxn ang="0">
                    <a:pos x="625" y="107"/>
                  </a:cxn>
                  <a:cxn ang="0">
                    <a:pos x="624" y="71"/>
                  </a:cxn>
                  <a:cxn ang="0">
                    <a:pos x="625" y="37"/>
                  </a:cxn>
                  <a:cxn ang="0">
                    <a:pos x="630" y="19"/>
                  </a:cxn>
                  <a:cxn ang="0">
                    <a:pos x="636" y="8"/>
                  </a:cxn>
                  <a:cxn ang="0">
                    <a:pos x="610" y="14"/>
                  </a:cxn>
                  <a:cxn ang="0">
                    <a:pos x="602" y="8"/>
                  </a:cxn>
                  <a:cxn ang="0">
                    <a:pos x="588" y="0"/>
                  </a:cxn>
                  <a:cxn ang="0">
                    <a:pos x="582" y="11"/>
                  </a:cxn>
                  <a:cxn ang="0">
                    <a:pos x="564" y="8"/>
                  </a:cxn>
                  <a:cxn ang="0">
                    <a:pos x="549" y="4"/>
                  </a:cxn>
                  <a:cxn ang="0">
                    <a:pos x="529" y="15"/>
                  </a:cxn>
                  <a:cxn ang="0">
                    <a:pos x="510" y="23"/>
                  </a:cxn>
                  <a:cxn ang="0">
                    <a:pos x="480" y="11"/>
                  </a:cxn>
                  <a:cxn ang="0">
                    <a:pos x="457" y="14"/>
                  </a:cxn>
                  <a:cxn ang="0">
                    <a:pos x="434" y="22"/>
                  </a:cxn>
                  <a:cxn ang="0">
                    <a:pos x="422" y="23"/>
                  </a:cxn>
                  <a:cxn ang="0">
                    <a:pos x="386" y="30"/>
                  </a:cxn>
                  <a:cxn ang="0">
                    <a:pos x="361" y="37"/>
                  </a:cxn>
                  <a:cxn ang="0">
                    <a:pos x="335" y="52"/>
                  </a:cxn>
                  <a:cxn ang="0">
                    <a:pos x="315" y="77"/>
                  </a:cxn>
                  <a:cxn ang="0">
                    <a:pos x="301" y="71"/>
                  </a:cxn>
                  <a:cxn ang="0">
                    <a:pos x="293" y="79"/>
                  </a:cxn>
                  <a:cxn ang="0">
                    <a:pos x="281" y="83"/>
                  </a:cxn>
                  <a:cxn ang="0">
                    <a:pos x="260" y="111"/>
                  </a:cxn>
                  <a:cxn ang="0">
                    <a:pos x="240" y="117"/>
                  </a:cxn>
                </a:cxnLst>
                <a:rect l="0" t="0" r="r" b="b"/>
                <a:pathLst>
                  <a:path w="760" h="1076">
                    <a:moveTo>
                      <a:pt x="237" y="119"/>
                    </a:moveTo>
                    <a:lnTo>
                      <a:pt x="239" y="122"/>
                    </a:lnTo>
                    <a:lnTo>
                      <a:pt x="239" y="123"/>
                    </a:lnTo>
                    <a:lnTo>
                      <a:pt x="240" y="123"/>
                    </a:lnTo>
                    <a:lnTo>
                      <a:pt x="243" y="127"/>
                    </a:lnTo>
                    <a:lnTo>
                      <a:pt x="245" y="127"/>
                    </a:lnTo>
                    <a:lnTo>
                      <a:pt x="247" y="132"/>
                    </a:lnTo>
                    <a:lnTo>
                      <a:pt x="249" y="137"/>
                    </a:lnTo>
                    <a:lnTo>
                      <a:pt x="255" y="138"/>
                    </a:lnTo>
                    <a:lnTo>
                      <a:pt x="252" y="141"/>
                    </a:lnTo>
                    <a:lnTo>
                      <a:pt x="252" y="145"/>
                    </a:lnTo>
                    <a:lnTo>
                      <a:pt x="251" y="146"/>
                    </a:lnTo>
                    <a:lnTo>
                      <a:pt x="255" y="153"/>
                    </a:lnTo>
                    <a:lnTo>
                      <a:pt x="258" y="153"/>
                    </a:lnTo>
                    <a:lnTo>
                      <a:pt x="252" y="160"/>
                    </a:lnTo>
                    <a:lnTo>
                      <a:pt x="255" y="161"/>
                    </a:lnTo>
                    <a:lnTo>
                      <a:pt x="259" y="179"/>
                    </a:lnTo>
                    <a:lnTo>
                      <a:pt x="256" y="190"/>
                    </a:lnTo>
                    <a:lnTo>
                      <a:pt x="258" y="198"/>
                    </a:lnTo>
                    <a:lnTo>
                      <a:pt x="255" y="201"/>
                    </a:lnTo>
                    <a:lnTo>
                      <a:pt x="259" y="205"/>
                    </a:lnTo>
                    <a:lnTo>
                      <a:pt x="260" y="206"/>
                    </a:lnTo>
                    <a:lnTo>
                      <a:pt x="260" y="210"/>
                    </a:lnTo>
                    <a:lnTo>
                      <a:pt x="260" y="213"/>
                    </a:lnTo>
                    <a:lnTo>
                      <a:pt x="258" y="221"/>
                    </a:lnTo>
                    <a:lnTo>
                      <a:pt x="258" y="225"/>
                    </a:lnTo>
                    <a:lnTo>
                      <a:pt x="259" y="228"/>
                    </a:lnTo>
                    <a:lnTo>
                      <a:pt x="260" y="230"/>
                    </a:lnTo>
                    <a:lnTo>
                      <a:pt x="260" y="235"/>
                    </a:lnTo>
                    <a:lnTo>
                      <a:pt x="262" y="236"/>
                    </a:lnTo>
                    <a:lnTo>
                      <a:pt x="264" y="239"/>
                    </a:lnTo>
                    <a:lnTo>
                      <a:pt x="264" y="243"/>
                    </a:lnTo>
                    <a:lnTo>
                      <a:pt x="262" y="247"/>
                    </a:lnTo>
                    <a:lnTo>
                      <a:pt x="267" y="259"/>
                    </a:lnTo>
                    <a:lnTo>
                      <a:pt x="271" y="259"/>
                    </a:lnTo>
                    <a:lnTo>
                      <a:pt x="273" y="262"/>
                    </a:lnTo>
                    <a:lnTo>
                      <a:pt x="281" y="272"/>
                    </a:lnTo>
                    <a:lnTo>
                      <a:pt x="279" y="274"/>
                    </a:lnTo>
                    <a:lnTo>
                      <a:pt x="278" y="279"/>
                    </a:lnTo>
                    <a:lnTo>
                      <a:pt x="275" y="279"/>
                    </a:lnTo>
                    <a:lnTo>
                      <a:pt x="273" y="283"/>
                    </a:lnTo>
                    <a:lnTo>
                      <a:pt x="274" y="285"/>
                    </a:lnTo>
                    <a:lnTo>
                      <a:pt x="273" y="289"/>
                    </a:lnTo>
                    <a:lnTo>
                      <a:pt x="271" y="291"/>
                    </a:lnTo>
                    <a:lnTo>
                      <a:pt x="274" y="291"/>
                    </a:lnTo>
                    <a:lnTo>
                      <a:pt x="275" y="291"/>
                    </a:lnTo>
                    <a:lnTo>
                      <a:pt x="277" y="294"/>
                    </a:lnTo>
                    <a:lnTo>
                      <a:pt x="275" y="298"/>
                    </a:lnTo>
                    <a:lnTo>
                      <a:pt x="273" y="298"/>
                    </a:lnTo>
                    <a:lnTo>
                      <a:pt x="266" y="296"/>
                    </a:lnTo>
                    <a:lnTo>
                      <a:pt x="254" y="296"/>
                    </a:lnTo>
                    <a:lnTo>
                      <a:pt x="233" y="294"/>
                    </a:lnTo>
                    <a:lnTo>
                      <a:pt x="226" y="294"/>
                    </a:lnTo>
                    <a:lnTo>
                      <a:pt x="218" y="298"/>
                    </a:lnTo>
                    <a:lnTo>
                      <a:pt x="214" y="298"/>
                    </a:lnTo>
                    <a:lnTo>
                      <a:pt x="212" y="300"/>
                    </a:lnTo>
                    <a:lnTo>
                      <a:pt x="210" y="309"/>
                    </a:lnTo>
                    <a:lnTo>
                      <a:pt x="210" y="310"/>
                    </a:lnTo>
                    <a:lnTo>
                      <a:pt x="209" y="310"/>
                    </a:lnTo>
                    <a:lnTo>
                      <a:pt x="198" y="317"/>
                    </a:lnTo>
                    <a:lnTo>
                      <a:pt x="195" y="317"/>
                    </a:lnTo>
                    <a:lnTo>
                      <a:pt x="189" y="321"/>
                    </a:lnTo>
                    <a:lnTo>
                      <a:pt x="183" y="319"/>
                    </a:lnTo>
                    <a:lnTo>
                      <a:pt x="178" y="319"/>
                    </a:lnTo>
                    <a:lnTo>
                      <a:pt x="178" y="324"/>
                    </a:lnTo>
                    <a:lnTo>
                      <a:pt x="176" y="333"/>
                    </a:lnTo>
                    <a:lnTo>
                      <a:pt x="178" y="336"/>
                    </a:lnTo>
                    <a:lnTo>
                      <a:pt x="182" y="336"/>
                    </a:lnTo>
                    <a:lnTo>
                      <a:pt x="183" y="336"/>
                    </a:lnTo>
                    <a:lnTo>
                      <a:pt x="179" y="340"/>
                    </a:lnTo>
                    <a:lnTo>
                      <a:pt x="179" y="347"/>
                    </a:lnTo>
                    <a:lnTo>
                      <a:pt x="178" y="351"/>
                    </a:lnTo>
                    <a:lnTo>
                      <a:pt x="179" y="352"/>
                    </a:lnTo>
                    <a:lnTo>
                      <a:pt x="180" y="351"/>
                    </a:lnTo>
                    <a:lnTo>
                      <a:pt x="182" y="351"/>
                    </a:lnTo>
                    <a:lnTo>
                      <a:pt x="183" y="351"/>
                    </a:lnTo>
                    <a:lnTo>
                      <a:pt x="184" y="355"/>
                    </a:lnTo>
                    <a:lnTo>
                      <a:pt x="186" y="355"/>
                    </a:lnTo>
                    <a:lnTo>
                      <a:pt x="186" y="359"/>
                    </a:lnTo>
                    <a:lnTo>
                      <a:pt x="186" y="362"/>
                    </a:lnTo>
                    <a:lnTo>
                      <a:pt x="183" y="366"/>
                    </a:lnTo>
                    <a:lnTo>
                      <a:pt x="176" y="366"/>
                    </a:lnTo>
                    <a:lnTo>
                      <a:pt x="171" y="366"/>
                    </a:lnTo>
                    <a:lnTo>
                      <a:pt x="165" y="377"/>
                    </a:lnTo>
                    <a:lnTo>
                      <a:pt x="159" y="381"/>
                    </a:lnTo>
                    <a:lnTo>
                      <a:pt x="157" y="382"/>
                    </a:lnTo>
                    <a:lnTo>
                      <a:pt x="155" y="385"/>
                    </a:lnTo>
                    <a:lnTo>
                      <a:pt x="151" y="385"/>
                    </a:lnTo>
                    <a:lnTo>
                      <a:pt x="147" y="385"/>
                    </a:lnTo>
                    <a:lnTo>
                      <a:pt x="138" y="392"/>
                    </a:lnTo>
                    <a:lnTo>
                      <a:pt x="136" y="396"/>
                    </a:lnTo>
                    <a:lnTo>
                      <a:pt x="132" y="407"/>
                    </a:lnTo>
                    <a:lnTo>
                      <a:pt x="128" y="415"/>
                    </a:lnTo>
                    <a:lnTo>
                      <a:pt x="122" y="422"/>
                    </a:lnTo>
                    <a:lnTo>
                      <a:pt x="117" y="423"/>
                    </a:lnTo>
                    <a:lnTo>
                      <a:pt x="115" y="427"/>
                    </a:lnTo>
                    <a:lnTo>
                      <a:pt x="106" y="427"/>
                    </a:lnTo>
                    <a:lnTo>
                      <a:pt x="98" y="430"/>
                    </a:lnTo>
                    <a:lnTo>
                      <a:pt x="92" y="430"/>
                    </a:lnTo>
                    <a:lnTo>
                      <a:pt x="90" y="434"/>
                    </a:lnTo>
                    <a:lnTo>
                      <a:pt x="87" y="431"/>
                    </a:lnTo>
                    <a:lnTo>
                      <a:pt x="83" y="434"/>
                    </a:lnTo>
                    <a:lnTo>
                      <a:pt x="81" y="430"/>
                    </a:lnTo>
                    <a:lnTo>
                      <a:pt x="80" y="431"/>
                    </a:lnTo>
                    <a:lnTo>
                      <a:pt x="80" y="434"/>
                    </a:lnTo>
                    <a:lnTo>
                      <a:pt x="79" y="442"/>
                    </a:lnTo>
                    <a:lnTo>
                      <a:pt x="77" y="446"/>
                    </a:lnTo>
                    <a:lnTo>
                      <a:pt x="73" y="446"/>
                    </a:lnTo>
                    <a:lnTo>
                      <a:pt x="67" y="442"/>
                    </a:lnTo>
                    <a:lnTo>
                      <a:pt x="62" y="442"/>
                    </a:lnTo>
                    <a:lnTo>
                      <a:pt x="57" y="442"/>
                    </a:lnTo>
                    <a:lnTo>
                      <a:pt x="50" y="449"/>
                    </a:lnTo>
                    <a:lnTo>
                      <a:pt x="48" y="453"/>
                    </a:lnTo>
                    <a:lnTo>
                      <a:pt x="46" y="457"/>
                    </a:lnTo>
                    <a:lnTo>
                      <a:pt x="44" y="457"/>
                    </a:lnTo>
                    <a:lnTo>
                      <a:pt x="39" y="457"/>
                    </a:lnTo>
                    <a:lnTo>
                      <a:pt x="37" y="457"/>
                    </a:lnTo>
                    <a:lnTo>
                      <a:pt x="35" y="461"/>
                    </a:lnTo>
                    <a:lnTo>
                      <a:pt x="34" y="461"/>
                    </a:lnTo>
                    <a:lnTo>
                      <a:pt x="33" y="466"/>
                    </a:lnTo>
                    <a:lnTo>
                      <a:pt x="26" y="472"/>
                    </a:lnTo>
                    <a:lnTo>
                      <a:pt x="25" y="472"/>
                    </a:lnTo>
                    <a:lnTo>
                      <a:pt x="18" y="478"/>
                    </a:lnTo>
                    <a:lnTo>
                      <a:pt x="14" y="485"/>
                    </a:lnTo>
                    <a:lnTo>
                      <a:pt x="11" y="485"/>
                    </a:lnTo>
                    <a:lnTo>
                      <a:pt x="10" y="489"/>
                    </a:lnTo>
                    <a:lnTo>
                      <a:pt x="8" y="489"/>
                    </a:lnTo>
                    <a:lnTo>
                      <a:pt x="6" y="493"/>
                    </a:lnTo>
                    <a:lnTo>
                      <a:pt x="0" y="497"/>
                    </a:lnTo>
                    <a:lnTo>
                      <a:pt x="0" y="560"/>
                    </a:lnTo>
                    <a:lnTo>
                      <a:pt x="0" y="583"/>
                    </a:lnTo>
                    <a:lnTo>
                      <a:pt x="142" y="718"/>
                    </a:lnTo>
                    <a:lnTo>
                      <a:pt x="319" y="905"/>
                    </a:lnTo>
                    <a:lnTo>
                      <a:pt x="362" y="950"/>
                    </a:lnTo>
                    <a:lnTo>
                      <a:pt x="363" y="957"/>
                    </a:lnTo>
                    <a:lnTo>
                      <a:pt x="362" y="969"/>
                    </a:lnTo>
                    <a:lnTo>
                      <a:pt x="362" y="972"/>
                    </a:lnTo>
                    <a:lnTo>
                      <a:pt x="367" y="972"/>
                    </a:lnTo>
                    <a:lnTo>
                      <a:pt x="370" y="977"/>
                    </a:lnTo>
                    <a:lnTo>
                      <a:pt x="373" y="977"/>
                    </a:lnTo>
                    <a:lnTo>
                      <a:pt x="380" y="983"/>
                    </a:lnTo>
                    <a:lnTo>
                      <a:pt x="381" y="983"/>
                    </a:lnTo>
                    <a:lnTo>
                      <a:pt x="381" y="991"/>
                    </a:lnTo>
                    <a:lnTo>
                      <a:pt x="385" y="998"/>
                    </a:lnTo>
                    <a:lnTo>
                      <a:pt x="389" y="998"/>
                    </a:lnTo>
                    <a:lnTo>
                      <a:pt x="389" y="1002"/>
                    </a:lnTo>
                    <a:lnTo>
                      <a:pt x="392" y="1002"/>
                    </a:lnTo>
                    <a:lnTo>
                      <a:pt x="396" y="1003"/>
                    </a:lnTo>
                    <a:lnTo>
                      <a:pt x="397" y="1002"/>
                    </a:lnTo>
                    <a:lnTo>
                      <a:pt x="400" y="999"/>
                    </a:lnTo>
                    <a:lnTo>
                      <a:pt x="403" y="1002"/>
                    </a:lnTo>
                    <a:lnTo>
                      <a:pt x="405" y="1006"/>
                    </a:lnTo>
                    <a:lnTo>
                      <a:pt x="408" y="1012"/>
                    </a:lnTo>
                    <a:lnTo>
                      <a:pt x="411" y="1012"/>
                    </a:lnTo>
                    <a:lnTo>
                      <a:pt x="412" y="1014"/>
                    </a:lnTo>
                    <a:lnTo>
                      <a:pt x="413" y="1014"/>
                    </a:lnTo>
                    <a:lnTo>
                      <a:pt x="413" y="1016"/>
                    </a:lnTo>
                    <a:lnTo>
                      <a:pt x="419" y="1016"/>
                    </a:lnTo>
                    <a:lnTo>
                      <a:pt x="422" y="1018"/>
                    </a:lnTo>
                    <a:lnTo>
                      <a:pt x="428" y="1018"/>
                    </a:lnTo>
                    <a:lnTo>
                      <a:pt x="431" y="1022"/>
                    </a:lnTo>
                    <a:lnTo>
                      <a:pt x="435" y="1025"/>
                    </a:lnTo>
                    <a:lnTo>
                      <a:pt x="438" y="1027"/>
                    </a:lnTo>
                    <a:lnTo>
                      <a:pt x="438" y="1041"/>
                    </a:lnTo>
                    <a:lnTo>
                      <a:pt x="438" y="1044"/>
                    </a:lnTo>
                    <a:lnTo>
                      <a:pt x="438" y="1048"/>
                    </a:lnTo>
                    <a:lnTo>
                      <a:pt x="439" y="1050"/>
                    </a:lnTo>
                    <a:lnTo>
                      <a:pt x="439" y="1052"/>
                    </a:lnTo>
                    <a:lnTo>
                      <a:pt x="437" y="1054"/>
                    </a:lnTo>
                    <a:lnTo>
                      <a:pt x="437" y="1061"/>
                    </a:lnTo>
                    <a:lnTo>
                      <a:pt x="435" y="1061"/>
                    </a:lnTo>
                    <a:lnTo>
                      <a:pt x="434" y="1067"/>
                    </a:lnTo>
                    <a:lnTo>
                      <a:pt x="437" y="1071"/>
                    </a:lnTo>
                    <a:lnTo>
                      <a:pt x="438" y="1071"/>
                    </a:lnTo>
                    <a:lnTo>
                      <a:pt x="442" y="1076"/>
                    </a:lnTo>
                    <a:lnTo>
                      <a:pt x="476" y="1067"/>
                    </a:lnTo>
                    <a:lnTo>
                      <a:pt x="533" y="1048"/>
                    </a:lnTo>
                    <a:lnTo>
                      <a:pt x="592" y="965"/>
                    </a:lnTo>
                    <a:lnTo>
                      <a:pt x="760" y="805"/>
                    </a:lnTo>
                    <a:lnTo>
                      <a:pt x="744" y="759"/>
                    </a:lnTo>
                    <a:lnTo>
                      <a:pt x="724" y="748"/>
                    </a:lnTo>
                    <a:lnTo>
                      <a:pt x="713" y="744"/>
                    </a:lnTo>
                    <a:lnTo>
                      <a:pt x="705" y="748"/>
                    </a:lnTo>
                    <a:lnTo>
                      <a:pt x="702" y="748"/>
                    </a:lnTo>
                    <a:lnTo>
                      <a:pt x="697" y="741"/>
                    </a:lnTo>
                    <a:lnTo>
                      <a:pt x="695" y="733"/>
                    </a:lnTo>
                    <a:lnTo>
                      <a:pt x="689" y="726"/>
                    </a:lnTo>
                    <a:lnTo>
                      <a:pt x="689" y="699"/>
                    </a:lnTo>
                    <a:lnTo>
                      <a:pt x="664" y="651"/>
                    </a:lnTo>
                    <a:lnTo>
                      <a:pt x="664" y="647"/>
                    </a:lnTo>
                    <a:lnTo>
                      <a:pt x="666" y="647"/>
                    </a:lnTo>
                    <a:lnTo>
                      <a:pt x="667" y="642"/>
                    </a:lnTo>
                    <a:lnTo>
                      <a:pt x="670" y="640"/>
                    </a:lnTo>
                    <a:lnTo>
                      <a:pt x="670" y="638"/>
                    </a:lnTo>
                    <a:lnTo>
                      <a:pt x="682" y="628"/>
                    </a:lnTo>
                    <a:lnTo>
                      <a:pt x="683" y="618"/>
                    </a:lnTo>
                    <a:lnTo>
                      <a:pt x="683" y="617"/>
                    </a:lnTo>
                    <a:lnTo>
                      <a:pt x="683" y="609"/>
                    </a:lnTo>
                    <a:lnTo>
                      <a:pt x="680" y="606"/>
                    </a:lnTo>
                    <a:lnTo>
                      <a:pt x="679" y="598"/>
                    </a:lnTo>
                    <a:lnTo>
                      <a:pt x="678" y="584"/>
                    </a:lnTo>
                    <a:lnTo>
                      <a:pt x="676" y="580"/>
                    </a:lnTo>
                    <a:lnTo>
                      <a:pt x="678" y="579"/>
                    </a:lnTo>
                    <a:lnTo>
                      <a:pt x="679" y="575"/>
                    </a:lnTo>
                    <a:lnTo>
                      <a:pt x="680" y="569"/>
                    </a:lnTo>
                    <a:lnTo>
                      <a:pt x="679" y="565"/>
                    </a:lnTo>
                    <a:lnTo>
                      <a:pt x="682" y="564"/>
                    </a:lnTo>
                    <a:lnTo>
                      <a:pt x="686" y="549"/>
                    </a:lnTo>
                    <a:lnTo>
                      <a:pt x="679" y="525"/>
                    </a:lnTo>
                    <a:lnTo>
                      <a:pt x="682" y="491"/>
                    </a:lnTo>
                    <a:lnTo>
                      <a:pt x="682" y="485"/>
                    </a:lnTo>
                    <a:lnTo>
                      <a:pt x="680" y="472"/>
                    </a:lnTo>
                    <a:lnTo>
                      <a:pt x="678" y="453"/>
                    </a:lnTo>
                    <a:lnTo>
                      <a:pt x="675" y="442"/>
                    </a:lnTo>
                    <a:lnTo>
                      <a:pt x="671" y="434"/>
                    </a:lnTo>
                    <a:lnTo>
                      <a:pt x="667" y="422"/>
                    </a:lnTo>
                    <a:lnTo>
                      <a:pt x="661" y="412"/>
                    </a:lnTo>
                    <a:lnTo>
                      <a:pt x="670" y="408"/>
                    </a:lnTo>
                    <a:lnTo>
                      <a:pt x="651" y="298"/>
                    </a:lnTo>
                    <a:lnTo>
                      <a:pt x="626" y="270"/>
                    </a:lnTo>
                    <a:lnTo>
                      <a:pt x="625" y="254"/>
                    </a:lnTo>
                    <a:lnTo>
                      <a:pt x="615" y="236"/>
                    </a:lnTo>
                    <a:lnTo>
                      <a:pt x="614" y="236"/>
                    </a:lnTo>
                    <a:lnTo>
                      <a:pt x="609" y="230"/>
                    </a:lnTo>
                    <a:lnTo>
                      <a:pt x="606" y="230"/>
                    </a:lnTo>
                    <a:lnTo>
                      <a:pt x="603" y="228"/>
                    </a:lnTo>
                    <a:lnTo>
                      <a:pt x="602" y="217"/>
                    </a:lnTo>
                    <a:lnTo>
                      <a:pt x="596" y="202"/>
                    </a:lnTo>
                    <a:lnTo>
                      <a:pt x="596" y="198"/>
                    </a:lnTo>
                    <a:lnTo>
                      <a:pt x="596" y="195"/>
                    </a:lnTo>
                    <a:lnTo>
                      <a:pt x="595" y="190"/>
                    </a:lnTo>
                    <a:lnTo>
                      <a:pt x="596" y="179"/>
                    </a:lnTo>
                    <a:lnTo>
                      <a:pt x="598" y="175"/>
                    </a:lnTo>
                    <a:lnTo>
                      <a:pt x="599" y="171"/>
                    </a:lnTo>
                    <a:lnTo>
                      <a:pt x="606" y="168"/>
                    </a:lnTo>
                    <a:lnTo>
                      <a:pt x="606" y="164"/>
                    </a:lnTo>
                    <a:lnTo>
                      <a:pt x="607" y="160"/>
                    </a:lnTo>
                    <a:lnTo>
                      <a:pt x="607" y="157"/>
                    </a:lnTo>
                    <a:lnTo>
                      <a:pt x="617" y="152"/>
                    </a:lnTo>
                    <a:lnTo>
                      <a:pt x="619" y="149"/>
                    </a:lnTo>
                    <a:lnTo>
                      <a:pt x="621" y="146"/>
                    </a:lnTo>
                    <a:lnTo>
                      <a:pt x="622" y="145"/>
                    </a:lnTo>
                    <a:lnTo>
                      <a:pt x="621" y="142"/>
                    </a:lnTo>
                    <a:lnTo>
                      <a:pt x="624" y="138"/>
                    </a:lnTo>
                    <a:lnTo>
                      <a:pt x="624" y="127"/>
                    </a:lnTo>
                    <a:lnTo>
                      <a:pt x="625" y="123"/>
                    </a:lnTo>
                    <a:lnTo>
                      <a:pt x="625" y="115"/>
                    </a:lnTo>
                    <a:lnTo>
                      <a:pt x="628" y="115"/>
                    </a:lnTo>
                    <a:lnTo>
                      <a:pt x="628" y="113"/>
                    </a:lnTo>
                    <a:lnTo>
                      <a:pt x="630" y="111"/>
                    </a:lnTo>
                    <a:lnTo>
                      <a:pt x="630" y="109"/>
                    </a:lnTo>
                    <a:lnTo>
                      <a:pt x="625" y="107"/>
                    </a:lnTo>
                    <a:lnTo>
                      <a:pt x="625" y="104"/>
                    </a:lnTo>
                    <a:lnTo>
                      <a:pt x="625" y="98"/>
                    </a:lnTo>
                    <a:lnTo>
                      <a:pt x="628" y="92"/>
                    </a:lnTo>
                    <a:lnTo>
                      <a:pt x="625" y="83"/>
                    </a:lnTo>
                    <a:lnTo>
                      <a:pt x="624" y="79"/>
                    </a:lnTo>
                    <a:lnTo>
                      <a:pt x="624" y="75"/>
                    </a:lnTo>
                    <a:lnTo>
                      <a:pt x="624" y="71"/>
                    </a:lnTo>
                    <a:lnTo>
                      <a:pt x="625" y="62"/>
                    </a:lnTo>
                    <a:lnTo>
                      <a:pt x="625" y="56"/>
                    </a:lnTo>
                    <a:lnTo>
                      <a:pt x="625" y="52"/>
                    </a:lnTo>
                    <a:lnTo>
                      <a:pt x="625" y="48"/>
                    </a:lnTo>
                    <a:lnTo>
                      <a:pt x="628" y="43"/>
                    </a:lnTo>
                    <a:lnTo>
                      <a:pt x="628" y="37"/>
                    </a:lnTo>
                    <a:lnTo>
                      <a:pt x="625" y="37"/>
                    </a:lnTo>
                    <a:lnTo>
                      <a:pt x="621" y="37"/>
                    </a:lnTo>
                    <a:lnTo>
                      <a:pt x="619" y="34"/>
                    </a:lnTo>
                    <a:lnTo>
                      <a:pt x="621" y="30"/>
                    </a:lnTo>
                    <a:lnTo>
                      <a:pt x="626" y="29"/>
                    </a:lnTo>
                    <a:lnTo>
                      <a:pt x="628" y="29"/>
                    </a:lnTo>
                    <a:lnTo>
                      <a:pt x="630" y="23"/>
                    </a:lnTo>
                    <a:lnTo>
                      <a:pt x="630" y="19"/>
                    </a:lnTo>
                    <a:lnTo>
                      <a:pt x="629" y="18"/>
                    </a:lnTo>
                    <a:lnTo>
                      <a:pt x="630" y="18"/>
                    </a:lnTo>
                    <a:lnTo>
                      <a:pt x="633" y="18"/>
                    </a:lnTo>
                    <a:lnTo>
                      <a:pt x="637" y="14"/>
                    </a:lnTo>
                    <a:lnTo>
                      <a:pt x="636" y="11"/>
                    </a:lnTo>
                    <a:lnTo>
                      <a:pt x="637" y="8"/>
                    </a:lnTo>
                    <a:lnTo>
                      <a:pt x="636" y="8"/>
                    </a:lnTo>
                    <a:lnTo>
                      <a:pt x="630" y="11"/>
                    </a:lnTo>
                    <a:lnTo>
                      <a:pt x="626" y="11"/>
                    </a:lnTo>
                    <a:lnTo>
                      <a:pt x="624" y="11"/>
                    </a:lnTo>
                    <a:lnTo>
                      <a:pt x="622" y="8"/>
                    </a:lnTo>
                    <a:lnTo>
                      <a:pt x="621" y="8"/>
                    </a:lnTo>
                    <a:lnTo>
                      <a:pt x="615" y="14"/>
                    </a:lnTo>
                    <a:lnTo>
                      <a:pt x="610" y="14"/>
                    </a:lnTo>
                    <a:lnTo>
                      <a:pt x="606" y="14"/>
                    </a:lnTo>
                    <a:lnTo>
                      <a:pt x="605" y="11"/>
                    </a:lnTo>
                    <a:lnTo>
                      <a:pt x="606" y="11"/>
                    </a:lnTo>
                    <a:lnTo>
                      <a:pt x="605" y="8"/>
                    </a:lnTo>
                    <a:lnTo>
                      <a:pt x="606" y="7"/>
                    </a:lnTo>
                    <a:lnTo>
                      <a:pt x="605" y="7"/>
                    </a:lnTo>
                    <a:lnTo>
                      <a:pt x="602" y="8"/>
                    </a:lnTo>
                    <a:lnTo>
                      <a:pt x="600" y="7"/>
                    </a:lnTo>
                    <a:lnTo>
                      <a:pt x="599" y="7"/>
                    </a:lnTo>
                    <a:lnTo>
                      <a:pt x="598" y="7"/>
                    </a:lnTo>
                    <a:lnTo>
                      <a:pt x="595" y="0"/>
                    </a:lnTo>
                    <a:lnTo>
                      <a:pt x="591" y="0"/>
                    </a:lnTo>
                    <a:lnTo>
                      <a:pt x="590" y="0"/>
                    </a:lnTo>
                    <a:lnTo>
                      <a:pt x="588" y="0"/>
                    </a:lnTo>
                    <a:lnTo>
                      <a:pt x="587" y="0"/>
                    </a:lnTo>
                    <a:lnTo>
                      <a:pt x="584" y="0"/>
                    </a:lnTo>
                    <a:lnTo>
                      <a:pt x="583" y="0"/>
                    </a:lnTo>
                    <a:lnTo>
                      <a:pt x="586" y="3"/>
                    </a:lnTo>
                    <a:lnTo>
                      <a:pt x="586" y="7"/>
                    </a:lnTo>
                    <a:lnTo>
                      <a:pt x="583" y="11"/>
                    </a:lnTo>
                    <a:lnTo>
                      <a:pt x="582" y="11"/>
                    </a:lnTo>
                    <a:lnTo>
                      <a:pt x="579" y="11"/>
                    </a:lnTo>
                    <a:lnTo>
                      <a:pt x="575" y="14"/>
                    </a:lnTo>
                    <a:lnTo>
                      <a:pt x="572" y="11"/>
                    </a:lnTo>
                    <a:lnTo>
                      <a:pt x="571" y="8"/>
                    </a:lnTo>
                    <a:lnTo>
                      <a:pt x="569" y="8"/>
                    </a:lnTo>
                    <a:lnTo>
                      <a:pt x="568" y="8"/>
                    </a:lnTo>
                    <a:lnTo>
                      <a:pt x="564" y="8"/>
                    </a:lnTo>
                    <a:lnTo>
                      <a:pt x="561" y="7"/>
                    </a:lnTo>
                    <a:lnTo>
                      <a:pt x="560" y="4"/>
                    </a:lnTo>
                    <a:lnTo>
                      <a:pt x="561" y="4"/>
                    </a:lnTo>
                    <a:lnTo>
                      <a:pt x="560" y="0"/>
                    </a:lnTo>
                    <a:lnTo>
                      <a:pt x="557" y="0"/>
                    </a:lnTo>
                    <a:lnTo>
                      <a:pt x="553" y="0"/>
                    </a:lnTo>
                    <a:lnTo>
                      <a:pt x="549" y="4"/>
                    </a:lnTo>
                    <a:lnTo>
                      <a:pt x="549" y="7"/>
                    </a:lnTo>
                    <a:lnTo>
                      <a:pt x="549" y="8"/>
                    </a:lnTo>
                    <a:lnTo>
                      <a:pt x="548" y="11"/>
                    </a:lnTo>
                    <a:lnTo>
                      <a:pt x="539" y="14"/>
                    </a:lnTo>
                    <a:lnTo>
                      <a:pt x="533" y="15"/>
                    </a:lnTo>
                    <a:lnTo>
                      <a:pt x="531" y="14"/>
                    </a:lnTo>
                    <a:lnTo>
                      <a:pt x="529" y="15"/>
                    </a:lnTo>
                    <a:lnTo>
                      <a:pt x="527" y="18"/>
                    </a:lnTo>
                    <a:lnTo>
                      <a:pt x="525" y="18"/>
                    </a:lnTo>
                    <a:lnTo>
                      <a:pt x="523" y="23"/>
                    </a:lnTo>
                    <a:lnTo>
                      <a:pt x="518" y="26"/>
                    </a:lnTo>
                    <a:lnTo>
                      <a:pt x="515" y="29"/>
                    </a:lnTo>
                    <a:lnTo>
                      <a:pt x="512" y="26"/>
                    </a:lnTo>
                    <a:lnTo>
                      <a:pt x="510" y="23"/>
                    </a:lnTo>
                    <a:lnTo>
                      <a:pt x="507" y="22"/>
                    </a:lnTo>
                    <a:lnTo>
                      <a:pt x="507" y="18"/>
                    </a:lnTo>
                    <a:lnTo>
                      <a:pt x="495" y="11"/>
                    </a:lnTo>
                    <a:lnTo>
                      <a:pt x="487" y="14"/>
                    </a:lnTo>
                    <a:lnTo>
                      <a:pt x="484" y="11"/>
                    </a:lnTo>
                    <a:lnTo>
                      <a:pt x="483" y="11"/>
                    </a:lnTo>
                    <a:lnTo>
                      <a:pt x="480" y="11"/>
                    </a:lnTo>
                    <a:lnTo>
                      <a:pt x="476" y="11"/>
                    </a:lnTo>
                    <a:lnTo>
                      <a:pt x="473" y="14"/>
                    </a:lnTo>
                    <a:lnTo>
                      <a:pt x="472" y="11"/>
                    </a:lnTo>
                    <a:lnTo>
                      <a:pt x="469" y="14"/>
                    </a:lnTo>
                    <a:lnTo>
                      <a:pt x="464" y="11"/>
                    </a:lnTo>
                    <a:lnTo>
                      <a:pt x="462" y="11"/>
                    </a:lnTo>
                    <a:lnTo>
                      <a:pt x="457" y="14"/>
                    </a:lnTo>
                    <a:lnTo>
                      <a:pt x="453" y="15"/>
                    </a:lnTo>
                    <a:lnTo>
                      <a:pt x="446" y="18"/>
                    </a:lnTo>
                    <a:lnTo>
                      <a:pt x="441" y="18"/>
                    </a:lnTo>
                    <a:lnTo>
                      <a:pt x="438" y="15"/>
                    </a:lnTo>
                    <a:lnTo>
                      <a:pt x="438" y="18"/>
                    </a:lnTo>
                    <a:lnTo>
                      <a:pt x="438" y="19"/>
                    </a:lnTo>
                    <a:lnTo>
                      <a:pt x="434" y="22"/>
                    </a:lnTo>
                    <a:lnTo>
                      <a:pt x="431" y="19"/>
                    </a:lnTo>
                    <a:lnTo>
                      <a:pt x="431" y="18"/>
                    </a:lnTo>
                    <a:lnTo>
                      <a:pt x="427" y="18"/>
                    </a:lnTo>
                    <a:lnTo>
                      <a:pt x="426" y="18"/>
                    </a:lnTo>
                    <a:lnTo>
                      <a:pt x="423" y="19"/>
                    </a:lnTo>
                    <a:lnTo>
                      <a:pt x="423" y="22"/>
                    </a:lnTo>
                    <a:lnTo>
                      <a:pt x="422" y="23"/>
                    </a:lnTo>
                    <a:lnTo>
                      <a:pt x="416" y="29"/>
                    </a:lnTo>
                    <a:lnTo>
                      <a:pt x="413" y="30"/>
                    </a:lnTo>
                    <a:lnTo>
                      <a:pt x="408" y="29"/>
                    </a:lnTo>
                    <a:lnTo>
                      <a:pt x="407" y="29"/>
                    </a:lnTo>
                    <a:lnTo>
                      <a:pt x="405" y="29"/>
                    </a:lnTo>
                    <a:lnTo>
                      <a:pt x="393" y="30"/>
                    </a:lnTo>
                    <a:lnTo>
                      <a:pt x="386" y="30"/>
                    </a:lnTo>
                    <a:lnTo>
                      <a:pt x="377" y="33"/>
                    </a:lnTo>
                    <a:lnTo>
                      <a:pt x="376" y="33"/>
                    </a:lnTo>
                    <a:lnTo>
                      <a:pt x="373" y="34"/>
                    </a:lnTo>
                    <a:lnTo>
                      <a:pt x="369" y="30"/>
                    </a:lnTo>
                    <a:lnTo>
                      <a:pt x="366" y="34"/>
                    </a:lnTo>
                    <a:lnTo>
                      <a:pt x="362" y="34"/>
                    </a:lnTo>
                    <a:lnTo>
                      <a:pt x="361" y="37"/>
                    </a:lnTo>
                    <a:lnTo>
                      <a:pt x="358" y="37"/>
                    </a:lnTo>
                    <a:lnTo>
                      <a:pt x="354" y="37"/>
                    </a:lnTo>
                    <a:lnTo>
                      <a:pt x="352" y="41"/>
                    </a:lnTo>
                    <a:lnTo>
                      <a:pt x="351" y="41"/>
                    </a:lnTo>
                    <a:lnTo>
                      <a:pt x="346" y="43"/>
                    </a:lnTo>
                    <a:lnTo>
                      <a:pt x="343" y="43"/>
                    </a:lnTo>
                    <a:lnTo>
                      <a:pt x="335" y="52"/>
                    </a:lnTo>
                    <a:lnTo>
                      <a:pt x="332" y="52"/>
                    </a:lnTo>
                    <a:lnTo>
                      <a:pt x="329" y="56"/>
                    </a:lnTo>
                    <a:lnTo>
                      <a:pt x="327" y="58"/>
                    </a:lnTo>
                    <a:lnTo>
                      <a:pt x="324" y="62"/>
                    </a:lnTo>
                    <a:lnTo>
                      <a:pt x="321" y="71"/>
                    </a:lnTo>
                    <a:lnTo>
                      <a:pt x="319" y="75"/>
                    </a:lnTo>
                    <a:lnTo>
                      <a:pt x="315" y="77"/>
                    </a:lnTo>
                    <a:lnTo>
                      <a:pt x="310" y="75"/>
                    </a:lnTo>
                    <a:lnTo>
                      <a:pt x="308" y="75"/>
                    </a:lnTo>
                    <a:lnTo>
                      <a:pt x="308" y="73"/>
                    </a:lnTo>
                    <a:lnTo>
                      <a:pt x="306" y="71"/>
                    </a:lnTo>
                    <a:lnTo>
                      <a:pt x="305" y="71"/>
                    </a:lnTo>
                    <a:lnTo>
                      <a:pt x="304" y="71"/>
                    </a:lnTo>
                    <a:lnTo>
                      <a:pt x="301" y="71"/>
                    </a:lnTo>
                    <a:lnTo>
                      <a:pt x="301" y="75"/>
                    </a:lnTo>
                    <a:lnTo>
                      <a:pt x="298" y="77"/>
                    </a:lnTo>
                    <a:lnTo>
                      <a:pt x="297" y="77"/>
                    </a:lnTo>
                    <a:lnTo>
                      <a:pt x="297" y="81"/>
                    </a:lnTo>
                    <a:lnTo>
                      <a:pt x="294" y="81"/>
                    </a:lnTo>
                    <a:lnTo>
                      <a:pt x="293" y="81"/>
                    </a:lnTo>
                    <a:lnTo>
                      <a:pt x="293" y="79"/>
                    </a:lnTo>
                    <a:lnTo>
                      <a:pt x="290" y="79"/>
                    </a:lnTo>
                    <a:lnTo>
                      <a:pt x="289" y="77"/>
                    </a:lnTo>
                    <a:lnTo>
                      <a:pt x="289" y="79"/>
                    </a:lnTo>
                    <a:lnTo>
                      <a:pt x="286" y="81"/>
                    </a:lnTo>
                    <a:lnTo>
                      <a:pt x="285" y="81"/>
                    </a:lnTo>
                    <a:lnTo>
                      <a:pt x="282" y="81"/>
                    </a:lnTo>
                    <a:lnTo>
                      <a:pt x="281" y="83"/>
                    </a:lnTo>
                    <a:lnTo>
                      <a:pt x="279" y="85"/>
                    </a:lnTo>
                    <a:lnTo>
                      <a:pt x="277" y="90"/>
                    </a:lnTo>
                    <a:lnTo>
                      <a:pt x="275" y="90"/>
                    </a:lnTo>
                    <a:lnTo>
                      <a:pt x="273" y="102"/>
                    </a:lnTo>
                    <a:lnTo>
                      <a:pt x="268" y="104"/>
                    </a:lnTo>
                    <a:lnTo>
                      <a:pt x="264" y="107"/>
                    </a:lnTo>
                    <a:lnTo>
                      <a:pt x="260" y="111"/>
                    </a:lnTo>
                    <a:lnTo>
                      <a:pt x="259" y="113"/>
                    </a:lnTo>
                    <a:lnTo>
                      <a:pt x="256" y="113"/>
                    </a:lnTo>
                    <a:lnTo>
                      <a:pt x="252" y="115"/>
                    </a:lnTo>
                    <a:lnTo>
                      <a:pt x="247" y="119"/>
                    </a:lnTo>
                    <a:lnTo>
                      <a:pt x="245" y="119"/>
                    </a:lnTo>
                    <a:lnTo>
                      <a:pt x="243" y="119"/>
                    </a:lnTo>
                    <a:lnTo>
                      <a:pt x="240" y="117"/>
                    </a:lnTo>
                    <a:lnTo>
                      <a:pt x="239" y="119"/>
                    </a:lnTo>
                    <a:lnTo>
                      <a:pt x="239" y="117"/>
                    </a:lnTo>
                    <a:lnTo>
                      <a:pt x="237" y="119"/>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01" name="Freeform 485"/>
              <p:cNvSpPr>
                <a:spLocks/>
              </p:cNvSpPr>
              <p:nvPr/>
            </p:nvSpPr>
            <p:spPr bwMode="auto">
              <a:xfrm>
                <a:off x="2684" y="2511"/>
                <a:ext cx="38" cy="123"/>
              </a:xfrm>
              <a:custGeom>
                <a:avLst/>
                <a:gdLst/>
                <a:ahLst/>
                <a:cxnLst>
                  <a:cxn ang="0">
                    <a:pos x="4" y="97"/>
                  </a:cxn>
                  <a:cxn ang="0">
                    <a:pos x="0" y="121"/>
                  </a:cxn>
                  <a:cxn ang="0">
                    <a:pos x="20" y="171"/>
                  </a:cxn>
                  <a:cxn ang="0">
                    <a:pos x="30" y="191"/>
                  </a:cxn>
                  <a:cxn ang="0">
                    <a:pos x="31" y="229"/>
                  </a:cxn>
                  <a:cxn ang="0">
                    <a:pos x="31" y="240"/>
                  </a:cxn>
                  <a:cxn ang="0">
                    <a:pos x="29" y="322"/>
                  </a:cxn>
                  <a:cxn ang="0">
                    <a:pos x="31" y="345"/>
                  </a:cxn>
                  <a:cxn ang="0">
                    <a:pos x="38" y="364"/>
                  </a:cxn>
                  <a:cxn ang="0">
                    <a:pos x="39" y="370"/>
                  </a:cxn>
                  <a:cxn ang="0">
                    <a:pos x="72" y="362"/>
                  </a:cxn>
                  <a:cxn ang="0">
                    <a:pos x="72" y="345"/>
                  </a:cxn>
                  <a:cxn ang="0">
                    <a:pos x="73" y="336"/>
                  </a:cxn>
                  <a:cxn ang="0">
                    <a:pos x="72" y="326"/>
                  </a:cxn>
                  <a:cxn ang="0">
                    <a:pos x="73" y="315"/>
                  </a:cxn>
                  <a:cxn ang="0">
                    <a:pos x="75" y="296"/>
                  </a:cxn>
                  <a:cxn ang="0">
                    <a:pos x="72" y="289"/>
                  </a:cxn>
                  <a:cxn ang="0">
                    <a:pos x="71" y="269"/>
                  </a:cxn>
                  <a:cxn ang="0">
                    <a:pos x="72" y="236"/>
                  </a:cxn>
                  <a:cxn ang="0">
                    <a:pos x="72" y="215"/>
                  </a:cxn>
                  <a:cxn ang="0">
                    <a:pos x="73" y="200"/>
                  </a:cxn>
                  <a:cxn ang="0">
                    <a:pos x="88" y="187"/>
                  </a:cxn>
                  <a:cxn ang="0">
                    <a:pos x="92" y="164"/>
                  </a:cxn>
                  <a:cxn ang="0">
                    <a:pos x="94" y="158"/>
                  </a:cxn>
                  <a:cxn ang="0">
                    <a:pos x="102" y="151"/>
                  </a:cxn>
                  <a:cxn ang="0">
                    <a:pos x="107" y="132"/>
                  </a:cxn>
                  <a:cxn ang="0">
                    <a:pos x="106" y="117"/>
                  </a:cxn>
                  <a:cxn ang="0">
                    <a:pos x="113" y="120"/>
                  </a:cxn>
                  <a:cxn ang="0">
                    <a:pos x="114" y="101"/>
                  </a:cxn>
                  <a:cxn ang="0">
                    <a:pos x="110" y="97"/>
                  </a:cxn>
                  <a:cxn ang="0">
                    <a:pos x="110" y="78"/>
                  </a:cxn>
                  <a:cxn ang="0">
                    <a:pos x="104" y="42"/>
                  </a:cxn>
                  <a:cxn ang="0">
                    <a:pos x="99" y="34"/>
                  </a:cxn>
                  <a:cxn ang="0">
                    <a:pos x="88" y="18"/>
                  </a:cxn>
                  <a:cxn ang="0">
                    <a:pos x="72" y="3"/>
                  </a:cxn>
                  <a:cxn ang="0">
                    <a:pos x="69" y="7"/>
                  </a:cxn>
                  <a:cxn ang="0">
                    <a:pos x="65" y="9"/>
                  </a:cxn>
                  <a:cxn ang="0">
                    <a:pos x="60" y="11"/>
                  </a:cxn>
                  <a:cxn ang="0">
                    <a:pos x="62" y="26"/>
                  </a:cxn>
                  <a:cxn ang="0">
                    <a:pos x="61" y="33"/>
                  </a:cxn>
                  <a:cxn ang="0">
                    <a:pos x="57" y="45"/>
                  </a:cxn>
                  <a:cxn ang="0">
                    <a:pos x="41" y="57"/>
                  </a:cxn>
                  <a:cxn ang="0">
                    <a:pos x="30" y="57"/>
                  </a:cxn>
                  <a:cxn ang="0">
                    <a:pos x="24" y="56"/>
                  </a:cxn>
                  <a:cxn ang="0">
                    <a:pos x="22" y="67"/>
                  </a:cxn>
                  <a:cxn ang="0">
                    <a:pos x="20" y="67"/>
                  </a:cxn>
                  <a:cxn ang="0">
                    <a:pos x="15" y="67"/>
                  </a:cxn>
                  <a:cxn ang="0">
                    <a:pos x="14" y="71"/>
                  </a:cxn>
                  <a:cxn ang="0">
                    <a:pos x="11" y="78"/>
                  </a:cxn>
                  <a:cxn ang="0">
                    <a:pos x="7" y="79"/>
                  </a:cxn>
                  <a:cxn ang="0">
                    <a:pos x="5" y="83"/>
                  </a:cxn>
                </a:cxnLst>
                <a:rect l="0" t="0" r="r" b="b"/>
                <a:pathLst>
                  <a:path w="114" h="370">
                    <a:moveTo>
                      <a:pt x="5" y="83"/>
                    </a:moveTo>
                    <a:lnTo>
                      <a:pt x="4" y="97"/>
                    </a:lnTo>
                    <a:lnTo>
                      <a:pt x="1" y="101"/>
                    </a:lnTo>
                    <a:lnTo>
                      <a:pt x="0" y="121"/>
                    </a:lnTo>
                    <a:lnTo>
                      <a:pt x="22" y="143"/>
                    </a:lnTo>
                    <a:lnTo>
                      <a:pt x="20" y="171"/>
                    </a:lnTo>
                    <a:lnTo>
                      <a:pt x="23" y="183"/>
                    </a:lnTo>
                    <a:lnTo>
                      <a:pt x="30" y="191"/>
                    </a:lnTo>
                    <a:lnTo>
                      <a:pt x="31" y="200"/>
                    </a:lnTo>
                    <a:lnTo>
                      <a:pt x="31" y="229"/>
                    </a:lnTo>
                    <a:lnTo>
                      <a:pt x="33" y="235"/>
                    </a:lnTo>
                    <a:lnTo>
                      <a:pt x="31" y="240"/>
                    </a:lnTo>
                    <a:lnTo>
                      <a:pt x="33" y="322"/>
                    </a:lnTo>
                    <a:lnTo>
                      <a:pt x="29" y="322"/>
                    </a:lnTo>
                    <a:lnTo>
                      <a:pt x="31" y="328"/>
                    </a:lnTo>
                    <a:lnTo>
                      <a:pt x="31" y="345"/>
                    </a:lnTo>
                    <a:lnTo>
                      <a:pt x="37" y="355"/>
                    </a:lnTo>
                    <a:lnTo>
                      <a:pt x="38" y="364"/>
                    </a:lnTo>
                    <a:lnTo>
                      <a:pt x="39" y="366"/>
                    </a:lnTo>
                    <a:lnTo>
                      <a:pt x="39" y="370"/>
                    </a:lnTo>
                    <a:lnTo>
                      <a:pt x="43" y="370"/>
                    </a:lnTo>
                    <a:lnTo>
                      <a:pt x="72" y="362"/>
                    </a:lnTo>
                    <a:lnTo>
                      <a:pt x="72" y="357"/>
                    </a:lnTo>
                    <a:lnTo>
                      <a:pt x="72" y="345"/>
                    </a:lnTo>
                    <a:lnTo>
                      <a:pt x="75" y="341"/>
                    </a:lnTo>
                    <a:lnTo>
                      <a:pt x="73" y="336"/>
                    </a:lnTo>
                    <a:lnTo>
                      <a:pt x="72" y="334"/>
                    </a:lnTo>
                    <a:lnTo>
                      <a:pt x="72" y="326"/>
                    </a:lnTo>
                    <a:lnTo>
                      <a:pt x="75" y="319"/>
                    </a:lnTo>
                    <a:lnTo>
                      <a:pt x="73" y="315"/>
                    </a:lnTo>
                    <a:lnTo>
                      <a:pt x="73" y="296"/>
                    </a:lnTo>
                    <a:lnTo>
                      <a:pt x="75" y="296"/>
                    </a:lnTo>
                    <a:lnTo>
                      <a:pt x="76" y="292"/>
                    </a:lnTo>
                    <a:lnTo>
                      <a:pt x="72" y="289"/>
                    </a:lnTo>
                    <a:lnTo>
                      <a:pt x="73" y="273"/>
                    </a:lnTo>
                    <a:lnTo>
                      <a:pt x="71" y="269"/>
                    </a:lnTo>
                    <a:lnTo>
                      <a:pt x="73" y="251"/>
                    </a:lnTo>
                    <a:lnTo>
                      <a:pt x="72" y="236"/>
                    </a:lnTo>
                    <a:lnTo>
                      <a:pt x="73" y="232"/>
                    </a:lnTo>
                    <a:lnTo>
                      <a:pt x="72" y="215"/>
                    </a:lnTo>
                    <a:lnTo>
                      <a:pt x="73" y="213"/>
                    </a:lnTo>
                    <a:lnTo>
                      <a:pt x="73" y="200"/>
                    </a:lnTo>
                    <a:lnTo>
                      <a:pt x="87" y="198"/>
                    </a:lnTo>
                    <a:lnTo>
                      <a:pt x="88" y="187"/>
                    </a:lnTo>
                    <a:lnTo>
                      <a:pt x="87" y="177"/>
                    </a:lnTo>
                    <a:lnTo>
                      <a:pt x="92" y="164"/>
                    </a:lnTo>
                    <a:lnTo>
                      <a:pt x="95" y="162"/>
                    </a:lnTo>
                    <a:lnTo>
                      <a:pt x="94" y="158"/>
                    </a:lnTo>
                    <a:lnTo>
                      <a:pt x="95" y="156"/>
                    </a:lnTo>
                    <a:lnTo>
                      <a:pt x="102" y="151"/>
                    </a:lnTo>
                    <a:lnTo>
                      <a:pt x="106" y="147"/>
                    </a:lnTo>
                    <a:lnTo>
                      <a:pt x="107" y="132"/>
                    </a:lnTo>
                    <a:lnTo>
                      <a:pt x="103" y="128"/>
                    </a:lnTo>
                    <a:lnTo>
                      <a:pt x="106" y="117"/>
                    </a:lnTo>
                    <a:lnTo>
                      <a:pt x="107" y="117"/>
                    </a:lnTo>
                    <a:lnTo>
                      <a:pt x="113" y="120"/>
                    </a:lnTo>
                    <a:lnTo>
                      <a:pt x="114" y="109"/>
                    </a:lnTo>
                    <a:lnTo>
                      <a:pt x="114" y="101"/>
                    </a:lnTo>
                    <a:lnTo>
                      <a:pt x="113" y="101"/>
                    </a:lnTo>
                    <a:lnTo>
                      <a:pt x="110" y="97"/>
                    </a:lnTo>
                    <a:lnTo>
                      <a:pt x="111" y="90"/>
                    </a:lnTo>
                    <a:lnTo>
                      <a:pt x="110" y="78"/>
                    </a:lnTo>
                    <a:lnTo>
                      <a:pt x="99" y="57"/>
                    </a:lnTo>
                    <a:lnTo>
                      <a:pt x="104" y="42"/>
                    </a:lnTo>
                    <a:lnTo>
                      <a:pt x="103" y="38"/>
                    </a:lnTo>
                    <a:lnTo>
                      <a:pt x="99" y="34"/>
                    </a:lnTo>
                    <a:lnTo>
                      <a:pt x="94" y="33"/>
                    </a:lnTo>
                    <a:lnTo>
                      <a:pt x="88" y="18"/>
                    </a:lnTo>
                    <a:lnTo>
                      <a:pt x="76" y="0"/>
                    </a:lnTo>
                    <a:lnTo>
                      <a:pt x="72" y="3"/>
                    </a:lnTo>
                    <a:lnTo>
                      <a:pt x="71" y="7"/>
                    </a:lnTo>
                    <a:lnTo>
                      <a:pt x="69" y="7"/>
                    </a:lnTo>
                    <a:lnTo>
                      <a:pt x="68" y="7"/>
                    </a:lnTo>
                    <a:lnTo>
                      <a:pt x="65" y="9"/>
                    </a:lnTo>
                    <a:lnTo>
                      <a:pt x="65" y="7"/>
                    </a:lnTo>
                    <a:lnTo>
                      <a:pt x="60" y="11"/>
                    </a:lnTo>
                    <a:lnTo>
                      <a:pt x="60" y="19"/>
                    </a:lnTo>
                    <a:lnTo>
                      <a:pt x="62" y="26"/>
                    </a:lnTo>
                    <a:lnTo>
                      <a:pt x="60" y="28"/>
                    </a:lnTo>
                    <a:lnTo>
                      <a:pt x="61" y="33"/>
                    </a:lnTo>
                    <a:lnTo>
                      <a:pt x="58" y="34"/>
                    </a:lnTo>
                    <a:lnTo>
                      <a:pt x="57" y="45"/>
                    </a:lnTo>
                    <a:lnTo>
                      <a:pt x="46" y="60"/>
                    </a:lnTo>
                    <a:lnTo>
                      <a:pt x="41" y="57"/>
                    </a:lnTo>
                    <a:lnTo>
                      <a:pt x="31" y="60"/>
                    </a:lnTo>
                    <a:lnTo>
                      <a:pt x="30" y="57"/>
                    </a:lnTo>
                    <a:lnTo>
                      <a:pt x="24" y="56"/>
                    </a:lnTo>
                    <a:lnTo>
                      <a:pt x="20" y="63"/>
                    </a:lnTo>
                    <a:lnTo>
                      <a:pt x="22" y="67"/>
                    </a:lnTo>
                    <a:lnTo>
                      <a:pt x="18" y="67"/>
                    </a:lnTo>
                    <a:lnTo>
                      <a:pt x="20" y="67"/>
                    </a:lnTo>
                    <a:lnTo>
                      <a:pt x="18" y="71"/>
                    </a:lnTo>
                    <a:lnTo>
                      <a:pt x="15" y="67"/>
                    </a:lnTo>
                    <a:lnTo>
                      <a:pt x="14" y="67"/>
                    </a:lnTo>
                    <a:lnTo>
                      <a:pt x="14" y="71"/>
                    </a:lnTo>
                    <a:lnTo>
                      <a:pt x="14" y="75"/>
                    </a:lnTo>
                    <a:lnTo>
                      <a:pt x="11" y="78"/>
                    </a:lnTo>
                    <a:lnTo>
                      <a:pt x="12" y="83"/>
                    </a:lnTo>
                    <a:lnTo>
                      <a:pt x="7" y="79"/>
                    </a:lnTo>
                    <a:lnTo>
                      <a:pt x="7" y="83"/>
                    </a:lnTo>
                    <a:lnTo>
                      <a:pt x="5" y="8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00" name="Freeform 484"/>
              <p:cNvSpPr>
                <a:spLocks/>
              </p:cNvSpPr>
              <p:nvPr/>
            </p:nvSpPr>
            <p:spPr bwMode="auto">
              <a:xfrm>
                <a:off x="2608" y="2458"/>
                <a:ext cx="96" cy="113"/>
              </a:xfrm>
              <a:custGeom>
                <a:avLst/>
                <a:gdLst/>
                <a:ahLst/>
                <a:cxnLst>
                  <a:cxn ang="0">
                    <a:pos x="2" y="253"/>
                  </a:cxn>
                  <a:cxn ang="0">
                    <a:pos x="8" y="238"/>
                  </a:cxn>
                  <a:cxn ang="0">
                    <a:pos x="11" y="220"/>
                  </a:cxn>
                  <a:cxn ang="0">
                    <a:pos x="4" y="194"/>
                  </a:cxn>
                  <a:cxn ang="0">
                    <a:pos x="28" y="186"/>
                  </a:cxn>
                  <a:cxn ang="0">
                    <a:pos x="35" y="178"/>
                  </a:cxn>
                  <a:cxn ang="0">
                    <a:pos x="39" y="159"/>
                  </a:cxn>
                  <a:cxn ang="0">
                    <a:pos x="42" y="139"/>
                  </a:cxn>
                  <a:cxn ang="0">
                    <a:pos x="43" y="120"/>
                  </a:cxn>
                  <a:cxn ang="0">
                    <a:pos x="50" y="108"/>
                  </a:cxn>
                  <a:cxn ang="0">
                    <a:pos x="59" y="99"/>
                  </a:cxn>
                  <a:cxn ang="0">
                    <a:pos x="76" y="116"/>
                  </a:cxn>
                  <a:cxn ang="0">
                    <a:pos x="88" y="86"/>
                  </a:cxn>
                  <a:cxn ang="0">
                    <a:pos x="99" y="66"/>
                  </a:cxn>
                  <a:cxn ang="0">
                    <a:pos x="130" y="55"/>
                  </a:cxn>
                  <a:cxn ang="0">
                    <a:pos x="176" y="0"/>
                  </a:cxn>
                  <a:cxn ang="0">
                    <a:pos x="204" y="10"/>
                  </a:cxn>
                  <a:cxn ang="0">
                    <a:pos x="211" y="22"/>
                  </a:cxn>
                  <a:cxn ang="0">
                    <a:pos x="218" y="52"/>
                  </a:cxn>
                  <a:cxn ang="0">
                    <a:pos x="218" y="66"/>
                  </a:cxn>
                  <a:cxn ang="0">
                    <a:pos x="225" y="78"/>
                  </a:cxn>
                  <a:cxn ang="0">
                    <a:pos x="233" y="89"/>
                  </a:cxn>
                  <a:cxn ang="0">
                    <a:pos x="248" y="101"/>
                  </a:cxn>
                  <a:cxn ang="0">
                    <a:pos x="238" y="122"/>
                  </a:cxn>
                  <a:cxn ang="0">
                    <a:pos x="272" y="145"/>
                  </a:cxn>
                  <a:cxn ang="0">
                    <a:pos x="282" y="144"/>
                  </a:cxn>
                  <a:cxn ang="0">
                    <a:pos x="279" y="164"/>
                  </a:cxn>
                  <a:cxn ang="0">
                    <a:pos x="276" y="220"/>
                  </a:cxn>
                  <a:cxn ang="0">
                    <a:pos x="260" y="217"/>
                  </a:cxn>
                  <a:cxn ang="0">
                    <a:pos x="249" y="227"/>
                  </a:cxn>
                  <a:cxn ang="0">
                    <a:pos x="244" y="235"/>
                  </a:cxn>
                  <a:cxn ang="0">
                    <a:pos x="238" y="243"/>
                  </a:cxn>
                  <a:cxn ang="0">
                    <a:pos x="203" y="239"/>
                  </a:cxn>
                  <a:cxn ang="0">
                    <a:pos x="189" y="239"/>
                  </a:cxn>
                  <a:cxn ang="0">
                    <a:pos x="180" y="247"/>
                  </a:cxn>
                  <a:cxn ang="0">
                    <a:pos x="172" y="243"/>
                  </a:cxn>
                  <a:cxn ang="0">
                    <a:pos x="145" y="243"/>
                  </a:cxn>
                  <a:cxn ang="0">
                    <a:pos x="99" y="250"/>
                  </a:cxn>
                  <a:cxn ang="0">
                    <a:pos x="95" y="269"/>
                  </a:cxn>
                  <a:cxn ang="0">
                    <a:pos x="100" y="280"/>
                  </a:cxn>
                  <a:cxn ang="0">
                    <a:pos x="101" y="288"/>
                  </a:cxn>
                  <a:cxn ang="0">
                    <a:pos x="101" y="307"/>
                  </a:cxn>
                  <a:cxn ang="0">
                    <a:pos x="101" y="324"/>
                  </a:cxn>
                  <a:cxn ang="0">
                    <a:pos x="101" y="339"/>
                  </a:cxn>
                  <a:cxn ang="0">
                    <a:pos x="92" y="320"/>
                  </a:cxn>
                  <a:cxn ang="0">
                    <a:pos x="85" y="309"/>
                  </a:cxn>
                  <a:cxn ang="0">
                    <a:pos x="70" y="309"/>
                  </a:cxn>
                  <a:cxn ang="0">
                    <a:pos x="54" y="316"/>
                  </a:cxn>
                  <a:cxn ang="0">
                    <a:pos x="44" y="322"/>
                  </a:cxn>
                  <a:cxn ang="0">
                    <a:pos x="42" y="328"/>
                  </a:cxn>
                  <a:cxn ang="0">
                    <a:pos x="36" y="320"/>
                  </a:cxn>
                  <a:cxn ang="0">
                    <a:pos x="31" y="322"/>
                  </a:cxn>
                  <a:cxn ang="0">
                    <a:pos x="25" y="320"/>
                  </a:cxn>
                  <a:cxn ang="0">
                    <a:pos x="27" y="314"/>
                  </a:cxn>
                  <a:cxn ang="0">
                    <a:pos x="19" y="303"/>
                  </a:cxn>
                  <a:cxn ang="0">
                    <a:pos x="17" y="299"/>
                  </a:cxn>
                  <a:cxn ang="0">
                    <a:pos x="16" y="292"/>
                  </a:cxn>
                  <a:cxn ang="0">
                    <a:pos x="11" y="286"/>
                  </a:cxn>
                  <a:cxn ang="0">
                    <a:pos x="1" y="277"/>
                  </a:cxn>
                </a:cxnLst>
                <a:rect l="0" t="0" r="r" b="b"/>
                <a:pathLst>
                  <a:path w="290" h="339">
                    <a:moveTo>
                      <a:pt x="0" y="277"/>
                    </a:moveTo>
                    <a:lnTo>
                      <a:pt x="1" y="272"/>
                    </a:lnTo>
                    <a:lnTo>
                      <a:pt x="1" y="269"/>
                    </a:lnTo>
                    <a:lnTo>
                      <a:pt x="2" y="253"/>
                    </a:lnTo>
                    <a:lnTo>
                      <a:pt x="2" y="243"/>
                    </a:lnTo>
                    <a:lnTo>
                      <a:pt x="1" y="246"/>
                    </a:lnTo>
                    <a:lnTo>
                      <a:pt x="1" y="239"/>
                    </a:lnTo>
                    <a:lnTo>
                      <a:pt x="8" y="238"/>
                    </a:lnTo>
                    <a:lnTo>
                      <a:pt x="8" y="232"/>
                    </a:lnTo>
                    <a:lnTo>
                      <a:pt x="9" y="231"/>
                    </a:lnTo>
                    <a:lnTo>
                      <a:pt x="9" y="220"/>
                    </a:lnTo>
                    <a:lnTo>
                      <a:pt x="11" y="220"/>
                    </a:lnTo>
                    <a:lnTo>
                      <a:pt x="11" y="209"/>
                    </a:lnTo>
                    <a:lnTo>
                      <a:pt x="8" y="209"/>
                    </a:lnTo>
                    <a:lnTo>
                      <a:pt x="9" y="198"/>
                    </a:lnTo>
                    <a:lnTo>
                      <a:pt x="4" y="194"/>
                    </a:lnTo>
                    <a:lnTo>
                      <a:pt x="9" y="194"/>
                    </a:lnTo>
                    <a:lnTo>
                      <a:pt x="9" y="193"/>
                    </a:lnTo>
                    <a:lnTo>
                      <a:pt x="16" y="186"/>
                    </a:lnTo>
                    <a:lnTo>
                      <a:pt x="28" y="186"/>
                    </a:lnTo>
                    <a:lnTo>
                      <a:pt x="30" y="179"/>
                    </a:lnTo>
                    <a:lnTo>
                      <a:pt x="32" y="179"/>
                    </a:lnTo>
                    <a:lnTo>
                      <a:pt x="32" y="178"/>
                    </a:lnTo>
                    <a:lnTo>
                      <a:pt x="35" y="178"/>
                    </a:lnTo>
                    <a:lnTo>
                      <a:pt x="35" y="173"/>
                    </a:lnTo>
                    <a:lnTo>
                      <a:pt x="39" y="164"/>
                    </a:lnTo>
                    <a:lnTo>
                      <a:pt x="42" y="167"/>
                    </a:lnTo>
                    <a:lnTo>
                      <a:pt x="39" y="159"/>
                    </a:lnTo>
                    <a:lnTo>
                      <a:pt x="42" y="154"/>
                    </a:lnTo>
                    <a:lnTo>
                      <a:pt x="38" y="145"/>
                    </a:lnTo>
                    <a:lnTo>
                      <a:pt x="38" y="141"/>
                    </a:lnTo>
                    <a:lnTo>
                      <a:pt x="42" y="139"/>
                    </a:lnTo>
                    <a:lnTo>
                      <a:pt x="44" y="141"/>
                    </a:lnTo>
                    <a:lnTo>
                      <a:pt x="48" y="139"/>
                    </a:lnTo>
                    <a:lnTo>
                      <a:pt x="47" y="127"/>
                    </a:lnTo>
                    <a:lnTo>
                      <a:pt x="43" y="120"/>
                    </a:lnTo>
                    <a:lnTo>
                      <a:pt x="44" y="116"/>
                    </a:lnTo>
                    <a:lnTo>
                      <a:pt x="47" y="116"/>
                    </a:lnTo>
                    <a:lnTo>
                      <a:pt x="46" y="112"/>
                    </a:lnTo>
                    <a:lnTo>
                      <a:pt x="50" y="108"/>
                    </a:lnTo>
                    <a:lnTo>
                      <a:pt x="53" y="101"/>
                    </a:lnTo>
                    <a:lnTo>
                      <a:pt x="57" y="99"/>
                    </a:lnTo>
                    <a:lnTo>
                      <a:pt x="57" y="97"/>
                    </a:lnTo>
                    <a:lnTo>
                      <a:pt x="59" y="99"/>
                    </a:lnTo>
                    <a:lnTo>
                      <a:pt x="57" y="103"/>
                    </a:lnTo>
                    <a:lnTo>
                      <a:pt x="63" y="105"/>
                    </a:lnTo>
                    <a:lnTo>
                      <a:pt x="72" y="116"/>
                    </a:lnTo>
                    <a:lnTo>
                      <a:pt x="76" y="116"/>
                    </a:lnTo>
                    <a:lnTo>
                      <a:pt x="76" y="108"/>
                    </a:lnTo>
                    <a:lnTo>
                      <a:pt x="84" y="108"/>
                    </a:lnTo>
                    <a:lnTo>
                      <a:pt x="82" y="82"/>
                    </a:lnTo>
                    <a:lnTo>
                      <a:pt x="88" y="86"/>
                    </a:lnTo>
                    <a:lnTo>
                      <a:pt x="90" y="89"/>
                    </a:lnTo>
                    <a:lnTo>
                      <a:pt x="96" y="86"/>
                    </a:lnTo>
                    <a:lnTo>
                      <a:pt x="96" y="78"/>
                    </a:lnTo>
                    <a:lnTo>
                      <a:pt x="99" y="66"/>
                    </a:lnTo>
                    <a:lnTo>
                      <a:pt x="112" y="48"/>
                    </a:lnTo>
                    <a:lnTo>
                      <a:pt x="118" y="51"/>
                    </a:lnTo>
                    <a:lnTo>
                      <a:pt x="126" y="56"/>
                    </a:lnTo>
                    <a:lnTo>
                      <a:pt x="130" y="55"/>
                    </a:lnTo>
                    <a:lnTo>
                      <a:pt x="130" y="36"/>
                    </a:lnTo>
                    <a:lnTo>
                      <a:pt x="151" y="21"/>
                    </a:lnTo>
                    <a:lnTo>
                      <a:pt x="162" y="18"/>
                    </a:lnTo>
                    <a:lnTo>
                      <a:pt x="176" y="0"/>
                    </a:lnTo>
                    <a:lnTo>
                      <a:pt x="187" y="0"/>
                    </a:lnTo>
                    <a:lnTo>
                      <a:pt x="188" y="7"/>
                    </a:lnTo>
                    <a:lnTo>
                      <a:pt x="193" y="0"/>
                    </a:lnTo>
                    <a:lnTo>
                      <a:pt x="204" y="10"/>
                    </a:lnTo>
                    <a:lnTo>
                      <a:pt x="211" y="7"/>
                    </a:lnTo>
                    <a:lnTo>
                      <a:pt x="211" y="14"/>
                    </a:lnTo>
                    <a:lnTo>
                      <a:pt x="210" y="15"/>
                    </a:lnTo>
                    <a:lnTo>
                      <a:pt x="211" y="22"/>
                    </a:lnTo>
                    <a:lnTo>
                      <a:pt x="208" y="36"/>
                    </a:lnTo>
                    <a:lnTo>
                      <a:pt x="208" y="40"/>
                    </a:lnTo>
                    <a:lnTo>
                      <a:pt x="218" y="51"/>
                    </a:lnTo>
                    <a:lnTo>
                      <a:pt x="218" y="52"/>
                    </a:lnTo>
                    <a:lnTo>
                      <a:pt x="215" y="59"/>
                    </a:lnTo>
                    <a:lnTo>
                      <a:pt x="218" y="60"/>
                    </a:lnTo>
                    <a:lnTo>
                      <a:pt x="217" y="63"/>
                    </a:lnTo>
                    <a:lnTo>
                      <a:pt x="218" y="66"/>
                    </a:lnTo>
                    <a:lnTo>
                      <a:pt x="218" y="67"/>
                    </a:lnTo>
                    <a:lnTo>
                      <a:pt x="219" y="71"/>
                    </a:lnTo>
                    <a:lnTo>
                      <a:pt x="223" y="78"/>
                    </a:lnTo>
                    <a:lnTo>
                      <a:pt x="225" y="78"/>
                    </a:lnTo>
                    <a:lnTo>
                      <a:pt x="225" y="86"/>
                    </a:lnTo>
                    <a:lnTo>
                      <a:pt x="231" y="86"/>
                    </a:lnTo>
                    <a:lnTo>
                      <a:pt x="230" y="86"/>
                    </a:lnTo>
                    <a:lnTo>
                      <a:pt x="233" y="89"/>
                    </a:lnTo>
                    <a:lnTo>
                      <a:pt x="235" y="89"/>
                    </a:lnTo>
                    <a:lnTo>
                      <a:pt x="240" y="93"/>
                    </a:lnTo>
                    <a:lnTo>
                      <a:pt x="241" y="99"/>
                    </a:lnTo>
                    <a:lnTo>
                      <a:pt x="248" y="101"/>
                    </a:lnTo>
                    <a:lnTo>
                      <a:pt x="250" y="105"/>
                    </a:lnTo>
                    <a:lnTo>
                      <a:pt x="248" y="105"/>
                    </a:lnTo>
                    <a:lnTo>
                      <a:pt x="238" y="105"/>
                    </a:lnTo>
                    <a:lnTo>
                      <a:pt x="238" y="122"/>
                    </a:lnTo>
                    <a:lnTo>
                      <a:pt x="240" y="124"/>
                    </a:lnTo>
                    <a:lnTo>
                      <a:pt x="244" y="124"/>
                    </a:lnTo>
                    <a:lnTo>
                      <a:pt x="261" y="145"/>
                    </a:lnTo>
                    <a:lnTo>
                      <a:pt x="272" y="145"/>
                    </a:lnTo>
                    <a:lnTo>
                      <a:pt x="273" y="144"/>
                    </a:lnTo>
                    <a:lnTo>
                      <a:pt x="275" y="141"/>
                    </a:lnTo>
                    <a:lnTo>
                      <a:pt x="280" y="141"/>
                    </a:lnTo>
                    <a:lnTo>
                      <a:pt x="282" y="144"/>
                    </a:lnTo>
                    <a:lnTo>
                      <a:pt x="286" y="159"/>
                    </a:lnTo>
                    <a:lnTo>
                      <a:pt x="286" y="160"/>
                    </a:lnTo>
                    <a:lnTo>
                      <a:pt x="279" y="163"/>
                    </a:lnTo>
                    <a:lnTo>
                      <a:pt x="279" y="164"/>
                    </a:lnTo>
                    <a:lnTo>
                      <a:pt x="290" y="193"/>
                    </a:lnTo>
                    <a:lnTo>
                      <a:pt x="290" y="194"/>
                    </a:lnTo>
                    <a:lnTo>
                      <a:pt x="288" y="205"/>
                    </a:lnTo>
                    <a:lnTo>
                      <a:pt x="276" y="220"/>
                    </a:lnTo>
                    <a:lnTo>
                      <a:pt x="271" y="217"/>
                    </a:lnTo>
                    <a:lnTo>
                      <a:pt x="263" y="223"/>
                    </a:lnTo>
                    <a:lnTo>
                      <a:pt x="261" y="217"/>
                    </a:lnTo>
                    <a:lnTo>
                      <a:pt x="260" y="217"/>
                    </a:lnTo>
                    <a:lnTo>
                      <a:pt x="256" y="217"/>
                    </a:lnTo>
                    <a:lnTo>
                      <a:pt x="252" y="223"/>
                    </a:lnTo>
                    <a:lnTo>
                      <a:pt x="252" y="227"/>
                    </a:lnTo>
                    <a:lnTo>
                      <a:pt x="249" y="227"/>
                    </a:lnTo>
                    <a:lnTo>
                      <a:pt x="249" y="231"/>
                    </a:lnTo>
                    <a:lnTo>
                      <a:pt x="244" y="228"/>
                    </a:lnTo>
                    <a:lnTo>
                      <a:pt x="245" y="235"/>
                    </a:lnTo>
                    <a:lnTo>
                      <a:pt x="244" y="235"/>
                    </a:lnTo>
                    <a:lnTo>
                      <a:pt x="241" y="238"/>
                    </a:lnTo>
                    <a:lnTo>
                      <a:pt x="244" y="243"/>
                    </a:lnTo>
                    <a:lnTo>
                      <a:pt x="238" y="239"/>
                    </a:lnTo>
                    <a:lnTo>
                      <a:pt x="238" y="243"/>
                    </a:lnTo>
                    <a:lnTo>
                      <a:pt x="226" y="243"/>
                    </a:lnTo>
                    <a:lnTo>
                      <a:pt x="221" y="247"/>
                    </a:lnTo>
                    <a:lnTo>
                      <a:pt x="221" y="243"/>
                    </a:lnTo>
                    <a:lnTo>
                      <a:pt x="203" y="239"/>
                    </a:lnTo>
                    <a:lnTo>
                      <a:pt x="196" y="238"/>
                    </a:lnTo>
                    <a:lnTo>
                      <a:pt x="191" y="235"/>
                    </a:lnTo>
                    <a:lnTo>
                      <a:pt x="191" y="238"/>
                    </a:lnTo>
                    <a:lnTo>
                      <a:pt x="189" y="239"/>
                    </a:lnTo>
                    <a:lnTo>
                      <a:pt x="188" y="239"/>
                    </a:lnTo>
                    <a:lnTo>
                      <a:pt x="187" y="243"/>
                    </a:lnTo>
                    <a:lnTo>
                      <a:pt x="181" y="243"/>
                    </a:lnTo>
                    <a:lnTo>
                      <a:pt x="180" y="247"/>
                    </a:lnTo>
                    <a:lnTo>
                      <a:pt x="179" y="243"/>
                    </a:lnTo>
                    <a:lnTo>
                      <a:pt x="177" y="243"/>
                    </a:lnTo>
                    <a:lnTo>
                      <a:pt x="173" y="243"/>
                    </a:lnTo>
                    <a:lnTo>
                      <a:pt x="172" y="243"/>
                    </a:lnTo>
                    <a:lnTo>
                      <a:pt x="170" y="246"/>
                    </a:lnTo>
                    <a:lnTo>
                      <a:pt x="169" y="243"/>
                    </a:lnTo>
                    <a:lnTo>
                      <a:pt x="150" y="243"/>
                    </a:lnTo>
                    <a:lnTo>
                      <a:pt x="145" y="243"/>
                    </a:lnTo>
                    <a:lnTo>
                      <a:pt x="99" y="243"/>
                    </a:lnTo>
                    <a:lnTo>
                      <a:pt x="99" y="246"/>
                    </a:lnTo>
                    <a:lnTo>
                      <a:pt x="99" y="247"/>
                    </a:lnTo>
                    <a:lnTo>
                      <a:pt x="99" y="250"/>
                    </a:lnTo>
                    <a:lnTo>
                      <a:pt x="96" y="261"/>
                    </a:lnTo>
                    <a:lnTo>
                      <a:pt x="95" y="261"/>
                    </a:lnTo>
                    <a:lnTo>
                      <a:pt x="96" y="262"/>
                    </a:lnTo>
                    <a:lnTo>
                      <a:pt x="95" y="269"/>
                    </a:lnTo>
                    <a:lnTo>
                      <a:pt x="97" y="277"/>
                    </a:lnTo>
                    <a:lnTo>
                      <a:pt x="99" y="277"/>
                    </a:lnTo>
                    <a:lnTo>
                      <a:pt x="101" y="277"/>
                    </a:lnTo>
                    <a:lnTo>
                      <a:pt x="100" y="280"/>
                    </a:lnTo>
                    <a:lnTo>
                      <a:pt x="99" y="281"/>
                    </a:lnTo>
                    <a:lnTo>
                      <a:pt x="97" y="286"/>
                    </a:lnTo>
                    <a:lnTo>
                      <a:pt x="100" y="288"/>
                    </a:lnTo>
                    <a:lnTo>
                      <a:pt x="101" y="288"/>
                    </a:lnTo>
                    <a:lnTo>
                      <a:pt x="100" y="292"/>
                    </a:lnTo>
                    <a:lnTo>
                      <a:pt x="100" y="295"/>
                    </a:lnTo>
                    <a:lnTo>
                      <a:pt x="100" y="301"/>
                    </a:lnTo>
                    <a:lnTo>
                      <a:pt x="101" y="307"/>
                    </a:lnTo>
                    <a:lnTo>
                      <a:pt x="101" y="309"/>
                    </a:lnTo>
                    <a:lnTo>
                      <a:pt x="101" y="316"/>
                    </a:lnTo>
                    <a:lnTo>
                      <a:pt x="100" y="320"/>
                    </a:lnTo>
                    <a:lnTo>
                      <a:pt x="101" y="324"/>
                    </a:lnTo>
                    <a:lnTo>
                      <a:pt x="101" y="326"/>
                    </a:lnTo>
                    <a:lnTo>
                      <a:pt x="101" y="328"/>
                    </a:lnTo>
                    <a:lnTo>
                      <a:pt x="103" y="335"/>
                    </a:lnTo>
                    <a:lnTo>
                      <a:pt x="101" y="339"/>
                    </a:lnTo>
                    <a:lnTo>
                      <a:pt x="100" y="339"/>
                    </a:lnTo>
                    <a:lnTo>
                      <a:pt x="97" y="335"/>
                    </a:lnTo>
                    <a:lnTo>
                      <a:pt x="93" y="320"/>
                    </a:lnTo>
                    <a:lnTo>
                      <a:pt x="92" y="320"/>
                    </a:lnTo>
                    <a:lnTo>
                      <a:pt x="89" y="320"/>
                    </a:lnTo>
                    <a:lnTo>
                      <a:pt x="88" y="314"/>
                    </a:lnTo>
                    <a:lnTo>
                      <a:pt x="85" y="314"/>
                    </a:lnTo>
                    <a:lnTo>
                      <a:pt x="85" y="309"/>
                    </a:lnTo>
                    <a:lnTo>
                      <a:pt x="81" y="311"/>
                    </a:lnTo>
                    <a:lnTo>
                      <a:pt x="81" y="309"/>
                    </a:lnTo>
                    <a:lnTo>
                      <a:pt x="70" y="307"/>
                    </a:lnTo>
                    <a:lnTo>
                      <a:pt x="70" y="309"/>
                    </a:lnTo>
                    <a:lnTo>
                      <a:pt x="67" y="307"/>
                    </a:lnTo>
                    <a:lnTo>
                      <a:pt x="65" y="307"/>
                    </a:lnTo>
                    <a:lnTo>
                      <a:pt x="57" y="311"/>
                    </a:lnTo>
                    <a:lnTo>
                      <a:pt x="54" y="316"/>
                    </a:lnTo>
                    <a:lnTo>
                      <a:pt x="50" y="314"/>
                    </a:lnTo>
                    <a:lnTo>
                      <a:pt x="48" y="318"/>
                    </a:lnTo>
                    <a:lnTo>
                      <a:pt x="46" y="320"/>
                    </a:lnTo>
                    <a:lnTo>
                      <a:pt x="44" y="322"/>
                    </a:lnTo>
                    <a:lnTo>
                      <a:pt x="43" y="328"/>
                    </a:lnTo>
                    <a:lnTo>
                      <a:pt x="43" y="326"/>
                    </a:lnTo>
                    <a:lnTo>
                      <a:pt x="42" y="326"/>
                    </a:lnTo>
                    <a:lnTo>
                      <a:pt x="42" y="328"/>
                    </a:lnTo>
                    <a:lnTo>
                      <a:pt x="40" y="324"/>
                    </a:lnTo>
                    <a:lnTo>
                      <a:pt x="39" y="324"/>
                    </a:lnTo>
                    <a:lnTo>
                      <a:pt x="36" y="324"/>
                    </a:lnTo>
                    <a:lnTo>
                      <a:pt x="36" y="320"/>
                    </a:lnTo>
                    <a:lnTo>
                      <a:pt x="35" y="320"/>
                    </a:lnTo>
                    <a:lnTo>
                      <a:pt x="35" y="322"/>
                    </a:lnTo>
                    <a:lnTo>
                      <a:pt x="34" y="320"/>
                    </a:lnTo>
                    <a:lnTo>
                      <a:pt x="31" y="322"/>
                    </a:lnTo>
                    <a:lnTo>
                      <a:pt x="30" y="324"/>
                    </a:lnTo>
                    <a:lnTo>
                      <a:pt x="28" y="320"/>
                    </a:lnTo>
                    <a:lnTo>
                      <a:pt x="27" y="320"/>
                    </a:lnTo>
                    <a:lnTo>
                      <a:pt x="25" y="320"/>
                    </a:lnTo>
                    <a:lnTo>
                      <a:pt x="25" y="318"/>
                    </a:lnTo>
                    <a:lnTo>
                      <a:pt x="27" y="318"/>
                    </a:lnTo>
                    <a:lnTo>
                      <a:pt x="25" y="316"/>
                    </a:lnTo>
                    <a:lnTo>
                      <a:pt x="27" y="314"/>
                    </a:lnTo>
                    <a:lnTo>
                      <a:pt x="21" y="311"/>
                    </a:lnTo>
                    <a:lnTo>
                      <a:pt x="20" y="309"/>
                    </a:lnTo>
                    <a:lnTo>
                      <a:pt x="20" y="307"/>
                    </a:lnTo>
                    <a:lnTo>
                      <a:pt x="19" y="303"/>
                    </a:lnTo>
                    <a:lnTo>
                      <a:pt x="20" y="303"/>
                    </a:lnTo>
                    <a:lnTo>
                      <a:pt x="19" y="301"/>
                    </a:lnTo>
                    <a:lnTo>
                      <a:pt x="19" y="299"/>
                    </a:lnTo>
                    <a:lnTo>
                      <a:pt x="17" y="299"/>
                    </a:lnTo>
                    <a:lnTo>
                      <a:pt x="16" y="296"/>
                    </a:lnTo>
                    <a:lnTo>
                      <a:pt x="17" y="296"/>
                    </a:lnTo>
                    <a:lnTo>
                      <a:pt x="16" y="295"/>
                    </a:lnTo>
                    <a:lnTo>
                      <a:pt x="16" y="292"/>
                    </a:lnTo>
                    <a:lnTo>
                      <a:pt x="15" y="292"/>
                    </a:lnTo>
                    <a:lnTo>
                      <a:pt x="15" y="286"/>
                    </a:lnTo>
                    <a:lnTo>
                      <a:pt x="12" y="286"/>
                    </a:lnTo>
                    <a:lnTo>
                      <a:pt x="11" y="286"/>
                    </a:lnTo>
                    <a:lnTo>
                      <a:pt x="8" y="286"/>
                    </a:lnTo>
                    <a:lnTo>
                      <a:pt x="6" y="286"/>
                    </a:lnTo>
                    <a:lnTo>
                      <a:pt x="4" y="286"/>
                    </a:lnTo>
                    <a:lnTo>
                      <a:pt x="1" y="277"/>
                    </a:lnTo>
                    <a:lnTo>
                      <a:pt x="0" y="277"/>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99" name="Freeform 483"/>
              <p:cNvSpPr>
                <a:spLocks/>
              </p:cNvSpPr>
              <p:nvPr/>
            </p:nvSpPr>
            <p:spPr bwMode="auto">
              <a:xfrm>
                <a:off x="2779" y="2498"/>
                <a:ext cx="94" cy="226"/>
              </a:xfrm>
              <a:custGeom>
                <a:avLst/>
                <a:gdLst/>
                <a:ahLst/>
                <a:cxnLst>
                  <a:cxn ang="0">
                    <a:pos x="222" y="19"/>
                  </a:cxn>
                  <a:cxn ang="0">
                    <a:pos x="227" y="25"/>
                  </a:cxn>
                  <a:cxn ang="0">
                    <a:pos x="234" y="43"/>
                  </a:cxn>
                  <a:cxn ang="0">
                    <a:pos x="241" y="66"/>
                  </a:cxn>
                  <a:cxn ang="0">
                    <a:pos x="244" y="92"/>
                  </a:cxn>
                  <a:cxn ang="0">
                    <a:pos x="241" y="134"/>
                  </a:cxn>
                  <a:cxn ang="0">
                    <a:pos x="254" y="172"/>
                  </a:cxn>
                  <a:cxn ang="0">
                    <a:pos x="242" y="183"/>
                  </a:cxn>
                  <a:cxn ang="0">
                    <a:pos x="208" y="183"/>
                  </a:cxn>
                  <a:cxn ang="0">
                    <a:pos x="241" y="264"/>
                  </a:cxn>
                  <a:cxn ang="0">
                    <a:pos x="260" y="317"/>
                  </a:cxn>
                  <a:cxn ang="0">
                    <a:pos x="253" y="340"/>
                  </a:cxn>
                  <a:cxn ang="0">
                    <a:pos x="229" y="406"/>
                  </a:cxn>
                  <a:cxn ang="0">
                    <a:pos x="225" y="427"/>
                  </a:cxn>
                  <a:cxn ang="0">
                    <a:pos x="231" y="508"/>
                  </a:cxn>
                  <a:cxn ang="0">
                    <a:pos x="241" y="538"/>
                  </a:cxn>
                  <a:cxn ang="0">
                    <a:pos x="277" y="601"/>
                  </a:cxn>
                  <a:cxn ang="0">
                    <a:pos x="280" y="619"/>
                  </a:cxn>
                  <a:cxn ang="0">
                    <a:pos x="282" y="649"/>
                  </a:cxn>
                  <a:cxn ang="0">
                    <a:pos x="277" y="680"/>
                  </a:cxn>
                  <a:cxn ang="0">
                    <a:pos x="252" y="665"/>
                  </a:cxn>
                  <a:cxn ang="0">
                    <a:pos x="242" y="661"/>
                  </a:cxn>
                  <a:cxn ang="0">
                    <a:pos x="230" y="657"/>
                  </a:cxn>
                  <a:cxn ang="0">
                    <a:pos x="223" y="646"/>
                  </a:cxn>
                  <a:cxn ang="0">
                    <a:pos x="174" y="643"/>
                  </a:cxn>
                  <a:cxn ang="0">
                    <a:pos x="141" y="639"/>
                  </a:cxn>
                  <a:cxn ang="0">
                    <a:pos x="104" y="646"/>
                  </a:cxn>
                  <a:cxn ang="0">
                    <a:pos x="47" y="627"/>
                  </a:cxn>
                  <a:cxn ang="0">
                    <a:pos x="42" y="568"/>
                  </a:cxn>
                  <a:cxn ang="0">
                    <a:pos x="40" y="555"/>
                  </a:cxn>
                  <a:cxn ang="0">
                    <a:pos x="46" y="549"/>
                  </a:cxn>
                  <a:cxn ang="0">
                    <a:pos x="46" y="534"/>
                  </a:cxn>
                  <a:cxn ang="0">
                    <a:pos x="34" y="538"/>
                  </a:cxn>
                  <a:cxn ang="0">
                    <a:pos x="28" y="542"/>
                  </a:cxn>
                  <a:cxn ang="0">
                    <a:pos x="12" y="501"/>
                  </a:cxn>
                  <a:cxn ang="0">
                    <a:pos x="5" y="496"/>
                  </a:cxn>
                  <a:cxn ang="0">
                    <a:pos x="1" y="511"/>
                  </a:cxn>
                  <a:cxn ang="0">
                    <a:pos x="2" y="496"/>
                  </a:cxn>
                  <a:cxn ang="0">
                    <a:pos x="12" y="459"/>
                  </a:cxn>
                  <a:cxn ang="0">
                    <a:pos x="29" y="410"/>
                  </a:cxn>
                  <a:cxn ang="0">
                    <a:pos x="47" y="374"/>
                  </a:cxn>
                  <a:cxn ang="0">
                    <a:pos x="77" y="353"/>
                  </a:cxn>
                  <a:cxn ang="0">
                    <a:pos x="95" y="378"/>
                  </a:cxn>
                  <a:cxn ang="0">
                    <a:pos x="112" y="368"/>
                  </a:cxn>
                  <a:cxn ang="0">
                    <a:pos x="120" y="347"/>
                  </a:cxn>
                  <a:cxn ang="0">
                    <a:pos x="135" y="298"/>
                  </a:cxn>
                  <a:cxn ang="0">
                    <a:pos x="143" y="275"/>
                  </a:cxn>
                  <a:cxn ang="0">
                    <a:pos x="157" y="257"/>
                  </a:cxn>
                  <a:cxn ang="0">
                    <a:pos x="173" y="208"/>
                  </a:cxn>
                  <a:cxn ang="0">
                    <a:pos x="183" y="157"/>
                  </a:cxn>
                  <a:cxn ang="0">
                    <a:pos x="208" y="111"/>
                  </a:cxn>
                  <a:cxn ang="0">
                    <a:pos x="225" y="78"/>
                  </a:cxn>
                  <a:cxn ang="0">
                    <a:pos x="227" y="53"/>
                  </a:cxn>
                  <a:cxn ang="0">
                    <a:pos x="206" y="0"/>
                  </a:cxn>
                </a:cxnLst>
                <a:rect l="0" t="0" r="r" b="b"/>
                <a:pathLst>
                  <a:path w="282" h="680">
                    <a:moveTo>
                      <a:pt x="204" y="0"/>
                    </a:moveTo>
                    <a:lnTo>
                      <a:pt x="218" y="0"/>
                    </a:lnTo>
                    <a:lnTo>
                      <a:pt x="222" y="7"/>
                    </a:lnTo>
                    <a:lnTo>
                      <a:pt x="219" y="13"/>
                    </a:lnTo>
                    <a:lnTo>
                      <a:pt x="222" y="19"/>
                    </a:lnTo>
                    <a:lnTo>
                      <a:pt x="223" y="21"/>
                    </a:lnTo>
                    <a:lnTo>
                      <a:pt x="225" y="19"/>
                    </a:lnTo>
                    <a:lnTo>
                      <a:pt x="226" y="21"/>
                    </a:lnTo>
                    <a:lnTo>
                      <a:pt x="229" y="21"/>
                    </a:lnTo>
                    <a:lnTo>
                      <a:pt x="227" y="25"/>
                    </a:lnTo>
                    <a:lnTo>
                      <a:pt x="229" y="25"/>
                    </a:lnTo>
                    <a:lnTo>
                      <a:pt x="233" y="25"/>
                    </a:lnTo>
                    <a:lnTo>
                      <a:pt x="234" y="34"/>
                    </a:lnTo>
                    <a:lnTo>
                      <a:pt x="233" y="39"/>
                    </a:lnTo>
                    <a:lnTo>
                      <a:pt x="234" y="43"/>
                    </a:lnTo>
                    <a:lnTo>
                      <a:pt x="234" y="55"/>
                    </a:lnTo>
                    <a:lnTo>
                      <a:pt x="241" y="59"/>
                    </a:lnTo>
                    <a:lnTo>
                      <a:pt x="241" y="66"/>
                    </a:lnTo>
                    <a:lnTo>
                      <a:pt x="242" y="66"/>
                    </a:lnTo>
                    <a:lnTo>
                      <a:pt x="241" y="66"/>
                    </a:lnTo>
                    <a:lnTo>
                      <a:pt x="240" y="73"/>
                    </a:lnTo>
                    <a:lnTo>
                      <a:pt x="242" y="73"/>
                    </a:lnTo>
                    <a:lnTo>
                      <a:pt x="244" y="78"/>
                    </a:lnTo>
                    <a:lnTo>
                      <a:pt x="241" y="82"/>
                    </a:lnTo>
                    <a:lnTo>
                      <a:pt x="244" y="92"/>
                    </a:lnTo>
                    <a:lnTo>
                      <a:pt x="241" y="100"/>
                    </a:lnTo>
                    <a:lnTo>
                      <a:pt x="240" y="112"/>
                    </a:lnTo>
                    <a:lnTo>
                      <a:pt x="240" y="123"/>
                    </a:lnTo>
                    <a:lnTo>
                      <a:pt x="242" y="127"/>
                    </a:lnTo>
                    <a:lnTo>
                      <a:pt x="241" y="134"/>
                    </a:lnTo>
                    <a:lnTo>
                      <a:pt x="244" y="149"/>
                    </a:lnTo>
                    <a:lnTo>
                      <a:pt x="244" y="153"/>
                    </a:lnTo>
                    <a:lnTo>
                      <a:pt x="246" y="153"/>
                    </a:lnTo>
                    <a:lnTo>
                      <a:pt x="253" y="172"/>
                    </a:lnTo>
                    <a:lnTo>
                      <a:pt x="254" y="172"/>
                    </a:lnTo>
                    <a:lnTo>
                      <a:pt x="257" y="176"/>
                    </a:lnTo>
                    <a:lnTo>
                      <a:pt x="264" y="183"/>
                    </a:lnTo>
                    <a:lnTo>
                      <a:pt x="254" y="187"/>
                    </a:lnTo>
                    <a:lnTo>
                      <a:pt x="248" y="183"/>
                    </a:lnTo>
                    <a:lnTo>
                      <a:pt x="242" y="183"/>
                    </a:lnTo>
                    <a:lnTo>
                      <a:pt x="242" y="187"/>
                    </a:lnTo>
                    <a:lnTo>
                      <a:pt x="235" y="183"/>
                    </a:lnTo>
                    <a:lnTo>
                      <a:pt x="230" y="189"/>
                    </a:lnTo>
                    <a:lnTo>
                      <a:pt x="222" y="183"/>
                    </a:lnTo>
                    <a:lnTo>
                      <a:pt x="208" y="183"/>
                    </a:lnTo>
                    <a:lnTo>
                      <a:pt x="206" y="194"/>
                    </a:lnTo>
                    <a:lnTo>
                      <a:pt x="203" y="198"/>
                    </a:lnTo>
                    <a:lnTo>
                      <a:pt x="200" y="204"/>
                    </a:lnTo>
                    <a:lnTo>
                      <a:pt x="222" y="242"/>
                    </a:lnTo>
                    <a:lnTo>
                      <a:pt x="241" y="264"/>
                    </a:lnTo>
                    <a:lnTo>
                      <a:pt x="245" y="275"/>
                    </a:lnTo>
                    <a:lnTo>
                      <a:pt x="253" y="295"/>
                    </a:lnTo>
                    <a:lnTo>
                      <a:pt x="253" y="302"/>
                    </a:lnTo>
                    <a:lnTo>
                      <a:pt x="257" y="317"/>
                    </a:lnTo>
                    <a:lnTo>
                      <a:pt x="260" y="317"/>
                    </a:lnTo>
                    <a:lnTo>
                      <a:pt x="260" y="324"/>
                    </a:lnTo>
                    <a:lnTo>
                      <a:pt x="257" y="329"/>
                    </a:lnTo>
                    <a:lnTo>
                      <a:pt x="254" y="336"/>
                    </a:lnTo>
                    <a:lnTo>
                      <a:pt x="256" y="340"/>
                    </a:lnTo>
                    <a:lnTo>
                      <a:pt x="253" y="340"/>
                    </a:lnTo>
                    <a:lnTo>
                      <a:pt x="245" y="351"/>
                    </a:lnTo>
                    <a:lnTo>
                      <a:pt x="241" y="374"/>
                    </a:lnTo>
                    <a:lnTo>
                      <a:pt x="237" y="378"/>
                    </a:lnTo>
                    <a:lnTo>
                      <a:pt x="231" y="402"/>
                    </a:lnTo>
                    <a:lnTo>
                      <a:pt x="229" y="406"/>
                    </a:lnTo>
                    <a:lnTo>
                      <a:pt x="222" y="410"/>
                    </a:lnTo>
                    <a:lnTo>
                      <a:pt x="218" y="417"/>
                    </a:lnTo>
                    <a:lnTo>
                      <a:pt x="218" y="421"/>
                    </a:lnTo>
                    <a:lnTo>
                      <a:pt x="219" y="425"/>
                    </a:lnTo>
                    <a:lnTo>
                      <a:pt x="225" y="427"/>
                    </a:lnTo>
                    <a:lnTo>
                      <a:pt x="225" y="455"/>
                    </a:lnTo>
                    <a:lnTo>
                      <a:pt x="222" y="463"/>
                    </a:lnTo>
                    <a:lnTo>
                      <a:pt x="226" y="470"/>
                    </a:lnTo>
                    <a:lnTo>
                      <a:pt x="229" y="504"/>
                    </a:lnTo>
                    <a:lnTo>
                      <a:pt x="231" y="508"/>
                    </a:lnTo>
                    <a:lnTo>
                      <a:pt x="240" y="516"/>
                    </a:lnTo>
                    <a:lnTo>
                      <a:pt x="242" y="520"/>
                    </a:lnTo>
                    <a:lnTo>
                      <a:pt x="242" y="534"/>
                    </a:lnTo>
                    <a:lnTo>
                      <a:pt x="245" y="538"/>
                    </a:lnTo>
                    <a:lnTo>
                      <a:pt x="241" y="538"/>
                    </a:lnTo>
                    <a:lnTo>
                      <a:pt x="248" y="559"/>
                    </a:lnTo>
                    <a:lnTo>
                      <a:pt x="269" y="593"/>
                    </a:lnTo>
                    <a:lnTo>
                      <a:pt x="273" y="593"/>
                    </a:lnTo>
                    <a:lnTo>
                      <a:pt x="275" y="601"/>
                    </a:lnTo>
                    <a:lnTo>
                      <a:pt x="277" y="601"/>
                    </a:lnTo>
                    <a:lnTo>
                      <a:pt x="279" y="606"/>
                    </a:lnTo>
                    <a:lnTo>
                      <a:pt x="280" y="610"/>
                    </a:lnTo>
                    <a:lnTo>
                      <a:pt x="277" y="612"/>
                    </a:lnTo>
                    <a:lnTo>
                      <a:pt x="277" y="619"/>
                    </a:lnTo>
                    <a:lnTo>
                      <a:pt x="280" y="619"/>
                    </a:lnTo>
                    <a:lnTo>
                      <a:pt x="280" y="624"/>
                    </a:lnTo>
                    <a:lnTo>
                      <a:pt x="277" y="629"/>
                    </a:lnTo>
                    <a:lnTo>
                      <a:pt x="282" y="643"/>
                    </a:lnTo>
                    <a:lnTo>
                      <a:pt x="282" y="646"/>
                    </a:lnTo>
                    <a:lnTo>
                      <a:pt x="282" y="649"/>
                    </a:lnTo>
                    <a:lnTo>
                      <a:pt x="279" y="646"/>
                    </a:lnTo>
                    <a:lnTo>
                      <a:pt x="277" y="649"/>
                    </a:lnTo>
                    <a:lnTo>
                      <a:pt x="277" y="661"/>
                    </a:lnTo>
                    <a:lnTo>
                      <a:pt x="282" y="673"/>
                    </a:lnTo>
                    <a:lnTo>
                      <a:pt x="277" y="680"/>
                    </a:lnTo>
                    <a:lnTo>
                      <a:pt x="276" y="673"/>
                    </a:lnTo>
                    <a:lnTo>
                      <a:pt x="272" y="672"/>
                    </a:lnTo>
                    <a:lnTo>
                      <a:pt x="264" y="662"/>
                    </a:lnTo>
                    <a:lnTo>
                      <a:pt x="257" y="661"/>
                    </a:lnTo>
                    <a:lnTo>
                      <a:pt x="252" y="665"/>
                    </a:lnTo>
                    <a:lnTo>
                      <a:pt x="248" y="657"/>
                    </a:lnTo>
                    <a:lnTo>
                      <a:pt x="244" y="657"/>
                    </a:lnTo>
                    <a:lnTo>
                      <a:pt x="244" y="658"/>
                    </a:lnTo>
                    <a:lnTo>
                      <a:pt x="244" y="657"/>
                    </a:lnTo>
                    <a:lnTo>
                      <a:pt x="242" y="661"/>
                    </a:lnTo>
                    <a:lnTo>
                      <a:pt x="237" y="657"/>
                    </a:lnTo>
                    <a:lnTo>
                      <a:pt x="237" y="658"/>
                    </a:lnTo>
                    <a:lnTo>
                      <a:pt x="234" y="658"/>
                    </a:lnTo>
                    <a:lnTo>
                      <a:pt x="234" y="653"/>
                    </a:lnTo>
                    <a:lnTo>
                      <a:pt x="230" y="657"/>
                    </a:lnTo>
                    <a:lnTo>
                      <a:pt x="230" y="653"/>
                    </a:lnTo>
                    <a:lnTo>
                      <a:pt x="229" y="654"/>
                    </a:lnTo>
                    <a:lnTo>
                      <a:pt x="229" y="650"/>
                    </a:lnTo>
                    <a:lnTo>
                      <a:pt x="229" y="653"/>
                    </a:lnTo>
                    <a:lnTo>
                      <a:pt x="223" y="646"/>
                    </a:lnTo>
                    <a:lnTo>
                      <a:pt x="222" y="649"/>
                    </a:lnTo>
                    <a:lnTo>
                      <a:pt x="212" y="650"/>
                    </a:lnTo>
                    <a:lnTo>
                      <a:pt x="176" y="649"/>
                    </a:lnTo>
                    <a:lnTo>
                      <a:pt x="176" y="646"/>
                    </a:lnTo>
                    <a:lnTo>
                      <a:pt x="174" y="643"/>
                    </a:lnTo>
                    <a:lnTo>
                      <a:pt x="170" y="642"/>
                    </a:lnTo>
                    <a:lnTo>
                      <a:pt x="160" y="646"/>
                    </a:lnTo>
                    <a:lnTo>
                      <a:pt x="158" y="643"/>
                    </a:lnTo>
                    <a:lnTo>
                      <a:pt x="155" y="646"/>
                    </a:lnTo>
                    <a:lnTo>
                      <a:pt x="141" y="639"/>
                    </a:lnTo>
                    <a:lnTo>
                      <a:pt x="137" y="642"/>
                    </a:lnTo>
                    <a:lnTo>
                      <a:pt x="119" y="642"/>
                    </a:lnTo>
                    <a:lnTo>
                      <a:pt x="116" y="639"/>
                    </a:lnTo>
                    <a:lnTo>
                      <a:pt x="105" y="642"/>
                    </a:lnTo>
                    <a:lnTo>
                      <a:pt x="104" y="646"/>
                    </a:lnTo>
                    <a:lnTo>
                      <a:pt x="104" y="649"/>
                    </a:lnTo>
                    <a:lnTo>
                      <a:pt x="55" y="649"/>
                    </a:lnTo>
                    <a:lnTo>
                      <a:pt x="48" y="643"/>
                    </a:lnTo>
                    <a:lnTo>
                      <a:pt x="47" y="639"/>
                    </a:lnTo>
                    <a:lnTo>
                      <a:pt x="47" y="627"/>
                    </a:lnTo>
                    <a:lnTo>
                      <a:pt x="54" y="595"/>
                    </a:lnTo>
                    <a:lnTo>
                      <a:pt x="51" y="584"/>
                    </a:lnTo>
                    <a:lnTo>
                      <a:pt x="50" y="584"/>
                    </a:lnTo>
                    <a:lnTo>
                      <a:pt x="44" y="572"/>
                    </a:lnTo>
                    <a:lnTo>
                      <a:pt x="42" y="568"/>
                    </a:lnTo>
                    <a:lnTo>
                      <a:pt x="46" y="564"/>
                    </a:lnTo>
                    <a:lnTo>
                      <a:pt x="47" y="564"/>
                    </a:lnTo>
                    <a:lnTo>
                      <a:pt x="42" y="564"/>
                    </a:lnTo>
                    <a:lnTo>
                      <a:pt x="39" y="550"/>
                    </a:lnTo>
                    <a:lnTo>
                      <a:pt x="40" y="555"/>
                    </a:lnTo>
                    <a:lnTo>
                      <a:pt x="42" y="555"/>
                    </a:lnTo>
                    <a:lnTo>
                      <a:pt x="40" y="555"/>
                    </a:lnTo>
                    <a:lnTo>
                      <a:pt x="40" y="550"/>
                    </a:lnTo>
                    <a:lnTo>
                      <a:pt x="46" y="550"/>
                    </a:lnTo>
                    <a:lnTo>
                      <a:pt x="46" y="549"/>
                    </a:lnTo>
                    <a:lnTo>
                      <a:pt x="43" y="549"/>
                    </a:lnTo>
                    <a:lnTo>
                      <a:pt x="43" y="546"/>
                    </a:lnTo>
                    <a:lnTo>
                      <a:pt x="46" y="542"/>
                    </a:lnTo>
                    <a:lnTo>
                      <a:pt x="40" y="542"/>
                    </a:lnTo>
                    <a:lnTo>
                      <a:pt x="46" y="534"/>
                    </a:lnTo>
                    <a:lnTo>
                      <a:pt x="39" y="538"/>
                    </a:lnTo>
                    <a:lnTo>
                      <a:pt x="35" y="534"/>
                    </a:lnTo>
                    <a:lnTo>
                      <a:pt x="35" y="538"/>
                    </a:lnTo>
                    <a:lnTo>
                      <a:pt x="38" y="542"/>
                    </a:lnTo>
                    <a:lnTo>
                      <a:pt x="34" y="538"/>
                    </a:lnTo>
                    <a:lnTo>
                      <a:pt x="35" y="542"/>
                    </a:lnTo>
                    <a:lnTo>
                      <a:pt x="34" y="546"/>
                    </a:lnTo>
                    <a:lnTo>
                      <a:pt x="29" y="545"/>
                    </a:lnTo>
                    <a:lnTo>
                      <a:pt x="31" y="538"/>
                    </a:lnTo>
                    <a:lnTo>
                      <a:pt x="28" y="542"/>
                    </a:lnTo>
                    <a:lnTo>
                      <a:pt x="27" y="538"/>
                    </a:lnTo>
                    <a:lnTo>
                      <a:pt x="21" y="538"/>
                    </a:lnTo>
                    <a:lnTo>
                      <a:pt x="17" y="535"/>
                    </a:lnTo>
                    <a:lnTo>
                      <a:pt x="15" y="505"/>
                    </a:lnTo>
                    <a:lnTo>
                      <a:pt x="12" y="501"/>
                    </a:lnTo>
                    <a:lnTo>
                      <a:pt x="13" y="508"/>
                    </a:lnTo>
                    <a:lnTo>
                      <a:pt x="10" y="504"/>
                    </a:lnTo>
                    <a:lnTo>
                      <a:pt x="10" y="508"/>
                    </a:lnTo>
                    <a:lnTo>
                      <a:pt x="8" y="508"/>
                    </a:lnTo>
                    <a:lnTo>
                      <a:pt x="5" y="496"/>
                    </a:lnTo>
                    <a:lnTo>
                      <a:pt x="4" y="500"/>
                    </a:lnTo>
                    <a:lnTo>
                      <a:pt x="6" y="511"/>
                    </a:lnTo>
                    <a:lnTo>
                      <a:pt x="2" y="512"/>
                    </a:lnTo>
                    <a:lnTo>
                      <a:pt x="2" y="508"/>
                    </a:lnTo>
                    <a:lnTo>
                      <a:pt x="1" y="511"/>
                    </a:lnTo>
                    <a:lnTo>
                      <a:pt x="0" y="508"/>
                    </a:lnTo>
                    <a:lnTo>
                      <a:pt x="1" y="504"/>
                    </a:lnTo>
                    <a:lnTo>
                      <a:pt x="0" y="501"/>
                    </a:lnTo>
                    <a:lnTo>
                      <a:pt x="2" y="500"/>
                    </a:lnTo>
                    <a:lnTo>
                      <a:pt x="2" y="496"/>
                    </a:lnTo>
                    <a:lnTo>
                      <a:pt x="4" y="490"/>
                    </a:lnTo>
                    <a:lnTo>
                      <a:pt x="4" y="486"/>
                    </a:lnTo>
                    <a:lnTo>
                      <a:pt x="12" y="471"/>
                    </a:lnTo>
                    <a:lnTo>
                      <a:pt x="13" y="463"/>
                    </a:lnTo>
                    <a:lnTo>
                      <a:pt x="12" y="459"/>
                    </a:lnTo>
                    <a:lnTo>
                      <a:pt x="15" y="444"/>
                    </a:lnTo>
                    <a:lnTo>
                      <a:pt x="12" y="440"/>
                    </a:lnTo>
                    <a:lnTo>
                      <a:pt x="13" y="437"/>
                    </a:lnTo>
                    <a:lnTo>
                      <a:pt x="13" y="432"/>
                    </a:lnTo>
                    <a:lnTo>
                      <a:pt x="29" y="410"/>
                    </a:lnTo>
                    <a:lnTo>
                      <a:pt x="31" y="402"/>
                    </a:lnTo>
                    <a:lnTo>
                      <a:pt x="34" y="402"/>
                    </a:lnTo>
                    <a:lnTo>
                      <a:pt x="40" y="391"/>
                    </a:lnTo>
                    <a:lnTo>
                      <a:pt x="44" y="391"/>
                    </a:lnTo>
                    <a:lnTo>
                      <a:pt x="47" y="374"/>
                    </a:lnTo>
                    <a:lnTo>
                      <a:pt x="50" y="374"/>
                    </a:lnTo>
                    <a:lnTo>
                      <a:pt x="61" y="362"/>
                    </a:lnTo>
                    <a:lnTo>
                      <a:pt x="63" y="370"/>
                    </a:lnTo>
                    <a:lnTo>
                      <a:pt x="73" y="370"/>
                    </a:lnTo>
                    <a:lnTo>
                      <a:pt x="77" y="353"/>
                    </a:lnTo>
                    <a:lnTo>
                      <a:pt x="77" y="359"/>
                    </a:lnTo>
                    <a:lnTo>
                      <a:pt x="86" y="363"/>
                    </a:lnTo>
                    <a:lnTo>
                      <a:pt x="88" y="374"/>
                    </a:lnTo>
                    <a:lnTo>
                      <a:pt x="92" y="374"/>
                    </a:lnTo>
                    <a:lnTo>
                      <a:pt x="95" y="378"/>
                    </a:lnTo>
                    <a:lnTo>
                      <a:pt x="96" y="395"/>
                    </a:lnTo>
                    <a:lnTo>
                      <a:pt x="105" y="395"/>
                    </a:lnTo>
                    <a:lnTo>
                      <a:pt x="107" y="387"/>
                    </a:lnTo>
                    <a:lnTo>
                      <a:pt x="112" y="383"/>
                    </a:lnTo>
                    <a:lnTo>
                      <a:pt x="112" y="368"/>
                    </a:lnTo>
                    <a:lnTo>
                      <a:pt x="120" y="362"/>
                    </a:lnTo>
                    <a:lnTo>
                      <a:pt x="122" y="358"/>
                    </a:lnTo>
                    <a:lnTo>
                      <a:pt x="124" y="358"/>
                    </a:lnTo>
                    <a:lnTo>
                      <a:pt x="124" y="355"/>
                    </a:lnTo>
                    <a:lnTo>
                      <a:pt x="120" y="347"/>
                    </a:lnTo>
                    <a:lnTo>
                      <a:pt x="119" y="347"/>
                    </a:lnTo>
                    <a:lnTo>
                      <a:pt x="130" y="329"/>
                    </a:lnTo>
                    <a:lnTo>
                      <a:pt x="130" y="318"/>
                    </a:lnTo>
                    <a:lnTo>
                      <a:pt x="137" y="305"/>
                    </a:lnTo>
                    <a:lnTo>
                      <a:pt x="135" y="298"/>
                    </a:lnTo>
                    <a:lnTo>
                      <a:pt x="138" y="291"/>
                    </a:lnTo>
                    <a:lnTo>
                      <a:pt x="137" y="284"/>
                    </a:lnTo>
                    <a:lnTo>
                      <a:pt x="138" y="276"/>
                    </a:lnTo>
                    <a:lnTo>
                      <a:pt x="141" y="276"/>
                    </a:lnTo>
                    <a:lnTo>
                      <a:pt x="143" y="275"/>
                    </a:lnTo>
                    <a:lnTo>
                      <a:pt x="142" y="265"/>
                    </a:lnTo>
                    <a:lnTo>
                      <a:pt x="149" y="265"/>
                    </a:lnTo>
                    <a:lnTo>
                      <a:pt x="153" y="264"/>
                    </a:lnTo>
                    <a:lnTo>
                      <a:pt x="155" y="255"/>
                    </a:lnTo>
                    <a:lnTo>
                      <a:pt x="157" y="257"/>
                    </a:lnTo>
                    <a:lnTo>
                      <a:pt x="158" y="240"/>
                    </a:lnTo>
                    <a:lnTo>
                      <a:pt x="162" y="225"/>
                    </a:lnTo>
                    <a:lnTo>
                      <a:pt x="162" y="221"/>
                    </a:lnTo>
                    <a:lnTo>
                      <a:pt x="160" y="221"/>
                    </a:lnTo>
                    <a:lnTo>
                      <a:pt x="173" y="208"/>
                    </a:lnTo>
                    <a:lnTo>
                      <a:pt x="174" y="196"/>
                    </a:lnTo>
                    <a:lnTo>
                      <a:pt x="173" y="191"/>
                    </a:lnTo>
                    <a:lnTo>
                      <a:pt x="174" y="179"/>
                    </a:lnTo>
                    <a:lnTo>
                      <a:pt x="183" y="175"/>
                    </a:lnTo>
                    <a:lnTo>
                      <a:pt x="183" y="157"/>
                    </a:lnTo>
                    <a:lnTo>
                      <a:pt x="185" y="145"/>
                    </a:lnTo>
                    <a:lnTo>
                      <a:pt x="193" y="127"/>
                    </a:lnTo>
                    <a:lnTo>
                      <a:pt x="195" y="123"/>
                    </a:lnTo>
                    <a:lnTo>
                      <a:pt x="202" y="107"/>
                    </a:lnTo>
                    <a:lnTo>
                      <a:pt x="208" y="111"/>
                    </a:lnTo>
                    <a:lnTo>
                      <a:pt x="216" y="100"/>
                    </a:lnTo>
                    <a:lnTo>
                      <a:pt x="225" y="93"/>
                    </a:lnTo>
                    <a:lnTo>
                      <a:pt x="226" y="92"/>
                    </a:lnTo>
                    <a:lnTo>
                      <a:pt x="222" y="81"/>
                    </a:lnTo>
                    <a:lnTo>
                      <a:pt x="225" y="78"/>
                    </a:lnTo>
                    <a:lnTo>
                      <a:pt x="226" y="68"/>
                    </a:lnTo>
                    <a:lnTo>
                      <a:pt x="225" y="63"/>
                    </a:lnTo>
                    <a:lnTo>
                      <a:pt x="226" y="62"/>
                    </a:lnTo>
                    <a:lnTo>
                      <a:pt x="225" y="59"/>
                    </a:lnTo>
                    <a:lnTo>
                      <a:pt x="227" y="53"/>
                    </a:lnTo>
                    <a:lnTo>
                      <a:pt x="225" y="53"/>
                    </a:lnTo>
                    <a:lnTo>
                      <a:pt x="219" y="44"/>
                    </a:lnTo>
                    <a:lnTo>
                      <a:pt x="208" y="43"/>
                    </a:lnTo>
                    <a:lnTo>
                      <a:pt x="210" y="34"/>
                    </a:lnTo>
                    <a:lnTo>
                      <a:pt x="206" y="0"/>
                    </a:lnTo>
                    <a:lnTo>
                      <a:pt x="204"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98" name="Freeform 482"/>
              <p:cNvSpPr>
                <a:spLocks/>
              </p:cNvSpPr>
              <p:nvPr/>
            </p:nvSpPr>
            <p:spPr bwMode="auto">
              <a:xfrm>
                <a:off x="2840" y="2292"/>
                <a:ext cx="129" cy="318"/>
              </a:xfrm>
              <a:custGeom>
                <a:avLst/>
                <a:gdLst/>
                <a:ahLst/>
                <a:cxnLst>
                  <a:cxn ang="0">
                    <a:pos x="66" y="123"/>
                  </a:cxn>
                  <a:cxn ang="0">
                    <a:pos x="77" y="161"/>
                  </a:cxn>
                  <a:cxn ang="0">
                    <a:pos x="74" y="393"/>
                  </a:cxn>
                  <a:cxn ang="0">
                    <a:pos x="13" y="520"/>
                  </a:cxn>
                  <a:cxn ang="0">
                    <a:pos x="0" y="539"/>
                  </a:cxn>
                  <a:cxn ang="0">
                    <a:pos x="23" y="618"/>
                  </a:cxn>
                  <a:cxn ang="0">
                    <a:pos x="39" y="635"/>
                  </a:cxn>
                  <a:cxn ang="0">
                    <a:pos x="42" y="637"/>
                  </a:cxn>
                  <a:cxn ang="0">
                    <a:pos x="50" y="643"/>
                  </a:cxn>
                  <a:cxn ang="0">
                    <a:pos x="51" y="673"/>
                  </a:cxn>
                  <a:cxn ang="0">
                    <a:pos x="58" y="691"/>
                  </a:cxn>
                  <a:cxn ang="0">
                    <a:pos x="58" y="718"/>
                  </a:cxn>
                  <a:cxn ang="0">
                    <a:pos x="62" y="767"/>
                  </a:cxn>
                  <a:cxn ang="0">
                    <a:pos x="66" y="782"/>
                  </a:cxn>
                  <a:cxn ang="0">
                    <a:pos x="81" y="801"/>
                  </a:cxn>
                  <a:cxn ang="0">
                    <a:pos x="52" y="803"/>
                  </a:cxn>
                  <a:cxn ang="0">
                    <a:pos x="24" y="812"/>
                  </a:cxn>
                  <a:cxn ang="0">
                    <a:pos x="40" y="860"/>
                  </a:cxn>
                  <a:cxn ang="0">
                    <a:pos x="70" y="913"/>
                  </a:cxn>
                  <a:cxn ang="0">
                    <a:pos x="82" y="950"/>
                  </a:cxn>
                  <a:cxn ang="0">
                    <a:pos x="108" y="939"/>
                  </a:cxn>
                  <a:cxn ang="0">
                    <a:pos x="113" y="928"/>
                  </a:cxn>
                  <a:cxn ang="0">
                    <a:pos x="119" y="942"/>
                  </a:cxn>
                  <a:cxn ang="0">
                    <a:pos x="124" y="943"/>
                  </a:cxn>
                  <a:cxn ang="0">
                    <a:pos x="134" y="939"/>
                  </a:cxn>
                  <a:cxn ang="0">
                    <a:pos x="147" y="928"/>
                  </a:cxn>
                  <a:cxn ang="0">
                    <a:pos x="188" y="917"/>
                  </a:cxn>
                  <a:cxn ang="0">
                    <a:pos x="204" y="890"/>
                  </a:cxn>
                  <a:cxn ang="0">
                    <a:pos x="199" y="867"/>
                  </a:cxn>
                  <a:cxn ang="0">
                    <a:pos x="225" y="858"/>
                  </a:cxn>
                  <a:cxn ang="0">
                    <a:pos x="242" y="852"/>
                  </a:cxn>
                  <a:cxn ang="0">
                    <a:pos x="253" y="856"/>
                  </a:cxn>
                  <a:cxn ang="0">
                    <a:pos x="260" y="843"/>
                  </a:cxn>
                  <a:cxn ang="0">
                    <a:pos x="268" y="839"/>
                  </a:cxn>
                  <a:cxn ang="0">
                    <a:pos x="279" y="816"/>
                  </a:cxn>
                  <a:cxn ang="0">
                    <a:pos x="290" y="803"/>
                  </a:cxn>
                  <a:cxn ang="0">
                    <a:pos x="303" y="771"/>
                  </a:cxn>
                  <a:cxn ang="0">
                    <a:pos x="310" y="759"/>
                  </a:cxn>
                  <a:cxn ang="0">
                    <a:pos x="321" y="755"/>
                  </a:cxn>
                  <a:cxn ang="0">
                    <a:pos x="330" y="741"/>
                  </a:cxn>
                  <a:cxn ang="0">
                    <a:pos x="345" y="745"/>
                  </a:cxn>
                  <a:cxn ang="0">
                    <a:pos x="349" y="722"/>
                  </a:cxn>
                  <a:cxn ang="0">
                    <a:pos x="337" y="711"/>
                  </a:cxn>
                  <a:cxn ang="0">
                    <a:pos x="336" y="684"/>
                  </a:cxn>
                  <a:cxn ang="0">
                    <a:pos x="332" y="681"/>
                  </a:cxn>
                  <a:cxn ang="0">
                    <a:pos x="329" y="658"/>
                  </a:cxn>
                  <a:cxn ang="0">
                    <a:pos x="326" y="643"/>
                  </a:cxn>
                  <a:cxn ang="0">
                    <a:pos x="311" y="643"/>
                  </a:cxn>
                  <a:cxn ang="0">
                    <a:pos x="311" y="622"/>
                  </a:cxn>
                  <a:cxn ang="0">
                    <a:pos x="325" y="601"/>
                  </a:cxn>
                  <a:cxn ang="0">
                    <a:pos x="319" y="584"/>
                  </a:cxn>
                  <a:cxn ang="0">
                    <a:pos x="325" y="564"/>
                  </a:cxn>
                  <a:cxn ang="0">
                    <a:pos x="332" y="558"/>
                  </a:cxn>
                  <a:cxn ang="0">
                    <a:pos x="330" y="549"/>
                  </a:cxn>
                  <a:cxn ang="0">
                    <a:pos x="330" y="542"/>
                  </a:cxn>
                  <a:cxn ang="0">
                    <a:pos x="328" y="528"/>
                  </a:cxn>
                  <a:cxn ang="0">
                    <a:pos x="337" y="512"/>
                  </a:cxn>
                  <a:cxn ang="0">
                    <a:pos x="348" y="497"/>
                  </a:cxn>
                  <a:cxn ang="0">
                    <a:pos x="349" y="480"/>
                  </a:cxn>
                  <a:cxn ang="0">
                    <a:pos x="355" y="461"/>
                  </a:cxn>
                  <a:cxn ang="0">
                    <a:pos x="379" y="461"/>
                  </a:cxn>
                  <a:cxn ang="0">
                    <a:pos x="92" y="0"/>
                  </a:cxn>
                </a:cxnLst>
                <a:rect l="0" t="0" r="r" b="b"/>
                <a:pathLst>
                  <a:path w="387" h="954">
                    <a:moveTo>
                      <a:pt x="57" y="30"/>
                    </a:moveTo>
                    <a:lnTo>
                      <a:pt x="63" y="89"/>
                    </a:lnTo>
                    <a:lnTo>
                      <a:pt x="63" y="119"/>
                    </a:lnTo>
                    <a:lnTo>
                      <a:pt x="66" y="123"/>
                    </a:lnTo>
                    <a:lnTo>
                      <a:pt x="78" y="150"/>
                    </a:lnTo>
                    <a:lnTo>
                      <a:pt x="77" y="150"/>
                    </a:lnTo>
                    <a:lnTo>
                      <a:pt x="75" y="160"/>
                    </a:lnTo>
                    <a:lnTo>
                      <a:pt x="77" y="161"/>
                    </a:lnTo>
                    <a:lnTo>
                      <a:pt x="92" y="187"/>
                    </a:lnTo>
                    <a:lnTo>
                      <a:pt x="84" y="213"/>
                    </a:lnTo>
                    <a:lnTo>
                      <a:pt x="78" y="278"/>
                    </a:lnTo>
                    <a:lnTo>
                      <a:pt x="74" y="393"/>
                    </a:lnTo>
                    <a:lnTo>
                      <a:pt x="33" y="461"/>
                    </a:lnTo>
                    <a:lnTo>
                      <a:pt x="20" y="493"/>
                    </a:lnTo>
                    <a:lnTo>
                      <a:pt x="12" y="513"/>
                    </a:lnTo>
                    <a:lnTo>
                      <a:pt x="13" y="520"/>
                    </a:lnTo>
                    <a:lnTo>
                      <a:pt x="6" y="524"/>
                    </a:lnTo>
                    <a:lnTo>
                      <a:pt x="6" y="531"/>
                    </a:lnTo>
                    <a:lnTo>
                      <a:pt x="0" y="535"/>
                    </a:lnTo>
                    <a:lnTo>
                      <a:pt x="0" y="539"/>
                    </a:lnTo>
                    <a:lnTo>
                      <a:pt x="6" y="580"/>
                    </a:lnTo>
                    <a:lnTo>
                      <a:pt x="12" y="601"/>
                    </a:lnTo>
                    <a:lnTo>
                      <a:pt x="17" y="616"/>
                    </a:lnTo>
                    <a:lnTo>
                      <a:pt x="23" y="618"/>
                    </a:lnTo>
                    <a:lnTo>
                      <a:pt x="36" y="618"/>
                    </a:lnTo>
                    <a:lnTo>
                      <a:pt x="39" y="625"/>
                    </a:lnTo>
                    <a:lnTo>
                      <a:pt x="38" y="631"/>
                    </a:lnTo>
                    <a:lnTo>
                      <a:pt x="39" y="635"/>
                    </a:lnTo>
                    <a:lnTo>
                      <a:pt x="39" y="637"/>
                    </a:lnTo>
                    <a:lnTo>
                      <a:pt x="40" y="637"/>
                    </a:lnTo>
                    <a:lnTo>
                      <a:pt x="42" y="639"/>
                    </a:lnTo>
                    <a:lnTo>
                      <a:pt x="42" y="637"/>
                    </a:lnTo>
                    <a:lnTo>
                      <a:pt x="42" y="639"/>
                    </a:lnTo>
                    <a:lnTo>
                      <a:pt x="46" y="639"/>
                    </a:lnTo>
                    <a:lnTo>
                      <a:pt x="46" y="643"/>
                    </a:lnTo>
                    <a:lnTo>
                      <a:pt x="50" y="643"/>
                    </a:lnTo>
                    <a:lnTo>
                      <a:pt x="51" y="652"/>
                    </a:lnTo>
                    <a:lnTo>
                      <a:pt x="50" y="657"/>
                    </a:lnTo>
                    <a:lnTo>
                      <a:pt x="52" y="661"/>
                    </a:lnTo>
                    <a:lnTo>
                      <a:pt x="51" y="673"/>
                    </a:lnTo>
                    <a:lnTo>
                      <a:pt x="58" y="677"/>
                    </a:lnTo>
                    <a:lnTo>
                      <a:pt x="59" y="684"/>
                    </a:lnTo>
                    <a:lnTo>
                      <a:pt x="58" y="684"/>
                    </a:lnTo>
                    <a:lnTo>
                      <a:pt x="58" y="691"/>
                    </a:lnTo>
                    <a:lnTo>
                      <a:pt x="61" y="696"/>
                    </a:lnTo>
                    <a:lnTo>
                      <a:pt x="59" y="700"/>
                    </a:lnTo>
                    <a:lnTo>
                      <a:pt x="61" y="710"/>
                    </a:lnTo>
                    <a:lnTo>
                      <a:pt x="58" y="718"/>
                    </a:lnTo>
                    <a:lnTo>
                      <a:pt x="58" y="741"/>
                    </a:lnTo>
                    <a:lnTo>
                      <a:pt x="59" y="748"/>
                    </a:lnTo>
                    <a:lnTo>
                      <a:pt x="58" y="755"/>
                    </a:lnTo>
                    <a:lnTo>
                      <a:pt x="62" y="767"/>
                    </a:lnTo>
                    <a:lnTo>
                      <a:pt x="61" y="770"/>
                    </a:lnTo>
                    <a:lnTo>
                      <a:pt x="62" y="771"/>
                    </a:lnTo>
                    <a:lnTo>
                      <a:pt x="65" y="771"/>
                    </a:lnTo>
                    <a:lnTo>
                      <a:pt x="66" y="782"/>
                    </a:lnTo>
                    <a:lnTo>
                      <a:pt x="70" y="790"/>
                    </a:lnTo>
                    <a:lnTo>
                      <a:pt x="71" y="790"/>
                    </a:lnTo>
                    <a:lnTo>
                      <a:pt x="74" y="794"/>
                    </a:lnTo>
                    <a:lnTo>
                      <a:pt x="81" y="801"/>
                    </a:lnTo>
                    <a:lnTo>
                      <a:pt x="71" y="805"/>
                    </a:lnTo>
                    <a:lnTo>
                      <a:pt x="59" y="801"/>
                    </a:lnTo>
                    <a:lnTo>
                      <a:pt x="59" y="805"/>
                    </a:lnTo>
                    <a:lnTo>
                      <a:pt x="52" y="803"/>
                    </a:lnTo>
                    <a:lnTo>
                      <a:pt x="48" y="807"/>
                    </a:lnTo>
                    <a:lnTo>
                      <a:pt x="36" y="801"/>
                    </a:lnTo>
                    <a:lnTo>
                      <a:pt x="25" y="801"/>
                    </a:lnTo>
                    <a:lnTo>
                      <a:pt x="24" y="812"/>
                    </a:lnTo>
                    <a:lnTo>
                      <a:pt x="17" y="822"/>
                    </a:lnTo>
                    <a:lnTo>
                      <a:pt x="20" y="826"/>
                    </a:lnTo>
                    <a:lnTo>
                      <a:pt x="32" y="849"/>
                    </a:lnTo>
                    <a:lnTo>
                      <a:pt x="40" y="860"/>
                    </a:lnTo>
                    <a:lnTo>
                      <a:pt x="50" y="871"/>
                    </a:lnTo>
                    <a:lnTo>
                      <a:pt x="51" y="871"/>
                    </a:lnTo>
                    <a:lnTo>
                      <a:pt x="63" y="893"/>
                    </a:lnTo>
                    <a:lnTo>
                      <a:pt x="70" y="913"/>
                    </a:lnTo>
                    <a:lnTo>
                      <a:pt x="74" y="935"/>
                    </a:lnTo>
                    <a:lnTo>
                      <a:pt x="77" y="935"/>
                    </a:lnTo>
                    <a:lnTo>
                      <a:pt x="74" y="947"/>
                    </a:lnTo>
                    <a:lnTo>
                      <a:pt x="82" y="950"/>
                    </a:lnTo>
                    <a:lnTo>
                      <a:pt x="85" y="954"/>
                    </a:lnTo>
                    <a:lnTo>
                      <a:pt x="92" y="950"/>
                    </a:lnTo>
                    <a:lnTo>
                      <a:pt x="96" y="943"/>
                    </a:lnTo>
                    <a:lnTo>
                      <a:pt x="108" y="939"/>
                    </a:lnTo>
                    <a:lnTo>
                      <a:pt x="108" y="932"/>
                    </a:lnTo>
                    <a:lnTo>
                      <a:pt x="109" y="935"/>
                    </a:lnTo>
                    <a:lnTo>
                      <a:pt x="112" y="928"/>
                    </a:lnTo>
                    <a:lnTo>
                      <a:pt x="113" y="928"/>
                    </a:lnTo>
                    <a:lnTo>
                      <a:pt x="113" y="935"/>
                    </a:lnTo>
                    <a:lnTo>
                      <a:pt x="116" y="936"/>
                    </a:lnTo>
                    <a:lnTo>
                      <a:pt x="116" y="939"/>
                    </a:lnTo>
                    <a:lnTo>
                      <a:pt x="119" y="942"/>
                    </a:lnTo>
                    <a:lnTo>
                      <a:pt x="120" y="943"/>
                    </a:lnTo>
                    <a:lnTo>
                      <a:pt x="122" y="947"/>
                    </a:lnTo>
                    <a:lnTo>
                      <a:pt x="124" y="947"/>
                    </a:lnTo>
                    <a:lnTo>
                      <a:pt x="124" y="943"/>
                    </a:lnTo>
                    <a:lnTo>
                      <a:pt x="124" y="942"/>
                    </a:lnTo>
                    <a:lnTo>
                      <a:pt x="130" y="942"/>
                    </a:lnTo>
                    <a:lnTo>
                      <a:pt x="132" y="942"/>
                    </a:lnTo>
                    <a:lnTo>
                      <a:pt x="134" y="939"/>
                    </a:lnTo>
                    <a:lnTo>
                      <a:pt x="139" y="931"/>
                    </a:lnTo>
                    <a:lnTo>
                      <a:pt x="141" y="931"/>
                    </a:lnTo>
                    <a:lnTo>
                      <a:pt x="143" y="928"/>
                    </a:lnTo>
                    <a:lnTo>
                      <a:pt x="147" y="928"/>
                    </a:lnTo>
                    <a:lnTo>
                      <a:pt x="153" y="920"/>
                    </a:lnTo>
                    <a:lnTo>
                      <a:pt x="162" y="923"/>
                    </a:lnTo>
                    <a:lnTo>
                      <a:pt x="168" y="920"/>
                    </a:lnTo>
                    <a:lnTo>
                      <a:pt x="188" y="917"/>
                    </a:lnTo>
                    <a:lnTo>
                      <a:pt x="191" y="909"/>
                    </a:lnTo>
                    <a:lnTo>
                      <a:pt x="196" y="905"/>
                    </a:lnTo>
                    <a:lnTo>
                      <a:pt x="200" y="894"/>
                    </a:lnTo>
                    <a:lnTo>
                      <a:pt x="204" y="890"/>
                    </a:lnTo>
                    <a:lnTo>
                      <a:pt x="206" y="883"/>
                    </a:lnTo>
                    <a:lnTo>
                      <a:pt x="207" y="882"/>
                    </a:lnTo>
                    <a:lnTo>
                      <a:pt x="200" y="873"/>
                    </a:lnTo>
                    <a:lnTo>
                      <a:pt x="199" y="867"/>
                    </a:lnTo>
                    <a:lnTo>
                      <a:pt x="207" y="860"/>
                    </a:lnTo>
                    <a:lnTo>
                      <a:pt x="218" y="860"/>
                    </a:lnTo>
                    <a:lnTo>
                      <a:pt x="220" y="860"/>
                    </a:lnTo>
                    <a:lnTo>
                      <a:pt x="225" y="858"/>
                    </a:lnTo>
                    <a:lnTo>
                      <a:pt x="229" y="860"/>
                    </a:lnTo>
                    <a:lnTo>
                      <a:pt x="231" y="858"/>
                    </a:lnTo>
                    <a:lnTo>
                      <a:pt x="242" y="856"/>
                    </a:lnTo>
                    <a:lnTo>
                      <a:pt x="242" y="852"/>
                    </a:lnTo>
                    <a:lnTo>
                      <a:pt x="244" y="852"/>
                    </a:lnTo>
                    <a:lnTo>
                      <a:pt x="245" y="854"/>
                    </a:lnTo>
                    <a:lnTo>
                      <a:pt x="248" y="852"/>
                    </a:lnTo>
                    <a:lnTo>
                      <a:pt x="253" y="856"/>
                    </a:lnTo>
                    <a:lnTo>
                      <a:pt x="256" y="852"/>
                    </a:lnTo>
                    <a:lnTo>
                      <a:pt x="258" y="848"/>
                    </a:lnTo>
                    <a:lnTo>
                      <a:pt x="258" y="845"/>
                    </a:lnTo>
                    <a:lnTo>
                      <a:pt x="260" y="843"/>
                    </a:lnTo>
                    <a:lnTo>
                      <a:pt x="264" y="843"/>
                    </a:lnTo>
                    <a:lnTo>
                      <a:pt x="264" y="841"/>
                    </a:lnTo>
                    <a:lnTo>
                      <a:pt x="264" y="839"/>
                    </a:lnTo>
                    <a:lnTo>
                      <a:pt x="268" y="839"/>
                    </a:lnTo>
                    <a:lnTo>
                      <a:pt x="276" y="826"/>
                    </a:lnTo>
                    <a:lnTo>
                      <a:pt x="276" y="822"/>
                    </a:lnTo>
                    <a:lnTo>
                      <a:pt x="277" y="816"/>
                    </a:lnTo>
                    <a:lnTo>
                      <a:pt x="279" y="816"/>
                    </a:lnTo>
                    <a:lnTo>
                      <a:pt x="280" y="816"/>
                    </a:lnTo>
                    <a:lnTo>
                      <a:pt x="286" y="801"/>
                    </a:lnTo>
                    <a:lnTo>
                      <a:pt x="290" y="805"/>
                    </a:lnTo>
                    <a:lnTo>
                      <a:pt x="290" y="803"/>
                    </a:lnTo>
                    <a:lnTo>
                      <a:pt x="296" y="790"/>
                    </a:lnTo>
                    <a:lnTo>
                      <a:pt x="303" y="784"/>
                    </a:lnTo>
                    <a:lnTo>
                      <a:pt x="306" y="778"/>
                    </a:lnTo>
                    <a:lnTo>
                      <a:pt x="303" y="771"/>
                    </a:lnTo>
                    <a:lnTo>
                      <a:pt x="303" y="764"/>
                    </a:lnTo>
                    <a:lnTo>
                      <a:pt x="306" y="760"/>
                    </a:lnTo>
                    <a:lnTo>
                      <a:pt x="309" y="763"/>
                    </a:lnTo>
                    <a:lnTo>
                      <a:pt x="310" y="759"/>
                    </a:lnTo>
                    <a:lnTo>
                      <a:pt x="314" y="759"/>
                    </a:lnTo>
                    <a:lnTo>
                      <a:pt x="314" y="755"/>
                    </a:lnTo>
                    <a:lnTo>
                      <a:pt x="315" y="752"/>
                    </a:lnTo>
                    <a:lnTo>
                      <a:pt x="321" y="755"/>
                    </a:lnTo>
                    <a:lnTo>
                      <a:pt x="322" y="745"/>
                    </a:lnTo>
                    <a:lnTo>
                      <a:pt x="328" y="745"/>
                    </a:lnTo>
                    <a:lnTo>
                      <a:pt x="329" y="741"/>
                    </a:lnTo>
                    <a:lnTo>
                      <a:pt x="330" y="741"/>
                    </a:lnTo>
                    <a:lnTo>
                      <a:pt x="337" y="744"/>
                    </a:lnTo>
                    <a:lnTo>
                      <a:pt x="341" y="745"/>
                    </a:lnTo>
                    <a:lnTo>
                      <a:pt x="342" y="745"/>
                    </a:lnTo>
                    <a:lnTo>
                      <a:pt x="345" y="745"/>
                    </a:lnTo>
                    <a:lnTo>
                      <a:pt x="347" y="745"/>
                    </a:lnTo>
                    <a:lnTo>
                      <a:pt x="349" y="729"/>
                    </a:lnTo>
                    <a:lnTo>
                      <a:pt x="349" y="725"/>
                    </a:lnTo>
                    <a:lnTo>
                      <a:pt x="349" y="722"/>
                    </a:lnTo>
                    <a:lnTo>
                      <a:pt x="348" y="718"/>
                    </a:lnTo>
                    <a:lnTo>
                      <a:pt x="342" y="718"/>
                    </a:lnTo>
                    <a:lnTo>
                      <a:pt x="342" y="715"/>
                    </a:lnTo>
                    <a:lnTo>
                      <a:pt x="337" y="711"/>
                    </a:lnTo>
                    <a:lnTo>
                      <a:pt x="334" y="706"/>
                    </a:lnTo>
                    <a:lnTo>
                      <a:pt x="334" y="703"/>
                    </a:lnTo>
                    <a:lnTo>
                      <a:pt x="336" y="695"/>
                    </a:lnTo>
                    <a:lnTo>
                      <a:pt x="336" y="684"/>
                    </a:lnTo>
                    <a:lnTo>
                      <a:pt x="337" y="677"/>
                    </a:lnTo>
                    <a:lnTo>
                      <a:pt x="336" y="677"/>
                    </a:lnTo>
                    <a:lnTo>
                      <a:pt x="334" y="677"/>
                    </a:lnTo>
                    <a:lnTo>
                      <a:pt x="332" y="681"/>
                    </a:lnTo>
                    <a:lnTo>
                      <a:pt x="332" y="680"/>
                    </a:lnTo>
                    <a:lnTo>
                      <a:pt x="333" y="671"/>
                    </a:lnTo>
                    <a:lnTo>
                      <a:pt x="329" y="662"/>
                    </a:lnTo>
                    <a:lnTo>
                      <a:pt x="329" y="658"/>
                    </a:lnTo>
                    <a:lnTo>
                      <a:pt x="328" y="657"/>
                    </a:lnTo>
                    <a:lnTo>
                      <a:pt x="329" y="654"/>
                    </a:lnTo>
                    <a:lnTo>
                      <a:pt x="330" y="646"/>
                    </a:lnTo>
                    <a:lnTo>
                      <a:pt x="326" y="643"/>
                    </a:lnTo>
                    <a:lnTo>
                      <a:pt x="321" y="637"/>
                    </a:lnTo>
                    <a:lnTo>
                      <a:pt x="319" y="643"/>
                    </a:lnTo>
                    <a:lnTo>
                      <a:pt x="315" y="643"/>
                    </a:lnTo>
                    <a:lnTo>
                      <a:pt x="311" y="643"/>
                    </a:lnTo>
                    <a:lnTo>
                      <a:pt x="310" y="643"/>
                    </a:lnTo>
                    <a:lnTo>
                      <a:pt x="307" y="635"/>
                    </a:lnTo>
                    <a:lnTo>
                      <a:pt x="310" y="625"/>
                    </a:lnTo>
                    <a:lnTo>
                      <a:pt x="311" y="622"/>
                    </a:lnTo>
                    <a:lnTo>
                      <a:pt x="311" y="620"/>
                    </a:lnTo>
                    <a:lnTo>
                      <a:pt x="314" y="616"/>
                    </a:lnTo>
                    <a:lnTo>
                      <a:pt x="319" y="614"/>
                    </a:lnTo>
                    <a:lnTo>
                      <a:pt x="325" y="601"/>
                    </a:lnTo>
                    <a:lnTo>
                      <a:pt x="322" y="595"/>
                    </a:lnTo>
                    <a:lnTo>
                      <a:pt x="321" y="591"/>
                    </a:lnTo>
                    <a:lnTo>
                      <a:pt x="319" y="587"/>
                    </a:lnTo>
                    <a:lnTo>
                      <a:pt x="319" y="584"/>
                    </a:lnTo>
                    <a:lnTo>
                      <a:pt x="319" y="580"/>
                    </a:lnTo>
                    <a:lnTo>
                      <a:pt x="317" y="576"/>
                    </a:lnTo>
                    <a:lnTo>
                      <a:pt x="322" y="565"/>
                    </a:lnTo>
                    <a:lnTo>
                      <a:pt x="325" y="564"/>
                    </a:lnTo>
                    <a:lnTo>
                      <a:pt x="326" y="564"/>
                    </a:lnTo>
                    <a:lnTo>
                      <a:pt x="328" y="561"/>
                    </a:lnTo>
                    <a:lnTo>
                      <a:pt x="329" y="561"/>
                    </a:lnTo>
                    <a:lnTo>
                      <a:pt x="332" y="558"/>
                    </a:lnTo>
                    <a:lnTo>
                      <a:pt x="334" y="557"/>
                    </a:lnTo>
                    <a:lnTo>
                      <a:pt x="334" y="554"/>
                    </a:lnTo>
                    <a:lnTo>
                      <a:pt x="334" y="550"/>
                    </a:lnTo>
                    <a:lnTo>
                      <a:pt x="330" y="549"/>
                    </a:lnTo>
                    <a:lnTo>
                      <a:pt x="330" y="546"/>
                    </a:lnTo>
                    <a:lnTo>
                      <a:pt x="329" y="546"/>
                    </a:lnTo>
                    <a:lnTo>
                      <a:pt x="330" y="543"/>
                    </a:lnTo>
                    <a:lnTo>
                      <a:pt x="330" y="542"/>
                    </a:lnTo>
                    <a:lnTo>
                      <a:pt x="330" y="535"/>
                    </a:lnTo>
                    <a:lnTo>
                      <a:pt x="328" y="534"/>
                    </a:lnTo>
                    <a:lnTo>
                      <a:pt x="328" y="531"/>
                    </a:lnTo>
                    <a:lnTo>
                      <a:pt x="328" y="528"/>
                    </a:lnTo>
                    <a:lnTo>
                      <a:pt x="330" y="527"/>
                    </a:lnTo>
                    <a:lnTo>
                      <a:pt x="338" y="523"/>
                    </a:lnTo>
                    <a:lnTo>
                      <a:pt x="338" y="519"/>
                    </a:lnTo>
                    <a:lnTo>
                      <a:pt x="337" y="512"/>
                    </a:lnTo>
                    <a:lnTo>
                      <a:pt x="341" y="509"/>
                    </a:lnTo>
                    <a:lnTo>
                      <a:pt x="341" y="505"/>
                    </a:lnTo>
                    <a:lnTo>
                      <a:pt x="345" y="498"/>
                    </a:lnTo>
                    <a:lnTo>
                      <a:pt x="348" y="497"/>
                    </a:lnTo>
                    <a:lnTo>
                      <a:pt x="349" y="494"/>
                    </a:lnTo>
                    <a:lnTo>
                      <a:pt x="349" y="493"/>
                    </a:lnTo>
                    <a:lnTo>
                      <a:pt x="351" y="482"/>
                    </a:lnTo>
                    <a:lnTo>
                      <a:pt x="349" y="480"/>
                    </a:lnTo>
                    <a:lnTo>
                      <a:pt x="348" y="475"/>
                    </a:lnTo>
                    <a:lnTo>
                      <a:pt x="348" y="471"/>
                    </a:lnTo>
                    <a:lnTo>
                      <a:pt x="351" y="470"/>
                    </a:lnTo>
                    <a:lnTo>
                      <a:pt x="355" y="461"/>
                    </a:lnTo>
                    <a:lnTo>
                      <a:pt x="363" y="463"/>
                    </a:lnTo>
                    <a:lnTo>
                      <a:pt x="367" y="461"/>
                    </a:lnTo>
                    <a:lnTo>
                      <a:pt x="374" y="459"/>
                    </a:lnTo>
                    <a:lnTo>
                      <a:pt x="379" y="461"/>
                    </a:lnTo>
                    <a:lnTo>
                      <a:pt x="387" y="463"/>
                    </a:lnTo>
                    <a:lnTo>
                      <a:pt x="387" y="238"/>
                    </a:lnTo>
                    <a:lnTo>
                      <a:pt x="203" y="82"/>
                    </a:lnTo>
                    <a:lnTo>
                      <a:pt x="92" y="0"/>
                    </a:lnTo>
                    <a:lnTo>
                      <a:pt x="54" y="30"/>
                    </a:lnTo>
                    <a:lnTo>
                      <a:pt x="57" y="3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97" name="Freeform 481"/>
              <p:cNvSpPr>
                <a:spLocks/>
              </p:cNvSpPr>
              <p:nvPr/>
            </p:nvSpPr>
            <p:spPr bwMode="auto">
              <a:xfrm>
                <a:off x="2812" y="2683"/>
                <a:ext cx="91" cy="174"/>
              </a:xfrm>
              <a:custGeom>
                <a:avLst/>
                <a:gdLst/>
                <a:ahLst/>
                <a:cxnLst>
                  <a:cxn ang="0">
                    <a:pos x="75" y="500"/>
                  </a:cxn>
                  <a:cxn ang="0">
                    <a:pos x="87" y="505"/>
                  </a:cxn>
                  <a:cxn ang="0">
                    <a:pos x="94" y="504"/>
                  </a:cxn>
                  <a:cxn ang="0">
                    <a:pos x="95" y="486"/>
                  </a:cxn>
                  <a:cxn ang="0">
                    <a:pos x="106" y="486"/>
                  </a:cxn>
                  <a:cxn ang="0">
                    <a:pos x="121" y="474"/>
                  </a:cxn>
                  <a:cxn ang="0">
                    <a:pos x="119" y="489"/>
                  </a:cxn>
                  <a:cxn ang="0">
                    <a:pos x="121" y="505"/>
                  </a:cxn>
                  <a:cxn ang="0">
                    <a:pos x="126" y="509"/>
                  </a:cxn>
                  <a:cxn ang="0">
                    <a:pos x="145" y="489"/>
                  </a:cxn>
                  <a:cxn ang="0">
                    <a:pos x="160" y="474"/>
                  </a:cxn>
                  <a:cxn ang="0">
                    <a:pos x="175" y="455"/>
                  </a:cxn>
                  <a:cxn ang="0">
                    <a:pos x="183" y="427"/>
                  </a:cxn>
                  <a:cxn ang="0">
                    <a:pos x="185" y="410"/>
                  </a:cxn>
                  <a:cxn ang="0">
                    <a:pos x="187" y="378"/>
                  </a:cxn>
                  <a:cxn ang="0">
                    <a:pos x="193" y="340"/>
                  </a:cxn>
                  <a:cxn ang="0">
                    <a:pos x="210" y="295"/>
                  </a:cxn>
                  <a:cxn ang="0">
                    <a:pos x="235" y="268"/>
                  </a:cxn>
                  <a:cxn ang="0">
                    <a:pos x="241" y="229"/>
                  </a:cxn>
                  <a:cxn ang="0">
                    <a:pos x="248" y="187"/>
                  </a:cxn>
                  <a:cxn ang="0">
                    <a:pos x="250" y="153"/>
                  </a:cxn>
                  <a:cxn ang="0">
                    <a:pos x="254" y="111"/>
                  </a:cxn>
                  <a:cxn ang="0">
                    <a:pos x="256" y="85"/>
                  </a:cxn>
                  <a:cxn ang="0">
                    <a:pos x="266" y="66"/>
                  </a:cxn>
                  <a:cxn ang="0">
                    <a:pos x="274" y="34"/>
                  </a:cxn>
                  <a:cxn ang="0">
                    <a:pos x="274" y="15"/>
                  </a:cxn>
                  <a:cxn ang="0">
                    <a:pos x="258" y="11"/>
                  </a:cxn>
                  <a:cxn ang="0">
                    <a:pos x="245" y="7"/>
                  </a:cxn>
                  <a:cxn ang="0">
                    <a:pos x="224" y="8"/>
                  </a:cxn>
                  <a:cxn ang="0">
                    <a:pos x="203" y="11"/>
                  </a:cxn>
                  <a:cxn ang="0">
                    <a:pos x="185" y="92"/>
                  </a:cxn>
                  <a:cxn ang="0">
                    <a:pos x="180" y="123"/>
                  </a:cxn>
                  <a:cxn ang="0">
                    <a:pos x="155" y="108"/>
                  </a:cxn>
                  <a:cxn ang="0">
                    <a:pos x="145" y="104"/>
                  </a:cxn>
                  <a:cxn ang="0">
                    <a:pos x="133" y="100"/>
                  </a:cxn>
                  <a:cxn ang="0">
                    <a:pos x="126" y="89"/>
                  </a:cxn>
                  <a:cxn ang="0">
                    <a:pos x="76" y="104"/>
                  </a:cxn>
                  <a:cxn ang="0">
                    <a:pos x="72" y="127"/>
                  </a:cxn>
                  <a:cxn ang="0">
                    <a:pos x="82" y="142"/>
                  </a:cxn>
                  <a:cxn ang="0">
                    <a:pos x="98" y="135"/>
                  </a:cxn>
                  <a:cxn ang="0">
                    <a:pos x="118" y="183"/>
                  </a:cxn>
                  <a:cxn ang="0">
                    <a:pos x="103" y="198"/>
                  </a:cxn>
                  <a:cxn ang="0">
                    <a:pos x="100" y="227"/>
                  </a:cxn>
                  <a:cxn ang="0">
                    <a:pos x="113" y="249"/>
                  </a:cxn>
                  <a:cxn ang="0">
                    <a:pos x="121" y="276"/>
                  </a:cxn>
                  <a:cxn ang="0">
                    <a:pos x="122" y="313"/>
                  </a:cxn>
                  <a:cxn ang="0">
                    <a:pos x="121" y="333"/>
                  </a:cxn>
                  <a:cxn ang="0">
                    <a:pos x="113" y="362"/>
                  </a:cxn>
                  <a:cxn ang="0">
                    <a:pos x="100" y="362"/>
                  </a:cxn>
                  <a:cxn ang="0">
                    <a:pos x="76" y="362"/>
                  </a:cxn>
                  <a:cxn ang="0">
                    <a:pos x="67" y="351"/>
                  </a:cxn>
                  <a:cxn ang="0">
                    <a:pos x="56" y="329"/>
                  </a:cxn>
                  <a:cxn ang="0">
                    <a:pos x="48" y="343"/>
                  </a:cxn>
                  <a:cxn ang="0">
                    <a:pos x="29" y="362"/>
                  </a:cxn>
                  <a:cxn ang="0">
                    <a:pos x="15" y="391"/>
                  </a:cxn>
                  <a:cxn ang="0">
                    <a:pos x="31" y="416"/>
                  </a:cxn>
                  <a:cxn ang="0">
                    <a:pos x="26" y="444"/>
                  </a:cxn>
                  <a:cxn ang="0">
                    <a:pos x="3" y="440"/>
                  </a:cxn>
                  <a:cxn ang="0">
                    <a:pos x="25" y="494"/>
                  </a:cxn>
                  <a:cxn ang="0">
                    <a:pos x="31" y="520"/>
                  </a:cxn>
                  <a:cxn ang="0">
                    <a:pos x="45" y="497"/>
                  </a:cxn>
                  <a:cxn ang="0">
                    <a:pos x="64" y="485"/>
                  </a:cxn>
                </a:cxnLst>
                <a:rect l="0" t="0" r="r" b="b"/>
                <a:pathLst>
                  <a:path w="275" h="520">
                    <a:moveTo>
                      <a:pt x="71" y="497"/>
                    </a:moveTo>
                    <a:lnTo>
                      <a:pt x="71" y="493"/>
                    </a:lnTo>
                    <a:lnTo>
                      <a:pt x="72" y="493"/>
                    </a:lnTo>
                    <a:lnTo>
                      <a:pt x="75" y="497"/>
                    </a:lnTo>
                    <a:lnTo>
                      <a:pt x="75" y="500"/>
                    </a:lnTo>
                    <a:lnTo>
                      <a:pt x="79" y="504"/>
                    </a:lnTo>
                    <a:lnTo>
                      <a:pt x="83" y="505"/>
                    </a:lnTo>
                    <a:lnTo>
                      <a:pt x="83" y="509"/>
                    </a:lnTo>
                    <a:lnTo>
                      <a:pt x="84" y="509"/>
                    </a:lnTo>
                    <a:lnTo>
                      <a:pt x="87" y="505"/>
                    </a:lnTo>
                    <a:lnTo>
                      <a:pt x="86" y="504"/>
                    </a:lnTo>
                    <a:lnTo>
                      <a:pt x="87" y="504"/>
                    </a:lnTo>
                    <a:lnTo>
                      <a:pt x="90" y="505"/>
                    </a:lnTo>
                    <a:lnTo>
                      <a:pt x="91" y="504"/>
                    </a:lnTo>
                    <a:lnTo>
                      <a:pt x="94" y="504"/>
                    </a:lnTo>
                    <a:lnTo>
                      <a:pt x="94" y="500"/>
                    </a:lnTo>
                    <a:lnTo>
                      <a:pt x="95" y="500"/>
                    </a:lnTo>
                    <a:lnTo>
                      <a:pt x="95" y="497"/>
                    </a:lnTo>
                    <a:lnTo>
                      <a:pt x="95" y="489"/>
                    </a:lnTo>
                    <a:lnTo>
                      <a:pt x="95" y="486"/>
                    </a:lnTo>
                    <a:lnTo>
                      <a:pt x="99" y="485"/>
                    </a:lnTo>
                    <a:lnTo>
                      <a:pt x="99" y="486"/>
                    </a:lnTo>
                    <a:lnTo>
                      <a:pt x="100" y="486"/>
                    </a:lnTo>
                    <a:lnTo>
                      <a:pt x="103" y="489"/>
                    </a:lnTo>
                    <a:lnTo>
                      <a:pt x="106" y="486"/>
                    </a:lnTo>
                    <a:lnTo>
                      <a:pt x="106" y="485"/>
                    </a:lnTo>
                    <a:lnTo>
                      <a:pt x="107" y="482"/>
                    </a:lnTo>
                    <a:lnTo>
                      <a:pt x="111" y="479"/>
                    </a:lnTo>
                    <a:lnTo>
                      <a:pt x="117" y="478"/>
                    </a:lnTo>
                    <a:lnTo>
                      <a:pt x="121" y="474"/>
                    </a:lnTo>
                    <a:lnTo>
                      <a:pt x="119" y="479"/>
                    </a:lnTo>
                    <a:lnTo>
                      <a:pt x="121" y="482"/>
                    </a:lnTo>
                    <a:lnTo>
                      <a:pt x="122" y="485"/>
                    </a:lnTo>
                    <a:lnTo>
                      <a:pt x="121" y="489"/>
                    </a:lnTo>
                    <a:lnTo>
                      <a:pt x="119" y="489"/>
                    </a:lnTo>
                    <a:lnTo>
                      <a:pt x="118" y="490"/>
                    </a:lnTo>
                    <a:lnTo>
                      <a:pt x="118" y="497"/>
                    </a:lnTo>
                    <a:lnTo>
                      <a:pt x="121" y="500"/>
                    </a:lnTo>
                    <a:lnTo>
                      <a:pt x="121" y="504"/>
                    </a:lnTo>
                    <a:lnTo>
                      <a:pt x="121" y="505"/>
                    </a:lnTo>
                    <a:lnTo>
                      <a:pt x="121" y="508"/>
                    </a:lnTo>
                    <a:lnTo>
                      <a:pt x="121" y="509"/>
                    </a:lnTo>
                    <a:lnTo>
                      <a:pt x="122" y="508"/>
                    </a:lnTo>
                    <a:lnTo>
                      <a:pt x="125" y="509"/>
                    </a:lnTo>
                    <a:lnTo>
                      <a:pt x="126" y="509"/>
                    </a:lnTo>
                    <a:lnTo>
                      <a:pt x="129" y="515"/>
                    </a:lnTo>
                    <a:lnTo>
                      <a:pt x="136" y="508"/>
                    </a:lnTo>
                    <a:lnTo>
                      <a:pt x="138" y="497"/>
                    </a:lnTo>
                    <a:lnTo>
                      <a:pt x="143" y="490"/>
                    </a:lnTo>
                    <a:lnTo>
                      <a:pt x="145" y="489"/>
                    </a:lnTo>
                    <a:lnTo>
                      <a:pt x="149" y="479"/>
                    </a:lnTo>
                    <a:lnTo>
                      <a:pt x="153" y="475"/>
                    </a:lnTo>
                    <a:lnTo>
                      <a:pt x="156" y="475"/>
                    </a:lnTo>
                    <a:lnTo>
                      <a:pt x="159" y="474"/>
                    </a:lnTo>
                    <a:lnTo>
                      <a:pt x="160" y="474"/>
                    </a:lnTo>
                    <a:lnTo>
                      <a:pt x="160" y="467"/>
                    </a:lnTo>
                    <a:lnTo>
                      <a:pt x="161" y="460"/>
                    </a:lnTo>
                    <a:lnTo>
                      <a:pt x="167" y="459"/>
                    </a:lnTo>
                    <a:lnTo>
                      <a:pt x="172" y="456"/>
                    </a:lnTo>
                    <a:lnTo>
                      <a:pt x="175" y="455"/>
                    </a:lnTo>
                    <a:lnTo>
                      <a:pt x="176" y="450"/>
                    </a:lnTo>
                    <a:lnTo>
                      <a:pt x="179" y="440"/>
                    </a:lnTo>
                    <a:lnTo>
                      <a:pt x="180" y="436"/>
                    </a:lnTo>
                    <a:lnTo>
                      <a:pt x="182" y="436"/>
                    </a:lnTo>
                    <a:lnTo>
                      <a:pt x="183" y="427"/>
                    </a:lnTo>
                    <a:lnTo>
                      <a:pt x="185" y="423"/>
                    </a:lnTo>
                    <a:lnTo>
                      <a:pt x="187" y="418"/>
                    </a:lnTo>
                    <a:lnTo>
                      <a:pt x="187" y="416"/>
                    </a:lnTo>
                    <a:lnTo>
                      <a:pt x="185" y="414"/>
                    </a:lnTo>
                    <a:lnTo>
                      <a:pt x="185" y="410"/>
                    </a:lnTo>
                    <a:lnTo>
                      <a:pt x="185" y="408"/>
                    </a:lnTo>
                    <a:lnTo>
                      <a:pt x="185" y="400"/>
                    </a:lnTo>
                    <a:lnTo>
                      <a:pt x="185" y="393"/>
                    </a:lnTo>
                    <a:lnTo>
                      <a:pt x="185" y="382"/>
                    </a:lnTo>
                    <a:lnTo>
                      <a:pt x="187" y="378"/>
                    </a:lnTo>
                    <a:lnTo>
                      <a:pt x="185" y="363"/>
                    </a:lnTo>
                    <a:lnTo>
                      <a:pt x="185" y="355"/>
                    </a:lnTo>
                    <a:lnTo>
                      <a:pt x="185" y="351"/>
                    </a:lnTo>
                    <a:lnTo>
                      <a:pt x="187" y="347"/>
                    </a:lnTo>
                    <a:lnTo>
                      <a:pt x="193" y="340"/>
                    </a:lnTo>
                    <a:lnTo>
                      <a:pt x="198" y="332"/>
                    </a:lnTo>
                    <a:lnTo>
                      <a:pt x="202" y="318"/>
                    </a:lnTo>
                    <a:lnTo>
                      <a:pt x="206" y="306"/>
                    </a:lnTo>
                    <a:lnTo>
                      <a:pt x="208" y="299"/>
                    </a:lnTo>
                    <a:lnTo>
                      <a:pt x="210" y="295"/>
                    </a:lnTo>
                    <a:lnTo>
                      <a:pt x="213" y="288"/>
                    </a:lnTo>
                    <a:lnTo>
                      <a:pt x="220" y="284"/>
                    </a:lnTo>
                    <a:lnTo>
                      <a:pt x="225" y="283"/>
                    </a:lnTo>
                    <a:lnTo>
                      <a:pt x="228" y="280"/>
                    </a:lnTo>
                    <a:lnTo>
                      <a:pt x="235" y="268"/>
                    </a:lnTo>
                    <a:lnTo>
                      <a:pt x="239" y="257"/>
                    </a:lnTo>
                    <a:lnTo>
                      <a:pt x="241" y="253"/>
                    </a:lnTo>
                    <a:lnTo>
                      <a:pt x="243" y="242"/>
                    </a:lnTo>
                    <a:lnTo>
                      <a:pt x="241" y="236"/>
                    </a:lnTo>
                    <a:lnTo>
                      <a:pt x="241" y="229"/>
                    </a:lnTo>
                    <a:lnTo>
                      <a:pt x="244" y="212"/>
                    </a:lnTo>
                    <a:lnTo>
                      <a:pt x="245" y="208"/>
                    </a:lnTo>
                    <a:lnTo>
                      <a:pt x="250" y="199"/>
                    </a:lnTo>
                    <a:lnTo>
                      <a:pt x="251" y="194"/>
                    </a:lnTo>
                    <a:lnTo>
                      <a:pt x="248" y="187"/>
                    </a:lnTo>
                    <a:lnTo>
                      <a:pt x="248" y="180"/>
                    </a:lnTo>
                    <a:lnTo>
                      <a:pt x="248" y="172"/>
                    </a:lnTo>
                    <a:lnTo>
                      <a:pt x="247" y="164"/>
                    </a:lnTo>
                    <a:lnTo>
                      <a:pt x="248" y="160"/>
                    </a:lnTo>
                    <a:lnTo>
                      <a:pt x="250" y="153"/>
                    </a:lnTo>
                    <a:lnTo>
                      <a:pt x="251" y="146"/>
                    </a:lnTo>
                    <a:lnTo>
                      <a:pt x="251" y="142"/>
                    </a:lnTo>
                    <a:lnTo>
                      <a:pt x="254" y="130"/>
                    </a:lnTo>
                    <a:lnTo>
                      <a:pt x="254" y="119"/>
                    </a:lnTo>
                    <a:lnTo>
                      <a:pt x="254" y="111"/>
                    </a:lnTo>
                    <a:lnTo>
                      <a:pt x="254" y="105"/>
                    </a:lnTo>
                    <a:lnTo>
                      <a:pt x="254" y="100"/>
                    </a:lnTo>
                    <a:lnTo>
                      <a:pt x="255" y="93"/>
                    </a:lnTo>
                    <a:lnTo>
                      <a:pt x="255" y="89"/>
                    </a:lnTo>
                    <a:lnTo>
                      <a:pt x="256" y="85"/>
                    </a:lnTo>
                    <a:lnTo>
                      <a:pt x="258" y="82"/>
                    </a:lnTo>
                    <a:lnTo>
                      <a:pt x="260" y="78"/>
                    </a:lnTo>
                    <a:lnTo>
                      <a:pt x="260" y="72"/>
                    </a:lnTo>
                    <a:lnTo>
                      <a:pt x="263" y="67"/>
                    </a:lnTo>
                    <a:lnTo>
                      <a:pt x="266" y="66"/>
                    </a:lnTo>
                    <a:lnTo>
                      <a:pt x="267" y="57"/>
                    </a:lnTo>
                    <a:lnTo>
                      <a:pt x="267" y="53"/>
                    </a:lnTo>
                    <a:lnTo>
                      <a:pt x="270" y="44"/>
                    </a:lnTo>
                    <a:lnTo>
                      <a:pt x="271" y="38"/>
                    </a:lnTo>
                    <a:lnTo>
                      <a:pt x="274" y="34"/>
                    </a:lnTo>
                    <a:lnTo>
                      <a:pt x="275" y="30"/>
                    </a:lnTo>
                    <a:lnTo>
                      <a:pt x="275" y="27"/>
                    </a:lnTo>
                    <a:lnTo>
                      <a:pt x="275" y="23"/>
                    </a:lnTo>
                    <a:lnTo>
                      <a:pt x="275" y="15"/>
                    </a:lnTo>
                    <a:lnTo>
                      <a:pt x="274" y="15"/>
                    </a:lnTo>
                    <a:lnTo>
                      <a:pt x="270" y="7"/>
                    </a:lnTo>
                    <a:lnTo>
                      <a:pt x="267" y="8"/>
                    </a:lnTo>
                    <a:lnTo>
                      <a:pt x="262" y="8"/>
                    </a:lnTo>
                    <a:lnTo>
                      <a:pt x="258" y="15"/>
                    </a:lnTo>
                    <a:lnTo>
                      <a:pt x="258" y="11"/>
                    </a:lnTo>
                    <a:lnTo>
                      <a:pt x="255" y="11"/>
                    </a:lnTo>
                    <a:lnTo>
                      <a:pt x="251" y="11"/>
                    </a:lnTo>
                    <a:lnTo>
                      <a:pt x="250" y="8"/>
                    </a:lnTo>
                    <a:lnTo>
                      <a:pt x="247" y="11"/>
                    </a:lnTo>
                    <a:lnTo>
                      <a:pt x="245" y="7"/>
                    </a:lnTo>
                    <a:lnTo>
                      <a:pt x="237" y="7"/>
                    </a:lnTo>
                    <a:lnTo>
                      <a:pt x="233" y="0"/>
                    </a:lnTo>
                    <a:lnTo>
                      <a:pt x="228" y="7"/>
                    </a:lnTo>
                    <a:lnTo>
                      <a:pt x="224" y="7"/>
                    </a:lnTo>
                    <a:lnTo>
                      <a:pt x="224" y="8"/>
                    </a:lnTo>
                    <a:lnTo>
                      <a:pt x="218" y="8"/>
                    </a:lnTo>
                    <a:lnTo>
                      <a:pt x="214" y="11"/>
                    </a:lnTo>
                    <a:lnTo>
                      <a:pt x="210" y="11"/>
                    </a:lnTo>
                    <a:lnTo>
                      <a:pt x="208" y="12"/>
                    </a:lnTo>
                    <a:lnTo>
                      <a:pt x="203" y="11"/>
                    </a:lnTo>
                    <a:lnTo>
                      <a:pt x="199" y="15"/>
                    </a:lnTo>
                    <a:lnTo>
                      <a:pt x="197" y="34"/>
                    </a:lnTo>
                    <a:lnTo>
                      <a:pt x="197" y="51"/>
                    </a:lnTo>
                    <a:lnTo>
                      <a:pt x="185" y="89"/>
                    </a:lnTo>
                    <a:lnTo>
                      <a:pt x="185" y="92"/>
                    </a:lnTo>
                    <a:lnTo>
                      <a:pt x="182" y="89"/>
                    </a:lnTo>
                    <a:lnTo>
                      <a:pt x="180" y="92"/>
                    </a:lnTo>
                    <a:lnTo>
                      <a:pt x="180" y="104"/>
                    </a:lnTo>
                    <a:lnTo>
                      <a:pt x="185" y="116"/>
                    </a:lnTo>
                    <a:lnTo>
                      <a:pt x="180" y="123"/>
                    </a:lnTo>
                    <a:lnTo>
                      <a:pt x="179" y="116"/>
                    </a:lnTo>
                    <a:lnTo>
                      <a:pt x="175" y="115"/>
                    </a:lnTo>
                    <a:lnTo>
                      <a:pt x="167" y="105"/>
                    </a:lnTo>
                    <a:lnTo>
                      <a:pt x="160" y="104"/>
                    </a:lnTo>
                    <a:lnTo>
                      <a:pt x="155" y="108"/>
                    </a:lnTo>
                    <a:lnTo>
                      <a:pt x="151" y="100"/>
                    </a:lnTo>
                    <a:lnTo>
                      <a:pt x="147" y="100"/>
                    </a:lnTo>
                    <a:lnTo>
                      <a:pt x="147" y="101"/>
                    </a:lnTo>
                    <a:lnTo>
                      <a:pt x="147" y="100"/>
                    </a:lnTo>
                    <a:lnTo>
                      <a:pt x="145" y="104"/>
                    </a:lnTo>
                    <a:lnTo>
                      <a:pt x="140" y="100"/>
                    </a:lnTo>
                    <a:lnTo>
                      <a:pt x="140" y="101"/>
                    </a:lnTo>
                    <a:lnTo>
                      <a:pt x="137" y="101"/>
                    </a:lnTo>
                    <a:lnTo>
                      <a:pt x="137" y="96"/>
                    </a:lnTo>
                    <a:lnTo>
                      <a:pt x="133" y="100"/>
                    </a:lnTo>
                    <a:lnTo>
                      <a:pt x="133" y="96"/>
                    </a:lnTo>
                    <a:lnTo>
                      <a:pt x="132" y="97"/>
                    </a:lnTo>
                    <a:lnTo>
                      <a:pt x="132" y="93"/>
                    </a:lnTo>
                    <a:lnTo>
                      <a:pt x="132" y="96"/>
                    </a:lnTo>
                    <a:lnTo>
                      <a:pt x="126" y="89"/>
                    </a:lnTo>
                    <a:lnTo>
                      <a:pt x="125" y="92"/>
                    </a:lnTo>
                    <a:lnTo>
                      <a:pt x="115" y="93"/>
                    </a:lnTo>
                    <a:lnTo>
                      <a:pt x="79" y="92"/>
                    </a:lnTo>
                    <a:lnTo>
                      <a:pt x="77" y="100"/>
                    </a:lnTo>
                    <a:lnTo>
                      <a:pt x="76" y="104"/>
                    </a:lnTo>
                    <a:lnTo>
                      <a:pt x="75" y="108"/>
                    </a:lnTo>
                    <a:lnTo>
                      <a:pt x="73" y="108"/>
                    </a:lnTo>
                    <a:lnTo>
                      <a:pt x="75" y="112"/>
                    </a:lnTo>
                    <a:lnTo>
                      <a:pt x="73" y="115"/>
                    </a:lnTo>
                    <a:lnTo>
                      <a:pt x="72" y="127"/>
                    </a:lnTo>
                    <a:lnTo>
                      <a:pt x="75" y="130"/>
                    </a:lnTo>
                    <a:lnTo>
                      <a:pt x="77" y="138"/>
                    </a:lnTo>
                    <a:lnTo>
                      <a:pt x="73" y="149"/>
                    </a:lnTo>
                    <a:lnTo>
                      <a:pt x="80" y="149"/>
                    </a:lnTo>
                    <a:lnTo>
                      <a:pt x="82" y="142"/>
                    </a:lnTo>
                    <a:lnTo>
                      <a:pt x="88" y="145"/>
                    </a:lnTo>
                    <a:lnTo>
                      <a:pt x="90" y="142"/>
                    </a:lnTo>
                    <a:lnTo>
                      <a:pt x="95" y="138"/>
                    </a:lnTo>
                    <a:lnTo>
                      <a:pt x="98" y="141"/>
                    </a:lnTo>
                    <a:lnTo>
                      <a:pt x="98" y="135"/>
                    </a:lnTo>
                    <a:lnTo>
                      <a:pt x="113" y="138"/>
                    </a:lnTo>
                    <a:lnTo>
                      <a:pt x="115" y="142"/>
                    </a:lnTo>
                    <a:lnTo>
                      <a:pt x="119" y="160"/>
                    </a:lnTo>
                    <a:lnTo>
                      <a:pt x="122" y="165"/>
                    </a:lnTo>
                    <a:lnTo>
                      <a:pt x="118" y="183"/>
                    </a:lnTo>
                    <a:lnTo>
                      <a:pt x="114" y="189"/>
                    </a:lnTo>
                    <a:lnTo>
                      <a:pt x="110" y="187"/>
                    </a:lnTo>
                    <a:lnTo>
                      <a:pt x="109" y="189"/>
                    </a:lnTo>
                    <a:lnTo>
                      <a:pt x="107" y="194"/>
                    </a:lnTo>
                    <a:lnTo>
                      <a:pt x="103" y="198"/>
                    </a:lnTo>
                    <a:lnTo>
                      <a:pt x="100" y="208"/>
                    </a:lnTo>
                    <a:lnTo>
                      <a:pt x="100" y="219"/>
                    </a:lnTo>
                    <a:lnTo>
                      <a:pt x="105" y="221"/>
                    </a:lnTo>
                    <a:lnTo>
                      <a:pt x="106" y="225"/>
                    </a:lnTo>
                    <a:lnTo>
                      <a:pt x="100" y="227"/>
                    </a:lnTo>
                    <a:lnTo>
                      <a:pt x="100" y="231"/>
                    </a:lnTo>
                    <a:lnTo>
                      <a:pt x="106" y="238"/>
                    </a:lnTo>
                    <a:lnTo>
                      <a:pt x="107" y="236"/>
                    </a:lnTo>
                    <a:lnTo>
                      <a:pt x="110" y="238"/>
                    </a:lnTo>
                    <a:lnTo>
                      <a:pt x="113" y="249"/>
                    </a:lnTo>
                    <a:lnTo>
                      <a:pt x="114" y="244"/>
                    </a:lnTo>
                    <a:lnTo>
                      <a:pt x="117" y="244"/>
                    </a:lnTo>
                    <a:lnTo>
                      <a:pt x="121" y="249"/>
                    </a:lnTo>
                    <a:lnTo>
                      <a:pt x="125" y="257"/>
                    </a:lnTo>
                    <a:lnTo>
                      <a:pt x="121" y="276"/>
                    </a:lnTo>
                    <a:lnTo>
                      <a:pt x="122" y="295"/>
                    </a:lnTo>
                    <a:lnTo>
                      <a:pt x="122" y="302"/>
                    </a:lnTo>
                    <a:lnTo>
                      <a:pt x="124" y="303"/>
                    </a:lnTo>
                    <a:lnTo>
                      <a:pt x="122" y="310"/>
                    </a:lnTo>
                    <a:lnTo>
                      <a:pt x="122" y="313"/>
                    </a:lnTo>
                    <a:lnTo>
                      <a:pt x="119" y="317"/>
                    </a:lnTo>
                    <a:lnTo>
                      <a:pt x="121" y="321"/>
                    </a:lnTo>
                    <a:lnTo>
                      <a:pt x="122" y="321"/>
                    </a:lnTo>
                    <a:lnTo>
                      <a:pt x="121" y="325"/>
                    </a:lnTo>
                    <a:lnTo>
                      <a:pt x="121" y="333"/>
                    </a:lnTo>
                    <a:lnTo>
                      <a:pt x="114" y="340"/>
                    </a:lnTo>
                    <a:lnTo>
                      <a:pt x="115" y="343"/>
                    </a:lnTo>
                    <a:lnTo>
                      <a:pt x="111" y="355"/>
                    </a:lnTo>
                    <a:lnTo>
                      <a:pt x="114" y="362"/>
                    </a:lnTo>
                    <a:lnTo>
                      <a:pt x="113" y="362"/>
                    </a:lnTo>
                    <a:lnTo>
                      <a:pt x="109" y="370"/>
                    </a:lnTo>
                    <a:lnTo>
                      <a:pt x="100" y="367"/>
                    </a:lnTo>
                    <a:lnTo>
                      <a:pt x="100" y="363"/>
                    </a:lnTo>
                    <a:lnTo>
                      <a:pt x="103" y="362"/>
                    </a:lnTo>
                    <a:lnTo>
                      <a:pt x="100" y="362"/>
                    </a:lnTo>
                    <a:lnTo>
                      <a:pt x="96" y="347"/>
                    </a:lnTo>
                    <a:lnTo>
                      <a:pt x="91" y="362"/>
                    </a:lnTo>
                    <a:lnTo>
                      <a:pt x="86" y="366"/>
                    </a:lnTo>
                    <a:lnTo>
                      <a:pt x="83" y="366"/>
                    </a:lnTo>
                    <a:lnTo>
                      <a:pt x="76" y="362"/>
                    </a:lnTo>
                    <a:lnTo>
                      <a:pt x="73" y="363"/>
                    </a:lnTo>
                    <a:lnTo>
                      <a:pt x="69" y="362"/>
                    </a:lnTo>
                    <a:lnTo>
                      <a:pt x="68" y="363"/>
                    </a:lnTo>
                    <a:lnTo>
                      <a:pt x="69" y="357"/>
                    </a:lnTo>
                    <a:lnTo>
                      <a:pt x="67" y="351"/>
                    </a:lnTo>
                    <a:lnTo>
                      <a:pt x="67" y="352"/>
                    </a:lnTo>
                    <a:lnTo>
                      <a:pt x="64" y="351"/>
                    </a:lnTo>
                    <a:lnTo>
                      <a:pt x="65" y="344"/>
                    </a:lnTo>
                    <a:lnTo>
                      <a:pt x="61" y="333"/>
                    </a:lnTo>
                    <a:lnTo>
                      <a:pt x="56" y="329"/>
                    </a:lnTo>
                    <a:lnTo>
                      <a:pt x="53" y="329"/>
                    </a:lnTo>
                    <a:lnTo>
                      <a:pt x="50" y="332"/>
                    </a:lnTo>
                    <a:lnTo>
                      <a:pt x="50" y="336"/>
                    </a:lnTo>
                    <a:lnTo>
                      <a:pt x="48" y="333"/>
                    </a:lnTo>
                    <a:lnTo>
                      <a:pt x="48" y="343"/>
                    </a:lnTo>
                    <a:lnTo>
                      <a:pt x="52" y="347"/>
                    </a:lnTo>
                    <a:lnTo>
                      <a:pt x="48" y="357"/>
                    </a:lnTo>
                    <a:lnTo>
                      <a:pt x="49" y="366"/>
                    </a:lnTo>
                    <a:lnTo>
                      <a:pt x="35" y="366"/>
                    </a:lnTo>
                    <a:lnTo>
                      <a:pt x="29" y="362"/>
                    </a:lnTo>
                    <a:lnTo>
                      <a:pt x="22" y="366"/>
                    </a:lnTo>
                    <a:lnTo>
                      <a:pt x="19" y="362"/>
                    </a:lnTo>
                    <a:lnTo>
                      <a:pt x="15" y="362"/>
                    </a:lnTo>
                    <a:lnTo>
                      <a:pt x="19" y="376"/>
                    </a:lnTo>
                    <a:lnTo>
                      <a:pt x="15" y="391"/>
                    </a:lnTo>
                    <a:lnTo>
                      <a:pt x="16" y="386"/>
                    </a:lnTo>
                    <a:lnTo>
                      <a:pt x="25" y="389"/>
                    </a:lnTo>
                    <a:lnTo>
                      <a:pt x="26" y="395"/>
                    </a:lnTo>
                    <a:lnTo>
                      <a:pt x="22" y="404"/>
                    </a:lnTo>
                    <a:lnTo>
                      <a:pt x="31" y="416"/>
                    </a:lnTo>
                    <a:lnTo>
                      <a:pt x="30" y="427"/>
                    </a:lnTo>
                    <a:lnTo>
                      <a:pt x="26" y="429"/>
                    </a:lnTo>
                    <a:lnTo>
                      <a:pt x="26" y="436"/>
                    </a:lnTo>
                    <a:lnTo>
                      <a:pt x="29" y="440"/>
                    </a:lnTo>
                    <a:lnTo>
                      <a:pt x="26" y="444"/>
                    </a:lnTo>
                    <a:lnTo>
                      <a:pt x="14" y="423"/>
                    </a:lnTo>
                    <a:lnTo>
                      <a:pt x="12" y="425"/>
                    </a:lnTo>
                    <a:lnTo>
                      <a:pt x="10" y="436"/>
                    </a:lnTo>
                    <a:lnTo>
                      <a:pt x="7" y="436"/>
                    </a:lnTo>
                    <a:lnTo>
                      <a:pt x="3" y="440"/>
                    </a:lnTo>
                    <a:lnTo>
                      <a:pt x="0" y="455"/>
                    </a:lnTo>
                    <a:lnTo>
                      <a:pt x="7" y="465"/>
                    </a:lnTo>
                    <a:lnTo>
                      <a:pt x="8" y="470"/>
                    </a:lnTo>
                    <a:lnTo>
                      <a:pt x="23" y="490"/>
                    </a:lnTo>
                    <a:lnTo>
                      <a:pt x="25" y="494"/>
                    </a:lnTo>
                    <a:lnTo>
                      <a:pt x="22" y="497"/>
                    </a:lnTo>
                    <a:lnTo>
                      <a:pt x="25" y="504"/>
                    </a:lnTo>
                    <a:lnTo>
                      <a:pt x="25" y="505"/>
                    </a:lnTo>
                    <a:lnTo>
                      <a:pt x="27" y="509"/>
                    </a:lnTo>
                    <a:lnTo>
                      <a:pt x="31" y="520"/>
                    </a:lnTo>
                    <a:lnTo>
                      <a:pt x="37" y="512"/>
                    </a:lnTo>
                    <a:lnTo>
                      <a:pt x="40" y="504"/>
                    </a:lnTo>
                    <a:lnTo>
                      <a:pt x="41" y="505"/>
                    </a:lnTo>
                    <a:lnTo>
                      <a:pt x="44" y="505"/>
                    </a:lnTo>
                    <a:lnTo>
                      <a:pt x="45" y="497"/>
                    </a:lnTo>
                    <a:lnTo>
                      <a:pt x="56" y="493"/>
                    </a:lnTo>
                    <a:lnTo>
                      <a:pt x="56" y="486"/>
                    </a:lnTo>
                    <a:lnTo>
                      <a:pt x="60" y="479"/>
                    </a:lnTo>
                    <a:lnTo>
                      <a:pt x="61" y="485"/>
                    </a:lnTo>
                    <a:lnTo>
                      <a:pt x="64" y="485"/>
                    </a:lnTo>
                    <a:lnTo>
                      <a:pt x="65" y="486"/>
                    </a:lnTo>
                    <a:lnTo>
                      <a:pt x="69" y="494"/>
                    </a:lnTo>
                    <a:lnTo>
                      <a:pt x="71" y="497"/>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96" name="Freeform 480"/>
              <p:cNvSpPr>
                <a:spLocks/>
              </p:cNvSpPr>
              <p:nvPr/>
            </p:nvSpPr>
            <p:spPr bwMode="auto">
              <a:xfrm>
                <a:off x="2781" y="2711"/>
                <a:ext cx="72" cy="124"/>
              </a:xfrm>
              <a:custGeom>
                <a:avLst/>
                <a:gdLst/>
                <a:ahLst/>
                <a:cxnLst>
                  <a:cxn ang="0">
                    <a:pos x="72" y="341"/>
                  </a:cxn>
                  <a:cxn ang="0">
                    <a:pos x="42" y="285"/>
                  </a:cxn>
                  <a:cxn ang="0">
                    <a:pos x="49" y="296"/>
                  </a:cxn>
                  <a:cxn ang="0">
                    <a:pos x="52" y="288"/>
                  </a:cxn>
                  <a:cxn ang="0">
                    <a:pos x="48" y="288"/>
                  </a:cxn>
                  <a:cxn ang="0">
                    <a:pos x="37" y="281"/>
                  </a:cxn>
                  <a:cxn ang="0">
                    <a:pos x="37" y="284"/>
                  </a:cxn>
                  <a:cxn ang="0">
                    <a:pos x="25" y="254"/>
                  </a:cxn>
                  <a:cxn ang="0">
                    <a:pos x="32" y="261"/>
                  </a:cxn>
                  <a:cxn ang="0">
                    <a:pos x="29" y="250"/>
                  </a:cxn>
                  <a:cxn ang="0">
                    <a:pos x="23" y="250"/>
                  </a:cxn>
                  <a:cxn ang="0">
                    <a:pos x="18" y="225"/>
                  </a:cxn>
                  <a:cxn ang="0">
                    <a:pos x="22" y="235"/>
                  </a:cxn>
                  <a:cxn ang="0">
                    <a:pos x="33" y="235"/>
                  </a:cxn>
                  <a:cxn ang="0">
                    <a:pos x="26" y="232"/>
                  </a:cxn>
                  <a:cxn ang="0">
                    <a:pos x="22" y="224"/>
                  </a:cxn>
                  <a:cxn ang="0">
                    <a:pos x="22" y="221"/>
                  </a:cxn>
                  <a:cxn ang="0">
                    <a:pos x="13" y="216"/>
                  </a:cxn>
                  <a:cxn ang="0">
                    <a:pos x="11" y="205"/>
                  </a:cxn>
                  <a:cxn ang="0">
                    <a:pos x="6" y="194"/>
                  </a:cxn>
                  <a:cxn ang="0">
                    <a:pos x="4" y="177"/>
                  </a:cxn>
                  <a:cxn ang="0">
                    <a:pos x="7" y="182"/>
                  </a:cxn>
                  <a:cxn ang="0">
                    <a:pos x="13" y="182"/>
                  </a:cxn>
                  <a:cxn ang="0">
                    <a:pos x="25" y="145"/>
                  </a:cxn>
                  <a:cxn ang="0">
                    <a:pos x="25" y="128"/>
                  </a:cxn>
                  <a:cxn ang="0">
                    <a:pos x="29" y="128"/>
                  </a:cxn>
                  <a:cxn ang="0">
                    <a:pos x="38" y="130"/>
                  </a:cxn>
                  <a:cxn ang="0">
                    <a:pos x="45" y="126"/>
                  </a:cxn>
                  <a:cxn ang="0">
                    <a:pos x="30" y="124"/>
                  </a:cxn>
                  <a:cxn ang="0">
                    <a:pos x="32" y="98"/>
                  </a:cxn>
                  <a:cxn ang="0">
                    <a:pos x="33" y="112"/>
                  </a:cxn>
                  <a:cxn ang="0">
                    <a:pos x="40" y="78"/>
                  </a:cxn>
                  <a:cxn ang="0">
                    <a:pos x="98" y="7"/>
                  </a:cxn>
                  <a:cxn ang="0">
                    <a:pos x="131" y="3"/>
                  </a:cxn>
                  <a:cxn ang="0">
                    <a:pos x="154" y="7"/>
                  </a:cxn>
                  <a:cxn ang="0">
                    <a:pos x="170" y="10"/>
                  </a:cxn>
                  <a:cxn ang="0">
                    <a:pos x="164" y="26"/>
                  </a:cxn>
                  <a:cxn ang="0">
                    <a:pos x="166" y="48"/>
                  </a:cxn>
                  <a:cxn ang="0">
                    <a:pos x="173" y="60"/>
                  </a:cxn>
                  <a:cxn ang="0">
                    <a:pos x="189" y="59"/>
                  </a:cxn>
                  <a:cxn ang="0">
                    <a:pos x="210" y="78"/>
                  </a:cxn>
                  <a:cxn ang="0">
                    <a:pos x="201" y="105"/>
                  </a:cxn>
                  <a:cxn ang="0">
                    <a:pos x="191" y="126"/>
                  </a:cxn>
                  <a:cxn ang="0">
                    <a:pos x="191" y="145"/>
                  </a:cxn>
                  <a:cxn ang="0">
                    <a:pos x="201" y="156"/>
                  </a:cxn>
                  <a:cxn ang="0">
                    <a:pos x="212" y="167"/>
                  </a:cxn>
                  <a:cxn ang="0">
                    <a:pos x="213" y="220"/>
                  </a:cxn>
                  <a:cxn ang="0">
                    <a:pos x="210" y="235"/>
                  </a:cxn>
                  <a:cxn ang="0">
                    <a:pos x="212" y="251"/>
                  </a:cxn>
                  <a:cxn ang="0">
                    <a:pos x="205" y="280"/>
                  </a:cxn>
                  <a:cxn ang="0">
                    <a:pos x="191" y="281"/>
                  </a:cxn>
                  <a:cxn ang="0">
                    <a:pos x="182" y="280"/>
                  </a:cxn>
                  <a:cxn ang="0">
                    <a:pos x="164" y="281"/>
                  </a:cxn>
                  <a:cxn ang="0">
                    <a:pos x="158" y="269"/>
                  </a:cxn>
                  <a:cxn ang="0">
                    <a:pos x="152" y="251"/>
                  </a:cxn>
                  <a:cxn ang="0">
                    <a:pos x="141" y="254"/>
                  </a:cxn>
                  <a:cxn ang="0">
                    <a:pos x="139" y="275"/>
                  </a:cxn>
                  <a:cxn ang="0">
                    <a:pos x="113" y="284"/>
                  </a:cxn>
                  <a:cxn ang="0">
                    <a:pos x="106" y="309"/>
                  </a:cxn>
                  <a:cxn ang="0">
                    <a:pos x="113" y="322"/>
                  </a:cxn>
                  <a:cxn ang="0">
                    <a:pos x="117" y="354"/>
                  </a:cxn>
                  <a:cxn ang="0">
                    <a:pos x="106" y="341"/>
                  </a:cxn>
                  <a:cxn ang="0">
                    <a:pos x="94" y="358"/>
                  </a:cxn>
                </a:cxnLst>
                <a:rect l="0" t="0" r="r" b="b"/>
                <a:pathLst>
                  <a:path w="216" h="373">
                    <a:moveTo>
                      <a:pt x="91" y="373"/>
                    </a:moveTo>
                    <a:lnTo>
                      <a:pt x="87" y="368"/>
                    </a:lnTo>
                    <a:lnTo>
                      <a:pt x="84" y="360"/>
                    </a:lnTo>
                    <a:lnTo>
                      <a:pt x="72" y="341"/>
                    </a:lnTo>
                    <a:lnTo>
                      <a:pt x="72" y="336"/>
                    </a:lnTo>
                    <a:lnTo>
                      <a:pt x="37" y="285"/>
                    </a:lnTo>
                    <a:lnTo>
                      <a:pt x="41" y="288"/>
                    </a:lnTo>
                    <a:lnTo>
                      <a:pt x="42" y="285"/>
                    </a:lnTo>
                    <a:lnTo>
                      <a:pt x="44" y="292"/>
                    </a:lnTo>
                    <a:lnTo>
                      <a:pt x="45" y="289"/>
                    </a:lnTo>
                    <a:lnTo>
                      <a:pt x="48" y="296"/>
                    </a:lnTo>
                    <a:lnTo>
                      <a:pt x="49" y="296"/>
                    </a:lnTo>
                    <a:lnTo>
                      <a:pt x="51" y="294"/>
                    </a:lnTo>
                    <a:lnTo>
                      <a:pt x="55" y="294"/>
                    </a:lnTo>
                    <a:lnTo>
                      <a:pt x="53" y="288"/>
                    </a:lnTo>
                    <a:lnTo>
                      <a:pt x="52" y="288"/>
                    </a:lnTo>
                    <a:lnTo>
                      <a:pt x="52" y="292"/>
                    </a:lnTo>
                    <a:lnTo>
                      <a:pt x="49" y="288"/>
                    </a:lnTo>
                    <a:lnTo>
                      <a:pt x="48" y="292"/>
                    </a:lnTo>
                    <a:lnTo>
                      <a:pt x="48" y="288"/>
                    </a:lnTo>
                    <a:lnTo>
                      <a:pt x="44" y="281"/>
                    </a:lnTo>
                    <a:lnTo>
                      <a:pt x="40" y="285"/>
                    </a:lnTo>
                    <a:lnTo>
                      <a:pt x="40" y="281"/>
                    </a:lnTo>
                    <a:lnTo>
                      <a:pt x="37" y="281"/>
                    </a:lnTo>
                    <a:lnTo>
                      <a:pt x="38" y="281"/>
                    </a:lnTo>
                    <a:lnTo>
                      <a:pt x="37" y="284"/>
                    </a:lnTo>
                    <a:lnTo>
                      <a:pt x="36" y="281"/>
                    </a:lnTo>
                    <a:lnTo>
                      <a:pt x="37" y="284"/>
                    </a:lnTo>
                    <a:lnTo>
                      <a:pt x="33" y="280"/>
                    </a:lnTo>
                    <a:lnTo>
                      <a:pt x="33" y="273"/>
                    </a:lnTo>
                    <a:lnTo>
                      <a:pt x="22" y="250"/>
                    </a:lnTo>
                    <a:lnTo>
                      <a:pt x="25" y="254"/>
                    </a:lnTo>
                    <a:lnTo>
                      <a:pt x="25" y="251"/>
                    </a:lnTo>
                    <a:lnTo>
                      <a:pt x="26" y="255"/>
                    </a:lnTo>
                    <a:lnTo>
                      <a:pt x="29" y="254"/>
                    </a:lnTo>
                    <a:lnTo>
                      <a:pt x="32" y="261"/>
                    </a:lnTo>
                    <a:lnTo>
                      <a:pt x="33" y="261"/>
                    </a:lnTo>
                    <a:lnTo>
                      <a:pt x="33" y="258"/>
                    </a:lnTo>
                    <a:lnTo>
                      <a:pt x="30" y="255"/>
                    </a:lnTo>
                    <a:lnTo>
                      <a:pt x="29" y="250"/>
                    </a:lnTo>
                    <a:lnTo>
                      <a:pt x="28" y="251"/>
                    </a:lnTo>
                    <a:lnTo>
                      <a:pt x="25" y="247"/>
                    </a:lnTo>
                    <a:lnTo>
                      <a:pt x="25" y="251"/>
                    </a:lnTo>
                    <a:lnTo>
                      <a:pt x="23" y="250"/>
                    </a:lnTo>
                    <a:lnTo>
                      <a:pt x="22" y="250"/>
                    </a:lnTo>
                    <a:lnTo>
                      <a:pt x="21" y="235"/>
                    </a:lnTo>
                    <a:lnTo>
                      <a:pt x="11" y="213"/>
                    </a:lnTo>
                    <a:lnTo>
                      <a:pt x="18" y="225"/>
                    </a:lnTo>
                    <a:lnTo>
                      <a:pt x="22" y="231"/>
                    </a:lnTo>
                    <a:lnTo>
                      <a:pt x="22" y="239"/>
                    </a:lnTo>
                    <a:lnTo>
                      <a:pt x="23" y="239"/>
                    </a:lnTo>
                    <a:lnTo>
                      <a:pt x="22" y="235"/>
                    </a:lnTo>
                    <a:lnTo>
                      <a:pt x="26" y="235"/>
                    </a:lnTo>
                    <a:lnTo>
                      <a:pt x="28" y="239"/>
                    </a:lnTo>
                    <a:lnTo>
                      <a:pt x="28" y="235"/>
                    </a:lnTo>
                    <a:lnTo>
                      <a:pt x="33" y="235"/>
                    </a:lnTo>
                    <a:lnTo>
                      <a:pt x="30" y="235"/>
                    </a:lnTo>
                    <a:lnTo>
                      <a:pt x="29" y="225"/>
                    </a:lnTo>
                    <a:lnTo>
                      <a:pt x="28" y="225"/>
                    </a:lnTo>
                    <a:lnTo>
                      <a:pt x="26" y="232"/>
                    </a:lnTo>
                    <a:lnTo>
                      <a:pt x="22" y="232"/>
                    </a:lnTo>
                    <a:lnTo>
                      <a:pt x="22" y="225"/>
                    </a:lnTo>
                    <a:lnTo>
                      <a:pt x="23" y="224"/>
                    </a:lnTo>
                    <a:lnTo>
                      <a:pt x="22" y="224"/>
                    </a:lnTo>
                    <a:lnTo>
                      <a:pt x="25" y="224"/>
                    </a:lnTo>
                    <a:lnTo>
                      <a:pt x="25" y="216"/>
                    </a:lnTo>
                    <a:lnTo>
                      <a:pt x="23" y="221"/>
                    </a:lnTo>
                    <a:lnTo>
                      <a:pt x="22" y="221"/>
                    </a:lnTo>
                    <a:lnTo>
                      <a:pt x="19" y="224"/>
                    </a:lnTo>
                    <a:lnTo>
                      <a:pt x="18" y="217"/>
                    </a:lnTo>
                    <a:lnTo>
                      <a:pt x="15" y="221"/>
                    </a:lnTo>
                    <a:lnTo>
                      <a:pt x="13" y="216"/>
                    </a:lnTo>
                    <a:lnTo>
                      <a:pt x="13" y="209"/>
                    </a:lnTo>
                    <a:lnTo>
                      <a:pt x="11" y="209"/>
                    </a:lnTo>
                    <a:lnTo>
                      <a:pt x="11" y="210"/>
                    </a:lnTo>
                    <a:lnTo>
                      <a:pt x="11" y="205"/>
                    </a:lnTo>
                    <a:lnTo>
                      <a:pt x="7" y="198"/>
                    </a:lnTo>
                    <a:lnTo>
                      <a:pt x="9" y="201"/>
                    </a:lnTo>
                    <a:lnTo>
                      <a:pt x="9" y="196"/>
                    </a:lnTo>
                    <a:lnTo>
                      <a:pt x="6" y="194"/>
                    </a:lnTo>
                    <a:lnTo>
                      <a:pt x="0" y="177"/>
                    </a:lnTo>
                    <a:lnTo>
                      <a:pt x="0" y="173"/>
                    </a:lnTo>
                    <a:lnTo>
                      <a:pt x="0" y="175"/>
                    </a:lnTo>
                    <a:lnTo>
                      <a:pt x="4" y="177"/>
                    </a:lnTo>
                    <a:lnTo>
                      <a:pt x="7" y="187"/>
                    </a:lnTo>
                    <a:lnTo>
                      <a:pt x="7" y="182"/>
                    </a:lnTo>
                    <a:lnTo>
                      <a:pt x="9" y="183"/>
                    </a:lnTo>
                    <a:lnTo>
                      <a:pt x="7" y="182"/>
                    </a:lnTo>
                    <a:lnTo>
                      <a:pt x="9" y="179"/>
                    </a:lnTo>
                    <a:lnTo>
                      <a:pt x="11" y="191"/>
                    </a:lnTo>
                    <a:lnTo>
                      <a:pt x="13" y="190"/>
                    </a:lnTo>
                    <a:lnTo>
                      <a:pt x="13" y="182"/>
                    </a:lnTo>
                    <a:lnTo>
                      <a:pt x="15" y="179"/>
                    </a:lnTo>
                    <a:lnTo>
                      <a:pt x="15" y="175"/>
                    </a:lnTo>
                    <a:lnTo>
                      <a:pt x="23" y="160"/>
                    </a:lnTo>
                    <a:lnTo>
                      <a:pt x="25" y="145"/>
                    </a:lnTo>
                    <a:lnTo>
                      <a:pt x="23" y="120"/>
                    </a:lnTo>
                    <a:lnTo>
                      <a:pt x="25" y="117"/>
                    </a:lnTo>
                    <a:lnTo>
                      <a:pt x="26" y="124"/>
                    </a:lnTo>
                    <a:lnTo>
                      <a:pt x="25" y="128"/>
                    </a:lnTo>
                    <a:lnTo>
                      <a:pt x="28" y="126"/>
                    </a:lnTo>
                    <a:lnTo>
                      <a:pt x="29" y="132"/>
                    </a:lnTo>
                    <a:lnTo>
                      <a:pt x="30" y="132"/>
                    </a:lnTo>
                    <a:lnTo>
                      <a:pt x="29" y="128"/>
                    </a:lnTo>
                    <a:lnTo>
                      <a:pt x="33" y="128"/>
                    </a:lnTo>
                    <a:lnTo>
                      <a:pt x="33" y="132"/>
                    </a:lnTo>
                    <a:lnTo>
                      <a:pt x="36" y="130"/>
                    </a:lnTo>
                    <a:lnTo>
                      <a:pt x="38" y="130"/>
                    </a:lnTo>
                    <a:lnTo>
                      <a:pt x="41" y="139"/>
                    </a:lnTo>
                    <a:lnTo>
                      <a:pt x="40" y="130"/>
                    </a:lnTo>
                    <a:lnTo>
                      <a:pt x="51" y="128"/>
                    </a:lnTo>
                    <a:lnTo>
                      <a:pt x="45" y="126"/>
                    </a:lnTo>
                    <a:lnTo>
                      <a:pt x="41" y="128"/>
                    </a:lnTo>
                    <a:lnTo>
                      <a:pt x="33" y="124"/>
                    </a:lnTo>
                    <a:lnTo>
                      <a:pt x="33" y="120"/>
                    </a:lnTo>
                    <a:lnTo>
                      <a:pt x="30" y="124"/>
                    </a:lnTo>
                    <a:lnTo>
                      <a:pt x="26" y="112"/>
                    </a:lnTo>
                    <a:lnTo>
                      <a:pt x="23" y="107"/>
                    </a:lnTo>
                    <a:lnTo>
                      <a:pt x="23" y="103"/>
                    </a:lnTo>
                    <a:lnTo>
                      <a:pt x="32" y="98"/>
                    </a:lnTo>
                    <a:lnTo>
                      <a:pt x="33" y="103"/>
                    </a:lnTo>
                    <a:lnTo>
                      <a:pt x="29" y="105"/>
                    </a:lnTo>
                    <a:lnTo>
                      <a:pt x="33" y="105"/>
                    </a:lnTo>
                    <a:lnTo>
                      <a:pt x="33" y="112"/>
                    </a:lnTo>
                    <a:lnTo>
                      <a:pt x="34" y="112"/>
                    </a:lnTo>
                    <a:lnTo>
                      <a:pt x="36" y="93"/>
                    </a:lnTo>
                    <a:lnTo>
                      <a:pt x="33" y="82"/>
                    </a:lnTo>
                    <a:lnTo>
                      <a:pt x="40" y="78"/>
                    </a:lnTo>
                    <a:lnTo>
                      <a:pt x="41" y="82"/>
                    </a:lnTo>
                    <a:lnTo>
                      <a:pt x="98" y="82"/>
                    </a:lnTo>
                    <a:lnTo>
                      <a:pt x="98" y="10"/>
                    </a:lnTo>
                    <a:lnTo>
                      <a:pt x="98" y="7"/>
                    </a:lnTo>
                    <a:lnTo>
                      <a:pt x="99" y="3"/>
                    </a:lnTo>
                    <a:lnTo>
                      <a:pt x="110" y="0"/>
                    </a:lnTo>
                    <a:lnTo>
                      <a:pt x="113" y="3"/>
                    </a:lnTo>
                    <a:lnTo>
                      <a:pt x="131" y="3"/>
                    </a:lnTo>
                    <a:lnTo>
                      <a:pt x="135" y="0"/>
                    </a:lnTo>
                    <a:lnTo>
                      <a:pt x="149" y="7"/>
                    </a:lnTo>
                    <a:lnTo>
                      <a:pt x="152" y="4"/>
                    </a:lnTo>
                    <a:lnTo>
                      <a:pt x="154" y="7"/>
                    </a:lnTo>
                    <a:lnTo>
                      <a:pt x="164" y="3"/>
                    </a:lnTo>
                    <a:lnTo>
                      <a:pt x="168" y="4"/>
                    </a:lnTo>
                    <a:lnTo>
                      <a:pt x="170" y="7"/>
                    </a:lnTo>
                    <a:lnTo>
                      <a:pt x="170" y="10"/>
                    </a:lnTo>
                    <a:lnTo>
                      <a:pt x="168" y="18"/>
                    </a:lnTo>
                    <a:lnTo>
                      <a:pt x="167" y="22"/>
                    </a:lnTo>
                    <a:lnTo>
                      <a:pt x="166" y="26"/>
                    </a:lnTo>
                    <a:lnTo>
                      <a:pt x="164" y="26"/>
                    </a:lnTo>
                    <a:lnTo>
                      <a:pt x="166" y="30"/>
                    </a:lnTo>
                    <a:lnTo>
                      <a:pt x="164" y="33"/>
                    </a:lnTo>
                    <a:lnTo>
                      <a:pt x="163" y="45"/>
                    </a:lnTo>
                    <a:lnTo>
                      <a:pt x="166" y="48"/>
                    </a:lnTo>
                    <a:lnTo>
                      <a:pt x="168" y="56"/>
                    </a:lnTo>
                    <a:lnTo>
                      <a:pt x="164" y="67"/>
                    </a:lnTo>
                    <a:lnTo>
                      <a:pt x="171" y="67"/>
                    </a:lnTo>
                    <a:lnTo>
                      <a:pt x="173" y="60"/>
                    </a:lnTo>
                    <a:lnTo>
                      <a:pt x="179" y="63"/>
                    </a:lnTo>
                    <a:lnTo>
                      <a:pt x="181" y="60"/>
                    </a:lnTo>
                    <a:lnTo>
                      <a:pt x="186" y="56"/>
                    </a:lnTo>
                    <a:lnTo>
                      <a:pt x="189" y="59"/>
                    </a:lnTo>
                    <a:lnTo>
                      <a:pt x="189" y="53"/>
                    </a:lnTo>
                    <a:lnTo>
                      <a:pt x="204" y="56"/>
                    </a:lnTo>
                    <a:lnTo>
                      <a:pt x="206" y="60"/>
                    </a:lnTo>
                    <a:lnTo>
                      <a:pt x="210" y="78"/>
                    </a:lnTo>
                    <a:lnTo>
                      <a:pt x="213" y="83"/>
                    </a:lnTo>
                    <a:lnTo>
                      <a:pt x="209" y="101"/>
                    </a:lnTo>
                    <a:lnTo>
                      <a:pt x="205" y="107"/>
                    </a:lnTo>
                    <a:lnTo>
                      <a:pt x="201" y="105"/>
                    </a:lnTo>
                    <a:lnTo>
                      <a:pt x="200" y="107"/>
                    </a:lnTo>
                    <a:lnTo>
                      <a:pt x="198" y="112"/>
                    </a:lnTo>
                    <a:lnTo>
                      <a:pt x="194" y="116"/>
                    </a:lnTo>
                    <a:lnTo>
                      <a:pt x="191" y="126"/>
                    </a:lnTo>
                    <a:lnTo>
                      <a:pt x="191" y="137"/>
                    </a:lnTo>
                    <a:lnTo>
                      <a:pt x="196" y="139"/>
                    </a:lnTo>
                    <a:lnTo>
                      <a:pt x="197" y="143"/>
                    </a:lnTo>
                    <a:lnTo>
                      <a:pt x="191" y="145"/>
                    </a:lnTo>
                    <a:lnTo>
                      <a:pt x="191" y="149"/>
                    </a:lnTo>
                    <a:lnTo>
                      <a:pt x="197" y="156"/>
                    </a:lnTo>
                    <a:lnTo>
                      <a:pt x="198" y="154"/>
                    </a:lnTo>
                    <a:lnTo>
                      <a:pt x="201" y="156"/>
                    </a:lnTo>
                    <a:lnTo>
                      <a:pt x="204" y="167"/>
                    </a:lnTo>
                    <a:lnTo>
                      <a:pt x="205" y="162"/>
                    </a:lnTo>
                    <a:lnTo>
                      <a:pt x="208" y="162"/>
                    </a:lnTo>
                    <a:lnTo>
                      <a:pt x="212" y="167"/>
                    </a:lnTo>
                    <a:lnTo>
                      <a:pt x="216" y="175"/>
                    </a:lnTo>
                    <a:lnTo>
                      <a:pt x="212" y="194"/>
                    </a:lnTo>
                    <a:lnTo>
                      <a:pt x="213" y="213"/>
                    </a:lnTo>
                    <a:lnTo>
                      <a:pt x="213" y="220"/>
                    </a:lnTo>
                    <a:lnTo>
                      <a:pt x="215" y="221"/>
                    </a:lnTo>
                    <a:lnTo>
                      <a:pt x="213" y="228"/>
                    </a:lnTo>
                    <a:lnTo>
                      <a:pt x="213" y="231"/>
                    </a:lnTo>
                    <a:lnTo>
                      <a:pt x="210" y="235"/>
                    </a:lnTo>
                    <a:lnTo>
                      <a:pt x="212" y="239"/>
                    </a:lnTo>
                    <a:lnTo>
                      <a:pt x="213" y="239"/>
                    </a:lnTo>
                    <a:lnTo>
                      <a:pt x="212" y="243"/>
                    </a:lnTo>
                    <a:lnTo>
                      <a:pt x="212" y="251"/>
                    </a:lnTo>
                    <a:lnTo>
                      <a:pt x="205" y="258"/>
                    </a:lnTo>
                    <a:lnTo>
                      <a:pt x="206" y="261"/>
                    </a:lnTo>
                    <a:lnTo>
                      <a:pt x="202" y="273"/>
                    </a:lnTo>
                    <a:lnTo>
                      <a:pt x="205" y="280"/>
                    </a:lnTo>
                    <a:lnTo>
                      <a:pt x="204" y="280"/>
                    </a:lnTo>
                    <a:lnTo>
                      <a:pt x="200" y="288"/>
                    </a:lnTo>
                    <a:lnTo>
                      <a:pt x="191" y="285"/>
                    </a:lnTo>
                    <a:lnTo>
                      <a:pt x="191" y="281"/>
                    </a:lnTo>
                    <a:lnTo>
                      <a:pt x="194" y="280"/>
                    </a:lnTo>
                    <a:lnTo>
                      <a:pt x="191" y="280"/>
                    </a:lnTo>
                    <a:lnTo>
                      <a:pt x="187" y="265"/>
                    </a:lnTo>
                    <a:lnTo>
                      <a:pt x="182" y="280"/>
                    </a:lnTo>
                    <a:lnTo>
                      <a:pt x="177" y="284"/>
                    </a:lnTo>
                    <a:lnTo>
                      <a:pt x="174" y="284"/>
                    </a:lnTo>
                    <a:lnTo>
                      <a:pt x="167" y="280"/>
                    </a:lnTo>
                    <a:lnTo>
                      <a:pt x="164" y="281"/>
                    </a:lnTo>
                    <a:lnTo>
                      <a:pt x="160" y="280"/>
                    </a:lnTo>
                    <a:lnTo>
                      <a:pt x="159" y="281"/>
                    </a:lnTo>
                    <a:lnTo>
                      <a:pt x="160" y="275"/>
                    </a:lnTo>
                    <a:lnTo>
                      <a:pt x="158" y="269"/>
                    </a:lnTo>
                    <a:lnTo>
                      <a:pt x="158" y="270"/>
                    </a:lnTo>
                    <a:lnTo>
                      <a:pt x="155" y="269"/>
                    </a:lnTo>
                    <a:lnTo>
                      <a:pt x="156" y="262"/>
                    </a:lnTo>
                    <a:lnTo>
                      <a:pt x="152" y="251"/>
                    </a:lnTo>
                    <a:lnTo>
                      <a:pt x="147" y="247"/>
                    </a:lnTo>
                    <a:lnTo>
                      <a:pt x="144" y="247"/>
                    </a:lnTo>
                    <a:lnTo>
                      <a:pt x="141" y="250"/>
                    </a:lnTo>
                    <a:lnTo>
                      <a:pt x="141" y="254"/>
                    </a:lnTo>
                    <a:lnTo>
                      <a:pt x="139" y="251"/>
                    </a:lnTo>
                    <a:lnTo>
                      <a:pt x="139" y="261"/>
                    </a:lnTo>
                    <a:lnTo>
                      <a:pt x="143" y="265"/>
                    </a:lnTo>
                    <a:lnTo>
                      <a:pt x="139" y="275"/>
                    </a:lnTo>
                    <a:lnTo>
                      <a:pt x="140" y="284"/>
                    </a:lnTo>
                    <a:lnTo>
                      <a:pt x="126" y="284"/>
                    </a:lnTo>
                    <a:lnTo>
                      <a:pt x="120" y="280"/>
                    </a:lnTo>
                    <a:lnTo>
                      <a:pt x="113" y="284"/>
                    </a:lnTo>
                    <a:lnTo>
                      <a:pt x="110" y="280"/>
                    </a:lnTo>
                    <a:lnTo>
                      <a:pt x="106" y="280"/>
                    </a:lnTo>
                    <a:lnTo>
                      <a:pt x="110" y="294"/>
                    </a:lnTo>
                    <a:lnTo>
                      <a:pt x="106" y="309"/>
                    </a:lnTo>
                    <a:lnTo>
                      <a:pt x="107" y="304"/>
                    </a:lnTo>
                    <a:lnTo>
                      <a:pt x="116" y="307"/>
                    </a:lnTo>
                    <a:lnTo>
                      <a:pt x="117" y="313"/>
                    </a:lnTo>
                    <a:lnTo>
                      <a:pt x="113" y="322"/>
                    </a:lnTo>
                    <a:lnTo>
                      <a:pt x="122" y="334"/>
                    </a:lnTo>
                    <a:lnTo>
                      <a:pt x="121" y="345"/>
                    </a:lnTo>
                    <a:lnTo>
                      <a:pt x="117" y="347"/>
                    </a:lnTo>
                    <a:lnTo>
                      <a:pt x="117" y="354"/>
                    </a:lnTo>
                    <a:lnTo>
                      <a:pt x="120" y="358"/>
                    </a:lnTo>
                    <a:lnTo>
                      <a:pt x="117" y="362"/>
                    </a:lnTo>
                    <a:lnTo>
                      <a:pt x="113" y="355"/>
                    </a:lnTo>
                    <a:lnTo>
                      <a:pt x="106" y="341"/>
                    </a:lnTo>
                    <a:lnTo>
                      <a:pt x="103" y="343"/>
                    </a:lnTo>
                    <a:lnTo>
                      <a:pt x="101" y="354"/>
                    </a:lnTo>
                    <a:lnTo>
                      <a:pt x="98" y="354"/>
                    </a:lnTo>
                    <a:lnTo>
                      <a:pt x="94" y="358"/>
                    </a:lnTo>
                    <a:lnTo>
                      <a:pt x="91" y="37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95" name="Freeform 479"/>
              <p:cNvSpPr>
                <a:spLocks/>
              </p:cNvSpPr>
              <p:nvPr/>
            </p:nvSpPr>
            <p:spPr bwMode="auto">
              <a:xfrm>
                <a:off x="2468" y="2483"/>
                <a:ext cx="38" cy="15"/>
              </a:xfrm>
              <a:custGeom>
                <a:avLst/>
                <a:gdLst/>
                <a:ahLst/>
                <a:cxnLst>
                  <a:cxn ang="0">
                    <a:pos x="38" y="41"/>
                  </a:cxn>
                  <a:cxn ang="0">
                    <a:pos x="44" y="28"/>
                  </a:cxn>
                  <a:cxn ang="0">
                    <a:pos x="53" y="28"/>
                  </a:cxn>
                  <a:cxn ang="0">
                    <a:pos x="60" y="24"/>
                  </a:cxn>
                  <a:cxn ang="0">
                    <a:pos x="64" y="15"/>
                  </a:cxn>
                  <a:cxn ang="0">
                    <a:pos x="72" y="24"/>
                  </a:cxn>
                  <a:cxn ang="0">
                    <a:pos x="76" y="24"/>
                  </a:cxn>
                  <a:cxn ang="0">
                    <a:pos x="82" y="30"/>
                  </a:cxn>
                  <a:cxn ang="0">
                    <a:pos x="88" y="33"/>
                  </a:cxn>
                  <a:cxn ang="0">
                    <a:pos x="95" y="37"/>
                  </a:cxn>
                  <a:cxn ang="0">
                    <a:pos x="101" y="34"/>
                  </a:cxn>
                  <a:cxn ang="0">
                    <a:pos x="110" y="33"/>
                  </a:cxn>
                  <a:cxn ang="0">
                    <a:pos x="111" y="22"/>
                  </a:cxn>
                  <a:cxn ang="0">
                    <a:pos x="106" y="15"/>
                  </a:cxn>
                  <a:cxn ang="0">
                    <a:pos x="101" y="19"/>
                  </a:cxn>
                  <a:cxn ang="0">
                    <a:pos x="92" y="24"/>
                  </a:cxn>
                  <a:cxn ang="0">
                    <a:pos x="86" y="11"/>
                  </a:cxn>
                  <a:cxn ang="0">
                    <a:pos x="75" y="11"/>
                  </a:cxn>
                  <a:cxn ang="0">
                    <a:pos x="69" y="3"/>
                  </a:cxn>
                  <a:cxn ang="0">
                    <a:pos x="59" y="7"/>
                  </a:cxn>
                  <a:cxn ang="0">
                    <a:pos x="52" y="10"/>
                  </a:cxn>
                  <a:cxn ang="0">
                    <a:pos x="11" y="19"/>
                  </a:cxn>
                  <a:cxn ang="0">
                    <a:pos x="13" y="30"/>
                  </a:cxn>
                  <a:cxn ang="0">
                    <a:pos x="19" y="30"/>
                  </a:cxn>
                  <a:cxn ang="0">
                    <a:pos x="19" y="28"/>
                  </a:cxn>
                  <a:cxn ang="0">
                    <a:pos x="21" y="30"/>
                  </a:cxn>
                  <a:cxn ang="0">
                    <a:pos x="26" y="24"/>
                  </a:cxn>
                  <a:cxn ang="0">
                    <a:pos x="40" y="24"/>
                  </a:cxn>
                  <a:cxn ang="0">
                    <a:pos x="48" y="19"/>
                  </a:cxn>
                  <a:cxn ang="0">
                    <a:pos x="55" y="24"/>
                  </a:cxn>
                  <a:cxn ang="0">
                    <a:pos x="57" y="24"/>
                  </a:cxn>
                  <a:cxn ang="0">
                    <a:pos x="52" y="19"/>
                  </a:cxn>
                  <a:cxn ang="0">
                    <a:pos x="45" y="24"/>
                  </a:cxn>
                  <a:cxn ang="0">
                    <a:pos x="37" y="24"/>
                  </a:cxn>
                  <a:cxn ang="0">
                    <a:pos x="26" y="26"/>
                  </a:cxn>
                  <a:cxn ang="0">
                    <a:pos x="23" y="30"/>
                  </a:cxn>
                  <a:cxn ang="0">
                    <a:pos x="26" y="34"/>
                  </a:cxn>
                  <a:cxn ang="0">
                    <a:pos x="23" y="33"/>
                  </a:cxn>
                  <a:cxn ang="0">
                    <a:pos x="18" y="34"/>
                  </a:cxn>
                  <a:cxn ang="0">
                    <a:pos x="15" y="39"/>
                  </a:cxn>
                  <a:cxn ang="0">
                    <a:pos x="11" y="34"/>
                  </a:cxn>
                  <a:cxn ang="0">
                    <a:pos x="10" y="24"/>
                  </a:cxn>
                  <a:cxn ang="0">
                    <a:pos x="6" y="22"/>
                  </a:cxn>
                  <a:cxn ang="0">
                    <a:pos x="2" y="28"/>
                  </a:cxn>
                  <a:cxn ang="0">
                    <a:pos x="2" y="34"/>
                  </a:cxn>
                  <a:cxn ang="0">
                    <a:pos x="3" y="45"/>
                  </a:cxn>
                  <a:cxn ang="0">
                    <a:pos x="4" y="45"/>
                  </a:cxn>
                </a:cxnLst>
                <a:rect l="0" t="0" r="r" b="b"/>
                <a:pathLst>
                  <a:path w="113" h="47">
                    <a:moveTo>
                      <a:pt x="4" y="45"/>
                    </a:moveTo>
                    <a:lnTo>
                      <a:pt x="6" y="43"/>
                    </a:lnTo>
                    <a:lnTo>
                      <a:pt x="38" y="41"/>
                    </a:lnTo>
                    <a:lnTo>
                      <a:pt x="38" y="30"/>
                    </a:lnTo>
                    <a:lnTo>
                      <a:pt x="42" y="30"/>
                    </a:lnTo>
                    <a:lnTo>
                      <a:pt x="44" y="28"/>
                    </a:lnTo>
                    <a:lnTo>
                      <a:pt x="46" y="28"/>
                    </a:lnTo>
                    <a:lnTo>
                      <a:pt x="49" y="26"/>
                    </a:lnTo>
                    <a:lnTo>
                      <a:pt x="53" y="28"/>
                    </a:lnTo>
                    <a:lnTo>
                      <a:pt x="56" y="28"/>
                    </a:lnTo>
                    <a:lnTo>
                      <a:pt x="57" y="28"/>
                    </a:lnTo>
                    <a:lnTo>
                      <a:pt x="60" y="24"/>
                    </a:lnTo>
                    <a:lnTo>
                      <a:pt x="61" y="19"/>
                    </a:lnTo>
                    <a:lnTo>
                      <a:pt x="63" y="15"/>
                    </a:lnTo>
                    <a:lnTo>
                      <a:pt x="64" y="15"/>
                    </a:lnTo>
                    <a:lnTo>
                      <a:pt x="67" y="19"/>
                    </a:lnTo>
                    <a:lnTo>
                      <a:pt x="69" y="22"/>
                    </a:lnTo>
                    <a:lnTo>
                      <a:pt x="72" y="24"/>
                    </a:lnTo>
                    <a:lnTo>
                      <a:pt x="73" y="24"/>
                    </a:lnTo>
                    <a:lnTo>
                      <a:pt x="75" y="24"/>
                    </a:lnTo>
                    <a:lnTo>
                      <a:pt x="76" y="24"/>
                    </a:lnTo>
                    <a:lnTo>
                      <a:pt x="78" y="28"/>
                    </a:lnTo>
                    <a:lnTo>
                      <a:pt x="79" y="28"/>
                    </a:lnTo>
                    <a:lnTo>
                      <a:pt x="82" y="30"/>
                    </a:lnTo>
                    <a:lnTo>
                      <a:pt x="84" y="28"/>
                    </a:lnTo>
                    <a:lnTo>
                      <a:pt x="86" y="33"/>
                    </a:lnTo>
                    <a:lnTo>
                      <a:pt x="88" y="33"/>
                    </a:lnTo>
                    <a:lnTo>
                      <a:pt x="88" y="34"/>
                    </a:lnTo>
                    <a:lnTo>
                      <a:pt x="91" y="37"/>
                    </a:lnTo>
                    <a:lnTo>
                      <a:pt x="95" y="37"/>
                    </a:lnTo>
                    <a:lnTo>
                      <a:pt x="97" y="37"/>
                    </a:lnTo>
                    <a:lnTo>
                      <a:pt x="101" y="37"/>
                    </a:lnTo>
                    <a:lnTo>
                      <a:pt x="101" y="34"/>
                    </a:lnTo>
                    <a:lnTo>
                      <a:pt x="105" y="33"/>
                    </a:lnTo>
                    <a:lnTo>
                      <a:pt x="106" y="33"/>
                    </a:lnTo>
                    <a:lnTo>
                      <a:pt x="110" y="33"/>
                    </a:lnTo>
                    <a:lnTo>
                      <a:pt x="113" y="28"/>
                    </a:lnTo>
                    <a:lnTo>
                      <a:pt x="113" y="24"/>
                    </a:lnTo>
                    <a:lnTo>
                      <a:pt x="111" y="22"/>
                    </a:lnTo>
                    <a:lnTo>
                      <a:pt x="110" y="19"/>
                    </a:lnTo>
                    <a:lnTo>
                      <a:pt x="109" y="18"/>
                    </a:lnTo>
                    <a:lnTo>
                      <a:pt x="106" y="15"/>
                    </a:lnTo>
                    <a:lnTo>
                      <a:pt x="105" y="18"/>
                    </a:lnTo>
                    <a:lnTo>
                      <a:pt x="102" y="18"/>
                    </a:lnTo>
                    <a:lnTo>
                      <a:pt x="101" y="19"/>
                    </a:lnTo>
                    <a:lnTo>
                      <a:pt x="98" y="19"/>
                    </a:lnTo>
                    <a:lnTo>
                      <a:pt x="97" y="22"/>
                    </a:lnTo>
                    <a:lnTo>
                      <a:pt x="92" y="24"/>
                    </a:lnTo>
                    <a:lnTo>
                      <a:pt x="88" y="19"/>
                    </a:lnTo>
                    <a:lnTo>
                      <a:pt x="87" y="14"/>
                    </a:lnTo>
                    <a:lnTo>
                      <a:pt x="86" y="11"/>
                    </a:lnTo>
                    <a:lnTo>
                      <a:pt x="82" y="11"/>
                    </a:lnTo>
                    <a:lnTo>
                      <a:pt x="79" y="14"/>
                    </a:lnTo>
                    <a:lnTo>
                      <a:pt x="75" y="11"/>
                    </a:lnTo>
                    <a:lnTo>
                      <a:pt x="75" y="7"/>
                    </a:lnTo>
                    <a:lnTo>
                      <a:pt x="73" y="3"/>
                    </a:lnTo>
                    <a:lnTo>
                      <a:pt x="69" y="3"/>
                    </a:lnTo>
                    <a:lnTo>
                      <a:pt x="65" y="0"/>
                    </a:lnTo>
                    <a:lnTo>
                      <a:pt x="61" y="3"/>
                    </a:lnTo>
                    <a:lnTo>
                      <a:pt x="59" y="7"/>
                    </a:lnTo>
                    <a:lnTo>
                      <a:pt x="57" y="3"/>
                    </a:lnTo>
                    <a:lnTo>
                      <a:pt x="55" y="3"/>
                    </a:lnTo>
                    <a:lnTo>
                      <a:pt x="52" y="10"/>
                    </a:lnTo>
                    <a:lnTo>
                      <a:pt x="50" y="15"/>
                    </a:lnTo>
                    <a:lnTo>
                      <a:pt x="11" y="15"/>
                    </a:lnTo>
                    <a:lnTo>
                      <a:pt x="11" y="19"/>
                    </a:lnTo>
                    <a:lnTo>
                      <a:pt x="11" y="22"/>
                    </a:lnTo>
                    <a:lnTo>
                      <a:pt x="14" y="26"/>
                    </a:lnTo>
                    <a:lnTo>
                      <a:pt x="13" y="30"/>
                    </a:lnTo>
                    <a:lnTo>
                      <a:pt x="14" y="30"/>
                    </a:lnTo>
                    <a:lnTo>
                      <a:pt x="17" y="30"/>
                    </a:lnTo>
                    <a:lnTo>
                      <a:pt x="19" y="30"/>
                    </a:lnTo>
                    <a:lnTo>
                      <a:pt x="19" y="28"/>
                    </a:lnTo>
                    <a:lnTo>
                      <a:pt x="21" y="28"/>
                    </a:lnTo>
                    <a:lnTo>
                      <a:pt x="19" y="28"/>
                    </a:lnTo>
                    <a:lnTo>
                      <a:pt x="21" y="28"/>
                    </a:lnTo>
                    <a:lnTo>
                      <a:pt x="21" y="26"/>
                    </a:lnTo>
                    <a:lnTo>
                      <a:pt x="21" y="30"/>
                    </a:lnTo>
                    <a:lnTo>
                      <a:pt x="22" y="30"/>
                    </a:lnTo>
                    <a:lnTo>
                      <a:pt x="23" y="26"/>
                    </a:lnTo>
                    <a:lnTo>
                      <a:pt x="26" y="24"/>
                    </a:lnTo>
                    <a:lnTo>
                      <a:pt x="29" y="24"/>
                    </a:lnTo>
                    <a:lnTo>
                      <a:pt x="37" y="24"/>
                    </a:lnTo>
                    <a:lnTo>
                      <a:pt x="40" y="24"/>
                    </a:lnTo>
                    <a:lnTo>
                      <a:pt x="44" y="19"/>
                    </a:lnTo>
                    <a:lnTo>
                      <a:pt x="45" y="22"/>
                    </a:lnTo>
                    <a:lnTo>
                      <a:pt x="48" y="19"/>
                    </a:lnTo>
                    <a:lnTo>
                      <a:pt x="49" y="19"/>
                    </a:lnTo>
                    <a:lnTo>
                      <a:pt x="52" y="19"/>
                    </a:lnTo>
                    <a:lnTo>
                      <a:pt x="55" y="24"/>
                    </a:lnTo>
                    <a:lnTo>
                      <a:pt x="57" y="24"/>
                    </a:lnTo>
                    <a:lnTo>
                      <a:pt x="57" y="22"/>
                    </a:lnTo>
                    <a:lnTo>
                      <a:pt x="57" y="24"/>
                    </a:lnTo>
                    <a:lnTo>
                      <a:pt x="56" y="24"/>
                    </a:lnTo>
                    <a:lnTo>
                      <a:pt x="53" y="24"/>
                    </a:lnTo>
                    <a:lnTo>
                      <a:pt x="52" y="19"/>
                    </a:lnTo>
                    <a:lnTo>
                      <a:pt x="49" y="19"/>
                    </a:lnTo>
                    <a:lnTo>
                      <a:pt x="48" y="19"/>
                    </a:lnTo>
                    <a:lnTo>
                      <a:pt x="45" y="24"/>
                    </a:lnTo>
                    <a:lnTo>
                      <a:pt x="44" y="24"/>
                    </a:lnTo>
                    <a:lnTo>
                      <a:pt x="40" y="24"/>
                    </a:lnTo>
                    <a:lnTo>
                      <a:pt x="37" y="24"/>
                    </a:lnTo>
                    <a:lnTo>
                      <a:pt x="36" y="26"/>
                    </a:lnTo>
                    <a:lnTo>
                      <a:pt x="29" y="26"/>
                    </a:lnTo>
                    <a:lnTo>
                      <a:pt x="26" y="26"/>
                    </a:lnTo>
                    <a:lnTo>
                      <a:pt x="25" y="26"/>
                    </a:lnTo>
                    <a:lnTo>
                      <a:pt x="23" y="28"/>
                    </a:lnTo>
                    <a:lnTo>
                      <a:pt x="23" y="30"/>
                    </a:lnTo>
                    <a:lnTo>
                      <a:pt x="25" y="33"/>
                    </a:lnTo>
                    <a:lnTo>
                      <a:pt x="25" y="34"/>
                    </a:lnTo>
                    <a:lnTo>
                      <a:pt x="26" y="34"/>
                    </a:lnTo>
                    <a:lnTo>
                      <a:pt x="23" y="37"/>
                    </a:lnTo>
                    <a:lnTo>
                      <a:pt x="23" y="34"/>
                    </a:lnTo>
                    <a:lnTo>
                      <a:pt x="23" y="33"/>
                    </a:lnTo>
                    <a:lnTo>
                      <a:pt x="22" y="33"/>
                    </a:lnTo>
                    <a:lnTo>
                      <a:pt x="18" y="37"/>
                    </a:lnTo>
                    <a:lnTo>
                      <a:pt x="18" y="34"/>
                    </a:lnTo>
                    <a:lnTo>
                      <a:pt x="15" y="34"/>
                    </a:lnTo>
                    <a:lnTo>
                      <a:pt x="18" y="37"/>
                    </a:lnTo>
                    <a:lnTo>
                      <a:pt x="15" y="39"/>
                    </a:lnTo>
                    <a:lnTo>
                      <a:pt x="15" y="37"/>
                    </a:lnTo>
                    <a:lnTo>
                      <a:pt x="14" y="34"/>
                    </a:lnTo>
                    <a:lnTo>
                      <a:pt x="11" y="34"/>
                    </a:lnTo>
                    <a:lnTo>
                      <a:pt x="10" y="30"/>
                    </a:lnTo>
                    <a:lnTo>
                      <a:pt x="8" y="24"/>
                    </a:lnTo>
                    <a:lnTo>
                      <a:pt x="10" y="24"/>
                    </a:lnTo>
                    <a:lnTo>
                      <a:pt x="8" y="22"/>
                    </a:lnTo>
                    <a:lnTo>
                      <a:pt x="7" y="24"/>
                    </a:lnTo>
                    <a:lnTo>
                      <a:pt x="6" y="22"/>
                    </a:lnTo>
                    <a:lnTo>
                      <a:pt x="4" y="24"/>
                    </a:lnTo>
                    <a:lnTo>
                      <a:pt x="4" y="26"/>
                    </a:lnTo>
                    <a:lnTo>
                      <a:pt x="2" y="28"/>
                    </a:lnTo>
                    <a:lnTo>
                      <a:pt x="2" y="30"/>
                    </a:lnTo>
                    <a:lnTo>
                      <a:pt x="0" y="30"/>
                    </a:lnTo>
                    <a:lnTo>
                      <a:pt x="2" y="34"/>
                    </a:lnTo>
                    <a:lnTo>
                      <a:pt x="2" y="37"/>
                    </a:lnTo>
                    <a:lnTo>
                      <a:pt x="2" y="41"/>
                    </a:lnTo>
                    <a:lnTo>
                      <a:pt x="3" y="45"/>
                    </a:lnTo>
                    <a:lnTo>
                      <a:pt x="6" y="45"/>
                    </a:lnTo>
                    <a:lnTo>
                      <a:pt x="4" y="47"/>
                    </a:lnTo>
                    <a:lnTo>
                      <a:pt x="4" y="45"/>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94" name="Freeform 478"/>
              <p:cNvSpPr>
                <a:spLocks/>
              </p:cNvSpPr>
              <p:nvPr/>
            </p:nvSpPr>
            <p:spPr bwMode="auto">
              <a:xfrm>
                <a:off x="2635" y="2536"/>
                <a:ext cx="55" cy="127"/>
              </a:xfrm>
              <a:custGeom>
                <a:avLst/>
                <a:gdLst/>
                <a:ahLst/>
                <a:cxnLst>
                  <a:cxn ang="0">
                    <a:pos x="19" y="110"/>
                  </a:cxn>
                  <a:cxn ang="0">
                    <a:pos x="19" y="125"/>
                  </a:cxn>
                  <a:cxn ang="0">
                    <a:pos x="23" y="180"/>
                  </a:cxn>
                  <a:cxn ang="0">
                    <a:pos x="19" y="190"/>
                  </a:cxn>
                  <a:cxn ang="0">
                    <a:pos x="10" y="243"/>
                  </a:cxn>
                  <a:cxn ang="0">
                    <a:pos x="3" y="263"/>
                  </a:cxn>
                  <a:cxn ang="0">
                    <a:pos x="10" y="317"/>
                  </a:cxn>
                  <a:cxn ang="0">
                    <a:pos x="11" y="329"/>
                  </a:cxn>
                  <a:cxn ang="0">
                    <a:pos x="19" y="344"/>
                  </a:cxn>
                  <a:cxn ang="0">
                    <a:pos x="19" y="359"/>
                  </a:cxn>
                  <a:cxn ang="0">
                    <a:pos x="34" y="371"/>
                  </a:cxn>
                  <a:cxn ang="0">
                    <a:pos x="56" y="374"/>
                  </a:cxn>
                  <a:cxn ang="0">
                    <a:pos x="83" y="352"/>
                  </a:cxn>
                  <a:cxn ang="0">
                    <a:pos x="102" y="344"/>
                  </a:cxn>
                  <a:cxn ang="0">
                    <a:pos x="125" y="322"/>
                  </a:cxn>
                  <a:cxn ang="0">
                    <a:pos x="143" y="310"/>
                  </a:cxn>
                  <a:cxn ang="0">
                    <a:pos x="135" y="306"/>
                  </a:cxn>
                  <a:cxn ang="0">
                    <a:pos x="136" y="302"/>
                  </a:cxn>
                  <a:cxn ang="0">
                    <a:pos x="144" y="317"/>
                  </a:cxn>
                  <a:cxn ang="0">
                    <a:pos x="156" y="317"/>
                  </a:cxn>
                  <a:cxn ang="0">
                    <a:pos x="164" y="297"/>
                  </a:cxn>
                  <a:cxn ang="0">
                    <a:pos x="156" y="287"/>
                  </a:cxn>
                  <a:cxn ang="0">
                    <a:pos x="148" y="272"/>
                  </a:cxn>
                  <a:cxn ang="0">
                    <a:pos x="144" y="263"/>
                  </a:cxn>
                  <a:cxn ang="0">
                    <a:pos x="141" y="253"/>
                  </a:cxn>
                  <a:cxn ang="0">
                    <a:pos x="143" y="247"/>
                  </a:cxn>
                  <a:cxn ang="0">
                    <a:pos x="144" y="232"/>
                  </a:cxn>
                  <a:cxn ang="0">
                    <a:pos x="141" y="225"/>
                  </a:cxn>
                  <a:cxn ang="0">
                    <a:pos x="143" y="206"/>
                  </a:cxn>
                  <a:cxn ang="0">
                    <a:pos x="143" y="179"/>
                  </a:cxn>
                  <a:cxn ang="0">
                    <a:pos x="143" y="172"/>
                  </a:cxn>
                  <a:cxn ang="0">
                    <a:pos x="140" y="154"/>
                  </a:cxn>
                  <a:cxn ang="0">
                    <a:pos x="136" y="140"/>
                  </a:cxn>
                  <a:cxn ang="0">
                    <a:pos x="140" y="134"/>
                  </a:cxn>
                  <a:cxn ang="0">
                    <a:pos x="140" y="116"/>
                  </a:cxn>
                  <a:cxn ang="0">
                    <a:pos x="140" y="104"/>
                  </a:cxn>
                  <a:cxn ang="0">
                    <a:pos x="129" y="102"/>
                  </a:cxn>
                  <a:cxn ang="0">
                    <a:pos x="130" y="100"/>
                  </a:cxn>
                  <a:cxn ang="0">
                    <a:pos x="135" y="93"/>
                  </a:cxn>
                  <a:cxn ang="0">
                    <a:pos x="129" y="89"/>
                  </a:cxn>
                  <a:cxn ang="0">
                    <a:pos x="133" y="85"/>
                  </a:cxn>
                  <a:cxn ang="0">
                    <a:pos x="135" y="72"/>
                  </a:cxn>
                  <a:cxn ang="0">
                    <a:pos x="133" y="64"/>
                  </a:cxn>
                  <a:cxn ang="0">
                    <a:pos x="136" y="51"/>
                  </a:cxn>
                  <a:cxn ang="0">
                    <a:pos x="128" y="45"/>
                  </a:cxn>
                  <a:cxn ang="0">
                    <a:pos x="117" y="27"/>
                  </a:cxn>
                  <a:cxn ang="0">
                    <a:pos x="114" y="3"/>
                  </a:cxn>
                  <a:cxn ang="0">
                    <a:pos x="107" y="7"/>
                  </a:cxn>
                  <a:cxn ang="0">
                    <a:pos x="98" y="15"/>
                  </a:cxn>
                  <a:cxn ang="0">
                    <a:pos x="91" y="8"/>
                  </a:cxn>
                  <a:cxn ang="0">
                    <a:pos x="87" y="8"/>
                  </a:cxn>
                  <a:cxn ang="0">
                    <a:pos x="17" y="12"/>
                  </a:cxn>
                  <a:cxn ang="0">
                    <a:pos x="13" y="26"/>
                  </a:cxn>
                  <a:cxn ang="0">
                    <a:pos x="15" y="42"/>
                  </a:cxn>
                  <a:cxn ang="0">
                    <a:pos x="18" y="45"/>
                  </a:cxn>
                  <a:cxn ang="0">
                    <a:pos x="18" y="53"/>
                  </a:cxn>
                  <a:cxn ang="0">
                    <a:pos x="18" y="60"/>
                  </a:cxn>
                  <a:cxn ang="0">
                    <a:pos x="19" y="74"/>
                  </a:cxn>
                  <a:cxn ang="0">
                    <a:pos x="19" y="89"/>
                  </a:cxn>
                  <a:cxn ang="0">
                    <a:pos x="21" y="100"/>
                  </a:cxn>
                </a:cxnLst>
                <a:rect l="0" t="0" r="r" b="b"/>
                <a:pathLst>
                  <a:path w="164" h="381">
                    <a:moveTo>
                      <a:pt x="21" y="100"/>
                    </a:moveTo>
                    <a:lnTo>
                      <a:pt x="22" y="106"/>
                    </a:lnTo>
                    <a:lnTo>
                      <a:pt x="19" y="110"/>
                    </a:lnTo>
                    <a:lnTo>
                      <a:pt x="22" y="112"/>
                    </a:lnTo>
                    <a:lnTo>
                      <a:pt x="19" y="119"/>
                    </a:lnTo>
                    <a:lnTo>
                      <a:pt x="19" y="125"/>
                    </a:lnTo>
                    <a:lnTo>
                      <a:pt x="23" y="127"/>
                    </a:lnTo>
                    <a:lnTo>
                      <a:pt x="29" y="176"/>
                    </a:lnTo>
                    <a:lnTo>
                      <a:pt x="23" y="180"/>
                    </a:lnTo>
                    <a:lnTo>
                      <a:pt x="25" y="187"/>
                    </a:lnTo>
                    <a:lnTo>
                      <a:pt x="21" y="187"/>
                    </a:lnTo>
                    <a:lnTo>
                      <a:pt x="19" y="190"/>
                    </a:lnTo>
                    <a:lnTo>
                      <a:pt x="13" y="210"/>
                    </a:lnTo>
                    <a:lnTo>
                      <a:pt x="11" y="233"/>
                    </a:lnTo>
                    <a:lnTo>
                      <a:pt x="10" y="243"/>
                    </a:lnTo>
                    <a:lnTo>
                      <a:pt x="6" y="243"/>
                    </a:lnTo>
                    <a:lnTo>
                      <a:pt x="2" y="257"/>
                    </a:lnTo>
                    <a:lnTo>
                      <a:pt x="3" y="263"/>
                    </a:lnTo>
                    <a:lnTo>
                      <a:pt x="0" y="268"/>
                    </a:lnTo>
                    <a:lnTo>
                      <a:pt x="3" y="291"/>
                    </a:lnTo>
                    <a:lnTo>
                      <a:pt x="10" y="317"/>
                    </a:lnTo>
                    <a:lnTo>
                      <a:pt x="10" y="325"/>
                    </a:lnTo>
                    <a:lnTo>
                      <a:pt x="11" y="322"/>
                    </a:lnTo>
                    <a:lnTo>
                      <a:pt x="11" y="329"/>
                    </a:lnTo>
                    <a:lnTo>
                      <a:pt x="15" y="327"/>
                    </a:lnTo>
                    <a:lnTo>
                      <a:pt x="19" y="332"/>
                    </a:lnTo>
                    <a:lnTo>
                      <a:pt x="19" y="344"/>
                    </a:lnTo>
                    <a:lnTo>
                      <a:pt x="18" y="351"/>
                    </a:lnTo>
                    <a:lnTo>
                      <a:pt x="19" y="351"/>
                    </a:lnTo>
                    <a:lnTo>
                      <a:pt x="19" y="359"/>
                    </a:lnTo>
                    <a:lnTo>
                      <a:pt x="6" y="362"/>
                    </a:lnTo>
                    <a:lnTo>
                      <a:pt x="15" y="366"/>
                    </a:lnTo>
                    <a:lnTo>
                      <a:pt x="34" y="371"/>
                    </a:lnTo>
                    <a:lnTo>
                      <a:pt x="44" y="381"/>
                    </a:lnTo>
                    <a:lnTo>
                      <a:pt x="48" y="381"/>
                    </a:lnTo>
                    <a:lnTo>
                      <a:pt x="56" y="374"/>
                    </a:lnTo>
                    <a:lnTo>
                      <a:pt x="60" y="366"/>
                    </a:lnTo>
                    <a:lnTo>
                      <a:pt x="76" y="359"/>
                    </a:lnTo>
                    <a:lnTo>
                      <a:pt x="83" y="352"/>
                    </a:lnTo>
                    <a:lnTo>
                      <a:pt x="91" y="355"/>
                    </a:lnTo>
                    <a:lnTo>
                      <a:pt x="97" y="347"/>
                    </a:lnTo>
                    <a:lnTo>
                      <a:pt x="102" y="344"/>
                    </a:lnTo>
                    <a:lnTo>
                      <a:pt x="106" y="337"/>
                    </a:lnTo>
                    <a:lnTo>
                      <a:pt x="121" y="329"/>
                    </a:lnTo>
                    <a:lnTo>
                      <a:pt x="125" y="322"/>
                    </a:lnTo>
                    <a:lnTo>
                      <a:pt x="132" y="318"/>
                    </a:lnTo>
                    <a:lnTo>
                      <a:pt x="144" y="322"/>
                    </a:lnTo>
                    <a:lnTo>
                      <a:pt x="143" y="310"/>
                    </a:lnTo>
                    <a:lnTo>
                      <a:pt x="139" y="304"/>
                    </a:lnTo>
                    <a:lnTo>
                      <a:pt x="136" y="304"/>
                    </a:lnTo>
                    <a:lnTo>
                      <a:pt x="135" y="306"/>
                    </a:lnTo>
                    <a:lnTo>
                      <a:pt x="128" y="302"/>
                    </a:lnTo>
                    <a:lnTo>
                      <a:pt x="132" y="304"/>
                    </a:lnTo>
                    <a:lnTo>
                      <a:pt x="136" y="302"/>
                    </a:lnTo>
                    <a:lnTo>
                      <a:pt x="140" y="304"/>
                    </a:lnTo>
                    <a:lnTo>
                      <a:pt x="143" y="310"/>
                    </a:lnTo>
                    <a:lnTo>
                      <a:pt x="144" y="317"/>
                    </a:lnTo>
                    <a:lnTo>
                      <a:pt x="147" y="322"/>
                    </a:lnTo>
                    <a:lnTo>
                      <a:pt x="155" y="321"/>
                    </a:lnTo>
                    <a:lnTo>
                      <a:pt x="156" y="317"/>
                    </a:lnTo>
                    <a:lnTo>
                      <a:pt x="160" y="304"/>
                    </a:lnTo>
                    <a:lnTo>
                      <a:pt x="164" y="302"/>
                    </a:lnTo>
                    <a:lnTo>
                      <a:pt x="164" y="297"/>
                    </a:lnTo>
                    <a:lnTo>
                      <a:pt x="160" y="297"/>
                    </a:lnTo>
                    <a:lnTo>
                      <a:pt x="158" y="293"/>
                    </a:lnTo>
                    <a:lnTo>
                      <a:pt x="156" y="287"/>
                    </a:lnTo>
                    <a:lnTo>
                      <a:pt x="153" y="287"/>
                    </a:lnTo>
                    <a:lnTo>
                      <a:pt x="147" y="276"/>
                    </a:lnTo>
                    <a:lnTo>
                      <a:pt x="148" y="272"/>
                    </a:lnTo>
                    <a:lnTo>
                      <a:pt x="145" y="272"/>
                    </a:lnTo>
                    <a:lnTo>
                      <a:pt x="144" y="270"/>
                    </a:lnTo>
                    <a:lnTo>
                      <a:pt x="144" y="263"/>
                    </a:lnTo>
                    <a:lnTo>
                      <a:pt x="141" y="261"/>
                    </a:lnTo>
                    <a:lnTo>
                      <a:pt x="140" y="257"/>
                    </a:lnTo>
                    <a:lnTo>
                      <a:pt x="141" y="253"/>
                    </a:lnTo>
                    <a:lnTo>
                      <a:pt x="140" y="251"/>
                    </a:lnTo>
                    <a:lnTo>
                      <a:pt x="141" y="247"/>
                    </a:lnTo>
                    <a:lnTo>
                      <a:pt x="143" y="247"/>
                    </a:lnTo>
                    <a:lnTo>
                      <a:pt x="143" y="243"/>
                    </a:lnTo>
                    <a:lnTo>
                      <a:pt x="143" y="233"/>
                    </a:lnTo>
                    <a:lnTo>
                      <a:pt x="144" y="232"/>
                    </a:lnTo>
                    <a:lnTo>
                      <a:pt x="144" y="229"/>
                    </a:lnTo>
                    <a:lnTo>
                      <a:pt x="144" y="225"/>
                    </a:lnTo>
                    <a:lnTo>
                      <a:pt x="141" y="225"/>
                    </a:lnTo>
                    <a:lnTo>
                      <a:pt x="140" y="218"/>
                    </a:lnTo>
                    <a:lnTo>
                      <a:pt x="140" y="213"/>
                    </a:lnTo>
                    <a:lnTo>
                      <a:pt x="143" y="206"/>
                    </a:lnTo>
                    <a:lnTo>
                      <a:pt x="141" y="180"/>
                    </a:lnTo>
                    <a:lnTo>
                      <a:pt x="143" y="180"/>
                    </a:lnTo>
                    <a:lnTo>
                      <a:pt x="143" y="179"/>
                    </a:lnTo>
                    <a:lnTo>
                      <a:pt x="141" y="176"/>
                    </a:lnTo>
                    <a:lnTo>
                      <a:pt x="143" y="175"/>
                    </a:lnTo>
                    <a:lnTo>
                      <a:pt x="143" y="172"/>
                    </a:lnTo>
                    <a:lnTo>
                      <a:pt x="147" y="172"/>
                    </a:lnTo>
                    <a:lnTo>
                      <a:pt x="143" y="160"/>
                    </a:lnTo>
                    <a:lnTo>
                      <a:pt x="140" y="154"/>
                    </a:lnTo>
                    <a:lnTo>
                      <a:pt x="137" y="150"/>
                    </a:lnTo>
                    <a:lnTo>
                      <a:pt x="135" y="142"/>
                    </a:lnTo>
                    <a:lnTo>
                      <a:pt x="136" y="140"/>
                    </a:lnTo>
                    <a:lnTo>
                      <a:pt x="137" y="140"/>
                    </a:lnTo>
                    <a:lnTo>
                      <a:pt x="139" y="138"/>
                    </a:lnTo>
                    <a:lnTo>
                      <a:pt x="140" y="134"/>
                    </a:lnTo>
                    <a:lnTo>
                      <a:pt x="136" y="127"/>
                    </a:lnTo>
                    <a:lnTo>
                      <a:pt x="137" y="119"/>
                    </a:lnTo>
                    <a:lnTo>
                      <a:pt x="140" y="116"/>
                    </a:lnTo>
                    <a:lnTo>
                      <a:pt x="139" y="112"/>
                    </a:lnTo>
                    <a:lnTo>
                      <a:pt x="140" y="110"/>
                    </a:lnTo>
                    <a:lnTo>
                      <a:pt x="140" y="104"/>
                    </a:lnTo>
                    <a:lnTo>
                      <a:pt x="136" y="100"/>
                    </a:lnTo>
                    <a:lnTo>
                      <a:pt x="132" y="102"/>
                    </a:lnTo>
                    <a:lnTo>
                      <a:pt x="129" y="102"/>
                    </a:lnTo>
                    <a:lnTo>
                      <a:pt x="128" y="102"/>
                    </a:lnTo>
                    <a:lnTo>
                      <a:pt x="129" y="100"/>
                    </a:lnTo>
                    <a:lnTo>
                      <a:pt x="130" y="100"/>
                    </a:lnTo>
                    <a:lnTo>
                      <a:pt x="129" y="98"/>
                    </a:lnTo>
                    <a:lnTo>
                      <a:pt x="129" y="96"/>
                    </a:lnTo>
                    <a:lnTo>
                      <a:pt x="135" y="93"/>
                    </a:lnTo>
                    <a:lnTo>
                      <a:pt x="133" y="91"/>
                    </a:lnTo>
                    <a:lnTo>
                      <a:pt x="130" y="93"/>
                    </a:lnTo>
                    <a:lnTo>
                      <a:pt x="129" y="89"/>
                    </a:lnTo>
                    <a:lnTo>
                      <a:pt x="132" y="89"/>
                    </a:lnTo>
                    <a:lnTo>
                      <a:pt x="133" y="89"/>
                    </a:lnTo>
                    <a:lnTo>
                      <a:pt x="133" y="85"/>
                    </a:lnTo>
                    <a:lnTo>
                      <a:pt x="132" y="85"/>
                    </a:lnTo>
                    <a:lnTo>
                      <a:pt x="132" y="74"/>
                    </a:lnTo>
                    <a:lnTo>
                      <a:pt x="135" y="72"/>
                    </a:lnTo>
                    <a:lnTo>
                      <a:pt x="133" y="66"/>
                    </a:lnTo>
                    <a:lnTo>
                      <a:pt x="136" y="66"/>
                    </a:lnTo>
                    <a:lnTo>
                      <a:pt x="133" y="64"/>
                    </a:lnTo>
                    <a:lnTo>
                      <a:pt x="133" y="57"/>
                    </a:lnTo>
                    <a:lnTo>
                      <a:pt x="133" y="56"/>
                    </a:lnTo>
                    <a:lnTo>
                      <a:pt x="136" y="51"/>
                    </a:lnTo>
                    <a:lnTo>
                      <a:pt x="132" y="51"/>
                    </a:lnTo>
                    <a:lnTo>
                      <a:pt x="130" y="45"/>
                    </a:lnTo>
                    <a:lnTo>
                      <a:pt x="128" y="45"/>
                    </a:lnTo>
                    <a:lnTo>
                      <a:pt x="122" y="34"/>
                    </a:lnTo>
                    <a:lnTo>
                      <a:pt x="118" y="31"/>
                    </a:lnTo>
                    <a:lnTo>
                      <a:pt x="117" y="27"/>
                    </a:lnTo>
                    <a:lnTo>
                      <a:pt x="120" y="22"/>
                    </a:lnTo>
                    <a:lnTo>
                      <a:pt x="121" y="4"/>
                    </a:lnTo>
                    <a:lnTo>
                      <a:pt x="114" y="3"/>
                    </a:lnTo>
                    <a:lnTo>
                      <a:pt x="109" y="0"/>
                    </a:lnTo>
                    <a:lnTo>
                      <a:pt x="109" y="3"/>
                    </a:lnTo>
                    <a:lnTo>
                      <a:pt x="107" y="7"/>
                    </a:lnTo>
                    <a:lnTo>
                      <a:pt x="105" y="4"/>
                    </a:lnTo>
                    <a:lnTo>
                      <a:pt x="105" y="8"/>
                    </a:lnTo>
                    <a:lnTo>
                      <a:pt x="98" y="15"/>
                    </a:lnTo>
                    <a:lnTo>
                      <a:pt x="95" y="11"/>
                    </a:lnTo>
                    <a:lnTo>
                      <a:pt x="95" y="8"/>
                    </a:lnTo>
                    <a:lnTo>
                      <a:pt x="91" y="8"/>
                    </a:lnTo>
                    <a:lnTo>
                      <a:pt x="90" y="8"/>
                    </a:lnTo>
                    <a:lnTo>
                      <a:pt x="88" y="12"/>
                    </a:lnTo>
                    <a:lnTo>
                      <a:pt x="87" y="8"/>
                    </a:lnTo>
                    <a:lnTo>
                      <a:pt x="63" y="8"/>
                    </a:lnTo>
                    <a:lnTo>
                      <a:pt x="17" y="8"/>
                    </a:lnTo>
                    <a:lnTo>
                      <a:pt x="17" y="12"/>
                    </a:lnTo>
                    <a:lnTo>
                      <a:pt x="17" y="15"/>
                    </a:lnTo>
                    <a:lnTo>
                      <a:pt x="14" y="26"/>
                    </a:lnTo>
                    <a:lnTo>
                      <a:pt x="13" y="26"/>
                    </a:lnTo>
                    <a:lnTo>
                      <a:pt x="14" y="27"/>
                    </a:lnTo>
                    <a:lnTo>
                      <a:pt x="13" y="34"/>
                    </a:lnTo>
                    <a:lnTo>
                      <a:pt x="15" y="42"/>
                    </a:lnTo>
                    <a:lnTo>
                      <a:pt x="17" y="45"/>
                    </a:lnTo>
                    <a:lnTo>
                      <a:pt x="19" y="45"/>
                    </a:lnTo>
                    <a:lnTo>
                      <a:pt x="18" y="45"/>
                    </a:lnTo>
                    <a:lnTo>
                      <a:pt x="17" y="46"/>
                    </a:lnTo>
                    <a:lnTo>
                      <a:pt x="15" y="51"/>
                    </a:lnTo>
                    <a:lnTo>
                      <a:pt x="18" y="53"/>
                    </a:lnTo>
                    <a:lnTo>
                      <a:pt x="19" y="53"/>
                    </a:lnTo>
                    <a:lnTo>
                      <a:pt x="17" y="60"/>
                    </a:lnTo>
                    <a:lnTo>
                      <a:pt x="18" y="60"/>
                    </a:lnTo>
                    <a:lnTo>
                      <a:pt x="17" y="66"/>
                    </a:lnTo>
                    <a:lnTo>
                      <a:pt x="19" y="72"/>
                    </a:lnTo>
                    <a:lnTo>
                      <a:pt x="19" y="74"/>
                    </a:lnTo>
                    <a:lnTo>
                      <a:pt x="19" y="81"/>
                    </a:lnTo>
                    <a:lnTo>
                      <a:pt x="17" y="85"/>
                    </a:lnTo>
                    <a:lnTo>
                      <a:pt x="19" y="89"/>
                    </a:lnTo>
                    <a:lnTo>
                      <a:pt x="19" y="91"/>
                    </a:lnTo>
                    <a:lnTo>
                      <a:pt x="19" y="96"/>
                    </a:lnTo>
                    <a:lnTo>
                      <a:pt x="21" y="1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93" name="Freeform 477"/>
              <p:cNvSpPr>
                <a:spLocks/>
              </p:cNvSpPr>
              <p:nvPr/>
            </p:nvSpPr>
            <p:spPr bwMode="auto">
              <a:xfrm>
                <a:off x="2470" y="2506"/>
                <a:ext cx="38" cy="35"/>
              </a:xfrm>
              <a:custGeom>
                <a:avLst/>
                <a:gdLst/>
                <a:ahLst/>
                <a:cxnLst>
                  <a:cxn ang="0">
                    <a:pos x="111" y="26"/>
                  </a:cxn>
                  <a:cxn ang="0">
                    <a:pos x="105" y="30"/>
                  </a:cxn>
                  <a:cxn ang="0">
                    <a:pos x="107" y="53"/>
                  </a:cxn>
                  <a:cxn ang="0">
                    <a:pos x="82" y="68"/>
                  </a:cxn>
                  <a:cxn ang="0">
                    <a:pos x="61" y="105"/>
                  </a:cxn>
                  <a:cxn ang="0">
                    <a:pos x="61" y="102"/>
                  </a:cxn>
                  <a:cxn ang="0">
                    <a:pos x="63" y="93"/>
                  </a:cxn>
                  <a:cxn ang="0">
                    <a:pos x="63" y="90"/>
                  </a:cxn>
                  <a:cxn ang="0">
                    <a:pos x="57" y="97"/>
                  </a:cxn>
                  <a:cxn ang="0">
                    <a:pos x="56" y="86"/>
                  </a:cxn>
                  <a:cxn ang="0">
                    <a:pos x="52" y="93"/>
                  </a:cxn>
                  <a:cxn ang="0">
                    <a:pos x="51" y="78"/>
                  </a:cxn>
                  <a:cxn ang="0">
                    <a:pos x="52" y="72"/>
                  </a:cxn>
                  <a:cxn ang="0">
                    <a:pos x="48" y="72"/>
                  </a:cxn>
                  <a:cxn ang="0">
                    <a:pos x="49" y="71"/>
                  </a:cxn>
                  <a:cxn ang="0">
                    <a:pos x="53" y="67"/>
                  </a:cxn>
                  <a:cxn ang="0">
                    <a:pos x="53" y="64"/>
                  </a:cxn>
                  <a:cxn ang="0">
                    <a:pos x="57" y="67"/>
                  </a:cxn>
                  <a:cxn ang="0">
                    <a:pos x="59" y="64"/>
                  </a:cxn>
                  <a:cxn ang="0">
                    <a:pos x="59" y="64"/>
                  </a:cxn>
                  <a:cxn ang="0">
                    <a:pos x="63" y="64"/>
                  </a:cxn>
                  <a:cxn ang="0">
                    <a:pos x="61" y="60"/>
                  </a:cxn>
                  <a:cxn ang="0">
                    <a:pos x="57" y="60"/>
                  </a:cxn>
                  <a:cxn ang="0">
                    <a:pos x="56" y="60"/>
                  </a:cxn>
                  <a:cxn ang="0">
                    <a:pos x="57" y="56"/>
                  </a:cxn>
                  <a:cxn ang="0">
                    <a:pos x="55" y="60"/>
                  </a:cxn>
                  <a:cxn ang="0">
                    <a:pos x="53" y="60"/>
                  </a:cxn>
                  <a:cxn ang="0">
                    <a:pos x="51" y="60"/>
                  </a:cxn>
                  <a:cxn ang="0">
                    <a:pos x="49" y="67"/>
                  </a:cxn>
                  <a:cxn ang="0">
                    <a:pos x="46" y="60"/>
                  </a:cxn>
                  <a:cxn ang="0">
                    <a:pos x="44" y="56"/>
                  </a:cxn>
                  <a:cxn ang="0">
                    <a:pos x="49" y="48"/>
                  </a:cxn>
                  <a:cxn ang="0">
                    <a:pos x="61" y="43"/>
                  </a:cxn>
                  <a:cxn ang="0">
                    <a:pos x="65" y="53"/>
                  </a:cxn>
                  <a:cxn ang="0">
                    <a:pos x="63" y="52"/>
                  </a:cxn>
                  <a:cxn ang="0">
                    <a:pos x="61" y="41"/>
                  </a:cxn>
                  <a:cxn ang="0">
                    <a:pos x="52" y="41"/>
                  </a:cxn>
                  <a:cxn ang="0">
                    <a:pos x="40" y="52"/>
                  </a:cxn>
                  <a:cxn ang="0">
                    <a:pos x="37" y="48"/>
                  </a:cxn>
                  <a:cxn ang="0">
                    <a:pos x="32" y="52"/>
                  </a:cxn>
                  <a:cxn ang="0">
                    <a:pos x="33" y="41"/>
                  </a:cxn>
                  <a:cxn ang="0">
                    <a:pos x="36" y="38"/>
                  </a:cxn>
                  <a:cxn ang="0">
                    <a:pos x="29" y="43"/>
                  </a:cxn>
                  <a:cxn ang="0">
                    <a:pos x="21" y="48"/>
                  </a:cxn>
                  <a:cxn ang="0">
                    <a:pos x="15" y="30"/>
                  </a:cxn>
                  <a:cxn ang="0">
                    <a:pos x="21" y="22"/>
                  </a:cxn>
                  <a:cxn ang="0">
                    <a:pos x="22" y="22"/>
                  </a:cxn>
                  <a:cxn ang="0">
                    <a:pos x="15" y="26"/>
                  </a:cxn>
                  <a:cxn ang="0">
                    <a:pos x="11" y="30"/>
                  </a:cxn>
                  <a:cxn ang="0">
                    <a:pos x="3" y="22"/>
                  </a:cxn>
                  <a:cxn ang="0">
                    <a:pos x="9" y="19"/>
                  </a:cxn>
                  <a:cxn ang="0">
                    <a:pos x="25" y="14"/>
                  </a:cxn>
                  <a:cxn ang="0">
                    <a:pos x="52" y="3"/>
                  </a:cxn>
                </a:cxnLst>
                <a:rect l="0" t="0" r="r" b="b"/>
                <a:pathLst>
                  <a:path w="114" h="105">
                    <a:moveTo>
                      <a:pt x="111" y="0"/>
                    </a:moveTo>
                    <a:lnTo>
                      <a:pt x="111" y="7"/>
                    </a:lnTo>
                    <a:lnTo>
                      <a:pt x="114" y="14"/>
                    </a:lnTo>
                    <a:lnTo>
                      <a:pt x="113" y="22"/>
                    </a:lnTo>
                    <a:lnTo>
                      <a:pt x="111" y="26"/>
                    </a:lnTo>
                    <a:lnTo>
                      <a:pt x="106" y="22"/>
                    </a:lnTo>
                    <a:lnTo>
                      <a:pt x="107" y="26"/>
                    </a:lnTo>
                    <a:lnTo>
                      <a:pt x="102" y="28"/>
                    </a:lnTo>
                    <a:lnTo>
                      <a:pt x="102" y="30"/>
                    </a:lnTo>
                    <a:lnTo>
                      <a:pt x="105" y="30"/>
                    </a:lnTo>
                    <a:lnTo>
                      <a:pt x="109" y="37"/>
                    </a:lnTo>
                    <a:lnTo>
                      <a:pt x="111" y="38"/>
                    </a:lnTo>
                    <a:lnTo>
                      <a:pt x="111" y="56"/>
                    </a:lnTo>
                    <a:lnTo>
                      <a:pt x="109" y="60"/>
                    </a:lnTo>
                    <a:lnTo>
                      <a:pt x="107" y="53"/>
                    </a:lnTo>
                    <a:lnTo>
                      <a:pt x="106" y="60"/>
                    </a:lnTo>
                    <a:lnTo>
                      <a:pt x="102" y="60"/>
                    </a:lnTo>
                    <a:lnTo>
                      <a:pt x="91" y="60"/>
                    </a:lnTo>
                    <a:lnTo>
                      <a:pt x="88" y="63"/>
                    </a:lnTo>
                    <a:lnTo>
                      <a:pt x="82" y="68"/>
                    </a:lnTo>
                    <a:lnTo>
                      <a:pt x="76" y="68"/>
                    </a:lnTo>
                    <a:lnTo>
                      <a:pt x="69" y="87"/>
                    </a:lnTo>
                    <a:lnTo>
                      <a:pt x="63" y="102"/>
                    </a:lnTo>
                    <a:lnTo>
                      <a:pt x="61" y="105"/>
                    </a:lnTo>
                    <a:lnTo>
                      <a:pt x="60" y="102"/>
                    </a:lnTo>
                    <a:lnTo>
                      <a:pt x="61" y="102"/>
                    </a:lnTo>
                    <a:lnTo>
                      <a:pt x="63" y="101"/>
                    </a:lnTo>
                    <a:lnTo>
                      <a:pt x="63" y="98"/>
                    </a:lnTo>
                    <a:lnTo>
                      <a:pt x="61" y="102"/>
                    </a:lnTo>
                    <a:lnTo>
                      <a:pt x="60" y="102"/>
                    </a:lnTo>
                    <a:lnTo>
                      <a:pt x="60" y="97"/>
                    </a:lnTo>
                    <a:lnTo>
                      <a:pt x="61" y="97"/>
                    </a:lnTo>
                    <a:lnTo>
                      <a:pt x="61" y="94"/>
                    </a:lnTo>
                    <a:lnTo>
                      <a:pt x="63" y="93"/>
                    </a:lnTo>
                    <a:lnTo>
                      <a:pt x="64" y="93"/>
                    </a:lnTo>
                    <a:lnTo>
                      <a:pt x="63" y="90"/>
                    </a:lnTo>
                    <a:lnTo>
                      <a:pt x="64" y="90"/>
                    </a:lnTo>
                    <a:lnTo>
                      <a:pt x="63" y="86"/>
                    </a:lnTo>
                    <a:lnTo>
                      <a:pt x="63" y="90"/>
                    </a:lnTo>
                    <a:lnTo>
                      <a:pt x="61" y="90"/>
                    </a:lnTo>
                    <a:lnTo>
                      <a:pt x="61" y="93"/>
                    </a:lnTo>
                    <a:lnTo>
                      <a:pt x="60" y="93"/>
                    </a:lnTo>
                    <a:lnTo>
                      <a:pt x="59" y="94"/>
                    </a:lnTo>
                    <a:lnTo>
                      <a:pt x="57" y="97"/>
                    </a:lnTo>
                    <a:lnTo>
                      <a:pt x="57" y="98"/>
                    </a:lnTo>
                    <a:lnTo>
                      <a:pt x="55" y="98"/>
                    </a:lnTo>
                    <a:lnTo>
                      <a:pt x="56" y="94"/>
                    </a:lnTo>
                    <a:lnTo>
                      <a:pt x="57" y="90"/>
                    </a:lnTo>
                    <a:lnTo>
                      <a:pt x="56" y="86"/>
                    </a:lnTo>
                    <a:lnTo>
                      <a:pt x="57" y="86"/>
                    </a:lnTo>
                    <a:lnTo>
                      <a:pt x="55" y="86"/>
                    </a:lnTo>
                    <a:lnTo>
                      <a:pt x="56" y="93"/>
                    </a:lnTo>
                    <a:lnTo>
                      <a:pt x="55" y="93"/>
                    </a:lnTo>
                    <a:lnTo>
                      <a:pt x="52" y="93"/>
                    </a:lnTo>
                    <a:lnTo>
                      <a:pt x="51" y="90"/>
                    </a:lnTo>
                    <a:lnTo>
                      <a:pt x="49" y="90"/>
                    </a:lnTo>
                    <a:lnTo>
                      <a:pt x="49" y="83"/>
                    </a:lnTo>
                    <a:lnTo>
                      <a:pt x="49" y="82"/>
                    </a:lnTo>
                    <a:lnTo>
                      <a:pt x="51" y="78"/>
                    </a:lnTo>
                    <a:lnTo>
                      <a:pt x="52" y="78"/>
                    </a:lnTo>
                    <a:lnTo>
                      <a:pt x="53" y="75"/>
                    </a:lnTo>
                    <a:lnTo>
                      <a:pt x="55" y="72"/>
                    </a:lnTo>
                    <a:lnTo>
                      <a:pt x="52" y="78"/>
                    </a:lnTo>
                    <a:lnTo>
                      <a:pt x="52" y="72"/>
                    </a:lnTo>
                    <a:lnTo>
                      <a:pt x="48" y="79"/>
                    </a:lnTo>
                    <a:lnTo>
                      <a:pt x="45" y="79"/>
                    </a:lnTo>
                    <a:lnTo>
                      <a:pt x="46" y="72"/>
                    </a:lnTo>
                    <a:lnTo>
                      <a:pt x="48" y="72"/>
                    </a:lnTo>
                    <a:lnTo>
                      <a:pt x="48" y="71"/>
                    </a:lnTo>
                    <a:lnTo>
                      <a:pt x="49" y="68"/>
                    </a:lnTo>
                    <a:lnTo>
                      <a:pt x="49" y="71"/>
                    </a:lnTo>
                    <a:lnTo>
                      <a:pt x="49" y="68"/>
                    </a:lnTo>
                    <a:lnTo>
                      <a:pt x="49" y="71"/>
                    </a:lnTo>
                    <a:lnTo>
                      <a:pt x="49" y="68"/>
                    </a:lnTo>
                    <a:lnTo>
                      <a:pt x="51" y="68"/>
                    </a:lnTo>
                    <a:lnTo>
                      <a:pt x="52" y="68"/>
                    </a:lnTo>
                    <a:lnTo>
                      <a:pt x="52" y="67"/>
                    </a:lnTo>
                    <a:lnTo>
                      <a:pt x="53" y="67"/>
                    </a:lnTo>
                    <a:lnTo>
                      <a:pt x="53" y="68"/>
                    </a:lnTo>
                    <a:lnTo>
                      <a:pt x="53" y="67"/>
                    </a:lnTo>
                    <a:lnTo>
                      <a:pt x="52" y="67"/>
                    </a:lnTo>
                    <a:lnTo>
                      <a:pt x="52" y="64"/>
                    </a:lnTo>
                    <a:lnTo>
                      <a:pt x="53" y="64"/>
                    </a:lnTo>
                    <a:lnTo>
                      <a:pt x="55" y="67"/>
                    </a:lnTo>
                    <a:lnTo>
                      <a:pt x="53" y="63"/>
                    </a:lnTo>
                    <a:lnTo>
                      <a:pt x="55" y="63"/>
                    </a:lnTo>
                    <a:lnTo>
                      <a:pt x="55" y="64"/>
                    </a:lnTo>
                    <a:lnTo>
                      <a:pt x="57" y="67"/>
                    </a:lnTo>
                    <a:lnTo>
                      <a:pt x="57" y="64"/>
                    </a:lnTo>
                    <a:lnTo>
                      <a:pt x="56" y="63"/>
                    </a:lnTo>
                    <a:lnTo>
                      <a:pt x="57" y="60"/>
                    </a:lnTo>
                    <a:lnTo>
                      <a:pt x="59" y="63"/>
                    </a:lnTo>
                    <a:lnTo>
                      <a:pt x="59" y="64"/>
                    </a:lnTo>
                    <a:lnTo>
                      <a:pt x="60" y="64"/>
                    </a:lnTo>
                    <a:lnTo>
                      <a:pt x="59" y="63"/>
                    </a:lnTo>
                    <a:lnTo>
                      <a:pt x="60" y="63"/>
                    </a:lnTo>
                    <a:lnTo>
                      <a:pt x="60" y="64"/>
                    </a:lnTo>
                    <a:lnTo>
                      <a:pt x="59" y="64"/>
                    </a:lnTo>
                    <a:lnTo>
                      <a:pt x="59" y="67"/>
                    </a:lnTo>
                    <a:lnTo>
                      <a:pt x="60" y="68"/>
                    </a:lnTo>
                    <a:lnTo>
                      <a:pt x="60" y="67"/>
                    </a:lnTo>
                    <a:lnTo>
                      <a:pt x="63" y="67"/>
                    </a:lnTo>
                    <a:lnTo>
                      <a:pt x="63" y="64"/>
                    </a:lnTo>
                    <a:lnTo>
                      <a:pt x="63" y="63"/>
                    </a:lnTo>
                    <a:lnTo>
                      <a:pt x="63" y="64"/>
                    </a:lnTo>
                    <a:lnTo>
                      <a:pt x="61" y="64"/>
                    </a:lnTo>
                    <a:lnTo>
                      <a:pt x="61" y="63"/>
                    </a:lnTo>
                    <a:lnTo>
                      <a:pt x="61" y="60"/>
                    </a:lnTo>
                    <a:lnTo>
                      <a:pt x="60" y="63"/>
                    </a:lnTo>
                    <a:lnTo>
                      <a:pt x="60" y="60"/>
                    </a:lnTo>
                    <a:lnTo>
                      <a:pt x="59" y="60"/>
                    </a:lnTo>
                    <a:lnTo>
                      <a:pt x="57" y="60"/>
                    </a:lnTo>
                    <a:lnTo>
                      <a:pt x="59" y="60"/>
                    </a:lnTo>
                    <a:lnTo>
                      <a:pt x="59" y="57"/>
                    </a:lnTo>
                    <a:lnTo>
                      <a:pt x="57" y="57"/>
                    </a:lnTo>
                    <a:lnTo>
                      <a:pt x="57" y="60"/>
                    </a:lnTo>
                    <a:lnTo>
                      <a:pt x="56" y="60"/>
                    </a:lnTo>
                    <a:lnTo>
                      <a:pt x="55" y="60"/>
                    </a:lnTo>
                    <a:lnTo>
                      <a:pt x="57" y="60"/>
                    </a:lnTo>
                    <a:lnTo>
                      <a:pt x="56" y="57"/>
                    </a:lnTo>
                    <a:lnTo>
                      <a:pt x="56" y="56"/>
                    </a:lnTo>
                    <a:lnTo>
                      <a:pt x="57" y="56"/>
                    </a:lnTo>
                    <a:lnTo>
                      <a:pt x="57" y="53"/>
                    </a:lnTo>
                    <a:lnTo>
                      <a:pt x="56" y="53"/>
                    </a:lnTo>
                    <a:lnTo>
                      <a:pt x="55" y="56"/>
                    </a:lnTo>
                    <a:lnTo>
                      <a:pt x="55" y="57"/>
                    </a:lnTo>
                    <a:lnTo>
                      <a:pt x="55" y="60"/>
                    </a:lnTo>
                    <a:lnTo>
                      <a:pt x="55" y="57"/>
                    </a:lnTo>
                    <a:lnTo>
                      <a:pt x="55" y="53"/>
                    </a:lnTo>
                    <a:lnTo>
                      <a:pt x="53" y="57"/>
                    </a:lnTo>
                    <a:lnTo>
                      <a:pt x="53" y="60"/>
                    </a:lnTo>
                    <a:lnTo>
                      <a:pt x="52" y="60"/>
                    </a:lnTo>
                    <a:lnTo>
                      <a:pt x="52" y="64"/>
                    </a:lnTo>
                    <a:lnTo>
                      <a:pt x="51" y="60"/>
                    </a:lnTo>
                    <a:lnTo>
                      <a:pt x="49" y="60"/>
                    </a:lnTo>
                    <a:lnTo>
                      <a:pt x="51" y="64"/>
                    </a:lnTo>
                    <a:lnTo>
                      <a:pt x="49" y="64"/>
                    </a:lnTo>
                    <a:lnTo>
                      <a:pt x="49" y="67"/>
                    </a:lnTo>
                    <a:lnTo>
                      <a:pt x="48" y="67"/>
                    </a:lnTo>
                    <a:lnTo>
                      <a:pt x="48" y="64"/>
                    </a:lnTo>
                    <a:lnTo>
                      <a:pt x="49" y="60"/>
                    </a:lnTo>
                    <a:lnTo>
                      <a:pt x="48" y="60"/>
                    </a:lnTo>
                    <a:lnTo>
                      <a:pt x="46" y="60"/>
                    </a:lnTo>
                    <a:lnTo>
                      <a:pt x="46" y="57"/>
                    </a:lnTo>
                    <a:lnTo>
                      <a:pt x="45" y="57"/>
                    </a:lnTo>
                    <a:lnTo>
                      <a:pt x="45" y="60"/>
                    </a:lnTo>
                    <a:lnTo>
                      <a:pt x="44" y="60"/>
                    </a:lnTo>
                    <a:lnTo>
                      <a:pt x="44" y="56"/>
                    </a:lnTo>
                    <a:lnTo>
                      <a:pt x="45" y="53"/>
                    </a:lnTo>
                    <a:lnTo>
                      <a:pt x="48" y="49"/>
                    </a:lnTo>
                    <a:lnTo>
                      <a:pt x="48" y="48"/>
                    </a:lnTo>
                    <a:lnTo>
                      <a:pt x="49" y="48"/>
                    </a:lnTo>
                    <a:lnTo>
                      <a:pt x="51" y="48"/>
                    </a:lnTo>
                    <a:lnTo>
                      <a:pt x="53" y="48"/>
                    </a:lnTo>
                    <a:lnTo>
                      <a:pt x="57" y="48"/>
                    </a:lnTo>
                    <a:lnTo>
                      <a:pt x="59" y="48"/>
                    </a:lnTo>
                    <a:lnTo>
                      <a:pt x="61" y="43"/>
                    </a:lnTo>
                    <a:lnTo>
                      <a:pt x="61" y="45"/>
                    </a:lnTo>
                    <a:lnTo>
                      <a:pt x="61" y="49"/>
                    </a:lnTo>
                    <a:lnTo>
                      <a:pt x="61" y="52"/>
                    </a:lnTo>
                    <a:lnTo>
                      <a:pt x="63" y="53"/>
                    </a:lnTo>
                    <a:lnTo>
                      <a:pt x="65" y="53"/>
                    </a:lnTo>
                    <a:lnTo>
                      <a:pt x="67" y="53"/>
                    </a:lnTo>
                    <a:lnTo>
                      <a:pt x="68" y="53"/>
                    </a:lnTo>
                    <a:lnTo>
                      <a:pt x="65" y="53"/>
                    </a:lnTo>
                    <a:lnTo>
                      <a:pt x="64" y="52"/>
                    </a:lnTo>
                    <a:lnTo>
                      <a:pt x="63" y="52"/>
                    </a:lnTo>
                    <a:lnTo>
                      <a:pt x="61" y="49"/>
                    </a:lnTo>
                    <a:lnTo>
                      <a:pt x="63" y="43"/>
                    </a:lnTo>
                    <a:lnTo>
                      <a:pt x="65" y="43"/>
                    </a:lnTo>
                    <a:lnTo>
                      <a:pt x="64" y="41"/>
                    </a:lnTo>
                    <a:lnTo>
                      <a:pt x="61" y="41"/>
                    </a:lnTo>
                    <a:lnTo>
                      <a:pt x="59" y="41"/>
                    </a:lnTo>
                    <a:lnTo>
                      <a:pt x="57" y="45"/>
                    </a:lnTo>
                    <a:lnTo>
                      <a:pt x="57" y="48"/>
                    </a:lnTo>
                    <a:lnTo>
                      <a:pt x="53" y="45"/>
                    </a:lnTo>
                    <a:lnTo>
                      <a:pt x="52" y="41"/>
                    </a:lnTo>
                    <a:lnTo>
                      <a:pt x="49" y="41"/>
                    </a:lnTo>
                    <a:lnTo>
                      <a:pt x="48" y="43"/>
                    </a:lnTo>
                    <a:lnTo>
                      <a:pt x="45" y="43"/>
                    </a:lnTo>
                    <a:lnTo>
                      <a:pt x="41" y="49"/>
                    </a:lnTo>
                    <a:lnTo>
                      <a:pt x="40" y="52"/>
                    </a:lnTo>
                    <a:lnTo>
                      <a:pt x="37" y="53"/>
                    </a:lnTo>
                    <a:lnTo>
                      <a:pt x="34" y="53"/>
                    </a:lnTo>
                    <a:lnTo>
                      <a:pt x="34" y="48"/>
                    </a:lnTo>
                    <a:lnTo>
                      <a:pt x="36" y="48"/>
                    </a:lnTo>
                    <a:lnTo>
                      <a:pt x="37" y="48"/>
                    </a:lnTo>
                    <a:lnTo>
                      <a:pt x="34" y="48"/>
                    </a:lnTo>
                    <a:lnTo>
                      <a:pt x="33" y="53"/>
                    </a:lnTo>
                    <a:lnTo>
                      <a:pt x="32" y="53"/>
                    </a:lnTo>
                    <a:lnTo>
                      <a:pt x="33" y="52"/>
                    </a:lnTo>
                    <a:lnTo>
                      <a:pt x="32" y="52"/>
                    </a:lnTo>
                    <a:lnTo>
                      <a:pt x="32" y="53"/>
                    </a:lnTo>
                    <a:lnTo>
                      <a:pt x="29" y="56"/>
                    </a:lnTo>
                    <a:lnTo>
                      <a:pt x="29" y="53"/>
                    </a:lnTo>
                    <a:lnTo>
                      <a:pt x="29" y="48"/>
                    </a:lnTo>
                    <a:lnTo>
                      <a:pt x="33" y="41"/>
                    </a:lnTo>
                    <a:lnTo>
                      <a:pt x="34" y="41"/>
                    </a:lnTo>
                    <a:lnTo>
                      <a:pt x="37" y="41"/>
                    </a:lnTo>
                    <a:lnTo>
                      <a:pt x="38" y="38"/>
                    </a:lnTo>
                    <a:lnTo>
                      <a:pt x="37" y="41"/>
                    </a:lnTo>
                    <a:lnTo>
                      <a:pt x="36" y="38"/>
                    </a:lnTo>
                    <a:lnTo>
                      <a:pt x="33" y="38"/>
                    </a:lnTo>
                    <a:lnTo>
                      <a:pt x="33" y="41"/>
                    </a:lnTo>
                    <a:lnTo>
                      <a:pt x="29" y="41"/>
                    </a:lnTo>
                    <a:lnTo>
                      <a:pt x="29" y="43"/>
                    </a:lnTo>
                    <a:lnTo>
                      <a:pt x="29" y="45"/>
                    </a:lnTo>
                    <a:lnTo>
                      <a:pt x="25" y="45"/>
                    </a:lnTo>
                    <a:lnTo>
                      <a:pt x="23" y="48"/>
                    </a:lnTo>
                    <a:lnTo>
                      <a:pt x="22" y="48"/>
                    </a:lnTo>
                    <a:lnTo>
                      <a:pt x="21" y="48"/>
                    </a:lnTo>
                    <a:lnTo>
                      <a:pt x="18" y="43"/>
                    </a:lnTo>
                    <a:lnTo>
                      <a:pt x="17" y="41"/>
                    </a:lnTo>
                    <a:lnTo>
                      <a:pt x="15" y="41"/>
                    </a:lnTo>
                    <a:lnTo>
                      <a:pt x="14" y="34"/>
                    </a:lnTo>
                    <a:lnTo>
                      <a:pt x="15" y="30"/>
                    </a:lnTo>
                    <a:lnTo>
                      <a:pt x="17" y="28"/>
                    </a:lnTo>
                    <a:lnTo>
                      <a:pt x="17" y="30"/>
                    </a:lnTo>
                    <a:lnTo>
                      <a:pt x="18" y="30"/>
                    </a:lnTo>
                    <a:lnTo>
                      <a:pt x="18" y="26"/>
                    </a:lnTo>
                    <a:lnTo>
                      <a:pt x="21" y="22"/>
                    </a:lnTo>
                    <a:lnTo>
                      <a:pt x="23" y="22"/>
                    </a:lnTo>
                    <a:lnTo>
                      <a:pt x="23" y="19"/>
                    </a:lnTo>
                    <a:lnTo>
                      <a:pt x="25" y="19"/>
                    </a:lnTo>
                    <a:lnTo>
                      <a:pt x="23" y="19"/>
                    </a:lnTo>
                    <a:lnTo>
                      <a:pt x="22" y="22"/>
                    </a:lnTo>
                    <a:lnTo>
                      <a:pt x="19" y="22"/>
                    </a:lnTo>
                    <a:lnTo>
                      <a:pt x="15" y="26"/>
                    </a:lnTo>
                    <a:lnTo>
                      <a:pt x="15" y="22"/>
                    </a:lnTo>
                    <a:lnTo>
                      <a:pt x="15" y="26"/>
                    </a:lnTo>
                    <a:lnTo>
                      <a:pt x="15" y="28"/>
                    </a:lnTo>
                    <a:lnTo>
                      <a:pt x="14" y="28"/>
                    </a:lnTo>
                    <a:lnTo>
                      <a:pt x="13" y="28"/>
                    </a:lnTo>
                    <a:lnTo>
                      <a:pt x="11" y="28"/>
                    </a:lnTo>
                    <a:lnTo>
                      <a:pt x="11" y="30"/>
                    </a:lnTo>
                    <a:lnTo>
                      <a:pt x="10" y="28"/>
                    </a:lnTo>
                    <a:lnTo>
                      <a:pt x="10" y="26"/>
                    </a:lnTo>
                    <a:lnTo>
                      <a:pt x="7" y="24"/>
                    </a:lnTo>
                    <a:lnTo>
                      <a:pt x="6" y="24"/>
                    </a:lnTo>
                    <a:lnTo>
                      <a:pt x="3" y="22"/>
                    </a:lnTo>
                    <a:lnTo>
                      <a:pt x="2" y="19"/>
                    </a:lnTo>
                    <a:lnTo>
                      <a:pt x="0" y="22"/>
                    </a:lnTo>
                    <a:lnTo>
                      <a:pt x="2" y="19"/>
                    </a:lnTo>
                    <a:lnTo>
                      <a:pt x="7" y="19"/>
                    </a:lnTo>
                    <a:lnTo>
                      <a:pt x="9" y="19"/>
                    </a:lnTo>
                    <a:lnTo>
                      <a:pt x="13" y="19"/>
                    </a:lnTo>
                    <a:lnTo>
                      <a:pt x="17" y="14"/>
                    </a:lnTo>
                    <a:lnTo>
                      <a:pt x="19" y="14"/>
                    </a:lnTo>
                    <a:lnTo>
                      <a:pt x="22" y="14"/>
                    </a:lnTo>
                    <a:lnTo>
                      <a:pt x="25" y="14"/>
                    </a:lnTo>
                    <a:lnTo>
                      <a:pt x="29" y="14"/>
                    </a:lnTo>
                    <a:lnTo>
                      <a:pt x="32" y="14"/>
                    </a:lnTo>
                    <a:lnTo>
                      <a:pt x="40" y="14"/>
                    </a:lnTo>
                    <a:lnTo>
                      <a:pt x="49" y="7"/>
                    </a:lnTo>
                    <a:lnTo>
                      <a:pt x="52" y="3"/>
                    </a:lnTo>
                    <a:lnTo>
                      <a:pt x="53" y="3"/>
                    </a:lnTo>
                    <a:lnTo>
                      <a:pt x="55" y="0"/>
                    </a:lnTo>
                    <a:lnTo>
                      <a:pt x="56" y="0"/>
                    </a:lnTo>
                    <a:lnTo>
                      <a:pt x="111"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92" name="Freeform 476"/>
              <p:cNvSpPr>
                <a:spLocks/>
              </p:cNvSpPr>
              <p:nvPr/>
            </p:nvSpPr>
            <p:spPr bwMode="auto">
              <a:xfrm>
                <a:off x="2490" y="2506"/>
                <a:ext cx="91" cy="108"/>
              </a:xfrm>
              <a:custGeom>
                <a:avLst/>
                <a:gdLst/>
                <a:ahLst/>
                <a:cxnLst>
                  <a:cxn ang="0">
                    <a:pos x="256" y="132"/>
                  </a:cxn>
                  <a:cxn ang="0">
                    <a:pos x="250" y="113"/>
                  </a:cxn>
                  <a:cxn ang="0">
                    <a:pos x="243" y="97"/>
                  </a:cxn>
                  <a:cxn ang="0">
                    <a:pos x="240" y="87"/>
                  </a:cxn>
                  <a:cxn ang="0">
                    <a:pos x="247" y="78"/>
                  </a:cxn>
                  <a:cxn ang="0">
                    <a:pos x="236" y="67"/>
                  </a:cxn>
                  <a:cxn ang="0">
                    <a:pos x="228" y="37"/>
                  </a:cxn>
                  <a:cxn ang="0">
                    <a:pos x="225" y="19"/>
                  </a:cxn>
                  <a:cxn ang="0">
                    <a:pos x="210" y="11"/>
                  </a:cxn>
                  <a:cxn ang="0">
                    <a:pos x="212" y="22"/>
                  </a:cxn>
                  <a:cxn ang="0">
                    <a:pos x="201" y="30"/>
                  </a:cxn>
                  <a:cxn ang="0">
                    <a:pos x="186" y="30"/>
                  </a:cxn>
                  <a:cxn ang="0">
                    <a:pos x="178" y="26"/>
                  </a:cxn>
                  <a:cxn ang="0">
                    <a:pos x="172" y="30"/>
                  </a:cxn>
                  <a:cxn ang="0">
                    <a:pos x="160" y="45"/>
                  </a:cxn>
                  <a:cxn ang="0">
                    <a:pos x="148" y="26"/>
                  </a:cxn>
                  <a:cxn ang="0">
                    <a:pos x="145" y="37"/>
                  </a:cxn>
                  <a:cxn ang="0">
                    <a:pos x="132" y="30"/>
                  </a:cxn>
                  <a:cxn ang="0">
                    <a:pos x="137" y="14"/>
                  </a:cxn>
                  <a:cxn ang="0">
                    <a:pos x="84" y="14"/>
                  </a:cxn>
                  <a:cxn ang="0">
                    <a:pos x="67" y="0"/>
                  </a:cxn>
                  <a:cxn ang="0">
                    <a:pos x="53" y="14"/>
                  </a:cxn>
                  <a:cxn ang="0">
                    <a:pos x="41" y="28"/>
                  </a:cxn>
                  <a:cxn ang="0">
                    <a:pos x="50" y="56"/>
                  </a:cxn>
                  <a:cxn ang="0">
                    <a:pos x="30" y="60"/>
                  </a:cxn>
                  <a:cxn ang="0">
                    <a:pos x="2" y="102"/>
                  </a:cxn>
                  <a:cxn ang="0">
                    <a:pos x="4" y="108"/>
                  </a:cxn>
                  <a:cxn ang="0">
                    <a:pos x="8" y="98"/>
                  </a:cxn>
                  <a:cxn ang="0">
                    <a:pos x="15" y="97"/>
                  </a:cxn>
                  <a:cxn ang="0">
                    <a:pos x="10" y="116"/>
                  </a:cxn>
                  <a:cxn ang="0">
                    <a:pos x="17" y="117"/>
                  </a:cxn>
                  <a:cxn ang="0">
                    <a:pos x="18" y="124"/>
                  </a:cxn>
                  <a:cxn ang="0">
                    <a:pos x="23" y="147"/>
                  </a:cxn>
                  <a:cxn ang="0">
                    <a:pos x="36" y="150"/>
                  </a:cxn>
                  <a:cxn ang="0">
                    <a:pos x="40" y="151"/>
                  </a:cxn>
                  <a:cxn ang="0">
                    <a:pos x="52" y="162"/>
                  </a:cxn>
                  <a:cxn ang="0">
                    <a:pos x="56" y="173"/>
                  </a:cxn>
                  <a:cxn ang="0">
                    <a:pos x="57" y="190"/>
                  </a:cxn>
                  <a:cxn ang="0">
                    <a:pos x="65" y="196"/>
                  </a:cxn>
                  <a:cxn ang="0">
                    <a:pos x="71" y="206"/>
                  </a:cxn>
                  <a:cxn ang="0">
                    <a:pos x="76" y="213"/>
                  </a:cxn>
                  <a:cxn ang="0">
                    <a:pos x="86" y="194"/>
                  </a:cxn>
                  <a:cxn ang="0">
                    <a:pos x="97" y="164"/>
                  </a:cxn>
                  <a:cxn ang="0">
                    <a:pos x="117" y="158"/>
                  </a:cxn>
                  <a:cxn ang="0">
                    <a:pos x="152" y="179"/>
                  </a:cxn>
                  <a:cxn ang="0">
                    <a:pos x="160" y="206"/>
                  </a:cxn>
                  <a:cxn ang="0">
                    <a:pos x="166" y="240"/>
                  </a:cxn>
                  <a:cxn ang="0">
                    <a:pos x="172" y="250"/>
                  </a:cxn>
                  <a:cxn ang="0">
                    <a:pos x="186" y="251"/>
                  </a:cxn>
                  <a:cxn ang="0">
                    <a:pos x="198" y="250"/>
                  </a:cxn>
                  <a:cxn ang="0">
                    <a:pos x="205" y="259"/>
                  </a:cxn>
                  <a:cxn ang="0">
                    <a:pos x="208" y="284"/>
                  </a:cxn>
                  <a:cxn ang="0">
                    <a:pos x="212" y="311"/>
                  </a:cxn>
                  <a:cxn ang="0">
                    <a:pos x="227" y="322"/>
                  </a:cxn>
                  <a:cxn ang="0">
                    <a:pos x="236" y="296"/>
                  </a:cxn>
                  <a:cxn ang="0">
                    <a:pos x="247" y="303"/>
                  </a:cxn>
                  <a:cxn ang="0">
                    <a:pos x="259" y="277"/>
                  </a:cxn>
                  <a:cxn ang="0">
                    <a:pos x="252" y="262"/>
                  </a:cxn>
                  <a:cxn ang="0">
                    <a:pos x="267" y="250"/>
                  </a:cxn>
                  <a:cxn ang="0">
                    <a:pos x="263" y="232"/>
                  </a:cxn>
                  <a:cxn ang="0">
                    <a:pos x="266" y="194"/>
                  </a:cxn>
                  <a:cxn ang="0">
                    <a:pos x="255" y="166"/>
                  </a:cxn>
                  <a:cxn ang="0">
                    <a:pos x="256" y="156"/>
                  </a:cxn>
                </a:cxnLst>
                <a:rect l="0" t="0" r="r" b="b"/>
                <a:pathLst>
                  <a:path w="273" h="323">
                    <a:moveTo>
                      <a:pt x="262" y="150"/>
                    </a:moveTo>
                    <a:lnTo>
                      <a:pt x="263" y="146"/>
                    </a:lnTo>
                    <a:lnTo>
                      <a:pt x="263" y="139"/>
                    </a:lnTo>
                    <a:lnTo>
                      <a:pt x="258" y="139"/>
                    </a:lnTo>
                    <a:lnTo>
                      <a:pt x="256" y="132"/>
                    </a:lnTo>
                    <a:lnTo>
                      <a:pt x="254" y="135"/>
                    </a:lnTo>
                    <a:lnTo>
                      <a:pt x="252" y="131"/>
                    </a:lnTo>
                    <a:lnTo>
                      <a:pt x="251" y="128"/>
                    </a:lnTo>
                    <a:lnTo>
                      <a:pt x="250" y="116"/>
                    </a:lnTo>
                    <a:lnTo>
                      <a:pt x="250" y="113"/>
                    </a:lnTo>
                    <a:lnTo>
                      <a:pt x="248" y="113"/>
                    </a:lnTo>
                    <a:lnTo>
                      <a:pt x="250" y="109"/>
                    </a:lnTo>
                    <a:lnTo>
                      <a:pt x="251" y="98"/>
                    </a:lnTo>
                    <a:lnTo>
                      <a:pt x="248" y="97"/>
                    </a:lnTo>
                    <a:lnTo>
                      <a:pt x="243" y="97"/>
                    </a:lnTo>
                    <a:lnTo>
                      <a:pt x="240" y="102"/>
                    </a:lnTo>
                    <a:lnTo>
                      <a:pt x="236" y="102"/>
                    </a:lnTo>
                    <a:lnTo>
                      <a:pt x="239" y="93"/>
                    </a:lnTo>
                    <a:lnTo>
                      <a:pt x="240" y="90"/>
                    </a:lnTo>
                    <a:lnTo>
                      <a:pt x="240" y="87"/>
                    </a:lnTo>
                    <a:lnTo>
                      <a:pt x="244" y="82"/>
                    </a:lnTo>
                    <a:lnTo>
                      <a:pt x="247" y="82"/>
                    </a:lnTo>
                    <a:lnTo>
                      <a:pt x="248" y="79"/>
                    </a:lnTo>
                    <a:lnTo>
                      <a:pt x="246" y="79"/>
                    </a:lnTo>
                    <a:lnTo>
                      <a:pt x="247" y="78"/>
                    </a:lnTo>
                    <a:lnTo>
                      <a:pt x="243" y="75"/>
                    </a:lnTo>
                    <a:lnTo>
                      <a:pt x="242" y="72"/>
                    </a:lnTo>
                    <a:lnTo>
                      <a:pt x="240" y="68"/>
                    </a:lnTo>
                    <a:lnTo>
                      <a:pt x="238" y="68"/>
                    </a:lnTo>
                    <a:lnTo>
                      <a:pt x="236" y="67"/>
                    </a:lnTo>
                    <a:lnTo>
                      <a:pt x="235" y="60"/>
                    </a:lnTo>
                    <a:lnTo>
                      <a:pt x="233" y="60"/>
                    </a:lnTo>
                    <a:lnTo>
                      <a:pt x="231" y="60"/>
                    </a:lnTo>
                    <a:lnTo>
                      <a:pt x="232" y="41"/>
                    </a:lnTo>
                    <a:lnTo>
                      <a:pt x="228" y="37"/>
                    </a:lnTo>
                    <a:lnTo>
                      <a:pt x="228" y="30"/>
                    </a:lnTo>
                    <a:lnTo>
                      <a:pt x="227" y="28"/>
                    </a:lnTo>
                    <a:lnTo>
                      <a:pt x="225" y="28"/>
                    </a:lnTo>
                    <a:lnTo>
                      <a:pt x="225" y="26"/>
                    </a:lnTo>
                    <a:lnTo>
                      <a:pt x="225" y="19"/>
                    </a:lnTo>
                    <a:lnTo>
                      <a:pt x="225" y="15"/>
                    </a:lnTo>
                    <a:lnTo>
                      <a:pt x="223" y="14"/>
                    </a:lnTo>
                    <a:lnTo>
                      <a:pt x="219" y="11"/>
                    </a:lnTo>
                    <a:lnTo>
                      <a:pt x="212" y="11"/>
                    </a:lnTo>
                    <a:lnTo>
                      <a:pt x="210" y="11"/>
                    </a:lnTo>
                    <a:lnTo>
                      <a:pt x="209" y="14"/>
                    </a:lnTo>
                    <a:lnTo>
                      <a:pt x="212" y="18"/>
                    </a:lnTo>
                    <a:lnTo>
                      <a:pt x="213" y="18"/>
                    </a:lnTo>
                    <a:lnTo>
                      <a:pt x="213" y="22"/>
                    </a:lnTo>
                    <a:lnTo>
                      <a:pt x="212" y="22"/>
                    </a:lnTo>
                    <a:lnTo>
                      <a:pt x="212" y="24"/>
                    </a:lnTo>
                    <a:lnTo>
                      <a:pt x="209" y="24"/>
                    </a:lnTo>
                    <a:lnTo>
                      <a:pt x="208" y="26"/>
                    </a:lnTo>
                    <a:lnTo>
                      <a:pt x="206" y="26"/>
                    </a:lnTo>
                    <a:lnTo>
                      <a:pt x="201" y="30"/>
                    </a:lnTo>
                    <a:lnTo>
                      <a:pt x="200" y="33"/>
                    </a:lnTo>
                    <a:lnTo>
                      <a:pt x="200" y="34"/>
                    </a:lnTo>
                    <a:lnTo>
                      <a:pt x="198" y="38"/>
                    </a:lnTo>
                    <a:lnTo>
                      <a:pt x="191" y="37"/>
                    </a:lnTo>
                    <a:lnTo>
                      <a:pt x="186" y="30"/>
                    </a:lnTo>
                    <a:lnTo>
                      <a:pt x="185" y="30"/>
                    </a:lnTo>
                    <a:lnTo>
                      <a:pt x="183" y="28"/>
                    </a:lnTo>
                    <a:lnTo>
                      <a:pt x="182" y="28"/>
                    </a:lnTo>
                    <a:lnTo>
                      <a:pt x="179" y="28"/>
                    </a:lnTo>
                    <a:lnTo>
                      <a:pt x="178" y="26"/>
                    </a:lnTo>
                    <a:lnTo>
                      <a:pt x="177" y="26"/>
                    </a:lnTo>
                    <a:lnTo>
                      <a:pt x="177" y="28"/>
                    </a:lnTo>
                    <a:lnTo>
                      <a:pt x="175" y="26"/>
                    </a:lnTo>
                    <a:lnTo>
                      <a:pt x="175" y="28"/>
                    </a:lnTo>
                    <a:lnTo>
                      <a:pt x="172" y="30"/>
                    </a:lnTo>
                    <a:lnTo>
                      <a:pt x="171" y="33"/>
                    </a:lnTo>
                    <a:lnTo>
                      <a:pt x="168" y="33"/>
                    </a:lnTo>
                    <a:lnTo>
                      <a:pt x="168" y="37"/>
                    </a:lnTo>
                    <a:lnTo>
                      <a:pt x="163" y="48"/>
                    </a:lnTo>
                    <a:lnTo>
                      <a:pt x="160" y="45"/>
                    </a:lnTo>
                    <a:lnTo>
                      <a:pt x="158" y="33"/>
                    </a:lnTo>
                    <a:lnTo>
                      <a:pt x="155" y="30"/>
                    </a:lnTo>
                    <a:lnTo>
                      <a:pt x="155" y="28"/>
                    </a:lnTo>
                    <a:lnTo>
                      <a:pt x="152" y="26"/>
                    </a:lnTo>
                    <a:lnTo>
                      <a:pt x="148" y="26"/>
                    </a:lnTo>
                    <a:lnTo>
                      <a:pt x="148" y="33"/>
                    </a:lnTo>
                    <a:lnTo>
                      <a:pt x="147" y="33"/>
                    </a:lnTo>
                    <a:lnTo>
                      <a:pt x="147" y="34"/>
                    </a:lnTo>
                    <a:lnTo>
                      <a:pt x="145" y="34"/>
                    </a:lnTo>
                    <a:lnTo>
                      <a:pt x="145" y="37"/>
                    </a:lnTo>
                    <a:lnTo>
                      <a:pt x="145" y="38"/>
                    </a:lnTo>
                    <a:lnTo>
                      <a:pt x="144" y="38"/>
                    </a:lnTo>
                    <a:lnTo>
                      <a:pt x="141" y="41"/>
                    </a:lnTo>
                    <a:lnTo>
                      <a:pt x="139" y="38"/>
                    </a:lnTo>
                    <a:lnTo>
                      <a:pt x="132" y="30"/>
                    </a:lnTo>
                    <a:lnTo>
                      <a:pt x="135" y="22"/>
                    </a:lnTo>
                    <a:lnTo>
                      <a:pt x="135" y="18"/>
                    </a:lnTo>
                    <a:lnTo>
                      <a:pt x="136" y="18"/>
                    </a:lnTo>
                    <a:lnTo>
                      <a:pt x="137" y="15"/>
                    </a:lnTo>
                    <a:lnTo>
                      <a:pt x="137" y="14"/>
                    </a:lnTo>
                    <a:lnTo>
                      <a:pt x="136" y="15"/>
                    </a:lnTo>
                    <a:lnTo>
                      <a:pt x="110" y="15"/>
                    </a:lnTo>
                    <a:lnTo>
                      <a:pt x="101" y="22"/>
                    </a:lnTo>
                    <a:lnTo>
                      <a:pt x="99" y="18"/>
                    </a:lnTo>
                    <a:lnTo>
                      <a:pt x="84" y="14"/>
                    </a:lnTo>
                    <a:lnTo>
                      <a:pt x="80" y="7"/>
                    </a:lnTo>
                    <a:lnTo>
                      <a:pt x="78" y="14"/>
                    </a:lnTo>
                    <a:lnTo>
                      <a:pt x="75" y="14"/>
                    </a:lnTo>
                    <a:lnTo>
                      <a:pt x="74" y="3"/>
                    </a:lnTo>
                    <a:lnTo>
                      <a:pt x="67" y="0"/>
                    </a:lnTo>
                    <a:lnTo>
                      <a:pt x="65" y="3"/>
                    </a:lnTo>
                    <a:lnTo>
                      <a:pt x="64" y="0"/>
                    </a:lnTo>
                    <a:lnTo>
                      <a:pt x="50" y="0"/>
                    </a:lnTo>
                    <a:lnTo>
                      <a:pt x="50" y="7"/>
                    </a:lnTo>
                    <a:lnTo>
                      <a:pt x="53" y="14"/>
                    </a:lnTo>
                    <a:lnTo>
                      <a:pt x="52" y="22"/>
                    </a:lnTo>
                    <a:lnTo>
                      <a:pt x="50" y="26"/>
                    </a:lnTo>
                    <a:lnTo>
                      <a:pt x="45" y="22"/>
                    </a:lnTo>
                    <a:lnTo>
                      <a:pt x="46" y="26"/>
                    </a:lnTo>
                    <a:lnTo>
                      <a:pt x="41" y="28"/>
                    </a:lnTo>
                    <a:lnTo>
                      <a:pt x="41" y="30"/>
                    </a:lnTo>
                    <a:lnTo>
                      <a:pt x="44" y="30"/>
                    </a:lnTo>
                    <a:lnTo>
                      <a:pt x="48" y="37"/>
                    </a:lnTo>
                    <a:lnTo>
                      <a:pt x="50" y="38"/>
                    </a:lnTo>
                    <a:lnTo>
                      <a:pt x="50" y="56"/>
                    </a:lnTo>
                    <a:lnTo>
                      <a:pt x="48" y="60"/>
                    </a:lnTo>
                    <a:lnTo>
                      <a:pt x="46" y="53"/>
                    </a:lnTo>
                    <a:lnTo>
                      <a:pt x="45" y="60"/>
                    </a:lnTo>
                    <a:lnTo>
                      <a:pt x="41" y="60"/>
                    </a:lnTo>
                    <a:lnTo>
                      <a:pt x="30" y="60"/>
                    </a:lnTo>
                    <a:lnTo>
                      <a:pt x="27" y="63"/>
                    </a:lnTo>
                    <a:lnTo>
                      <a:pt x="21" y="68"/>
                    </a:lnTo>
                    <a:lnTo>
                      <a:pt x="15" y="68"/>
                    </a:lnTo>
                    <a:lnTo>
                      <a:pt x="8" y="87"/>
                    </a:lnTo>
                    <a:lnTo>
                      <a:pt x="2" y="102"/>
                    </a:lnTo>
                    <a:lnTo>
                      <a:pt x="2" y="105"/>
                    </a:lnTo>
                    <a:lnTo>
                      <a:pt x="0" y="108"/>
                    </a:lnTo>
                    <a:lnTo>
                      <a:pt x="2" y="112"/>
                    </a:lnTo>
                    <a:lnTo>
                      <a:pt x="4" y="113"/>
                    </a:lnTo>
                    <a:lnTo>
                      <a:pt x="4" y="108"/>
                    </a:lnTo>
                    <a:lnTo>
                      <a:pt x="7" y="105"/>
                    </a:lnTo>
                    <a:lnTo>
                      <a:pt x="4" y="101"/>
                    </a:lnTo>
                    <a:lnTo>
                      <a:pt x="7" y="102"/>
                    </a:lnTo>
                    <a:lnTo>
                      <a:pt x="7" y="98"/>
                    </a:lnTo>
                    <a:lnTo>
                      <a:pt x="8" y="98"/>
                    </a:lnTo>
                    <a:lnTo>
                      <a:pt x="8" y="102"/>
                    </a:lnTo>
                    <a:lnTo>
                      <a:pt x="10" y="98"/>
                    </a:lnTo>
                    <a:lnTo>
                      <a:pt x="10" y="101"/>
                    </a:lnTo>
                    <a:lnTo>
                      <a:pt x="13" y="101"/>
                    </a:lnTo>
                    <a:lnTo>
                      <a:pt x="15" y="97"/>
                    </a:lnTo>
                    <a:lnTo>
                      <a:pt x="14" y="102"/>
                    </a:lnTo>
                    <a:lnTo>
                      <a:pt x="10" y="102"/>
                    </a:lnTo>
                    <a:lnTo>
                      <a:pt x="10" y="109"/>
                    </a:lnTo>
                    <a:lnTo>
                      <a:pt x="14" y="108"/>
                    </a:lnTo>
                    <a:lnTo>
                      <a:pt x="10" y="116"/>
                    </a:lnTo>
                    <a:lnTo>
                      <a:pt x="13" y="117"/>
                    </a:lnTo>
                    <a:lnTo>
                      <a:pt x="17" y="112"/>
                    </a:lnTo>
                    <a:lnTo>
                      <a:pt x="14" y="116"/>
                    </a:lnTo>
                    <a:lnTo>
                      <a:pt x="14" y="121"/>
                    </a:lnTo>
                    <a:lnTo>
                      <a:pt x="17" y="117"/>
                    </a:lnTo>
                    <a:lnTo>
                      <a:pt x="21" y="105"/>
                    </a:lnTo>
                    <a:lnTo>
                      <a:pt x="22" y="105"/>
                    </a:lnTo>
                    <a:lnTo>
                      <a:pt x="22" y="109"/>
                    </a:lnTo>
                    <a:lnTo>
                      <a:pt x="18" y="117"/>
                    </a:lnTo>
                    <a:lnTo>
                      <a:pt x="18" y="124"/>
                    </a:lnTo>
                    <a:lnTo>
                      <a:pt x="15" y="131"/>
                    </a:lnTo>
                    <a:lnTo>
                      <a:pt x="21" y="128"/>
                    </a:lnTo>
                    <a:lnTo>
                      <a:pt x="19" y="135"/>
                    </a:lnTo>
                    <a:lnTo>
                      <a:pt x="23" y="141"/>
                    </a:lnTo>
                    <a:lnTo>
                      <a:pt x="23" y="147"/>
                    </a:lnTo>
                    <a:lnTo>
                      <a:pt x="23" y="146"/>
                    </a:lnTo>
                    <a:lnTo>
                      <a:pt x="26" y="146"/>
                    </a:lnTo>
                    <a:lnTo>
                      <a:pt x="30" y="150"/>
                    </a:lnTo>
                    <a:lnTo>
                      <a:pt x="32" y="154"/>
                    </a:lnTo>
                    <a:lnTo>
                      <a:pt x="36" y="150"/>
                    </a:lnTo>
                    <a:lnTo>
                      <a:pt x="33" y="154"/>
                    </a:lnTo>
                    <a:lnTo>
                      <a:pt x="36" y="156"/>
                    </a:lnTo>
                    <a:lnTo>
                      <a:pt x="40" y="147"/>
                    </a:lnTo>
                    <a:lnTo>
                      <a:pt x="37" y="151"/>
                    </a:lnTo>
                    <a:lnTo>
                      <a:pt x="40" y="151"/>
                    </a:lnTo>
                    <a:lnTo>
                      <a:pt x="40" y="154"/>
                    </a:lnTo>
                    <a:lnTo>
                      <a:pt x="37" y="156"/>
                    </a:lnTo>
                    <a:lnTo>
                      <a:pt x="46" y="169"/>
                    </a:lnTo>
                    <a:lnTo>
                      <a:pt x="49" y="169"/>
                    </a:lnTo>
                    <a:lnTo>
                      <a:pt x="52" y="162"/>
                    </a:lnTo>
                    <a:lnTo>
                      <a:pt x="49" y="173"/>
                    </a:lnTo>
                    <a:lnTo>
                      <a:pt x="53" y="173"/>
                    </a:lnTo>
                    <a:lnTo>
                      <a:pt x="53" y="169"/>
                    </a:lnTo>
                    <a:lnTo>
                      <a:pt x="55" y="173"/>
                    </a:lnTo>
                    <a:lnTo>
                      <a:pt x="56" y="173"/>
                    </a:lnTo>
                    <a:lnTo>
                      <a:pt x="50" y="190"/>
                    </a:lnTo>
                    <a:lnTo>
                      <a:pt x="56" y="186"/>
                    </a:lnTo>
                    <a:lnTo>
                      <a:pt x="57" y="190"/>
                    </a:lnTo>
                    <a:lnTo>
                      <a:pt x="59" y="186"/>
                    </a:lnTo>
                    <a:lnTo>
                      <a:pt x="57" y="190"/>
                    </a:lnTo>
                    <a:lnTo>
                      <a:pt x="59" y="194"/>
                    </a:lnTo>
                    <a:lnTo>
                      <a:pt x="63" y="192"/>
                    </a:lnTo>
                    <a:lnTo>
                      <a:pt x="60" y="196"/>
                    </a:lnTo>
                    <a:lnTo>
                      <a:pt x="61" y="200"/>
                    </a:lnTo>
                    <a:lnTo>
                      <a:pt x="65" y="196"/>
                    </a:lnTo>
                    <a:lnTo>
                      <a:pt x="65" y="206"/>
                    </a:lnTo>
                    <a:lnTo>
                      <a:pt x="65" y="209"/>
                    </a:lnTo>
                    <a:lnTo>
                      <a:pt x="68" y="202"/>
                    </a:lnTo>
                    <a:lnTo>
                      <a:pt x="68" y="206"/>
                    </a:lnTo>
                    <a:lnTo>
                      <a:pt x="71" y="206"/>
                    </a:lnTo>
                    <a:lnTo>
                      <a:pt x="65" y="215"/>
                    </a:lnTo>
                    <a:lnTo>
                      <a:pt x="65" y="217"/>
                    </a:lnTo>
                    <a:lnTo>
                      <a:pt x="67" y="215"/>
                    </a:lnTo>
                    <a:lnTo>
                      <a:pt x="74" y="215"/>
                    </a:lnTo>
                    <a:lnTo>
                      <a:pt x="76" y="213"/>
                    </a:lnTo>
                    <a:lnTo>
                      <a:pt x="79" y="206"/>
                    </a:lnTo>
                    <a:lnTo>
                      <a:pt x="78" y="205"/>
                    </a:lnTo>
                    <a:lnTo>
                      <a:pt x="79" y="200"/>
                    </a:lnTo>
                    <a:lnTo>
                      <a:pt x="84" y="200"/>
                    </a:lnTo>
                    <a:lnTo>
                      <a:pt x="86" y="194"/>
                    </a:lnTo>
                    <a:lnTo>
                      <a:pt x="88" y="194"/>
                    </a:lnTo>
                    <a:lnTo>
                      <a:pt x="93" y="177"/>
                    </a:lnTo>
                    <a:lnTo>
                      <a:pt x="95" y="177"/>
                    </a:lnTo>
                    <a:lnTo>
                      <a:pt x="95" y="166"/>
                    </a:lnTo>
                    <a:lnTo>
                      <a:pt x="97" y="164"/>
                    </a:lnTo>
                    <a:lnTo>
                      <a:pt x="105" y="162"/>
                    </a:lnTo>
                    <a:lnTo>
                      <a:pt x="105" y="164"/>
                    </a:lnTo>
                    <a:lnTo>
                      <a:pt x="110" y="164"/>
                    </a:lnTo>
                    <a:lnTo>
                      <a:pt x="117" y="162"/>
                    </a:lnTo>
                    <a:lnTo>
                      <a:pt x="117" y="158"/>
                    </a:lnTo>
                    <a:lnTo>
                      <a:pt x="143" y="158"/>
                    </a:lnTo>
                    <a:lnTo>
                      <a:pt x="145" y="162"/>
                    </a:lnTo>
                    <a:lnTo>
                      <a:pt x="145" y="166"/>
                    </a:lnTo>
                    <a:lnTo>
                      <a:pt x="149" y="173"/>
                    </a:lnTo>
                    <a:lnTo>
                      <a:pt x="152" y="179"/>
                    </a:lnTo>
                    <a:lnTo>
                      <a:pt x="155" y="183"/>
                    </a:lnTo>
                    <a:lnTo>
                      <a:pt x="158" y="194"/>
                    </a:lnTo>
                    <a:lnTo>
                      <a:pt x="163" y="200"/>
                    </a:lnTo>
                    <a:lnTo>
                      <a:pt x="163" y="202"/>
                    </a:lnTo>
                    <a:lnTo>
                      <a:pt x="160" y="206"/>
                    </a:lnTo>
                    <a:lnTo>
                      <a:pt x="160" y="213"/>
                    </a:lnTo>
                    <a:lnTo>
                      <a:pt x="167" y="215"/>
                    </a:lnTo>
                    <a:lnTo>
                      <a:pt x="166" y="230"/>
                    </a:lnTo>
                    <a:lnTo>
                      <a:pt x="171" y="239"/>
                    </a:lnTo>
                    <a:lnTo>
                      <a:pt x="166" y="240"/>
                    </a:lnTo>
                    <a:lnTo>
                      <a:pt x="162" y="262"/>
                    </a:lnTo>
                    <a:lnTo>
                      <a:pt x="162" y="258"/>
                    </a:lnTo>
                    <a:lnTo>
                      <a:pt x="168" y="258"/>
                    </a:lnTo>
                    <a:lnTo>
                      <a:pt x="171" y="254"/>
                    </a:lnTo>
                    <a:lnTo>
                      <a:pt x="172" y="250"/>
                    </a:lnTo>
                    <a:lnTo>
                      <a:pt x="178" y="250"/>
                    </a:lnTo>
                    <a:lnTo>
                      <a:pt x="179" y="250"/>
                    </a:lnTo>
                    <a:lnTo>
                      <a:pt x="181" y="247"/>
                    </a:lnTo>
                    <a:lnTo>
                      <a:pt x="183" y="247"/>
                    </a:lnTo>
                    <a:lnTo>
                      <a:pt x="186" y="251"/>
                    </a:lnTo>
                    <a:lnTo>
                      <a:pt x="195" y="247"/>
                    </a:lnTo>
                    <a:lnTo>
                      <a:pt x="194" y="247"/>
                    </a:lnTo>
                    <a:lnTo>
                      <a:pt x="195" y="243"/>
                    </a:lnTo>
                    <a:lnTo>
                      <a:pt x="198" y="251"/>
                    </a:lnTo>
                    <a:lnTo>
                      <a:pt x="198" y="250"/>
                    </a:lnTo>
                    <a:lnTo>
                      <a:pt x="201" y="250"/>
                    </a:lnTo>
                    <a:lnTo>
                      <a:pt x="200" y="255"/>
                    </a:lnTo>
                    <a:lnTo>
                      <a:pt x="202" y="251"/>
                    </a:lnTo>
                    <a:lnTo>
                      <a:pt x="206" y="255"/>
                    </a:lnTo>
                    <a:lnTo>
                      <a:pt x="205" y="259"/>
                    </a:lnTo>
                    <a:lnTo>
                      <a:pt x="205" y="266"/>
                    </a:lnTo>
                    <a:lnTo>
                      <a:pt x="208" y="269"/>
                    </a:lnTo>
                    <a:lnTo>
                      <a:pt x="208" y="277"/>
                    </a:lnTo>
                    <a:lnTo>
                      <a:pt x="209" y="277"/>
                    </a:lnTo>
                    <a:lnTo>
                      <a:pt x="208" y="284"/>
                    </a:lnTo>
                    <a:lnTo>
                      <a:pt x="210" y="293"/>
                    </a:lnTo>
                    <a:lnTo>
                      <a:pt x="209" y="299"/>
                    </a:lnTo>
                    <a:lnTo>
                      <a:pt x="210" y="300"/>
                    </a:lnTo>
                    <a:lnTo>
                      <a:pt x="206" y="315"/>
                    </a:lnTo>
                    <a:lnTo>
                      <a:pt x="212" y="311"/>
                    </a:lnTo>
                    <a:lnTo>
                      <a:pt x="213" y="315"/>
                    </a:lnTo>
                    <a:lnTo>
                      <a:pt x="217" y="315"/>
                    </a:lnTo>
                    <a:lnTo>
                      <a:pt x="220" y="323"/>
                    </a:lnTo>
                    <a:lnTo>
                      <a:pt x="225" y="322"/>
                    </a:lnTo>
                    <a:lnTo>
                      <a:pt x="227" y="322"/>
                    </a:lnTo>
                    <a:lnTo>
                      <a:pt x="231" y="319"/>
                    </a:lnTo>
                    <a:lnTo>
                      <a:pt x="229" y="318"/>
                    </a:lnTo>
                    <a:lnTo>
                      <a:pt x="235" y="307"/>
                    </a:lnTo>
                    <a:lnTo>
                      <a:pt x="235" y="300"/>
                    </a:lnTo>
                    <a:lnTo>
                      <a:pt x="236" y="296"/>
                    </a:lnTo>
                    <a:lnTo>
                      <a:pt x="240" y="296"/>
                    </a:lnTo>
                    <a:lnTo>
                      <a:pt x="240" y="300"/>
                    </a:lnTo>
                    <a:lnTo>
                      <a:pt x="243" y="304"/>
                    </a:lnTo>
                    <a:lnTo>
                      <a:pt x="247" y="300"/>
                    </a:lnTo>
                    <a:lnTo>
                      <a:pt x="247" y="303"/>
                    </a:lnTo>
                    <a:lnTo>
                      <a:pt x="254" y="304"/>
                    </a:lnTo>
                    <a:lnTo>
                      <a:pt x="254" y="300"/>
                    </a:lnTo>
                    <a:lnTo>
                      <a:pt x="256" y="293"/>
                    </a:lnTo>
                    <a:lnTo>
                      <a:pt x="256" y="285"/>
                    </a:lnTo>
                    <a:lnTo>
                      <a:pt x="259" y="277"/>
                    </a:lnTo>
                    <a:lnTo>
                      <a:pt x="263" y="277"/>
                    </a:lnTo>
                    <a:lnTo>
                      <a:pt x="261" y="273"/>
                    </a:lnTo>
                    <a:lnTo>
                      <a:pt x="262" y="266"/>
                    </a:lnTo>
                    <a:lnTo>
                      <a:pt x="258" y="269"/>
                    </a:lnTo>
                    <a:lnTo>
                      <a:pt x="252" y="262"/>
                    </a:lnTo>
                    <a:lnTo>
                      <a:pt x="252" y="251"/>
                    </a:lnTo>
                    <a:lnTo>
                      <a:pt x="254" y="250"/>
                    </a:lnTo>
                    <a:lnTo>
                      <a:pt x="263" y="250"/>
                    </a:lnTo>
                    <a:lnTo>
                      <a:pt x="266" y="251"/>
                    </a:lnTo>
                    <a:lnTo>
                      <a:pt x="267" y="250"/>
                    </a:lnTo>
                    <a:lnTo>
                      <a:pt x="270" y="255"/>
                    </a:lnTo>
                    <a:lnTo>
                      <a:pt x="273" y="255"/>
                    </a:lnTo>
                    <a:lnTo>
                      <a:pt x="273" y="240"/>
                    </a:lnTo>
                    <a:lnTo>
                      <a:pt x="269" y="235"/>
                    </a:lnTo>
                    <a:lnTo>
                      <a:pt x="263" y="232"/>
                    </a:lnTo>
                    <a:lnTo>
                      <a:pt x="263" y="230"/>
                    </a:lnTo>
                    <a:lnTo>
                      <a:pt x="263" y="217"/>
                    </a:lnTo>
                    <a:lnTo>
                      <a:pt x="270" y="213"/>
                    </a:lnTo>
                    <a:lnTo>
                      <a:pt x="263" y="206"/>
                    </a:lnTo>
                    <a:lnTo>
                      <a:pt x="266" y="194"/>
                    </a:lnTo>
                    <a:lnTo>
                      <a:pt x="263" y="196"/>
                    </a:lnTo>
                    <a:lnTo>
                      <a:pt x="259" y="194"/>
                    </a:lnTo>
                    <a:lnTo>
                      <a:pt x="255" y="181"/>
                    </a:lnTo>
                    <a:lnTo>
                      <a:pt x="256" y="166"/>
                    </a:lnTo>
                    <a:lnTo>
                      <a:pt x="255" y="166"/>
                    </a:lnTo>
                    <a:lnTo>
                      <a:pt x="256" y="164"/>
                    </a:lnTo>
                    <a:lnTo>
                      <a:pt x="255" y="162"/>
                    </a:lnTo>
                    <a:lnTo>
                      <a:pt x="256" y="162"/>
                    </a:lnTo>
                    <a:lnTo>
                      <a:pt x="255" y="160"/>
                    </a:lnTo>
                    <a:lnTo>
                      <a:pt x="256" y="156"/>
                    </a:lnTo>
                    <a:lnTo>
                      <a:pt x="261" y="154"/>
                    </a:lnTo>
                    <a:lnTo>
                      <a:pt x="263" y="150"/>
                    </a:lnTo>
                    <a:lnTo>
                      <a:pt x="262" y="15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91" name="Freeform 475"/>
              <p:cNvSpPr>
                <a:spLocks/>
              </p:cNvSpPr>
              <p:nvPr/>
            </p:nvSpPr>
            <p:spPr bwMode="auto">
              <a:xfrm>
                <a:off x="2570" y="2545"/>
                <a:ext cx="75" cy="126"/>
              </a:xfrm>
              <a:custGeom>
                <a:avLst/>
                <a:gdLst/>
                <a:ahLst/>
                <a:cxnLst>
                  <a:cxn ang="0">
                    <a:pos x="39" y="345"/>
                  </a:cxn>
                  <a:cxn ang="0">
                    <a:pos x="45" y="322"/>
                  </a:cxn>
                  <a:cxn ang="0">
                    <a:pos x="42" y="288"/>
                  </a:cxn>
                  <a:cxn ang="0">
                    <a:pos x="30" y="278"/>
                  </a:cxn>
                  <a:cxn ang="0">
                    <a:pos x="16" y="265"/>
                  </a:cxn>
                  <a:cxn ang="0">
                    <a:pos x="4" y="254"/>
                  </a:cxn>
                  <a:cxn ang="0">
                    <a:pos x="8" y="207"/>
                  </a:cxn>
                  <a:cxn ang="0">
                    <a:pos x="15" y="188"/>
                  </a:cxn>
                  <a:cxn ang="0">
                    <a:pos x="24" y="161"/>
                  </a:cxn>
                  <a:cxn ang="0">
                    <a:pos x="13" y="135"/>
                  </a:cxn>
                  <a:cxn ang="0">
                    <a:pos x="31" y="139"/>
                  </a:cxn>
                  <a:cxn ang="0">
                    <a:pos x="24" y="114"/>
                  </a:cxn>
                  <a:cxn ang="0">
                    <a:pos x="24" y="80"/>
                  </a:cxn>
                  <a:cxn ang="0">
                    <a:pos x="17" y="48"/>
                  </a:cxn>
                  <a:cxn ang="0">
                    <a:pos x="22" y="38"/>
                  </a:cxn>
                  <a:cxn ang="0">
                    <a:pos x="34" y="19"/>
                  </a:cxn>
                  <a:cxn ang="0">
                    <a:pos x="42" y="16"/>
                  </a:cxn>
                  <a:cxn ang="0">
                    <a:pos x="46" y="30"/>
                  </a:cxn>
                  <a:cxn ang="0">
                    <a:pos x="59" y="23"/>
                  </a:cxn>
                  <a:cxn ang="0">
                    <a:pos x="70" y="15"/>
                  </a:cxn>
                  <a:cxn ang="0">
                    <a:pos x="81" y="8"/>
                  </a:cxn>
                  <a:cxn ang="0">
                    <a:pos x="89" y="5"/>
                  </a:cxn>
                  <a:cxn ang="0">
                    <a:pos x="91" y="19"/>
                  </a:cxn>
                  <a:cxn ang="0">
                    <a:pos x="88" y="30"/>
                  </a:cxn>
                  <a:cxn ang="0">
                    <a:pos x="100" y="20"/>
                  </a:cxn>
                  <a:cxn ang="0">
                    <a:pos x="120" y="25"/>
                  </a:cxn>
                  <a:cxn ang="0">
                    <a:pos x="127" y="31"/>
                  </a:cxn>
                  <a:cxn ang="0">
                    <a:pos x="133" y="38"/>
                  </a:cxn>
                  <a:cxn ang="0">
                    <a:pos x="134" y="48"/>
                  </a:cxn>
                  <a:cxn ang="0">
                    <a:pos x="139" y="57"/>
                  </a:cxn>
                  <a:cxn ang="0">
                    <a:pos x="144" y="63"/>
                  </a:cxn>
                  <a:cxn ang="0">
                    <a:pos x="150" y="59"/>
                  </a:cxn>
                  <a:cxn ang="0">
                    <a:pos x="156" y="65"/>
                  </a:cxn>
                  <a:cxn ang="0">
                    <a:pos x="162" y="57"/>
                  </a:cxn>
                  <a:cxn ang="0">
                    <a:pos x="181" y="46"/>
                  </a:cxn>
                  <a:cxn ang="0">
                    <a:pos x="199" y="48"/>
                  </a:cxn>
                  <a:cxn ang="0">
                    <a:pos x="207" y="59"/>
                  </a:cxn>
                  <a:cxn ang="0">
                    <a:pos x="218" y="80"/>
                  </a:cxn>
                  <a:cxn ang="0">
                    <a:pos x="219" y="101"/>
                  </a:cxn>
                  <a:cxn ang="0">
                    <a:pos x="215" y="164"/>
                  </a:cxn>
                  <a:cxn ang="0">
                    <a:pos x="198" y="231"/>
                  </a:cxn>
                  <a:cxn ang="0">
                    <a:pos x="206" y="299"/>
                  </a:cxn>
                  <a:cxn ang="0">
                    <a:pos x="215" y="318"/>
                  </a:cxn>
                  <a:cxn ang="0">
                    <a:pos x="196" y="333"/>
                  </a:cxn>
                  <a:cxn ang="0">
                    <a:pos x="213" y="330"/>
                  </a:cxn>
                  <a:cxn ang="0">
                    <a:pos x="202" y="321"/>
                  </a:cxn>
                  <a:cxn ang="0">
                    <a:pos x="195" y="333"/>
                  </a:cxn>
                  <a:cxn ang="0">
                    <a:pos x="172" y="325"/>
                  </a:cxn>
                  <a:cxn ang="0">
                    <a:pos x="173" y="322"/>
                  </a:cxn>
                  <a:cxn ang="0">
                    <a:pos x="160" y="325"/>
                  </a:cxn>
                  <a:cxn ang="0">
                    <a:pos x="150" y="325"/>
                  </a:cxn>
                  <a:cxn ang="0">
                    <a:pos x="145" y="325"/>
                  </a:cxn>
                  <a:cxn ang="0">
                    <a:pos x="139" y="326"/>
                  </a:cxn>
                  <a:cxn ang="0">
                    <a:pos x="149" y="326"/>
                  </a:cxn>
                  <a:cxn ang="0">
                    <a:pos x="133" y="330"/>
                  </a:cxn>
                  <a:cxn ang="0">
                    <a:pos x="123" y="329"/>
                  </a:cxn>
                  <a:cxn ang="0">
                    <a:pos x="122" y="333"/>
                  </a:cxn>
                  <a:cxn ang="0">
                    <a:pos x="133" y="330"/>
                  </a:cxn>
                  <a:cxn ang="0">
                    <a:pos x="73" y="356"/>
                  </a:cxn>
                  <a:cxn ang="0">
                    <a:pos x="39" y="379"/>
                  </a:cxn>
                </a:cxnLst>
                <a:rect l="0" t="0" r="r" b="b"/>
                <a:pathLst>
                  <a:path w="225" h="379">
                    <a:moveTo>
                      <a:pt x="41" y="379"/>
                    </a:moveTo>
                    <a:lnTo>
                      <a:pt x="38" y="375"/>
                    </a:lnTo>
                    <a:lnTo>
                      <a:pt x="39" y="355"/>
                    </a:lnTo>
                    <a:lnTo>
                      <a:pt x="36" y="345"/>
                    </a:lnTo>
                    <a:lnTo>
                      <a:pt x="39" y="345"/>
                    </a:lnTo>
                    <a:lnTo>
                      <a:pt x="38" y="337"/>
                    </a:lnTo>
                    <a:lnTo>
                      <a:pt x="41" y="330"/>
                    </a:lnTo>
                    <a:lnTo>
                      <a:pt x="42" y="325"/>
                    </a:lnTo>
                    <a:lnTo>
                      <a:pt x="45" y="325"/>
                    </a:lnTo>
                    <a:lnTo>
                      <a:pt x="45" y="322"/>
                    </a:lnTo>
                    <a:lnTo>
                      <a:pt x="43" y="314"/>
                    </a:lnTo>
                    <a:lnTo>
                      <a:pt x="45" y="306"/>
                    </a:lnTo>
                    <a:lnTo>
                      <a:pt x="43" y="301"/>
                    </a:lnTo>
                    <a:lnTo>
                      <a:pt x="43" y="288"/>
                    </a:lnTo>
                    <a:lnTo>
                      <a:pt x="42" y="288"/>
                    </a:lnTo>
                    <a:lnTo>
                      <a:pt x="41" y="292"/>
                    </a:lnTo>
                    <a:lnTo>
                      <a:pt x="34" y="284"/>
                    </a:lnTo>
                    <a:lnTo>
                      <a:pt x="34" y="286"/>
                    </a:lnTo>
                    <a:lnTo>
                      <a:pt x="31" y="284"/>
                    </a:lnTo>
                    <a:lnTo>
                      <a:pt x="30" y="278"/>
                    </a:lnTo>
                    <a:lnTo>
                      <a:pt x="27" y="276"/>
                    </a:lnTo>
                    <a:lnTo>
                      <a:pt x="28" y="269"/>
                    </a:lnTo>
                    <a:lnTo>
                      <a:pt x="26" y="263"/>
                    </a:lnTo>
                    <a:lnTo>
                      <a:pt x="22" y="263"/>
                    </a:lnTo>
                    <a:lnTo>
                      <a:pt x="16" y="265"/>
                    </a:lnTo>
                    <a:lnTo>
                      <a:pt x="9" y="259"/>
                    </a:lnTo>
                    <a:lnTo>
                      <a:pt x="7" y="259"/>
                    </a:lnTo>
                    <a:lnTo>
                      <a:pt x="8" y="254"/>
                    </a:lnTo>
                    <a:lnTo>
                      <a:pt x="5" y="252"/>
                    </a:lnTo>
                    <a:lnTo>
                      <a:pt x="4" y="254"/>
                    </a:lnTo>
                    <a:lnTo>
                      <a:pt x="0" y="250"/>
                    </a:lnTo>
                    <a:lnTo>
                      <a:pt x="9" y="235"/>
                    </a:lnTo>
                    <a:lnTo>
                      <a:pt x="12" y="221"/>
                    </a:lnTo>
                    <a:lnTo>
                      <a:pt x="12" y="210"/>
                    </a:lnTo>
                    <a:lnTo>
                      <a:pt x="8" y="207"/>
                    </a:lnTo>
                    <a:lnTo>
                      <a:pt x="7" y="191"/>
                    </a:lnTo>
                    <a:lnTo>
                      <a:pt x="4" y="188"/>
                    </a:lnTo>
                    <a:lnTo>
                      <a:pt x="8" y="184"/>
                    </a:lnTo>
                    <a:lnTo>
                      <a:pt x="8" y="187"/>
                    </a:lnTo>
                    <a:lnTo>
                      <a:pt x="15" y="188"/>
                    </a:lnTo>
                    <a:lnTo>
                      <a:pt x="15" y="184"/>
                    </a:lnTo>
                    <a:lnTo>
                      <a:pt x="17" y="177"/>
                    </a:lnTo>
                    <a:lnTo>
                      <a:pt x="17" y="169"/>
                    </a:lnTo>
                    <a:lnTo>
                      <a:pt x="20" y="161"/>
                    </a:lnTo>
                    <a:lnTo>
                      <a:pt x="24" y="161"/>
                    </a:lnTo>
                    <a:lnTo>
                      <a:pt x="22" y="157"/>
                    </a:lnTo>
                    <a:lnTo>
                      <a:pt x="23" y="150"/>
                    </a:lnTo>
                    <a:lnTo>
                      <a:pt x="19" y="153"/>
                    </a:lnTo>
                    <a:lnTo>
                      <a:pt x="13" y="146"/>
                    </a:lnTo>
                    <a:lnTo>
                      <a:pt x="13" y="135"/>
                    </a:lnTo>
                    <a:lnTo>
                      <a:pt x="15" y="134"/>
                    </a:lnTo>
                    <a:lnTo>
                      <a:pt x="24" y="134"/>
                    </a:lnTo>
                    <a:lnTo>
                      <a:pt x="27" y="135"/>
                    </a:lnTo>
                    <a:lnTo>
                      <a:pt x="28" y="134"/>
                    </a:lnTo>
                    <a:lnTo>
                      <a:pt x="31" y="139"/>
                    </a:lnTo>
                    <a:lnTo>
                      <a:pt x="34" y="139"/>
                    </a:lnTo>
                    <a:lnTo>
                      <a:pt x="34" y="124"/>
                    </a:lnTo>
                    <a:lnTo>
                      <a:pt x="30" y="119"/>
                    </a:lnTo>
                    <a:lnTo>
                      <a:pt x="24" y="116"/>
                    </a:lnTo>
                    <a:lnTo>
                      <a:pt x="24" y="114"/>
                    </a:lnTo>
                    <a:lnTo>
                      <a:pt x="24" y="101"/>
                    </a:lnTo>
                    <a:lnTo>
                      <a:pt x="31" y="97"/>
                    </a:lnTo>
                    <a:lnTo>
                      <a:pt x="24" y="90"/>
                    </a:lnTo>
                    <a:lnTo>
                      <a:pt x="27" y="78"/>
                    </a:lnTo>
                    <a:lnTo>
                      <a:pt x="24" y="80"/>
                    </a:lnTo>
                    <a:lnTo>
                      <a:pt x="20" y="78"/>
                    </a:lnTo>
                    <a:lnTo>
                      <a:pt x="16" y="65"/>
                    </a:lnTo>
                    <a:lnTo>
                      <a:pt x="17" y="50"/>
                    </a:lnTo>
                    <a:lnTo>
                      <a:pt x="16" y="50"/>
                    </a:lnTo>
                    <a:lnTo>
                      <a:pt x="17" y="48"/>
                    </a:lnTo>
                    <a:lnTo>
                      <a:pt x="16" y="46"/>
                    </a:lnTo>
                    <a:lnTo>
                      <a:pt x="17" y="46"/>
                    </a:lnTo>
                    <a:lnTo>
                      <a:pt x="16" y="44"/>
                    </a:lnTo>
                    <a:lnTo>
                      <a:pt x="17" y="40"/>
                    </a:lnTo>
                    <a:lnTo>
                      <a:pt x="22" y="38"/>
                    </a:lnTo>
                    <a:lnTo>
                      <a:pt x="24" y="34"/>
                    </a:lnTo>
                    <a:lnTo>
                      <a:pt x="26" y="34"/>
                    </a:lnTo>
                    <a:lnTo>
                      <a:pt x="28" y="31"/>
                    </a:lnTo>
                    <a:lnTo>
                      <a:pt x="30" y="23"/>
                    </a:lnTo>
                    <a:lnTo>
                      <a:pt x="34" y="19"/>
                    </a:lnTo>
                    <a:lnTo>
                      <a:pt x="35" y="16"/>
                    </a:lnTo>
                    <a:lnTo>
                      <a:pt x="36" y="19"/>
                    </a:lnTo>
                    <a:lnTo>
                      <a:pt x="39" y="19"/>
                    </a:lnTo>
                    <a:lnTo>
                      <a:pt x="41" y="16"/>
                    </a:lnTo>
                    <a:lnTo>
                      <a:pt x="42" y="16"/>
                    </a:lnTo>
                    <a:lnTo>
                      <a:pt x="42" y="19"/>
                    </a:lnTo>
                    <a:lnTo>
                      <a:pt x="43" y="23"/>
                    </a:lnTo>
                    <a:lnTo>
                      <a:pt x="46" y="23"/>
                    </a:lnTo>
                    <a:lnTo>
                      <a:pt x="45" y="25"/>
                    </a:lnTo>
                    <a:lnTo>
                      <a:pt x="46" y="30"/>
                    </a:lnTo>
                    <a:lnTo>
                      <a:pt x="54" y="30"/>
                    </a:lnTo>
                    <a:lnTo>
                      <a:pt x="58" y="34"/>
                    </a:lnTo>
                    <a:lnTo>
                      <a:pt x="58" y="35"/>
                    </a:lnTo>
                    <a:lnTo>
                      <a:pt x="59" y="34"/>
                    </a:lnTo>
                    <a:lnTo>
                      <a:pt x="59" y="23"/>
                    </a:lnTo>
                    <a:lnTo>
                      <a:pt x="68" y="20"/>
                    </a:lnTo>
                    <a:lnTo>
                      <a:pt x="70" y="23"/>
                    </a:lnTo>
                    <a:lnTo>
                      <a:pt x="72" y="19"/>
                    </a:lnTo>
                    <a:lnTo>
                      <a:pt x="72" y="16"/>
                    </a:lnTo>
                    <a:lnTo>
                      <a:pt x="70" y="15"/>
                    </a:lnTo>
                    <a:lnTo>
                      <a:pt x="70" y="12"/>
                    </a:lnTo>
                    <a:lnTo>
                      <a:pt x="70" y="8"/>
                    </a:lnTo>
                    <a:lnTo>
                      <a:pt x="72" y="4"/>
                    </a:lnTo>
                    <a:lnTo>
                      <a:pt x="80" y="11"/>
                    </a:lnTo>
                    <a:lnTo>
                      <a:pt x="81" y="8"/>
                    </a:lnTo>
                    <a:lnTo>
                      <a:pt x="80" y="1"/>
                    </a:lnTo>
                    <a:lnTo>
                      <a:pt x="84" y="1"/>
                    </a:lnTo>
                    <a:lnTo>
                      <a:pt x="87" y="0"/>
                    </a:lnTo>
                    <a:lnTo>
                      <a:pt x="87" y="4"/>
                    </a:lnTo>
                    <a:lnTo>
                      <a:pt x="89" y="5"/>
                    </a:lnTo>
                    <a:lnTo>
                      <a:pt x="87" y="12"/>
                    </a:lnTo>
                    <a:lnTo>
                      <a:pt x="88" y="12"/>
                    </a:lnTo>
                    <a:lnTo>
                      <a:pt x="89" y="12"/>
                    </a:lnTo>
                    <a:lnTo>
                      <a:pt x="89" y="16"/>
                    </a:lnTo>
                    <a:lnTo>
                      <a:pt x="91" y="19"/>
                    </a:lnTo>
                    <a:lnTo>
                      <a:pt x="89" y="19"/>
                    </a:lnTo>
                    <a:lnTo>
                      <a:pt x="89" y="25"/>
                    </a:lnTo>
                    <a:lnTo>
                      <a:pt x="87" y="25"/>
                    </a:lnTo>
                    <a:lnTo>
                      <a:pt x="87" y="30"/>
                    </a:lnTo>
                    <a:lnTo>
                      <a:pt x="88" y="30"/>
                    </a:lnTo>
                    <a:lnTo>
                      <a:pt x="95" y="34"/>
                    </a:lnTo>
                    <a:lnTo>
                      <a:pt x="97" y="27"/>
                    </a:lnTo>
                    <a:lnTo>
                      <a:pt x="97" y="25"/>
                    </a:lnTo>
                    <a:lnTo>
                      <a:pt x="100" y="25"/>
                    </a:lnTo>
                    <a:lnTo>
                      <a:pt x="100" y="20"/>
                    </a:lnTo>
                    <a:lnTo>
                      <a:pt x="108" y="16"/>
                    </a:lnTo>
                    <a:lnTo>
                      <a:pt x="114" y="16"/>
                    </a:lnTo>
                    <a:lnTo>
                      <a:pt x="115" y="23"/>
                    </a:lnTo>
                    <a:lnTo>
                      <a:pt x="119" y="25"/>
                    </a:lnTo>
                    <a:lnTo>
                      <a:pt x="120" y="25"/>
                    </a:lnTo>
                    <a:lnTo>
                      <a:pt x="122" y="25"/>
                    </a:lnTo>
                    <a:lnTo>
                      <a:pt x="125" y="25"/>
                    </a:lnTo>
                    <a:lnTo>
                      <a:pt x="126" y="25"/>
                    </a:lnTo>
                    <a:lnTo>
                      <a:pt x="127" y="25"/>
                    </a:lnTo>
                    <a:lnTo>
                      <a:pt x="127" y="31"/>
                    </a:lnTo>
                    <a:lnTo>
                      <a:pt x="130" y="34"/>
                    </a:lnTo>
                    <a:lnTo>
                      <a:pt x="131" y="35"/>
                    </a:lnTo>
                    <a:lnTo>
                      <a:pt x="130" y="35"/>
                    </a:lnTo>
                    <a:lnTo>
                      <a:pt x="131" y="38"/>
                    </a:lnTo>
                    <a:lnTo>
                      <a:pt x="133" y="38"/>
                    </a:lnTo>
                    <a:lnTo>
                      <a:pt x="133" y="40"/>
                    </a:lnTo>
                    <a:lnTo>
                      <a:pt x="134" y="42"/>
                    </a:lnTo>
                    <a:lnTo>
                      <a:pt x="133" y="42"/>
                    </a:lnTo>
                    <a:lnTo>
                      <a:pt x="134" y="46"/>
                    </a:lnTo>
                    <a:lnTo>
                      <a:pt x="134" y="48"/>
                    </a:lnTo>
                    <a:lnTo>
                      <a:pt x="134" y="50"/>
                    </a:lnTo>
                    <a:lnTo>
                      <a:pt x="135" y="48"/>
                    </a:lnTo>
                    <a:lnTo>
                      <a:pt x="139" y="53"/>
                    </a:lnTo>
                    <a:lnTo>
                      <a:pt x="139" y="55"/>
                    </a:lnTo>
                    <a:lnTo>
                      <a:pt x="139" y="57"/>
                    </a:lnTo>
                    <a:lnTo>
                      <a:pt x="139" y="59"/>
                    </a:lnTo>
                    <a:lnTo>
                      <a:pt x="141" y="59"/>
                    </a:lnTo>
                    <a:lnTo>
                      <a:pt x="142" y="59"/>
                    </a:lnTo>
                    <a:lnTo>
                      <a:pt x="144" y="63"/>
                    </a:lnTo>
                    <a:lnTo>
                      <a:pt x="145" y="61"/>
                    </a:lnTo>
                    <a:lnTo>
                      <a:pt x="148" y="59"/>
                    </a:lnTo>
                    <a:lnTo>
                      <a:pt x="149" y="61"/>
                    </a:lnTo>
                    <a:lnTo>
                      <a:pt x="149" y="59"/>
                    </a:lnTo>
                    <a:lnTo>
                      <a:pt x="150" y="59"/>
                    </a:lnTo>
                    <a:lnTo>
                      <a:pt x="150" y="63"/>
                    </a:lnTo>
                    <a:lnTo>
                      <a:pt x="153" y="63"/>
                    </a:lnTo>
                    <a:lnTo>
                      <a:pt x="154" y="63"/>
                    </a:lnTo>
                    <a:lnTo>
                      <a:pt x="156" y="67"/>
                    </a:lnTo>
                    <a:lnTo>
                      <a:pt x="156" y="65"/>
                    </a:lnTo>
                    <a:lnTo>
                      <a:pt x="157" y="65"/>
                    </a:lnTo>
                    <a:lnTo>
                      <a:pt x="157" y="67"/>
                    </a:lnTo>
                    <a:lnTo>
                      <a:pt x="158" y="61"/>
                    </a:lnTo>
                    <a:lnTo>
                      <a:pt x="160" y="59"/>
                    </a:lnTo>
                    <a:lnTo>
                      <a:pt x="162" y="57"/>
                    </a:lnTo>
                    <a:lnTo>
                      <a:pt x="164" y="53"/>
                    </a:lnTo>
                    <a:lnTo>
                      <a:pt x="168" y="55"/>
                    </a:lnTo>
                    <a:lnTo>
                      <a:pt x="171" y="50"/>
                    </a:lnTo>
                    <a:lnTo>
                      <a:pt x="177" y="46"/>
                    </a:lnTo>
                    <a:lnTo>
                      <a:pt x="181" y="46"/>
                    </a:lnTo>
                    <a:lnTo>
                      <a:pt x="184" y="48"/>
                    </a:lnTo>
                    <a:lnTo>
                      <a:pt x="186" y="46"/>
                    </a:lnTo>
                    <a:lnTo>
                      <a:pt x="195" y="48"/>
                    </a:lnTo>
                    <a:lnTo>
                      <a:pt x="195" y="53"/>
                    </a:lnTo>
                    <a:lnTo>
                      <a:pt x="199" y="48"/>
                    </a:lnTo>
                    <a:lnTo>
                      <a:pt x="199" y="53"/>
                    </a:lnTo>
                    <a:lnTo>
                      <a:pt x="202" y="53"/>
                    </a:lnTo>
                    <a:lnTo>
                      <a:pt x="203" y="59"/>
                    </a:lnTo>
                    <a:lnTo>
                      <a:pt x="206" y="59"/>
                    </a:lnTo>
                    <a:lnTo>
                      <a:pt x="207" y="59"/>
                    </a:lnTo>
                    <a:lnTo>
                      <a:pt x="211" y="74"/>
                    </a:lnTo>
                    <a:lnTo>
                      <a:pt x="214" y="78"/>
                    </a:lnTo>
                    <a:lnTo>
                      <a:pt x="215" y="78"/>
                    </a:lnTo>
                    <a:lnTo>
                      <a:pt x="217" y="74"/>
                    </a:lnTo>
                    <a:lnTo>
                      <a:pt x="218" y="80"/>
                    </a:lnTo>
                    <a:lnTo>
                      <a:pt x="215" y="84"/>
                    </a:lnTo>
                    <a:lnTo>
                      <a:pt x="218" y="86"/>
                    </a:lnTo>
                    <a:lnTo>
                      <a:pt x="215" y="93"/>
                    </a:lnTo>
                    <a:lnTo>
                      <a:pt x="215" y="99"/>
                    </a:lnTo>
                    <a:lnTo>
                      <a:pt x="219" y="101"/>
                    </a:lnTo>
                    <a:lnTo>
                      <a:pt x="225" y="150"/>
                    </a:lnTo>
                    <a:lnTo>
                      <a:pt x="219" y="154"/>
                    </a:lnTo>
                    <a:lnTo>
                      <a:pt x="221" y="161"/>
                    </a:lnTo>
                    <a:lnTo>
                      <a:pt x="217" y="161"/>
                    </a:lnTo>
                    <a:lnTo>
                      <a:pt x="215" y="164"/>
                    </a:lnTo>
                    <a:lnTo>
                      <a:pt x="209" y="184"/>
                    </a:lnTo>
                    <a:lnTo>
                      <a:pt x="207" y="207"/>
                    </a:lnTo>
                    <a:lnTo>
                      <a:pt x="206" y="217"/>
                    </a:lnTo>
                    <a:lnTo>
                      <a:pt x="202" y="217"/>
                    </a:lnTo>
                    <a:lnTo>
                      <a:pt x="198" y="231"/>
                    </a:lnTo>
                    <a:lnTo>
                      <a:pt x="199" y="237"/>
                    </a:lnTo>
                    <a:lnTo>
                      <a:pt x="196" y="242"/>
                    </a:lnTo>
                    <a:lnTo>
                      <a:pt x="199" y="265"/>
                    </a:lnTo>
                    <a:lnTo>
                      <a:pt x="206" y="291"/>
                    </a:lnTo>
                    <a:lnTo>
                      <a:pt x="206" y="299"/>
                    </a:lnTo>
                    <a:lnTo>
                      <a:pt x="207" y="296"/>
                    </a:lnTo>
                    <a:lnTo>
                      <a:pt x="207" y="303"/>
                    </a:lnTo>
                    <a:lnTo>
                      <a:pt x="211" y="301"/>
                    </a:lnTo>
                    <a:lnTo>
                      <a:pt x="215" y="306"/>
                    </a:lnTo>
                    <a:lnTo>
                      <a:pt x="215" y="318"/>
                    </a:lnTo>
                    <a:lnTo>
                      <a:pt x="214" y="325"/>
                    </a:lnTo>
                    <a:lnTo>
                      <a:pt x="215" y="325"/>
                    </a:lnTo>
                    <a:lnTo>
                      <a:pt x="215" y="333"/>
                    </a:lnTo>
                    <a:lnTo>
                      <a:pt x="202" y="336"/>
                    </a:lnTo>
                    <a:lnTo>
                      <a:pt x="196" y="333"/>
                    </a:lnTo>
                    <a:lnTo>
                      <a:pt x="198" y="330"/>
                    </a:lnTo>
                    <a:lnTo>
                      <a:pt x="207" y="336"/>
                    </a:lnTo>
                    <a:lnTo>
                      <a:pt x="209" y="336"/>
                    </a:lnTo>
                    <a:lnTo>
                      <a:pt x="209" y="333"/>
                    </a:lnTo>
                    <a:lnTo>
                      <a:pt x="213" y="330"/>
                    </a:lnTo>
                    <a:lnTo>
                      <a:pt x="211" y="329"/>
                    </a:lnTo>
                    <a:lnTo>
                      <a:pt x="207" y="330"/>
                    </a:lnTo>
                    <a:lnTo>
                      <a:pt x="207" y="333"/>
                    </a:lnTo>
                    <a:lnTo>
                      <a:pt x="199" y="329"/>
                    </a:lnTo>
                    <a:lnTo>
                      <a:pt x="202" y="321"/>
                    </a:lnTo>
                    <a:lnTo>
                      <a:pt x="200" y="318"/>
                    </a:lnTo>
                    <a:lnTo>
                      <a:pt x="196" y="321"/>
                    </a:lnTo>
                    <a:lnTo>
                      <a:pt x="196" y="326"/>
                    </a:lnTo>
                    <a:lnTo>
                      <a:pt x="194" y="329"/>
                    </a:lnTo>
                    <a:lnTo>
                      <a:pt x="195" y="333"/>
                    </a:lnTo>
                    <a:lnTo>
                      <a:pt x="180" y="329"/>
                    </a:lnTo>
                    <a:lnTo>
                      <a:pt x="179" y="326"/>
                    </a:lnTo>
                    <a:lnTo>
                      <a:pt x="179" y="329"/>
                    </a:lnTo>
                    <a:lnTo>
                      <a:pt x="171" y="326"/>
                    </a:lnTo>
                    <a:lnTo>
                      <a:pt x="172" y="325"/>
                    </a:lnTo>
                    <a:lnTo>
                      <a:pt x="177" y="326"/>
                    </a:lnTo>
                    <a:lnTo>
                      <a:pt x="180" y="325"/>
                    </a:lnTo>
                    <a:lnTo>
                      <a:pt x="176" y="315"/>
                    </a:lnTo>
                    <a:lnTo>
                      <a:pt x="179" y="325"/>
                    </a:lnTo>
                    <a:lnTo>
                      <a:pt x="173" y="322"/>
                    </a:lnTo>
                    <a:lnTo>
                      <a:pt x="172" y="318"/>
                    </a:lnTo>
                    <a:lnTo>
                      <a:pt x="168" y="322"/>
                    </a:lnTo>
                    <a:lnTo>
                      <a:pt x="171" y="322"/>
                    </a:lnTo>
                    <a:lnTo>
                      <a:pt x="171" y="325"/>
                    </a:lnTo>
                    <a:lnTo>
                      <a:pt x="160" y="325"/>
                    </a:lnTo>
                    <a:lnTo>
                      <a:pt x="157" y="322"/>
                    </a:lnTo>
                    <a:lnTo>
                      <a:pt x="156" y="325"/>
                    </a:lnTo>
                    <a:lnTo>
                      <a:pt x="152" y="322"/>
                    </a:lnTo>
                    <a:lnTo>
                      <a:pt x="153" y="325"/>
                    </a:lnTo>
                    <a:lnTo>
                      <a:pt x="150" y="325"/>
                    </a:lnTo>
                    <a:lnTo>
                      <a:pt x="149" y="322"/>
                    </a:lnTo>
                    <a:lnTo>
                      <a:pt x="146" y="326"/>
                    </a:lnTo>
                    <a:lnTo>
                      <a:pt x="144" y="326"/>
                    </a:lnTo>
                    <a:lnTo>
                      <a:pt x="142" y="325"/>
                    </a:lnTo>
                    <a:lnTo>
                      <a:pt x="145" y="325"/>
                    </a:lnTo>
                    <a:lnTo>
                      <a:pt x="145" y="322"/>
                    </a:lnTo>
                    <a:lnTo>
                      <a:pt x="144" y="325"/>
                    </a:lnTo>
                    <a:lnTo>
                      <a:pt x="141" y="325"/>
                    </a:lnTo>
                    <a:lnTo>
                      <a:pt x="142" y="326"/>
                    </a:lnTo>
                    <a:lnTo>
                      <a:pt x="139" y="326"/>
                    </a:lnTo>
                    <a:lnTo>
                      <a:pt x="139" y="330"/>
                    </a:lnTo>
                    <a:lnTo>
                      <a:pt x="144" y="326"/>
                    </a:lnTo>
                    <a:lnTo>
                      <a:pt x="148" y="326"/>
                    </a:lnTo>
                    <a:lnTo>
                      <a:pt x="149" y="329"/>
                    </a:lnTo>
                    <a:lnTo>
                      <a:pt x="149" y="326"/>
                    </a:lnTo>
                    <a:lnTo>
                      <a:pt x="161" y="325"/>
                    </a:lnTo>
                    <a:lnTo>
                      <a:pt x="167" y="325"/>
                    </a:lnTo>
                    <a:lnTo>
                      <a:pt x="169" y="326"/>
                    </a:lnTo>
                    <a:lnTo>
                      <a:pt x="161" y="329"/>
                    </a:lnTo>
                    <a:lnTo>
                      <a:pt x="133" y="330"/>
                    </a:lnTo>
                    <a:lnTo>
                      <a:pt x="131" y="330"/>
                    </a:lnTo>
                    <a:lnTo>
                      <a:pt x="133" y="326"/>
                    </a:lnTo>
                    <a:lnTo>
                      <a:pt x="127" y="329"/>
                    </a:lnTo>
                    <a:lnTo>
                      <a:pt x="126" y="326"/>
                    </a:lnTo>
                    <a:lnTo>
                      <a:pt x="123" y="329"/>
                    </a:lnTo>
                    <a:lnTo>
                      <a:pt x="120" y="326"/>
                    </a:lnTo>
                    <a:lnTo>
                      <a:pt x="122" y="330"/>
                    </a:lnTo>
                    <a:lnTo>
                      <a:pt x="116" y="330"/>
                    </a:lnTo>
                    <a:lnTo>
                      <a:pt x="119" y="333"/>
                    </a:lnTo>
                    <a:lnTo>
                      <a:pt x="122" y="333"/>
                    </a:lnTo>
                    <a:lnTo>
                      <a:pt x="120" y="330"/>
                    </a:lnTo>
                    <a:lnTo>
                      <a:pt x="126" y="330"/>
                    </a:lnTo>
                    <a:lnTo>
                      <a:pt x="123" y="329"/>
                    </a:lnTo>
                    <a:lnTo>
                      <a:pt x="131" y="329"/>
                    </a:lnTo>
                    <a:lnTo>
                      <a:pt x="133" y="330"/>
                    </a:lnTo>
                    <a:lnTo>
                      <a:pt x="114" y="336"/>
                    </a:lnTo>
                    <a:lnTo>
                      <a:pt x="111" y="333"/>
                    </a:lnTo>
                    <a:lnTo>
                      <a:pt x="110" y="337"/>
                    </a:lnTo>
                    <a:lnTo>
                      <a:pt x="100" y="340"/>
                    </a:lnTo>
                    <a:lnTo>
                      <a:pt x="73" y="356"/>
                    </a:lnTo>
                    <a:lnTo>
                      <a:pt x="62" y="360"/>
                    </a:lnTo>
                    <a:lnTo>
                      <a:pt x="57" y="367"/>
                    </a:lnTo>
                    <a:lnTo>
                      <a:pt x="51" y="370"/>
                    </a:lnTo>
                    <a:lnTo>
                      <a:pt x="43" y="379"/>
                    </a:lnTo>
                    <a:lnTo>
                      <a:pt x="39" y="379"/>
                    </a:lnTo>
                    <a:lnTo>
                      <a:pt x="41" y="379"/>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90" name="Freeform 474"/>
              <p:cNvSpPr>
                <a:spLocks/>
              </p:cNvSpPr>
              <p:nvPr/>
            </p:nvSpPr>
            <p:spPr bwMode="auto">
              <a:xfrm>
                <a:off x="2534" y="2587"/>
                <a:ext cx="51" cy="84"/>
              </a:xfrm>
              <a:custGeom>
                <a:avLst/>
                <a:gdLst/>
                <a:ahLst/>
                <a:cxnLst>
                  <a:cxn ang="0">
                    <a:pos x="143" y="252"/>
                  </a:cxn>
                  <a:cxn ang="0">
                    <a:pos x="135" y="247"/>
                  </a:cxn>
                  <a:cxn ang="0">
                    <a:pos x="97" y="218"/>
                  </a:cxn>
                  <a:cxn ang="0">
                    <a:pos x="54" y="164"/>
                  </a:cxn>
                  <a:cxn ang="0">
                    <a:pos x="46" y="151"/>
                  </a:cxn>
                  <a:cxn ang="0">
                    <a:pos x="43" y="146"/>
                  </a:cxn>
                  <a:cxn ang="0">
                    <a:pos x="40" y="146"/>
                  </a:cxn>
                  <a:cxn ang="0">
                    <a:pos x="26" y="134"/>
                  </a:cxn>
                  <a:cxn ang="0">
                    <a:pos x="26" y="132"/>
                  </a:cxn>
                  <a:cxn ang="0">
                    <a:pos x="26" y="129"/>
                  </a:cxn>
                  <a:cxn ang="0">
                    <a:pos x="5" y="113"/>
                  </a:cxn>
                  <a:cxn ang="0">
                    <a:pos x="0" y="98"/>
                  </a:cxn>
                  <a:cxn ang="0">
                    <a:pos x="4" y="98"/>
                  </a:cxn>
                  <a:cxn ang="0">
                    <a:pos x="7" y="80"/>
                  </a:cxn>
                  <a:cxn ang="0">
                    <a:pos x="30" y="50"/>
                  </a:cxn>
                  <a:cxn ang="0">
                    <a:pos x="32" y="34"/>
                  </a:cxn>
                  <a:cxn ang="0">
                    <a:pos x="45" y="23"/>
                  </a:cxn>
                  <a:cxn ang="0">
                    <a:pos x="46" y="7"/>
                  </a:cxn>
                  <a:cxn ang="0">
                    <a:pos x="49" y="4"/>
                  </a:cxn>
                  <a:cxn ang="0">
                    <a:pos x="54" y="8"/>
                  </a:cxn>
                  <a:cxn ang="0">
                    <a:pos x="62" y="4"/>
                  </a:cxn>
                  <a:cxn ang="0">
                    <a:pos x="66" y="8"/>
                  </a:cxn>
                  <a:cxn ang="0">
                    <a:pos x="69" y="7"/>
                  </a:cxn>
                  <a:cxn ang="0">
                    <a:pos x="70" y="8"/>
                  </a:cxn>
                  <a:cxn ang="0">
                    <a:pos x="73" y="16"/>
                  </a:cxn>
                  <a:cxn ang="0">
                    <a:pos x="76" y="26"/>
                  </a:cxn>
                  <a:cxn ang="0">
                    <a:pos x="77" y="34"/>
                  </a:cxn>
                  <a:cxn ang="0">
                    <a:pos x="78" y="50"/>
                  </a:cxn>
                  <a:cxn ang="0">
                    <a:pos x="78" y="57"/>
                  </a:cxn>
                  <a:cxn ang="0">
                    <a:pos x="80" y="68"/>
                  </a:cxn>
                  <a:cxn ang="0">
                    <a:pos x="85" y="72"/>
                  </a:cxn>
                  <a:cxn ang="0">
                    <a:pos x="93" y="79"/>
                  </a:cxn>
                  <a:cxn ang="0">
                    <a:pos x="99" y="76"/>
                  </a:cxn>
                  <a:cxn ang="0">
                    <a:pos x="103" y="64"/>
                  </a:cxn>
                  <a:cxn ang="0">
                    <a:pos x="104" y="53"/>
                  </a:cxn>
                  <a:cxn ang="0">
                    <a:pos x="108" y="57"/>
                  </a:cxn>
                  <a:cxn ang="0">
                    <a:pos x="114" y="64"/>
                  </a:cxn>
                  <a:cxn ang="0">
                    <a:pos x="119" y="83"/>
                  </a:cxn>
                  <a:cxn ang="0">
                    <a:pos x="116" y="108"/>
                  </a:cxn>
                  <a:cxn ang="0">
                    <a:pos x="111" y="127"/>
                  </a:cxn>
                  <a:cxn ang="0">
                    <a:pos x="115" y="127"/>
                  </a:cxn>
                  <a:cxn ang="0">
                    <a:pos x="116" y="132"/>
                  </a:cxn>
                  <a:cxn ang="0">
                    <a:pos x="129" y="136"/>
                  </a:cxn>
                  <a:cxn ang="0">
                    <a:pos x="135" y="142"/>
                  </a:cxn>
                  <a:cxn ang="0">
                    <a:pos x="137" y="151"/>
                  </a:cxn>
                  <a:cxn ang="0">
                    <a:pos x="141" y="159"/>
                  </a:cxn>
                  <a:cxn ang="0">
                    <a:pos x="148" y="165"/>
                  </a:cxn>
                  <a:cxn ang="0">
                    <a:pos x="150" y="161"/>
                  </a:cxn>
                  <a:cxn ang="0">
                    <a:pos x="152" y="179"/>
                  </a:cxn>
                  <a:cxn ang="0">
                    <a:pos x="152" y="195"/>
                  </a:cxn>
                  <a:cxn ang="0">
                    <a:pos x="149" y="198"/>
                  </a:cxn>
                  <a:cxn ang="0">
                    <a:pos x="145" y="210"/>
                  </a:cxn>
                  <a:cxn ang="0">
                    <a:pos x="143" y="218"/>
                  </a:cxn>
                  <a:cxn ang="0">
                    <a:pos x="145" y="248"/>
                  </a:cxn>
                  <a:cxn ang="0">
                    <a:pos x="146" y="252"/>
                  </a:cxn>
                </a:cxnLst>
                <a:rect l="0" t="0" r="r" b="b"/>
                <a:pathLst>
                  <a:path w="152" h="252">
                    <a:moveTo>
                      <a:pt x="146" y="252"/>
                    </a:moveTo>
                    <a:lnTo>
                      <a:pt x="143" y="252"/>
                    </a:lnTo>
                    <a:lnTo>
                      <a:pt x="139" y="252"/>
                    </a:lnTo>
                    <a:lnTo>
                      <a:pt x="135" y="247"/>
                    </a:lnTo>
                    <a:lnTo>
                      <a:pt x="120" y="240"/>
                    </a:lnTo>
                    <a:lnTo>
                      <a:pt x="97" y="218"/>
                    </a:lnTo>
                    <a:lnTo>
                      <a:pt x="88" y="213"/>
                    </a:lnTo>
                    <a:lnTo>
                      <a:pt x="54" y="164"/>
                    </a:lnTo>
                    <a:lnTo>
                      <a:pt x="53" y="157"/>
                    </a:lnTo>
                    <a:lnTo>
                      <a:pt x="46" y="151"/>
                    </a:lnTo>
                    <a:lnTo>
                      <a:pt x="42" y="149"/>
                    </a:lnTo>
                    <a:lnTo>
                      <a:pt x="43" y="146"/>
                    </a:lnTo>
                    <a:lnTo>
                      <a:pt x="39" y="142"/>
                    </a:lnTo>
                    <a:lnTo>
                      <a:pt x="40" y="146"/>
                    </a:lnTo>
                    <a:lnTo>
                      <a:pt x="27" y="138"/>
                    </a:lnTo>
                    <a:lnTo>
                      <a:pt x="26" y="134"/>
                    </a:lnTo>
                    <a:lnTo>
                      <a:pt x="27" y="136"/>
                    </a:lnTo>
                    <a:lnTo>
                      <a:pt x="26" y="132"/>
                    </a:lnTo>
                    <a:lnTo>
                      <a:pt x="28" y="129"/>
                    </a:lnTo>
                    <a:lnTo>
                      <a:pt x="26" y="129"/>
                    </a:lnTo>
                    <a:lnTo>
                      <a:pt x="23" y="123"/>
                    </a:lnTo>
                    <a:lnTo>
                      <a:pt x="5" y="113"/>
                    </a:lnTo>
                    <a:lnTo>
                      <a:pt x="4" y="104"/>
                    </a:lnTo>
                    <a:lnTo>
                      <a:pt x="0" y="98"/>
                    </a:lnTo>
                    <a:lnTo>
                      <a:pt x="1" y="98"/>
                    </a:lnTo>
                    <a:lnTo>
                      <a:pt x="4" y="98"/>
                    </a:lnTo>
                    <a:lnTo>
                      <a:pt x="3" y="98"/>
                    </a:lnTo>
                    <a:lnTo>
                      <a:pt x="7" y="80"/>
                    </a:lnTo>
                    <a:lnTo>
                      <a:pt x="12" y="79"/>
                    </a:lnTo>
                    <a:lnTo>
                      <a:pt x="30" y="50"/>
                    </a:lnTo>
                    <a:lnTo>
                      <a:pt x="32" y="49"/>
                    </a:lnTo>
                    <a:lnTo>
                      <a:pt x="32" y="34"/>
                    </a:lnTo>
                    <a:lnTo>
                      <a:pt x="36" y="27"/>
                    </a:lnTo>
                    <a:lnTo>
                      <a:pt x="45" y="23"/>
                    </a:lnTo>
                    <a:lnTo>
                      <a:pt x="46" y="8"/>
                    </a:lnTo>
                    <a:lnTo>
                      <a:pt x="46" y="7"/>
                    </a:lnTo>
                    <a:lnTo>
                      <a:pt x="47" y="7"/>
                    </a:lnTo>
                    <a:lnTo>
                      <a:pt x="49" y="4"/>
                    </a:lnTo>
                    <a:lnTo>
                      <a:pt x="51" y="4"/>
                    </a:lnTo>
                    <a:lnTo>
                      <a:pt x="54" y="8"/>
                    </a:lnTo>
                    <a:lnTo>
                      <a:pt x="63" y="4"/>
                    </a:lnTo>
                    <a:lnTo>
                      <a:pt x="62" y="4"/>
                    </a:lnTo>
                    <a:lnTo>
                      <a:pt x="63" y="0"/>
                    </a:lnTo>
                    <a:lnTo>
                      <a:pt x="66" y="8"/>
                    </a:lnTo>
                    <a:lnTo>
                      <a:pt x="66" y="7"/>
                    </a:lnTo>
                    <a:lnTo>
                      <a:pt x="69" y="7"/>
                    </a:lnTo>
                    <a:lnTo>
                      <a:pt x="68" y="12"/>
                    </a:lnTo>
                    <a:lnTo>
                      <a:pt x="70" y="8"/>
                    </a:lnTo>
                    <a:lnTo>
                      <a:pt x="74" y="12"/>
                    </a:lnTo>
                    <a:lnTo>
                      <a:pt x="73" y="16"/>
                    </a:lnTo>
                    <a:lnTo>
                      <a:pt x="73" y="23"/>
                    </a:lnTo>
                    <a:lnTo>
                      <a:pt x="76" y="26"/>
                    </a:lnTo>
                    <a:lnTo>
                      <a:pt x="76" y="34"/>
                    </a:lnTo>
                    <a:lnTo>
                      <a:pt x="77" y="34"/>
                    </a:lnTo>
                    <a:lnTo>
                      <a:pt x="76" y="41"/>
                    </a:lnTo>
                    <a:lnTo>
                      <a:pt x="78" y="50"/>
                    </a:lnTo>
                    <a:lnTo>
                      <a:pt x="77" y="56"/>
                    </a:lnTo>
                    <a:lnTo>
                      <a:pt x="78" y="57"/>
                    </a:lnTo>
                    <a:lnTo>
                      <a:pt x="74" y="72"/>
                    </a:lnTo>
                    <a:lnTo>
                      <a:pt x="80" y="68"/>
                    </a:lnTo>
                    <a:lnTo>
                      <a:pt x="81" y="72"/>
                    </a:lnTo>
                    <a:lnTo>
                      <a:pt x="85" y="72"/>
                    </a:lnTo>
                    <a:lnTo>
                      <a:pt x="88" y="80"/>
                    </a:lnTo>
                    <a:lnTo>
                      <a:pt x="93" y="79"/>
                    </a:lnTo>
                    <a:lnTo>
                      <a:pt x="95" y="79"/>
                    </a:lnTo>
                    <a:lnTo>
                      <a:pt x="99" y="76"/>
                    </a:lnTo>
                    <a:lnTo>
                      <a:pt x="97" y="75"/>
                    </a:lnTo>
                    <a:lnTo>
                      <a:pt x="103" y="64"/>
                    </a:lnTo>
                    <a:lnTo>
                      <a:pt x="103" y="57"/>
                    </a:lnTo>
                    <a:lnTo>
                      <a:pt x="104" y="53"/>
                    </a:lnTo>
                    <a:lnTo>
                      <a:pt x="108" y="53"/>
                    </a:lnTo>
                    <a:lnTo>
                      <a:pt x="108" y="57"/>
                    </a:lnTo>
                    <a:lnTo>
                      <a:pt x="111" y="61"/>
                    </a:lnTo>
                    <a:lnTo>
                      <a:pt x="114" y="64"/>
                    </a:lnTo>
                    <a:lnTo>
                      <a:pt x="115" y="80"/>
                    </a:lnTo>
                    <a:lnTo>
                      <a:pt x="119" y="83"/>
                    </a:lnTo>
                    <a:lnTo>
                      <a:pt x="119" y="94"/>
                    </a:lnTo>
                    <a:lnTo>
                      <a:pt x="116" y="108"/>
                    </a:lnTo>
                    <a:lnTo>
                      <a:pt x="107" y="123"/>
                    </a:lnTo>
                    <a:lnTo>
                      <a:pt x="111" y="127"/>
                    </a:lnTo>
                    <a:lnTo>
                      <a:pt x="112" y="125"/>
                    </a:lnTo>
                    <a:lnTo>
                      <a:pt x="115" y="127"/>
                    </a:lnTo>
                    <a:lnTo>
                      <a:pt x="114" y="132"/>
                    </a:lnTo>
                    <a:lnTo>
                      <a:pt x="116" y="132"/>
                    </a:lnTo>
                    <a:lnTo>
                      <a:pt x="123" y="138"/>
                    </a:lnTo>
                    <a:lnTo>
                      <a:pt x="129" y="136"/>
                    </a:lnTo>
                    <a:lnTo>
                      <a:pt x="133" y="136"/>
                    </a:lnTo>
                    <a:lnTo>
                      <a:pt x="135" y="142"/>
                    </a:lnTo>
                    <a:lnTo>
                      <a:pt x="134" y="149"/>
                    </a:lnTo>
                    <a:lnTo>
                      <a:pt x="137" y="151"/>
                    </a:lnTo>
                    <a:lnTo>
                      <a:pt x="138" y="157"/>
                    </a:lnTo>
                    <a:lnTo>
                      <a:pt x="141" y="159"/>
                    </a:lnTo>
                    <a:lnTo>
                      <a:pt x="141" y="157"/>
                    </a:lnTo>
                    <a:lnTo>
                      <a:pt x="148" y="165"/>
                    </a:lnTo>
                    <a:lnTo>
                      <a:pt x="149" y="161"/>
                    </a:lnTo>
                    <a:lnTo>
                      <a:pt x="150" y="161"/>
                    </a:lnTo>
                    <a:lnTo>
                      <a:pt x="150" y="174"/>
                    </a:lnTo>
                    <a:lnTo>
                      <a:pt x="152" y="179"/>
                    </a:lnTo>
                    <a:lnTo>
                      <a:pt x="150" y="187"/>
                    </a:lnTo>
                    <a:lnTo>
                      <a:pt x="152" y="195"/>
                    </a:lnTo>
                    <a:lnTo>
                      <a:pt x="152" y="198"/>
                    </a:lnTo>
                    <a:lnTo>
                      <a:pt x="149" y="198"/>
                    </a:lnTo>
                    <a:lnTo>
                      <a:pt x="148" y="203"/>
                    </a:lnTo>
                    <a:lnTo>
                      <a:pt x="145" y="210"/>
                    </a:lnTo>
                    <a:lnTo>
                      <a:pt x="146" y="218"/>
                    </a:lnTo>
                    <a:lnTo>
                      <a:pt x="143" y="218"/>
                    </a:lnTo>
                    <a:lnTo>
                      <a:pt x="146" y="228"/>
                    </a:lnTo>
                    <a:lnTo>
                      <a:pt x="145" y="248"/>
                    </a:lnTo>
                    <a:lnTo>
                      <a:pt x="148" y="252"/>
                    </a:lnTo>
                    <a:lnTo>
                      <a:pt x="146" y="25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89" name="Freeform 473"/>
              <p:cNvSpPr>
                <a:spLocks/>
              </p:cNvSpPr>
              <p:nvPr/>
            </p:nvSpPr>
            <p:spPr bwMode="auto">
              <a:xfrm>
                <a:off x="2789" y="2101"/>
                <a:ext cx="194" cy="270"/>
              </a:xfrm>
              <a:custGeom>
                <a:avLst/>
                <a:gdLst/>
                <a:ahLst/>
                <a:cxnLst>
                  <a:cxn ang="0">
                    <a:pos x="208" y="603"/>
                  </a:cxn>
                  <a:cxn ang="0">
                    <a:pos x="151" y="590"/>
                  </a:cxn>
                  <a:cxn ang="0">
                    <a:pos x="84" y="524"/>
                  </a:cxn>
                  <a:cxn ang="0">
                    <a:pos x="41" y="513"/>
                  </a:cxn>
                  <a:cxn ang="0">
                    <a:pos x="28" y="464"/>
                  </a:cxn>
                  <a:cxn ang="0">
                    <a:pos x="6" y="407"/>
                  </a:cxn>
                  <a:cxn ang="0">
                    <a:pos x="22" y="383"/>
                  </a:cxn>
                  <a:cxn ang="0">
                    <a:pos x="19" y="363"/>
                  </a:cxn>
                  <a:cxn ang="0">
                    <a:pos x="18" y="340"/>
                  </a:cxn>
                  <a:cxn ang="0">
                    <a:pos x="25" y="314"/>
                  </a:cxn>
                  <a:cxn ang="0">
                    <a:pos x="19" y="237"/>
                  </a:cxn>
                  <a:cxn ang="0">
                    <a:pos x="6" y="187"/>
                  </a:cxn>
                  <a:cxn ang="0">
                    <a:pos x="17" y="165"/>
                  </a:cxn>
                  <a:cxn ang="0">
                    <a:pos x="34" y="143"/>
                  </a:cxn>
                  <a:cxn ang="0">
                    <a:pos x="30" y="101"/>
                  </a:cxn>
                  <a:cxn ang="0">
                    <a:pos x="38" y="82"/>
                  </a:cxn>
                  <a:cxn ang="0">
                    <a:pos x="49" y="69"/>
                  </a:cxn>
                  <a:cxn ang="0">
                    <a:pos x="59" y="59"/>
                  </a:cxn>
                  <a:cxn ang="0">
                    <a:pos x="83" y="35"/>
                  </a:cxn>
                  <a:cxn ang="0">
                    <a:pos x="79" y="14"/>
                  </a:cxn>
                  <a:cxn ang="0">
                    <a:pos x="87" y="1"/>
                  </a:cxn>
                  <a:cxn ang="0">
                    <a:pos x="95" y="4"/>
                  </a:cxn>
                  <a:cxn ang="0">
                    <a:pos x="129" y="20"/>
                  </a:cxn>
                  <a:cxn ang="0">
                    <a:pos x="145" y="12"/>
                  </a:cxn>
                  <a:cxn ang="0">
                    <a:pos x="170" y="23"/>
                  </a:cxn>
                  <a:cxn ang="0">
                    <a:pos x="185" y="29"/>
                  </a:cxn>
                  <a:cxn ang="0">
                    <a:pos x="200" y="39"/>
                  </a:cxn>
                  <a:cxn ang="0">
                    <a:pos x="221" y="54"/>
                  </a:cxn>
                  <a:cxn ang="0">
                    <a:pos x="228" y="89"/>
                  </a:cxn>
                  <a:cxn ang="0">
                    <a:pos x="250" y="109"/>
                  </a:cxn>
                  <a:cxn ang="0">
                    <a:pos x="288" y="120"/>
                  </a:cxn>
                  <a:cxn ang="0">
                    <a:pos x="312" y="131"/>
                  </a:cxn>
                  <a:cxn ang="0">
                    <a:pos x="327" y="139"/>
                  </a:cxn>
                  <a:cxn ang="0">
                    <a:pos x="349" y="162"/>
                  </a:cxn>
                  <a:cxn ang="0">
                    <a:pos x="364" y="172"/>
                  </a:cxn>
                  <a:cxn ang="0">
                    <a:pos x="384" y="154"/>
                  </a:cxn>
                  <a:cxn ang="0">
                    <a:pos x="399" y="113"/>
                  </a:cxn>
                  <a:cxn ang="0">
                    <a:pos x="391" y="82"/>
                  </a:cxn>
                  <a:cxn ang="0">
                    <a:pos x="408" y="42"/>
                  </a:cxn>
                  <a:cxn ang="0">
                    <a:pos x="433" y="23"/>
                  </a:cxn>
                  <a:cxn ang="0">
                    <a:pos x="453" y="12"/>
                  </a:cxn>
                  <a:cxn ang="0">
                    <a:pos x="471" y="12"/>
                  </a:cxn>
                  <a:cxn ang="0">
                    <a:pos x="480" y="14"/>
                  </a:cxn>
                  <a:cxn ang="0">
                    <a:pos x="496" y="24"/>
                  </a:cxn>
                  <a:cxn ang="0">
                    <a:pos x="507" y="33"/>
                  </a:cxn>
                  <a:cxn ang="0">
                    <a:pos x="509" y="44"/>
                  </a:cxn>
                  <a:cxn ang="0">
                    <a:pos x="513" y="54"/>
                  </a:cxn>
                  <a:cxn ang="0">
                    <a:pos x="518" y="54"/>
                  </a:cxn>
                  <a:cxn ang="0">
                    <a:pos x="538" y="63"/>
                  </a:cxn>
                  <a:cxn ang="0">
                    <a:pos x="552" y="67"/>
                  </a:cxn>
                  <a:cxn ang="0">
                    <a:pos x="567" y="65"/>
                  </a:cxn>
                  <a:cxn ang="0">
                    <a:pos x="579" y="75"/>
                  </a:cxn>
                  <a:cxn ang="0">
                    <a:pos x="579" y="97"/>
                  </a:cxn>
                  <a:cxn ang="0">
                    <a:pos x="574" y="112"/>
                  </a:cxn>
                  <a:cxn ang="0">
                    <a:pos x="574" y="157"/>
                  </a:cxn>
                  <a:cxn ang="0">
                    <a:pos x="567" y="177"/>
                  </a:cxn>
                  <a:cxn ang="0">
                    <a:pos x="574" y="216"/>
                  </a:cxn>
                  <a:cxn ang="0">
                    <a:pos x="540" y="781"/>
                  </a:cxn>
                </a:cxnLst>
                <a:rect l="0" t="0" r="r" b="b"/>
                <a:pathLst>
                  <a:path w="583" h="811">
                    <a:moveTo>
                      <a:pt x="540" y="811"/>
                    </a:moveTo>
                    <a:lnTo>
                      <a:pt x="357" y="658"/>
                    </a:lnTo>
                    <a:lnTo>
                      <a:pt x="246" y="573"/>
                    </a:lnTo>
                    <a:lnTo>
                      <a:pt x="208" y="603"/>
                    </a:lnTo>
                    <a:lnTo>
                      <a:pt x="182" y="626"/>
                    </a:lnTo>
                    <a:lnTo>
                      <a:pt x="159" y="594"/>
                    </a:lnTo>
                    <a:lnTo>
                      <a:pt x="156" y="592"/>
                    </a:lnTo>
                    <a:lnTo>
                      <a:pt x="151" y="590"/>
                    </a:lnTo>
                    <a:lnTo>
                      <a:pt x="98" y="570"/>
                    </a:lnTo>
                    <a:lnTo>
                      <a:pt x="99" y="570"/>
                    </a:lnTo>
                    <a:lnTo>
                      <a:pt x="98" y="570"/>
                    </a:lnTo>
                    <a:lnTo>
                      <a:pt x="84" y="524"/>
                    </a:lnTo>
                    <a:lnTo>
                      <a:pt x="61" y="516"/>
                    </a:lnTo>
                    <a:lnTo>
                      <a:pt x="52" y="509"/>
                    </a:lnTo>
                    <a:lnTo>
                      <a:pt x="44" y="513"/>
                    </a:lnTo>
                    <a:lnTo>
                      <a:pt x="41" y="513"/>
                    </a:lnTo>
                    <a:lnTo>
                      <a:pt x="36" y="506"/>
                    </a:lnTo>
                    <a:lnTo>
                      <a:pt x="34" y="498"/>
                    </a:lnTo>
                    <a:lnTo>
                      <a:pt x="28" y="491"/>
                    </a:lnTo>
                    <a:lnTo>
                      <a:pt x="28" y="464"/>
                    </a:lnTo>
                    <a:lnTo>
                      <a:pt x="3" y="416"/>
                    </a:lnTo>
                    <a:lnTo>
                      <a:pt x="3" y="412"/>
                    </a:lnTo>
                    <a:lnTo>
                      <a:pt x="5" y="412"/>
                    </a:lnTo>
                    <a:lnTo>
                      <a:pt x="6" y="407"/>
                    </a:lnTo>
                    <a:lnTo>
                      <a:pt x="9" y="407"/>
                    </a:lnTo>
                    <a:lnTo>
                      <a:pt x="9" y="403"/>
                    </a:lnTo>
                    <a:lnTo>
                      <a:pt x="21" y="393"/>
                    </a:lnTo>
                    <a:lnTo>
                      <a:pt x="22" y="383"/>
                    </a:lnTo>
                    <a:lnTo>
                      <a:pt x="22" y="382"/>
                    </a:lnTo>
                    <a:lnTo>
                      <a:pt x="22" y="374"/>
                    </a:lnTo>
                    <a:lnTo>
                      <a:pt x="19" y="371"/>
                    </a:lnTo>
                    <a:lnTo>
                      <a:pt x="19" y="363"/>
                    </a:lnTo>
                    <a:lnTo>
                      <a:pt x="17" y="349"/>
                    </a:lnTo>
                    <a:lnTo>
                      <a:pt x="15" y="345"/>
                    </a:lnTo>
                    <a:lnTo>
                      <a:pt x="17" y="344"/>
                    </a:lnTo>
                    <a:lnTo>
                      <a:pt x="18" y="340"/>
                    </a:lnTo>
                    <a:lnTo>
                      <a:pt x="19" y="334"/>
                    </a:lnTo>
                    <a:lnTo>
                      <a:pt x="19" y="330"/>
                    </a:lnTo>
                    <a:lnTo>
                      <a:pt x="21" y="329"/>
                    </a:lnTo>
                    <a:lnTo>
                      <a:pt x="25" y="314"/>
                    </a:lnTo>
                    <a:lnTo>
                      <a:pt x="18" y="290"/>
                    </a:lnTo>
                    <a:lnTo>
                      <a:pt x="21" y="258"/>
                    </a:lnTo>
                    <a:lnTo>
                      <a:pt x="21" y="250"/>
                    </a:lnTo>
                    <a:lnTo>
                      <a:pt x="19" y="237"/>
                    </a:lnTo>
                    <a:lnTo>
                      <a:pt x="17" y="218"/>
                    </a:lnTo>
                    <a:lnTo>
                      <a:pt x="14" y="207"/>
                    </a:lnTo>
                    <a:lnTo>
                      <a:pt x="11" y="199"/>
                    </a:lnTo>
                    <a:lnTo>
                      <a:pt x="6" y="187"/>
                    </a:lnTo>
                    <a:lnTo>
                      <a:pt x="0" y="180"/>
                    </a:lnTo>
                    <a:lnTo>
                      <a:pt x="9" y="173"/>
                    </a:lnTo>
                    <a:lnTo>
                      <a:pt x="15" y="168"/>
                    </a:lnTo>
                    <a:lnTo>
                      <a:pt x="17" y="165"/>
                    </a:lnTo>
                    <a:lnTo>
                      <a:pt x="21" y="165"/>
                    </a:lnTo>
                    <a:lnTo>
                      <a:pt x="29" y="150"/>
                    </a:lnTo>
                    <a:lnTo>
                      <a:pt x="30" y="147"/>
                    </a:lnTo>
                    <a:lnTo>
                      <a:pt x="34" y="143"/>
                    </a:lnTo>
                    <a:lnTo>
                      <a:pt x="37" y="131"/>
                    </a:lnTo>
                    <a:lnTo>
                      <a:pt x="36" y="127"/>
                    </a:lnTo>
                    <a:lnTo>
                      <a:pt x="36" y="123"/>
                    </a:lnTo>
                    <a:lnTo>
                      <a:pt x="30" y="101"/>
                    </a:lnTo>
                    <a:lnTo>
                      <a:pt x="30" y="97"/>
                    </a:lnTo>
                    <a:lnTo>
                      <a:pt x="34" y="90"/>
                    </a:lnTo>
                    <a:lnTo>
                      <a:pt x="37" y="84"/>
                    </a:lnTo>
                    <a:lnTo>
                      <a:pt x="38" y="82"/>
                    </a:lnTo>
                    <a:lnTo>
                      <a:pt x="44" y="82"/>
                    </a:lnTo>
                    <a:lnTo>
                      <a:pt x="45" y="82"/>
                    </a:lnTo>
                    <a:lnTo>
                      <a:pt x="49" y="75"/>
                    </a:lnTo>
                    <a:lnTo>
                      <a:pt x="49" y="69"/>
                    </a:lnTo>
                    <a:lnTo>
                      <a:pt x="52" y="69"/>
                    </a:lnTo>
                    <a:lnTo>
                      <a:pt x="53" y="67"/>
                    </a:lnTo>
                    <a:lnTo>
                      <a:pt x="56" y="67"/>
                    </a:lnTo>
                    <a:lnTo>
                      <a:pt x="59" y="59"/>
                    </a:lnTo>
                    <a:lnTo>
                      <a:pt x="79" y="46"/>
                    </a:lnTo>
                    <a:lnTo>
                      <a:pt x="84" y="39"/>
                    </a:lnTo>
                    <a:lnTo>
                      <a:pt x="84" y="37"/>
                    </a:lnTo>
                    <a:lnTo>
                      <a:pt x="83" y="35"/>
                    </a:lnTo>
                    <a:lnTo>
                      <a:pt x="80" y="29"/>
                    </a:lnTo>
                    <a:lnTo>
                      <a:pt x="79" y="29"/>
                    </a:lnTo>
                    <a:lnTo>
                      <a:pt x="80" y="19"/>
                    </a:lnTo>
                    <a:lnTo>
                      <a:pt x="79" y="14"/>
                    </a:lnTo>
                    <a:lnTo>
                      <a:pt x="82" y="0"/>
                    </a:lnTo>
                    <a:lnTo>
                      <a:pt x="84" y="0"/>
                    </a:lnTo>
                    <a:lnTo>
                      <a:pt x="84" y="1"/>
                    </a:lnTo>
                    <a:lnTo>
                      <a:pt x="87" y="1"/>
                    </a:lnTo>
                    <a:lnTo>
                      <a:pt x="93" y="4"/>
                    </a:lnTo>
                    <a:lnTo>
                      <a:pt x="90" y="1"/>
                    </a:lnTo>
                    <a:lnTo>
                      <a:pt x="89" y="1"/>
                    </a:lnTo>
                    <a:lnTo>
                      <a:pt x="95" y="4"/>
                    </a:lnTo>
                    <a:lnTo>
                      <a:pt x="105" y="12"/>
                    </a:lnTo>
                    <a:lnTo>
                      <a:pt x="112" y="19"/>
                    </a:lnTo>
                    <a:lnTo>
                      <a:pt x="120" y="20"/>
                    </a:lnTo>
                    <a:lnTo>
                      <a:pt x="129" y="20"/>
                    </a:lnTo>
                    <a:lnTo>
                      <a:pt x="136" y="16"/>
                    </a:lnTo>
                    <a:lnTo>
                      <a:pt x="140" y="14"/>
                    </a:lnTo>
                    <a:lnTo>
                      <a:pt x="143" y="12"/>
                    </a:lnTo>
                    <a:lnTo>
                      <a:pt x="145" y="12"/>
                    </a:lnTo>
                    <a:lnTo>
                      <a:pt x="150" y="14"/>
                    </a:lnTo>
                    <a:lnTo>
                      <a:pt x="158" y="20"/>
                    </a:lnTo>
                    <a:lnTo>
                      <a:pt x="166" y="20"/>
                    </a:lnTo>
                    <a:lnTo>
                      <a:pt x="170" y="23"/>
                    </a:lnTo>
                    <a:lnTo>
                      <a:pt x="174" y="24"/>
                    </a:lnTo>
                    <a:lnTo>
                      <a:pt x="179" y="24"/>
                    </a:lnTo>
                    <a:lnTo>
                      <a:pt x="182" y="27"/>
                    </a:lnTo>
                    <a:lnTo>
                      <a:pt x="185" y="29"/>
                    </a:lnTo>
                    <a:lnTo>
                      <a:pt x="189" y="35"/>
                    </a:lnTo>
                    <a:lnTo>
                      <a:pt x="192" y="37"/>
                    </a:lnTo>
                    <a:lnTo>
                      <a:pt x="197" y="37"/>
                    </a:lnTo>
                    <a:lnTo>
                      <a:pt x="200" y="39"/>
                    </a:lnTo>
                    <a:lnTo>
                      <a:pt x="206" y="42"/>
                    </a:lnTo>
                    <a:lnTo>
                      <a:pt x="216" y="44"/>
                    </a:lnTo>
                    <a:lnTo>
                      <a:pt x="220" y="48"/>
                    </a:lnTo>
                    <a:lnTo>
                      <a:pt x="221" y="54"/>
                    </a:lnTo>
                    <a:lnTo>
                      <a:pt x="224" y="56"/>
                    </a:lnTo>
                    <a:lnTo>
                      <a:pt x="223" y="63"/>
                    </a:lnTo>
                    <a:lnTo>
                      <a:pt x="223" y="69"/>
                    </a:lnTo>
                    <a:lnTo>
                      <a:pt x="228" y="89"/>
                    </a:lnTo>
                    <a:lnTo>
                      <a:pt x="232" y="97"/>
                    </a:lnTo>
                    <a:lnTo>
                      <a:pt x="235" y="101"/>
                    </a:lnTo>
                    <a:lnTo>
                      <a:pt x="243" y="108"/>
                    </a:lnTo>
                    <a:lnTo>
                      <a:pt x="250" y="109"/>
                    </a:lnTo>
                    <a:lnTo>
                      <a:pt x="255" y="112"/>
                    </a:lnTo>
                    <a:lnTo>
                      <a:pt x="274" y="113"/>
                    </a:lnTo>
                    <a:lnTo>
                      <a:pt x="281" y="116"/>
                    </a:lnTo>
                    <a:lnTo>
                      <a:pt x="288" y="120"/>
                    </a:lnTo>
                    <a:lnTo>
                      <a:pt x="297" y="123"/>
                    </a:lnTo>
                    <a:lnTo>
                      <a:pt x="300" y="124"/>
                    </a:lnTo>
                    <a:lnTo>
                      <a:pt x="305" y="127"/>
                    </a:lnTo>
                    <a:lnTo>
                      <a:pt x="312" y="131"/>
                    </a:lnTo>
                    <a:lnTo>
                      <a:pt x="315" y="131"/>
                    </a:lnTo>
                    <a:lnTo>
                      <a:pt x="318" y="135"/>
                    </a:lnTo>
                    <a:lnTo>
                      <a:pt x="320" y="138"/>
                    </a:lnTo>
                    <a:lnTo>
                      <a:pt x="327" y="139"/>
                    </a:lnTo>
                    <a:lnTo>
                      <a:pt x="331" y="147"/>
                    </a:lnTo>
                    <a:lnTo>
                      <a:pt x="341" y="157"/>
                    </a:lnTo>
                    <a:lnTo>
                      <a:pt x="343" y="161"/>
                    </a:lnTo>
                    <a:lnTo>
                      <a:pt x="349" y="162"/>
                    </a:lnTo>
                    <a:lnTo>
                      <a:pt x="350" y="165"/>
                    </a:lnTo>
                    <a:lnTo>
                      <a:pt x="354" y="169"/>
                    </a:lnTo>
                    <a:lnTo>
                      <a:pt x="357" y="172"/>
                    </a:lnTo>
                    <a:lnTo>
                      <a:pt x="364" y="172"/>
                    </a:lnTo>
                    <a:lnTo>
                      <a:pt x="369" y="169"/>
                    </a:lnTo>
                    <a:lnTo>
                      <a:pt x="377" y="162"/>
                    </a:lnTo>
                    <a:lnTo>
                      <a:pt x="380" y="161"/>
                    </a:lnTo>
                    <a:lnTo>
                      <a:pt x="384" y="154"/>
                    </a:lnTo>
                    <a:lnTo>
                      <a:pt x="395" y="138"/>
                    </a:lnTo>
                    <a:lnTo>
                      <a:pt x="399" y="127"/>
                    </a:lnTo>
                    <a:lnTo>
                      <a:pt x="399" y="123"/>
                    </a:lnTo>
                    <a:lnTo>
                      <a:pt x="399" y="113"/>
                    </a:lnTo>
                    <a:lnTo>
                      <a:pt x="398" y="108"/>
                    </a:lnTo>
                    <a:lnTo>
                      <a:pt x="395" y="105"/>
                    </a:lnTo>
                    <a:lnTo>
                      <a:pt x="392" y="97"/>
                    </a:lnTo>
                    <a:lnTo>
                      <a:pt x="391" y="82"/>
                    </a:lnTo>
                    <a:lnTo>
                      <a:pt x="392" y="69"/>
                    </a:lnTo>
                    <a:lnTo>
                      <a:pt x="396" y="56"/>
                    </a:lnTo>
                    <a:lnTo>
                      <a:pt x="406" y="44"/>
                    </a:lnTo>
                    <a:lnTo>
                      <a:pt x="408" y="42"/>
                    </a:lnTo>
                    <a:lnTo>
                      <a:pt x="414" y="33"/>
                    </a:lnTo>
                    <a:lnTo>
                      <a:pt x="423" y="29"/>
                    </a:lnTo>
                    <a:lnTo>
                      <a:pt x="429" y="24"/>
                    </a:lnTo>
                    <a:lnTo>
                      <a:pt x="433" y="23"/>
                    </a:lnTo>
                    <a:lnTo>
                      <a:pt x="441" y="23"/>
                    </a:lnTo>
                    <a:lnTo>
                      <a:pt x="445" y="20"/>
                    </a:lnTo>
                    <a:lnTo>
                      <a:pt x="448" y="19"/>
                    </a:lnTo>
                    <a:lnTo>
                      <a:pt x="453" y="12"/>
                    </a:lnTo>
                    <a:lnTo>
                      <a:pt x="457" y="12"/>
                    </a:lnTo>
                    <a:lnTo>
                      <a:pt x="460" y="12"/>
                    </a:lnTo>
                    <a:lnTo>
                      <a:pt x="463" y="14"/>
                    </a:lnTo>
                    <a:lnTo>
                      <a:pt x="471" y="12"/>
                    </a:lnTo>
                    <a:lnTo>
                      <a:pt x="472" y="12"/>
                    </a:lnTo>
                    <a:lnTo>
                      <a:pt x="473" y="12"/>
                    </a:lnTo>
                    <a:lnTo>
                      <a:pt x="475" y="14"/>
                    </a:lnTo>
                    <a:lnTo>
                      <a:pt x="480" y="14"/>
                    </a:lnTo>
                    <a:lnTo>
                      <a:pt x="487" y="20"/>
                    </a:lnTo>
                    <a:lnTo>
                      <a:pt x="488" y="20"/>
                    </a:lnTo>
                    <a:lnTo>
                      <a:pt x="491" y="23"/>
                    </a:lnTo>
                    <a:lnTo>
                      <a:pt x="496" y="24"/>
                    </a:lnTo>
                    <a:lnTo>
                      <a:pt x="501" y="24"/>
                    </a:lnTo>
                    <a:lnTo>
                      <a:pt x="505" y="27"/>
                    </a:lnTo>
                    <a:lnTo>
                      <a:pt x="507" y="29"/>
                    </a:lnTo>
                    <a:lnTo>
                      <a:pt x="507" y="33"/>
                    </a:lnTo>
                    <a:lnTo>
                      <a:pt x="507" y="37"/>
                    </a:lnTo>
                    <a:lnTo>
                      <a:pt x="510" y="39"/>
                    </a:lnTo>
                    <a:lnTo>
                      <a:pt x="509" y="42"/>
                    </a:lnTo>
                    <a:lnTo>
                      <a:pt x="509" y="44"/>
                    </a:lnTo>
                    <a:lnTo>
                      <a:pt x="507" y="42"/>
                    </a:lnTo>
                    <a:lnTo>
                      <a:pt x="507" y="48"/>
                    </a:lnTo>
                    <a:lnTo>
                      <a:pt x="511" y="50"/>
                    </a:lnTo>
                    <a:lnTo>
                      <a:pt x="513" y="54"/>
                    </a:lnTo>
                    <a:lnTo>
                      <a:pt x="514" y="56"/>
                    </a:lnTo>
                    <a:lnTo>
                      <a:pt x="515" y="59"/>
                    </a:lnTo>
                    <a:lnTo>
                      <a:pt x="515" y="54"/>
                    </a:lnTo>
                    <a:lnTo>
                      <a:pt x="518" y="54"/>
                    </a:lnTo>
                    <a:lnTo>
                      <a:pt x="519" y="56"/>
                    </a:lnTo>
                    <a:lnTo>
                      <a:pt x="530" y="56"/>
                    </a:lnTo>
                    <a:lnTo>
                      <a:pt x="540" y="63"/>
                    </a:lnTo>
                    <a:lnTo>
                      <a:pt x="538" y="63"/>
                    </a:lnTo>
                    <a:lnTo>
                      <a:pt x="540" y="63"/>
                    </a:lnTo>
                    <a:lnTo>
                      <a:pt x="541" y="63"/>
                    </a:lnTo>
                    <a:lnTo>
                      <a:pt x="544" y="67"/>
                    </a:lnTo>
                    <a:lnTo>
                      <a:pt x="552" y="67"/>
                    </a:lnTo>
                    <a:lnTo>
                      <a:pt x="561" y="69"/>
                    </a:lnTo>
                    <a:lnTo>
                      <a:pt x="564" y="67"/>
                    </a:lnTo>
                    <a:lnTo>
                      <a:pt x="566" y="65"/>
                    </a:lnTo>
                    <a:lnTo>
                      <a:pt x="567" y="65"/>
                    </a:lnTo>
                    <a:lnTo>
                      <a:pt x="572" y="69"/>
                    </a:lnTo>
                    <a:lnTo>
                      <a:pt x="576" y="69"/>
                    </a:lnTo>
                    <a:lnTo>
                      <a:pt x="579" y="74"/>
                    </a:lnTo>
                    <a:lnTo>
                      <a:pt x="579" y="75"/>
                    </a:lnTo>
                    <a:lnTo>
                      <a:pt x="582" y="82"/>
                    </a:lnTo>
                    <a:lnTo>
                      <a:pt x="583" y="89"/>
                    </a:lnTo>
                    <a:lnTo>
                      <a:pt x="580" y="93"/>
                    </a:lnTo>
                    <a:lnTo>
                      <a:pt x="579" y="97"/>
                    </a:lnTo>
                    <a:lnTo>
                      <a:pt x="575" y="101"/>
                    </a:lnTo>
                    <a:lnTo>
                      <a:pt x="574" y="104"/>
                    </a:lnTo>
                    <a:lnTo>
                      <a:pt x="572" y="105"/>
                    </a:lnTo>
                    <a:lnTo>
                      <a:pt x="574" y="112"/>
                    </a:lnTo>
                    <a:lnTo>
                      <a:pt x="572" y="117"/>
                    </a:lnTo>
                    <a:lnTo>
                      <a:pt x="574" y="124"/>
                    </a:lnTo>
                    <a:lnTo>
                      <a:pt x="578" y="139"/>
                    </a:lnTo>
                    <a:lnTo>
                      <a:pt x="574" y="157"/>
                    </a:lnTo>
                    <a:lnTo>
                      <a:pt x="571" y="162"/>
                    </a:lnTo>
                    <a:lnTo>
                      <a:pt x="570" y="168"/>
                    </a:lnTo>
                    <a:lnTo>
                      <a:pt x="567" y="173"/>
                    </a:lnTo>
                    <a:lnTo>
                      <a:pt x="567" y="177"/>
                    </a:lnTo>
                    <a:lnTo>
                      <a:pt x="571" y="192"/>
                    </a:lnTo>
                    <a:lnTo>
                      <a:pt x="571" y="199"/>
                    </a:lnTo>
                    <a:lnTo>
                      <a:pt x="574" y="206"/>
                    </a:lnTo>
                    <a:lnTo>
                      <a:pt x="574" y="216"/>
                    </a:lnTo>
                    <a:lnTo>
                      <a:pt x="576" y="231"/>
                    </a:lnTo>
                    <a:lnTo>
                      <a:pt x="576" y="662"/>
                    </a:lnTo>
                    <a:lnTo>
                      <a:pt x="576" y="781"/>
                    </a:lnTo>
                    <a:lnTo>
                      <a:pt x="540" y="781"/>
                    </a:lnTo>
                    <a:lnTo>
                      <a:pt x="541" y="811"/>
                    </a:lnTo>
                    <a:lnTo>
                      <a:pt x="540" y="811"/>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88" name="Freeform 472"/>
              <p:cNvSpPr>
                <a:spLocks/>
              </p:cNvSpPr>
              <p:nvPr/>
            </p:nvSpPr>
            <p:spPr bwMode="auto">
              <a:xfrm>
                <a:off x="2525" y="2262"/>
                <a:ext cx="202" cy="294"/>
              </a:xfrm>
              <a:custGeom>
                <a:avLst/>
                <a:gdLst/>
                <a:ahLst/>
                <a:cxnLst>
                  <a:cxn ang="0">
                    <a:pos x="149" y="865"/>
                  </a:cxn>
                  <a:cxn ang="0">
                    <a:pos x="145" y="842"/>
                  </a:cxn>
                  <a:cxn ang="0">
                    <a:pos x="134" y="826"/>
                  </a:cxn>
                  <a:cxn ang="0">
                    <a:pos x="139" y="811"/>
                  </a:cxn>
                  <a:cxn ang="0">
                    <a:pos x="131" y="800"/>
                  </a:cxn>
                  <a:cxn ang="0">
                    <a:pos x="123" y="763"/>
                  </a:cxn>
                  <a:cxn ang="0">
                    <a:pos x="118" y="747"/>
                  </a:cxn>
                  <a:cxn ang="0">
                    <a:pos x="108" y="751"/>
                  </a:cxn>
                  <a:cxn ang="0">
                    <a:pos x="101" y="759"/>
                  </a:cxn>
                  <a:cxn ang="0">
                    <a:pos x="81" y="763"/>
                  </a:cxn>
                  <a:cxn ang="0">
                    <a:pos x="72" y="759"/>
                  </a:cxn>
                  <a:cxn ang="0">
                    <a:pos x="63" y="766"/>
                  </a:cxn>
                  <a:cxn ang="0">
                    <a:pos x="50" y="761"/>
                  </a:cxn>
                  <a:cxn ang="0">
                    <a:pos x="40" y="770"/>
                  </a:cxn>
                  <a:cxn ang="0">
                    <a:pos x="31" y="751"/>
                  </a:cxn>
                  <a:cxn ang="0">
                    <a:pos x="28" y="740"/>
                  </a:cxn>
                  <a:cxn ang="0">
                    <a:pos x="31" y="725"/>
                  </a:cxn>
                  <a:cxn ang="0">
                    <a:pos x="31" y="712"/>
                  </a:cxn>
                  <a:cxn ang="0">
                    <a:pos x="23" y="689"/>
                  </a:cxn>
                  <a:cxn ang="0">
                    <a:pos x="12" y="685"/>
                  </a:cxn>
                  <a:cxn ang="0">
                    <a:pos x="9" y="668"/>
                  </a:cxn>
                  <a:cxn ang="0">
                    <a:pos x="5" y="636"/>
                  </a:cxn>
                  <a:cxn ang="0">
                    <a:pos x="1" y="621"/>
                  </a:cxn>
                  <a:cxn ang="0">
                    <a:pos x="8" y="609"/>
                  </a:cxn>
                  <a:cxn ang="0">
                    <a:pos x="20" y="561"/>
                  </a:cxn>
                  <a:cxn ang="0">
                    <a:pos x="57" y="568"/>
                  </a:cxn>
                  <a:cxn ang="0">
                    <a:pos x="103" y="560"/>
                  </a:cxn>
                  <a:cxn ang="0">
                    <a:pos x="208" y="0"/>
                  </a:cxn>
                  <a:cxn ang="0">
                    <a:pos x="501" y="259"/>
                  </a:cxn>
                  <a:cxn ang="0">
                    <a:pos x="520" y="284"/>
                  </a:cxn>
                  <a:cxn ang="0">
                    <a:pos x="539" y="294"/>
                  </a:cxn>
                  <a:cxn ang="0">
                    <a:pos x="569" y="309"/>
                  </a:cxn>
                  <a:cxn ang="0">
                    <a:pos x="568" y="343"/>
                  </a:cxn>
                  <a:cxn ang="0">
                    <a:pos x="605" y="513"/>
                  </a:cxn>
                  <a:cxn ang="0">
                    <a:pos x="591" y="555"/>
                  </a:cxn>
                  <a:cxn ang="0">
                    <a:pos x="562" y="575"/>
                  </a:cxn>
                  <a:cxn ang="0">
                    <a:pos x="466" y="598"/>
                  </a:cxn>
                  <a:cxn ang="0">
                    <a:pos x="424" y="588"/>
                  </a:cxn>
                  <a:cxn ang="0">
                    <a:pos x="366" y="639"/>
                  </a:cxn>
                  <a:cxn ang="0">
                    <a:pos x="336" y="674"/>
                  </a:cxn>
                  <a:cxn ang="0">
                    <a:pos x="311" y="693"/>
                  </a:cxn>
                  <a:cxn ang="0">
                    <a:pos x="305" y="687"/>
                  </a:cxn>
                  <a:cxn ang="0">
                    <a:pos x="291" y="708"/>
                  </a:cxn>
                  <a:cxn ang="0">
                    <a:pos x="286" y="733"/>
                  </a:cxn>
                  <a:cxn ang="0">
                    <a:pos x="283" y="766"/>
                  </a:cxn>
                  <a:cxn ang="0">
                    <a:pos x="257" y="781"/>
                  </a:cxn>
                  <a:cxn ang="0">
                    <a:pos x="259" y="808"/>
                  </a:cxn>
                  <a:cxn ang="0">
                    <a:pos x="249" y="834"/>
                  </a:cxn>
                  <a:cxn ang="0">
                    <a:pos x="245" y="865"/>
                  </a:cxn>
                  <a:cxn ang="0">
                    <a:pos x="226" y="880"/>
                  </a:cxn>
                  <a:cxn ang="0">
                    <a:pos x="222" y="865"/>
                  </a:cxn>
                  <a:cxn ang="0">
                    <a:pos x="222" y="849"/>
                  </a:cxn>
                  <a:cxn ang="0">
                    <a:pos x="206" y="853"/>
                  </a:cxn>
                  <a:cxn ang="0">
                    <a:pos x="206" y="865"/>
                  </a:cxn>
                  <a:cxn ang="0">
                    <a:pos x="195" y="880"/>
                  </a:cxn>
                  <a:cxn ang="0">
                    <a:pos x="179" y="874"/>
                  </a:cxn>
                  <a:cxn ang="0">
                    <a:pos x="170" y="865"/>
                  </a:cxn>
                  <a:cxn ang="0">
                    <a:pos x="162" y="880"/>
                  </a:cxn>
                </a:cxnLst>
                <a:rect l="0" t="0" r="r" b="b"/>
                <a:pathLst>
                  <a:path w="607" h="884">
                    <a:moveTo>
                      <a:pt x="157" y="883"/>
                    </a:moveTo>
                    <a:lnTo>
                      <a:pt x="158" y="879"/>
                    </a:lnTo>
                    <a:lnTo>
                      <a:pt x="158" y="872"/>
                    </a:lnTo>
                    <a:lnTo>
                      <a:pt x="153" y="872"/>
                    </a:lnTo>
                    <a:lnTo>
                      <a:pt x="151" y="865"/>
                    </a:lnTo>
                    <a:lnTo>
                      <a:pt x="149" y="865"/>
                    </a:lnTo>
                    <a:lnTo>
                      <a:pt x="147" y="864"/>
                    </a:lnTo>
                    <a:lnTo>
                      <a:pt x="146" y="861"/>
                    </a:lnTo>
                    <a:lnTo>
                      <a:pt x="145" y="849"/>
                    </a:lnTo>
                    <a:lnTo>
                      <a:pt x="145" y="846"/>
                    </a:lnTo>
                    <a:lnTo>
                      <a:pt x="143" y="846"/>
                    </a:lnTo>
                    <a:lnTo>
                      <a:pt x="145" y="842"/>
                    </a:lnTo>
                    <a:lnTo>
                      <a:pt x="145" y="831"/>
                    </a:lnTo>
                    <a:lnTo>
                      <a:pt x="142" y="830"/>
                    </a:lnTo>
                    <a:lnTo>
                      <a:pt x="138" y="827"/>
                    </a:lnTo>
                    <a:lnTo>
                      <a:pt x="135" y="834"/>
                    </a:lnTo>
                    <a:lnTo>
                      <a:pt x="131" y="834"/>
                    </a:lnTo>
                    <a:lnTo>
                      <a:pt x="134" y="826"/>
                    </a:lnTo>
                    <a:lnTo>
                      <a:pt x="135" y="823"/>
                    </a:lnTo>
                    <a:lnTo>
                      <a:pt x="135" y="820"/>
                    </a:lnTo>
                    <a:lnTo>
                      <a:pt x="139" y="815"/>
                    </a:lnTo>
                    <a:lnTo>
                      <a:pt x="142" y="815"/>
                    </a:lnTo>
                    <a:lnTo>
                      <a:pt x="142" y="812"/>
                    </a:lnTo>
                    <a:lnTo>
                      <a:pt x="139" y="811"/>
                    </a:lnTo>
                    <a:lnTo>
                      <a:pt x="142" y="811"/>
                    </a:lnTo>
                    <a:lnTo>
                      <a:pt x="138" y="808"/>
                    </a:lnTo>
                    <a:lnTo>
                      <a:pt x="137" y="805"/>
                    </a:lnTo>
                    <a:lnTo>
                      <a:pt x="137" y="801"/>
                    </a:lnTo>
                    <a:lnTo>
                      <a:pt x="133" y="801"/>
                    </a:lnTo>
                    <a:lnTo>
                      <a:pt x="131" y="800"/>
                    </a:lnTo>
                    <a:lnTo>
                      <a:pt x="130" y="793"/>
                    </a:lnTo>
                    <a:lnTo>
                      <a:pt x="128" y="796"/>
                    </a:lnTo>
                    <a:lnTo>
                      <a:pt x="126" y="793"/>
                    </a:lnTo>
                    <a:lnTo>
                      <a:pt x="126" y="774"/>
                    </a:lnTo>
                    <a:lnTo>
                      <a:pt x="122" y="767"/>
                    </a:lnTo>
                    <a:lnTo>
                      <a:pt x="123" y="763"/>
                    </a:lnTo>
                    <a:lnTo>
                      <a:pt x="122" y="761"/>
                    </a:lnTo>
                    <a:lnTo>
                      <a:pt x="120" y="761"/>
                    </a:lnTo>
                    <a:lnTo>
                      <a:pt x="120" y="759"/>
                    </a:lnTo>
                    <a:lnTo>
                      <a:pt x="120" y="752"/>
                    </a:lnTo>
                    <a:lnTo>
                      <a:pt x="120" y="748"/>
                    </a:lnTo>
                    <a:lnTo>
                      <a:pt x="118" y="747"/>
                    </a:lnTo>
                    <a:lnTo>
                      <a:pt x="111" y="742"/>
                    </a:lnTo>
                    <a:lnTo>
                      <a:pt x="107" y="744"/>
                    </a:lnTo>
                    <a:lnTo>
                      <a:pt x="105" y="744"/>
                    </a:lnTo>
                    <a:lnTo>
                      <a:pt x="104" y="747"/>
                    </a:lnTo>
                    <a:lnTo>
                      <a:pt x="107" y="751"/>
                    </a:lnTo>
                    <a:lnTo>
                      <a:pt x="108" y="751"/>
                    </a:lnTo>
                    <a:lnTo>
                      <a:pt x="108" y="755"/>
                    </a:lnTo>
                    <a:lnTo>
                      <a:pt x="107" y="755"/>
                    </a:lnTo>
                    <a:lnTo>
                      <a:pt x="107" y="759"/>
                    </a:lnTo>
                    <a:lnTo>
                      <a:pt x="104" y="757"/>
                    </a:lnTo>
                    <a:lnTo>
                      <a:pt x="103" y="759"/>
                    </a:lnTo>
                    <a:lnTo>
                      <a:pt x="101" y="759"/>
                    </a:lnTo>
                    <a:lnTo>
                      <a:pt x="96" y="761"/>
                    </a:lnTo>
                    <a:lnTo>
                      <a:pt x="95" y="766"/>
                    </a:lnTo>
                    <a:lnTo>
                      <a:pt x="95" y="767"/>
                    </a:lnTo>
                    <a:lnTo>
                      <a:pt x="93" y="771"/>
                    </a:lnTo>
                    <a:lnTo>
                      <a:pt x="88" y="770"/>
                    </a:lnTo>
                    <a:lnTo>
                      <a:pt x="81" y="763"/>
                    </a:lnTo>
                    <a:lnTo>
                      <a:pt x="80" y="763"/>
                    </a:lnTo>
                    <a:lnTo>
                      <a:pt x="78" y="761"/>
                    </a:lnTo>
                    <a:lnTo>
                      <a:pt x="76" y="761"/>
                    </a:lnTo>
                    <a:lnTo>
                      <a:pt x="74" y="761"/>
                    </a:lnTo>
                    <a:lnTo>
                      <a:pt x="73" y="759"/>
                    </a:lnTo>
                    <a:lnTo>
                      <a:pt x="72" y="759"/>
                    </a:lnTo>
                    <a:lnTo>
                      <a:pt x="72" y="761"/>
                    </a:lnTo>
                    <a:lnTo>
                      <a:pt x="70" y="759"/>
                    </a:lnTo>
                    <a:lnTo>
                      <a:pt x="70" y="761"/>
                    </a:lnTo>
                    <a:lnTo>
                      <a:pt x="67" y="761"/>
                    </a:lnTo>
                    <a:lnTo>
                      <a:pt x="66" y="766"/>
                    </a:lnTo>
                    <a:lnTo>
                      <a:pt x="63" y="766"/>
                    </a:lnTo>
                    <a:lnTo>
                      <a:pt x="63" y="770"/>
                    </a:lnTo>
                    <a:lnTo>
                      <a:pt x="58" y="781"/>
                    </a:lnTo>
                    <a:lnTo>
                      <a:pt x="55" y="778"/>
                    </a:lnTo>
                    <a:lnTo>
                      <a:pt x="53" y="766"/>
                    </a:lnTo>
                    <a:lnTo>
                      <a:pt x="50" y="763"/>
                    </a:lnTo>
                    <a:lnTo>
                      <a:pt x="50" y="761"/>
                    </a:lnTo>
                    <a:lnTo>
                      <a:pt x="47" y="759"/>
                    </a:lnTo>
                    <a:lnTo>
                      <a:pt x="44" y="759"/>
                    </a:lnTo>
                    <a:lnTo>
                      <a:pt x="43" y="766"/>
                    </a:lnTo>
                    <a:lnTo>
                      <a:pt x="42" y="766"/>
                    </a:lnTo>
                    <a:lnTo>
                      <a:pt x="40" y="767"/>
                    </a:lnTo>
                    <a:lnTo>
                      <a:pt x="40" y="770"/>
                    </a:lnTo>
                    <a:lnTo>
                      <a:pt x="39" y="771"/>
                    </a:lnTo>
                    <a:lnTo>
                      <a:pt x="36" y="774"/>
                    </a:lnTo>
                    <a:lnTo>
                      <a:pt x="34" y="771"/>
                    </a:lnTo>
                    <a:lnTo>
                      <a:pt x="28" y="761"/>
                    </a:lnTo>
                    <a:lnTo>
                      <a:pt x="28" y="751"/>
                    </a:lnTo>
                    <a:lnTo>
                      <a:pt x="31" y="751"/>
                    </a:lnTo>
                    <a:lnTo>
                      <a:pt x="32" y="748"/>
                    </a:lnTo>
                    <a:lnTo>
                      <a:pt x="34" y="747"/>
                    </a:lnTo>
                    <a:lnTo>
                      <a:pt x="32" y="742"/>
                    </a:lnTo>
                    <a:lnTo>
                      <a:pt x="31" y="744"/>
                    </a:lnTo>
                    <a:lnTo>
                      <a:pt x="31" y="742"/>
                    </a:lnTo>
                    <a:lnTo>
                      <a:pt x="28" y="740"/>
                    </a:lnTo>
                    <a:lnTo>
                      <a:pt x="31" y="738"/>
                    </a:lnTo>
                    <a:lnTo>
                      <a:pt x="28" y="736"/>
                    </a:lnTo>
                    <a:lnTo>
                      <a:pt x="31" y="733"/>
                    </a:lnTo>
                    <a:lnTo>
                      <a:pt x="28" y="733"/>
                    </a:lnTo>
                    <a:lnTo>
                      <a:pt x="31" y="727"/>
                    </a:lnTo>
                    <a:lnTo>
                      <a:pt x="31" y="725"/>
                    </a:lnTo>
                    <a:lnTo>
                      <a:pt x="31" y="719"/>
                    </a:lnTo>
                    <a:lnTo>
                      <a:pt x="32" y="717"/>
                    </a:lnTo>
                    <a:lnTo>
                      <a:pt x="31" y="715"/>
                    </a:lnTo>
                    <a:lnTo>
                      <a:pt x="31" y="712"/>
                    </a:lnTo>
                    <a:lnTo>
                      <a:pt x="31" y="715"/>
                    </a:lnTo>
                    <a:lnTo>
                      <a:pt x="31" y="712"/>
                    </a:lnTo>
                    <a:lnTo>
                      <a:pt x="28" y="710"/>
                    </a:lnTo>
                    <a:lnTo>
                      <a:pt x="28" y="708"/>
                    </a:lnTo>
                    <a:lnTo>
                      <a:pt x="25" y="708"/>
                    </a:lnTo>
                    <a:lnTo>
                      <a:pt x="25" y="704"/>
                    </a:lnTo>
                    <a:lnTo>
                      <a:pt x="25" y="700"/>
                    </a:lnTo>
                    <a:lnTo>
                      <a:pt x="23" y="689"/>
                    </a:lnTo>
                    <a:lnTo>
                      <a:pt x="20" y="691"/>
                    </a:lnTo>
                    <a:lnTo>
                      <a:pt x="20" y="689"/>
                    </a:lnTo>
                    <a:lnTo>
                      <a:pt x="15" y="696"/>
                    </a:lnTo>
                    <a:lnTo>
                      <a:pt x="12" y="691"/>
                    </a:lnTo>
                    <a:lnTo>
                      <a:pt x="13" y="687"/>
                    </a:lnTo>
                    <a:lnTo>
                      <a:pt x="12" y="685"/>
                    </a:lnTo>
                    <a:lnTo>
                      <a:pt x="11" y="682"/>
                    </a:lnTo>
                    <a:lnTo>
                      <a:pt x="9" y="682"/>
                    </a:lnTo>
                    <a:lnTo>
                      <a:pt x="8" y="677"/>
                    </a:lnTo>
                    <a:lnTo>
                      <a:pt x="8" y="674"/>
                    </a:lnTo>
                    <a:lnTo>
                      <a:pt x="5" y="673"/>
                    </a:lnTo>
                    <a:lnTo>
                      <a:pt x="9" y="668"/>
                    </a:lnTo>
                    <a:lnTo>
                      <a:pt x="11" y="663"/>
                    </a:lnTo>
                    <a:lnTo>
                      <a:pt x="8" y="654"/>
                    </a:lnTo>
                    <a:lnTo>
                      <a:pt x="9" y="648"/>
                    </a:lnTo>
                    <a:lnTo>
                      <a:pt x="9" y="644"/>
                    </a:lnTo>
                    <a:lnTo>
                      <a:pt x="8" y="636"/>
                    </a:lnTo>
                    <a:lnTo>
                      <a:pt x="5" y="636"/>
                    </a:lnTo>
                    <a:lnTo>
                      <a:pt x="5" y="633"/>
                    </a:lnTo>
                    <a:lnTo>
                      <a:pt x="5" y="632"/>
                    </a:lnTo>
                    <a:lnTo>
                      <a:pt x="1" y="629"/>
                    </a:lnTo>
                    <a:lnTo>
                      <a:pt x="1" y="628"/>
                    </a:lnTo>
                    <a:lnTo>
                      <a:pt x="0" y="624"/>
                    </a:lnTo>
                    <a:lnTo>
                      <a:pt x="1" y="621"/>
                    </a:lnTo>
                    <a:lnTo>
                      <a:pt x="2" y="621"/>
                    </a:lnTo>
                    <a:lnTo>
                      <a:pt x="2" y="614"/>
                    </a:lnTo>
                    <a:lnTo>
                      <a:pt x="0" y="610"/>
                    </a:lnTo>
                    <a:lnTo>
                      <a:pt x="0" y="609"/>
                    </a:lnTo>
                    <a:lnTo>
                      <a:pt x="8" y="610"/>
                    </a:lnTo>
                    <a:lnTo>
                      <a:pt x="8" y="609"/>
                    </a:lnTo>
                    <a:lnTo>
                      <a:pt x="9" y="609"/>
                    </a:lnTo>
                    <a:lnTo>
                      <a:pt x="16" y="599"/>
                    </a:lnTo>
                    <a:lnTo>
                      <a:pt x="16" y="594"/>
                    </a:lnTo>
                    <a:lnTo>
                      <a:pt x="15" y="591"/>
                    </a:lnTo>
                    <a:lnTo>
                      <a:pt x="15" y="588"/>
                    </a:lnTo>
                    <a:lnTo>
                      <a:pt x="20" y="561"/>
                    </a:lnTo>
                    <a:lnTo>
                      <a:pt x="21" y="564"/>
                    </a:lnTo>
                    <a:lnTo>
                      <a:pt x="28" y="560"/>
                    </a:lnTo>
                    <a:lnTo>
                      <a:pt x="28" y="555"/>
                    </a:lnTo>
                    <a:lnTo>
                      <a:pt x="31" y="557"/>
                    </a:lnTo>
                    <a:lnTo>
                      <a:pt x="50" y="588"/>
                    </a:lnTo>
                    <a:lnTo>
                      <a:pt x="57" y="568"/>
                    </a:lnTo>
                    <a:lnTo>
                      <a:pt x="66" y="568"/>
                    </a:lnTo>
                    <a:lnTo>
                      <a:pt x="76" y="570"/>
                    </a:lnTo>
                    <a:lnTo>
                      <a:pt x="78" y="572"/>
                    </a:lnTo>
                    <a:lnTo>
                      <a:pt x="89" y="572"/>
                    </a:lnTo>
                    <a:lnTo>
                      <a:pt x="104" y="568"/>
                    </a:lnTo>
                    <a:lnTo>
                      <a:pt x="103" y="560"/>
                    </a:lnTo>
                    <a:lnTo>
                      <a:pt x="107" y="553"/>
                    </a:lnTo>
                    <a:lnTo>
                      <a:pt x="107" y="564"/>
                    </a:lnTo>
                    <a:lnTo>
                      <a:pt x="249" y="564"/>
                    </a:lnTo>
                    <a:lnTo>
                      <a:pt x="254" y="515"/>
                    </a:lnTo>
                    <a:lnTo>
                      <a:pt x="244" y="506"/>
                    </a:lnTo>
                    <a:lnTo>
                      <a:pt x="208" y="0"/>
                    </a:lnTo>
                    <a:lnTo>
                      <a:pt x="273" y="0"/>
                    </a:lnTo>
                    <a:lnTo>
                      <a:pt x="451" y="187"/>
                    </a:lnTo>
                    <a:lnTo>
                      <a:pt x="493" y="232"/>
                    </a:lnTo>
                    <a:lnTo>
                      <a:pt x="493" y="254"/>
                    </a:lnTo>
                    <a:lnTo>
                      <a:pt x="498" y="254"/>
                    </a:lnTo>
                    <a:lnTo>
                      <a:pt x="501" y="259"/>
                    </a:lnTo>
                    <a:lnTo>
                      <a:pt x="511" y="265"/>
                    </a:lnTo>
                    <a:lnTo>
                      <a:pt x="512" y="265"/>
                    </a:lnTo>
                    <a:lnTo>
                      <a:pt x="512" y="273"/>
                    </a:lnTo>
                    <a:lnTo>
                      <a:pt x="517" y="280"/>
                    </a:lnTo>
                    <a:lnTo>
                      <a:pt x="520" y="280"/>
                    </a:lnTo>
                    <a:lnTo>
                      <a:pt x="520" y="284"/>
                    </a:lnTo>
                    <a:lnTo>
                      <a:pt x="521" y="284"/>
                    </a:lnTo>
                    <a:lnTo>
                      <a:pt x="524" y="284"/>
                    </a:lnTo>
                    <a:lnTo>
                      <a:pt x="527" y="285"/>
                    </a:lnTo>
                    <a:lnTo>
                      <a:pt x="532" y="281"/>
                    </a:lnTo>
                    <a:lnTo>
                      <a:pt x="536" y="288"/>
                    </a:lnTo>
                    <a:lnTo>
                      <a:pt x="539" y="294"/>
                    </a:lnTo>
                    <a:lnTo>
                      <a:pt x="542" y="294"/>
                    </a:lnTo>
                    <a:lnTo>
                      <a:pt x="543" y="298"/>
                    </a:lnTo>
                    <a:lnTo>
                      <a:pt x="544" y="298"/>
                    </a:lnTo>
                    <a:lnTo>
                      <a:pt x="546" y="298"/>
                    </a:lnTo>
                    <a:lnTo>
                      <a:pt x="559" y="300"/>
                    </a:lnTo>
                    <a:lnTo>
                      <a:pt x="569" y="309"/>
                    </a:lnTo>
                    <a:lnTo>
                      <a:pt x="569" y="323"/>
                    </a:lnTo>
                    <a:lnTo>
                      <a:pt x="569" y="326"/>
                    </a:lnTo>
                    <a:lnTo>
                      <a:pt x="570" y="326"/>
                    </a:lnTo>
                    <a:lnTo>
                      <a:pt x="570" y="334"/>
                    </a:lnTo>
                    <a:lnTo>
                      <a:pt x="568" y="336"/>
                    </a:lnTo>
                    <a:lnTo>
                      <a:pt x="568" y="343"/>
                    </a:lnTo>
                    <a:lnTo>
                      <a:pt x="565" y="349"/>
                    </a:lnTo>
                    <a:lnTo>
                      <a:pt x="573" y="359"/>
                    </a:lnTo>
                    <a:lnTo>
                      <a:pt x="607" y="349"/>
                    </a:lnTo>
                    <a:lnTo>
                      <a:pt x="607" y="475"/>
                    </a:lnTo>
                    <a:lnTo>
                      <a:pt x="605" y="475"/>
                    </a:lnTo>
                    <a:lnTo>
                      <a:pt x="605" y="513"/>
                    </a:lnTo>
                    <a:lnTo>
                      <a:pt x="600" y="517"/>
                    </a:lnTo>
                    <a:lnTo>
                      <a:pt x="596" y="530"/>
                    </a:lnTo>
                    <a:lnTo>
                      <a:pt x="597" y="536"/>
                    </a:lnTo>
                    <a:lnTo>
                      <a:pt x="595" y="540"/>
                    </a:lnTo>
                    <a:lnTo>
                      <a:pt x="593" y="551"/>
                    </a:lnTo>
                    <a:lnTo>
                      <a:pt x="591" y="555"/>
                    </a:lnTo>
                    <a:lnTo>
                      <a:pt x="588" y="555"/>
                    </a:lnTo>
                    <a:lnTo>
                      <a:pt x="584" y="561"/>
                    </a:lnTo>
                    <a:lnTo>
                      <a:pt x="581" y="564"/>
                    </a:lnTo>
                    <a:lnTo>
                      <a:pt x="580" y="575"/>
                    </a:lnTo>
                    <a:lnTo>
                      <a:pt x="562" y="568"/>
                    </a:lnTo>
                    <a:lnTo>
                      <a:pt x="562" y="575"/>
                    </a:lnTo>
                    <a:lnTo>
                      <a:pt x="547" y="575"/>
                    </a:lnTo>
                    <a:lnTo>
                      <a:pt x="498" y="579"/>
                    </a:lnTo>
                    <a:lnTo>
                      <a:pt x="488" y="595"/>
                    </a:lnTo>
                    <a:lnTo>
                      <a:pt x="486" y="595"/>
                    </a:lnTo>
                    <a:lnTo>
                      <a:pt x="478" y="598"/>
                    </a:lnTo>
                    <a:lnTo>
                      <a:pt x="466" y="598"/>
                    </a:lnTo>
                    <a:lnTo>
                      <a:pt x="459" y="595"/>
                    </a:lnTo>
                    <a:lnTo>
                      <a:pt x="452" y="598"/>
                    </a:lnTo>
                    <a:lnTo>
                      <a:pt x="441" y="588"/>
                    </a:lnTo>
                    <a:lnTo>
                      <a:pt x="436" y="595"/>
                    </a:lnTo>
                    <a:lnTo>
                      <a:pt x="435" y="588"/>
                    </a:lnTo>
                    <a:lnTo>
                      <a:pt x="424" y="588"/>
                    </a:lnTo>
                    <a:lnTo>
                      <a:pt x="410" y="606"/>
                    </a:lnTo>
                    <a:lnTo>
                      <a:pt x="399" y="609"/>
                    </a:lnTo>
                    <a:lnTo>
                      <a:pt x="378" y="624"/>
                    </a:lnTo>
                    <a:lnTo>
                      <a:pt x="378" y="643"/>
                    </a:lnTo>
                    <a:lnTo>
                      <a:pt x="374" y="644"/>
                    </a:lnTo>
                    <a:lnTo>
                      <a:pt x="366" y="639"/>
                    </a:lnTo>
                    <a:lnTo>
                      <a:pt x="360" y="636"/>
                    </a:lnTo>
                    <a:lnTo>
                      <a:pt x="347" y="654"/>
                    </a:lnTo>
                    <a:lnTo>
                      <a:pt x="344" y="666"/>
                    </a:lnTo>
                    <a:lnTo>
                      <a:pt x="344" y="674"/>
                    </a:lnTo>
                    <a:lnTo>
                      <a:pt x="338" y="677"/>
                    </a:lnTo>
                    <a:lnTo>
                      <a:pt x="336" y="674"/>
                    </a:lnTo>
                    <a:lnTo>
                      <a:pt x="330" y="670"/>
                    </a:lnTo>
                    <a:lnTo>
                      <a:pt x="332" y="696"/>
                    </a:lnTo>
                    <a:lnTo>
                      <a:pt x="324" y="696"/>
                    </a:lnTo>
                    <a:lnTo>
                      <a:pt x="324" y="704"/>
                    </a:lnTo>
                    <a:lnTo>
                      <a:pt x="320" y="704"/>
                    </a:lnTo>
                    <a:lnTo>
                      <a:pt x="311" y="693"/>
                    </a:lnTo>
                    <a:lnTo>
                      <a:pt x="305" y="691"/>
                    </a:lnTo>
                    <a:lnTo>
                      <a:pt x="307" y="687"/>
                    </a:lnTo>
                    <a:lnTo>
                      <a:pt x="306" y="687"/>
                    </a:lnTo>
                    <a:lnTo>
                      <a:pt x="305" y="685"/>
                    </a:lnTo>
                    <a:lnTo>
                      <a:pt x="305" y="682"/>
                    </a:lnTo>
                    <a:lnTo>
                      <a:pt x="305" y="687"/>
                    </a:lnTo>
                    <a:lnTo>
                      <a:pt x="301" y="689"/>
                    </a:lnTo>
                    <a:lnTo>
                      <a:pt x="298" y="696"/>
                    </a:lnTo>
                    <a:lnTo>
                      <a:pt x="294" y="700"/>
                    </a:lnTo>
                    <a:lnTo>
                      <a:pt x="295" y="704"/>
                    </a:lnTo>
                    <a:lnTo>
                      <a:pt x="292" y="704"/>
                    </a:lnTo>
                    <a:lnTo>
                      <a:pt x="291" y="708"/>
                    </a:lnTo>
                    <a:lnTo>
                      <a:pt x="295" y="715"/>
                    </a:lnTo>
                    <a:lnTo>
                      <a:pt x="296" y="727"/>
                    </a:lnTo>
                    <a:lnTo>
                      <a:pt x="292" y="729"/>
                    </a:lnTo>
                    <a:lnTo>
                      <a:pt x="290" y="727"/>
                    </a:lnTo>
                    <a:lnTo>
                      <a:pt x="286" y="729"/>
                    </a:lnTo>
                    <a:lnTo>
                      <a:pt x="286" y="733"/>
                    </a:lnTo>
                    <a:lnTo>
                      <a:pt x="290" y="742"/>
                    </a:lnTo>
                    <a:lnTo>
                      <a:pt x="287" y="747"/>
                    </a:lnTo>
                    <a:lnTo>
                      <a:pt x="290" y="755"/>
                    </a:lnTo>
                    <a:lnTo>
                      <a:pt x="287" y="752"/>
                    </a:lnTo>
                    <a:lnTo>
                      <a:pt x="283" y="761"/>
                    </a:lnTo>
                    <a:lnTo>
                      <a:pt x="283" y="766"/>
                    </a:lnTo>
                    <a:lnTo>
                      <a:pt x="280" y="766"/>
                    </a:lnTo>
                    <a:lnTo>
                      <a:pt x="280" y="767"/>
                    </a:lnTo>
                    <a:lnTo>
                      <a:pt x="278" y="767"/>
                    </a:lnTo>
                    <a:lnTo>
                      <a:pt x="276" y="774"/>
                    </a:lnTo>
                    <a:lnTo>
                      <a:pt x="264" y="774"/>
                    </a:lnTo>
                    <a:lnTo>
                      <a:pt x="257" y="781"/>
                    </a:lnTo>
                    <a:lnTo>
                      <a:pt x="257" y="782"/>
                    </a:lnTo>
                    <a:lnTo>
                      <a:pt x="252" y="782"/>
                    </a:lnTo>
                    <a:lnTo>
                      <a:pt x="257" y="786"/>
                    </a:lnTo>
                    <a:lnTo>
                      <a:pt x="256" y="797"/>
                    </a:lnTo>
                    <a:lnTo>
                      <a:pt x="259" y="797"/>
                    </a:lnTo>
                    <a:lnTo>
                      <a:pt x="259" y="808"/>
                    </a:lnTo>
                    <a:lnTo>
                      <a:pt x="257" y="808"/>
                    </a:lnTo>
                    <a:lnTo>
                      <a:pt x="257" y="819"/>
                    </a:lnTo>
                    <a:lnTo>
                      <a:pt x="256" y="820"/>
                    </a:lnTo>
                    <a:lnTo>
                      <a:pt x="256" y="826"/>
                    </a:lnTo>
                    <a:lnTo>
                      <a:pt x="249" y="827"/>
                    </a:lnTo>
                    <a:lnTo>
                      <a:pt x="249" y="834"/>
                    </a:lnTo>
                    <a:lnTo>
                      <a:pt x="250" y="831"/>
                    </a:lnTo>
                    <a:lnTo>
                      <a:pt x="250" y="841"/>
                    </a:lnTo>
                    <a:lnTo>
                      <a:pt x="249" y="857"/>
                    </a:lnTo>
                    <a:lnTo>
                      <a:pt x="249" y="860"/>
                    </a:lnTo>
                    <a:lnTo>
                      <a:pt x="248" y="865"/>
                    </a:lnTo>
                    <a:lnTo>
                      <a:pt x="245" y="865"/>
                    </a:lnTo>
                    <a:lnTo>
                      <a:pt x="234" y="869"/>
                    </a:lnTo>
                    <a:lnTo>
                      <a:pt x="234" y="874"/>
                    </a:lnTo>
                    <a:lnTo>
                      <a:pt x="231" y="874"/>
                    </a:lnTo>
                    <a:lnTo>
                      <a:pt x="231" y="876"/>
                    </a:lnTo>
                    <a:lnTo>
                      <a:pt x="230" y="880"/>
                    </a:lnTo>
                    <a:lnTo>
                      <a:pt x="226" y="880"/>
                    </a:lnTo>
                    <a:lnTo>
                      <a:pt x="222" y="879"/>
                    </a:lnTo>
                    <a:lnTo>
                      <a:pt x="221" y="874"/>
                    </a:lnTo>
                    <a:lnTo>
                      <a:pt x="223" y="872"/>
                    </a:lnTo>
                    <a:lnTo>
                      <a:pt x="222" y="868"/>
                    </a:lnTo>
                    <a:lnTo>
                      <a:pt x="225" y="865"/>
                    </a:lnTo>
                    <a:lnTo>
                      <a:pt x="222" y="865"/>
                    </a:lnTo>
                    <a:lnTo>
                      <a:pt x="223" y="861"/>
                    </a:lnTo>
                    <a:lnTo>
                      <a:pt x="222" y="861"/>
                    </a:lnTo>
                    <a:lnTo>
                      <a:pt x="221" y="861"/>
                    </a:lnTo>
                    <a:lnTo>
                      <a:pt x="222" y="854"/>
                    </a:lnTo>
                    <a:lnTo>
                      <a:pt x="221" y="853"/>
                    </a:lnTo>
                    <a:lnTo>
                      <a:pt x="222" y="849"/>
                    </a:lnTo>
                    <a:lnTo>
                      <a:pt x="221" y="849"/>
                    </a:lnTo>
                    <a:lnTo>
                      <a:pt x="218" y="850"/>
                    </a:lnTo>
                    <a:lnTo>
                      <a:pt x="214" y="850"/>
                    </a:lnTo>
                    <a:lnTo>
                      <a:pt x="215" y="857"/>
                    </a:lnTo>
                    <a:lnTo>
                      <a:pt x="214" y="860"/>
                    </a:lnTo>
                    <a:lnTo>
                      <a:pt x="206" y="853"/>
                    </a:lnTo>
                    <a:lnTo>
                      <a:pt x="204" y="857"/>
                    </a:lnTo>
                    <a:lnTo>
                      <a:pt x="206" y="857"/>
                    </a:lnTo>
                    <a:lnTo>
                      <a:pt x="204" y="861"/>
                    </a:lnTo>
                    <a:lnTo>
                      <a:pt x="204" y="864"/>
                    </a:lnTo>
                    <a:lnTo>
                      <a:pt x="206" y="864"/>
                    </a:lnTo>
                    <a:lnTo>
                      <a:pt x="206" y="865"/>
                    </a:lnTo>
                    <a:lnTo>
                      <a:pt x="206" y="868"/>
                    </a:lnTo>
                    <a:lnTo>
                      <a:pt x="204" y="872"/>
                    </a:lnTo>
                    <a:lnTo>
                      <a:pt x="202" y="869"/>
                    </a:lnTo>
                    <a:lnTo>
                      <a:pt x="195" y="872"/>
                    </a:lnTo>
                    <a:lnTo>
                      <a:pt x="193" y="879"/>
                    </a:lnTo>
                    <a:lnTo>
                      <a:pt x="195" y="880"/>
                    </a:lnTo>
                    <a:lnTo>
                      <a:pt x="193" y="883"/>
                    </a:lnTo>
                    <a:lnTo>
                      <a:pt x="192" y="884"/>
                    </a:lnTo>
                    <a:lnTo>
                      <a:pt x="192" y="883"/>
                    </a:lnTo>
                    <a:lnTo>
                      <a:pt x="189" y="880"/>
                    </a:lnTo>
                    <a:lnTo>
                      <a:pt x="180" y="879"/>
                    </a:lnTo>
                    <a:lnTo>
                      <a:pt x="179" y="874"/>
                    </a:lnTo>
                    <a:lnTo>
                      <a:pt x="180" y="872"/>
                    </a:lnTo>
                    <a:lnTo>
                      <a:pt x="177" y="872"/>
                    </a:lnTo>
                    <a:lnTo>
                      <a:pt x="176" y="865"/>
                    </a:lnTo>
                    <a:lnTo>
                      <a:pt x="175" y="865"/>
                    </a:lnTo>
                    <a:lnTo>
                      <a:pt x="173" y="865"/>
                    </a:lnTo>
                    <a:lnTo>
                      <a:pt x="170" y="865"/>
                    </a:lnTo>
                    <a:lnTo>
                      <a:pt x="169" y="865"/>
                    </a:lnTo>
                    <a:lnTo>
                      <a:pt x="168" y="868"/>
                    </a:lnTo>
                    <a:lnTo>
                      <a:pt x="166" y="868"/>
                    </a:lnTo>
                    <a:lnTo>
                      <a:pt x="164" y="872"/>
                    </a:lnTo>
                    <a:lnTo>
                      <a:pt x="165" y="874"/>
                    </a:lnTo>
                    <a:lnTo>
                      <a:pt x="162" y="880"/>
                    </a:lnTo>
                    <a:lnTo>
                      <a:pt x="160" y="883"/>
                    </a:lnTo>
                    <a:lnTo>
                      <a:pt x="158" y="883"/>
                    </a:lnTo>
                    <a:lnTo>
                      <a:pt x="157" y="88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87" name="Freeform 471"/>
              <p:cNvSpPr>
                <a:spLocks/>
              </p:cNvSpPr>
              <p:nvPr/>
            </p:nvSpPr>
            <p:spPr bwMode="auto">
              <a:xfrm>
                <a:off x="2465" y="2216"/>
                <a:ext cx="151" cy="249"/>
              </a:xfrm>
              <a:custGeom>
                <a:avLst/>
                <a:gdLst/>
                <a:ahLst/>
                <a:cxnLst>
                  <a:cxn ang="0">
                    <a:pos x="195" y="737"/>
                  </a:cxn>
                  <a:cxn ang="0">
                    <a:pos x="199" y="699"/>
                  </a:cxn>
                  <a:cxn ang="0">
                    <a:pos x="210" y="695"/>
                  </a:cxn>
                  <a:cxn ang="0">
                    <a:pos x="255" y="708"/>
                  </a:cxn>
                  <a:cxn ang="0">
                    <a:pos x="282" y="698"/>
                  </a:cxn>
                  <a:cxn ang="0">
                    <a:pos x="433" y="653"/>
                  </a:cxn>
                  <a:cxn ang="0">
                    <a:pos x="310" y="3"/>
                  </a:cxn>
                  <a:cxn ang="0">
                    <a:pos x="188" y="79"/>
                  </a:cxn>
                  <a:cxn ang="0">
                    <a:pos x="167" y="240"/>
                  </a:cxn>
                  <a:cxn ang="0">
                    <a:pos x="148" y="285"/>
                  </a:cxn>
                  <a:cxn ang="0">
                    <a:pos x="4" y="369"/>
                  </a:cxn>
                  <a:cxn ang="0">
                    <a:pos x="1" y="389"/>
                  </a:cxn>
                  <a:cxn ang="0">
                    <a:pos x="4" y="378"/>
                  </a:cxn>
                  <a:cxn ang="0">
                    <a:pos x="5" y="373"/>
                  </a:cxn>
                  <a:cxn ang="0">
                    <a:pos x="12" y="378"/>
                  </a:cxn>
                  <a:cxn ang="0">
                    <a:pos x="15" y="396"/>
                  </a:cxn>
                  <a:cxn ang="0">
                    <a:pos x="20" y="392"/>
                  </a:cxn>
                  <a:cxn ang="0">
                    <a:pos x="23" y="397"/>
                  </a:cxn>
                  <a:cxn ang="0">
                    <a:pos x="28" y="411"/>
                  </a:cxn>
                  <a:cxn ang="0">
                    <a:pos x="31" y="418"/>
                  </a:cxn>
                  <a:cxn ang="0">
                    <a:pos x="31" y="427"/>
                  </a:cxn>
                  <a:cxn ang="0">
                    <a:pos x="30" y="442"/>
                  </a:cxn>
                  <a:cxn ang="0">
                    <a:pos x="32" y="445"/>
                  </a:cxn>
                  <a:cxn ang="0">
                    <a:pos x="28" y="457"/>
                  </a:cxn>
                  <a:cxn ang="0">
                    <a:pos x="23" y="472"/>
                  </a:cxn>
                  <a:cxn ang="0">
                    <a:pos x="27" y="464"/>
                  </a:cxn>
                  <a:cxn ang="0">
                    <a:pos x="28" y="468"/>
                  </a:cxn>
                  <a:cxn ang="0">
                    <a:pos x="20" y="472"/>
                  </a:cxn>
                  <a:cxn ang="0">
                    <a:pos x="34" y="500"/>
                  </a:cxn>
                  <a:cxn ang="0">
                    <a:pos x="39" y="549"/>
                  </a:cxn>
                  <a:cxn ang="0">
                    <a:pos x="28" y="614"/>
                  </a:cxn>
                  <a:cxn ang="0">
                    <a:pos x="20" y="670"/>
                  </a:cxn>
                  <a:cxn ang="0">
                    <a:pos x="23" y="663"/>
                  </a:cxn>
                  <a:cxn ang="0">
                    <a:pos x="34" y="642"/>
                  </a:cxn>
                  <a:cxn ang="0">
                    <a:pos x="38" y="642"/>
                  </a:cxn>
                  <a:cxn ang="0">
                    <a:pos x="45" y="642"/>
                  </a:cxn>
                  <a:cxn ang="0">
                    <a:pos x="54" y="642"/>
                  </a:cxn>
                  <a:cxn ang="0">
                    <a:pos x="62" y="640"/>
                  </a:cxn>
                  <a:cxn ang="0">
                    <a:pos x="73" y="633"/>
                  </a:cxn>
                  <a:cxn ang="0">
                    <a:pos x="78" y="633"/>
                  </a:cxn>
                  <a:cxn ang="0">
                    <a:pos x="82" y="636"/>
                  </a:cxn>
                  <a:cxn ang="0">
                    <a:pos x="87" y="638"/>
                  </a:cxn>
                  <a:cxn ang="0">
                    <a:pos x="93" y="636"/>
                  </a:cxn>
                  <a:cxn ang="0">
                    <a:pos x="100" y="636"/>
                  </a:cxn>
                  <a:cxn ang="0">
                    <a:pos x="104" y="642"/>
                  </a:cxn>
                  <a:cxn ang="0">
                    <a:pos x="115" y="653"/>
                  </a:cxn>
                  <a:cxn ang="0">
                    <a:pos x="119" y="661"/>
                  </a:cxn>
                  <a:cxn ang="0">
                    <a:pos x="124" y="663"/>
                  </a:cxn>
                  <a:cxn ang="0">
                    <a:pos x="131" y="666"/>
                  </a:cxn>
                  <a:cxn ang="0">
                    <a:pos x="131" y="668"/>
                  </a:cxn>
                  <a:cxn ang="0">
                    <a:pos x="137" y="672"/>
                  </a:cxn>
                  <a:cxn ang="0">
                    <a:pos x="139" y="680"/>
                  </a:cxn>
                  <a:cxn ang="0">
                    <a:pos x="143" y="691"/>
                  </a:cxn>
                  <a:cxn ang="0">
                    <a:pos x="148" y="698"/>
                  </a:cxn>
                  <a:cxn ang="0">
                    <a:pos x="153" y="706"/>
                  </a:cxn>
                  <a:cxn ang="0">
                    <a:pos x="156" y="717"/>
                  </a:cxn>
                  <a:cxn ang="0">
                    <a:pos x="158" y="722"/>
                  </a:cxn>
                  <a:cxn ang="0">
                    <a:pos x="168" y="729"/>
                  </a:cxn>
                  <a:cxn ang="0">
                    <a:pos x="173" y="741"/>
                  </a:cxn>
                  <a:cxn ang="0">
                    <a:pos x="184" y="747"/>
                  </a:cxn>
                </a:cxnLst>
                <a:rect l="0" t="0" r="r" b="b"/>
                <a:pathLst>
                  <a:path w="452" h="748">
                    <a:moveTo>
                      <a:pt x="187" y="748"/>
                    </a:moveTo>
                    <a:lnTo>
                      <a:pt x="187" y="747"/>
                    </a:lnTo>
                    <a:lnTo>
                      <a:pt x="188" y="747"/>
                    </a:lnTo>
                    <a:lnTo>
                      <a:pt x="195" y="737"/>
                    </a:lnTo>
                    <a:lnTo>
                      <a:pt x="195" y="732"/>
                    </a:lnTo>
                    <a:lnTo>
                      <a:pt x="194" y="729"/>
                    </a:lnTo>
                    <a:lnTo>
                      <a:pt x="194" y="726"/>
                    </a:lnTo>
                    <a:lnTo>
                      <a:pt x="199" y="699"/>
                    </a:lnTo>
                    <a:lnTo>
                      <a:pt x="200" y="702"/>
                    </a:lnTo>
                    <a:lnTo>
                      <a:pt x="207" y="698"/>
                    </a:lnTo>
                    <a:lnTo>
                      <a:pt x="207" y="693"/>
                    </a:lnTo>
                    <a:lnTo>
                      <a:pt x="210" y="695"/>
                    </a:lnTo>
                    <a:lnTo>
                      <a:pt x="229" y="726"/>
                    </a:lnTo>
                    <a:lnTo>
                      <a:pt x="236" y="706"/>
                    </a:lnTo>
                    <a:lnTo>
                      <a:pt x="245" y="706"/>
                    </a:lnTo>
                    <a:lnTo>
                      <a:pt x="255" y="708"/>
                    </a:lnTo>
                    <a:lnTo>
                      <a:pt x="257" y="710"/>
                    </a:lnTo>
                    <a:lnTo>
                      <a:pt x="268" y="710"/>
                    </a:lnTo>
                    <a:lnTo>
                      <a:pt x="283" y="706"/>
                    </a:lnTo>
                    <a:lnTo>
                      <a:pt x="282" y="698"/>
                    </a:lnTo>
                    <a:lnTo>
                      <a:pt x="286" y="691"/>
                    </a:lnTo>
                    <a:lnTo>
                      <a:pt x="286" y="702"/>
                    </a:lnTo>
                    <a:lnTo>
                      <a:pt x="428" y="702"/>
                    </a:lnTo>
                    <a:lnTo>
                      <a:pt x="433" y="653"/>
                    </a:lnTo>
                    <a:lnTo>
                      <a:pt x="423" y="644"/>
                    </a:lnTo>
                    <a:lnTo>
                      <a:pt x="387" y="138"/>
                    </a:lnTo>
                    <a:lnTo>
                      <a:pt x="452" y="138"/>
                    </a:lnTo>
                    <a:lnTo>
                      <a:pt x="310" y="3"/>
                    </a:lnTo>
                    <a:lnTo>
                      <a:pt x="310" y="0"/>
                    </a:lnTo>
                    <a:lnTo>
                      <a:pt x="310" y="79"/>
                    </a:lnTo>
                    <a:lnTo>
                      <a:pt x="249" y="79"/>
                    </a:lnTo>
                    <a:lnTo>
                      <a:pt x="188" y="79"/>
                    </a:lnTo>
                    <a:lnTo>
                      <a:pt x="188" y="230"/>
                    </a:lnTo>
                    <a:lnTo>
                      <a:pt x="181" y="232"/>
                    </a:lnTo>
                    <a:lnTo>
                      <a:pt x="173" y="239"/>
                    </a:lnTo>
                    <a:lnTo>
                      <a:pt x="167" y="240"/>
                    </a:lnTo>
                    <a:lnTo>
                      <a:pt x="150" y="255"/>
                    </a:lnTo>
                    <a:lnTo>
                      <a:pt x="148" y="264"/>
                    </a:lnTo>
                    <a:lnTo>
                      <a:pt x="145" y="273"/>
                    </a:lnTo>
                    <a:lnTo>
                      <a:pt x="148" y="285"/>
                    </a:lnTo>
                    <a:lnTo>
                      <a:pt x="150" y="355"/>
                    </a:lnTo>
                    <a:lnTo>
                      <a:pt x="77" y="355"/>
                    </a:lnTo>
                    <a:lnTo>
                      <a:pt x="5" y="355"/>
                    </a:lnTo>
                    <a:lnTo>
                      <a:pt x="4" y="369"/>
                    </a:lnTo>
                    <a:lnTo>
                      <a:pt x="3" y="374"/>
                    </a:lnTo>
                    <a:lnTo>
                      <a:pt x="3" y="377"/>
                    </a:lnTo>
                    <a:lnTo>
                      <a:pt x="0" y="382"/>
                    </a:lnTo>
                    <a:lnTo>
                      <a:pt x="1" y="389"/>
                    </a:lnTo>
                    <a:lnTo>
                      <a:pt x="3" y="385"/>
                    </a:lnTo>
                    <a:lnTo>
                      <a:pt x="1" y="382"/>
                    </a:lnTo>
                    <a:lnTo>
                      <a:pt x="4" y="381"/>
                    </a:lnTo>
                    <a:lnTo>
                      <a:pt x="4" y="378"/>
                    </a:lnTo>
                    <a:lnTo>
                      <a:pt x="4" y="377"/>
                    </a:lnTo>
                    <a:lnTo>
                      <a:pt x="3" y="377"/>
                    </a:lnTo>
                    <a:lnTo>
                      <a:pt x="3" y="374"/>
                    </a:lnTo>
                    <a:lnTo>
                      <a:pt x="5" y="373"/>
                    </a:lnTo>
                    <a:lnTo>
                      <a:pt x="7" y="366"/>
                    </a:lnTo>
                    <a:lnTo>
                      <a:pt x="7" y="369"/>
                    </a:lnTo>
                    <a:lnTo>
                      <a:pt x="11" y="378"/>
                    </a:lnTo>
                    <a:lnTo>
                      <a:pt x="12" y="378"/>
                    </a:lnTo>
                    <a:lnTo>
                      <a:pt x="15" y="389"/>
                    </a:lnTo>
                    <a:lnTo>
                      <a:pt x="16" y="392"/>
                    </a:lnTo>
                    <a:lnTo>
                      <a:pt x="17" y="393"/>
                    </a:lnTo>
                    <a:lnTo>
                      <a:pt x="15" y="396"/>
                    </a:lnTo>
                    <a:lnTo>
                      <a:pt x="17" y="397"/>
                    </a:lnTo>
                    <a:lnTo>
                      <a:pt x="20" y="403"/>
                    </a:lnTo>
                    <a:lnTo>
                      <a:pt x="20" y="400"/>
                    </a:lnTo>
                    <a:lnTo>
                      <a:pt x="20" y="392"/>
                    </a:lnTo>
                    <a:lnTo>
                      <a:pt x="22" y="393"/>
                    </a:lnTo>
                    <a:lnTo>
                      <a:pt x="23" y="396"/>
                    </a:lnTo>
                    <a:lnTo>
                      <a:pt x="24" y="396"/>
                    </a:lnTo>
                    <a:lnTo>
                      <a:pt x="23" y="397"/>
                    </a:lnTo>
                    <a:lnTo>
                      <a:pt x="24" y="397"/>
                    </a:lnTo>
                    <a:lnTo>
                      <a:pt x="24" y="400"/>
                    </a:lnTo>
                    <a:lnTo>
                      <a:pt x="26" y="400"/>
                    </a:lnTo>
                    <a:lnTo>
                      <a:pt x="28" y="411"/>
                    </a:lnTo>
                    <a:lnTo>
                      <a:pt x="27" y="411"/>
                    </a:lnTo>
                    <a:lnTo>
                      <a:pt x="28" y="415"/>
                    </a:lnTo>
                    <a:lnTo>
                      <a:pt x="30" y="415"/>
                    </a:lnTo>
                    <a:lnTo>
                      <a:pt x="31" y="418"/>
                    </a:lnTo>
                    <a:lnTo>
                      <a:pt x="32" y="419"/>
                    </a:lnTo>
                    <a:lnTo>
                      <a:pt x="34" y="423"/>
                    </a:lnTo>
                    <a:lnTo>
                      <a:pt x="32" y="426"/>
                    </a:lnTo>
                    <a:lnTo>
                      <a:pt x="31" y="427"/>
                    </a:lnTo>
                    <a:lnTo>
                      <a:pt x="32" y="430"/>
                    </a:lnTo>
                    <a:lnTo>
                      <a:pt x="32" y="436"/>
                    </a:lnTo>
                    <a:lnTo>
                      <a:pt x="28" y="442"/>
                    </a:lnTo>
                    <a:lnTo>
                      <a:pt x="30" y="442"/>
                    </a:lnTo>
                    <a:lnTo>
                      <a:pt x="31" y="442"/>
                    </a:lnTo>
                    <a:lnTo>
                      <a:pt x="31" y="445"/>
                    </a:lnTo>
                    <a:lnTo>
                      <a:pt x="32" y="442"/>
                    </a:lnTo>
                    <a:lnTo>
                      <a:pt x="32" y="445"/>
                    </a:lnTo>
                    <a:lnTo>
                      <a:pt x="31" y="447"/>
                    </a:lnTo>
                    <a:lnTo>
                      <a:pt x="32" y="449"/>
                    </a:lnTo>
                    <a:lnTo>
                      <a:pt x="31" y="451"/>
                    </a:lnTo>
                    <a:lnTo>
                      <a:pt x="28" y="457"/>
                    </a:lnTo>
                    <a:lnTo>
                      <a:pt x="24" y="464"/>
                    </a:lnTo>
                    <a:lnTo>
                      <a:pt x="24" y="466"/>
                    </a:lnTo>
                    <a:lnTo>
                      <a:pt x="23" y="468"/>
                    </a:lnTo>
                    <a:lnTo>
                      <a:pt x="23" y="472"/>
                    </a:lnTo>
                    <a:lnTo>
                      <a:pt x="24" y="470"/>
                    </a:lnTo>
                    <a:lnTo>
                      <a:pt x="24" y="468"/>
                    </a:lnTo>
                    <a:lnTo>
                      <a:pt x="26" y="464"/>
                    </a:lnTo>
                    <a:lnTo>
                      <a:pt x="27" y="464"/>
                    </a:lnTo>
                    <a:lnTo>
                      <a:pt x="26" y="468"/>
                    </a:lnTo>
                    <a:lnTo>
                      <a:pt x="28" y="464"/>
                    </a:lnTo>
                    <a:lnTo>
                      <a:pt x="30" y="464"/>
                    </a:lnTo>
                    <a:lnTo>
                      <a:pt x="28" y="468"/>
                    </a:lnTo>
                    <a:lnTo>
                      <a:pt x="26" y="472"/>
                    </a:lnTo>
                    <a:lnTo>
                      <a:pt x="24" y="474"/>
                    </a:lnTo>
                    <a:lnTo>
                      <a:pt x="22" y="472"/>
                    </a:lnTo>
                    <a:lnTo>
                      <a:pt x="20" y="472"/>
                    </a:lnTo>
                    <a:lnTo>
                      <a:pt x="23" y="481"/>
                    </a:lnTo>
                    <a:lnTo>
                      <a:pt x="27" y="483"/>
                    </a:lnTo>
                    <a:lnTo>
                      <a:pt x="30" y="487"/>
                    </a:lnTo>
                    <a:lnTo>
                      <a:pt x="34" y="500"/>
                    </a:lnTo>
                    <a:lnTo>
                      <a:pt x="36" y="515"/>
                    </a:lnTo>
                    <a:lnTo>
                      <a:pt x="38" y="530"/>
                    </a:lnTo>
                    <a:lnTo>
                      <a:pt x="38" y="531"/>
                    </a:lnTo>
                    <a:lnTo>
                      <a:pt x="39" y="549"/>
                    </a:lnTo>
                    <a:lnTo>
                      <a:pt x="39" y="569"/>
                    </a:lnTo>
                    <a:lnTo>
                      <a:pt x="36" y="591"/>
                    </a:lnTo>
                    <a:lnTo>
                      <a:pt x="31" y="610"/>
                    </a:lnTo>
                    <a:lnTo>
                      <a:pt x="28" y="614"/>
                    </a:lnTo>
                    <a:lnTo>
                      <a:pt x="23" y="638"/>
                    </a:lnTo>
                    <a:lnTo>
                      <a:pt x="23" y="644"/>
                    </a:lnTo>
                    <a:lnTo>
                      <a:pt x="20" y="655"/>
                    </a:lnTo>
                    <a:lnTo>
                      <a:pt x="20" y="670"/>
                    </a:lnTo>
                    <a:lnTo>
                      <a:pt x="22" y="668"/>
                    </a:lnTo>
                    <a:lnTo>
                      <a:pt x="23" y="670"/>
                    </a:lnTo>
                    <a:lnTo>
                      <a:pt x="23" y="668"/>
                    </a:lnTo>
                    <a:lnTo>
                      <a:pt x="23" y="663"/>
                    </a:lnTo>
                    <a:lnTo>
                      <a:pt x="26" y="659"/>
                    </a:lnTo>
                    <a:lnTo>
                      <a:pt x="28" y="647"/>
                    </a:lnTo>
                    <a:lnTo>
                      <a:pt x="30" y="642"/>
                    </a:lnTo>
                    <a:lnTo>
                      <a:pt x="34" y="642"/>
                    </a:lnTo>
                    <a:lnTo>
                      <a:pt x="35" y="640"/>
                    </a:lnTo>
                    <a:lnTo>
                      <a:pt x="36" y="640"/>
                    </a:lnTo>
                    <a:lnTo>
                      <a:pt x="38" y="640"/>
                    </a:lnTo>
                    <a:lnTo>
                      <a:pt x="38" y="642"/>
                    </a:lnTo>
                    <a:lnTo>
                      <a:pt x="38" y="644"/>
                    </a:lnTo>
                    <a:lnTo>
                      <a:pt x="39" y="644"/>
                    </a:lnTo>
                    <a:lnTo>
                      <a:pt x="42" y="644"/>
                    </a:lnTo>
                    <a:lnTo>
                      <a:pt x="45" y="642"/>
                    </a:lnTo>
                    <a:lnTo>
                      <a:pt x="46" y="644"/>
                    </a:lnTo>
                    <a:lnTo>
                      <a:pt x="53" y="644"/>
                    </a:lnTo>
                    <a:lnTo>
                      <a:pt x="54" y="644"/>
                    </a:lnTo>
                    <a:lnTo>
                      <a:pt x="54" y="642"/>
                    </a:lnTo>
                    <a:lnTo>
                      <a:pt x="57" y="642"/>
                    </a:lnTo>
                    <a:lnTo>
                      <a:pt x="58" y="640"/>
                    </a:lnTo>
                    <a:lnTo>
                      <a:pt x="61" y="638"/>
                    </a:lnTo>
                    <a:lnTo>
                      <a:pt x="62" y="640"/>
                    </a:lnTo>
                    <a:lnTo>
                      <a:pt x="66" y="640"/>
                    </a:lnTo>
                    <a:lnTo>
                      <a:pt x="73" y="638"/>
                    </a:lnTo>
                    <a:lnTo>
                      <a:pt x="74" y="638"/>
                    </a:lnTo>
                    <a:lnTo>
                      <a:pt x="73" y="633"/>
                    </a:lnTo>
                    <a:lnTo>
                      <a:pt x="74" y="633"/>
                    </a:lnTo>
                    <a:lnTo>
                      <a:pt x="76" y="636"/>
                    </a:lnTo>
                    <a:lnTo>
                      <a:pt x="78" y="632"/>
                    </a:lnTo>
                    <a:lnTo>
                      <a:pt x="78" y="633"/>
                    </a:lnTo>
                    <a:lnTo>
                      <a:pt x="80" y="633"/>
                    </a:lnTo>
                    <a:lnTo>
                      <a:pt x="81" y="636"/>
                    </a:lnTo>
                    <a:lnTo>
                      <a:pt x="81" y="633"/>
                    </a:lnTo>
                    <a:lnTo>
                      <a:pt x="82" y="636"/>
                    </a:lnTo>
                    <a:lnTo>
                      <a:pt x="84" y="633"/>
                    </a:lnTo>
                    <a:lnTo>
                      <a:pt x="84" y="636"/>
                    </a:lnTo>
                    <a:lnTo>
                      <a:pt x="85" y="633"/>
                    </a:lnTo>
                    <a:lnTo>
                      <a:pt x="87" y="638"/>
                    </a:lnTo>
                    <a:lnTo>
                      <a:pt x="88" y="636"/>
                    </a:lnTo>
                    <a:lnTo>
                      <a:pt x="91" y="633"/>
                    </a:lnTo>
                    <a:lnTo>
                      <a:pt x="91" y="636"/>
                    </a:lnTo>
                    <a:lnTo>
                      <a:pt x="93" y="636"/>
                    </a:lnTo>
                    <a:lnTo>
                      <a:pt x="96" y="636"/>
                    </a:lnTo>
                    <a:lnTo>
                      <a:pt x="97" y="636"/>
                    </a:lnTo>
                    <a:lnTo>
                      <a:pt x="97" y="633"/>
                    </a:lnTo>
                    <a:lnTo>
                      <a:pt x="100" y="636"/>
                    </a:lnTo>
                    <a:lnTo>
                      <a:pt x="101" y="636"/>
                    </a:lnTo>
                    <a:lnTo>
                      <a:pt x="101" y="638"/>
                    </a:lnTo>
                    <a:lnTo>
                      <a:pt x="103" y="638"/>
                    </a:lnTo>
                    <a:lnTo>
                      <a:pt x="104" y="642"/>
                    </a:lnTo>
                    <a:lnTo>
                      <a:pt x="106" y="640"/>
                    </a:lnTo>
                    <a:lnTo>
                      <a:pt x="112" y="651"/>
                    </a:lnTo>
                    <a:lnTo>
                      <a:pt x="114" y="651"/>
                    </a:lnTo>
                    <a:lnTo>
                      <a:pt x="115" y="653"/>
                    </a:lnTo>
                    <a:lnTo>
                      <a:pt x="114" y="655"/>
                    </a:lnTo>
                    <a:lnTo>
                      <a:pt x="115" y="657"/>
                    </a:lnTo>
                    <a:lnTo>
                      <a:pt x="115" y="659"/>
                    </a:lnTo>
                    <a:lnTo>
                      <a:pt x="119" y="661"/>
                    </a:lnTo>
                    <a:lnTo>
                      <a:pt x="119" y="663"/>
                    </a:lnTo>
                    <a:lnTo>
                      <a:pt x="119" y="666"/>
                    </a:lnTo>
                    <a:lnTo>
                      <a:pt x="123" y="663"/>
                    </a:lnTo>
                    <a:lnTo>
                      <a:pt x="124" y="663"/>
                    </a:lnTo>
                    <a:lnTo>
                      <a:pt x="124" y="666"/>
                    </a:lnTo>
                    <a:lnTo>
                      <a:pt x="126" y="668"/>
                    </a:lnTo>
                    <a:lnTo>
                      <a:pt x="129" y="666"/>
                    </a:lnTo>
                    <a:lnTo>
                      <a:pt x="131" y="666"/>
                    </a:lnTo>
                    <a:lnTo>
                      <a:pt x="133" y="663"/>
                    </a:lnTo>
                    <a:lnTo>
                      <a:pt x="133" y="666"/>
                    </a:lnTo>
                    <a:lnTo>
                      <a:pt x="131" y="666"/>
                    </a:lnTo>
                    <a:lnTo>
                      <a:pt x="131" y="668"/>
                    </a:lnTo>
                    <a:lnTo>
                      <a:pt x="133" y="668"/>
                    </a:lnTo>
                    <a:lnTo>
                      <a:pt x="134" y="668"/>
                    </a:lnTo>
                    <a:lnTo>
                      <a:pt x="137" y="670"/>
                    </a:lnTo>
                    <a:lnTo>
                      <a:pt x="137" y="672"/>
                    </a:lnTo>
                    <a:lnTo>
                      <a:pt x="137" y="674"/>
                    </a:lnTo>
                    <a:lnTo>
                      <a:pt x="139" y="676"/>
                    </a:lnTo>
                    <a:lnTo>
                      <a:pt x="139" y="678"/>
                    </a:lnTo>
                    <a:lnTo>
                      <a:pt x="139" y="680"/>
                    </a:lnTo>
                    <a:lnTo>
                      <a:pt x="139" y="683"/>
                    </a:lnTo>
                    <a:lnTo>
                      <a:pt x="141" y="684"/>
                    </a:lnTo>
                    <a:lnTo>
                      <a:pt x="139" y="687"/>
                    </a:lnTo>
                    <a:lnTo>
                      <a:pt x="143" y="691"/>
                    </a:lnTo>
                    <a:lnTo>
                      <a:pt x="142" y="693"/>
                    </a:lnTo>
                    <a:lnTo>
                      <a:pt x="143" y="695"/>
                    </a:lnTo>
                    <a:lnTo>
                      <a:pt x="145" y="695"/>
                    </a:lnTo>
                    <a:lnTo>
                      <a:pt x="148" y="698"/>
                    </a:lnTo>
                    <a:lnTo>
                      <a:pt x="148" y="702"/>
                    </a:lnTo>
                    <a:lnTo>
                      <a:pt x="148" y="703"/>
                    </a:lnTo>
                    <a:lnTo>
                      <a:pt x="153" y="702"/>
                    </a:lnTo>
                    <a:lnTo>
                      <a:pt x="153" y="706"/>
                    </a:lnTo>
                    <a:lnTo>
                      <a:pt x="153" y="710"/>
                    </a:lnTo>
                    <a:lnTo>
                      <a:pt x="156" y="713"/>
                    </a:lnTo>
                    <a:lnTo>
                      <a:pt x="157" y="714"/>
                    </a:lnTo>
                    <a:lnTo>
                      <a:pt x="156" y="717"/>
                    </a:lnTo>
                    <a:lnTo>
                      <a:pt x="154" y="717"/>
                    </a:lnTo>
                    <a:lnTo>
                      <a:pt x="156" y="721"/>
                    </a:lnTo>
                    <a:lnTo>
                      <a:pt x="158" y="721"/>
                    </a:lnTo>
                    <a:lnTo>
                      <a:pt x="158" y="722"/>
                    </a:lnTo>
                    <a:lnTo>
                      <a:pt x="162" y="726"/>
                    </a:lnTo>
                    <a:lnTo>
                      <a:pt x="164" y="726"/>
                    </a:lnTo>
                    <a:lnTo>
                      <a:pt x="165" y="726"/>
                    </a:lnTo>
                    <a:lnTo>
                      <a:pt x="168" y="729"/>
                    </a:lnTo>
                    <a:lnTo>
                      <a:pt x="169" y="732"/>
                    </a:lnTo>
                    <a:lnTo>
                      <a:pt x="171" y="736"/>
                    </a:lnTo>
                    <a:lnTo>
                      <a:pt x="171" y="737"/>
                    </a:lnTo>
                    <a:lnTo>
                      <a:pt x="173" y="741"/>
                    </a:lnTo>
                    <a:lnTo>
                      <a:pt x="176" y="741"/>
                    </a:lnTo>
                    <a:lnTo>
                      <a:pt x="179" y="747"/>
                    </a:lnTo>
                    <a:lnTo>
                      <a:pt x="181" y="747"/>
                    </a:lnTo>
                    <a:lnTo>
                      <a:pt x="184" y="747"/>
                    </a:lnTo>
                    <a:lnTo>
                      <a:pt x="188" y="748"/>
                    </a:lnTo>
                    <a:lnTo>
                      <a:pt x="187" y="74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86" name="Freeform 470"/>
              <p:cNvSpPr>
                <a:spLocks/>
              </p:cNvSpPr>
              <p:nvPr/>
            </p:nvSpPr>
            <p:spPr bwMode="auto">
              <a:xfrm>
                <a:off x="2514" y="2046"/>
                <a:ext cx="149" cy="163"/>
              </a:xfrm>
              <a:custGeom>
                <a:avLst/>
                <a:gdLst/>
                <a:ahLst/>
                <a:cxnLst>
                  <a:cxn ang="0">
                    <a:pos x="393" y="48"/>
                  </a:cxn>
                  <a:cxn ang="0">
                    <a:pos x="381" y="44"/>
                  </a:cxn>
                  <a:cxn ang="0">
                    <a:pos x="378" y="38"/>
                  </a:cxn>
                  <a:cxn ang="0">
                    <a:pos x="367" y="40"/>
                  </a:cxn>
                  <a:cxn ang="0">
                    <a:pos x="345" y="40"/>
                  </a:cxn>
                  <a:cxn ang="0">
                    <a:pos x="336" y="40"/>
                  </a:cxn>
                  <a:cxn ang="0">
                    <a:pos x="303" y="36"/>
                  </a:cxn>
                  <a:cxn ang="0">
                    <a:pos x="291" y="12"/>
                  </a:cxn>
                  <a:cxn ang="0">
                    <a:pos x="284" y="0"/>
                  </a:cxn>
                  <a:cxn ang="0">
                    <a:pos x="272" y="6"/>
                  </a:cxn>
                  <a:cxn ang="0">
                    <a:pos x="255" y="52"/>
                  </a:cxn>
                  <a:cxn ang="0">
                    <a:pos x="229" y="116"/>
                  </a:cxn>
                  <a:cxn ang="0">
                    <a:pos x="207" y="135"/>
                  </a:cxn>
                  <a:cxn ang="0">
                    <a:pos x="194" y="142"/>
                  </a:cxn>
                  <a:cxn ang="0">
                    <a:pos x="171" y="157"/>
                  </a:cxn>
                  <a:cxn ang="0">
                    <a:pos x="148" y="193"/>
                  </a:cxn>
                  <a:cxn ang="0">
                    <a:pos x="143" y="214"/>
                  </a:cxn>
                  <a:cxn ang="0">
                    <a:pos x="129" y="250"/>
                  </a:cxn>
                  <a:cxn ang="0">
                    <a:pos x="123" y="268"/>
                  </a:cxn>
                  <a:cxn ang="0">
                    <a:pos x="123" y="302"/>
                  </a:cxn>
                  <a:cxn ang="0">
                    <a:pos x="127" y="318"/>
                  </a:cxn>
                  <a:cxn ang="0">
                    <a:pos x="123" y="359"/>
                  </a:cxn>
                  <a:cxn ang="0">
                    <a:pos x="108" y="390"/>
                  </a:cxn>
                  <a:cxn ang="0">
                    <a:pos x="76" y="429"/>
                  </a:cxn>
                  <a:cxn ang="0">
                    <a:pos x="40" y="463"/>
                  </a:cxn>
                  <a:cxn ang="0">
                    <a:pos x="4" y="482"/>
                  </a:cxn>
                  <a:cxn ang="0">
                    <a:pos x="165" y="426"/>
                  </a:cxn>
                  <a:cxn ang="0">
                    <a:pos x="179" y="414"/>
                  </a:cxn>
                  <a:cxn ang="0">
                    <a:pos x="199" y="393"/>
                  </a:cxn>
                  <a:cxn ang="0">
                    <a:pos x="211" y="386"/>
                  </a:cxn>
                  <a:cxn ang="0">
                    <a:pos x="233" y="374"/>
                  </a:cxn>
                  <a:cxn ang="0">
                    <a:pos x="246" y="363"/>
                  </a:cxn>
                  <a:cxn ang="0">
                    <a:pos x="259" y="359"/>
                  </a:cxn>
                  <a:cxn ang="0">
                    <a:pos x="287" y="351"/>
                  </a:cxn>
                  <a:cxn ang="0">
                    <a:pos x="312" y="317"/>
                  </a:cxn>
                  <a:cxn ang="0">
                    <a:pos x="332" y="306"/>
                  </a:cxn>
                  <a:cxn ang="0">
                    <a:pos x="352" y="291"/>
                  </a:cxn>
                  <a:cxn ang="0">
                    <a:pos x="345" y="280"/>
                  </a:cxn>
                  <a:cxn ang="0">
                    <a:pos x="348" y="268"/>
                  </a:cxn>
                  <a:cxn ang="0">
                    <a:pos x="344" y="250"/>
                  </a:cxn>
                  <a:cxn ang="0">
                    <a:pos x="374" y="239"/>
                  </a:cxn>
                  <a:cxn ang="0">
                    <a:pos x="393" y="225"/>
                  </a:cxn>
                  <a:cxn ang="0">
                    <a:pos x="440" y="227"/>
                  </a:cxn>
                  <a:cxn ang="0">
                    <a:pos x="439" y="214"/>
                  </a:cxn>
                  <a:cxn ang="0">
                    <a:pos x="438" y="191"/>
                  </a:cxn>
                  <a:cxn ang="0">
                    <a:pos x="429" y="168"/>
                  </a:cxn>
                  <a:cxn ang="0">
                    <a:pos x="423" y="157"/>
                  </a:cxn>
                  <a:cxn ang="0">
                    <a:pos x="424" y="134"/>
                  </a:cxn>
                  <a:cxn ang="0">
                    <a:pos x="420" y="90"/>
                  </a:cxn>
                  <a:cxn ang="0">
                    <a:pos x="417" y="74"/>
                  </a:cxn>
                  <a:cxn ang="0">
                    <a:pos x="412" y="56"/>
                  </a:cxn>
                  <a:cxn ang="0">
                    <a:pos x="404" y="48"/>
                  </a:cxn>
                </a:cxnLst>
                <a:rect l="0" t="0" r="r" b="b"/>
                <a:pathLst>
                  <a:path w="447" h="489">
                    <a:moveTo>
                      <a:pt x="404" y="48"/>
                    </a:moveTo>
                    <a:lnTo>
                      <a:pt x="402" y="48"/>
                    </a:lnTo>
                    <a:lnTo>
                      <a:pt x="401" y="48"/>
                    </a:lnTo>
                    <a:lnTo>
                      <a:pt x="396" y="44"/>
                    </a:lnTo>
                    <a:lnTo>
                      <a:pt x="393" y="48"/>
                    </a:lnTo>
                    <a:lnTo>
                      <a:pt x="390" y="48"/>
                    </a:lnTo>
                    <a:lnTo>
                      <a:pt x="387" y="48"/>
                    </a:lnTo>
                    <a:lnTo>
                      <a:pt x="383" y="44"/>
                    </a:lnTo>
                    <a:lnTo>
                      <a:pt x="378" y="40"/>
                    </a:lnTo>
                    <a:lnTo>
                      <a:pt x="381" y="44"/>
                    </a:lnTo>
                    <a:lnTo>
                      <a:pt x="383" y="46"/>
                    </a:lnTo>
                    <a:lnTo>
                      <a:pt x="378" y="44"/>
                    </a:lnTo>
                    <a:lnTo>
                      <a:pt x="377" y="42"/>
                    </a:lnTo>
                    <a:lnTo>
                      <a:pt x="377" y="40"/>
                    </a:lnTo>
                    <a:lnTo>
                      <a:pt x="378" y="38"/>
                    </a:lnTo>
                    <a:lnTo>
                      <a:pt x="375" y="31"/>
                    </a:lnTo>
                    <a:lnTo>
                      <a:pt x="375" y="27"/>
                    </a:lnTo>
                    <a:lnTo>
                      <a:pt x="371" y="38"/>
                    </a:lnTo>
                    <a:lnTo>
                      <a:pt x="370" y="38"/>
                    </a:lnTo>
                    <a:lnTo>
                      <a:pt x="367" y="40"/>
                    </a:lnTo>
                    <a:lnTo>
                      <a:pt x="362" y="42"/>
                    </a:lnTo>
                    <a:lnTo>
                      <a:pt x="352" y="40"/>
                    </a:lnTo>
                    <a:lnTo>
                      <a:pt x="349" y="38"/>
                    </a:lnTo>
                    <a:lnTo>
                      <a:pt x="347" y="38"/>
                    </a:lnTo>
                    <a:lnTo>
                      <a:pt x="345" y="40"/>
                    </a:lnTo>
                    <a:lnTo>
                      <a:pt x="344" y="42"/>
                    </a:lnTo>
                    <a:lnTo>
                      <a:pt x="341" y="40"/>
                    </a:lnTo>
                    <a:lnTo>
                      <a:pt x="340" y="38"/>
                    </a:lnTo>
                    <a:lnTo>
                      <a:pt x="339" y="40"/>
                    </a:lnTo>
                    <a:lnTo>
                      <a:pt x="336" y="40"/>
                    </a:lnTo>
                    <a:lnTo>
                      <a:pt x="332" y="42"/>
                    </a:lnTo>
                    <a:lnTo>
                      <a:pt x="328" y="42"/>
                    </a:lnTo>
                    <a:lnTo>
                      <a:pt x="324" y="44"/>
                    </a:lnTo>
                    <a:lnTo>
                      <a:pt x="312" y="40"/>
                    </a:lnTo>
                    <a:lnTo>
                      <a:pt x="303" y="36"/>
                    </a:lnTo>
                    <a:lnTo>
                      <a:pt x="301" y="29"/>
                    </a:lnTo>
                    <a:lnTo>
                      <a:pt x="298" y="27"/>
                    </a:lnTo>
                    <a:lnTo>
                      <a:pt x="294" y="23"/>
                    </a:lnTo>
                    <a:lnTo>
                      <a:pt x="291" y="19"/>
                    </a:lnTo>
                    <a:lnTo>
                      <a:pt x="291" y="12"/>
                    </a:lnTo>
                    <a:lnTo>
                      <a:pt x="288" y="12"/>
                    </a:lnTo>
                    <a:lnTo>
                      <a:pt x="287" y="4"/>
                    </a:lnTo>
                    <a:lnTo>
                      <a:pt x="288" y="2"/>
                    </a:lnTo>
                    <a:lnTo>
                      <a:pt x="290" y="0"/>
                    </a:lnTo>
                    <a:lnTo>
                      <a:pt x="284" y="0"/>
                    </a:lnTo>
                    <a:lnTo>
                      <a:pt x="283" y="0"/>
                    </a:lnTo>
                    <a:lnTo>
                      <a:pt x="280" y="4"/>
                    </a:lnTo>
                    <a:lnTo>
                      <a:pt x="278" y="4"/>
                    </a:lnTo>
                    <a:lnTo>
                      <a:pt x="275" y="4"/>
                    </a:lnTo>
                    <a:lnTo>
                      <a:pt x="272" y="6"/>
                    </a:lnTo>
                    <a:lnTo>
                      <a:pt x="268" y="6"/>
                    </a:lnTo>
                    <a:lnTo>
                      <a:pt x="267" y="6"/>
                    </a:lnTo>
                    <a:lnTo>
                      <a:pt x="261" y="25"/>
                    </a:lnTo>
                    <a:lnTo>
                      <a:pt x="260" y="31"/>
                    </a:lnTo>
                    <a:lnTo>
                      <a:pt x="255" y="52"/>
                    </a:lnTo>
                    <a:lnTo>
                      <a:pt x="252" y="63"/>
                    </a:lnTo>
                    <a:lnTo>
                      <a:pt x="244" y="86"/>
                    </a:lnTo>
                    <a:lnTo>
                      <a:pt x="240" y="96"/>
                    </a:lnTo>
                    <a:lnTo>
                      <a:pt x="234" y="109"/>
                    </a:lnTo>
                    <a:lnTo>
                      <a:pt x="229" y="116"/>
                    </a:lnTo>
                    <a:lnTo>
                      <a:pt x="226" y="120"/>
                    </a:lnTo>
                    <a:lnTo>
                      <a:pt x="219" y="124"/>
                    </a:lnTo>
                    <a:lnTo>
                      <a:pt x="214" y="130"/>
                    </a:lnTo>
                    <a:lnTo>
                      <a:pt x="213" y="130"/>
                    </a:lnTo>
                    <a:lnTo>
                      <a:pt x="207" y="135"/>
                    </a:lnTo>
                    <a:lnTo>
                      <a:pt x="204" y="138"/>
                    </a:lnTo>
                    <a:lnTo>
                      <a:pt x="202" y="135"/>
                    </a:lnTo>
                    <a:lnTo>
                      <a:pt x="199" y="139"/>
                    </a:lnTo>
                    <a:lnTo>
                      <a:pt x="195" y="139"/>
                    </a:lnTo>
                    <a:lnTo>
                      <a:pt x="194" y="142"/>
                    </a:lnTo>
                    <a:lnTo>
                      <a:pt x="185" y="146"/>
                    </a:lnTo>
                    <a:lnTo>
                      <a:pt x="179" y="150"/>
                    </a:lnTo>
                    <a:lnTo>
                      <a:pt x="176" y="154"/>
                    </a:lnTo>
                    <a:lnTo>
                      <a:pt x="173" y="157"/>
                    </a:lnTo>
                    <a:lnTo>
                      <a:pt x="171" y="157"/>
                    </a:lnTo>
                    <a:lnTo>
                      <a:pt x="167" y="161"/>
                    </a:lnTo>
                    <a:lnTo>
                      <a:pt x="167" y="165"/>
                    </a:lnTo>
                    <a:lnTo>
                      <a:pt x="157" y="180"/>
                    </a:lnTo>
                    <a:lnTo>
                      <a:pt x="153" y="187"/>
                    </a:lnTo>
                    <a:lnTo>
                      <a:pt x="148" y="193"/>
                    </a:lnTo>
                    <a:lnTo>
                      <a:pt x="143" y="199"/>
                    </a:lnTo>
                    <a:lnTo>
                      <a:pt x="145" y="203"/>
                    </a:lnTo>
                    <a:lnTo>
                      <a:pt x="142" y="210"/>
                    </a:lnTo>
                    <a:lnTo>
                      <a:pt x="143" y="212"/>
                    </a:lnTo>
                    <a:lnTo>
                      <a:pt x="143" y="214"/>
                    </a:lnTo>
                    <a:lnTo>
                      <a:pt x="143" y="220"/>
                    </a:lnTo>
                    <a:lnTo>
                      <a:pt x="141" y="227"/>
                    </a:lnTo>
                    <a:lnTo>
                      <a:pt x="139" y="231"/>
                    </a:lnTo>
                    <a:lnTo>
                      <a:pt x="137" y="235"/>
                    </a:lnTo>
                    <a:lnTo>
                      <a:pt x="129" y="250"/>
                    </a:lnTo>
                    <a:lnTo>
                      <a:pt x="129" y="253"/>
                    </a:lnTo>
                    <a:lnTo>
                      <a:pt x="124" y="261"/>
                    </a:lnTo>
                    <a:lnTo>
                      <a:pt x="124" y="262"/>
                    </a:lnTo>
                    <a:lnTo>
                      <a:pt x="122" y="268"/>
                    </a:lnTo>
                    <a:lnTo>
                      <a:pt x="123" y="268"/>
                    </a:lnTo>
                    <a:lnTo>
                      <a:pt x="123" y="272"/>
                    </a:lnTo>
                    <a:lnTo>
                      <a:pt x="122" y="284"/>
                    </a:lnTo>
                    <a:lnTo>
                      <a:pt x="123" y="288"/>
                    </a:lnTo>
                    <a:lnTo>
                      <a:pt x="123" y="299"/>
                    </a:lnTo>
                    <a:lnTo>
                      <a:pt x="123" y="302"/>
                    </a:lnTo>
                    <a:lnTo>
                      <a:pt x="120" y="310"/>
                    </a:lnTo>
                    <a:lnTo>
                      <a:pt x="120" y="314"/>
                    </a:lnTo>
                    <a:lnTo>
                      <a:pt x="123" y="314"/>
                    </a:lnTo>
                    <a:lnTo>
                      <a:pt x="126" y="318"/>
                    </a:lnTo>
                    <a:lnTo>
                      <a:pt x="127" y="318"/>
                    </a:lnTo>
                    <a:lnTo>
                      <a:pt x="129" y="325"/>
                    </a:lnTo>
                    <a:lnTo>
                      <a:pt x="131" y="325"/>
                    </a:lnTo>
                    <a:lnTo>
                      <a:pt x="130" y="340"/>
                    </a:lnTo>
                    <a:lnTo>
                      <a:pt x="129" y="346"/>
                    </a:lnTo>
                    <a:lnTo>
                      <a:pt x="123" y="359"/>
                    </a:lnTo>
                    <a:lnTo>
                      <a:pt x="114" y="375"/>
                    </a:lnTo>
                    <a:lnTo>
                      <a:pt x="114" y="380"/>
                    </a:lnTo>
                    <a:lnTo>
                      <a:pt x="112" y="384"/>
                    </a:lnTo>
                    <a:lnTo>
                      <a:pt x="110" y="386"/>
                    </a:lnTo>
                    <a:lnTo>
                      <a:pt x="108" y="390"/>
                    </a:lnTo>
                    <a:lnTo>
                      <a:pt x="104" y="397"/>
                    </a:lnTo>
                    <a:lnTo>
                      <a:pt x="100" y="403"/>
                    </a:lnTo>
                    <a:lnTo>
                      <a:pt x="96" y="410"/>
                    </a:lnTo>
                    <a:lnTo>
                      <a:pt x="77" y="426"/>
                    </a:lnTo>
                    <a:lnTo>
                      <a:pt x="76" y="429"/>
                    </a:lnTo>
                    <a:lnTo>
                      <a:pt x="68" y="440"/>
                    </a:lnTo>
                    <a:lnTo>
                      <a:pt x="62" y="448"/>
                    </a:lnTo>
                    <a:lnTo>
                      <a:pt x="61" y="452"/>
                    </a:lnTo>
                    <a:lnTo>
                      <a:pt x="43" y="463"/>
                    </a:lnTo>
                    <a:lnTo>
                      <a:pt x="40" y="463"/>
                    </a:lnTo>
                    <a:lnTo>
                      <a:pt x="23" y="468"/>
                    </a:lnTo>
                    <a:lnTo>
                      <a:pt x="16" y="468"/>
                    </a:lnTo>
                    <a:lnTo>
                      <a:pt x="9" y="474"/>
                    </a:lnTo>
                    <a:lnTo>
                      <a:pt x="8" y="474"/>
                    </a:lnTo>
                    <a:lnTo>
                      <a:pt x="4" y="482"/>
                    </a:lnTo>
                    <a:lnTo>
                      <a:pt x="0" y="489"/>
                    </a:lnTo>
                    <a:lnTo>
                      <a:pt x="72" y="489"/>
                    </a:lnTo>
                    <a:lnTo>
                      <a:pt x="165" y="489"/>
                    </a:lnTo>
                    <a:lnTo>
                      <a:pt x="165" y="426"/>
                    </a:lnTo>
                    <a:lnTo>
                      <a:pt x="171" y="422"/>
                    </a:lnTo>
                    <a:lnTo>
                      <a:pt x="173" y="420"/>
                    </a:lnTo>
                    <a:lnTo>
                      <a:pt x="175" y="418"/>
                    </a:lnTo>
                    <a:lnTo>
                      <a:pt x="176" y="414"/>
                    </a:lnTo>
                    <a:lnTo>
                      <a:pt x="179" y="414"/>
                    </a:lnTo>
                    <a:lnTo>
                      <a:pt x="184" y="407"/>
                    </a:lnTo>
                    <a:lnTo>
                      <a:pt x="190" y="403"/>
                    </a:lnTo>
                    <a:lnTo>
                      <a:pt x="191" y="401"/>
                    </a:lnTo>
                    <a:lnTo>
                      <a:pt x="198" y="397"/>
                    </a:lnTo>
                    <a:lnTo>
                      <a:pt x="199" y="393"/>
                    </a:lnTo>
                    <a:lnTo>
                      <a:pt x="200" y="390"/>
                    </a:lnTo>
                    <a:lnTo>
                      <a:pt x="203" y="389"/>
                    </a:lnTo>
                    <a:lnTo>
                      <a:pt x="206" y="386"/>
                    </a:lnTo>
                    <a:lnTo>
                      <a:pt x="209" y="389"/>
                    </a:lnTo>
                    <a:lnTo>
                      <a:pt x="211" y="386"/>
                    </a:lnTo>
                    <a:lnTo>
                      <a:pt x="214" y="382"/>
                    </a:lnTo>
                    <a:lnTo>
                      <a:pt x="215" y="378"/>
                    </a:lnTo>
                    <a:lnTo>
                      <a:pt x="222" y="371"/>
                    </a:lnTo>
                    <a:lnTo>
                      <a:pt x="227" y="374"/>
                    </a:lnTo>
                    <a:lnTo>
                      <a:pt x="233" y="374"/>
                    </a:lnTo>
                    <a:lnTo>
                      <a:pt x="238" y="375"/>
                    </a:lnTo>
                    <a:lnTo>
                      <a:pt x="242" y="375"/>
                    </a:lnTo>
                    <a:lnTo>
                      <a:pt x="245" y="371"/>
                    </a:lnTo>
                    <a:lnTo>
                      <a:pt x="246" y="365"/>
                    </a:lnTo>
                    <a:lnTo>
                      <a:pt x="246" y="363"/>
                    </a:lnTo>
                    <a:lnTo>
                      <a:pt x="246" y="360"/>
                    </a:lnTo>
                    <a:lnTo>
                      <a:pt x="249" y="363"/>
                    </a:lnTo>
                    <a:lnTo>
                      <a:pt x="252" y="363"/>
                    </a:lnTo>
                    <a:lnTo>
                      <a:pt x="256" y="363"/>
                    </a:lnTo>
                    <a:lnTo>
                      <a:pt x="259" y="359"/>
                    </a:lnTo>
                    <a:lnTo>
                      <a:pt x="263" y="360"/>
                    </a:lnTo>
                    <a:lnTo>
                      <a:pt x="271" y="359"/>
                    </a:lnTo>
                    <a:lnTo>
                      <a:pt x="280" y="356"/>
                    </a:lnTo>
                    <a:lnTo>
                      <a:pt x="283" y="355"/>
                    </a:lnTo>
                    <a:lnTo>
                      <a:pt x="287" y="351"/>
                    </a:lnTo>
                    <a:lnTo>
                      <a:pt x="293" y="344"/>
                    </a:lnTo>
                    <a:lnTo>
                      <a:pt x="297" y="337"/>
                    </a:lnTo>
                    <a:lnTo>
                      <a:pt x="302" y="325"/>
                    </a:lnTo>
                    <a:lnTo>
                      <a:pt x="303" y="321"/>
                    </a:lnTo>
                    <a:lnTo>
                      <a:pt x="312" y="317"/>
                    </a:lnTo>
                    <a:lnTo>
                      <a:pt x="316" y="314"/>
                    </a:lnTo>
                    <a:lnTo>
                      <a:pt x="320" y="314"/>
                    </a:lnTo>
                    <a:lnTo>
                      <a:pt x="322" y="311"/>
                    </a:lnTo>
                    <a:lnTo>
                      <a:pt x="324" y="310"/>
                    </a:lnTo>
                    <a:lnTo>
                      <a:pt x="332" y="306"/>
                    </a:lnTo>
                    <a:lnTo>
                      <a:pt x="336" y="296"/>
                    </a:lnTo>
                    <a:lnTo>
                      <a:pt x="343" y="295"/>
                    </a:lnTo>
                    <a:lnTo>
                      <a:pt x="348" y="295"/>
                    </a:lnTo>
                    <a:lnTo>
                      <a:pt x="351" y="292"/>
                    </a:lnTo>
                    <a:lnTo>
                      <a:pt x="352" y="291"/>
                    </a:lnTo>
                    <a:lnTo>
                      <a:pt x="352" y="287"/>
                    </a:lnTo>
                    <a:lnTo>
                      <a:pt x="351" y="284"/>
                    </a:lnTo>
                    <a:lnTo>
                      <a:pt x="348" y="280"/>
                    </a:lnTo>
                    <a:lnTo>
                      <a:pt x="347" y="280"/>
                    </a:lnTo>
                    <a:lnTo>
                      <a:pt x="345" y="280"/>
                    </a:lnTo>
                    <a:lnTo>
                      <a:pt x="344" y="281"/>
                    </a:lnTo>
                    <a:lnTo>
                      <a:pt x="343" y="280"/>
                    </a:lnTo>
                    <a:lnTo>
                      <a:pt x="344" y="277"/>
                    </a:lnTo>
                    <a:lnTo>
                      <a:pt x="344" y="272"/>
                    </a:lnTo>
                    <a:lnTo>
                      <a:pt x="348" y="268"/>
                    </a:lnTo>
                    <a:lnTo>
                      <a:pt x="347" y="265"/>
                    </a:lnTo>
                    <a:lnTo>
                      <a:pt x="344" y="265"/>
                    </a:lnTo>
                    <a:lnTo>
                      <a:pt x="343" y="262"/>
                    </a:lnTo>
                    <a:lnTo>
                      <a:pt x="343" y="253"/>
                    </a:lnTo>
                    <a:lnTo>
                      <a:pt x="344" y="250"/>
                    </a:lnTo>
                    <a:lnTo>
                      <a:pt x="349" y="248"/>
                    </a:lnTo>
                    <a:lnTo>
                      <a:pt x="354" y="253"/>
                    </a:lnTo>
                    <a:lnTo>
                      <a:pt x="360" y="248"/>
                    </a:lnTo>
                    <a:lnTo>
                      <a:pt x="364" y="246"/>
                    </a:lnTo>
                    <a:lnTo>
                      <a:pt x="374" y="239"/>
                    </a:lnTo>
                    <a:lnTo>
                      <a:pt x="375" y="239"/>
                    </a:lnTo>
                    <a:lnTo>
                      <a:pt x="377" y="231"/>
                    </a:lnTo>
                    <a:lnTo>
                      <a:pt x="379" y="227"/>
                    </a:lnTo>
                    <a:lnTo>
                      <a:pt x="383" y="227"/>
                    </a:lnTo>
                    <a:lnTo>
                      <a:pt x="393" y="225"/>
                    </a:lnTo>
                    <a:lnTo>
                      <a:pt x="398" y="223"/>
                    </a:lnTo>
                    <a:lnTo>
                      <a:pt x="420" y="227"/>
                    </a:lnTo>
                    <a:lnTo>
                      <a:pt x="431" y="227"/>
                    </a:lnTo>
                    <a:lnTo>
                      <a:pt x="439" y="227"/>
                    </a:lnTo>
                    <a:lnTo>
                      <a:pt x="440" y="227"/>
                    </a:lnTo>
                    <a:lnTo>
                      <a:pt x="442" y="225"/>
                    </a:lnTo>
                    <a:lnTo>
                      <a:pt x="440" y="223"/>
                    </a:lnTo>
                    <a:lnTo>
                      <a:pt x="436" y="223"/>
                    </a:lnTo>
                    <a:lnTo>
                      <a:pt x="439" y="218"/>
                    </a:lnTo>
                    <a:lnTo>
                      <a:pt x="439" y="214"/>
                    </a:lnTo>
                    <a:lnTo>
                      <a:pt x="440" y="208"/>
                    </a:lnTo>
                    <a:lnTo>
                      <a:pt x="443" y="208"/>
                    </a:lnTo>
                    <a:lnTo>
                      <a:pt x="446" y="206"/>
                    </a:lnTo>
                    <a:lnTo>
                      <a:pt x="447" y="201"/>
                    </a:lnTo>
                    <a:lnTo>
                      <a:pt x="438" y="191"/>
                    </a:lnTo>
                    <a:lnTo>
                      <a:pt x="436" y="188"/>
                    </a:lnTo>
                    <a:lnTo>
                      <a:pt x="433" y="188"/>
                    </a:lnTo>
                    <a:lnTo>
                      <a:pt x="428" y="176"/>
                    </a:lnTo>
                    <a:lnTo>
                      <a:pt x="429" y="174"/>
                    </a:lnTo>
                    <a:lnTo>
                      <a:pt x="429" y="168"/>
                    </a:lnTo>
                    <a:lnTo>
                      <a:pt x="428" y="165"/>
                    </a:lnTo>
                    <a:lnTo>
                      <a:pt x="425" y="164"/>
                    </a:lnTo>
                    <a:lnTo>
                      <a:pt x="425" y="161"/>
                    </a:lnTo>
                    <a:lnTo>
                      <a:pt x="424" y="159"/>
                    </a:lnTo>
                    <a:lnTo>
                      <a:pt x="423" y="157"/>
                    </a:lnTo>
                    <a:lnTo>
                      <a:pt x="423" y="150"/>
                    </a:lnTo>
                    <a:lnTo>
                      <a:pt x="425" y="142"/>
                    </a:lnTo>
                    <a:lnTo>
                      <a:pt x="425" y="139"/>
                    </a:lnTo>
                    <a:lnTo>
                      <a:pt x="425" y="138"/>
                    </a:lnTo>
                    <a:lnTo>
                      <a:pt x="424" y="134"/>
                    </a:lnTo>
                    <a:lnTo>
                      <a:pt x="421" y="131"/>
                    </a:lnTo>
                    <a:lnTo>
                      <a:pt x="423" y="127"/>
                    </a:lnTo>
                    <a:lnTo>
                      <a:pt x="421" y="120"/>
                    </a:lnTo>
                    <a:lnTo>
                      <a:pt x="424" y="108"/>
                    </a:lnTo>
                    <a:lnTo>
                      <a:pt x="420" y="90"/>
                    </a:lnTo>
                    <a:lnTo>
                      <a:pt x="417" y="90"/>
                    </a:lnTo>
                    <a:lnTo>
                      <a:pt x="423" y="85"/>
                    </a:lnTo>
                    <a:lnTo>
                      <a:pt x="421" y="82"/>
                    </a:lnTo>
                    <a:lnTo>
                      <a:pt x="416" y="75"/>
                    </a:lnTo>
                    <a:lnTo>
                      <a:pt x="417" y="74"/>
                    </a:lnTo>
                    <a:lnTo>
                      <a:pt x="419" y="70"/>
                    </a:lnTo>
                    <a:lnTo>
                      <a:pt x="420" y="67"/>
                    </a:lnTo>
                    <a:lnTo>
                      <a:pt x="414" y="66"/>
                    </a:lnTo>
                    <a:lnTo>
                      <a:pt x="412" y="63"/>
                    </a:lnTo>
                    <a:lnTo>
                      <a:pt x="412" y="56"/>
                    </a:lnTo>
                    <a:lnTo>
                      <a:pt x="408" y="56"/>
                    </a:lnTo>
                    <a:lnTo>
                      <a:pt x="406" y="52"/>
                    </a:lnTo>
                    <a:lnTo>
                      <a:pt x="404" y="52"/>
                    </a:lnTo>
                    <a:lnTo>
                      <a:pt x="402" y="48"/>
                    </a:lnTo>
                    <a:lnTo>
                      <a:pt x="404" y="4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85" name="Freeform 469"/>
              <p:cNvSpPr>
                <a:spLocks/>
              </p:cNvSpPr>
              <p:nvPr/>
            </p:nvSpPr>
            <p:spPr bwMode="auto">
              <a:xfrm>
                <a:off x="2677" y="2291"/>
                <a:ext cx="194" cy="234"/>
              </a:xfrm>
              <a:custGeom>
                <a:avLst/>
                <a:gdLst/>
                <a:ahLst/>
                <a:cxnLst>
                  <a:cxn ang="0">
                    <a:pos x="117" y="694"/>
                  </a:cxn>
                  <a:cxn ang="0">
                    <a:pos x="93" y="668"/>
                  </a:cxn>
                  <a:cxn ang="0">
                    <a:pos x="90" y="668"/>
                  </a:cxn>
                  <a:cxn ang="0">
                    <a:pos x="82" y="672"/>
                  </a:cxn>
                  <a:cxn ang="0">
                    <a:pos x="84" y="689"/>
                  </a:cxn>
                  <a:cxn ang="0">
                    <a:pos x="82" y="694"/>
                  </a:cxn>
                  <a:cxn ang="0">
                    <a:pos x="78" y="661"/>
                  </a:cxn>
                  <a:cxn ang="0">
                    <a:pos x="67" y="642"/>
                  </a:cxn>
                  <a:cxn ang="0">
                    <a:pos x="52" y="646"/>
                  </a:cxn>
                  <a:cxn ang="0">
                    <a:pos x="30" y="623"/>
                  </a:cxn>
                  <a:cxn ang="0">
                    <a:pos x="40" y="604"/>
                  </a:cxn>
                  <a:cxn ang="0">
                    <a:pos x="40" y="602"/>
                  </a:cxn>
                  <a:cxn ang="0">
                    <a:pos x="27" y="590"/>
                  </a:cxn>
                  <a:cxn ang="0">
                    <a:pos x="23" y="587"/>
                  </a:cxn>
                  <a:cxn ang="0">
                    <a:pos x="15" y="579"/>
                  </a:cxn>
                  <a:cxn ang="0">
                    <a:pos x="10" y="567"/>
                  </a:cxn>
                  <a:cxn ang="0">
                    <a:pos x="7" y="560"/>
                  </a:cxn>
                  <a:cxn ang="0">
                    <a:pos x="0" y="541"/>
                  </a:cxn>
                  <a:cxn ang="0">
                    <a:pos x="2" y="519"/>
                  </a:cxn>
                  <a:cxn ang="0">
                    <a:pos x="30" y="508"/>
                  </a:cxn>
                  <a:cxn ang="0">
                    <a:pos x="91" y="488"/>
                  </a:cxn>
                  <a:cxn ang="0">
                    <a:pos x="124" y="488"/>
                  </a:cxn>
                  <a:cxn ang="0">
                    <a:pos x="132" y="470"/>
                  </a:cxn>
                  <a:cxn ang="0">
                    <a:pos x="139" y="455"/>
                  </a:cxn>
                  <a:cxn ang="0">
                    <a:pos x="144" y="430"/>
                  </a:cxn>
                  <a:cxn ang="0">
                    <a:pos x="151" y="389"/>
                  </a:cxn>
                  <a:cxn ang="0">
                    <a:pos x="269" y="160"/>
                  </a:cxn>
                  <a:cxn ang="0">
                    <a:pos x="495" y="24"/>
                  </a:cxn>
                  <a:cxn ang="0">
                    <a:pos x="547" y="33"/>
                  </a:cxn>
                  <a:cxn ang="0">
                    <a:pos x="556" y="126"/>
                  </a:cxn>
                  <a:cxn ang="0">
                    <a:pos x="567" y="163"/>
                  </a:cxn>
                  <a:cxn ang="0">
                    <a:pos x="574" y="216"/>
                  </a:cxn>
                  <a:cxn ang="0">
                    <a:pos x="523" y="464"/>
                  </a:cxn>
                  <a:cxn ang="0">
                    <a:pos x="502" y="523"/>
                  </a:cxn>
                  <a:cxn ang="0">
                    <a:pos x="490" y="541"/>
                  </a:cxn>
                  <a:cxn ang="0">
                    <a:pos x="486" y="583"/>
                  </a:cxn>
                  <a:cxn ang="0">
                    <a:pos x="481" y="591"/>
                  </a:cxn>
                  <a:cxn ang="0">
                    <a:pos x="479" y="595"/>
                  </a:cxn>
                  <a:cxn ang="0">
                    <a:pos x="477" y="595"/>
                  </a:cxn>
                  <a:cxn ang="0">
                    <a:pos x="468" y="598"/>
                  </a:cxn>
                  <a:cxn ang="0">
                    <a:pos x="461" y="609"/>
                  </a:cxn>
                  <a:cxn ang="0">
                    <a:pos x="456" y="617"/>
                  </a:cxn>
                  <a:cxn ang="0">
                    <a:pos x="453" y="623"/>
                  </a:cxn>
                  <a:cxn ang="0">
                    <a:pos x="429" y="610"/>
                  </a:cxn>
                  <a:cxn ang="0">
                    <a:pos x="368" y="610"/>
                  </a:cxn>
                  <a:cxn ang="0">
                    <a:pos x="358" y="621"/>
                  </a:cxn>
                  <a:cxn ang="0">
                    <a:pos x="313" y="630"/>
                  </a:cxn>
                  <a:cxn ang="0">
                    <a:pos x="293" y="609"/>
                  </a:cxn>
                  <a:cxn ang="0">
                    <a:pos x="259" y="619"/>
                  </a:cxn>
                  <a:cxn ang="0">
                    <a:pos x="244" y="621"/>
                  </a:cxn>
                  <a:cxn ang="0">
                    <a:pos x="225" y="587"/>
                  </a:cxn>
                  <a:cxn ang="0">
                    <a:pos x="191" y="575"/>
                  </a:cxn>
                  <a:cxn ang="0">
                    <a:pos x="174" y="579"/>
                  </a:cxn>
                  <a:cxn ang="0">
                    <a:pos x="147" y="598"/>
                  </a:cxn>
                  <a:cxn ang="0">
                    <a:pos x="129" y="655"/>
                  </a:cxn>
                  <a:cxn ang="0">
                    <a:pos x="129" y="687"/>
                  </a:cxn>
                  <a:cxn ang="0">
                    <a:pos x="126" y="702"/>
                  </a:cxn>
                </a:cxnLst>
                <a:rect l="0" t="0" r="r" b="b"/>
                <a:pathLst>
                  <a:path w="583" h="702">
                    <a:moveTo>
                      <a:pt x="125" y="699"/>
                    </a:moveTo>
                    <a:lnTo>
                      <a:pt x="121" y="695"/>
                    </a:lnTo>
                    <a:lnTo>
                      <a:pt x="117" y="694"/>
                    </a:lnTo>
                    <a:lnTo>
                      <a:pt x="112" y="679"/>
                    </a:lnTo>
                    <a:lnTo>
                      <a:pt x="98" y="661"/>
                    </a:lnTo>
                    <a:lnTo>
                      <a:pt x="93" y="668"/>
                    </a:lnTo>
                    <a:lnTo>
                      <a:pt x="91" y="668"/>
                    </a:lnTo>
                    <a:lnTo>
                      <a:pt x="90" y="670"/>
                    </a:lnTo>
                    <a:lnTo>
                      <a:pt x="90" y="668"/>
                    </a:lnTo>
                    <a:lnTo>
                      <a:pt x="87" y="670"/>
                    </a:lnTo>
                    <a:lnTo>
                      <a:pt x="86" y="670"/>
                    </a:lnTo>
                    <a:lnTo>
                      <a:pt x="82" y="672"/>
                    </a:lnTo>
                    <a:lnTo>
                      <a:pt x="82" y="680"/>
                    </a:lnTo>
                    <a:lnTo>
                      <a:pt x="84" y="684"/>
                    </a:lnTo>
                    <a:lnTo>
                      <a:pt x="84" y="689"/>
                    </a:lnTo>
                    <a:lnTo>
                      <a:pt x="82" y="689"/>
                    </a:lnTo>
                    <a:lnTo>
                      <a:pt x="83" y="694"/>
                    </a:lnTo>
                    <a:lnTo>
                      <a:pt x="82" y="694"/>
                    </a:lnTo>
                    <a:lnTo>
                      <a:pt x="71" y="665"/>
                    </a:lnTo>
                    <a:lnTo>
                      <a:pt x="71" y="664"/>
                    </a:lnTo>
                    <a:lnTo>
                      <a:pt x="78" y="661"/>
                    </a:lnTo>
                    <a:lnTo>
                      <a:pt x="78" y="660"/>
                    </a:lnTo>
                    <a:lnTo>
                      <a:pt x="74" y="645"/>
                    </a:lnTo>
                    <a:lnTo>
                      <a:pt x="67" y="642"/>
                    </a:lnTo>
                    <a:lnTo>
                      <a:pt x="65" y="645"/>
                    </a:lnTo>
                    <a:lnTo>
                      <a:pt x="64" y="646"/>
                    </a:lnTo>
                    <a:lnTo>
                      <a:pt x="52" y="646"/>
                    </a:lnTo>
                    <a:lnTo>
                      <a:pt x="36" y="625"/>
                    </a:lnTo>
                    <a:lnTo>
                      <a:pt x="32" y="625"/>
                    </a:lnTo>
                    <a:lnTo>
                      <a:pt x="30" y="623"/>
                    </a:lnTo>
                    <a:lnTo>
                      <a:pt x="30" y="604"/>
                    </a:lnTo>
                    <a:lnTo>
                      <a:pt x="37" y="609"/>
                    </a:lnTo>
                    <a:lnTo>
                      <a:pt x="40" y="604"/>
                    </a:lnTo>
                    <a:lnTo>
                      <a:pt x="40" y="606"/>
                    </a:lnTo>
                    <a:lnTo>
                      <a:pt x="42" y="604"/>
                    </a:lnTo>
                    <a:lnTo>
                      <a:pt x="40" y="602"/>
                    </a:lnTo>
                    <a:lnTo>
                      <a:pt x="33" y="600"/>
                    </a:lnTo>
                    <a:lnTo>
                      <a:pt x="32" y="594"/>
                    </a:lnTo>
                    <a:lnTo>
                      <a:pt x="27" y="590"/>
                    </a:lnTo>
                    <a:lnTo>
                      <a:pt x="25" y="590"/>
                    </a:lnTo>
                    <a:lnTo>
                      <a:pt x="22" y="587"/>
                    </a:lnTo>
                    <a:lnTo>
                      <a:pt x="23" y="587"/>
                    </a:lnTo>
                    <a:lnTo>
                      <a:pt x="17" y="587"/>
                    </a:lnTo>
                    <a:lnTo>
                      <a:pt x="17" y="579"/>
                    </a:lnTo>
                    <a:lnTo>
                      <a:pt x="15" y="579"/>
                    </a:lnTo>
                    <a:lnTo>
                      <a:pt x="11" y="572"/>
                    </a:lnTo>
                    <a:lnTo>
                      <a:pt x="10" y="568"/>
                    </a:lnTo>
                    <a:lnTo>
                      <a:pt x="10" y="567"/>
                    </a:lnTo>
                    <a:lnTo>
                      <a:pt x="9" y="564"/>
                    </a:lnTo>
                    <a:lnTo>
                      <a:pt x="10" y="561"/>
                    </a:lnTo>
                    <a:lnTo>
                      <a:pt x="7" y="560"/>
                    </a:lnTo>
                    <a:lnTo>
                      <a:pt x="10" y="553"/>
                    </a:lnTo>
                    <a:lnTo>
                      <a:pt x="10" y="552"/>
                    </a:lnTo>
                    <a:lnTo>
                      <a:pt x="0" y="541"/>
                    </a:lnTo>
                    <a:lnTo>
                      <a:pt x="0" y="537"/>
                    </a:lnTo>
                    <a:lnTo>
                      <a:pt x="3" y="523"/>
                    </a:lnTo>
                    <a:lnTo>
                      <a:pt x="2" y="519"/>
                    </a:lnTo>
                    <a:lnTo>
                      <a:pt x="3" y="508"/>
                    </a:lnTo>
                    <a:lnTo>
                      <a:pt x="22" y="511"/>
                    </a:lnTo>
                    <a:lnTo>
                      <a:pt x="30" y="508"/>
                    </a:lnTo>
                    <a:lnTo>
                      <a:pt x="32" y="508"/>
                    </a:lnTo>
                    <a:lnTo>
                      <a:pt x="42" y="492"/>
                    </a:lnTo>
                    <a:lnTo>
                      <a:pt x="91" y="488"/>
                    </a:lnTo>
                    <a:lnTo>
                      <a:pt x="106" y="488"/>
                    </a:lnTo>
                    <a:lnTo>
                      <a:pt x="106" y="481"/>
                    </a:lnTo>
                    <a:lnTo>
                      <a:pt x="124" y="488"/>
                    </a:lnTo>
                    <a:lnTo>
                      <a:pt x="124" y="477"/>
                    </a:lnTo>
                    <a:lnTo>
                      <a:pt x="128" y="474"/>
                    </a:lnTo>
                    <a:lnTo>
                      <a:pt x="132" y="470"/>
                    </a:lnTo>
                    <a:lnTo>
                      <a:pt x="135" y="468"/>
                    </a:lnTo>
                    <a:lnTo>
                      <a:pt x="137" y="464"/>
                    </a:lnTo>
                    <a:lnTo>
                      <a:pt x="139" y="455"/>
                    </a:lnTo>
                    <a:lnTo>
                      <a:pt x="141" y="449"/>
                    </a:lnTo>
                    <a:lnTo>
                      <a:pt x="140" y="445"/>
                    </a:lnTo>
                    <a:lnTo>
                      <a:pt x="144" y="430"/>
                    </a:lnTo>
                    <a:lnTo>
                      <a:pt x="149" y="423"/>
                    </a:lnTo>
                    <a:lnTo>
                      <a:pt x="149" y="400"/>
                    </a:lnTo>
                    <a:lnTo>
                      <a:pt x="151" y="389"/>
                    </a:lnTo>
                    <a:lnTo>
                      <a:pt x="151" y="262"/>
                    </a:lnTo>
                    <a:lnTo>
                      <a:pt x="208" y="243"/>
                    </a:lnTo>
                    <a:lnTo>
                      <a:pt x="269" y="160"/>
                    </a:lnTo>
                    <a:lnTo>
                      <a:pt x="435" y="0"/>
                    </a:lnTo>
                    <a:lnTo>
                      <a:pt x="487" y="20"/>
                    </a:lnTo>
                    <a:lnTo>
                      <a:pt x="495" y="24"/>
                    </a:lnTo>
                    <a:lnTo>
                      <a:pt x="518" y="56"/>
                    </a:lnTo>
                    <a:lnTo>
                      <a:pt x="544" y="33"/>
                    </a:lnTo>
                    <a:lnTo>
                      <a:pt x="547" y="33"/>
                    </a:lnTo>
                    <a:lnTo>
                      <a:pt x="553" y="92"/>
                    </a:lnTo>
                    <a:lnTo>
                      <a:pt x="553" y="122"/>
                    </a:lnTo>
                    <a:lnTo>
                      <a:pt x="556" y="126"/>
                    </a:lnTo>
                    <a:lnTo>
                      <a:pt x="568" y="153"/>
                    </a:lnTo>
                    <a:lnTo>
                      <a:pt x="567" y="156"/>
                    </a:lnTo>
                    <a:lnTo>
                      <a:pt x="567" y="163"/>
                    </a:lnTo>
                    <a:lnTo>
                      <a:pt x="567" y="164"/>
                    </a:lnTo>
                    <a:lnTo>
                      <a:pt x="583" y="190"/>
                    </a:lnTo>
                    <a:lnTo>
                      <a:pt x="574" y="216"/>
                    </a:lnTo>
                    <a:lnTo>
                      <a:pt x="568" y="283"/>
                    </a:lnTo>
                    <a:lnTo>
                      <a:pt x="564" y="396"/>
                    </a:lnTo>
                    <a:lnTo>
                      <a:pt x="523" y="464"/>
                    </a:lnTo>
                    <a:lnTo>
                      <a:pt x="509" y="497"/>
                    </a:lnTo>
                    <a:lnTo>
                      <a:pt x="500" y="516"/>
                    </a:lnTo>
                    <a:lnTo>
                      <a:pt x="502" y="523"/>
                    </a:lnTo>
                    <a:lnTo>
                      <a:pt x="496" y="527"/>
                    </a:lnTo>
                    <a:lnTo>
                      <a:pt x="498" y="537"/>
                    </a:lnTo>
                    <a:lnTo>
                      <a:pt x="490" y="541"/>
                    </a:lnTo>
                    <a:lnTo>
                      <a:pt x="490" y="542"/>
                    </a:lnTo>
                    <a:lnTo>
                      <a:pt x="496" y="583"/>
                    </a:lnTo>
                    <a:lnTo>
                      <a:pt x="486" y="583"/>
                    </a:lnTo>
                    <a:lnTo>
                      <a:pt x="481" y="590"/>
                    </a:lnTo>
                    <a:lnTo>
                      <a:pt x="483" y="591"/>
                    </a:lnTo>
                    <a:lnTo>
                      <a:pt x="481" y="591"/>
                    </a:lnTo>
                    <a:lnTo>
                      <a:pt x="481" y="594"/>
                    </a:lnTo>
                    <a:lnTo>
                      <a:pt x="480" y="595"/>
                    </a:lnTo>
                    <a:lnTo>
                      <a:pt x="479" y="595"/>
                    </a:lnTo>
                    <a:lnTo>
                      <a:pt x="477" y="595"/>
                    </a:lnTo>
                    <a:lnTo>
                      <a:pt x="477" y="594"/>
                    </a:lnTo>
                    <a:lnTo>
                      <a:pt x="477" y="595"/>
                    </a:lnTo>
                    <a:lnTo>
                      <a:pt x="475" y="594"/>
                    </a:lnTo>
                    <a:lnTo>
                      <a:pt x="468" y="600"/>
                    </a:lnTo>
                    <a:lnTo>
                      <a:pt x="468" y="598"/>
                    </a:lnTo>
                    <a:lnTo>
                      <a:pt x="465" y="604"/>
                    </a:lnTo>
                    <a:lnTo>
                      <a:pt x="464" y="604"/>
                    </a:lnTo>
                    <a:lnTo>
                      <a:pt x="461" y="609"/>
                    </a:lnTo>
                    <a:lnTo>
                      <a:pt x="457" y="610"/>
                    </a:lnTo>
                    <a:lnTo>
                      <a:pt x="456" y="615"/>
                    </a:lnTo>
                    <a:lnTo>
                      <a:pt x="456" y="617"/>
                    </a:lnTo>
                    <a:lnTo>
                      <a:pt x="456" y="619"/>
                    </a:lnTo>
                    <a:lnTo>
                      <a:pt x="454" y="619"/>
                    </a:lnTo>
                    <a:lnTo>
                      <a:pt x="453" y="623"/>
                    </a:lnTo>
                    <a:lnTo>
                      <a:pt x="444" y="621"/>
                    </a:lnTo>
                    <a:lnTo>
                      <a:pt x="442" y="621"/>
                    </a:lnTo>
                    <a:lnTo>
                      <a:pt x="429" y="610"/>
                    </a:lnTo>
                    <a:lnTo>
                      <a:pt x="416" y="604"/>
                    </a:lnTo>
                    <a:lnTo>
                      <a:pt x="388" y="604"/>
                    </a:lnTo>
                    <a:lnTo>
                      <a:pt x="368" y="610"/>
                    </a:lnTo>
                    <a:lnTo>
                      <a:pt x="359" y="619"/>
                    </a:lnTo>
                    <a:lnTo>
                      <a:pt x="359" y="621"/>
                    </a:lnTo>
                    <a:lnTo>
                      <a:pt x="358" y="621"/>
                    </a:lnTo>
                    <a:lnTo>
                      <a:pt x="349" y="638"/>
                    </a:lnTo>
                    <a:lnTo>
                      <a:pt x="326" y="634"/>
                    </a:lnTo>
                    <a:lnTo>
                      <a:pt x="313" y="630"/>
                    </a:lnTo>
                    <a:lnTo>
                      <a:pt x="309" y="621"/>
                    </a:lnTo>
                    <a:lnTo>
                      <a:pt x="305" y="621"/>
                    </a:lnTo>
                    <a:lnTo>
                      <a:pt x="293" y="609"/>
                    </a:lnTo>
                    <a:lnTo>
                      <a:pt x="281" y="604"/>
                    </a:lnTo>
                    <a:lnTo>
                      <a:pt x="266" y="621"/>
                    </a:lnTo>
                    <a:lnTo>
                      <a:pt x="259" y="619"/>
                    </a:lnTo>
                    <a:lnTo>
                      <a:pt x="255" y="625"/>
                    </a:lnTo>
                    <a:lnTo>
                      <a:pt x="248" y="625"/>
                    </a:lnTo>
                    <a:lnTo>
                      <a:pt x="244" y="621"/>
                    </a:lnTo>
                    <a:lnTo>
                      <a:pt x="240" y="604"/>
                    </a:lnTo>
                    <a:lnTo>
                      <a:pt x="229" y="591"/>
                    </a:lnTo>
                    <a:lnTo>
                      <a:pt x="225" y="587"/>
                    </a:lnTo>
                    <a:lnTo>
                      <a:pt x="219" y="587"/>
                    </a:lnTo>
                    <a:lnTo>
                      <a:pt x="198" y="575"/>
                    </a:lnTo>
                    <a:lnTo>
                      <a:pt x="191" y="575"/>
                    </a:lnTo>
                    <a:lnTo>
                      <a:pt x="189" y="583"/>
                    </a:lnTo>
                    <a:lnTo>
                      <a:pt x="175" y="583"/>
                    </a:lnTo>
                    <a:lnTo>
                      <a:pt x="174" y="579"/>
                    </a:lnTo>
                    <a:lnTo>
                      <a:pt x="159" y="587"/>
                    </a:lnTo>
                    <a:lnTo>
                      <a:pt x="151" y="598"/>
                    </a:lnTo>
                    <a:lnTo>
                      <a:pt x="147" y="598"/>
                    </a:lnTo>
                    <a:lnTo>
                      <a:pt x="145" y="625"/>
                    </a:lnTo>
                    <a:lnTo>
                      <a:pt x="140" y="642"/>
                    </a:lnTo>
                    <a:lnTo>
                      <a:pt x="129" y="655"/>
                    </a:lnTo>
                    <a:lnTo>
                      <a:pt x="129" y="672"/>
                    </a:lnTo>
                    <a:lnTo>
                      <a:pt x="128" y="680"/>
                    </a:lnTo>
                    <a:lnTo>
                      <a:pt x="129" y="687"/>
                    </a:lnTo>
                    <a:lnTo>
                      <a:pt x="128" y="694"/>
                    </a:lnTo>
                    <a:lnTo>
                      <a:pt x="129" y="699"/>
                    </a:lnTo>
                    <a:lnTo>
                      <a:pt x="126" y="702"/>
                    </a:lnTo>
                    <a:lnTo>
                      <a:pt x="125" y="699"/>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84" name="Freeform 468"/>
              <p:cNvSpPr>
                <a:spLocks/>
              </p:cNvSpPr>
              <p:nvPr/>
            </p:nvSpPr>
            <p:spPr bwMode="auto">
              <a:xfrm>
                <a:off x="2708" y="2482"/>
                <a:ext cx="147" cy="190"/>
              </a:xfrm>
              <a:custGeom>
                <a:avLst/>
                <a:gdLst/>
                <a:ahLst/>
                <a:cxnLst>
                  <a:cxn ang="0">
                    <a:pos x="39" y="183"/>
                  </a:cxn>
                  <a:cxn ang="0">
                    <a:pos x="35" y="203"/>
                  </a:cxn>
                  <a:cxn ang="0">
                    <a:pos x="23" y="244"/>
                  </a:cxn>
                  <a:cxn ang="0">
                    <a:pos x="2" y="286"/>
                  </a:cxn>
                  <a:cxn ang="0">
                    <a:pos x="0" y="355"/>
                  </a:cxn>
                  <a:cxn ang="0">
                    <a:pos x="2" y="401"/>
                  </a:cxn>
                  <a:cxn ang="0">
                    <a:pos x="1" y="431"/>
                  </a:cxn>
                  <a:cxn ang="0">
                    <a:pos x="28" y="431"/>
                  </a:cxn>
                  <a:cxn ang="0">
                    <a:pos x="39" y="435"/>
                  </a:cxn>
                  <a:cxn ang="0">
                    <a:pos x="75" y="458"/>
                  </a:cxn>
                  <a:cxn ang="0">
                    <a:pos x="90" y="490"/>
                  </a:cxn>
                  <a:cxn ang="0">
                    <a:pos x="104" y="493"/>
                  </a:cxn>
                  <a:cxn ang="0">
                    <a:pos x="98" y="502"/>
                  </a:cxn>
                  <a:cxn ang="0">
                    <a:pos x="108" y="494"/>
                  </a:cxn>
                  <a:cxn ang="0">
                    <a:pos x="101" y="505"/>
                  </a:cxn>
                  <a:cxn ang="0">
                    <a:pos x="101" y="517"/>
                  </a:cxn>
                  <a:cxn ang="0">
                    <a:pos x="117" y="562"/>
                  </a:cxn>
                  <a:cxn ang="0">
                    <a:pos x="123" y="569"/>
                  </a:cxn>
                  <a:cxn ang="0">
                    <a:pos x="130" y="562"/>
                  </a:cxn>
                  <a:cxn ang="0">
                    <a:pos x="131" y="566"/>
                  </a:cxn>
                  <a:cxn ang="0">
                    <a:pos x="147" y="566"/>
                  </a:cxn>
                  <a:cxn ang="0">
                    <a:pos x="154" y="566"/>
                  </a:cxn>
                  <a:cxn ang="0">
                    <a:pos x="151" y="554"/>
                  </a:cxn>
                  <a:cxn ang="0">
                    <a:pos x="155" y="551"/>
                  </a:cxn>
                  <a:cxn ang="0">
                    <a:pos x="159" y="561"/>
                  </a:cxn>
                  <a:cxn ang="0">
                    <a:pos x="161" y="542"/>
                  </a:cxn>
                  <a:cxn ang="0">
                    <a:pos x="169" y="554"/>
                  </a:cxn>
                  <a:cxn ang="0">
                    <a:pos x="206" y="554"/>
                  </a:cxn>
                  <a:cxn ang="0">
                    <a:pos x="210" y="539"/>
                  </a:cxn>
                  <a:cxn ang="0">
                    <a:pos x="214" y="539"/>
                  </a:cxn>
                  <a:cxn ang="0">
                    <a:pos x="226" y="505"/>
                  </a:cxn>
                  <a:cxn ang="0">
                    <a:pos x="245" y="448"/>
                  </a:cxn>
                  <a:cxn ang="0">
                    <a:pos x="275" y="408"/>
                  </a:cxn>
                  <a:cxn ang="0">
                    <a:pos x="302" y="420"/>
                  </a:cxn>
                  <a:cxn ang="0">
                    <a:pos x="326" y="429"/>
                  </a:cxn>
                  <a:cxn ang="0">
                    <a:pos x="334" y="393"/>
                  </a:cxn>
                  <a:cxn ang="0">
                    <a:pos x="352" y="337"/>
                  </a:cxn>
                  <a:cxn ang="0">
                    <a:pos x="363" y="311"/>
                  </a:cxn>
                  <a:cxn ang="0">
                    <a:pos x="376" y="267"/>
                  </a:cxn>
                  <a:cxn ang="0">
                    <a:pos x="397" y="221"/>
                  </a:cxn>
                  <a:cxn ang="0">
                    <a:pos x="422" y="157"/>
                  </a:cxn>
                  <a:cxn ang="0">
                    <a:pos x="440" y="114"/>
                  </a:cxn>
                  <a:cxn ang="0">
                    <a:pos x="433" y="90"/>
                  </a:cxn>
                  <a:cxn ang="0">
                    <a:pos x="393" y="8"/>
                  </a:cxn>
                  <a:cxn ang="0">
                    <a:pos x="384" y="19"/>
                  </a:cxn>
                  <a:cxn ang="0">
                    <a:pos x="372" y="29"/>
                  </a:cxn>
                  <a:cxn ang="0">
                    <a:pos x="360" y="44"/>
                  </a:cxn>
                  <a:cxn ang="0">
                    <a:pos x="344" y="42"/>
                  </a:cxn>
                  <a:cxn ang="0">
                    <a:pos x="265" y="46"/>
                  </a:cxn>
                  <a:cxn ang="0">
                    <a:pos x="211" y="46"/>
                  </a:cxn>
                  <a:cxn ang="0">
                    <a:pos x="162" y="50"/>
                  </a:cxn>
                  <a:cxn ang="0">
                    <a:pos x="127" y="12"/>
                  </a:cxn>
                  <a:cxn ang="0">
                    <a:pos x="66" y="11"/>
                  </a:cxn>
                  <a:cxn ang="0">
                    <a:pos x="36" y="112"/>
                  </a:cxn>
                </a:cxnLst>
                <a:rect l="0" t="0" r="r" b="b"/>
                <a:pathLst>
                  <a:path w="441" h="569">
                    <a:moveTo>
                      <a:pt x="32" y="124"/>
                    </a:moveTo>
                    <a:lnTo>
                      <a:pt x="33" y="128"/>
                    </a:lnTo>
                    <a:lnTo>
                      <a:pt x="28" y="143"/>
                    </a:lnTo>
                    <a:lnTo>
                      <a:pt x="39" y="164"/>
                    </a:lnTo>
                    <a:lnTo>
                      <a:pt x="40" y="176"/>
                    </a:lnTo>
                    <a:lnTo>
                      <a:pt x="39" y="183"/>
                    </a:lnTo>
                    <a:lnTo>
                      <a:pt x="42" y="187"/>
                    </a:lnTo>
                    <a:lnTo>
                      <a:pt x="43" y="187"/>
                    </a:lnTo>
                    <a:lnTo>
                      <a:pt x="43" y="195"/>
                    </a:lnTo>
                    <a:lnTo>
                      <a:pt x="42" y="206"/>
                    </a:lnTo>
                    <a:lnTo>
                      <a:pt x="36" y="203"/>
                    </a:lnTo>
                    <a:lnTo>
                      <a:pt x="35" y="203"/>
                    </a:lnTo>
                    <a:lnTo>
                      <a:pt x="32" y="214"/>
                    </a:lnTo>
                    <a:lnTo>
                      <a:pt x="36" y="218"/>
                    </a:lnTo>
                    <a:lnTo>
                      <a:pt x="35" y="233"/>
                    </a:lnTo>
                    <a:lnTo>
                      <a:pt x="31" y="237"/>
                    </a:lnTo>
                    <a:lnTo>
                      <a:pt x="24" y="242"/>
                    </a:lnTo>
                    <a:lnTo>
                      <a:pt x="23" y="244"/>
                    </a:lnTo>
                    <a:lnTo>
                      <a:pt x="24" y="248"/>
                    </a:lnTo>
                    <a:lnTo>
                      <a:pt x="21" y="250"/>
                    </a:lnTo>
                    <a:lnTo>
                      <a:pt x="16" y="263"/>
                    </a:lnTo>
                    <a:lnTo>
                      <a:pt x="17" y="273"/>
                    </a:lnTo>
                    <a:lnTo>
                      <a:pt x="16" y="284"/>
                    </a:lnTo>
                    <a:lnTo>
                      <a:pt x="2" y="286"/>
                    </a:lnTo>
                    <a:lnTo>
                      <a:pt x="2" y="299"/>
                    </a:lnTo>
                    <a:lnTo>
                      <a:pt x="1" y="301"/>
                    </a:lnTo>
                    <a:lnTo>
                      <a:pt x="2" y="318"/>
                    </a:lnTo>
                    <a:lnTo>
                      <a:pt x="1" y="322"/>
                    </a:lnTo>
                    <a:lnTo>
                      <a:pt x="2" y="337"/>
                    </a:lnTo>
                    <a:lnTo>
                      <a:pt x="0" y="355"/>
                    </a:lnTo>
                    <a:lnTo>
                      <a:pt x="2" y="359"/>
                    </a:lnTo>
                    <a:lnTo>
                      <a:pt x="1" y="375"/>
                    </a:lnTo>
                    <a:lnTo>
                      <a:pt x="5" y="378"/>
                    </a:lnTo>
                    <a:lnTo>
                      <a:pt x="4" y="382"/>
                    </a:lnTo>
                    <a:lnTo>
                      <a:pt x="2" y="382"/>
                    </a:lnTo>
                    <a:lnTo>
                      <a:pt x="2" y="401"/>
                    </a:lnTo>
                    <a:lnTo>
                      <a:pt x="4" y="405"/>
                    </a:lnTo>
                    <a:lnTo>
                      <a:pt x="1" y="412"/>
                    </a:lnTo>
                    <a:lnTo>
                      <a:pt x="1" y="420"/>
                    </a:lnTo>
                    <a:lnTo>
                      <a:pt x="2" y="422"/>
                    </a:lnTo>
                    <a:lnTo>
                      <a:pt x="4" y="427"/>
                    </a:lnTo>
                    <a:lnTo>
                      <a:pt x="1" y="431"/>
                    </a:lnTo>
                    <a:lnTo>
                      <a:pt x="1" y="443"/>
                    </a:lnTo>
                    <a:lnTo>
                      <a:pt x="9" y="443"/>
                    </a:lnTo>
                    <a:lnTo>
                      <a:pt x="25" y="443"/>
                    </a:lnTo>
                    <a:lnTo>
                      <a:pt x="25" y="441"/>
                    </a:lnTo>
                    <a:lnTo>
                      <a:pt x="24" y="441"/>
                    </a:lnTo>
                    <a:lnTo>
                      <a:pt x="28" y="431"/>
                    </a:lnTo>
                    <a:lnTo>
                      <a:pt x="28" y="435"/>
                    </a:lnTo>
                    <a:lnTo>
                      <a:pt x="31" y="437"/>
                    </a:lnTo>
                    <a:lnTo>
                      <a:pt x="37" y="431"/>
                    </a:lnTo>
                    <a:lnTo>
                      <a:pt x="43" y="431"/>
                    </a:lnTo>
                    <a:lnTo>
                      <a:pt x="39" y="433"/>
                    </a:lnTo>
                    <a:lnTo>
                      <a:pt x="39" y="435"/>
                    </a:lnTo>
                    <a:lnTo>
                      <a:pt x="32" y="437"/>
                    </a:lnTo>
                    <a:lnTo>
                      <a:pt x="31" y="441"/>
                    </a:lnTo>
                    <a:lnTo>
                      <a:pt x="27" y="441"/>
                    </a:lnTo>
                    <a:lnTo>
                      <a:pt x="51" y="441"/>
                    </a:lnTo>
                    <a:lnTo>
                      <a:pt x="63" y="443"/>
                    </a:lnTo>
                    <a:lnTo>
                      <a:pt x="75" y="458"/>
                    </a:lnTo>
                    <a:lnTo>
                      <a:pt x="86" y="475"/>
                    </a:lnTo>
                    <a:lnTo>
                      <a:pt x="86" y="483"/>
                    </a:lnTo>
                    <a:lnTo>
                      <a:pt x="94" y="473"/>
                    </a:lnTo>
                    <a:lnTo>
                      <a:pt x="89" y="479"/>
                    </a:lnTo>
                    <a:lnTo>
                      <a:pt x="88" y="483"/>
                    </a:lnTo>
                    <a:lnTo>
                      <a:pt x="90" y="490"/>
                    </a:lnTo>
                    <a:lnTo>
                      <a:pt x="92" y="493"/>
                    </a:lnTo>
                    <a:lnTo>
                      <a:pt x="94" y="490"/>
                    </a:lnTo>
                    <a:lnTo>
                      <a:pt x="97" y="483"/>
                    </a:lnTo>
                    <a:lnTo>
                      <a:pt x="97" y="490"/>
                    </a:lnTo>
                    <a:lnTo>
                      <a:pt x="101" y="488"/>
                    </a:lnTo>
                    <a:lnTo>
                      <a:pt x="104" y="493"/>
                    </a:lnTo>
                    <a:lnTo>
                      <a:pt x="101" y="490"/>
                    </a:lnTo>
                    <a:lnTo>
                      <a:pt x="98" y="493"/>
                    </a:lnTo>
                    <a:lnTo>
                      <a:pt x="93" y="493"/>
                    </a:lnTo>
                    <a:lnTo>
                      <a:pt x="92" y="493"/>
                    </a:lnTo>
                    <a:lnTo>
                      <a:pt x="94" y="501"/>
                    </a:lnTo>
                    <a:lnTo>
                      <a:pt x="98" y="502"/>
                    </a:lnTo>
                    <a:lnTo>
                      <a:pt x="101" y="502"/>
                    </a:lnTo>
                    <a:lnTo>
                      <a:pt x="100" y="501"/>
                    </a:lnTo>
                    <a:lnTo>
                      <a:pt x="101" y="501"/>
                    </a:lnTo>
                    <a:lnTo>
                      <a:pt x="103" y="502"/>
                    </a:lnTo>
                    <a:lnTo>
                      <a:pt x="105" y="497"/>
                    </a:lnTo>
                    <a:lnTo>
                      <a:pt x="108" y="494"/>
                    </a:lnTo>
                    <a:lnTo>
                      <a:pt x="104" y="497"/>
                    </a:lnTo>
                    <a:lnTo>
                      <a:pt x="105" y="502"/>
                    </a:lnTo>
                    <a:lnTo>
                      <a:pt x="107" y="502"/>
                    </a:lnTo>
                    <a:lnTo>
                      <a:pt x="103" y="502"/>
                    </a:lnTo>
                    <a:lnTo>
                      <a:pt x="101" y="508"/>
                    </a:lnTo>
                    <a:lnTo>
                      <a:pt x="101" y="505"/>
                    </a:lnTo>
                    <a:lnTo>
                      <a:pt x="97" y="505"/>
                    </a:lnTo>
                    <a:lnTo>
                      <a:pt x="98" y="517"/>
                    </a:lnTo>
                    <a:lnTo>
                      <a:pt x="101" y="517"/>
                    </a:lnTo>
                    <a:lnTo>
                      <a:pt x="101" y="516"/>
                    </a:lnTo>
                    <a:lnTo>
                      <a:pt x="103" y="517"/>
                    </a:lnTo>
                    <a:lnTo>
                      <a:pt x="101" y="517"/>
                    </a:lnTo>
                    <a:lnTo>
                      <a:pt x="101" y="523"/>
                    </a:lnTo>
                    <a:lnTo>
                      <a:pt x="98" y="517"/>
                    </a:lnTo>
                    <a:lnTo>
                      <a:pt x="104" y="536"/>
                    </a:lnTo>
                    <a:lnTo>
                      <a:pt x="101" y="535"/>
                    </a:lnTo>
                    <a:lnTo>
                      <a:pt x="111" y="558"/>
                    </a:lnTo>
                    <a:lnTo>
                      <a:pt x="117" y="562"/>
                    </a:lnTo>
                    <a:lnTo>
                      <a:pt x="117" y="561"/>
                    </a:lnTo>
                    <a:lnTo>
                      <a:pt x="117" y="562"/>
                    </a:lnTo>
                    <a:lnTo>
                      <a:pt x="120" y="566"/>
                    </a:lnTo>
                    <a:lnTo>
                      <a:pt x="120" y="562"/>
                    </a:lnTo>
                    <a:lnTo>
                      <a:pt x="120" y="566"/>
                    </a:lnTo>
                    <a:lnTo>
                      <a:pt x="123" y="569"/>
                    </a:lnTo>
                    <a:lnTo>
                      <a:pt x="123" y="562"/>
                    </a:lnTo>
                    <a:lnTo>
                      <a:pt x="126" y="565"/>
                    </a:lnTo>
                    <a:lnTo>
                      <a:pt x="124" y="569"/>
                    </a:lnTo>
                    <a:lnTo>
                      <a:pt x="130" y="569"/>
                    </a:lnTo>
                    <a:lnTo>
                      <a:pt x="128" y="566"/>
                    </a:lnTo>
                    <a:lnTo>
                      <a:pt x="130" y="562"/>
                    </a:lnTo>
                    <a:lnTo>
                      <a:pt x="128" y="561"/>
                    </a:lnTo>
                    <a:lnTo>
                      <a:pt x="131" y="562"/>
                    </a:lnTo>
                    <a:lnTo>
                      <a:pt x="130" y="557"/>
                    </a:lnTo>
                    <a:lnTo>
                      <a:pt x="131" y="562"/>
                    </a:lnTo>
                    <a:lnTo>
                      <a:pt x="134" y="561"/>
                    </a:lnTo>
                    <a:lnTo>
                      <a:pt x="131" y="566"/>
                    </a:lnTo>
                    <a:lnTo>
                      <a:pt x="143" y="566"/>
                    </a:lnTo>
                    <a:lnTo>
                      <a:pt x="143" y="558"/>
                    </a:lnTo>
                    <a:lnTo>
                      <a:pt x="140" y="557"/>
                    </a:lnTo>
                    <a:lnTo>
                      <a:pt x="143" y="558"/>
                    </a:lnTo>
                    <a:lnTo>
                      <a:pt x="145" y="566"/>
                    </a:lnTo>
                    <a:lnTo>
                      <a:pt x="147" y="566"/>
                    </a:lnTo>
                    <a:lnTo>
                      <a:pt x="146" y="557"/>
                    </a:lnTo>
                    <a:lnTo>
                      <a:pt x="147" y="554"/>
                    </a:lnTo>
                    <a:lnTo>
                      <a:pt x="147" y="562"/>
                    </a:lnTo>
                    <a:lnTo>
                      <a:pt x="149" y="550"/>
                    </a:lnTo>
                    <a:lnTo>
                      <a:pt x="149" y="566"/>
                    </a:lnTo>
                    <a:lnTo>
                      <a:pt x="154" y="566"/>
                    </a:lnTo>
                    <a:lnTo>
                      <a:pt x="151" y="550"/>
                    </a:lnTo>
                    <a:lnTo>
                      <a:pt x="149" y="536"/>
                    </a:lnTo>
                    <a:lnTo>
                      <a:pt x="150" y="539"/>
                    </a:lnTo>
                    <a:lnTo>
                      <a:pt x="150" y="546"/>
                    </a:lnTo>
                    <a:lnTo>
                      <a:pt x="153" y="550"/>
                    </a:lnTo>
                    <a:lnTo>
                      <a:pt x="151" y="554"/>
                    </a:lnTo>
                    <a:lnTo>
                      <a:pt x="154" y="562"/>
                    </a:lnTo>
                    <a:lnTo>
                      <a:pt x="157" y="565"/>
                    </a:lnTo>
                    <a:lnTo>
                      <a:pt x="159" y="562"/>
                    </a:lnTo>
                    <a:lnTo>
                      <a:pt x="158" y="551"/>
                    </a:lnTo>
                    <a:lnTo>
                      <a:pt x="155" y="550"/>
                    </a:lnTo>
                    <a:lnTo>
                      <a:pt x="155" y="551"/>
                    </a:lnTo>
                    <a:lnTo>
                      <a:pt x="154" y="546"/>
                    </a:lnTo>
                    <a:lnTo>
                      <a:pt x="158" y="550"/>
                    </a:lnTo>
                    <a:lnTo>
                      <a:pt x="157" y="542"/>
                    </a:lnTo>
                    <a:lnTo>
                      <a:pt x="159" y="547"/>
                    </a:lnTo>
                    <a:lnTo>
                      <a:pt x="158" y="551"/>
                    </a:lnTo>
                    <a:lnTo>
                      <a:pt x="159" y="561"/>
                    </a:lnTo>
                    <a:lnTo>
                      <a:pt x="162" y="557"/>
                    </a:lnTo>
                    <a:lnTo>
                      <a:pt x="162" y="561"/>
                    </a:lnTo>
                    <a:lnTo>
                      <a:pt x="165" y="558"/>
                    </a:lnTo>
                    <a:lnTo>
                      <a:pt x="165" y="550"/>
                    </a:lnTo>
                    <a:lnTo>
                      <a:pt x="162" y="546"/>
                    </a:lnTo>
                    <a:lnTo>
                      <a:pt x="161" y="542"/>
                    </a:lnTo>
                    <a:lnTo>
                      <a:pt x="162" y="546"/>
                    </a:lnTo>
                    <a:lnTo>
                      <a:pt x="165" y="546"/>
                    </a:lnTo>
                    <a:lnTo>
                      <a:pt x="165" y="550"/>
                    </a:lnTo>
                    <a:lnTo>
                      <a:pt x="169" y="557"/>
                    </a:lnTo>
                    <a:lnTo>
                      <a:pt x="170" y="557"/>
                    </a:lnTo>
                    <a:lnTo>
                      <a:pt x="169" y="554"/>
                    </a:lnTo>
                    <a:lnTo>
                      <a:pt x="169" y="550"/>
                    </a:lnTo>
                    <a:lnTo>
                      <a:pt x="177" y="551"/>
                    </a:lnTo>
                    <a:lnTo>
                      <a:pt x="178" y="546"/>
                    </a:lnTo>
                    <a:lnTo>
                      <a:pt x="178" y="554"/>
                    </a:lnTo>
                    <a:lnTo>
                      <a:pt x="187" y="557"/>
                    </a:lnTo>
                    <a:lnTo>
                      <a:pt x="206" y="554"/>
                    </a:lnTo>
                    <a:lnTo>
                      <a:pt x="208" y="547"/>
                    </a:lnTo>
                    <a:lnTo>
                      <a:pt x="204" y="532"/>
                    </a:lnTo>
                    <a:lnTo>
                      <a:pt x="201" y="528"/>
                    </a:lnTo>
                    <a:lnTo>
                      <a:pt x="207" y="535"/>
                    </a:lnTo>
                    <a:lnTo>
                      <a:pt x="208" y="539"/>
                    </a:lnTo>
                    <a:lnTo>
                      <a:pt x="210" y="539"/>
                    </a:lnTo>
                    <a:lnTo>
                      <a:pt x="210" y="535"/>
                    </a:lnTo>
                    <a:lnTo>
                      <a:pt x="210" y="542"/>
                    </a:lnTo>
                    <a:lnTo>
                      <a:pt x="212" y="542"/>
                    </a:lnTo>
                    <a:lnTo>
                      <a:pt x="212" y="546"/>
                    </a:lnTo>
                    <a:lnTo>
                      <a:pt x="214" y="546"/>
                    </a:lnTo>
                    <a:lnTo>
                      <a:pt x="214" y="539"/>
                    </a:lnTo>
                    <a:lnTo>
                      <a:pt x="216" y="539"/>
                    </a:lnTo>
                    <a:lnTo>
                      <a:pt x="218" y="536"/>
                    </a:lnTo>
                    <a:lnTo>
                      <a:pt x="218" y="532"/>
                    </a:lnTo>
                    <a:lnTo>
                      <a:pt x="226" y="517"/>
                    </a:lnTo>
                    <a:lnTo>
                      <a:pt x="227" y="509"/>
                    </a:lnTo>
                    <a:lnTo>
                      <a:pt x="226" y="505"/>
                    </a:lnTo>
                    <a:lnTo>
                      <a:pt x="229" y="490"/>
                    </a:lnTo>
                    <a:lnTo>
                      <a:pt x="226" y="486"/>
                    </a:lnTo>
                    <a:lnTo>
                      <a:pt x="227" y="483"/>
                    </a:lnTo>
                    <a:lnTo>
                      <a:pt x="227" y="478"/>
                    </a:lnTo>
                    <a:lnTo>
                      <a:pt x="243" y="456"/>
                    </a:lnTo>
                    <a:lnTo>
                      <a:pt x="245" y="448"/>
                    </a:lnTo>
                    <a:lnTo>
                      <a:pt x="248" y="448"/>
                    </a:lnTo>
                    <a:lnTo>
                      <a:pt x="254" y="437"/>
                    </a:lnTo>
                    <a:lnTo>
                      <a:pt x="258" y="437"/>
                    </a:lnTo>
                    <a:lnTo>
                      <a:pt x="261" y="420"/>
                    </a:lnTo>
                    <a:lnTo>
                      <a:pt x="264" y="420"/>
                    </a:lnTo>
                    <a:lnTo>
                      <a:pt x="275" y="408"/>
                    </a:lnTo>
                    <a:lnTo>
                      <a:pt x="277" y="416"/>
                    </a:lnTo>
                    <a:lnTo>
                      <a:pt x="287" y="416"/>
                    </a:lnTo>
                    <a:lnTo>
                      <a:pt x="291" y="399"/>
                    </a:lnTo>
                    <a:lnTo>
                      <a:pt x="291" y="405"/>
                    </a:lnTo>
                    <a:lnTo>
                      <a:pt x="300" y="409"/>
                    </a:lnTo>
                    <a:lnTo>
                      <a:pt x="302" y="420"/>
                    </a:lnTo>
                    <a:lnTo>
                      <a:pt x="306" y="420"/>
                    </a:lnTo>
                    <a:lnTo>
                      <a:pt x="309" y="424"/>
                    </a:lnTo>
                    <a:lnTo>
                      <a:pt x="310" y="441"/>
                    </a:lnTo>
                    <a:lnTo>
                      <a:pt x="319" y="441"/>
                    </a:lnTo>
                    <a:lnTo>
                      <a:pt x="321" y="433"/>
                    </a:lnTo>
                    <a:lnTo>
                      <a:pt x="326" y="429"/>
                    </a:lnTo>
                    <a:lnTo>
                      <a:pt x="326" y="414"/>
                    </a:lnTo>
                    <a:lnTo>
                      <a:pt x="334" y="408"/>
                    </a:lnTo>
                    <a:lnTo>
                      <a:pt x="336" y="404"/>
                    </a:lnTo>
                    <a:lnTo>
                      <a:pt x="338" y="404"/>
                    </a:lnTo>
                    <a:lnTo>
                      <a:pt x="338" y="401"/>
                    </a:lnTo>
                    <a:lnTo>
                      <a:pt x="334" y="393"/>
                    </a:lnTo>
                    <a:lnTo>
                      <a:pt x="333" y="393"/>
                    </a:lnTo>
                    <a:lnTo>
                      <a:pt x="344" y="375"/>
                    </a:lnTo>
                    <a:lnTo>
                      <a:pt x="344" y="364"/>
                    </a:lnTo>
                    <a:lnTo>
                      <a:pt x="351" y="351"/>
                    </a:lnTo>
                    <a:lnTo>
                      <a:pt x="349" y="344"/>
                    </a:lnTo>
                    <a:lnTo>
                      <a:pt x="352" y="337"/>
                    </a:lnTo>
                    <a:lnTo>
                      <a:pt x="351" y="330"/>
                    </a:lnTo>
                    <a:lnTo>
                      <a:pt x="352" y="322"/>
                    </a:lnTo>
                    <a:lnTo>
                      <a:pt x="355" y="322"/>
                    </a:lnTo>
                    <a:lnTo>
                      <a:pt x="357" y="321"/>
                    </a:lnTo>
                    <a:lnTo>
                      <a:pt x="356" y="311"/>
                    </a:lnTo>
                    <a:lnTo>
                      <a:pt x="363" y="311"/>
                    </a:lnTo>
                    <a:lnTo>
                      <a:pt x="367" y="310"/>
                    </a:lnTo>
                    <a:lnTo>
                      <a:pt x="369" y="301"/>
                    </a:lnTo>
                    <a:lnTo>
                      <a:pt x="371" y="303"/>
                    </a:lnTo>
                    <a:lnTo>
                      <a:pt x="372" y="286"/>
                    </a:lnTo>
                    <a:lnTo>
                      <a:pt x="376" y="271"/>
                    </a:lnTo>
                    <a:lnTo>
                      <a:pt x="376" y="267"/>
                    </a:lnTo>
                    <a:lnTo>
                      <a:pt x="374" y="267"/>
                    </a:lnTo>
                    <a:lnTo>
                      <a:pt x="387" y="254"/>
                    </a:lnTo>
                    <a:lnTo>
                      <a:pt x="388" y="242"/>
                    </a:lnTo>
                    <a:lnTo>
                      <a:pt x="387" y="237"/>
                    </a:lnTo>
                    <a:lnTo>
                      <a:pt x="388" y="225"/>
                    </a:lnTo>
                    <a:lnTo>
                      <a:pt x="397" y="221"/>
                    </a:lnTo>
                    <a:lnTo>
                      <a:pt x="397" y="203"/>
                    </a:lnTo>
                    <a:lnTo>
                      <a:pt x="399" y="191"/>
                    </a:lnTo>
                    <a:lnTo>
                      <a:pt x="407" y="173"/>
                    </a:lnTo>
                    <a:lnTo>
                      <a:pt x="409" y="169"/>
                    </a:lnTo>
                    <a:lnTo>
                      <a:pt x="416" y="153"/>
                    </a:lnTo>
                    <a:lnTo>
                      <a:pt x="422" y="157"/>
                    </a:lnTo>
                    <a:lnTo>
                      <a:pt x="430" y="146"/>
                    </a:lnTo>
                    <a:lnTo>
                      <a:pt x="439" y="139"/>
                    </a:lnTo>
                    <a:lnTo>
                      <a:pt x="440" y="138"/>
                    </a:lnTo>
                    <a:lnTo>
                      <a:pt x="436" y="127"/>
                    </a:lnTo>
                    <a:lnTo>
                      <a:pt x="439" y="124"/>
                    </a:lnTo>
                    <a:lnTo>
                      <a:pt x="440" y="114"/>
                    </a:lnTo>
                    <a:lnTo>
                      <a:pt x="439" y="109"/>
                    </a:lnTo>
                    <a:lnTo>
                      <a:pt x="440" y="108"/>
                    </a:lnTo>
                    <a:lnTo>
                      <a:pt x="439" y="105"/>
                    </a:lnTo>
                    <a:lnTo>
                      <a:pt x="441" y="99"/>
                    </a:lnTo>
                    <a:lnTo>
                      <a:pt x="439" y="99"/>
                    </a:lnTo>
                    <a:lnTo>
                      <a:pt x="433" y="90"/>
                    </a:lnTo>
                    <a:lnTo>
                      <a:pt x="422" y="89"/>
                    </a:lnTo>
                    <a:lnTo>
                      <a:pt x="424" y="80"/>
                    </a:lnTo>
                    <a:lnTo>
                      <a:pt x="418" y="46"/>
                    </a:lnTo>
                    <a:lnTo>
                      <a:pt x="416" y="25"/>
                    </a:lnTo>
                    <a:lnTo>
                      <a:pt x="402" y="8"/>
                    </a:lnTo>
                    <a:lnTo>
                      <a:pt x="393" y="8"/>
                    </a:lnTo>
                    <a:lnTo>
                      <a:pt x="387" y="16"/>
                    </a:lnTo>
                    <a:lnTo>
                      <a:pt x="388" y="16"/>
                    </a:lnTo>
                    <a:lnTo>
                      <a:pt x="387" y="20"/>
                    </a:lnTo>
                    <a:lnTo>
                      <a:pt x="386" y="20"/>
                    </a:lnTo>
                    <a:lnTo>
                      <a:pt x="384" y="20"/>
                    </a:lnTo>
                    <a:lnTo>
                      <a:pt x="384" y="19"/>
                    </a:lnTo>
                    <a:lnTo>
                      <a:pt x="384" y="20"/>
                    </a:lnTo>
                    <a:lnTo>
                      <a:pt x="382" y="19"/>
                    </a:lnTo>
                    <a:lnTo>
                      <a:pt x="376" y="23"/>
                    </a:lnTo>
                    <a:lnTo>
                      <a:pt x="375" y="20"/>
                    </a:lnTo>
                    <a:lnTo>
                      <a:pt x="372" y="27"/>
                    </a:lnTo>
                    <a:lnTo>
                      <a:pt x="372" y="29"/>
                    </a:lnTo>
                    <a:lnTo>
                      <a:pt x="371" y="27"/>
                    </a:lnTo>
                    <a:lnTo>
                      <a:pt x="368" y="34"/>
                    </a:lnTo>
                    <a:lnTo>
                      <a:pt x="364" y="35"/>
                    </a:lnTo>
                    <a:lnTo>
                      <a:pt x="363" y="40"/>
                    </a:lnTo>
                    <a:lnTo>
                      <a:pt x="363" y="42"/>
                    </a:lnTo>
                    <a:lnTo>
                      <a:pt x="360" y="44"/>
                    </a:lnTo>
                    <a:lnTo>
                      <a:pt x="360" y="48"/>
                    </a:lnTo>
                    <a:lnTo>
                      <a:pt x="353" y="46"/>
                    </a:lnTo>
                    <a:lnTo>
                      <a:pt x="352" y="46"/>
                    </a:lnTo>
                    <a:lnTo>
                      <a:pt x="349" y="46"/>
                    </a:lnTo>
                    <a:lnTo>
                      <a:pt x="345" y="46"/>
                    </a:lnTo>
                    <a:lnTo>
                      <a:pt x="344" y="42"/>
                    </a:lnTo>
                    <a:lnTo>
                      <a:pt x="336" y="35"/>
                    </a:lnTo>
                    <a:lnTo>
                      <a:pt x="322" y="27"/>
                    </a:lnTo>
                    <a:lnTo>
                      <a:pt x="294" y="27"/>
                    </a:lnTo>
                    <a:lnTo>
                      <a:pt x="275" y="35"/>
                    </a:lnTo>
                    <a:lnTo>
                      <a:pt x="265" y="44"/>
                    </a:lnTo>
                    <a:lnTo>
                      <a:pt x="265" y="46"/>
                    </a:lnTo>
                    <a:lnTo>
                      <a:pt x="264" y="46"/>
                    </a:lnTo>
                    <a:lnTo>
                      <a:pt x="256" y="63"/>
                    </a:lnTo>
                    <a:lnTo>
                      <a:pt x="231" y="59"/>
                    </a:lnTo>
                    <a:lnTo>
                      <a:pt x="219" y="55"/>
                    </a:lnTo>
                    <a:lnTo>
                      <a:pt x="216" y="46"/>
                    </a:lnTo>
                    <a:lnTo>
                      <a:pt x="211" y="46"/>
                    </a:lnTo>
                    <a:lnTo>
                      <a:pt x="206" y="38"/>
                    </a:lnTo>
                    <a:lnTo>
                      <a:pt x="199" y="34"/>
                    </a:lnTo>
                    <a:lnTo>
                      <a:pt x="188" y="29"/>
                    </a:lnTo>
                    <a:lnTo>
                      <a:pt x="173" y="46"/>
                    </a:lnTo>
                    <a:lnTo>
                      <a:pt x="166" y="44"/>
                    </a:lnTo>
                    <a:lnTo>
                      <a:pt x="162" y="50"/>
                    </a:lnTo>
                    <a:lnTo>
                      <a:pt x="155" y="50"/>
                    </a:lnTo>
                    <a:lnTo>
                      <a:pt x="151" y="46"/>
                    </a:lnTo>
                    <a:lnTo>
                      <a:pt x="147" y="29"/>
                    </a:lnTo>
                    <a:lnTo>
                      <a:pt x="136" y="16"/>
                    </a:lnTo>
                    <a:lnTo>
                      <a:pt x="132" y="11"/>
                    </a:lnTo>
                    <a:lnTo>
                      <a:pt x="127" y="12"/>
                    </a:lnTo>
                    <a:lnTo>
                      <a:pt x="105" y="0"/>
                    </a:lnTo>
                    <a:lnTo>
                      <a:pt x="98" y="0"/>
                    </a:lnTo>
                    <a:lnTo>
                      <a:pt x="94" y="6"/>
                    </a:lnTo>
                    <a:lnTo>
                      <a:pt x="82" y="8"/>
                    </a:lnTo>
                    <a:lnTo>
                      <a:pt x="81" y="4"/>
                    </a:lnTo>
                    <a:lnTo>
                      <a:pt x="66" y="11"/>
                    </a:lnTo>
                    <a:lnTo>
                      <a:pt x="58" y="23"/>
                    </a:lnTo>
                    <a:lnTo>
                      <a:pt x="52" y="23"/>
                    </a:lnTo>
                    <a:lnTo>
                      <a:pt x="51" y="50"/>
                    </a:lnTo>
                    <a:lnTo>
                      <a:pt x="46" y="65"/>
                    </a:lnTo>
                    <a:lnTo>
                      <a:pt x="35" y="78"/>
                    </a:lnTo>
                    <a:lnTo>
                      <a:pt x="36" y="112"/>
                    </a:lnTo>
                    <a:lnTo>
                      <a:pt x="35" y="114"/>
                    </a:lnTo>
                    <a:lnTo>
                      <a:pt x="36" y="124"/>
                    </a:lnTo>
                    <a:lnTo>
                      <a:pt x="33" y="127"/>
                    </a:lnTo>
                    <a:lnTo>
                      <a:pt x="32" y="124"/>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83" name="Freeform 467"/>
              <p:cNvSpPr>
                <a:spLocks/>
              </p:cNvSpPr>
              <p:nvPr/>
            </p:nvSpPr>
            <p:spPr bwMode="auto">
              <a:xfrm>
                <a:off x="2460" y="2426"/>
                <a:ext cx="76" cy="87"/>
              </a:xfrm>
              <a:custGeom>
                <a:avLst/>
                <a:gdLst/>
                <a:ahLst/>
                <a:cxnLst>
                  <a:cxn ang="0">
                    <a:pos x="12" y="105"/>
                  </a:cxn>
                  <a:cxn ang="0">
                    <a:pos x="12" y="123"/>
                  </a:cxn>
                  <a:cxn ang="0">
                    <a:pos x="27" y="160"/>
                  </a:cxn>
                  <a:cxn ang="0">
                    <a:pos x="30" y="154"/>
                  </a:cxn>
                  <a:cxn ang="0">
                    <a:pos x="37" y="150"/>
                  </a:cxn>
                  <a:cxn ang="0">
                    <a:pos x="39" y="153"/>
                  </a:cxn>
                  <a:cxn ang="0">
                    <a:pos x="32" y="161"/>
                  </a:cxn>
                  <a:cxn ang="0">
                    <a:pos x="31" y="172"/>
                  </a:cxn>
                  <a:cxn ang="0">
                    <a:pos x="38" y="172"/>
                  </a:cxn>
                  <a:cxn ang="0">
                    <a:pos x="34" y="180"/>
                  </a:cxn>
                  <a:cxn ang="0">
                    <a:pos x="35" y="184"/>
                  </a:cxn>
                  <a:cxn ang="0">
                    <a:pos x="93" y="172"/>
                  </a:cxn>
                  <a:cxn ang="0">
                    <a:pos x="112" y="188"/>
                  </a:cxn>
                  <a:cxn ang="0">
                    <a:pos x="133" y="187"/>
                  </a:cxn>
                  <a:cxn ang="0">
                    <a:pos x="125" y="203"/>
                  </a:cxn>
                  <a:cxn ang="0">
                    <a:pos x="108" y="197"/>
                  </a:cxn>
                  <a:cxn ang="0">
                    <a:pos x="93" y="191"/>
                  </a:cxn>
                  <a:cxn ang="0">
                    <a:pos x="77" y="197"/>
                  </a:cxn>
                  <a:cxn ang="0">
                    <a:pos x="28" y="214"/>
                  </a:cxn>
                  <a:cxn ang="0">
                    <a:pos x="26" y="238"/>
                  </a:cxn>
                  <a:cxn ang="0">
                    <a:pos x="31" y="242"/>
                  </a:cxn>
                  <a:cxn ang="0">
                    <a:pos x="35" y="239"/>
                  </a:cxn>
                  <a:cxn ang="0">
                    <a:pos x="39" y="244"/>
                  </a:cxn>
                  <a:cxn ang="0">
                    <a:pos x="53" y="242"/>
                  </a:cxn>
                  <a:cxn ang="0">
                    <a:pos x="62" y="242"/>
                  </a:cxn>
                  <a:cxn ang="0">
                    <a:pos x="70" y="235"/>
                  </a:cxn>
                  <a:cxn ang="0">
                    <a:pos x="76" y="233"/>
                  </a:cxn>
                  <a:cxn ang="0">
                    <a:pos x="68" y="244"/>
                  </a:cxn>
                  <a:cxn ang="0">
                    <a:pos x="49" y="244"/>
                  </a:cxn>
                  <a:cxn ang="0">
                    <a:pos x="35" y="242"/>
                  </a:cxn>
                  <a:cxn ang="0">
                    <a:pos x="30" y="258"/>
                  </a:cxn>
                  <a:cxn ang="0">
                    <a:pos x="57" y="253"/>
                  </a:cxn>
                  <a:cxn ang="0">
                    <a:pos x="139" y="239"/>
                  </a:cxn>
                  <a:cxn ang="0">
                    <a:pos x="173" y="253"/>
                  </a:cxn>
                  <a:cxn ang="0">
                    <a:pos x="225" y="248"/>
                  </a:cxn>
                  <a:cxn ang="0">
                    <a:pos x="224" y="238"/>
                  </a:cxn>
                  <a:cxn ang="0">
                    <a:pos x="225" y="218"/>
                  </a:cxn>
                  <a:cxn ang="0">
                    <a:pos x="219" y="206"/>
                  </a:cxn>
                  <a:cxn ang="0">
                    <a:pos x="211" y="199"/>
                  </a:cxn>
                  <a:cxn ang="0">
                    <a:pos x="202" y="183"/>
                  </a:cxn>
                  <a:cxn ang="0">
                    <a:pos x="203" y="154"/>
                  </a:cxn>
                  <a:cxn ang="0">
                    <a:pos x="194" y="130"/>
                  </a:cxn>
                  <a:cxn ang="0">
                    <a:pos x="194" y="116"/>
                  </a:cxn>
                  <a:cxn ang="0">
                    <a:pos x="179" y="94"/>
                  </a:cxn>
                  <a:cxn ang="0">
                    <a:pos x="171" y="82"/>
                  </a:cxn>
                  <a:cxn ang="0">
                    <a:pos x="157" y="66"/>
                  </a:cxn>
                  <a:cxn ang="0">
                    <a:pos x="154" y="44"/>
                  </a:cxn>
                  <a:cxn ang="0">
                    <a:pos x="146" y="36"/>
                  </a:cxn>
                  <a:cxn ang="0">
                    <a:pos x="138" y="31"/>
                  </a:cxn>
                  <a:cxn ang="0">
                    <a:pos x="119" y="10"/>
                  </a:cxn>
                  <a:cxn ang="0">
                    <a:pos x="108" y="4"/>
                  </a:cxn>
                  <a:cxn ang="0">
                    <a:pos x="97" y="4"/>
                  </a:cxn>
                  <a:cxn ang="0">
                    <a:pos x="89" y="6"/>
                  </a:cxn>
                  <a:cxn ang="0">
                    <a:pos x="69" y="12"/>
                  </a:cxn>
                  <a:cxn ang="0">
                    <a:pos x="53" y="8"/>
                  </a:cxn>
                  <a:cxn ang="0">
                    <a:pos x="38" y="36"/>
                  </a:cxn>
                </a:cxnLst>
                <a:rect l="0" t="0" r="r" b="b"/>
                <a:pathLst>
                  <a:path w="226" h="261">
                    <a:moveTo>
                      <a:pt x="35" y="38"/>
                    </a:moveTo>
                    <a:lnTo>
                      <a:pt x="35" y="46"/>
                    </a:lnTo>
                    <a:lnTo>
                      <a:pt x="35" y="52"/>
                    </a:lnTo>
                    <a:lnTo>
                      <a:pt x="35" y="55"/>
                    </a:lnTo>
                    <a:lnTo>
                      <a:pt x="31" y="67"/>
                    </a:lnTo>
                    <a:lnTo>
                      <a:pt x="27" y="78"/>
                    </a:lnTo>
                    <a:lnTo>
                      <a:pt x="23" y="89"/>
                    </a:lnTo>
                    <a:lnTo>
                      <a:pt x="12" y="105"/>
                    </a:lnTo>
                    <a:lnTo>
                      <a:pt x="4" y="112"/>
                    </a:lnTo>
                    <a:lnTo>
                      <a:pt x="0" y="116"/>
                    </a:lnTo>
                    <a:lnTo>
                      <a:pt x="1" y="123"/>
                    </a:lnTo>
                    <a:lnTo>
                      <a:pt x="3" y="120"/>
                    </a:lnTo>
                    <a:lnTo>
                      <a:pt x="3" y="119"/>
                    </a:lnTo>
                    <a:lnTo>
                      <a:pt x="4" y="116"/>
                    </a:lnTo>
                    <a:lnTo>
                      <a:pt x="9" y="119"/>
                    </a:lnTo>
                    <a:lnTo>
                      <a:pt x="12" y="123"/>
                    </a:lnTo>
                    <a:lnTo>
                      <a:pt x="16" y="134"/>
                    </a:lnTo>
                    <a:lnTo>
                      <a:pt x="19" y="135"/>
                    </a:lnTo>
                    <a:lnTo>
                      <a:pt x="20" y="138"/>
                    </a:lnTo>
                    <a:lnTo>
                      <a:pt x="20" y="142"/>
                    </a:lnTo>
                    <a:lnTo>
                      <a:pt x="22" y="146"/>
                    </a:lnTo>
                    <a:lnTo>
                      <a:pt x="23" y="150"/>
                    </a:lnTo>
                    <a:lnTo>
                      <a:pt x="26" y="153"/>
                    </a:lnTo>
                    <a:lnTo>
                      <a:pt x="27" y="160"/>
                    </a:lnTo>
                    <a:lnTo>
                      <a:pt x="27" y="164"/>
                    </a:lnTo>
                    <a:lnTo>
                      <a:pt x="27" y="169"/>
                    </a:lnTo>
                    <a:lnTo>
                      <a:pt x="27" y="168"/>
                    </a:lnTo>
                    <a:lnTo>
                      <a:pt x="27" y="164"/>
                    </a:lnTo>
                    <a:lnTo>
                      <a:pt x="28" y="161"/>
                    </a:lnTo>
                    <a:lnTo>
                      <a:pt x="28" y="160"/>
                    </a:lnTo>
                    <a:lnTo>
                      <a:pt x="28" y="154"/>
                    </a:lnTo>
                    <a:lnTo>
                      <a:pt x="30" y="154"/>
                    </a:lnTo>
                    <a:lnTo>
                      <a:pt x="31" y="154"/>
                    </a:lnTo>
                    <a:lnTo>
                      <a:pt x="30" y="160"/>
                    </a:lnTo>
                    <a:lnTo>
                      <a:pt x="28" y="160"/>
                    </a:lnTo>
                    <a:lnTo>
                      <a:pt x="31" y="161"/>
                    </a:lnTo>
                    <a:lnTo>
                      <a:pt x="32" y="161"/>
                    </a:lnTo>
                    <a:lnTo>
                      <a:pt x="34" y="160"/>
                    </a:lnTo>
                    <a:lnTo>
                      <a:pt x="35" y="154"/>
                    </a:lnTo>
                    <a:lnTo>
                      <a:pt x="37" y="150"/>
                    </a:lnTo>
                    <a:lnTo>
                      <a:pt x="38" y="150"/>
                    </a:lnTo>
                    <a:lnTo>
                      <a:pt x="38" y="149"/>
                    </a:lnTo>
                    <a:lnTo>
                      <a:pt x="39" y="149"/>
                    </a:lnTo>
                    <a:lnTo>
                      <a:pt x="39" y="150"/>
                    </a:lnTo>
                    <a:lnTo>
                      <a:pt x="42" y="150"/>
                    </a:lnTo>
                    <a:lnTo>
                      <a:pt x="41" y="150"/>
                    </a:lnTo>
                    <a:lnTo>
                      <a:pt x="39" y="150"/>
                    </a:lnTo>
                    <a:lnTo>
                      <a:pt x="39" y="153"/>
                    </a:lnTo>
                    <a:lnTo>
                      <a:pt x="38" y="154"/>
                    </a:lnTo>
                    <a:lnTo>
                      <a:pt x="35" y="154"/>
                    </a:lnTo>
                    <a:lnTo>
                      <a:pt x="34" y="160"/>
                    </a:lnTo>
                    <a:lnTo>
                      <a:pt x="35" y="160"/>
                    </a:lnTo>
                    <a:lnTo>
                      <a:pt x="35" y="161"/>
                    </a:lnTo>
                    <a:lnTo>
                      <a:pt x="34" y="161"/>
                    </a:lnTo>
                    <a:lnTo>
                      <a:pt x="32" y="161"/>
                    </a:lnTo>
                    <a:lnTo>
                      <a:pt x="32" y="164"/>
                    </a:lnTo>
                    <a:lnTo>
                      <a:pt x="32" y="161"/>
                    </a:lnTo>
                    <a:lnTo>
                      <a:pt x="30" y="161"/>
                    </a:lnTo>
                    <a:lnTo>
                      <a:pt x="28" y="161"/>
                    </a:lnTo>
                    <a:lnTo>
                      <a:pt x="28" y="164"/>
                    </a:lnTo>
                    <a:lnTo>
                      <a:pt x="28" y="168"/>
                    </a:lnTo>
                    <a:lnTo>
                      <a:pt x="30" y="174"/>
                    </a:lnTo>
                    <a:lnTo>
                      <a:pt x="31" y="172"/>
                    </a:lnTo>
                    <a:lnTo>
                      <a:pt x="31" y="169"/>
                    </a:lnTo>
                    <a:lnTo>
                      <a:pt x="35" y="168"/>
                    </a:lnTo>
                    <a:lnTo>
                      <a:pt x="38" y="161"/>
                    </a:lnTo>
                    <a:lnTo>
                      <a:pt x="38" y="164"/>
                    </a:lnTo>
                    <a:lnTo>
                      <a:pt x="37" y="168"/>
                    </a:lnTo>
                    <a:lnTo>
                      <a:pt x="38" y="168"/>
                    </a:lnTo>
                    <a:lnTo>
                      <a:pt x="38" y="169"/>
                    </a:lnTo>
                    <a:lnTo>
                      <a:pt x="38" y="172"/>
                    </a:lnTo>
                    <a:lnTo>
                      <a:pt x="37" y="172"/>
                    </a:lnTo>
                    <a:lnTo>
                      <a:pt x="37" y="168"/>
                    </a:lnTo>
                    <a:lnTo>
                      <a:pt x="35" y="169"/>
                    </a:lnTo>
                    <a:lnTo>
                      <a:pt x="35" y="172"/>
                    </a:lnTo>
                    <a:lnTo>
                      <a:pt x="35" y="169"/>
                    </a:lnTo>
                    <a:lnTo>
                      <a:pt x="32" y="176"/>
                    </a:lnTo>
                    <a:lnTo>
                      <a:pt x="31" y="179"/>
                    </a:lnTo>
                    <a:lnTo>
                      <a:pt x="34" y="180"/>
                    </a:lnTo>
                    <a:lnTo>
                      <a:pt x="35" y="180"/>
                    </a:lnTo>
                    <a:lnTo>
                      <a:pt x="37" y="176"/>
                    </a:lnTo>
                    <a:lnTo>
                      <a:pt x="38" y="176"/>
                    </a:lnTo>
                    <a:lnTo>
                      <a:pt x="37" y="179"/>
                    </a:lnTo>
                    <a:lnTo>
                      <a:pt x="37" y="180"/>
                    </a:lnTo>
                    <a:lnTo>
                      <a:pt x="35" y="180"/>
                    </a:lnTo>
                    <a:lnTo>
                      <a:pt x="34" y="183"/>
                    </a:lnTo>
                    <a:lnTo>
                      <a:pt x="35" y="184"/>
                    </a:lnTo>
                    <a:lnTo>
                      <a:pt x="74" y="184"/>
                    </a:lnTo>
                    <a:lnTo>
                      <a:pt x="76" y="179"/>
                    </a:lnTo>
                    <a:lnTo>
                      <a:pt x="79" y="172"/>
                    </a:lnTo>
                    <a:lnTo>
                      <a:pt x="81" y="172"/>
                    </a:lnTo>
                    <a:lnTo>
                      <a:pt x="83" y="176"/>
                    </a:lnTo>
                    <a:lnTo>
                      <a:pt x="85" y="172"/>
                    </a:lnTo>
                    <a:lnTo>
                      <a:pt x="89" y="169"/>
                    </a:lnTo>
                    <a:lnTo>
                      <a:pt x="93" y="172"/>
                    </a:lnTo>
                    <a:lnTo>
                      <a:pt x="97" y="172"/>
                    </a:lnTo>
                    <a:lnTo>
                      <a:pt x="99" y="176"/>
                    </a:lnTo>
                    <a:lnTo>
                      <a:pt x="99" y="180"/>
                    </a:lnTo>
                    <a:lnTo>
                      <a:pt x="103" y="183"/>
                    </a:lnTo>
                    <a:lnTo>
                      <a:pt x="106" y="180"/>
                    </a:lnTo>
                    <a:lnTo>
                      <a:pt x="110" y="180"/>
                    </a:lnTo>
                    <a:lnTo>
                      <a:pt x="111" y="183"/>
                    </a:lnTo>
                    <a:lnTo>
                      <a:pt x="112" y="188"/>
                    </a:lnTo>
                    <a:lnTo>
                      <a:pt x="116" y="193"/>
                    </a:lnTo>
                    <a:lnTo>
                      <a:pt x="121" y="191"/>
                    </a:lnTo>
                    <a:lnTo>
                      <a:pt x="122" y="188"/>
                    </a:lnTo>
                    <a:lnTo>
                      <a:pt x="125" y="188"/>
                    </a:lnTo>
                    <a:lnTo>
                      <a:pt x="126" y="187"/>
                    </a:lnTo>
                    <a:lnTo>
                      <a:pt x="129" y="187"/>
                    </a:lnTo>
                    <a:lnTo>
                      <a:pt x="130" y="184"/>
                    </a:lnTo>
                    <a:lnTo>
                      <a:pt x="133" y="187"/>
                    </a:lnTo>
                    <a:lnTo>
                      <a:pt x="134" y="188"/>
                    </a:lnTo>
                    <a:lnTo>
                      <a:pt x="135" y="191"/>
                    </a:lnTo>
                    <a:lnTo>
                      <a:pt x="137" y="193"/>
                    </a:lnTo>
                    <a:lnTo>
                      <a:pt x="137" y="197"/>
                    </a:lnTo>
                    <a:lnTo>
                      <a:pt x="134" y="202"/>
                    </a:lnTo>
                    <a:lnTo>
                      <a:pt x="130" y="202"/>
                    </a:lnTo>
                    <a:lnTo>
                      <a:pt x="129" y="202"/>
                    </a:lnTo>
                    <a:lnTo>
                      <a:pt x="125" y="203"/>
                    </a:lnTo>
                    <a:lnTo>
                      <a:pt x="125" y="206"/>
                    </a:lnTo>
                    <a:lnTo>
                      <a:pt x="121" y="206"/>
                    </a:lnTo>
                    <a:lnTo>
                      <a:pt x="119" y="206"/>
                    </a:lnTo>
                    <a:lnTo>
                      <a:pt x="115" y="206"/>
                    </a:lnTo>
                    <a:lnTo>
                      <a:pt x="112" y="203"/>
                    </a:lnTo>
                    <a:lnTo>
                      <a:pt x="112" y="202"/>
                    </a:lnTo>
                    <a:lnTo>
                      <a:pt x="110" y="202"/>
                    </a:lnTo>
                    <a:lnTo>
                      <a:pt x="108" y="197"/>
                    </a:lnTo>
                    <a:lnTo>
                      <a:pt x="106" y="199"/>
                    </a:lnTo>
                    <a:lnTo>
                      <a:pt x="103" y="197"/>
                    </a:lnTo>
                    <a:lnTo>
                      <a:pt x="102" y="197"/>
                    </a:lnTo>
                    <a:lnTo>
                      <a:pt x="100" y="193"/>
                    </a:lnTo>
                    <a:lnTo>
                      <a:pt x="99" y="193"/>
                    </a:lnTo>
                    <a:lnTo>
                      <a:pt x="97" y="193"/>
                    </a:lnTo>
                    <a:lnTo>
                      <a:pt x="96" y="193"/>
                    </a:lnTo>
                    <a:lnTo>
                      <a:pt x="93" y="191"/>
                    </a:lnTo>
                    <a:lnTo>
                      <a:pt x="91" y="188"/>
                    </a:lnTo>
                    <a:lnTo>
                      <a:pt x="88" y="184"/>
                    </a:lnTo>
                    <a:lnTo>
                      <a:pt x="87" y="184"/>
                    </a:lnTo>
                    <a:lnTo>
                      <a:pt x="85" y="188"/>
                    </a:lnTo>
                    <a:lnTo>
                      <a:pt x="84" y="193"/>
                    </a:lnTo>
                    <a:lnTo>
                      <a:pt x="81" y="197"/>
                    </a:lnTo>
                    <a:lnTo>
                      <a:pt x="80" y="197"/>
                    </a:lnTo>
                    <a:lnTo>
                      <a:pt x="77" y="197"/>
                    </a:lnTo>
                    <a:lnTo>
                      <a:pt x="73" y="195"/>
                    </a:lnTo>
                    <a:lnTo>
                      <a:pt x="70" y="197"/>
                    </a:lnTo>
                    <a:lnTo>
                      <a:pt x="68" y="197"/>
                    </a:lnTo>
                    <a:lnTo>
                      <a:pt x="66" y="199"/>
                    </a:lnTo>
                    <a:lnTo>
                      <a:pt x="62" y="199"/>
                    </a:lnTo>
                    <a:lnTo>
                      <a:pt x="62" y="210"/>
                    </a:lnTo>
                    <a:lnTo>
                      <a:pt x="30" y="212"/>
                    </a:lnTo>
                    <a:lnTo>
                      <a:pt x="28" y="214"/>
                    </a:lnTo>
                    <a:lnTo>
                      <a:pt x="28" y="216"/>
                    </a:lnTo>
                    <a:lnTo>
                      <a:pt x="27" y="227"/>
                    </a:lnTo>
                    <a:lnTo>
                      <a:pt x="26" y="231"/>
                    </a:lnTo>
                    <a:lnTo>
                      <a:pt x="26" y="233"/>
                    </a:lnTo>
                    <a:lnTo>
                      <a:pt x="27" y="231"/>
                    </a:lnTo>
                    <a:lnTo>
                      <a:pt x="27" y="233"/>
                    </a:lnTo>
                    <a:lnTo>
                      <a:pt x="27" y="235"/>
                    </a:lnTo>
                    <a:lnTo>
                      <a:pt x="26" y="238"/>
                    </a:lnTo>
                    <a:lnTo>
                      <a:pt x="27" y="238"/>
                    </a:lnTo>
                    <a:lnTo>
                      <a:pt x="28" y="235"/>
                    </a:lnTo>
                    <a:lnTo>
                      <a:pt x="30" y="235"/>
                    </a:lnTo>
                    <a:lnTo>
                      <a:pt x="28" y="238"/>
                    </a:lnTo>
                    <a:lnTo>
                      <a:pt x="27" y="239"/>
                    </a:lnTo>
                    <a:lnTo>
                      <a:pt x="27" y="244"/>
                    </a:lnTo>
                    <a:lnTo>
                      <a:pt x="28" y="246"/>
                    </a:lnTo>
                    <a:lnTo>
                      <a:pt x="31" y="242"/>
                    </a:lnTo>
                    <a:lnTo>
                      <a:pt x="31" y="238"/>
                    </a:lnTo>
                    <a:lnTo>
                      <a:pt x="32" y="235"/>
                    </a:lnTo>
                    <a:lnTo>
                      <a:pt x="34" y="233"/>
                    </a:lnTo>
                    <a:lnTo>
                      <a:pt x="34" y="235"/>
                    </a:lnTo>
                    <a:lnTo>
                      <a:pt x="32" y="238"/>
                    </a:lnTo>
                    <a:lnTo>
                      <a:pt x="32" y="239"/>
                    </a:lnTo>
                    <a:lnTo>
                      <a:pt x="34" y="239"/>
                    </a:lnTo>
                    <a:lnTo>
                      <a:pt x="35" y="239"/>
                    </a:lnTo>
                    <a:lnTo>
                      <a:pt x="37" y="242"/>
                    </a:lnTo>
                    <a:lnTo>
                      <a:pt x="38" y="239"/>
                    </a:lnTo>
                    <a:lnTo>
                      <a:pt x="38" y="238"/>
                    </a:lnTo>
                    <a:lnTo>
                      <a:pt x="38" y="239"/>
                    </a:lnTo>
                    <a:lnTo>
                      <a:pt x="38" y="242"/>
                    </a:lnTo>
                    <a:lnTo>
                      <a:pt x="39" y="244"/>
                    </a:lnTo>
                    <a:lnTo>
                      <a:pt x="42" y="246"/>
                    </a:lnTo>
                    <a:lnTo>
                      <a:pt x="43" y="244"/>
                    </a:lnTo>
                    <a:lnTo>
                      <a:pt x="43" y="242"/>
                    </a:lnTo>
                    <a:lnTo>
                      <a:pt x="45" y="244"/>
                    </a:lnTo>
                    <a:lnTo>
                      <a:pt x="47" y="242"/>
                    </a:lnTo>
                    <a:lnTo>
                      <a:pt x="50" y="242"/>
                    </a:lnTo>
                    <a:lnTo>
                      <a:pt x="51" y="242"/>
                    </a:lnTo>
                    <a:lnTo>
                      <a:pt x="53" y="242"/>
                    </a:lnTo>
                    <a:lnTo>
                      <a:pt x="53" y="239"/>
                    </a:lnTo>
                    <a:lnTo>
                      <a:pt x="54" y="235"/>
                    </a:lnTo>
                    <a:lnTo>
                      <a:pt x="54" y="239"/>
                    </a:lnTo>
                    <a:lnTo>
                      <a:pt x="58" y="244"/>
                    </a:lnTo>
                    <a:lnTo>
                      <a:pt x="61" y="242"/>
                    </a:lnTo>
                    <a:lnTo>
                      <a:pt x="61" y="244"/>
                    </a:lnTo>
                    <a:lnTo>
                      <a:pt x="62" y="244"/>
                    </a:lnTo>
                    <a:lnTo>
                      <a:pt x="62" y="242"/>
                    </a:lnTo>
                    <a:lnTo>
                      <a:pt x="64" y="242"/>
                    </a:lnTo>
                    <a:lnTo>
                      <a:pt x="65" y="244"/>
                    </a:lnTo>
                    <a:lnTo>
                      <a:pt x="66" y="242"/>
                    </a:lnTo>
                    <a:lnTo>
                      <a:pt x="68" y="244"/>
                    </a:lnTo>
                    <a:lnTo>
                      <a:pt x="68" y="246"/>
                    </a:lnTo>
                    <a:lnTo>
                      <a:pt x="69" y="246"/>
                    </a:lnTo>
                    <a:lnTo>
                      <a:pt x="73" y="239"/>
                    </a:lnTo>
                    <a:lnTo>
                      <a:pt x="70" y="235"/>
                    </a:lnTo>
                    <a:lnTo>
                      <a:pt x="73" y="231"/>
                    </a:lnTo>
                    <a:lnTo>
                      <a:pt x="76" y="231"/>
                    </a:lnTo>
                    <a:lnTo>
                      <a:pt x="77" y="231"/>
                    </a:lnTo>
                    <a:lnTo>
                      <a:pt x="79" y="231"/>
                    </a:lnTo>
                    <a:lnTo>
                      <a:pt x="77" y="231"/>
                    </a:lnTo>
                    <a:lnTo>
                      <a:pt x="76" y="231"/>
                    </a:lnTo>
                    <a:lnTo>
                      <a:pt x="76" y="233"/>
                    </a:lnTo>
                    <a:lnTo>
                      <a:pt x="73" y="233"/>
                    </a:lnTo>
                    <a:lnTo>
                      <a:pt x="73" y="238"/>
                    </a:lnTo>
                    <a:lnTo>
                      <a:pt x="73" y="242"/>
                    </a:lnTo>
                    <a:lnTo>
                      <a:pt x="72" y="244"/>
                    </a:lnTo>
                    <a:lnTo>
                      <a:pt x="70" y="246"/>
                    </a:lnTo>
                    <a:lnTo>
                      <a:pt x="69" y="248"/>
                    </a:lnTo>
                    <a:lnTo>
                      <a:pt x="68" y="248"/>
                    </a:lnTo>
                    <a:lnTo>
                      <a:pt x="68" y="244"/>
                    </a:lnTo>
                    <a:lnTo>
                      <a:pt x="65" y="244"/>
                    </a:lnTo>
                    <a:lnTo>
                      <a:pt x="64" y="244"/>
                    </a:lnTo>
                    <a:lnTo>
                      <a:pt x="62" y="246"/>
                    </a:lnTo>
                    <a:lnTo>
                      <a:pt x="61" y="246"/>
                    </a:lnTo>
                    <a:lnTo>
                      <a:pt x="61" y="244"/>
                    </a:lnTo>
                    <a:lnTo>
                      <a:pt x="57" y="244"/>
                    </a:lnTo>
                    <a:lnTo>
                      <a:pt x="54" y="242"/>
                    </a:lnTo>
                    <a:lnTo>
                      <a:pt x="49" y="244"/>
                    </a:lnTo>
                    <a:lnTo>
                      <a:pt x="47" y="244"/>
                    </a:lnTo>
                    <a:lnTo>
                      <a:pt x="46" y="244"/>
                    </a:lnTo>
                    <a:lnTo>
                      <a:pt x="45" y="244"/>
                    </a:lnTo>
                    <a:lnTo>
                      <a:pt x="42" y="246"/>
                    </a:lnTo>
                    <a:lnTo>
                      <a:pt x="38" y="244"/>
                    </a:lnTo>
                    <a:lnTo>
                      <a:pt x="35" y="244"/>
                    </a:lnTo>
                    <a:lnTo>
                      <a:pt x="35" y="246"/>
                    </a:lnTo>
                    <a:lnTo>
                      <a:pt x="35" y="242"/>
                    </a:lnTo>
                    <a:lnTo>
                      <a:pt x="34" y="242"/>
                    </a:lnTo>
                    <a:lnTo>
                      <a:pt x="30" y="246"/>
                    </a:lnTo>
                    <a:lnTo>
                      <a:pt x="28" y="248"/>
                    </a:lnTo>
                    <a:lnTo>
                      <a:pt x="26" y="250"/>
                    </a:lnTo>
                    <a:lnTo>
                      <a:pt x="26" y="253"/>
                    </a:lnTo>
                    <a:lnTo>
                      <a:pt x="28" y="257"/>
                    </a:lnTo>
                    <a:lnTo>
                      <a:pt x="28" y="261"/>
                    </a:lnTo>
                    <a:lnTo>
                      <a:pt x="30" y="258"/>
                    </a:lnTo>
                    <a:lnTo>
                      <a:pt x="35" y="258"/>
                    </a:lnTo>
                    <a:lnTo>
                      <a:pt x="37" y="258"/>
                    </a:lnTo>
                    <a:lnTo>
                      <a:pt x="41" y="258"/>
                    </a:lnTo>
                    <a:lnTo>
                      <a:pt x="45" y="253"/>
                    </a:lnTo>
                    <a:lnTo>
                      <a:pt x="47" y="253"/>
                    </a:lnTo>
                    <a:lnTo>
                      <a:pt x="50" y="253"/>
                    </a:lnTo>
                    <a:lnTo>
                      <a:pt x="53" y="253"/>
                    </a:lnTo>
                    <a:lnTo>
                      <a:pt x="57" y="253"/>
                    </a:lnTo>
                    <a:lnTo>
                      <a:pt x="60" y="253"/>
                    </a:lnTo>
                    <a:lnTo>
                      <a:pt x="68" y="253"/>
                    </a:lnTo>
                    <a:lnTo>
                      <a:pt x="77" y="246"/>
                    </a:lnTo>
                    <a:lnTo>
                      <a:pt x="80" y="242"/>
                    </a:lnTo>
                    <a:lnTo>
                      <a:pt x="81" y="242"/>
                    </a:lnTo>
                    <a:lnTo>
                      <a:pt x="83" y="239"/>
                    </a:lnTo>
                    <a:lnTo>
                      <a:pt x="84" y="239"/>
                    </a:lnTo>
                    <a:lnTo>
                      <a:pt x="139" y="239"/>
                    </a:lnTo>
                    <a:lnTo>
                      <a:pt x="153" y="239"/>
                    </a:lnTo>
                    <a:lnTo>
                      <a:pt x="154" y="242"/>
                    </a:lnTo>
                    <a:lnTo>
                      <a:pt x="156" y="239"/>
                    </a:lnTo>
                    <a:lnTo>
                      <a:pt x="163" y="242"/>
                    </a:lnTo>
                    <a:lnTo>
                      <a:pt x="164" y="253"/>
                    </a:lnTo>
                    <a:lnTo>
                      <a:pt x="167" y="253"/>
                    </a:lnTo>
                    <a:lnTo>
                      <a:pt x="169" y="246"/>
                    </a:lnTo>
                    <a:lnTo>
                      <a:pt x="173" y="253"/>
                    </a:lnTo>
                    <a:lnTo>
                      <a:pt x="188" y="257"/>
                    </a:lnTo>
                    <a:lnTo>
                      <a:pt x="190" y="261"/>
                    </a:lnTo>
                    <a:lnTo>
                      <a:pt x="199" y="254"/>
                    </a:lnTo>
                    <a:lnTo>
                      <a:pt x="225" y="254"/>
                    </a:lnTo>
                    <a:lnTo>
                      <a:pt x="226" y="253"/>
                    </a:lnTo>
                    <a:lnTo>
                      <a:pt x="226" y="250"/>
                    </a:lnTo>
                    <a:lnTo>
                      <a:pt x="225" y="250"/>
                    </a:lnTo>
                    <a:lnTo>
                      <a:pt x="225" y="248"/>
                    </a:lnTo>
                    <a:lnTo>
                      <a:pt x="222" y="246"/>
                    </a:lnTo>
                    <a:lnTo>
                      <a:pt x="225" y="246"/>
                    </a:lnTo>
                    <a:lnTo>
                      <a:pt x="225" y="244"/>
                    </a:lnTo>
                    <a:lnTo>
                      <a:pt x="224" y="242"/>
                    </a:lnTo>
                    <a:lnTo>
                      <a:pt x="225" y="239"/>
                    </a:lnTo>
                    <a:lnTo>
                      <a:pt x="222" y="239"/>
                    </a:lnTo>
                    <a:lnTo>
                      <a:pt x="224" y="238"/>
                    </a:lnTo>
                    <a:lnTo>
                      <a:pt x="225" y="235"/>
                    </a:lnTo>
                    <a:lnTo>
                      <a:pt x="225" y="233"/>
                    </a:lnTo>
                    <a:lnTo>
                      <a:pt x="225" y="231"/>
                    </a:lnTo>
                    <a:lnTo>
                      <a:pt x="225" y="227"/>
                    </a:lnTo>
                    <a:lnTo>
                      <a:pt x="225" y="225"/>
                    </a:lnTo>
                    <a:lnTo>
                      <a:pt x="226" y="223"/>
                    </a:lnTo>
                    <a:lnTo>
                      <a:pt x="225" y="221"/>
                    </a:lnTo>
                    <a:lnTo>
                      <a:pt x="225" y="218"/>
                    </a:lnTo>
                    <a:lnTo>
                      <a:pt x="225" y="221"/>
                    </a:lnTo>
                    <a:lnTo>
                      <a:pt x="225" y="218"/>
                    </a:lnTo>
                    <a:lnTo>
                      <a:pt x="222" y="216"/>
                    </a:lnTo>
                    <a:lnTo>
                      <a:pt x="224" y="214"/>
                    </a:lnTo>
                    <a:lnTo>
                      <a:pt x="219" y="214"/>
                    </a:lnTo>
                    <a:lnTo>
                      <a:pt x="219" y="212"/>
                    </a:lnTo>
                    <a:lnTo>
                      <a:pt x="219" y="210"/>
                    </a:lnTo>
                    <a:lnTo>
                      <a:pt x="219" y="206"/>
                    </a:lnTo>
                    <a:lnTo>
                      <a:pt x="218" y="202"/>
                    </a:lnTo>
                    <a:lnTo>
                      <a:pt x="218" y="197"/>
                    </a:lnTo>
                    <a:lnTo>
                      <a:pt x="217" y="197"/>
                    </a:lnTo>
                    <a:lnTo>
                      <a:pt x="217" y="195"/>
                    </a:lnTo>
                    <a:lnTo>
                      <a:pt x="214" y="197"/>
                    </a:lnTo>
                    <a:lnTo>
                      <a:pt x="214" y="195"/>
                    </a:lnTo>
                    <a:lnTo>
                      <a:pt x="213" y="195"/>
                    </a:lnTo>
                    <a:lnTo>
                      <a:pt x="211" y="199"/>
                    </a:lnTo>
                    <a:lnTo>
                      <a:pt x="210" y="202"/>
                    </a:lnTo>
                    <a:lnTo>
                      <a:pt x="209" y="199"/>
                    </a:lnTo>
                    <a:lnTo>
                      <a:pt x="206" y="197"/>
                    </a:lnTo>
                    <a:lnTo>
                      <a:pt x="207" y="193"/>
                    </a:lnTo>
                    <a:lnTo>
                      <a:pt x="206" y="191"/>
                    </a:lnTo>
                    <a:lnTo>
                      <a:pt x="205" y="188"/>
                    </a:lnTo>
                    <a:lnTo>
                      <a:pt x="203" y="188"/>
                    </a:lnTo>
                    <a:lnTo>
                      <a:pt x="202" y="183"/>
                    </a:lnTo>
                    <a:lnTo>
                      <a:pt x="202" y="180"/>
                    </a:lnTo>
                    <a:lnTo>
                      <a:pt x="199" y="179"/>
                    </a:lnTo>
                    <a:lnTo>
                      <a:pt x="203" y="174"/>
                    </a:lnTo>
                    <a:lnTo>
                      <a:pt x="205" y="169"/>
                    </a:lnTo>
                    <a:lnTo>
                      <a:pt x="205" y="168"/>
                    </a:lnTo>
                    <a:lnTo>
                      <a:pt x="203" y="164"/>
                    </a:lnTo>
                    <a:lnTo>
                      <a:pt x="202" y="160"/>
                    </a:lnTo>
                    <a:lnTo>
                      <a:pt x="203" y="154"/>
                    </a:lnTo>
                    <a:lnTo>
                      <a:pt x="203" y="150"/>
                    </a:lnTo>
                    <a:lnTo>
                      <a:pt x="202" y="142"/>
                    </a:lnTo>
                    <a:lnTo>
                      <a:pt x="199" y="142"/>
                    </a:lnTo>
                    <a:lnTo>
                      <a:pt x="199" y="139"/>
                    </a:lnTo>
                    <a:lnTo>
                      <a:pt x="199" y="138"/>
                    </a:lnTo>
                    <a:lnTo>
                      <a:pt x="195" y="138"/>
                    </a:lnTo>
                    <a:lnTo>
                      <a:pt x="195" y="134"/>
                    </a:lnTo>
                    <a:lnTo>
                      <a:pt x="194" y="130"/>
                    </a:lnTo>
                    <a:lnTo>
                      <a:pt x="194" y="127"/>
                    </a:lnTo>
                    <a:lnTo>
                      <a:pt x="196" y="127"/>
                    </a:lnTo>
                    <a:lnTo>
                      <a:pt x="196" y="124"/>
                    </a:lnTo>
                    <a:lnTo>
                      <a:pt x="196" y="123"/>
                    </a:lnTo>
                    <a:lnTo>
                      <a:pt x="196" y="120"/>
                    </a:lnTo>
                    <a:lnTo>
                      <a:pt x="196" y="119"/>
                    </a:lnTo>
                    <a:lnTo>
                      <a:pt x="194" y="119"/>
                    </a:lnTo>
                    <a:lnTo>
                      <a:pt x="194" y="116"/>
                    </a:lnTo>
                    <a:lnTo>
                      <a:pt x="190" y="112"/>
                    </a:lnTo>
                    <a:lnTo>
                      <a:pt x="188" y="109"/>
                    </a:lnTo>
                    <a:lnTo>
                      <a:pt x="186" y="105"/>
                    </a:lnTo>
                    <a:lnTo>
                      <a:pt x="186" y="104"/>
                    </a:lnTo>
                    <a:lnTo>
                      <a:pt x="186" y="100"/>
                    </a:lnTo>
                    <a:lnTo>
                      <a:pt x="183" y="97"/>
                    </a:lnTo>
                    <a:lnTo>
                      <a:pt x="180" y="94"/>
                    </a:lnTo>
                    <a:lnTo>
                      <a:pt x="179" y="94"/>
                    </a:lnTo>
                    <a:lnTo>
                      <a:pt x="177" y="94"/>
                    </a:lnTo>
                    <a:lnTo>
                      <a:pt x="173" y="90"/>
                    </a:lnTo>
                    <a:lnTo>
                      <a:pt x="173" y="89"/>
                    </a:lnTo>
                    <a:lnTo>
                      <a:pt x="171" y="89"/>
                    </a:lnTo>
                    <a:lnTo>
                      <a:pt x="169" y="85"/>
                    </a:lnTo>
                    <a:lnTo>
                      <a:pt x="171" y="85"/>
                    </a:lnTo>
                    <a:lnTo>
                      <a:pt x="172" y="82"/>
                    </a:lnTo>
                    <a:lnTo>
                      <a:pt x="171" y="82"/>
                    </a:lnTo>
                    <a:lnTo>
                      <a:pt x="168" y="81"/>
                    </a:lnTo>
                    <a:lnTo>
                      <a:pt x="168" y="74"/>
                    </a:lnTo>
                    <a:lnTo>
                      <a:pt x="167" y="70"/>
                    </a:lnTo>
                    <a:lnTo>
                      <a:pt x="163" y="71"/>
                    </a:lnTo>
                    <a:lnTo>
                      <a:pt x="163" y="70"/>
                    </a:lnTo>
                    <a:lnTo>
                      <a:pt x="163" y="66"/>
                    </a:lnTo>
                    <a:lnTo>
                      <a:pt x="160" y="66"/>
                    </a:lnTo>
                    <a:lnTo>
                      <a:pt x="157" y="66"/>
                    </a:lnTo>
                    <a:lnTo>
                      <a:pt x="157" y="61"/>
                    </a:lnTo>
                    <a:lnTo>
                      <a:pt x="158" y="59"/>
                    </a:lnTo>
                    <a:lnTo>
                      <a:pt x="154" y="55"/>
                    </a:lnTo>
                    <a:lnTo>
                      <a:pt x="156" y="52"/>
                    </a:lnTo>
                    <a:lnTo>
                      <a:pt x="154" y="51"/>
                    </a:lnTo>
                    <a:lnTo>
                      <a:pt x="154" y="48"/>
                    </a:lnTo>
                    <a:lnTo>
                      <a:pt x="154" y="46"/>
                    </a:lnTo>
                    <a:lnTo>
                      <a:pt x="154" y="44"/>
                    </a:lnTo>
                    <a:lnTo>
                      <a:pt x="152" y="42"/>
                    </a:lnTo>
                    <a:lnTo>
                      <a:pt x="152" y="40"/>
                    </a:lnTo>
                    <a:lnTo>
                      <a:pt x="152" y="38"/>
                    </a:lnTo>
                    <a:lnTo>
                      <a:pt x="149" y="38"/>
                    </a:lnTo>
                    <a:lnTo>
                      <a:pt x="149" y="36"/>
                    </a:lnTo>
                    <a:lnTo>
                      <a:pt x="148" y="38"/>
                    </a:lnTo>
                    <a:lnTo>
                      <a:pt x="146" y="38"/>
                    </a:lnTo>
                    <a:lnTo>
                      <a:pt x="146" y="36"/>
                    </a:lnTo>
                    <a:lnTo>
                      <a:pt x="148" y="34"/>
                    </a:lnTo>
                    <a:lnTo>
                      <a:pt x="148" y="31"/>
                    </a:lnTo>
                    <a:lnTo>
                      <a:pt x="146" y="34"/>
                    </a:lnTo>
                    <a:lnTo>
                      <a:pt x="145" y="34"/>
                    </a:lnTo>
                    <a:lnTo>
                      <a:pt x="141" y="36"/>
                    </a:lnTo>
                    <a:lnTo>
                      <a:pt x="139" y="34"/>
                    </a:lnTo>
                    <a:lnTo>
                      <a:pt x="139" y="31"/>
                    </a:lnTo>
                    <a:lnTo>
                      <a:pt x="138" y="31"/>
                    </a:lnTo>
                    <a:lnTo>
                      <a:pt x="135" y="36"/>
                    </a:lnTo>
                    <a:lnTo>
                      <a:pt x="134" y="31"/>
                    </a:lnTo>
                    <a:lnTo>
                      <a:pt x="130" y="27"/>
                    </a:lnTo>
                    <a:lnTo>
                      <a:pt x="130" y="25"/>
                    </a:lnTo>
                    <a:lnTo>
                      <a:pt x="130" y="23"/>
                    </a:lnTo>
                    <a:lnTo>
                      <a:pt x="129" y="21"/>
                    </a:lnTo>
                    <a:lnTo>
                      <a:pt x="121" y="8"/>
                    </a:lnTo>
                    <a:lnTo>
                      <a:pt x="119" y="10"/>
                    </a:lnTo>
                    <a:lnTo>
                      <a:pt x="119" y="6"/>
                    </a:lnTo>
                    <a:lnTo>
                      <a:pt x="116" y="6"/>
                    </a:lnTo>
                    <a:lnTo>
                      <a:pt x="116" y="4"/>
                    </a:lnTo>
                    <a:lnTo>
                      <a:pt x="115" y="4"/>
                    </a:lnTo>
                    <a:lnTo>
                      <a:pt x="112" y="1"/>
                    </a:lnTo>
                    <a:lnTo>
                      <a:pt x="112" y="4"/>
                    </a:lnTo>
                    <a:lnTo>
                      <a:pt x="111" y="4"/>
                    </a:lnTo>
                    <a:lnTo>
                      <a:pt x="108" y="4"/>
                    </a:lnTo>
                    <a:lnTo>
                      <a:pt x="106" y="4"/>
                    </a:lnTo>
                    <a:lnTo>
                      <a:pt x="106" y="1"/>
                    </a:lnTo>
                    <a:lnTo>
                      <a:pt x="103" y="4"/>
                    </a:lnTo>
                    <a:lnTo>
                      <a:pt x="103" y="6"/>
                    </a:lnTo>
                    <a:lnTo>
                      <a:pt x="100" y="1"/>
                    </a:lnTo>
                    <a:lnTo>
                      <a:pt x="99" y="4"/>
                    </a:lnTo>
                    <a:lnTo>
                      <a:pt x="99" y="1"/>
                    </a:lnTo>
                    <a:lnTo>
                      <a:pt x="97" y="4"/>
                    </a:lnTo>
                    <a:lnTo>
                      <a:pt x="97" y="1"/>
                    </a:lnTo>
                    <a:lnTo>
                      <a:pt x="96" y="4"/>
                    </a:lnTo>
                    <a:lnTo>
                      <a:pt x="93" y="1"/>
                    </a:lnTo>
                    <a:lnTo>
                      <a:pt x="93" y="0"/>
                    </a:lnTo>
                    <a:lnTo>
                      <a:pt x="91" y="4"/>
                    </a:lnTo>
                    <a:lnTo>
                      <a:pt x="89" y="1"/>
                    </a:lnTo>
                    <a:lnTo>
                      <a:pt x="88" y="1"/>
                    </a:lnTo>
                    <a:lnTo>
                      <a:pt x="89" y="6"/>
                    </a:lnTo>
                    <a:lnTo>
                      <a:pt x="88" y="6"/>
                    </a:lnTo>
                    <a:lnTo>
                      <a:pt x="81" y="8"/>
                    </a:lnTo>
                    <a:lnTo>
                      <a:pt x="77" y="8"/>
                    </a:lnTo>
                    <a:lnTo>
                      <a:pt x="76" y="6"/>
                    </a:lnTo>
                    <a:lnTo>
                      <a:pt x="73" y="8"/>
                    </a:lnTo>
                    <a:lnTo>
                      <a:pt x="73" y="10"/>
                    </a:lnTo>
                    <a:lnTo>
                      <a:pt x="69" y="10"/>
                    </a:lnTo>
                    <a:lnTo>
                      <a:pt x="69" y="12"/>
                    </a:lnTo>
                    <a:lnTo>
                      <a:pt x="68" y="12"/>
                    </a:lnTo>
                    <a:lnTo>
                      <a:pt x="61" y="12"/>
                    </a:lnTo>
                    <a:lnTo>
                      <a:pt x="60" y="10"/>
                    </a:lnTo>
                    <a:lnTo>
                      <a:pt x="57" y="12"/>
                    </a:lnTo>
                    <a:lnTo>
                      <a:pt x="54" y="12"/>
                    </a:lnTo>
                    <a:lnTo>
                      <a:pt x="53" y="12"/>
                    </a:lnTo>
                    <a:lnTo>
                      <a:pt x="53" y="10"/>
                    </a:lnTo>
                    <a:lnTo>
                      <a:pt x="53" y="8"/>
                    </a:lnTo>
                    <a:lnTo>
                      <a:pt x="51" y="8"/>
                    </a:lnTo>
                    <a:lnTo>
                      <a:pt x="50" y="8"/>
                    </a:lnTo>
                    <a:lnTo>
                      <a:pt x="49" y="10"/>
                    </a:lnTo>
                    <a:lnTo>
                      <a:pt x="45" y="10"/>
                    </a:lnTo>
                    <a:lnTo>
                      <a:pt x="43" y="15"/>
                    </a:lnTo>
                    <a:lnTo>
                      <a:pt x="42" y="27"/>
                    </a:lnTo>
                    <a:lnTo>
                      <a:pt x="38" y="31"/>
                    </a:lnTo>
                    <a:lnTo>
                      <a:pt x="38" y="36"/>
                    </a:lnTo>
                    <a:lnTo>
                      <a:pt x="38" y="38"/>
                    </a:lnTo>
                    <a:lnTo>
                      <a:pt x="38" y="36"/>
                    </a:lnTo>
                    <a:lnTo>
                      <a:pt x="37" y="38"/>
                    </a:lnTo>
                    <a:lnTo>
                      <a:pt x="35" y="3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82" name="Freeform 466"/>
              <p:cNvSpPr>
                <a:spLocks/>
              </p:cNvSpPr>
              <p:nvPr/>
            </p:nvSpPr>
            <p:spPr bwMode="auto">
              <a:xfrm>
                <a:off x="2512" y="2559"/>
                <a:ext cx="38" cy="61"/>
              </a:xfrm>
              <a:custGeom>
                <a:avLst/>
                <a:gdLst/>
                <a:ahLst/>
                <a:cxnLst>
                  <a:cxn ang="0">
                    <a:pos x="107" y="92"/>
                  </a:cxn>
                  <a:cxn ang="0">
                    <a:pos x="103" y="100"/>
                  </a:cxn>
                  <a:cxn ang="0">
                    <a:pos x="97" y="104"/>
                  </a:cxn>
                  <a:cxn ang="0">
                    <a:pos x="106" y="81"/>
                  </a:cxn>
                  <a:cxn ang="0">
                    <a:pos x="102" y="57"/>
                  </a:cxn>
                  <a:cxn ang="0">
                    <a:pos x="95" y="48"/>
                  </a:cxn>
                  <a:cxn ang="0">
                    <a:pos x="98" y="42"/>
                  </a:cxn>
                  <a:cxn ang="0">
                    <a:pos x="90" y="25"/>
                  </a:cxn>
                  <a:cxn ang="0">
                    <a:pos x="84" y="15"/>
                  </a:cxn>
                  <a:cxn ang="0">
                    <a:pos x="80" y="4"/>
                  </a:cxn>
                  <a:cxn ang="0">
                    <a:pos x="52" y="0"/>
                  </a:cxn>
                  <a:cxn ang="0">
                    <a:pos x="45" y="6"/>
                  </a:cxn>
                  <a:cxn ang="0">
                    <a:pos x="40" y="4"/>
                  </a:cxn>
                  <a:cxn ang="0">
                    <a:pos x="30" y="8"/>
                  </a:cxn>
                  <a:cxn ang="0">
                    <a:pos x="28" y="19"/>
                  </a:cxn>
                  <a:cxn ang="0">
                    <a:pos x="21" y="36"/>
                  </a:cxn>
                  <a:cxn ang="0">
                    <a:pos x="14" y="42"/>
                  </a:cxn>
                  <a:cxn ang="0">
                    <a:pos x="14" y="48"/>
                  </a:cxn>
                  <a:cxn ang="0">
                    <a:pos x="9" y="57"/>
                  </a:cxn>
                  <a:cxn ang="0">
                    <a:pos x="0" y="59"/>
                  </a:cxn>
                  <a:cxn ang="0">
                    <a:pos x="3" y="63"/>
                  </a:cxn>
                  <a:cxn ang="0">
                    <a:pos x="9" y="63"/>
                  </a:cxn>
                  <a:cxn ang="0">
                    <a:pos x="13" y="70"/>
                  </a:cxn>
                  <a:cxn ang="0">
                    <a:pos x="3" y="81"/>
                  </a:cxn>
                  <a:cxn ang="0">
                    <a:pos x="9" y="85"/>
                  </a:cxn>
                  <a:cxn ang="0">
                    <a:pos x="9" y="82"/>
                  </a:cxn>
                  <a:cxn ang="0">
                    <a:pos x="10" y="82"/>
                  </a:cxn>
                  <a:cxn ang="0">
                    <a:pos x="10" y="85"/>
                  </a:cxn>
                  <a:cxn ang="0">
                    <a:pos x="17" y="78"/>
                  </a:cxn>
                  <a:cxn ang="0">
                    <a:pos x="17" y="85"/>
                  </a:cxn>
                  <a:cxn ang="0">
                    <a:pos x="10" y="92"/>
                  </a:cxn>
                  <a:cxn ang="0">
                    <a:pos x="10" y="93"/>
                  </a:cxn>
                  <a:cxn ang="0">
                    <a:pos x="4" y="92"/>
                  </a:cxn>
                  <a:cxn ang="0">
                    <a:pos x="0" y="93"/>
                  </a:cxn>
                  <a:cxn ang="0">
                    <a:pos x="6" y="111"/>
                  </a:cxn>
                  <a:cxn ang="0">
                    <a:pos x="13" y="108"/>
                  </a:cxn>
                  <a:cxn ang="0">
                    <a:pos x="15" y="119"/>
                  </a:cxn>
                  <a:cxn ang="0">
                    <a:pos x="17" y="123"/>
                  </a:cxn>
                  <a:cxn ang="0">
                    <a:pos x="18" y="131"/>
                  </a:cxn>
                  <a:cxn ang="0">
                    <a:pos x="19" y="135"/>
                  </a:cxn>
                  <a:cxn ang="0">
                    <a:pos x="29" y="138"/>
                  </a:cxn>
                  <a:cxn ang="0">
                    <a:pos x="32" y="135"/>
                  </a:cxn>
                  <a:cxn ang="0">
                    <a:pos x="30" y="142"/>
                  </a:cxn>
                  <a:cxn ang="0">
                    <a:pos x="30" y="142"/>
                  </a:cxn>
                  <a:cxn ang="0">
                    <a:pos x="37" y="146"/>
                  </a:cxn>
                  <a:cxn ang="0">
                    <a:pos x="42" y="142"/>
                  </a:cxn>
                  <a:cxn ang="0">
                    <a:pos x="33" y="149"/>
                  </a:cxn>
                  <a:cxn ang="0">
                    <a:pos x="33" y="153"/>
                  </a:cxn>
                  <a:cxn ang="0">
                    <a:pos x="33" y="156"/>
                  </a:cxn>
                  <a:cxn ang="0">
                    <a:pos x="55" y="170"/>
                  </a:cxn>
                  <a:cxn ang="0">
                    <a:pos x="68" y="183"/>
                  </a:cxn>
                  <a:cxn ang="0">
                    <a:pos x="70" y="183"/>
                  </a:cxn>
                  <a:cxn ang="0">
                    <a:pos x="79" y="164"/>
                  </a:cxn>
                  <a:cxn ang="0">
                    <a:pos x="99" y="134"/>
                  </a:cxn>
                  <a:cxn ang="0">
                    <a:pos x="103" y="112"/>
                  </a:cxn>
                  <a:cxn ang="0">
                    <a:pos x="113" y="93"/>
                  </a:cxn>
                  <a:cxn ang="0">
                    <a:pos x="113" y="92"/>
                  </a:cxn>
                </a:cxnLst>
                <a:rect l="0" t="0" r="r" b="b"/>
                <a:pathLst>
                  <a:path w="114" h="185">
                    <a:moveTo>
                      <a:pt x="113" y="92"/>
                    </a:moveTo>
                    <a:lnTo>
                      <a:pt x="107" y="92"/>
                    </a:lnTo>
                    <a:lnTo>
                      <a:pt x="106" y="96"/>
                    </a:lnTo>
                    <a:lnTo>
                      <a:pt x="103" y="100"/>
                    </a:lnTo>
                    <a:lnTo>
                      <a:pt x="97" y="100"/>
                    </a:lnTo>
                    <a:lnTo>
                      <a:pt x="97" y="104"/>
                    </a:lnTo>
                    <a:lnTo>
                      <a:pt x="101" y="82"/>
                    </a:lnTo>
                    <a:lnTo>
                      <a:pt x="106" y="81"/>
                    </a:lnTo>
                    <a:lnTo>
                      <a:pt x="101" y="72"/>
                    </a:lnTo>
                    <a:lnTo>
                      <a:pt x="102" y="57"/>
                    </a:lnTo>
                    <a:lnTo>
                      <a:pt x="95" y="55"/>
                    </a:lnTo>
                    <a:lnTo>
                      <a:pt x="95" y="48"/>
                    </a:lnTo>
                    <a:lnTo>
                      <a:pt x="98" y="44"/>
                    </a:lnTo>
                    <a:lnTo>
                      <a:pt x="98" y="42"/>
                    </a:lnTo>
                    <a:lnTo>
                      <a:pt x="93" y="36"/>
                    </a:lnTo>
                    <a:lnTo>
                      <a:pt x="90" y="25"/>
                    </a:lnTo>
                    <a:lnTo>
                      <a:pt x="87" y="21"/>
                    </a:lnTo>
                    <a:lnTo>
                      <a:pt x="84" y="15"/>
                    </a:lnTo>
                    <a:lnTo>
                      <a:pt x="80" y="8"/>
                    </a:lnTo>
                    <a:lnTo>
                      <a:pt x="80" y="4"/>
                    </a:lnTo>
                    <a:lnTo>
                      <a:pt x="78" y="0"/>
                    </a:lnTo>
                    <a:lnTo>
                      <a:pt x="52" y="0"/>
                    </a:lnTo>
                    <a:lnTo>
                      <a:pt x="52" y="4"/>
                    </a:lnTo>
                    <a:lnTo>
                      <a:pt x="45" y="6"/>
                    </a:lnTo>
                    <a:lnTo>
                      <a:pt x="40" y="6"/>
                    </a:lnTo>
                    <a:lnTo>
                      <a:pt x="40" y="4"/>
                    </a:lnTo>
                    <a:lnTo>
                      <a:pt x="32" y="6"/>
                    </a:lnTo>
                    <a:lnTo>
                      <a:pt x="30" y="8"/>
                    </a:lnTo>
                    <a:lnTo>
                      <a:pt x="30" y="19"/>
                    </a:lnTo>
                    <a:lnTo>
                      <a:pt x="28" y="19"/>
                    </a:lnTo>
                    <a:lnTo>
                      <a:pt x="23" y="36"/>
                    </a:lnTo>
                    <a:lnTo>
                      <a:pt x="21" y="36"/>
                    </a:lnTo>
                    <a:lnTo>
                      <a:pt x="19" y="42"/>
                    </a:lnTo>
                    <a:lnTo>
                      <a:pt x="14" y="42"/>
                    </a:lnTo>
                    <a:lnTo>
                      <a:pt x="13" y="47"/>
                    </a:lnTo>
                    <a:lnTo>
                      <a:pt x="14" y="48"/>
                    </a:lnTo>
                    <a:lnTo>
                      <a:pt x="11" y="55"/>
                    </a:lnTo>
                    <a:lnTo>
                      <a:pt x="9" y="57"/>
                    </a:lnTo>
                    <a:lnTo>
                      <a:pt x="2" y="57"/>
                    </a:lnTo>
                    <a:lnTo>
                      <a:pt x="0" y="59"/>
                    </a:lnTo>
                    <a:lnTo>
                      <a:pt x="0" y="63"/>
                    </a:lnTo>
                    <a:lnTo>
                      <a:pt x="3" y="63"/>
                    </a:lnTo>
                    <a:lnTo>
                      <a:pt x="4" y="66"/>
                    </a:lnTo>
                    <a:lnTo>
                      <a:pt x="9" y="63"/>
                    </a:lnTo>
                    <a:lnTo>
                      <a:pt x="6" y="67"/>
                    </a:lnTo>
                    <a:lnTo>
                      <a:pt x="13" y="70"/>
                    </a:lnTo>
                    <a:lnTo>
                      <a:pt x="4" y="67"/>
                    </a:lnTo>
                    <a:lnTo>
                      <a:pt x="3" y="81"/>
                    </a:lnTo>
                    <a:lnTo>
                      <a:pt x="6" y="89"/>
                    </a:lnTo>
                    <a:lnTo>
                      <a:pt x="9" y="85"/>
                    </a:lnTo>
                    <a:lnTo>
                      <a:pt x="6" y="81"/>
                    </a:lnTo>
                    <a:lnTo>
                      <a:pt x="9" y="82"/>
                    </a:lnTo>
                    <a:lnTo>
                      <a:pt x="10" y="81"/>
                    </a:lnTo>
                    <a:lnTo>
                      <a:pt x="10" y="82"/>
                    </a:lnTo>
                    <a:lnTo>
                      <a:pt x="9" y="82"/>
                    </a:lnTo>
                    <a:lnTo>
                      <a:pt x="10" y="85"/>
                    </a:lnTo>
                    <a:lnTo>
                      <a:pt x="14" y="82"/>
                    </a:lnTo>
                    <a:lnTo>
                      <a:pt x="17" y="78"/>
                    </a:lnTo>
                    <a:lnTo>
                      <a:pt x="14" y="85"/>
                    </a:lnTo>
                    <a:lnTo>
                      <a:pt x="17" y="85"/>
                    </a:lnTo>
                    <a:lnTo>
                      <a:pt x="10" y="86"/>
                    </a:lnTo>
                    <a:lnTo>
                      <a:pt x="10" y="92"/>
                    </a:lnTo>
                    <a:lnTo>
                      <a:pt x="7" y="93"/>
                    </a:lnTo>
                    <a:lnTo>
                      <a:pt x="10" y="93"/>
                    </a:lnTo>
                    <a:lnTo>
                      <a:pt x="10" y="97"/>
                    </a:lnTo>
                    <a:lnTo>
                      <a:pt x="4" y="92"/>
                    </a:lnTo>
                    <a:lnTo>
                      <a:pt x="0" y="92"/>
                    </a:lnTo>
                    <a:lnTo>
                      <a:pt x="0" y="93"/>
                    </a:lnTo>
                    <a:lnTo>
                      <a:pt x="6" y="104"/>
                    </a:lnTo>
                    <a:lnTo>
                      <a:pt x="6" y="111"/>
                    </a:lnTo>
                    <a:lnTo>
                      <a:pt x="13" y="104"/>
                    </a:lnTo>
                    <a:lnTo>
                      <a:pt x="13" y="108"/>
                    </a:lnTo>
                    <a:lnTo>
                      <a:pt x="17" y="115"/>
                    </a:lnTo>
                    <a:lnTo>
                      <a:pt x="15" y="119"/>
                    </a:lnTo>
                    <a:lnTo>
                      <a:pt x="19" y="126"/>
                    </a:lnTo>
                    <a:lnTo>
                      <a:pt x="17" y="123"/>
                    </a:lnTo>
                    <a:lnTo>
                      <a:pt x="13" y="126"/>
                    </a:lnTo>
                    <a:lnTo>
                      <a:pt x="18" y="131"/>
                    </a:lnTo>
                    <a:lnTo>
                      <a:pt x="19" y="131"/>
                    </a:lnTo>
                    <a:lnTo>
                      <a:pt x="19" y="135"/>
                    </a:lnTo>
                    <a:lnTo>
                      <a:pt x="23" y="138"/>
                    </a:lnTo>
                    <a:lnTo>
                      <a:pt x="29" y="138"/>
                    </a:lnTo>
                    <a:lnTo>
                      <a:pt x="32" y="134"/>
                    </a:lnTo>
                    <a:lnTo>
                      <a:pt x="32" y="135"/>
                    </a:lnTo>
                    <a:lnTo>
                      <a:pt x="30" y="141"/>
                    </a:lnTo>
                    <a:lnTo>
                      <a:pt x="30" y="142"/>
                    </a:lnTo>
                    <a:lnTo>
                      <a:pt x="32" y="141"/>
                    </a:lnTo>
                    <a:lnTo>
                      <a:pt x="30" y="142"/>
                    </a:lnTo>
                    <a:lnTo>
                      <a:pt x="32" y="146"/>
                    </a:lnTo>
                    <a:lnTo>
                      <a:pt x="37" y="146"/>
                    </a:lnTo>
                    <a:lnTo>
                      <a:pt x="40" y="142"/>
                    </a:lnTo>
                    <a:lnTo>
                      <a:pt x="42" y="142"/>
                    </a:lnTo>
                    <a:lnTo>
                      <a:pt x="37" y="149"/>
                    </a:lnTo>
                    <a:lnTo>
                      <a:pt x="33" y="149"/>
                    </a:lnTo>
                    <a:lnTo>
                      <a:pt x="30" y="153"/>
                    </a:lnTo>
                    <a:lnTo>
                      <a:pt x="33" y="153"/>
                    </a:lnTo>
                    <a:lnTo>
                      <a:pt x="36" y="157"/>
                    </a:lnTo>
                    <a:lnTo>
                      <a:pt x="33" y="156"/>
                    </a:lnTo>
                    <a:lnTo>
                      <a:pt x="30" y="157"/>
                    </a:lnTo>
                    <a:lnTo>
                      <a:pt x="55" y="170"/>
                    </a:lnTo>
                    <a:lnTo>
                      <a:pt x="68" y="185"/>
                    </a:lnTo>
                    <a:lnTo>
                      <a:pt x="68" y="183"/>
                    </a:lnTo>
                    <a:lnTo>
                      <a:pt x="71" y="183"/>
                    </a:lnTo>
                    <a:lnTo>
                      <a:pt x="70" y="183"/>
                    </a:lnTo>
                    <a:lnTo>
                      <a:pt x="74" y="165"/>
                    </a:lnTo>
                    <a:lnTo>
                      <a:pt x="79" y="164"/>
                    </a:lnTo>
                    <a:lnTo>
                      <a:pt x="97" y="135"/>
                    </a:lnTo>
                    <a:lnTo>
                      <a:pt x="99" y="134"/>
                    </a:lnTo>
                    <a:lnTo>
                      <a:pt x="99" y="119"/>
                    </a:lnTo>
                    <a:lnTo>
                      <a:pt x="103" y="112"/>
                    </a:lnTo>
                    <a:lnTo>
                      <a:pt x="112" y="108"/>
                    </a:lnTo>
                    <a:lnTo>
                      <a:pt x="113" y="93"/>
                    </a:lnTo>
                    <a:lnTo>
                      <a:pt x="114" y="92"/>
                    </a:lnTo>
                    <a:lnTo>
                      <a:pt x="113" y="9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81" name="Freeform 465"/>
              <p:cNvSpPr>
                <a:spLocks/>
              </p:cNvSpPr>
              <p:nvPr/>
            </p:nvSpPr>
            <p:spPr bwMode="auto">
              <a:xfrm>
                <a:off x="2673" y="2537"/>
                <a:ext cx="24" cy="100"/>
              </a:xfrm>
              <a:custGeom>
                <a:avLst/>
                <a:gdLst/>
                <a:ahLst/>
                <a:cxnLst>
                  <a:cxn ang="0">
                    <a:pos x="2" y="0"/>
                  </a:cxn>
                  <a:cxn ang="0">
                    <a:pos x="6" y="16"/>
                  </a:cxn>
                  <a:cxn ang="0">
                    <a:pos x="4" y="27"/>
                  </a:cxn>
                  <a:cxn ang="0">
                    <a:pos x="12" y="42"/>
                  </a:cxn>
                  <a:cxn ang="0">
                    <a:pos x="18" y="48"/>
                  </a:cxn>
                  <a:cxn ang="0">
                    <a:pos x="19" y="53"/>
                  </a:cxn>
                  <a:cxn ang="0">
                    <a:pos x="19" y="58"/>
                  </a:cxn>
                  <a:cxn ang="0">
                    <a:pos x="19" y="63"/>
                  </a:cxn>
                  <a:cxn ang="0">
                    <a:pos x="18" y="71"/>
                  </a:cxn>
                  <a:cxn ang="0">
                    <a:pos x="16" y="82"/>
                  </a:cxn>
                  <a:cxn ang="0">
                    <a:pos x="19" y="86"/>
                  </a:cxn>
                  <a:cxn ang="0">
                    <a:pos x="15" y="86"/>
                  </a:cxn>
                  <a:cxn ang="0">
                    <a:pos x="19" y="88"/>
                  </a:cxn>
                  <a:cxn ang="0">
                    <a:pos x="14" y="90"/>
                  </a:cxn>
                  <a:cxn ang="0">
                    <a:pos x="16" y="97"/>
                  </a:cxn>
                  <a:cxn ang="0">
                    <a:pos x="14" y="99"/>
                  </a:cxn>
                  <a:cxn ang="0">
                    <a:pos x="18" y="99"/>
                  </a:cxn>
                  <a:cxn ang="0">
                    <a:pos x="26" y="99"/>
                  </a:cxn>
                  <a:cxn ang="0">
                    <a:pos x="25" y="109"/>
                  </a:cxn>
                  <a:cxn ang="0">
                    <a:pos x="22" y="124"/>
                  </a:cxn>
                  <a:cxn ang="0">
                    <a:pos x="25" y="135"/>
                  </a:cxn>
                  <a:cxn ang="0">
                    <a:pos x="22" y="137"/>
                  </a:cxn>
                  <a:cxn ang="0">
                    <a:pos x="23" y="147"/>
                  </a:cxn>
                  <a:cxn ang="0">
                    <a:pos x="29" y="157"/>
                  </a:cxn>
                  <a:cxn ang="0">
                    <a:pos x="29" y="169"/>
                  </a:cxn>
                  <a:cxn ang="0">
                    <a:pos x="27" y="173"/>
                  </a:cxn>
                  <a:cxn ang="0">
                    <a:pos x="29" y="177"/>
                  </a:cxn>
                  <a:cxn ang="0">
                    <a:pos x="29" y="195"/>
                  </a:cxn>
                  <a:cxn ang="0">
                    <a:pos x="29" y="199"/>
                  </a:cxn>
                  <a:cxn ang="0">
                    <a:pos x="26" y="207"/>
                  </a:cxn>
                  <a:cxn ang="0">
                    <a:pos x="26" y="222"/>
                  </a:cxn>
                  <a:cxn ang="0">
                    <a:pos x="30" y="226"/>
                  </a:cxn>
                  <a:cxn ang="0">
                    <a:pos x="29" y="230"/>
                  </a:cxn>
                  <a:cxn ang="0">
                    <a:pos x="29" y="244"/>
                  </a:cxn>
                  <a:cxn ang="0">
                    <a:pos x="26" y="245"/>
                  </a:cxn>
                  <a:cxn ang="0">
                    <a:pos x="30" y="260"/>
                  </a:cxn>
                  <a:cxn ang="0">
                    <a:pos x="30" y="269"/>
                  </a:cxn>
                  <a:cxn ang="0">
                    <a:pos x="33" y="273"/>
                  </a:cxn>
                  <a:cxn ang="0">
                    <a:pos x="42" y="284"/>
                  </a:cxn>
                  <a:cxn ang="0">
                    <a:pos x="46" y="294"/>
                  </a:cxn>
                  <a:cxn ang="0">
                    <a:pos x="50" y="299"/>
                  </a:cxn>
                  <a:cxn ang="0">
                    <a:pos x="67" y="288"/>
                  </a:cxn>
                  <a:cxn ang="0">
                    <a:pos x="71" y="277"/>
                  </a:cxn>
                  <a:cxn ang="0">
                    <a:pos x="65" y="250"/>
                  </a:cxn>
                  <a:cxn ang="0">
                    <a:pos x="67" y="244"/>
                  </a:cxn>
                  <a:cxn ang="0">
                    <a:pos x="67" y="157"/>
                  </a:cxn>
                  <a:cxn ang="0">
                    <a:pos x="65" y="122"/>
                  </a:cxn>
                  <a:cxn ang="0">
                    <a:pos x="57" y="105"/>
                  </a:cxn>
                  <a:cxn ang="0">
                    <a:pos x="56" y="65"/>
                  </a:cxn>
                  <a:cxn ang="0">
                    <a:pos x="35" y="23"/>
                  </a:cxn>
                  <a:cxn ang="0">
                    <a:pos x="39" y="5"/>
                  </a:cxn>
                  <a:cxn ang="0">
                    <a:pos x="30" y="5"/>
                  </a:cxn>
                  <a:cxn ang="0">
                    <a:pos x="25" y="5"/>
                  </a:cxn>
                  <a:cxn ang="0">
                    <a:pos x="0" y="0"/>
                  </a:cxn>
                </a:cxnLst>
                <a:rect l="0" t="0" r="r" b="b"/>
                <a:pathLst>
                  <a:path w="72" h="299">
                    <a:moveTo>
                      <a:pt x="0" y="0"/>
                    </a:moveTo>
                    <a:lnTo>
                      <a:pt x="2" y="0"/>
                    </a:lnTo>
                    <a:lnTo>
                      <a:pt x="7" y="1"/>
                    </a:lnTo>
                    <a:lnTo>
                      <a:pt x="6" y="16"/>
                    </a:lnTo>
                    <a:lnTo>
                      <a:pt x="3" y="23"/>
                    </a:lnTo>
                    <a:lnTo>
                      <a:pt x="4" y="27"/>
                    </a:lnTo>
                    <a:lnTo>
                      <a:pt x="8" y="31"/>
                    </a:lnTo>
                    <a:lnTo>
                      <a:pt x="12" y="42"/>
                    </a:lnTo>
                    <a:lnTo>
                      <a:pt x="16" y="39"/>
                    </a:lnTo>
                    <a:lnTo>
                      <a:pt x="18" y="48"/>
                    </a:lnTo>
                    <a:lnTo>
                      <a:pt x="21" y="48"/>
                    </a:lnTo>
                    <a:lnTo>
                      <a:pt x="19" y="53"/>
                    </a:lnTo>
                    <a:lnTo>
                      <a:pt x="19" y="54"/>
                    </a:lnTo>
                    <a:lnTo>
                      <a:pt x="19" y="58"/>
                    </a:lnTo>
                    <a:lnTo>
                      <a:pt x="21" y="63"/>
                    </a:lnTo>
                    <a:lnTo>
                      <a:pt x="19" y="63"/>
                    </a:lnTo>
                    <a:lnTo>
                      <a:pt x="19" y="69"/>
                    </a:lnTo>
                    <a:lnTo>
                      <a:pt x="18" y="71"/>
                    </a:lnTo>
                    <a:lnTo>
                      <a:pt x="19" y="76"/>
                    </a:lnTo>
                    <a:lnTo>
                      <a:pt x="16" y="82"/>
                    </a:lnTo>
                    <a:lnTo>
                      <a:pt x="19" y="82"/>
                    </a:lnTo>
                    <a:lnTo>
                      <a:pt x="19" y="86"/>
                    </a:lnTo>
                    <a:lnTo>
                      <a:pt x="18" y="86"/>
                    </a:lnTo>
                    <a:lnTo>
                      <a:pt x="15" y="86"/>
                    </a:lnTo>
                    <a:lnTo>
                      <a:pt x="16" y="90"/>
                    </a:lnTo>
                    <a:lnTo>
                      <a:pt x="19" y="88"/>
                    </a:lnTo>
                    <a:lnTo>
                      <a:pt x="19" y="90"/>
                    </a:lnTo>
                    <a:lnTo>
                      <a:pt x="14" y="90"/>
                    </a:lnTo>
                    <a:lnTo>
                      <a:pt x="14" y="95"/>
                    </a:lnTo>
                    <a:lnTo>
                      <a:pt x="16" y="97"/>
                    </a:lnTo>
                    <a:lnTo>
                      <a:pt x="14" y="97"/>
                    </a:lnTo>
                    <a:lnTo>
                      <a:pt x="14" y="99"/>
                    </a:lnTo>
                    <a:lnTo>
                      <a:pt x="18" y="99"/>
                    </a:lnTo>
                    <a:lnTo>
                      <a:pt x="22" y="97"/>
                    </a:lnTo>
                    <a:lnTo>
                      <a:pt x="26" y="99"/>
                    </a:lnTo>
                    <a:lnTo>
                      <a:pt x="26" y="105"/>
                    </a:lnTo>
                    <a:lnTo>
                      <a:pt x="25" y="109"/>
                    </a:lnTo>
                    <a:lnTo>
                      <a:pt x="26" y="113"/>
                    </a:lnTo>
                    <a:lnTo>
                      <a:pt x="22" y="124"/>
                    </a:lnTo>
                    <a:lnTo>
                      <a:pt x="26" y="131"/>
                    </a:lnTo>
                    <a:lnTo>
                      <a:pt x="25" y="135"/>
                    </a:lnTo>
                    <a:lnTo>
                      <a:pt x="23" y="137"/>
                    </a:lnTo>
                    <a:lnTo>
                      <a:pt x="22" y="137"/>
                    </a:lnTo>
                    <a:lnTo>
                      <a:pt x="19" y="137"/>
                    </a:lnTo>
                    <a:lnTo>
                      <a:pt x="23" y="147"/>
                    </a:lnTo>
                    <a:lnTo>
                      <a:pt x="26" y="151"/>
                    </a:lnTo>
                    <a:lnTo>
                      <a:pt x="29" y="157"/>
                    </a:lnTo>
                    <a:lnTo>
                      <a:pt x="33" y="166"/>
                    </a:lnTo>
                    <a:lnTo>
                      <a:pt x="29" y="169"/>
                    </a:lnTo>
                    <a:lnTo>
                      <a:pt x="29" y="172"/>
                    </a:lnTo>
                    <a:lnTo>
                      <a:pt x="27" y="173"/>
                    </a:lnTo>
                    <a:lnTo>
                      <a:pt x="29" y="176"/>
                    </a:lnTo>
                    <a:lnTo>
                      <a:pt x="29" y="177"/>
                    </a:lnTo>
                    <a:lnTo>
                      <a:pt x="27" y="177"/>
                    </a:lnTo>
                    <a:lnTo>
                      <a:pt x="29" y="195"/>
                    </a:lnTo>
                    <a:lnTo>
                      <a:pt x="29" y="196"/>
                    </a:lnTo>
                    <a:lnTo>
                      <a:pt x="29" y="199"/>
                    </a:lnTo>
                    <a:lnTo>
                      <a:pt x="29" y="203"/>
                    </a:lnTo>
                    <a:lnTo>
                      <a:pt x="26" y="207"/>
                    </a:lnTo>
                    <a:lnTo>
                      <a:pt x="26" y="215"/>
                    </a:lnTo>
                    <a:lnTo>
                      <a:pt x="26" y="222"/>
                    </a:lnTo>
                    <a:lnTo>
                      <a:pt x="30" y="222"/>
                    </a:lnTo>
                    <a:lnTo>
                      <a:pt x="30" y="226"/>
                    </a:lnTo>
                    <a:lnTo>
                      <a:pt x="30" y="229"/>
                    </a:lnTo>
                    <a:lnTo>
                      <a:pt x="29" y="230"/>
                    </a:lnTo>
                    <a:lnTo>
                      <a:pt x="29" y="237"/>
                    </a:lnTo>
                    <a:lnTo>
                      <a:pt x="29" y="244"/>
                    </a:lnTo>
                    <a:lnTo>
                      <a:pt x="27" y="244"/>
                    </a:lnTo>
                    <a:lnTo>
                      <a:pt x="26" y="245"/>
                    </a:lnTo>
                    <a:lnTo>
                      <a:pt x="27" y="258"/>
                    </a:lnTo>
                    <a:lnTo>
                      <a:pt x="30" y="260"/>
                    </a:lnTo>
                    <a:lnTo>
                      <a:pt x="30" y="267"/>
                    </a:lnTo>
                    <a:lnTo>
                      <a:pt x="30" y="269"/>
                    </a:lnTo>
                    <a:lnTo>
                      <a:pt x="34" y="269"/>
                    </a:lnTo>
                    <a:lnTo>
                      <a:pt x="33" y="273"/>
                    </a:lnTo>
                    <a:lnTo>
                      <a:pt x="39" y="284"/>
                    </a:lnTo>
                    <a:lnTo>
                      <a:pt x="42" y="284"/>
                    </a:lnTo>
                    <a:lnTo>
                      <a:pt x="44" y="288"/>
                    </a:lnTo>
                    <a:lnTo>
                      <a:pt x="46" y="294"/>
                    </a:lnTo>
                    <a:lnTo>
                      <a:pt x="50" y="294"/>
                    </a:lnTo>
                    <a:lnTo>
                      <a:pt x="50" y="299"/>
                    </a:lnTo>
                    <a:lnTo>
                      <a:pt x="67" y="290"/>
                    </a:lnTo>
                    <a:lnTo>
                      <a:pt x="67" y="288"/>
                    </a:lnTo>
                    <a:lnTo>
                      <a:pt x="72" y="286"/>
                    </a:lnTo>
                    <a:lnTo>
                      <a:pt x="71" y="277"/>
                    </a:lnTo>
                    <a:lnTo>
                      <a:pt x="65" y="267"/>
                    </a:lnTo>
                    <a:lnTo>
                      <a:pt x="65" y="250"/>
                    </a:lnTo>
                    <a:lnTo>
                      <a:pt x="63" y="244"/>
                    </a:lnTo>
                    <a:lnTo>
                      <a:pt x="67" y="244"/>
                    </a:lnTo>
                    <a:lnTo>
                      <a:pt x="65" y="162"/>
                    </a:lnTo>
                    <a:lnTo>
                      <a:pt x="67" y="157"/>
                    </a:lnTo>
                    <a:lnTo>
                      <a:pt x="65" y="151"/>
                    </a:lnTo>
                    <a:lnTo>
                      <a:pt x="65" y="122"/>
                    </a:lnTo>
                    <a:lnTo>
                      <a:pt x="64" y="113"/>
                    </a:lnTo>
                    <a:lnTo>
                      <a:pt x="57" y="105"/>
                    </a:lnTo>
                    <a:lnTo>
                      <a:pt x="54" y="93"/>
                    </a:lnTo>
                    <a:lnTo>
                      <a:pt x="56" y="65"/>
                    </a:lnTo>
                    <a:lnTo>
                      <a:pt x="34" y="43"/>
                    </a:lnTo>
                    <a:lnTo>
                      <a:pt x="35" y="23"/>
                    </a:lnTo>
                    <a:lnTo>
                      <a:pt x="38" y="19"/>
                    </a:lnTo>
                    <a:lnTo>
                      <a:pt x="39" y="5"/>
                    </a:lnTo>
                    <a:lnTo>
                      <a:pt x="41" y="5"/>
                    </a:lnTo>
                    <a:lnTo>
                      <a:pt x="30" y="5"/>
                    </a:lnTo>
                    <a:lnTo>
                      <a:pt x="25" y="9"/>
                    </a:lnTo>
                    <a:lnTo>
                      <a:pt x="25" y="5"/>
                    </a:lnTo>
                    <a:lnTo>
                      <a:pt x="2" y="0"/>
                    </a:lnTo>
                    <a:lnTo>
                      <a:pt x="0"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80" name="Freeform 464"/>
              <p:cNvSpPr>
                <a:spLocks/>
              </p:cNvSpPr>
              <p:nvPr/>
            </p:nvSpPr>
            <p:spPr bwMode="auto">
              <a:xfrm>
                <a:off x="2767" y="2018"/>
                <a:ext cx="50" cy="140"/>
              </a:xfrm>
              <a:custGeom>
                <a:avLst/>
                <a:gdLst/>
                <a:ahLst/>
                <a:cxnLst>
                  <a:cxn ang="0">
                    <a:pos x="42" y="27"/>
                  </a:cxn>
                  <a:cxn ang="0">
                    <a:pos x="35" y="34"/>
                  </a:cxn>
                  <a:cxn ang="0">
                    <a:pos x="26" y="45"/>
                  </a:cxn>
                  <a:cxn ang="0">
                    <a:pos x="33" y="50"/>
                  </a:cxn>
                  <a:cxn ang="0">
                    <a:pos x="31" y="68"/>
                  </a:cxn>
                  <a:cxn ang="0">
                    <a:pos x="30" y="93"/>
                  </a:cxn>
                  <a:cxn ang="0">
                    <a:pos x="30" y="116"/>
                  </a:cxn>
                  <a:cxn ang="0">
                    <a:pos x="33" y="125"/>
                  </a:cxn>
                  <a:cxn ang="0">
                    <a:pos x="29" y="139"/>
                  </a:cxn>
                  <a:cxn ang="0">
                    <a:pos x="26" y="158"/>
                  </a:cxn>
                  <a:cxn ang="0">
                    <a:pos x="12" y="173"/>
                  </a:cxn>
                  <a:cxn ang="0">
                    <a:pos x="3" y="187"/>
                  </a:cxn>
                  <a:cxn ang="0">
                    <a:pos x="1" y="214"/>
                  </a:cxn>
                  <a:cxn ang="0">
                    <a:pos x="14" y="244"/>
                  </a:cxn>
                  <a:cxn ang="0">
                    <a:pos x="33" y="282"/>
                  </a:cxn>
                  <a:cxn ang="0">
                    <a:pos x="84" y="412"/>
                  </a:cxn>
                  <a:cxn ang="0">
                    <a:pos x="100" y="390"/>
                  </a:cxn>
                  <a:cxn ang="0">
                    <a:pos x="96" y="348"/>
                  </a:cxn>
                  <a:cxn ang="0">
                    <a:pos x="104" y="331"/>
                  </a:cxn>
                  <a:cxn ang="0">
                    <a:pos x="115" y="316"/>
                  </a:cxn>
                  <a:cxn ang="0">
                    <a:pos x="122" y="314"/>
                  </a:cxn>
                  <a:cxn ang="0">
                    <a:pos x="150" y="284"/>
                  </a:cxn>
                  <a:cxn ang="0">
                    <a:pos x="146" y="266"/>
                  </a:cxn>
                  <a:cxn ang="0">
                    <a:pos x="141" y="240"/>
                  </a:cxn>
                  <a:cxn ang="0">
                    <a:pos x="137" y="242"/>
                  </a:cxn>
                  <a:cxn ang="0">
                    <a:pos x="134" y="237"/>
                  </a:cxn>
                  <a:cxn ang="0">
                    <a:pos x="133" y="233"/>
                  </a:cxn>
                  <a:cxn ang="0">
                    <a:pos x="127" y="218"/>
                  </a:cxn>
                  <a:cxn ang="0">
                    <a:pos x="119" y="228"/>
                  </a:cxn>
                  <a:cxn ang="0">
                    <a:pos x="118" y="214"/>
                  </a:cxn>
                  <a:cxn ang="0">
                    <a:pos x="104" y="214"/>
                  </a:cxn>
                  <a:cxn ang="0">
                    <a:pos x="92" y="184"/>
                  </a:cxn>
                  <a:cxn ang="0">
                    <a:pos x="104" y="172"/>
                  </a:cxn>
                  <a:cxn ang="0">
                    <a:pos x="119" y="157"/>
                  </a:cxn>
                  <a:cxn ang="0">
                    <a:pos x="125" y="144"/>
                  </a:cxn>
                  <a:cxn ang="0">
                    <a:pos x="132" y="127"/>
                  </a:cxn>
                  <a:cxn ang="0">
                    <a:pos x="130" y="116"/>
                  </a:cxn>
                  <a:cxn ang="0">
                    <a:pos x="130" y="99"/>
                  </a:cxn>
                  <a:cxn ang="0">
                    <a:pos x="119" y="91"/>
                  </a:cxn>
                  <a:cxn ang="0">
                    <a:pos x="111" y="78"/>
                  </a:cxn>
                  <a:cxn ang="0">
                    <a:pos x="110" y="61"/>
                  </a:cxn>
                  <a:cxn ang="0">
                    <a:pos x="125" y="38"/>
                  </a:cxn>
                  <a:cxn ang="0">
                    <a:pos x="132" y="15"/>
                  </a:cxn>
                  <a:cxn ang="0">
                    <a:pos x="118" y="26"/>
                  </a:cxn>
                  <a:cxn ang="0">
                    <a:pos x="107" y="35"/>
                  </a:cxn>
                  <a:cxn ang="0">
                    <a:pos x="99" y="30"/>
                  </a:cxn>
                  <a:cxn ang="0">
                    <a:pos x="103" y="30"/>
                  </a:cxn>
                  <a:cxn ang="0">
                    <a:pos x="98" y="16"/>
                  </a:cxn>
                  <a:cxn ang="0">
                    <a:pos x="100" y="11"/>
                  </a:cxn>
                  <a:cxn ang="0">
                    <a:pos x="100" y="8"/>
                  </a:cxn>
                  <a:cxn ang="0">
                    <a:pos x="96" y="4"/>
                  </a:cxn>
                  <a:cxn ang="0">
                    <a:pos x="88" y="1"/>
                  </a:cxn>
                  <a:cxn ang="0">
                    <a:pos x="88" y="8"/>
                  </a:cxn>
                  <a:cxn ang="0">
                    <a:pos x="84" y="4"/>
                  </a:cxn>
                  <a:cxn ang="0">
                    <a:pos x="79" y="0"/>
                  </a:cxn>
                  <a:cxn ang="0">
                    <a:pos x="71" y="1"/>
                  </a:cxn>
                  <a:cxn ang="0">
                    <a:pos x="57" y="8"/>
                  </a:cxn>
                  <a:cxn ang="0">
                    <a:pos x="45" y="20"/>
                  </a:cxn>
                </a:cxnLst>
                <a:rect l="0" t="0" r="r" b="b"/>
                <a:pathLst>
                  <a:path w="150" h="420">
                    <a:moveTo>
                      <a:pt x="42" y="20"/>
                    </a:moveTo>
                    <a:lnTo>
                      <a:pt x="41" y="23"/>
                    </a:lnTo>
                    <a:lnTo>
                      <a:pt x="42" y="26"/>
                    </a:lnTo>
                    <a:lnTo>
                      <a:pt x="42" y="27"/>
                    </a:lnTo>
                    <a:lnTo>
                      <a:pt x="39" y="30"/>
                    </a:lnTo>
                    <a:lnTo>
                      <a:pt x="35" y="30"/>
                    </a:lnTo>
                    <a:lnTo>
                      <a:pt x="34" y="31"/>
                    </a:lnTo>
                    <a:lnTo>
                      <a:pt x="35" y="34"/>
                    </a:lnTo>
                    <a:lnTo>
                      <a:pt x="35" y="38"/>
                    </a:lnTo>
                    <a:lnTo>
                      <a:pt x="33" y="41"/>
                    </a:lnTo>
                    <a:lnTo>
                      <a:pt x="33" y="42"/>
                    </a:lnTo>
                    <a:lnTo>
                      <a:pt x="26" y="45"/>
                    </a:lnTo>
                    <a:lnTo>
                      <a:pt x="26" y="46"/>
                    </a:lnTo>
                    <a:lnTo>
                      <a:pt x="26" y="49"/>
                    </a:lnTo>
                    <a:lnTo>
                      <a:pt x="30" y="49"/>
                    </a:lnTo>
                    <a:lnTo>
                      <a:pt x="33" y="50"/>
                    </a:lnTo>
                    <a:lnTo>
                      <a:pt x="33" y="55"/>
                    </a:lnTo>
                    <a:lnTo>
                      <a:pt x="31" y="61"/>
                    </a:lnTo>
                    <a:lnTo>
                      <a:pt x="30" y="64"/>
                    </a:lnTo>
                    <a:lnTo>
                      <a:pt x="31" y="68"/>
                    </a:lnTo>
                    <a:lnTo>
                      <a:pt x="30" y="74"/>
                    </a:lnTo>
                    <a:lnTo>
                      <a:pt x="29" y="83"/>
                    </a:lnTo>
                    <a:lnTo>
                      <a:pt x="29" y="87"/>
                    </a:lnTo>
                    <a:lnTo>
                      <a:pt x="30" y="93"/>
                    </a:lnTo>
                    <a:lnTo>
                      <a:pt x="31" y="97"/>
                    </a:lnTo>
                    <a:lnTo>
                      <a:pt x="33" y="106"/>
                    </a:lnTo>
                    <a:lnTo>
                      <a:pt x="30" y="110"/>
                    </a:lnTo>
                    <a:lnTo>
                      <a:pt x="30" y="116"/>
                    </a:lnTo>
                    <a:lnTo>
                      <a:pt x="31" y="121"/>
                    </a:lnTo>
                    <a:lnTo>
                      <a:pt x="35" y="121"/>
                    </a:lnTo>
                    <a:lnTo>
                      <a:pt x="35" y="123"/>
                    </a:lnTo>
                    <a:lnTo>
                      <a:pt x="33" y="125"/>
                    </a:lnTo>
                    <a:lnTo>
                      <a:pt x="33" y="127"/>
                    </a:lnTo>
                    <a:lnTo>
                      <a:pt x="31" y="129"/>
                    </a:lnTo>
                    <a:lnTo>
                      <a:pt x="30" y="135"/>
                    </a:lnTo>
                    <a:lnTo>
                      <a:pt x="29" y="139"/>
                    </a:lnTo>
                    <a:lnTo>
                      <a:pt x="30" y="150"/>
                    </a:lnTo>
                    <a:lnTo>
                      <a:pt x="26" y="154"/>
                    </a:lnTo>
                    <a:lnTo>
                      <a:pt x="27" y="157"/>
                    </a:lnTo>
                    <a:lnTo>
                      <a:pt x="26" y="158"/>
                    </a:lnTo>
                    <a:lnTo>
                      <a:pt x="26" y="161"/>
                    </a:lnTo>
                    <a:lnTo>
                      <a:pt x="23" y="164"/>
                    </a:lnTo>
                    <a:lnTo>
                      <a:pt x="12" y="172"/>
                    </a:lnTo>
                    <a:lnTo>
                      <a:pt x="12" y="173"/>
                    </a:lnTo>
                    <a:lnTo>
                      <a:pt x="12" y="176"/>
                    </a:lnTo>
                    <a:lnTo>
                      <a:pt x="11" y="180"/>
                    </a:lnTo>
                    <a:lnTo>
                      <a:pt x="4" y="184"/>
                    </a:lnTo>
                    <a:lnTo>
                      <a:pt x="3" y="187"/>
                    </a:lnTo>
                    <a:lnTo>
                      <a:pt x="1" y="191"/>
                    </a:lnTo>
                    <a:lnTo>
                      <a:pt x="0" y="203"/>
                    </a:lnTo>
                    <a:lnTo>
                      <a:pt x="1" y="210"/>
                    </a:lnTo>
                    <a:lnTo>
                      <a:pt x="1" y="214"/>
                    </a:lnTo>
                    <a:lnTo>
                      <a:pt x="8" y="229"/>
                    </a:lnTo>
                    <a:lnTo>
                      <a:pt x="10" y="242"/>
                    </a:lnTo>
                    <a:lnTo>
                      <a:pt x="11" y="244"/>
                    </a:lnTo>
                    <a:lnTo>
                      <a:pt x="14" y="244"/>
                    </a:lnTo>
                    <a:lnTo>
                      <a:pt x="19" y="248"/>
                    </a:lnTo>
                    <a:lnTo>
                      <a:pt x="22" y="248"/>
                    </a:lnTo>
                    <a:lnTo>
                      <a:pt x="30" y="266"/>
                    </a:lnTo>
                    <a:lnTo>
                      <a:pt x="33" y="282"/>
                    </a:lnTo>
                    <a:lnTo>
                      <a:pt x="57" y="310"/>
                    </a:lnTo>
                    <a:lnTo>
                      <a:pt x="75" y="420"/>
                    </a:lnTo>
                    <a:lnTo>
                      <a:pt x="83" y="415"/>
                    </a:lnTo>
                    <a:lnTo>
                      <a:pt x="84" y="412"/>
                    </a:lnTo>
                    <a:lnTo>
                      <a:pt x="88" y="412"/>
                    </a:lnTo>
                    <a:lnTo>
                      <a:pt x="95" y="400"/>
                    </a:lnTo>
                    <a:lnTo>
                      <a:pt x="96" y="394"/>
                    </a:lnTo>
                    <a:lnTo>
                      <a:pt x="100" y="390"/>
                    </a:lnTo>
                    <a:lnTo>
                      <a:pt x="103" y="379"/>
                    </a:lnTo>
                    <a:lnTo>
                      <a:pt x="102" y="374"/>
                    </a:lnTo>
                    <a:lnTo>
                      <a:pt x="102" y="371"/>
                    </a:lnTo>
                    <a:lnTo>
                      <a:pt x="96" y="348"/>
                    </a:lnTo>
                    <a:lnTo>
                      <a:pt x="96" y="344"/>
                    </a:lnTo>
                    <a:lnTo>
                      <a:pt x="100" y="337"/>
                    </a:lnTo>
                    <a:lnTo>
                      <a:pt x="103" y="333"/>
                    </a:lnTo>
                    <a:lnTo>
                      <a:pt x="104" y="331"/>
                    </a:lnTo>
                    <a:lnTo>
                      <a:pt x="110" y="331"/>
                    </a:lnTo>
                    <a:lnTo>
                      <a:pt x="111" y="329"/>
                    </a:lnTo>
                    <a:lnTo>
                      <a:pt x="115" y="322"/>
                    </a:lnTo>
                    <a:lnTo>
                      <a:pt x="115" y="316"/>
                    </a:lnTo>
                    <a:lnTo>
                      <a:pt x="117" y="316"/>
                    </a:lnTo>
                    <a:lnTo>
                      <a:pt x="118" y="316"/>
                    </a:lnTo>
                    <a:lnTo>
                      <a:pt x="119" y="314"/>
                    </a:lnTo>
                    <a:lnTo>
                      <a:pt x="122" y="314"/>
                    </a:lnTo>
                    <a:lnTo>
                      <a:pt x="125" y="308"/>
                    </a:lnTo>
                    <a:lnTo>
                      <a:pt x="145" y="293"/>
                    </a:lnTo>
                    <a:lnTo>
                      <a:pt x="150" y="289"/>
                    </a:lnTo>
                    <a:lnTo>
                      <a:pt x="150" y="284"/>
                    </a:lnTo>
                    <a:lnTo>
                      <a:pt x="149" y="282"/>
                    </a:lnTo>
                    <a:lnTo>
                      <a:pt x="146" y="278"/>
                    </a:lnTo>
                    <a:lnTo>
                      <a:pt x="146" y="276"/>
                    </a:lnTo>
                    <a:lnTo>
                      <a:pt x="146" y="266"/>
                    </a:lnTo>
                    <a:lnTo>
                      <a:pt x="146" y="261"/>
                    </a:lnTo>
                    <a:lnTo>
                      <a:pt x="148" y="247"/>
                    </a:lnTo>
                    <a:lnTo>
                      <a:pt x="145" y="244"/>
                    </a:lnTo>
                    <a:lnTo>
                      <a:pt x="141" y="240"/>
                    </a:lnTo>
                    <a:lnTo>
                      <a:pt x="145" y="244"/>
                    </a:lnTo>
                    <a:lnTo>
                      <a:pt x="144" y="244"/>
                    </a:lnTo>
                    <a:lnTo>
                      <a:pt x="142" y="244"/>
                    </a:lnTo>
                    <a:lnTo>
                      <a:pt x="137" y="242"/>
                    </a:lnTo>
                    <a:lnTo>
                      <a:pt x="136" y="242"/>
                    </a:lnTo>
                    <a:lnTo>
                      <a:pt x="136" y="240"/>
                    </a:lnTo>
                    <a:lnTo>
                      <a:pt x="133" y="237"/>
                    </a:lnTo>
                    <a:lnTo>
                      <a:pt x="134" y="237"/>
                    </a:lnTo>
                    <a:lnTo>
                      <a:pt x="140" y="237"/>
                    </a:lnTo>
                    <a:lnTo>
                      <a:pt x="136" y="236"/>
                    </a:lnTo>
                    <a:lnTo>
                      <a:pt x="134" y="233"/>
                    </a:lnTo>
                    <a:lnTo>
                      <a:pt x="133" y="233"/>
                    </a:lnTo>
                    <a:lnTo>
                      <a:pt x="133" y="222"/>
                    </a:lnTo>
                    <a:lnTo>
                      <a:pt x="133" y="221"/>
                    </a:lnTo>
                    <a:lnTo>
                      <a:pt x="130" y="218"/>
                    </a:lnTo>
                    <a:lnTo>
                      <a:pt x="127" y="218"/>
                    </a:lnTo>
                    <a:lnTo>
                      <a:pt x="125" y="218"/>
                    </a:lnTo>
                    <a:lnTo>
                      <a:pt x="126" y="221"/>
                    </a:lnTo>
                    <a:lnTo>
                      <a:pt x="126" y="222"/>
                    </a:lnTo>
                    <a:lnTo>
                      <a:pt x="119" y="228"/>
                    </a:lnTo>
                    <a:lnTo>
                      <a:pt x="118" y="228"/>
                    </a:lnTo>
                    <a:lnTo>
                      <a:pt x="117" y="222"/>
                    </a:lnTo>
                    <a:lnTo>
                      <a:pt x="118" y="221"/>
                    </a:lnTo>
                    <a:lnTo>
                      <a:pt x="118" y="214"/>
                    </a:lnTo>
                    <a:lnTo>
                      <a:pt x="117" y="214"/>
                    </a:lnTo>
                    <a:lnTo>
                      <a:pt x="114" y="217"/>
                    </a:lnTo>
                    <a:lnTo>
                      <a:pt x="110" y="218"/>
                    </a:lnTo>
                    <a:lnTo>
                      <a:pt x="104" y="214"/>
                    </a:lnTo>
                    <a:lnTo>
                      <a:pt x="98" y="206"/>
                    </a:lnTo>
                    <a:lnTo>
                      <a:pt x="95" y="199"/>
                    </a:lnTo>
                    <a:lnTo>
                      <a:pt x="94" y="195"/>
                    </a:lnTo>
                    <a:lnTo>
                      <a:pt x="92" y="184"/>
                    </a:lnTo>
                    <a:lnTo>
                      <a:pt x="96" y="176"/>
                    </a:lnTo>
                    <a:lnTo>
                      <a:pt x="102" y="173"/>
                    </a:lnTo>
                    <a:lnTo>
                      <a:pt x="103" y="172"/>
                    </a:lnTo>
                    <a:lnTo>
                      <a:pt x="104" y="172"/>
                    </a:lnTo>
                    <a:lnTo>
                      <a:pt x="108" y="165"/>
                    </a:lnTo>
                    <a:lnTo>
                      <a:pt x="113" y="164"/>
                    </a:lnTo>
                    <a:lnTo>
                      <a:pt x="115" y="158"/>
                    </a:lnTo>
                    <a:lnTo>
                      <a:pt x="119" y="157"/>
                    </a:lnTo>
                    <a:lnTo>
                      <a:pt x="121" y="150"/>
                    </a:lnTo>
                    <a:lnTo>
                      <a:pt x="123" y="149"/>
                    </a:lnTo>
                    <a:lnTo>
                      <a:pt x="123" y="146"/>
                    </a:lnTo>
                    <a:lnTo>
                      <a:pt x="125" y="144"/>
                    </a:lnTo>
                    <a:lnTo>
                      <a:pt x="126" y="138"/>
                    </a:lnTo>
                    <a:lnTo>
                      <a:pt x="130" y="134"/>
                    </a:lnTo>
                    <a:lnTo>
                      <a:pt x="130" y="127"/>
                    </a:lnTo>
                    <a:lnTo>
                      <a:pt x="132" y="127"/>
                    </a:lnTo>
                    <a:lnTo>
                      <a:pt x="133" y="123"/>
                    </a:lnTo>
                    <a:lnTo>
                      <a:pt x="134" y="123"/>
                    </a:lnTo>
                    <a:lnTo>
                      <a:pt x="132" y="119"/>
                    </a:lnTo>
                    <a:lnTo>
                      <a:pt x="130" y="116"/>
                    </a:lnTo>
                    <a:lnTo>
                      <a:pt x="130" y="112"/>
                    </a:lnTo>
                    <a:lnTo>
                      <a:pt x="130" y="106"/>
                    </a:lnTo>
                    <a:lnTo>
                      <a:pt x="130" y="104"/>
                    </a:lnTo>
                    <a:lnTo>
                      <a:pt x="130" y="99"/>
                    </a:lnTo>
                    <a:lnTo>
                      <a:pt x="123" y="95"/>
                    </a:lnTo>
                    <a:lnTo>
                      <a:pt x="122" y="93"/>
                    </a:lnTo>
                    <a:lnTo>
                      <a:pt x="122" y="89"/>
                    </a:lnTo>
                    <a:lnTo>
                      <a:pt x="119" y="91"/>
                    </a:lnTo>
                    <a:lnTo>
                      <a:pt x="118" y="89"/>
                    </a:lnTo>
                    <a:lnTo>
                      <a:pt x="115" y="87"/>
                    </a:lnTo>
                    <a:lnTo>
                      <a:pt x="114" y="83"/>
                    </a:lnTo>
                    <a:lnTo>
                      <a:pt x="111" y="78"/>
                    </a:lnTo>
                    <a:lnTo>
                      <a:pt x="111" y="76"/>
                    </a:lnTo>
                    <a:lnTo>
                      <a:pt x="110" y="74"/>
                    </a:lnTo>
                    <a:lnTo>
                      <a:pt x="108" y="70"/>
                    </a:lnTo>
                    <a:lnTo>
                      <a:pt x="110" y="61"/>
                    </a:lnTo>
                    <a:lnTo>
                      <a:pt x="113" y="55"/>
                    </a:lnTo>
                    <a:lnTo>
                      <a:pt x="118" y="50"/>
                    </a:lnTo>
                    <a:lnTo>
                      <a:pt x="122" y="49"/>
                    </a:lnTo>
                    <a:lnTo>
                      <a:pt x="125" y="38"/>
                    </a:lnTo>
                    <a:lnTo>
                      <a:pt x="127" y="34"/>
                    </a:lnTo>
                    <a:lnTo>
                      <a:pt x="133" y="26"/>
                    </a:lnTo>
                    <a:lnTo>
                      <a:pt x="130" y="16"/>
                    </a:lnTo>
                    <a:lnTo>
                      <a:pt x="132" y="15"/>
                    </a:lnTo>
                    <a:lnTo>
                      <a:pt x="130" y="12"/>
                    </a:lnTo>
                    <a:lnTo>
                      <a:pt x="125" y="15"/>
                    </a:lnTo>
                    <a:lnTo>
                      <a:pt x="125" y="19"/>
                    </a:lnTo>
                    <a:lnTo>
                      <a:pt x="118" y="26"/>
                    </a:lnTo>
                    <a:lnTo>
                      <a:pt x="114" y="26"/>
                    </a:lnTo>
                    <a:lnTo>
                      <a:pt x="113" y="27"/>
                    </a:lnTo>
                    <a:lnTo>
                      <a:pt x="113" y="30"/>
                    </a:lnTo>
                    <a:lnTo>
                      <a:pt x="107" y="35"/>
                    </a:lnTo>
                    <a:lnTo>
                      <a:pt x="103" y="34"/>
                    </a:lnTo>
                    <a:lnTo>
                      <a:pt x="103" y="30"/>
                    </a:lnTo>
                    <a:lnTo>
                      <a:pt x="102" y="30"/>
                    </a:lnTo>
                    <a:lnTo>
                      <a:pt x="99" y="30"/>
                    </a:lnTo>
                    <a:lnTo>
                      <a:pt x="99" y="27"/>
                    </a:lnTo>
                    <a:lnTo>
                      <a:pt x="102" y="27"/>
                    </a:lnTo>
                    <a:lnTo>
                      <a:pt x="103" y="27"/>
                    </a:lnTo>
                    <a:lnTo>
                      <a:pt x="103" y="30"/>
                    </a:lnTo>
                    <a:lnTo>
                      <a:pt x="103" y="27"/>
                    </a:lnTo>
                    <a:lnTo>
                      <a:pt x="106" y="26"/>
                    </a:lnTo>
                    <a:lnTo>
                      <a:pt x="99" y="19"/>
                    </a:lnTo>
                    <a:lnTo>
                      <a:pt x="98" y="16"/>
                    </a:lnTo>
                    <a:lnTo>
                      <a:pt x="98" y="15"/>
                    </a:lnTo>
                    <a:lnTo>
                      <a:pt x="99" y="11"/>
                    </a:lnTo>
                    <a:lnTo>
                      <a:pt x="100" y="11"/>
                    </a:lnTo>
                    <a:lnTo>
                      <a:pt x="96" y="8"/>
                    </a:lnTo>
                    <a:lnTo>
                      <a:pt x="98" y="8"/>
                    </a:lnTo>
                    <a:lnTo>
                      <a:pt x="100" y="8"/>
                    </a:lnTo>
                    <a:lnTo>
                      <a:pt x="102" y="8"/>
                    </a:lnTo>
                    <a:lnTo>
                      <a:pt x="100" y="8"/>
                    </a:lnTo>
                    <a:lnTo>
                      <a:pt x="99" y="7"/>
                    </a:lnTo>
                    <a:lnTo>
                      <a:pt x="96" y="4"/>
                    </a:lnTo>
                    <a:lnTo>
                      <a:pt x="95" y="4"/>
                    </a:lnTo>
                    <a:lnTo>
                      <a:pt x="94" y="1"/>
                    </a:lnTo>
                    <a:lnTo>
                      <a:pt x="92" y="1"/>
                    </a:lnTo>
                    <a:lnTo>
                      <a:pt x="88" y="1"/>
                    </a:lnTo>
                    <a:lnTo>
                      <a:pt x="85" y="4"/>
                    </a:lnTo>
                    <a:lnTo>
                      <a:pt x="89" y="4"/>
                    </a:lnTo>
                    <a:lnTo>
                      <a:pt x="89" y="7"/>
                    </a:lnTo>
                    <a:lnTo>
                      <a:pt x="88" y="8"/>
                    </a:lnTo>
                    <a:lnTo>
                      <a:pt x="87" y="11"/>
                    </a:lnTo>
                    <a:lnTo>
                      <a:pt x="85" y="8"/>
                    </a:lnTo>
                    <a:lnTo>
                      <a:pt x="84" y="8"/>
                    </a:lnTo>
                    <a:lnTo>
                      <a:pt x="84" y="4"/>
                    </a:lnTo>
                    <a:lnTo>
                      <a:pt x="87" y="1"/>
                    </a:lnTo>
                    <a:lnTo>
                      <a:pt x="87" y="0"/>
                    </a:lnTo>
                    <a:lnTo>
                      <a:pt x="83" y="0"/>
                    </a:lnTo>
                    <a:lnTo>
                      <a:pt x="79" y="0"/>
                    </a:lnTo>
                    <a:lnTo>
                      <a:pt x="77" y="0"/>
                    </a:lnTo>
                    <a:lnTo>
                      <a:pt x="75" y="0"/>
                    </a:lnTo>
                    <a:lnTo>
                      <a:pt x="72" y="1"/>
                    </a:lnTo>
                    <a:lnTo>
                      <a:pt x="71" y="1"/>
                    </a:lnTo>
                    <a:lnTo>
                      <a:pt x="68" y="4"/>
                    </a:lnTo>
                    <a:lnTo>
                      <a:pt x="64" y="4"/>
                    </a:lnTo>
                    <a:lnTo>
                      <a:pt x="61" y="8"/>
                    </a:lnTo>
                    <a:lnTo>
                      <a:pt x="57" y="8"/>
                    </a:lnTo>
                    <a:lnTo>
                      <a:pt x="53" y="16"/>
                    </a:lnTo>
                    <a:lnTo>
                      <a:pt x="50" y="19"/>
                    </a:lnTo>
                    <a:lnTo>
                      <a:pt x="46" y="20"/>
                    </a:lnTo>
                    <a:lnTo>
                      <a:pt x="45" y="20"/>
                    </a:lnTo>
                    <a:lnTo>
                      <a:pt x="41" y="23"/>
                    </a:lnTo>
                    <a:lnTo>
                      <a:pt x="42" y="2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79" name="Freeform 463"/>
              <p:cNvSpPr>
                <a:spLocks/>
              </p:cNvSpPr>
              <p:nvPr/>
            </p:nvSpPr>
            <p:spPr bwMode="auto">
              <a:xfrm>
                <a:off x="2465" y="2209"/>
                <a:ext cx="104" cy="136"/>
              </a:xfrm>
              <a:custGeom>
                <a:avLst/>
                <a:gdLst/>
                <a:ahLst/>
                <a:cxnLst>
                  <a:cxn ang="0">
                    <a:pos x="310" y="99"/>
                  </a:cxn>
                  <a:cxn ang="0">
                    <a:pos x="188" y="99"/>
                  </a:cxn>
                  <a:cxn ang="0">
                    <a:pos x="181" y="252"/>
                  </a:cxn>
                  <a:cxn ang="0">
                    <a:pos x="167" y="260"/>
                  </a:cxn>
                  <a:cxn ang="0">
                    <a:pos x="148" y="284"/>
                  </a:cxn>
                  <a:cxn ang="0">
                    <a:pos x="148" y="305"/>
                  </a:cxn>
                  <a:cxn ang="0">
                    <a:pos x="77" y="375"/>
                  </a:cxn>
                  <a:cxn ang="0">
                    <a:pos x="4" y="389"/>
                  </a:cxn>
                  <a:cxn ang="0">
                    <a:pos x="3" y="397"/>
                  </a:cxn>
                  <a:cxn ang="0">
                    <a:pos x="1" y="409"/>
                  </a:cxn>
                  <a:cxn ang="0">
                    <a:pos x="1" y="402"/>
                  </a:cxn>
                  <a:cxn ang="0">
                    <a:pos x="1" y="397"/>
                  </a:cxn>
                  <a:cxn ang="0">
                    <a:pos x="3" y="386"/>
                  </a:cxn>
                  <a:cxn ang="0">
                    <a:pos x="3" y="379"/>
                  </a:cxn>
                  <a:cxn ang="0">
                    <a:pos x="3" y="371"/>
                  </a:cxn>
                  <a:cxn ang="0">
                    <a:pos x="5" y="356"/>
                  </a:cxn>
                  <a:cxn ang="0">
                    <a:pos x="5" y="349"/>
                  </a:cxn>
                  <a:cxn ang="0">
                    <a:pos x="7" y="341"/>
                  </a:cxn>
                  <a:cxn ang="0">
                    <a:pos x="9" y="333"/>
                  </a:cxn>
                  <a:cxn ang="0">
                    <a:pos x="13" y="320"/>
                  </a:cxn>
                  <a:cxn ang="0">
                    <a:pos x="17" y="320"/>
                  </a:cxn>
                  <a:cxn ang="0">
                    <a:pos x="24" y="305"/>
                  </a:cxn>
                  <a:cxn ang="0">
                    <a:pos x="28" y="293"/>
                  </a:cxn>
                  <a:cxn ang="0">
                    <a:pos x="28" y="286"/>
                  </a:cxn>
                  <a:cxn ang="0">
                    <a:pos x="30" y="284"/>
                  </a:cxn>
                  <a:cxn ang="0">
                    <a:pos x="34" y="282"/>
                  </a:cxn>
                  <a:cxn ang="0">
                    <a:pos x="35" y="274"/>
                  </a:cxn>
                  <a:cxn ang="0">
                    <a:pos x="32" y="274"/>
                  </a:cxn>
                  <a:cxn ang="0">
                    <a:pos x="36" y="267"/>
                  </a:cxn>
                  <a:cxn ang="0">
                    <a:pos x="39" y="252"/>
                  </a:cxn>
                  <a:cxn ang="0">
                    <a:pos x="43" y="244"/>
                  </a:cxn>
                  <a:cxn ang="0">
                    <a:pos x="46" y="237"/>
                  </a:cxn>
                  <a:cxn ang="0">
                    <a:pos x="49" y="230"/>
                  </a:cxn>
                  <a:cxn ang="0">
                    <a:pos x="49" y="222"/>
                  </a:cxn>
                  <a:cxn ang="0">
                    <a:pos x="46" y="226"/>
                  </a:cxn>
                  <a:cxn ang="0">
                    <a:pos x="42" y="237"/>
                  </a:cxn>
                  <a:cxn ang="0">
                    <a:pos x="42" y="236"/>
                  </a:cxn>
                  <a:cxn ang="0">
                    <a:pos x="46" y="225"/>
                  </a:cxn>
                  <a:cxn ang="0">
                    <a:pos x="54" y="218"/>
                  </a:cxn>
                  <a:cxn ang="0">
                    <a:pos x="61" y="207"/>
                  </a:cxn>
                  <a:cxn ang="0">
                    <a:pos x="66" y="199"/>
                  </a:cxn>
                  <a:cxn ang="0">
                    <a:pos x="70" y="188"/>
                  </a:cxn>
                  <a:cxn ang="0">
                    <a:pos x="78" y="180"/>
                  </a:cxn>
                  <a:cxn ang="0">
                    <a:pos x="82" y="172"/>
                  </a:cxn>
                  <a:cxn ang="0">
                    <a:pos x="82" y="146"/>
                  </a:cxn>
                  <a:cxn ang="0">
                    <a:pos x="84" y="133"/>
                  </a:cxn>
                  <a:cxn ang="0">
                    <a:pos x="89" y="123"/>
                  </a:cxn>
                  <a:cxn ang="0">
                    <a:pos x="95" y="103"/>
                  </a:cxn>
                  <a:cxn ang="0">
                    <a:pos x="96" y="88"/>
                  </a:cxn>
                  <a:cxn ang="0">
                    <a:pos x="104" y="80"/>
                  </a:cxn>
                  <a:cxn ang="0">
                    <a:pos x="107" y="73"/>
                  </a:cxn>
                  <a:cxn ang="0">
                    <a:pos x="124" y="61"/>
                  </a:cxn>
                  <a:cxn ang="0">
                    <a:pos x="133" y="43"/>
                  </a:cxn>
                  <a:cxn ang="0">
                    <a:pos x="137" y="27"/>
                  </a:cxn>
                  <a:cxn ang="0">
                    <a:pos x="142" y="12"/>
                  </a:cxn>
                  <a:cxn ang="0">
                    <a:pos x="217" y="0"/>
                  </a:cxn>
                  <a:cxn ang="0">
                    <a:pos x="310" y="23"/>
                  </a:cxn>
                </a:cxnLst>
                <a:rect l="0" t="0" r="r" b="b"/>
                <a:pathLst>
                  <a:path w="310" h="409">
                    <a:moveTo>
                      <a:pt x="310" y="23"/>
                    </a:moveTo>
                    <a:lnTo>
                      <a:pt x="310" y="99"/>
                    </a:lnTo>
                    <a:lnTo>
                      <a:pt x="249" y="99"/>
                    </a:lnTo>
                    <a:lnTo>
                      <a:pt x="188" y="99"/>
                    </a:lnTo>
                    <a:lnTo>
                      <a:pt x="188" y="250"/>
                    </a:lnTo>
                    <a:lnTo>
                      <a:pt x="181" y="252"/>
                    </a:lnTo>
                    <a:lnTo>
                      <a:pt x="175" y="259"/>
                    </a:lnTo>
                    <a:lnTo>
                      <a:pt x="167" y="260"/>
                    </a:lnTo>
                    <a:lnTo>
                      <a:pt x="150" y="275"/>
                    </a:lnTo>
                    <a:lnTo>
                      <a:pt x="148" y="284"/>
                    </a:lnTo>
                    <a:lnTo>
                      <a:pt x="145" y="293"/>
                    </a:lnTo>
                    <a:lnTo>
                      <a:pt x="148" y="305"/>
                    </a:lnTo>
                    <a:lnTo>
                      <a:pt x="150" y="375"/>
                    </a:lnTo>
                    <a:lnTo>
                      <a:pt x="77" y="375"/>
                    </a:lnTo>
                    <a:lnTo>
                      <a:pt x="5" y="375"/>
                    </a:lnTo>
                    <a:lnTo>
                      <a:pt x="4" y="389"/>
                    </a:lnTo>
                    <a:lnTo>
                      <a:pt x="3" y="394"/>
                    </a:lnTo>
                    <a:lnTo>
                      <a:pt x="3" y="397"/>
                    </a:lnTo>
                    <a:lnTo>
                      <a:pt x="1" y="402"/>
                    </a:lnTo>
                    <a:lnTo>
                      <a:pt x="1" y="409"/>
                    </a:lnTo>
                    <a:lnTo>
                      <a:pt x="0" y="405"/>
                    </a:lnTo>
                    <a:lnTo>
                      <a:pt x="1" y="402"/>
                    </a:lnTo>
                    <a:lnTo>
                      <a:pt x="0" y="398"/>
                    </a:lnTo>
                    <a:lnTo>
                      <a:pt x="1" y="397"/>
                    </a:lnTo>
                    <a:lnTo>
                      <a:pt x="1" y="390"/>
                    </a:lnTo>
                    <a:lnTo>
                      <a:pt x="3" y="386"/>
                    </a:lnTo>
                    <a:lnTo>
                      <a:pt x="1" y="383"/>
                    </a:lnTo>
                    <a:lnTo>
                      <a:pt x="3" y="379"/>
                    </a:lnTo>
                    <a:lnTo>
                      <a:pt x="3" y="375"/>
                    </a:lnTo>
                    <a:lnTo>
                      <a:pt x="3" y="371"/>
                    </a:lnTo>
                    <a:lnTo>
                      <a:pt x="5" y="363"/>
                    </a:lnTo>
                    <a:lnTo>
                      <a:pt x="5" y="356"/>
                    </a:lnTo>
                    <a:lnTo>
                      <a:pt x="5" y="352"/>
                    </a:lnTo>
                    <a:lnTo>
                      <a:pt x="5" y="349"/>
                    </a:lnTo>
                    <a:lnTo>
                      <a:pt x="5" y="348"/>
                    </a:lnTo>
                    <a:lnTo>
                      <a:pt x="7" y="341"/>
                    </a:lnTo>
                    <a:lnTo>
                      <a:pt x="8" y="335"/>
                    </a:lnTo>
                    <a:lnTo>
                      <a:pt x="9" y="333"/>
                    </a:lnTo>
                    <a:lnTo>
                      <a:pt x="13" y="324"/>
                    </a:lnTo>
                    <a:lnTo>
                      <a:pt x="13" y="320"/>
                    </a:lnTo>
                    <a:lnTo>
                      <a:pt x="16" y="320"/>
                    </a:lnTo>
                    <a:lnTo>
                      <a:pt x="17" y="320"/>
                    </a:lnTo>
                    <a:lnTo>
                      <a:pt x="23" y="318"/>
                    </a:lnTo>
                    <a:lnTo>
                      <a:pt x="24" y="305"/>
                    </a:lnTo>
                    <a:lnTo>
                      <a:pt x="28" y="303"/>
                    </a:lnTo>
                    <a:lnTo>
                      <a:pt x="28" y="293"/>
                    </a:lnTo>
                    <a:lnTo>
                      <a:pt x="30" y="286"/>
                    </a:lnTo>
                    <a:lnTo>
                      <a:pt x="28" y="286"/>
                    </a:lnTo>
                    <a:lnTo>
                      <a:pt x="30" y="286"/>
                    </a:lnTo>
                    <a:lnTo>
                      <a:pt x="30" y="284"/>
                    </a:lnTo>
                    <a:lnTo>
                      <a:pt x="31" y="284"/>
                    </a:lnTo>
                    <a:lnTo>
                      <a:pt x="34" y="282"/>
                    </a:lnTo>
                    <a:lnTo>
                      <a:pt x="35" y="278"/>
                    </a:lnTo>
                    <a:lnTo>
                      <a:pt x="35" y="274"/>
                    </a:lnTo>
                    <a:lnTo>
                      <a:pt x="34" y="274"/>
                    </a:lnTo>
                    <a:lnTo>
                      <a:pt x="32" y="274"/>
                    </a:lnTo>
                    <a:lnTo>
                      <a:pt x="34" y="271"/>
                    </a:lnTo>
                    <a:lnTo>
                      <a:pt x="36" y="267"/>
                    </a:lnTo>
                    <a:lnTo>
                      <a:pt x="38" y="259"/>
                    </a:lnTo>
                    <a:lnTo>
                      <a:pt x="39" y="252"/>
                    </a:lnTo>
                    <a:lnTo>
                      <a:pt x="42" y="245"/>
                    </a:lnTo>
                    <a:lnTo>
                      <a:pt x="43" y="244"/>
                    </a:lnTo>
                    <a:lnTo>
                      <a:pt x="45" y="240"/>
                    </a:lnTo>
                    <a:lnTo>
                      <a:pt x="46" y="237"/>
                    </a:lnTo>
                    <a:lnTo>
                      <a:pt x="47" y="233"/>
                    </a:lnTo>
                    <a:lnTo>
                      <a:pt x="49" y="230"/>
                    </a:lnTo>
                    <a:lnTo>
                      <a:pt x="49" y="225"/>
                    </a:lnTo>
                    <a:lnTo>
                      <a:pt x="49" y="222"/>
                    </a:lnTo>
                    <a:lnTo>
                      <a:pt x="47" y="226"/>
                    </a:lnTo>
                    <a:lnTo>
                      <a:pt x="46" y="226"/>
                    </a:lnTo>
                    <a:lnTo>
                      <a:pt x="45" y="229"/>
                    </a:lnTo>
                    <a:lnTo>
                      <a:pt x="42" y="237"/>
                    </a:lnTo>
                    <a:lnTo>
                      <a:pt x="39" y="240"/>
                    </a:lnTo>
                    <a:lnTo>
                      <a:pt x="42" y="236"/>
                    </a:lnTo>
                    <a:lnTo>
                      <a:pt x="43" y="229"/>
                    </a:lnTo>
                    <a:lnTo>
                      <a:pt x="46" y="225"/>
                    </a:lnTo>
                    <a:lnTo>
                      <a:pt x="50" y="221"/>
                    </a:lnTo>
                    <a:lnTo>
                      <a:pt x="54" y="218"/>
                    </a:lnTo>
                    <a:lnTo>
                      <a:pt x="58" y="210"/>
                    </a:lnTo>
                    <a:lnTo>
                      <a:pt x="61" y="207"/>
                    </a:lnTo>
                    <a:lnTo>
                      <a:pt x="61" y="206"/>
                    </a:lnTo>
                    <a:lnTo>
                      <a:pt x="66" y="199"/>
                    </a:lnTo>
                    <a:lnTo>
                      <a:pt x="68" y="192"/>
                    </a:lnTo>
                    <a:lnTo>
                      <a:pt x="70" y="188"/>
                    </a:lnTo>
                    <a:lnTo>
                      <a:pt x="76" y="187"/>
                    </a:lnTo>
                    <a:lnTo>
                      <a:pt x="78" y="180"/>
                    </a:lnTo>
                    <a:lnTo>
                      <a:pt x="81" y="176"/>
                    </a:lnTo>
                    <a:lnTo>
                      <a:pt x="82" y="172"/>
                    </a:lnTo>
                    <a:lnTo>
                      <a:pt x="84" y="162"/>
                    </a:lnTo>
                    <a:lnTo>
                      <a:pt x="82" y="146"/>
                    </a:lnTo>
                    <a:lnTo>
                      <a:pt x="84" y="137"/>
                    </a:lnTo>
                    <a:lnTo>
                      <a:pt x="84" y="133"/>
                    </a:lnTo>
                    <a:lnTo>
                      <a:pt x="88" y="127"/>
                    </a:lnTo>
                    <a:lnTo>
                      <a:pt x="89" y="123"/>
                    </a:lnTo>
                    <a:lnTo>
                      <a:pt x="91" y="112"/>
                    </a:lnTo>
                    <a:lnTo>
                      <a:pt x="95" y="103"/>
                    </a:lnTo>
                    <a:lnTo>
                      <a:pt x="96" y="97"/>
                    </a:lnTo>
                    <a:lnTo>
                      <a:pt x="96" y="88"/>
                    </a:lnTo>
                    <a:lnTo>
                      <a:pt x="99" y="82"/>
                    </a:lnTo>
                    <a:lnTo>
                      <a:pt x="104" y="80"/>
                    </a:lnTo>
                    <a:lnTo>
                      <a:pt x="106" y="76"/>
                    </a:lnTo>
                    <a:lnTo>
                      <a:pt x="107" y="73"/>
                    </a:lnTo>
                    <a:lnTo>
                      <a:pt x="114" y="73"/>
                    </a:lnTo>
                    <a:lnTo>
                      <a:pt x="124" y="61"/>
                    </a:lnTo>
                    <a:lnTo>
                      <a:pt x="130" y="54"/>
                    </a:lnTo>
                    <a:lnTo>
                      <a:pt x="133" y="43"/>
                    </a:lnTo>
                    <a:lnTo>
                      <a:pt x="135" y="34"/>
                    </a:lnTo>
                    <a:lnTo>
                      <a:pt x="137" y="27"/>
                    </a:lnTo>
                    <a:lnTo>
                      <a:pt x="139" y="20"/>
                    </a:lnTo>
                    <a:lnTo>
                      <a:pt x="142" y="12"/>
                    </a:lnTo>
                    <a:lnTo>
                      <a:pt x="145" y="0"/>
                    </a:lnTo>
                    <a:lnTo>
                      <a:pt x="217" y="0"/>
                    </a:lnTo>
                    <a:lnTo>
                      <a:pt x="310" y="0"/>
                    </a:lnTo>
                    <a:lnTo>
                      <a:pt x="310" y="2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78" name="Freeform 462"/>
              <p:cNvSpPr>
                <a:spLocks noEditPoints="1"/>
              </p:cNvSpPr>
              <p:nvPr/>
            </p:nvSpPr>
            <p:spPr bwMode="auto">
              <a:xfrm>
                <a:off x="2365" y="2417"/>
                <a:ext cx="33" cy="48"/>
              </a:xfrm>
              <a:custGeom>
                <a:avLst/>
                <a:gdLst/>
                <a:ahLst/>
                <a:cxnLst>
                  <a:cxn ang="0">
                    <a:pos x="0" y="5"/>
                  </a:cxn>
                  <a:cxn ang="0">
                    <a:pos x="9" y="9"/>
                  </a:cxn>
                  <a:cxn ang="0">
                    <a:pos x="12" y="0"/>
                  </a:cxn>
                  <a:cxn ang="0">
                    <a:pos x="0" y="5"/>
                  </a:cxn>
                  <a:cxn ang="0">
                    <a:pos x="41" y="42"/>
                  </a:cxn>
                  <a:cxn ang="0">
                    <a:pos x="47" y="43"/>
                  </a:cxn>
                  <a:cxn ang="0">
                    <a:pos x="51" y="33"/>
                  </a:cxn>
                  <a:cxn ang="0">
                    <a:pos x="41" y="42"/>
                  </a:cxn>
                  <a:cxn ang="0">
                    <a:pos x="88" y="33"/>
                  </a:cxn>
                  <a:cxn ang="0">
                    <a:pos x="84" y="20"/>
                  </a:cxn>
                  <a:cxn ang="0">
                    <a:pos x="93" y="14"/>
                  </a:cxn>
                  <a:cxn ang="0">
                    <a:pos x="88" y="33"/>
                  </a:cxn>
                  <a:cxn ang="0">
                    <a:pos x="91" y="63"/>
                  </a:cxn>
                  <a:cxn ang="0">
                    <a:pos x="95" y="69"/>
                  </a:cxn>
                  <a:cxn ang="0">
                    <a:pos x="99" y="61"/>
                  </a:cxn>
                  <a:cxn ang="0">
                    <a:pos x="91" y="63"/>
                  </a:cxn>
                  <a:cxn ang="0">
                    <a:pos x="58" y="116"/>
                  </a:cxn>
                  <a:cxn ang="0">
                    <a:pos x="62" y="124"/>
                  </a:cxn>
                  <a:cxn ang="0">
                    <a:pos x="69" y="121"/>
                  </a:cxn>
                  <a:cxn ang="0">
                    <a:pos x="58" y="116"/>
                  </a:cxn>
                  <a:cxn ang="0">
                    <a:pos x="33" y="143"/>
                  </a:cxn>
                  <a:cxn ang="0">
                    <a:pos x="31" y="132"/>
                  </a:cxn>
                  <a:cxn ang="0">
                    <a:pos x="38" y="135"/>
                  </a:cxn>
                  <a:cxn ang="0">
                    <a:pos x="33" y="143"/>
                  </a:cxn>
                </a:cxnLst>
                <a:rect l="0" t="0" r="r" b="b"/>
                <a:pathLst>
                  <a:path w="99" h="143">
                    <a:moveTo>
                      <a:pt x="0" y="5"/>
                    </a:moveTo>
                    <a:lnTo>
                      <a:pt x="9" y="9"/>
                    </a:lnTo>
                    <a:lnTo>
                      <a:pt x="12" y="0"/>
                    </a:lnTo>
                    <a:lnTo>
                      <a:pt x="0" y="5"/>
                    </a:lnTo>
                    <a:close/>
                    <a:moveTo>
                      <a:pt x="41" y="42"/>
                    </a:moveTo>
                    <a:lnTo>
                      <a:pt x="47" y="43"/>
                    </a:lnTo>
                    <a:lnTo>
                      <a:pt x="51" y="33"/>
                    </a:lnTo>
                    <a:lnTo>
                      <a:pt x="41" y="42"/>
                    </a:lnTo>
                    <a:close/>
                    <a:moveTo>
                      <a:pt x="88" y="33"/>
                    </a:moveTo>
                    <a:lnTo>
                      <a:pt x="84" y="20"/>
                    </a:lnTo>
                    <a:lnTo>
                      <a:pt x="93" y="14"/>
                    </a:lnTo>
                    <a:lnTo>
                      <a:pt x="88" y="33"/>
                    </a:lnTo>
                    <a:close/>
                    <a:moveTo>
                      <a:pt x="91" y="63"/>
                    </a:moveTo>
                    <a:lnTo>
                      <a:pt x="95" y="69"/>
                    </a:lnTo>
                    <a:lnTo>
                      <a:pt x="99" y="61"/>
                    </a:lnTo>
                    <a:lnTo>
                      <a:pt x="91" y="63"/>
                    </a:lnTo>
                    <a:close/>
                    <a:moveTo>
                      <a:pt x="58" y="116"/>
                    </a:moveTo>
                    <a:lnTo>
                      <a:pt x="62" y="124"/>
                    </a:lnTo>
                    <a:lnTo>
                      <a:pt x="69" y="121"/>
                    </a:lnTo>
                    <a:lnTo>
                      <a:pt x="58" y="116"/>
                    </a:lnTo>
                    <a:close/>
                    <a:moveTo>
                      <a:pt x="33" y="143"/>
                    </a:moveTo>
                    <a:lnTo>
                      <a:pt x="31" y="132"/>
                    </a:lnTo>
                    <a:lnTo>
                      <a:pt x="38" y="135"/>
                    </a:lnTo>
                    <a:lnTo>
                      <a:pt x="33" y="1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77" name="Freeform 461"/>
              <p:cNvSpPr>
                <a:spLocks/>
              </p:cNvSpPr>
              <p:nvPr/>
            </p:nvSpPr>
            <p:spPr bwMode="auto">
              <a:xfrm>
                <a:off x="2365" y="2417"/>
                <a:ext cx="4" cy="3"/>
              </a:xfrm>
              <a:custGeom>
                <a:avLst/>
                <a:gdLst/>
                <a:ahLst/>
                <a:cxnLst>
                  <a:cxn ang="0">
                    <a:pos x="0" y="5"/>
                  </a:cxn>
                  <a:cxn ang="0">
                    <a:pos x="9" y="9"/>
                  </a:cxn>
                  <a:cxn ang="0">
                    <a:pos x="12" y="0"/>
                  </a:cxn>
                  <a:cxn ang="0">
                    <a:pos x="0" y="5"/>
                  </a:cxn>
                </a:cxnLst>
                <a:rect l="0" t="0" r="r" b="b"/>
                <a:pathLst>
                  <a:path w="12" h="9">
                    <a:moveTo>
                      <a:pt x="0" y="5"/>
                    </a:moveTo>
                    <a:lnTo>
                      <a:pt x="9" y="9"/>
                    </a:lnTo>
                    <a:lnTo>
                      <a:pt x="12" y="0"/>
                    </a:lnTo>
                    <a:lnTo>
                      <a:pt x="0" y="5"/>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76" name="Freeform 460"/>
              <p:cNvSpPr>
                <a:spLocks/>
              </p:cNvSpPr>
              <p:nvPr/>
            </p:nvSpPr>
            <p:spPr bwMode="auto">
              <a:xfrm>
                <a:off x="2379" y="2428"/>
                <a:ext cx="3" cy="4"/>
              </a:xfrm>
              <a:custGeom>
                <a:avLst/>
                <a:gdLst/>
                <a:ahLst/>
                <a:cxnLst>
                  <a:cxn ang="0">
                    <a:pos x="0" y="9"/>
                  </a:cxn>
                  <a:cxn ang="0">
                    <a:pos x="6" y="10"/>
                  </a:cxn>
                  <a:cxn ang="0">
                    <a:pos x="10" y="0"/>
                  </a:cxn>
                  <a:cxn ang="0">
                    <a:pos x="0" y="9"/>
                  </a:cxn>
                </a:cxnLst>
                <a:rect l="0" t="0" r="r" b="b"/>
                <a:pathLst>
                  <a:path w="10" h="10">
                    <a:moveTo>
                      <a:pt x="0" y="9"/>
                    </a:moveTo>
                    <a:lnTo>
                      <a:pt x="6" y="10"/>
                    </a:lnTo>
                    <a:lnTo>
                      <a:pt x="10" y="0"/>
                    </a:lnTo>
                    <a:lnTo>
                      <a:pt x="0" y="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75" name="Freeform 459"/>
              <p:cNvSpPr>
                <a:spLocks/>
              </p:cNvSpPr>
              <p:nvPr/>
            </p:nvSpPr>
            <p:spPr bwMode="auto">
              <a:xfrm>
                <a:off x="2393" y="2422"/>
                <a:ext cx="3" cy="6"/>
              </a:xfrm>
              <a:custGeom>
                <a:avLst/>
                <a:gdLst/>
                <a:ahLst/>
                <a:cxnLst>
                  <a:cxn ang="0">
                    <a:pos x="4" y="19"/>
                  </a:cxn>
                  <a:cxn ang="0">
                    <a:pos x="0" y="6"/>
                  </a:cxn>
                  <a:cxn ang="0">
                    <a:pos x="9" y="0"/>
                  </a:cxn>
                  <a:cxn ang="0">
                    <a:pos x="4" y="19"/>
                  </a:cxn>
                </a:cxnLst>
                <a:rect l="0" t="0" r="r" b="b"/>
                <a:pathLst>
                  <a:path w="9" h="19">
                    <a:moveTo>
                      <a:pt x="4" y="19"/>
                    </a:moveTo>
                    <a:lnTo>
                      <a:pt x="0" y="6"/>
                    </a:lnTo>
                    <a:lnTo>
                      <a:pt x="9" y="0"/>
                    </a:lnTo>
                    <a:lnTo>
                      <a:pt x="4" y="1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74" name="Freeform 458"/>
              <p:cNvSpPr>
                <a:spLocks/>
              </p:cNvSpPr>
              <p:nvPr/>
            </p:nvSpPr>
            <p:spPr bwMode="auto">
              <a:xfrm>
                <a:off x="2395" y="2438"/>
                <a:ext cx="3" cy="2"/>
              </a:xfrm>
              <a:custGeom>
                <a:avLst/>
                <a:gdLst/>
                <a:ahLst/>
                <a:cxnLst>
                  <a:cxn ang="0">
                    <a:pos x="0" y="2"/>
                  </a:cxn>
                  <a:cxn ang="0">
                    <a:pos x="4" y="8"/>
                  </a:cxn>
                  <a:cxn ang="0">
                    <a:pos x="8" y="0"/>
                  </a:cxn>
                  <a:cxn ang="0">
                    <a:pos x="0" y="2"/>
                  </a:cxn>
                </a:cxnLst>
                <a:rect l="0" t="0" r="r" b="b"/>
                <a:pathLst>
                  <a:path w="8" h="8">
                    <a:moveTo>
                      <a:pt x="0" y="2"/>
                    </a:moveTo>
                    <a:lnTo>
                      <a:pt x="4" y="8"/>
                    </a:lnTo>
                    <a:lnTo>
                      <a:pt x="8" y="0"/>
                    </a:lnTo>
                    <a:lnTo>
                      <a:pt x="0" y="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73" name="Freeform 457"/>
              <p:cNvSpPr>
                <a:spLocks/>
              </p:cNvSpPr>
              <p:nvPr/>
            </p:nvSpPr>
            <p:spPr bwMode="auto">
              <a:xfrm>
                <a:off x="2384" y="2456"/>
                <a:ext cx="4" cy="3"/>
              </a:xfrm>
              <a:custGeom>
                <a:avLst/>
                <a:gdLst/>
                <a:ahLst/>
                <a:cxnLst>
                  <a:cxn ang="0">
                    <a:pos x="0" y="0"/>
                  </a:cxn>
                  <a:cxn ang="0">
                    <a:pos x="4" y="8"/>
                  </a:cxn>
                  <a:cxn ang="0">
                    <a:pos x="11" y="5"/>
                  </a:cxn>
                  <a:cxn ang="0">
                    <a:pos x="0" y="0"/>
                  </a:cxn>
                </a:cxnLst>
                <a:rect l="0" t="0" r="r" b="b"/>
                <a:pathLst>
                  <a:path w="11" h="8">
                    <a:moveTo>
                      <a:pt x="0" y="0"/>
                    </a:moveTo>
                    <a:lnTo>
                      <a:pt x="4" y="8"/>
                    </a:lnTo>
                    <a:lnTo>
                      <a:pt x="11" y="5"/>
                    </a:lnTo>
                    <a:lnTo>
                      <a:pt x="0"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72" name="Freeform 456"/>
              <p:cNvSpPr>
                <a:spLocks/>
              </p:cNvSpPr>
              <p:nvPr/>
            </p:nvSpPr>
            <p:spPr bwMode="auto">
              <a:xfrm>
                <a:off x="2375" y="2461"/>
                <a:ext cx="3" cy="4"/>
              </a:xfrm>
              <a:custGeom>
                <a:avLst/>
                <a:gdLst/>
                <a:ahLst/>
                <a:cxnLst>
                  <a:cxn ang="0">
                    <a:pos x="2" y="11"/>
                  </a:cxn>
                  <a:cxn ang="0">
                    <a:pos x="0" y="0"/>
                  </a:cxn>
                  <a:cxn ang="0">
                    <a:pos x="7" y="3"/>
                  </a:cxn>
                  <a:cxn ang="0">
                    <a:pos x="2" y="11"/>
                  </a:cxn>
                </a:cxnLst>
                <a:rect l="0" t="0" r="r" b="b"/>
                <a:pathLst>
                  <a:path w="7" h="11">
                    <a:moveTo>
                      <a:pt x="2" y="11"/>
                    </a:moveTo>
                    <a:lnTo>
                      <a:pt x="0" y="0"/>
                    </a:lnTo>
                    <a:lnTo>
                      <a:pt x="7" y="3"/>
                    </a:lnTo>
                    <a:lnTo>
                      <a:pt x="2" y="11"/>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71" name="Freeform 455"/>
              <p:cNvSpPr>
                <a:spLocks noEditPoints="1"/>
              </p:cNvSpPr>
              <p:nvPr/>
            </p:nvSpPr>
            <p:spPr bwMode="auto">
              <a:xfrm>
                <a:off x="2744" y="2722"/>
                <a:ext cx="22" cy="64"/>
              </a:xfrm>
              <a:custGeom>
                <a:avLst/>
                <a:gdLst/>
                <a:ahLst/>
                <a:cxnLst>
                  <a:cxn ang="0">
                    <a:pos x="66" y="4"/>
                  </a:cxn>
                  <a:cxn ang="0">
                    <a:pos x="62" y="14"/>
                  </a:cxn>
                  <a:cxn ang="0">
                    <a:pos x="62" y="3"/>
                  </a:cxn>
                  <a:cxn ang="0">
                    <a:pos x="63" y="0"/>
                  </a:cxn>
                  <a:cxn ang="0">
                    <a:pos x="66" y="4"/>
                  </a:cxn>
                  <a:cxn ang="0">
                    <a:pos x="2" y="190"/>
                  </a:cxn>
                  <a:cxn ang="0">
                    <a:pos x="1" y="191"/>
                  </a:cxn>
                  <a:cxn ang="0">
                    <a:pos x="0" y="187"/>
                  </a:cxn>
                  <a:cxn ang="0">
                    <a:pos x="2" y="190"/>
                  </a:cxn>
                  <a:cxn ang="0">
                    <a:pos x="40" y="78"/>
                  </a:cxn>
                  <a:cxn ang="0">
                    <a:pos x="42" y="90"/>
                  </a:cxn>
                  <a:cxn ang="0">
                    <a:pos x="33" y="96"/>
                  </a:cxn>
                  <a:cxn ang="0">
                    <a:pos x="32" y="86"/>
                  </a:cxn>
                  <a:cxn ang="0">
                    <a:pos x="36" y="78"/>
                  </a:cxn>
                  <a:cxn ang="0">
                    <a:pos x="38" y="78"/>
                  </a:cxn>
                  <a:cxn ang="0">
                    <a:pos x="40" y="78"/>
                  </a:cxn>
                </a:cxnLst>
                <a:rect l="0" t="0" r="r" b="b"/>
                <a:pathLst>
                  <a:path w="66" h="191">
                    <a:moveTo>
                      <a:pt x="66" y="4"/>
                    </a:moveTo>
                    <a:lnTo>
                      <a:pt x="62" y="14"/>
                    </a:lnTo>
                    <a:lnTo>
                      <a:pt x="62" y="3"/>
                    </a:lnTo>
                    <a:lnTo>
                      <a:pt x="63" y="0"/>
                    </a:lnTo>
                    <a:lnTo>
                      <a:pt x="66" y="4"/>
                    </a:lnTo>
                    <a:close/>
                    <a:moveTo>
                      <a:pt x="2" y="190"/>
                    </a:moveTo>
                    <a:lnTo>
                      <a:pt x="1" y="191"/>
                    </a:lnTo>
                    <a:lnTo>
                      <a:pt x="0" y="187"/>
                    </a:lnTo>
                    <a:lnTo>
                      <a:pt x="2" y="190"/>
                    </a:lnTo>
                    <a:close/>
                    <a:moveTo>
                      <a:pt x="40" y="78"/>
                    </a:moveTo>
                    <a:lnTo>
                      <a:pt x="42" y="90"/>
                    </a:lnTo>
                    <a:lnTo>
                      <a:pt x="33" y="96"/>
                    </a:lnTo>
                    <a:lnTo>
                      <a:pt x="32" y="86"/>
                    </a:lnTo>
                    <a:lnTo>
                      <a:pt x="36" y="78"/>
                    </a:lnTo>
                    <a:lnTo>
                      <a:pt x="38" y="78"/>
                    </a:lnTo>
                    <a:lnTo>
                      <a:pt x="40" y="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70" name="Freeform 454"/>
              <p:cNvSpPr>
                <a:spLocks/>
              </p:cNvSpPr>
              <p:nvPr/>
            </p:nvSpPr>
            <p:spPr bwMode="auto">
              <a:xfrm>
                <a:off x="2764" y="2722"/>
                <a:ext cx="2" cy="5"/>
              </a:xfrm>
              <a:custGeom>
                <a:avLst/>
                <a:gdLst/>
                <a:ahLst/>
                <a:cxnLst>
                  <a:cxn ang="0">
                    <a:pos x="4" y="4"/>
                  </a:cxn>
                  <a:cxn ang="0">
                    <a:pos x="0" y="14"/>
                  </a:cxn>
                  <a:cxn ang="0">
                    <a:pos x="0" y="3"/>
                  </a:cxn>
                  <a:cxn ang="0">
                    <a:pos x="1" y="0"/>
                  </a:cxn>
                  <a:cxn ang="0">
                    <a:pos x="4" y="4"/>
                  </a:cxn>
                </a:cxnLst>
                <a:rect l="0" t="0" r="r" b="b"/>
                <a:pathLst>
                  <a:path w="4" h="14">
                    <a:moveTo>
                      <a:pt x="4" y="4"/>
                    </a:moveTo>
                    <a:lnTo>
                      <a:pt x="0" y="14"/>
                    </a:lnTo>
                    <a:lnTo>
                      <a:pt x="0" y="3"/>
                    </a:lnTo>
                    <a:lnTo>
                      <a:pt x="1" y="0"/>
                    </a:lnTo>
                    <a:lnTo>
                      <a:pt x="4" y="4"/>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69" name="Freeform 453"/>
              <p:cNvSpPr>
                <a:spLocks/>
              </p:cNvSpPr>
              <p:nvPr/>
            </p:nvSpPr>
            <p:spPr bwMode="auto">
              <a:xfrm>
                <a:off x="2744" y="2784"/>
                <a:ext cx="1" cy="2"/>
              </a:xfrm>
              <a:custGeom>
                <a:avLst/>
                <a:gdLst/>
                <a:ahLst/>
                <a:cxnLst>
                  <a:cxn ang="0">
                    <a:pos x="2" y="3"/>
                  </a:cxn>
                  <a:cxn ang="0">
                    <a:pos x="1" y="4"/>
                  </a:cxn>
                  <a:cxn ang="0">
                    <a:pos x="0" y="0"/>
                  </a:cxn>
                  <a:cxn ang="0">
                    <a:pos x="2" y="3"/>
                  </a:cxn>
                </a:cxnLst>
                <a:rect l="0" t="0" r="r" b="b"/>
                <a:pathLst>
                  <a:path w="2" h="4">
                    <a:moveTo>
                      <a:pt x="2" y="3"/>
                    </a:moveTo>
                    <a:lnTo>
                      <a:pt x="1" y="4"/>
                    </a:lnTo>
                    <a:lnTo>
                      <a:pt x="0" y="0"/>
                    </a:lnTo>
                    <a:lnTo>
                      <a:pt x="2" y="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68" name="Freeform 452"/>
              <p:cNvSpPr>
                <a:spLocks/>
              </p:cNvSpPr>
              <p:nvPr/>
            </p:nvSpPr>
            <p:spPr bwMode="auto">
              <a:xfrm>
                <a:off x="2754" y="2748"/>
                <a:ext cx="4" cy="6"/>
              </a:xfrm>
              <a:custGeom>
                <a:avLst/>
                <a:gdLst/>
                <a:ahLst/>
                <a:cxnLst>
                  <a:cxn ang="0">
                    <a:pos x="8" y="0"/>
                  </a:cxn>
                  <a:cxn ang="0">
                    <a:pos x="10" y="12"/>
                  </a:cxn>
                  <a:cxn ang="0">
                    <a:pos x="1" y="18"/>
                  </a:cxn>
                  <a:cxn ang="0">
                    <a:pos x="0" y="8"/>
                  </a:cxn>
                  <a:cxn ang="0">
                    <a:pos x="4" y="0"/>
                  </a:cxn>
                  <a:cxn ang="0">
                    <a:pos x="6" y="0"/>
                  </a:cxn>
                  <a:cxn ang="0">
                    <a:pos x="8" y="0"/>
                  </a:cxn>
                </a:cxnLst>
                <a:rect l="0" t="0" r="r" b="b"/>
                <a:pathLst>
                  <a:path w="10" h="18">
                    <a:moveTo>
                      <a:pt x="8" y="0"/>
                    </a:moveTo>
                    <a:lnTo>
                      <a:pt x="10" y="12"/>
                    </a:lnTo>
                    <a:lnTo>
                      <a:pt x="1" y="18"/>
                    </a:lnTo>
                    <a:lnTo>
                      <a:pt x="0" y="8"/>
                    </a:lnTo>
                    <a:lnTo>
                      <a:pt x="4" y="0"/>
                    </a:lnTo>
                    <a:lnTo>
                      <a:pt x="6" y="0"/>
                    </a:lnTo>
                    <a:lnTo>
                      <a:pt x="8"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67" name="Freeform 451"/>
              <p:cNvSpPr>
                <a:spLocks noEditPoints="1"/>
              </p:cNvSpPr>
              <p:nvPr/>
            </p:nvSpPr>
            <p:spPr bwMode="auto">
              <a:xfrm>
                <a:off x="2779" y="2682"/>
                <a:ext cx="35" cy="56"/>
              </a:xfrm>
              <a:custGeom>
                <a:avLst/>
                <a:gdLst/>
                <a:ahLst/>
                <a:cxnLst>
                  <a:cxn ang="0">
                    <a:pos x="49" y="168"/>
                  </a:cxn>
                  <a:cxn ang="0">
                    <a:pos x="106" y="168"/>
                  </a:cxn>
                  <a:cxn ang="0">
                    <a:pos x="106" y="96"/>
                  </a:cxn>
                  <a:cxn ang="0">
                    <a:pos x="57" y="96"/>
                  </a:cxn>
                  <a:cxn ang="0">
                    <a:pos x="50" y="90"/>
                  </a:cxn>
                  <a:cxn ang="0">
                    <a:pos x="49" y="86"/>
                  </a:cxn>
                  <a:cxn ang="0">
                    <a:pos x="48" y="86"/>
                  </a:cxn>
                  <a:cxn ang="0">
                    <a:pos x="49" y="112"/>
                  </a:cxn>
                  <a:cxn ang="0">
                    <a:pos x="46" y="120"/>
                  </a:cxn>
                  <a:cxn ang="0">
                    <a:pos x="42" y="124"/>
                  </a:cxn>
                  <a:cxn ang="0">
                    <a:pos x="44" y="131"/>
                  </a:cxn>
                  <a:cxn ang="0">
                    <a:pos x="48" y="131"/>
                  </a:cxn>
                  <a:cxn ang="0">
                    <a:pos x="42" y="131"/>
                  </a:cxn>
                  <a:cxn ang="0">
                    <a:pos x="33" y="154"/>
                  </a:cxn>
                  <a:cxn ang="0">
                    <a:pos x="34" y="160"/>
                  </a:cxn>
                  <a:cxn ang="0">
                    <a:pos x="37" y="157"/>
                  </a:cxn>
                  <a:cxn ang="0">
                    <a:pos x="41" y="160"/>
                  </a:cxn>
                  <a:cxn ang="0">
                    <a:pos x="41" y="164"/>
                  </a:cxn>
                  <a:cxn ang="0">
                    <a:pos x="46" y="157"/>
                  </a:cxn>
                  <a:cxn ang="0">
                    <a:pos x="45" y="160"/>
                  </a:cxn>
                  <a:cxn ang="0">
                    <a:pos x="52" y="161"/>
                  </a:cxn>
                  <a:cxn ang="0">
                    <a:pos x="49" y="164"/>
                  </a:cxn>
                  <a:cxn ang="0">
                    <a:pos x="49" y="168"/>
                  </a:cxn>
                  <a:cxn ang="0">
                    <a:pos x="17" y="8"/>
                  </a:cxn>
                  <a:cxn ang="0">
                    <a:pos x="14" y="25"/>
                  </a:cxn>
                  <a:cxn ang="0">
                    <a:pos x="6" y="31"/>
                  </a:cxn>
                  <a:cxn ang="0">
                    <a:pos x="0" y="21"/>
                  </a:cxn>
                  <a:cxn ang="0">
                    <a:pos x="6" y="0"/>
                  </a:cxn>
                  <a:cxn ang="0">
                    <a:pos x="11" y="0"/>
                  </a:cxn>
                  <a:cxn ang="0">
                    <a:pos x="17" y="8"/>
                  </a:cxn>
                </a:cxnLst>
                <a:rect l="0" t="0" r="r" b="b"/>
                <a:pathLst>
                  <a:path w="106" h="168">
                    <a:moveTo>
                      <a:pt x="49" y="168"/>
                    </a:moveTo>
                    <a:lnTo>
                      <a:pt x="106" y="168"/>
                    </a:lnTo>
                    <a:lnTo>
                      <a:pt x="106" y="96"/>
                    </a:lnTo>
                    <a:lnTo>
                      <a:pt x="57" y="96"/>
                    </a:lnTo>
                    <a:lnTo>
                      <a:pt x="50" y="90"/>
                    </a:lnTo>
                    <a:lnTo>
                      <a:pt x="49" y="86"/>
                    </a:lnTo>
                    <a:lnTo>
                      <a:pt x="48" y="86"/>
                    </a:lnTo>
                    <a:lnTo>
                      <a:pt x="49" y="112"/>
                    </a:lnTo>
                    <a:lnTo>
                      <a:pt x="46" y="120"/>
                    </a:lnTo>
                    <a:lnTo>
                      <a:pt x="42" y="124"/>
                    </a:lnTo>
                    <a:lnTo>
                      <a:pt x="44" y="131"/>
                    </a:lnTo>
                    <a:lnTo>
                      <a:pt x="48" y="131"/>
                    </a:lnTo>
                    <a:lnTo>
                      <a:pt x="42" y="131"/>
                    </a:lnTo>
                    <a:lnTo>
                      <a:pt x="33" y="154"/>
                    </a:lnTo>
                    <a:lnTo>
                      <a:pt x="34" y="160"/>
                    </a:lnTo>
                    <a:lnTo>
                      <a:pt x="37" y="157"/>
                    </a:lnTo>
                    <a:lnTo>
                      <a:pt x="41" y="160"/>
                    </a:lnTo>
                    <a:lnTo>
                      <a:pt x="41" y="164"/>
                    </a:lnTo>
                    <a:lnTo>
                      <a:pt x="46" y="157"/>
                    </a:lnTo>
                    <a:lnTo>
                      <a:pt x="45" y="160"/>
                    </a:lnTo>
                    <a:lnTo>
                      <a:pt x="52" y="161"/>
                    </a:lnTo>
                    <a:lnTo>
                      <a:pt x="49" y="164"/>
                    </a:lnTo>
                    <a:lnTo>
                      <a:pt x="49" y="168"/>
                    </a:lnTo>
                    <a:close/>
                    <a:moveTo>
                      <a:pt x="17" y="8"/>
                    </a:moveTo>
                    <a:lnTo>
                      <a:pt x="14" y="25"/>
                    </a:lnTo>
                    <a:lnTo>
                      <a:pt x="6" y="31"/>
                    </a:lnTo>
                    <a:lnTo>
                      <a:pt x="0" y="21"/>
                    </a:lnTo>
                    <a:lnTo>
                      <a:pt x="6" y="0"/>
                    </a:lnTo>
                    <a:lnTo>
                      <a:pt x="11" y="0"/>
                    </a:lnTo>
                    <a:lnTo>
                      <a:pt x="17"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66" name="Freeform 450"/>
              <p:cNvSpPr>
                <a:spLocks/>
              </p:cNvSpPr>
              <p:nvPr/>
            </p:nvSpPr>
            <p:spPr bwMode="auto">
              <a:xfrm>
                <a:off x="2790" y="2711"/>
                <a:ext cx="24" cy="27"/>
              </a:xfrm>
              <a:custGeom>
                <a:avLst/>
                <a:gdLst/>
                <a:ahLst/>
                <a:cxnLst>
                  <a:cxn ang="0">
                    <a:pos x="16" y="82"/>
                  </a:cxn>
                  <a:cxn ang="0">
                    <a:pos x="73" y="82"/>
                  </a:cxn>
                  <a:cxn ang="0">
                    <a:pos x="73" y="10"/>
                  </a:cxn>
                  <a:cxn ang="0">
                    <a:pos x="24" y="10"/>
                  </a:cxn>
                  <a:cxn ang="0">
                    <a:pos x="17" y="4"/>
                  </a:cxn>
                  <a:cxn ang="0">
                    <a:pos x="16" y="0"/>
                  </a:cxn>
                  <a:cxn ang="0">
                    <a:pos x="15" y="0"/>
                  </a:cxn>
                  <a:cxn ang="0">
                    <a:pos x="16" y="26"/>
                  </a:cxn>
                  <a:cxn ang="0">
                    <a:pos x="13" y="34"/>
                  </a:cxn>
                  <a:cxn ang="0">
                    <a:pos x="9" y="38"/>
                  </a:cxn>
                  <a:cxn ang="0">
                    <a:pos x="11" y="45"/>
                  </a:cxn>
                  <a:cxn ang="0">
                    <a:pos x="15" y="45"/>
                  </a:cxn>
                  <a:cxn ang="0">
                    <a:pos x="9" y="45"/>
                  </a:cxn>
                  <a:cxn ang="0">
                    <a:pos x="0" y="68"/>
                  </a:cxn>
                  <a:cxn ang="0">
                    <a:pos x="1" y="74"/>
                  </a:cxn>
                  <a:cxn ang="0">
                    <a:pos x="4" y="71"/>
                  </a:cxn>
                  <a:cxn ang="0">
                    <a:pos x="8" y="74"/>
                  </a:cxn>
                  <a:cxn ang="0">
                    <a:pos x="8" y="78"/>
                  </a:cxn>
                  <a:cxn ang="0">
                    <a:pos x="13" y="71"/>
                  </a:cxn>
                  <a:cxn ang="0">
                    <a:pos x="12" y="74"/>
                  </a:cxn>
                  <a:cxn ang="0">
                    <a:pos x="19" y="75"/>
                  </a:cxn>
                  <a:cxn ang="0">
                    <a:pos x="16" y="78"/>
                  </a:cxn>
                  <a:cxn ang="0">
                    <a:pos x="16" y="82"/>
                  </a:cxn>
                </a:cxnLst>
                <a:rect l="0" t="0" r="r" b="b"/>
                <a:pathLst>
                  <a:path w="73" h="82">
                    <a:moveTo>
                      <a:pt x="16" y="82"/>
                    </a:moveTo>
                    <a:lnTo>
                      <a:pt x="73" y="82"/>
                    </a:lnTo>
                    <a:lnTo>
                      <a:pt x="73" y="10"/>
                    </a:lnTo>
                    <a:lnTo>
                      <a:pt x="24" y="10"/>
                    </a:lnTo>
                    <a:lnTo>
                      <a:pt x="17" y="4"/>
                    </a:lnTo>
                    <a:lnTo>
                      <a:pt x="16" y="0"/>
                    </a:lnTo>
                    <a:lnTo>
                      <a:pt x="15" y="0"/>
                    </a:lnTo>
                    <a:lnTo>
                      <a:pt x="16" y="26"/>
                    </a:lnTo>
                    <a:lnTo>
                      <a:pt x="13" y="34"/>
                    </a:lnTo>
                    <a:lnTo>
                      <a:pt x="9" y="38"/>
                    </a:lnTo>
                    <a:lnTo>
                      <a:pt x="11" y="45"/>
                    </a:lnTo>
                    <a:lnTo>
                      <a:pt x="15" y="45"/>
                    </a:lnTo>
                    <a:lnTo>
                      <a:pt x="9" y="45"/>
                    </a:lnTo>
                    <a:lnTo>
                      <a:pt x="0" y="68"/>
                    </a:lnTo>
                    <a:lnTo>
                      <a:pt x="1" y="74"/>
                    </a:lnTo>
                    <a:lnTo>
                      <a:pt x="4" y="71"/>
                    </a:lnTo>
                    <a:lnTo>
                      <a:pt x="8" y="74"/>
                    </a:lnTo>
                    <a:lnTo>
                      <a:pt x="8" y="78"/>
                    </a:lnTo>
                    <a:lnTo>
                      <a:pt x="13" y="71"/>
                    </a:lnTo>
                    <a:lnTo>
                      <a:pt x="12" y="74"/>
                    </a:lnTo>
                    <a:lnTo>
                      <a:pt x="19" y="75"/>
                    </a:lnTo>
                    <a:lnTo>
                      <a:pt x="16" y="78"/>
                    </a:lnTo>
                    <a:lnTo>
                      <a:pt x="16" y="8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65" name="Freeform 449"/>
              <p:cNvSpPr>
                <a:spLocks/>
              </p:cNvSpPr>
              <p:nvPr/>
            </p:nvSpPr>
            <p:spPr bwMode="auto">
              <a:xfrm>
                <a:off x="2779" y="2682"/>
                <a:ext cx="5" cy="10"/>
              </a:xfrm>
              <a:custGeom>
                <a:avLst/>
                <a:gdLst/>
                <a:ahLst/>
                <a:cxnLst>
                  <a:cxn ang="0">
                    <a:pos x="17" y="8"/>
                  </a:cxn>
                  <a:cxn ang="0">
                    <a:pos x="14" y="25"/>
                  </a:cxn>
                  <a:cxn ang="0">
                    <a:pos x="6" y="31"/>
                  </a:cxn>
                  <a:cxn ang="0">
                    <a:pos x="0" y="21"/>
                  </a:cxn>
                  <a:cxn ang="0">
                    <a:pos x="6" y="0"/>
                  </a:cxn>
                  <a:cxn ang="0">
                    <a:pos x="11" y="0"/>
                  </a:cxn>
                  <a:cxn ang="0">
                    <a:pos x="17" y="8"/>
                  </a:cxn>
                </a:cxnLst>
                <a:rect l="0" t="0" r="r" b="b"/>
                <a:pathLst>
                  <a:path w="17" h="31">
                    <a:moveTo>
                      <a:pt x="17" y="8"/>
                    </a:moveTo>
                    <a:lnTo>
                      <a:pt x="14" y="25"/>
                    </a:lnTo>
                    <a:lnTo>
                      <a:pt x="6" y="31"/>
                    </a:lnTo>
                    <a:lnTo>
                      <a:pt x="0" y="21"/>
                    </a:lnTo>
                    <a:lnTo>
                      <a:pt x="6" y="0"/>
                    </a:lnTo>
                    <a:lnTo>
                      <a:pt x="11" y="0"/>
                    </a:lnTo>
                    <a:lnTo>
                      <a:pt x="17" y="8"/>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64" name="Freeform 448"/>
              <p:cNvSpPr>
                <a:spLocks/>
              </p:cNvSpPr>
              <p:nvPr/>
            </p:nvSpPr>
            <p:spPr bwMode="auto">
              <a:xfrm>
                <a:off x="2852" y="2539"/>
                <a:ext cx="160" cy="174"/>
              </a:xfrm>
              <a:custGeom>
                <a:avLst/>
                <a:gdLst/>
                <a:ahLst/>
                <a:cxnLst>
                  <a:cxn ang="0">
                    <a:pos x="339" y="88"/>
                  </a:cxn>
                  <a:cxn ang="0">
                    <a:pos x="336" y="119"/>
                  </a:cxn>
                  <a:cxn ang="0">
                    <a:pos x="362" y="141"/>
                  </a:cxn>
                  <a:cxn ang="0">
                    <a:pos x="368" y="164"/>
                  </a:cxn>
                  <a:cxn ang="0">
                    <a:pos x="398" y="191"/>
                  </a:cxn>
                  <a:cxn ang="0">
                    <a:pos x="427" y="240"/>
                  </a:cxn>
                  <a:cxn ang="0">
                    <a:pos x="444" y="281"/>
                  </a:cxn>
                  <a:cxn ang="0">
                    <a:pos x="470" y="321"/>
                  </a:cxn>
                  <a:cxn ang="0">
                    <a:pos x="478" y="354"/>
                  </a:cxn>
                  <a:cxn ang="0">
                    <a:pos x="459" y="348"/>
                  </a:cxn>
                  <a:cxn ang="0">
                    <a:pos x="448" y="354"/>
                  </a:cxn>
                  <a:cxn ang="0">
                    <a:pos x="438" y="348"/>
                  </a:cxn>
                  <a:cxn ang="0">
                    <a:pos x="431" y="343"/>
                  </a:cxn>
                  <a:cxn ang="0">
                    <a:pos x="424" y="344"/>
                  </a:cxn>
                  <a:cxn ang="0">
                    <a:pos x="419" y="343"/>
                  </a:cxn>
                  <a:cxn ang="0">
                    <a:pos x="410" y="339"/>
                  </a:cxn>
                  <a:cxn ang="0">
                    <a:pos x="405" y="339"/>
                  </a:cxn>
                  <a:cxn ang="0">
                    <a:pos x="401" y="351"/>
                  </a:cxn>
                  <a:cxn ang="0">
                    <a:pos x="387" y="359"/>
                  </a:cxn>
                  <a:cxn ang="0">
                    <a:pos x="375" y="363"/>
                  </a:cxn>
                  <a:cxn ang="0">
                    <a:pos x="368" y="354"/>
                  </a:cxn>
                  <a:cxn ang="0">
                    <a:pos x="363" y="359"/>
                  </a:cxn>
                  <a:cxn ang="0">
                    <a:pos x="351" y="366"/>
                  </a:cxn>
                  <a:cxn ang="0">
                    <a:pos x="340" y="373"/>
                  </a:cxn>
                  <a:cxn ang="0">
                    <a:pos x="325" y="381"/>
                  </a:cxn>
                  <a:cxn ang="0">
                    <a:pos x="316" y="373"/>
                  </a:cxn>
                  <a:cxn ang="0">
                    <a:pos x="306" y="373"/>
                  </a:cxn>
                  <a:cxn ang="0">
                    <a:pos x="299" y="393"/>
                  </a:cxn>
                  <a:cxn ang="0">
                    <a:pos x="286" y="408"/>
                  </a:cxn>
                  <a:cxn ang="0">
                    <a:pos x="269" y="400"/>
                  </a:cxn>
                  <a:cxn ang="0">
                    <a:pos x="251" y="397"/>
                  </a:cxn>
                  <a:cxn ang="0">
                    <a:pos x="234" y="392"/>
                  </a:cxn>
                  <a:cxn ang="0">
                    <a:pos x="217" y="373"/>
                  </a:cxn>
                  <a:cxn ang="0">
                    <a:pos x="194" y="348"/>
                  </a:cxn>
                  <a:cxn ang="0">
                    <a:pos x="175" y="359"/>
                  </a:cxn>
                  <a:cxn ang="0">
                    <a:pos x="165" y="373"/>
                  </a:cxn>
                  <a:cxn ang="0">
                    <a:pos x="157" y="396"/>
                  </a:cxn>
                  <a:cxn ang="0">
                    <a:pos x="154" y="419"/>
                  </a:cxn>
                  <a:cxn ang="0">
                    <a:pos x="141" y="442"/>
                  </a:cxn>
                  <a:cxn ang="0">
                    <a:pos x="124" y="441"/>
                  </a:cxn>
                  <a:cxn ang="0">
                    <a:pos x="93" y="445"/>
                  </a:cxn>
                  <a:cxn ang="0">
                    <a:pos x="64" y="523"/>
                  </a:cxn>
                  <a:cxn ang="0">
                    <a:pos x="62" y="487"/>
                  </a:cxn>
                  <a:cxn ang="0">
                    <a:pos x="23" y="415"/>
                  </a:cxn>
                  <a:cxn ang="0">
                    <a:pos x="8" y="347"/>
                  </a:cxn>
                  <a:cxn ang="0">
                    <a:pos x="4" y="287"/>
                  </a:cxn>
                  <a:cxn ang="0">
                    <a:pos x="38" y="217"/>
                  </a:cxn>
                  <a:cxn ang="0">
                    <a:pos x="66" y="202"/>
                  </a:cxn>
                  <a:cxn ang="0">
                    <a:pos x="77" y="191"/>
                  </a:cxn>
                  <a:cxn ang="0">
                    <a:pos x="89" y="202"/>
                  </a:cxn>
                  <a:cxn ang="0">
                    <a:pos x="106" y="190"/>
                  </a:cxn>
                  <a:cxn ang="0">
                    <a:pos x="127" y="182"/>
                  </a:cxn>
                  <a:cxn ang="0">
                    <a:pos x="172" y="141"/>
                  </a:cxn>
                  <a:cxn ang="0">
                    <a:pos x="190" y="119"/>
                  </a:cxn>
                  <a:cxn ang="0">
                    <a:pos x="209" y="111"/>
                  </a:cxn>
                  <a:cxn ang="0">
                    <a:pos x="229" y="100"/>
                  </a:cxn>
                  <a:cxn ang="0">
                    <a:pos x="248" y="66"/>
                  </a:cxn>
                  <a:cxn ang="0">
                    <a:pos x="268" y="22"/>
                  </a:cxn>
                  <a:cxn ang="0">
                    <a:pos x="295" y="0"/>
                  </a:cxn>
                </a:cxnLst>
                <a:rect l="0" t="0" r="r" b="b"/>
                <a:pathLst>
                  <a:path w="480" h="523">
                    <a:moveTo>
                      <a:pt x="310" y="4"/>
                    </a:moveTo>
                    <a:lnTo>
                      <a:pt x="320" y="26"/>
                    </a:lnTo>
                    <a:lnTo>
                      <a:pt x="324" y="30"/>
                    </a:lnTo>
                    <a:lnTo>
                      <a:pt x="325" y="33"/>
                    </a:lnTo>
                    <a:lnTo>
                      <a:pt x="340" y="66"/>
                    </a:lnTo>
                    <a:lnTo>
                      <a:pt x="340" y="79"/>
                    </a:lnTo>
                    <a:lnTo>
                      <a:pt x="339" y="88"/>
                    </a:lnTo>
                    <a:lnTo>
                      <a:pt x="339" y="94"/>
                    </a:lnTo>
                    <a:lnTo>
                      <a:pt x="340" y="94"/>
                    </a:lnTo>
                    <a:lnTo>
                      <a:pt x="339" y="102"/>
                    </a:lnTo>
                    <a:lnTo>
                      <a:pt x="333" y="108"/>
                    </a:lnTo>
                    <a:lnTo>
                      <a:pt x="332" y="119"/>
                    </a:lnTo>
                    <a:lnTo>
                      <a:pt x="333" y="123"/>
                    </a:lnTo>
                    <a:lnTo>
                      <a:pt x="336" y="119"/>
                    </a:lnTo>
                    <a:lnTo>
                      <a:pt x="336" y="126"/>
                    </a:lnTo>
                    <a:lnTo>
                      <a:pt x="333" y="132"/>
                    </a:lnTo>
                    <a:lnTo>
                      <a:pt x="333" y="137"/>
                    </a:lnTo>
                    <a:lnTo>
                      <a:pt x="339" y="137"/>
                    </a:lnTo>
                    <a:lnTo>
                      <a:pt x="340" y="137"/>
                    </a:lnTo>
                    <a:lnTo>
                      <a:pt x="362" y="137"/>
                    </a:lnTo>
                    <a:lnTo>
                      <a:pt x="362" y="141"/>
                    </a:lnTo>
                    <a:lnTo>
                      <a:pt x="360" y="141"/>
                    </a:lnTo>
                    <a:lnTo>
                      <a:pt x="362" y="145"/>
                    </a:lnTo>
                    <a:lnTo>
                      <a:pt x="358" y="152"/>
                    </a:lnTo>
                    <a:lnTo>
                      <a:pt x="358" y="157"/>
                    </a:lnTo>
                    <a:lnTo>
                      <a:pt x="359" y="160"/>
                    </a:lnTo>
                    <a:lnTo>
                      <a:pt x="364" y="164"/>
                    </a:lnTo>
                    <a:lnTo>
                      <a:pt x="368" y="164"/>
                    </a:lnTo>
                    <a:lnTo>
                      <a:pt x="371" y="168"/>
                    </a:lnTo>
                    <a:lnTo>
                      <a:pt x="375" y="167"/>
                    </a:lnTo>
                    <a:lnTo>
                      <a:pt x="383" y="171"/>
                    </a:lnTo>
                    <a:lnTo>
                      <a:pt x="385" y="179"/>
                    </a:lnTo>
                    <a:lnTo>
                      <a:pt x="391" y="186"/>
                    </a:lnTo>
                    <a:lnTo>
                      <a:pt x="397" y="186"/>
                    </a:lnTo>
                    <a:lnTo>
                      <a:pt x="398" y="191"/>
                    </a:lnTo>
                    <a:lnTo>
                      <a:pt x="400" y="198"/>
                    </a:lnTo>
                    <a:lnTo>
                      <a:pt x="397" y="202"/>
                    </a:lnTo>
                    <a:lnTo>
                      <a:pt x="396" y="209"/>
                    </a:lnTo>
                    <a:lnTo>
                      <a:pt x="400" y="210"/>
                    </a:lnTo>
                    <a:lnTo>
                      <a:pt x="406" y="224"/>
                    </a:lnTo>
                    <a:lnTo>
                      <a:pt x="416" y="228"/>
                    </a:lnTo>
                    <a:lnTo>
                      <a:pt x="427" y="240"/>
                    </a:lnTo>
                    <a:lnTo>
                      <a:pt x="428" y="245"/>
                    </a:lnTo>
                    <a:lnTo>
                      <a:pt x="429" y="247"/>
                    </a:lnTo>
                    <a:lnTo>
                      <a:pt x="436" y="255"/>
                    </a:lnTo>
                    <a:lnTo>
                      <a:pt x="440" y="260"/>
                    </a:lnTo>
                    <a:lnTo>
                      <a:pt x="438" y="264"/>
                    </a:lnTo>
                    <a:lnTo>
                      <a:pt x="438" y="279"/>
                    </a:lnTo>
                    <a:lnTo>
                      <a:pt x="444" y="281"/>
                    </a:lnTo>
                    <a:lnTo>
                      <a:pt x="447" y="287"/>
                    </a:lnTo>
                    <a:lnTo>
                      <a:pt x="444" y="294"/>
                    </a:lnTo>
                    <a:lnTo>
                      <a:pt x="447" y="294"/>
                    </a:lnTo>
                    <a:lnTo>
                      <a:pt x="450" y="300"/>
                    </a:lnTo>
                    <a:lnTo>
                      <a:pt x="455" y="300"/>
                    </a:lnTo>
                    <a:lnTo>
                      <a:pt x="470" y="317"/>
                    </a:lnTo>
                    <a:lnTo>
                      <a:pt x="470" y="321"/>
                    </a:lnTo>
                    <a:lnTo>
                      <a:pt x="474" y="324"/>
                    </a:lnTo>
                    <a:lnTo>
                      <a:pt x="471" y="332"/>
                    </a:lnTo>
                    <a:lnTo>
                      <a:pt x="474" y="343"/>
                    </a:lnTo>
                    <a:lnTo>
                      <a:pt x="480" y="355"/>
                    </a:lnTo>
                    <a:lnTo>
                      <a:pt x="478" y="355"/>
                    </a:lnTo>
                    <a:lnTo>
                      <a:pt x="478" y="354"/>
                    </a:lnTo>
                    <a:lnTo>
                      <a:pt x="477" y="354"/>
                    </a:lnTo>
                    <a:lnTo>
                      <a:pt x="474" y="354"/>
                    </a:lnTo>
                    <a:lnTo>
                      <a:pt x="474" y="351"/>
                    </a:lnTo>
                    <a:lnTo>
                      <a:pt x="470" y="348"/>
                    </a:lnTo>
                    <a:lnTo>
                      <a:pt x="467" y="344"/>
                    </a:lnTo>
                    <a:lnTo>
                      <a:pt x="465" y="344"/>
                    </a:lnTo>
                    <a:lnTo>
                      <a:pt x="459" y="348"/>
                    </a:lnTo>
                    <a:lnTo>
                      <a:pt x="457" y="355"/>
                    </a:lnTo>
                    <a:lnTo>
                      <a:pt x="455" y="355"/>
                    </a:lnTo>
                    <a:lnTo>
                      <a:pt x="454" y="354"/>
                    </a:lnTo>
                    <a:lnTo>
                      <a:pt x="452" y="354"/>
                    </a:lnTo>
                    <a:lnTo>
                      <a:pt x="451" y="354"/>
                    </a:lnTo>
                    <a:lnTo>
                      <a:pt x="450" y="354"/>
                    </a:lnTo>
                    <a:lnTo>
                      <a:pt x="448" y="354"/>
                    </a:lnTo>
                    <a:lnTo>
                      <a:pt x="447" y="354"/>
                    </a:lnTo>
                    <a:lnTo>
                      <a:pt x="446" y="355"/>
                    </a:lnTo>
                    <a:lnTo>
                      <a:pt x="444" y="355"/>
                    </a:lnTo>
                    <a:lnTo>
                      <a:pt x="442" y="354"/>
                    </a:lnTo>
                    <a:lnTo>
                      <a:pt x="439" y="348"/>
                    </a:lnTo>
                    <a:lnTo>
                      <a:pt x="438" y="348"/>
                    </a:lnTo>
                    <a:lnTo>
                      <a:pt x="436" y="348"/>
                    </a:lnTo>
                    <a:lnTo>
                      <a:pt x="435" y="348"/>
                    </a:lnTo>
                    <a:lnTo>
                      <a:pt x="435" y="347"/>
                    </a:lnTo>
                    <a:lnTo>
                      <a:pt x="433" y="344"/>
                    </a:lnTo>
                    <a:lnTo>
                      <a:pt x="432" y="344"/>
                    </a:lnTo>
                    <a:lnTo>
                      <a:pt x="431" y="344"/>
                    </a:lnTo>
                    <a:lnTo>
                      <a:pt x="431" y="343"/>
                    </a:lnTo>
                    <a:lnTo>
                      <a:pt x="429" y="344"/>
                    </a:lnTo>
                    <a:lnTo>
                      <a:pt x="428" y="344"/>
                    </a:lnTo>
                    <a:lnTo>
                      <a:pt x="429" y="344"/>
                    </a:lnTo>
                    <a:lnTo>
                      <a:pt x="427" y="344"/>
                    </a:lnTo>
                    <a:lnTo>
                      <a:pt x="425" y="347"/>
                    </a:lnTo>
                    <a:lnTo>
                      <a:pt x="425" y="344"/>
                    </a:lnTo>
                    <a:lnTo>
                      <a:pt x="424" y="344"/>
                    </a:lnTo>
                    <a:lnTo>
                      <a:pt x="423" y="344"/>
                    </a:lnTo>
                    <a:lnTo>
                      <a:pt x="423" y="348"/>
                    </a:lnTo>
                    <a:lnTo>
                      <a:pt x="421" y="348"/>
                    </a:lnTo>
                    <a:lnTo>
                      <a:pt x="421" y="344"/>
                    </a:lnTo>
                    <a:lnTo>
                      <a:pt x="420" y="344"/>
                    </a:lnTo>
                    <a:lnTo>
                      <a:pt x="419" y="344"/>
                    </a:lnTo>
                    <a:lnTo>
                      <a:pt x="419" y="343"/>
                    </a:lnTo>
                    <a:lnTo>
                      <a:pt x="417" y="343"/>
                    </a:lnTo>
                    <a:lnTo>
                      <a:pt x="416" y="343"/>
                    </a:lnTo>
                    <a:lnTo>
                      <a:pt x="414" y="343"/>
                    </a:lnTo>
                    <a:lnTo>
                      <a:pt x="412" y="339"/>
                    </a:lnTo>
                    <a:lnTo>
                      <a:pt x="412" y="340"/>
                    </a:lnTo>
                    <a:lnTo>
                      <a:pt x="410" y="339"/>
                    </a:lnTo>
                    <a:lnTo>
                      <a:pt x="410" y="336"/>
                    </a:lnTo>
                    <a:lnTo>
                      <a:pt x="409" y="333"/>
                    </a:lnTo>
                    <a:lnTo>
                      <a:pt x="408" y="336"/>
                    </a:lnTo>
                    <a:lnTo>
                      <a:pt x="406" y="339"/>
                    </a:lnTo>
                    <a:lnTo>
                      <a:pt x="406" y="336"/>
                    </a:lnTo>
                    <a:lnTo>
                      <a:pt x="405" y="336"/>
                    </a:lnTo>
                    <a:lnTo>
                      <a:pt x="405" y="339"/>
                    </a:lnTo>
                    <a:lnTo>
                      <a:pt x="404" y="339"/>
                    </a:lnTo>
                    <a:lnTo>
                      <a:pt x="402" y="339"/>
                    </a:lnTo>
                    <a:lnTo>
                      <a:pt x="402" y="340"/>
                    </a:lnTo>
                    <a:lnTo>
                      <a:pt x="401" y="343"/>
                    </a:lnTo>
                    <a:lnTo>
                      <a:pt x="401" y="347"/>
                    </a:lnTo>
                    <a:lnTo>
                      <a:pt x="401" y="348"/>
                    </a:lnTo>
                    <a:lnTo>
                      <a:pt x="401" y="351"/>
                    </a:lnTo>
                    <a:lnTo>
                      <a:pt x="401" y="354"/>
                    </a:lnTo>
                    <a:lnTo>
                      <a:pt x="401" y="355"/>
                    </a:lnTo>
                    <a:lnTo>
                      <a:pt x="398" y="355"/>
                    </a:lnTo>
                    <a:lnTo>
                      <a:pt x="396" y="359"/>
                    </a:lnTo>
                    <a:lnTo>
                      <a:pt x="393" y="355"/>
                    </a:lnTo>
                    <a:lnTo>
                      <a:pt x="391" y="359"/>
                    </a:lnTo>
                    <a:lnTo>
                      <a:pt x="387" y="359"/>
                    </a:lnTo>
                    <a:lnTo>
                      <a:pt x="385" y="359"/>
                    </a:lnTo>
                    <a:lnTo>
                      <a:pt x="383" y="362"/>
                    </a:lnTo>
                    <a:lnTo>
                      <a:pt x="382" y="362"/>
                    </a:lnTo>
                    <a:lnTo>
                      <a:pt x="381" y="363"/>
                    </a:lnTo>
                    <a:lnTo>
                      <a:pt x="379" y="363"/>
                    </a:lnTo>
                    <a:lnTo>
                      <a:pt x="378" y="363"/>
                    </a:lnTo>
                    <a:lnTo>
                      <a:pt x="375" y="363"/>
                    </a:lnTo>
                    <a:lnTo>
                      <a:pt x="377" y="359"/>
                    </a:lnTo>
                    <a:lnTo>
                      <a:pt x="375" y="359"/>
                    </a:lnTo>
                    <a:lnTo>
                      <a:pt x="374" y="355"/>
                    </a:lnTo>
                    <a:lnTo>
                      <a:pt x="372" y="355"/>
                    </a:lnTo>
                    <a:lnTo>
                      <a:pt x="371" y="354"/>
                    </a:lnTo>
                    <a:lnTo>
                      <a:pt x="368" y="354"/>
                    </a:lnTo>
                    <a:lnTo>
                      <a:pt x="366" y="351"/>
                    </a:lnTo>
                    <a:lnTo>
                      <a:pt x="366" y="354"/>
                    </a:lnTo>
                    <a:lnTo>
                      <a:pt x="364" y="355"/>
                    </a:lnTo>
                    <a:lnTo>
                      <a:pt x="366" y="355"/>
                    </a:lnTo>
                    <a:lnTo>
                      <a:pt x="366" y="359"/>
                    </a:lnTo>
                    <a:lnTo>
                      <a:pt x="363" y="359"/>
                    </a:lnTo>
                    <a:lnTo>
                      <a:pt x="362" y="359"/>
                    </a:lnTo>
                    <a:lnTo>
                      <a:pt x="362" y="362"/>
                    </a:lnTo>
                    <a:lnTo>
                      <a:pt x="360" y="359"/>
                    </a:lnTo>
                    <a:lnTo>
                      <a:pt x="359" y="362"/>
                    </a:lnTo>
                    <a:lnTo>
                      <a:pt x="358" y="363"/>
                    </a:lnTo>
                    <a:lnTo>
                      <a:pt x="355" y="363"/>
                    </a:lnTo>
                    <a:lnTo>
                      <a:pt x="351" y="366"/>
                    </a:lnTo>
                    <a:lnTo>
                      <a:pt x="349" y="366"/>
                    </a:lnTo>
                    <a:lnTo>
                      <a:pt x="349" y="367"/>
                    </a:lnTo>
                    <a:lnTo>
                      <a:pt x="347" y="367"/>
                    </a:lnTo>
                    <a:lnTo>
                      <a:pt x="345" y="367"/>
                    </a:lnTo>
                    <a:lnTo>
                      <a:pt x="344" y="367"/>
                    </a:lnTo>
                    <a:lnTo>
                      <a:pt x="343" y="373"/>
                    </a:lnTo>
                    <a:lnTo>
                      <a:pt x="340" y="373"/>
                    </a:lnTo>
                    <a:lnTo>
                      <a:pt x="336" y="373"/>
                    </a:lnTo>
                    <a:lnTo>
                      <a:pt x="333" y="378"/>
                    </a:lnTo>
                    <a:lnTo>
                      <a:pt x="332" y="378"/>
                    </a:lnTo>
                    <a:lnTo>
                      <a:pt x="332" y="382"/>
                    </a:lnTo>
                    <a:lnTo>
                      <a:pt x="326" y="381"/>
                    </a:lnTo>
                    <a:lnTo>
                      <a:pt x="325" y="378"/>
                    </a:lnTo>
                    <a:lnTo>
                      <a:pt x="325" y="381"/>
                    </a:lnTo>
                    <a:lnTo>
                      <a:pt x="325" y="378"/>
                    </a:lnTo>
                    <a:lnTo>
                      <a:pt x="324" y="378"/>
                    </a:lnTo>
                    <a:lnTo>
                      <a:pt x="321" y="373"/>
                    </a:lnTo>
                    <a:lnTo>
                      <a:pt x="318" y="377"/>
                    </a:lnTo>
                    <a:lnTo>
                      <a:pt x="318" y="373"/>
                    </a:lnTo>
                    <a:lnTo>
                      <a:pt x="317" y="373"/>
                    </a:lnTo>
                    <a:lnTo>
                      <a:pt x="316" y="373"/>
                    </a:lnTo>
                    <a:lnTo>
                      <a:pt x="314" y="367"/>
                    </a:lnTo>
                    <a:lnTo>
                      <a:pt x="313" y="367"/>
                    </a:lnTo>
                    <a:lnTo>
                      <a:pt x="310" y="367"/>
                    </a:lnTo>
                    <a:lnTo>
                      <a:pt x="310" y="373"/>
                    </a:lnTo>
                    <a:lnTo>
                      <a:pt x="309" y="377"/>
                    </a:lnTo>
                    <a:lnTo>
                      <a:pt x="307" y="373"/>
                    </a:lnTo>
                    <a:lnTo>
                      <a:pt x="306" y="373"/>
                    </a:lnTo>
                    <a:lnTo>
                      <a:pt x="306" y="378"/>
                    </a:lnTo>
                    <a:lnTo>
                      <a:pt x="305" y="381"/>
                    </a:lnTo>
                    <a:lnTo>
                      <a:pt x="305" y="385"/>
                    </a:lnTo>
                    <a:lnTo>
                      <a:pt x="303" y="385"/>
                    </a:lnTo>
                    <a:lnTo>
                      <a:pt x="303" y="389"/>
                    </a:lnTo>
                    <a:lnTo>
                      <a:pt x="301" y="389"/>
                    </a:lnTo>
                    <a:lnTo>
                      <a:pt x="299" y="393"/>
                    </a:lnTo>
                    <a:lnTo>
                      <a:pt x="301" y="396"/>
                    </a:lnTo>
                    <a:lnTo>
                      <a:pt x="299" y="397"/>
                    </a:lnTo>
                    <a:lnTo>
                      <a:pt x="298" y="400"/>
                    </a:lnTo>
                    <a:lnTo>
                      <a:pt x="298" y="404"/>
                    </a:lnTo>
                    <a:lnTo>
                      <a:pt x="294" y="408"/>
                    </a:lnTo>
                    <a:lnTo>
                      <a:pt x="290" y="411"/>
                    </a:lnTo>
                    <a:lnTo>
                      <a:pt x="286" y="408"/>
                    </a:lnTo>
                    <a:lnTo>
                      <a:pt x="284" y="408"/>
                    </a:lnTo>
                    <a:lnTo>
                      <a:pt x="282" y="404"/>
                    </a:lnTo>
                    <a:lnTo>
                      <a:pt x="278" y="403"/>
                    </a:lnTo>
                    <a:lnTo>
                      <a:pt x="276" y="404"/>
                    </a:lnTo>
                    <a:lnTo>
                      <a:pt x="274" y="404"/>
                    </a:lnTo>
                    <a:lnTo>
                      <a:pt x="271" y="400"/>
                    </a:lnTo>
                    <a:lnTo>
                      <a:pt x="269" y="400"/>
                    </a:lnTo>
                    <a:lnTo>
                      <a:pt x="269" y="397"/>
                    </a:lnTo>
                    <a:lnTo>
                      <a:pt x="265" y="397"/>
                    </a:lnTo>
                    <a:lnTo>
                      <a:pt x="261" y="403"/>
                    </a:lnTo>
                    <a:lnTo>
                      <a:pt x="259" y="400"/>
                    </a:lnTo>
                    <a:lnTo>
                      <a:pt x="255" y="400"/>
                    </a:lnTo>
                    <a:lnTo>
                      <a:pt x="252" y="397"/>
                    </a:lnTo>
                    <a:lnTo>
                      <a:pt x="251" y="397"/>
                    </a:lnTo>
                    <a:lnTo>
                      <a:pt x="251" y="400"/>
                    </a:lnTo>
                    <a:lnTo>
                      <a:pt x="249" y="400"/>
                    </a:lnTo>
                    <a:lnTo>
                      <a:pt x="245" y="397"/>
                    </a:lnTo>
                    <a:lnTo>
                      <a:pt x="244" y="393"/>
                    </a:lnTo>
                    <a:lnTo>
                      <a:pt x="240" y="392"/>
                    </a:lnTo>
                    <a:lnTo>
                      <a:pt x="236" y="392"/>
                    </a:lnTo>
                    <a:lnTo>
                      <a:pt x="234" y="392"/>
                    </a:lnTo>
                    <a:lnTo>
                      <a:pt x="233" y="393"/>
                    </a:lnTo>
                    <a:lnTo>
                      <a:pt x="226" y="393"/>
                    </a:lnTo>
                    <a:lnTo>
                      <a:pt x="222" y="388"/>
                    </a:lnTo>
                    <a:lnTo>
                      <a:pt x="221" y="385"/>
                    </a:lnTo>
                    <a:lnTo>
                      <a:pt x="222" y="381"/>
                    </a:lnTo>
                    <a:lnTo>
                      <a:pt x="219" y="378"/>
                    </a:lnTo>
                    <a:lnTo>
                      <a:pt x="217" y="373"/>
                    </a:lnTo>
                    <a:lnTo>
                      <a:pt x="213" y="370"/>
                    </a:lnTo>
                    <a:lnTo>
                      <a:pt x="211" y="366"/>
                    </a:lnTo>
                    <a:lnTo>
                      <a:pt x="207" y="363"/>
                    </a:lnTo>
                    <a:lnTo>
                      <a:pt x="204" y="359"/>
                    </a:lnTo>
                    <a:lnTo>
                      <a:pt x="200" y="359"/>
                    </a:lnTo>
                    <a:lnTo>
                      <a:pt x="198" y="354"/>
                    </a:lnTo>
                    <a:lnTo>
                      <a:pt x="194" y="348"/>
                    </a:lnTo>
                    <a:lnTo>
                      <a:pt x="191" y="348"/>
                    </a:lnTo>
                    <a:lnTo>
                      <a:pt x="188" y="348"/>
                    </a:lnTo>
                    <a:lnTo>
                      <a:pt x="187" y="348"/>
                    </a:lnTo>
                    <a:lnTo>
                      <a:pt x="183" y="348"/>
                    </a:lnTo>
                    <a:lnTo>
                      <a:pt x="181" y="354"/>
                    </a:lnTo>
                    <a:lnTo>
                      <a:pt x="177" y="359"/>
                    </a:lnTo>
                    <a:lnTo>
                      <a:pt x="175" y="359"/>
                    </a:lnTo>
                    <a:lnTo>
                      <a:pt x="175" y="362"/>
                    </a:lnTo>
                    <a:lnTo>
                      <a:pt x="172" y="362"/>
                    </a:lnTo>
                    <a:lnTo>
                      <a:pt x="171" y="363"/>
                    </a:lnTo>
                    <a:lnTo>
                      <a:pt x="169" y="367"/>
                    </a:lnTo>
                    <a:lnTo>
                      <a:pt x="168" y="370"/>
                    </a:lnTo>
                    <a:lnTo>
                      <a:pt x="168" y="373"/>
                    </a:lnTo>
                    <a:lnTo>
                      <a:pt x="165" y="373"/>
                    </a:lnTo>
                    <a:lnTo>
                      <a:pt x="165" y="378"/>
                    </a:lnTo>
                    <a:lnTo>
                      <a:pt x="164" y="378"/>
                    </a:lnTo>
                    <a:lnTo>
                      <a:pt x="164" y="381"/>
                    </a:lnTo>
                    <a:lnTo>
                      <a:pt x="162" y="385"/>
                    </a:lnTo>
                    <a:lnTo>
                      <a:pt x="161" y="389"/>
                    </a:lnTo>
                    <a:lnTo>
                      <a:pt x="158" y="393"/>
                    </a:lnTo>
                    <a:lnTo>
                      <a:pt x="157" y="396"/>
                    </a:lnTo>
                    <a:lnTo>
                      <a:pt x="154" y="397"/>
                    </a:lnTo>
                    <a:lnTo>
                      <a:pt x="153" y="396"/>
                    </a:lnTo>
                    <a:lnTo>
                      <a:pt x="150" y="397"/>
                    </a:lnTo>
                    <a:lnTo>
                      <a:pt x="153" y="404"/>
                    </a:lnTo>
                    <a:lnTo>
                      <a:pt x="154" y="411"/>
                    </a:lnTo>
                    <a:lnTo>
                      <a:pt x="154" y="415"/>
                    </a:lnTo>
                    <a:lnTo>
                      <a:pt x="154" y="419"/>
                    </a:lnTo>
                    <a:lnTo>
                      <a:pt x="153" y="426"/>
                    </a:lnTo>
                    <a:lnTo>
                      <a:pt x="153" y="432"/>
                    </a:lnTo>
                    <a:lnTo>
                      <a:pt x="154" y="449"/>
                    </a:lnTo>
                    <a:lnTo>
                      <a:pt x="153" y="449"/>
                    </a:lnTo>
                    <a:lnTo>
                      <a:pt x="149" y="441"/>
                    </a:lnTo>
                    <a:lnTo>
                      <a:pt x="146" y="442"/>
                    </a:lnTo>
                    <a:lnTo>
                      <a:pt x="141" y="442"/>
                    </a:lnTo>
                    <a:lnTo>
                      <a:pt x="137" y="449"/>
                    </a:lnTo>
                    <a:lnTo>
                      <a:pt x="137" y="445"/>
                    </a:lnTo>
                    <a:lnTo>
                      <a:pt x="134" y="445"/>
                    </a:lnTo>
                    <a:lnTo>
                      <a:pt x="130" y="445"/>
                    </a:lnTo>
                    <a:lnTo>
                      <a:pt x="129" y="442"/>
                    </a:lnTo>
                    <a:lnTo>
                      <a:pt x="126" y="445"/>
                    </a:lnTo>
                    <a:lnTo>
                      <a:pt x="124" y="441"/>
                    </a:lnTo>
                    <a:lnTo>
                      <a:pt x="116" y="441"/>
                    </a:lnTo>
                    <a:lnTo>
                      <a:pt x="112" y="434"/>
                    </a:lnTo>
                    <a:lnTo>
                      <a:pt x="107" y="441"/>
                    </a:lnTo>
                    <a:lnTo>
                      <a:pt x="103" y="441"/>
                    </a:lnTo>
                    <a:lnTo>
                      <a:pt x="103" y="442"/>
                    </a:lnTo>
                    <a:lnTo>
                      <a:pt x="97" y="442"/>
                    </a:lnTo>
                    <a:lnTo>
                      <a:pt x="93" y="445"/>
                    </a:lnTo>
                    <a:lnTo>
                      <a:pt x="89" y="445"/>
                    </a:lnTo>
                    <a:lnTo>
                      <a:pt x="87" y="446"/>
                    </a:lnTo>
                    <a:lnTo>
                      <a:pt x="82" y="445"/>
                    </a:lnTo>
                    <a:lnTo>
                      <a:pt x="78" y="449"/>
                    </a:lnTo>
                    <a:lnTo>
                      <a:pt x="76" y="468"/>
                    </a:lnTo>
                    <a:lnTo>
                      <a:pt x="76" y="485"/>
                    </a:lnTo>
                    <a:lnTo>
                      <a:pt x="64" y="523"/>
                    </a:lnTo>
                    <a:lnTo>
                      <a:pt x="64" y="520"/>
                    </a:lnTo>
                    <a:lnTo>
                      <a:pt x="59" y="506"/>
                    </a:lnTo>
                    <a:lnTo>
                      <a:pt x="62" y="501"/>
                    </a:lnTo>
                    <a:lnTo>
                      <a:pt x="62" y="496"/>
                    </a:lnTo>
                    <a:lnTo>
                      <a:pt x="59" y="496"/>
                    </a:lnTo>
                    <a:lnTo>
                      <a:pt x="59" y="489"/>
                    </a:lnTo>
                    <a:lnTo>
                      <a:pt x="62" y="487"/>
                    </a:lnTo>
                    <a:lnTo>
                      <a:pt x="61" y="483"/>
                    </a:lnTo>
                    <a:lnTo>
                      <a:pt x="59" y="478"/>
                    </a:lnTo>
                    <a:lnTo>
                      <a:pt x="57" y="478"/>
                    </a:lnTo>
                    <a:lnTo>
                      <a:pt x="55" y="470"/>
                    </a:lnTo>
                    <a:lnTo>
                      <a:pt x="51" y="470"/>
                    </a:lnTo>
                    <a:lnTo>
                      <a:pt x="30" y="436"/>
                    </a:lnTo>
                    <a:lnTo>
                      <a:pt x="23" y="415"/>
                    </a:lnTo>
                    <a:lnTo>
                      <a:pt x="27" y="415"/>
                    </a:lnTo>
                    <a:lnTo>
                      <a:pt x="24" y="411"/>
                    </a:lnTo>
                    <a:lnTo>
                      <a:pt x="24" y="397"/>
                    </a:lnTo>
                    <a:lnTo>
                      <a:pt x="22" y="393"/>
                    </a:lnTo>
                    <a:lnTo>
                      <a:pt x="13" y="385"/>
                    </a:lnTo>
                    <a:lnTo>
                      <a:pt x="11" y="381"/>
                    </a:lnTo>
                    <a:lnTo>
                      <a:pt x="8" y="347"/>
                    </a:lnTo>
                    <a:lnTo>
                      <a:pt x="4" y="340"/>
                    </a:lnTo>
                    <a:lnTo>
                      <a:pt x="7" y="332"/>
                    </a:lnTo>
                    <a:lnTo>
                      <a:pt x="7" y="304"/>
                    </a:lnTo>
                    <a:lnTo>
                      <a:pt x="1" y="302"/>
                    </a:lnTo>
                    <a:lnTo>
                      <a:pt x="0" y="298"/>
                    </a:lnTo>
                    <a:lnTo>
                      <a:pt x="0" y="294"/>
                    </a:lnTo>
                    <a:lnTo>
                      <a:pt x="4" y="287"/>
                    </a:lnTo>
                    <a:lnTo>
                      <a:pt x="11" y="283"/>
                    </a:lnTo>
                    <a:lnTo>
                      <a:pt x="13" y="279"/>
                    </a:lnTo>
                    <a:lnTo>
                      <a:pt x="19" y="255"/>
                    </a:lnTo>
                    <a:lnTo>
                      <a:pt x="23" y="251"/>
                    </a:lnTo>
                    <a:lnTo>
                      <a:pt x="27" y="228"/>
                    </a:lnTo>
                    <a:lnTo>
                      <a:pt x="35" y="217"/>
                    </a:lnTo>
                    <a:lnTo>
                      <a:pt x="38" y="217"/>
                    </a:lnTo>
                    <a:lnTo>
                      <a:pt x="36" y="213"/>
                    </a:lnTo>
                    <a:lnTo>
                      <a:pt x="39" y="206"/>
                    </a:lnTo>
                    <a:lnTo>
                      <a:pt x="46" y="209"/>
                    </a:lnTo>
                    <a:lnTo>
                      <a:pt x="49" y="213"/>
                    </a:lnTo>
                    <a:lnTo>
                      <a:pt x="57" y="209"/>
                    </a:lnTo>
                    <a:lnTo>
                      <a:pt x="58" y="202"/>
                    </a:lnTo>
                    <a:lnTo>
                      <a:pt x="66" y="202"/>
                    </a:lnTo>
                    <a:lnTo>
                      <a:pt x="69" y="201"/>
                    </a:lnTo>
                    <a:lnTo>
                      <a:pt x="72" y="198"/>
                    </a:lnTo>
                    <a:lnTo>
                      <a:pt x="73" y="191"/>
                    </a:lnTo>
                    <a:lnTo>
                      <a:pt x="74" y="191"/>
                    </a:lnTo>
                    <a:lnTo>
                      <a:pt x="76" y="190"/>
                    </a:lnTo>
                    <a:lnTo>
                      <a:pt x="77" y="187"/>
                    </a:lnTo>
                    <a:lnTo>
                      <a:pt x="77" y="191"/>
                    </a:lnTo>
                    <a:lnTo>
                      <a:pt x="81" y="195"/>
                    </a:lnTo>
                    <a:lnTo>
                      <a:pt x="81" y="198"/>
                    </a:lnTo>
                    <a:lnTo>
                      <a:pt x="82" y="201"/>
                    </a:lnTo>
                    <a:lnTo>
                      <a:pt x="85" y="202"/>
                    </a:lnTo>
                    <a:lnTo>
                      <a:pt x="87" y="206"/>
                    </a:lnTo>
                    <a:lnTo>
                      <a:pt x="89" y="206"/>
                    </a:lnTo>
                    <a:lnTo>
                      <a:pt x="89" y="202"/>
                    </a:lnTo>
                    <a:lnTo>
                      <a:pt x="89" y="201"/>
                    </a:lnTo>
                    <a:lnTo>
                      <a:pt x="93" y="201"/>
                    </a:lnTo>
                    <a:lnTo>
                      <a:pt x="95" y="201"/>
                    </a:lnTo>
                    <a:lnTo>
                      <a:pt x="96" y="201"/>
                    </a:lnTo>
                    <a:lnTo>
                      <a:pt x="99" y="198"/>
                    </a:lnTo>
                    <a:lnTo>
                      <a:pt x="103" y="190"/>
                    </a:lnTo>
                    <a:lnTo>
                      <a:pt x="106" y="190"/>
                    </a:lnTo>
                    <a:lnTo>
                      <a:pt x="108" y="186"/>
                    </a:lnTo>
                    <a:lnTo>
                      <a:pt x="110" y="187"/>
                    </a:lnTo>
                    <a:lnTo>
                      <a:pt x="110" y="186"/>
                    </a:lnTo>
                    <a:lnTo>
                      <a:pt x="112" y="186"/>
                    </a:lnTo>
                    <a:lnTo>
                      <a:pt x="114" y="183"/>
                    </a:lnTo>
                    <a:lnTo>
                      <a:pt x="118" y="182"/>
                    </a:lnTo>
                    <a:lnTo>
                      <a:pt x="127" y="182"/>
                    </a:lnTo>
                    <a:lnTo>
                      <a:pt x="133" y="179"/>
                    </a:lnTo>
                    <a:lnTo>
                      <a:pt x="153" y="179"/>
                    </a:lnTo>
                    <a:lnTo>
                      <a:pt x="156" y="168"/>
                    </a:lnTo>
                    <a:lnTo>
                      <a:pt x="162" y="161"/>
                    </a:lnTo>
                    <a:lnTo>
                      <a:pt x="169" y="149"/>
                    </a:lnTo>
                    <a:lnTo>
                      <a:pt x="171" y="142"/>
                    </a:lnTo>
                    <a:lnTo>
                      <a:pt x="172" y="141"/>
                    </a:lnTo>
                    <a:lnTo>
                      <a:pt x="162" y="130"/>
                    </a:lnTo>
                    <a:lnTo>
                      <a:pt x="164" y="126"/>
                    </a:lnTo>
                    <a:lnTo>
                      <a:pt x="171" y="119"/>
                    </a:lnTo>
                    <a:lnTo>
                      <a:pt x="181" y="119"/>
                    </a:lnTo>
                    <a:lnTo>
                      <a:pt x="183" y="119"/>
                    </a:lnTo>
                    <a:lnTo>
                      <a:pt x="184" y="119"/>
                    </a:lnTo>
                    <a:lnTo>
                      <a:pt x="190" y="119"/>
                    </a:lnTo>
                    <a:lnTo>
                      <a:pt x="194" y="119"/>
                    </a:lnTo>
                    <a:lnTo>
                      <a:pt x="195" y="119"/>
                    </a:lnTo>
                    <a:lnTo>
                      <a:pt x="200" y="119"/>
                    </a:lnTo>
                    <a:lnTo>
                      <a:pt x="206" y="113"/>
                    </a:lnTo>
                    <a:lnTo>
                      <a:pt x="206" y="115"/>
                    </a:lnTo>
                    <a:lnTo>
                      <a:pt x="207" y="111"/>
                    </a:lnTo>
                    <a:lnTo>
                      <a:pt x="209" y="111"/>
                    </a:lnTo>
                    <a:lnTo>
                      <a:pt x="210" y="113"/>
                    </a:lnTo>
                    <a:lnTo>
                      <a:pt x="218" y="113"/>
                    </a:lnTo>
                    <a:lnTo>
                      <a:pt x="219" y="111"/>
                    </a:lnTo>
                    <a:lnTo>
                      <a:pt x="221" y="111"/>
                    </a:lnTo>
                    <a:lnTo>
                      <a:pt x="222" y="108"/>
                    </a:lnTo>
                    <a:lnTo>
                      <a:pt x="225" y="100"/>
                    </a:lnTo>
                    <a:lnTo>
                      <a:pt x="229" y="100"/>
                    </a:lnTo>
                    <a:lnTo>
                      <a:pt x="229" y="98"/>
                    </a:lnTo>
                    <a:lnTo>
                      <a:pt x="233" y="98"/>
                    </a:lnTo>
                    <a:lnTo>
                      <a:pt x="241" y="81"/>
                    </a:lnTo>
                    <a:lnTo>
                      <a:pt x="241" y="79"/>
                    </a:lnTo>
                    <a:lnTo>
                      <a:pt x="241" y="75"/>
                    </a:lnTo>
                    <a:lnTo>
                      <a:pt x="244" y="75"/>
                    </a:lnTo>
                    <a:lnTo>
                      <a:pt x="248" y="66"/>
                    </a:lnTo>
                    <a:lnTo>
                      <a:pt x="251" y="60"/>
                    </a:lnTo>
                    <a:lnTo>
                      <a:pt x="255" y="64"/>
                    </a:lnTo>
                    <a:lnTo>
                      <a:pt x="257" y="53"/>
                    </a:lnTo>
                    <a:lnTo>
                      <a:pt x="268" y="43"/>
                    </a:lnTo>
                    <a:lnTo>
                      <a:pt x="269" y="37"/>
                    </a:lnTo>
                    <a:lnTo>
                      <a:pt x="267" y="30"/>
                    </a:lnTo>
                    <a:lnTo>
                      <a:pt x="268" y="22"/>
                    </a:lnTo>
                    <a:lnTo>
                      <a:pt x="278" y="18"/>
                    </a:lnTo>
                    <a:lnTo>
                      <a:pt x="278" y="11"/>
                    </a:lnTo>
                    <a:lnTo>
                      <a:pt x="284" y="11"/>
                    </a:lnTo>
                    <a:lnTo>
                      <a:pt x="287" y="4"/>
                    </a:lnTo>
                    <a:lnTo>
                      <a:pt x="293" y="4"/>
                    </a:lnTo>
                    <a:lnTo>
                      <a:pt x="294" y="0"/>
                    </a:lnTo>
                    <a:lnTo>
                      <a:pt x="295" y="0"/>
                    </a:lnTo>
                    <a:lnTo>
                      <a:pt x="299" y="3"/>
                    </a:lnTo>
                    <a:lnTo>
                      <a:pt x="301" y="0"/>
                    </a:lnTo>
                    <a:lnTo>
                      <a:pt x="310" y="4"/>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63" name="Freeform 447"/>
              <p:cNvSpPr>
                <a:spLocks/>
              </p:cNvSpPr>
              <p:nvPr/>
            </p:nvSpPr>
            <p:spPr bwMode="auto">
              <a:xfrm>
                <a:off x="3188" y="2506"/>
                <a:ext cx="20" cy="34"/>
              </a:xfrm>
              <a:custGeom>
                <a:avLst/>
                <a:gdLst/>
                <a:ahLst/>
                <a:cxnLst>
                  <a:cxn ang="0">
                    <a:pos x="42" y="4"/>
                  </a:cxn>
                  <a:cxn ang="0">
                    <a:pos x="39" y="8"/>
                  </a:cxn>
                  <a:cxn ang="0">
                    <a:pos x="38" y="15"/>
                  </a:cxn>
                  <a:cxn ang="0">
                    <a:pos x="35" y="19"/>
                  </a:cxn>
                  <a:cxn ang="0">
                    <a:pos x="32" y="20"/>
                  </a:cxn>
                  <a:cxn ang="0">
                    <a:pos x="24" y="10"/>
                  </a:cxn>
                  <a:cxn ang="0">
                    <a:pos x="19" y="23"/>
                  </a:cxn>
                  <a:cxn ang="0">
                    <a:pos x="13" y="34"/>
                  </a:cxn>
                  <a:cxn ang="0">
                    <a:pos x="5" y="53"/>
                  </a:cxn>
                  <a:cxn ang="0">
                    <a:pos x="2" y="54"/>
                  </a:cxn>
                  <a:cxn ang="0">
                    <a:pos x="0" y="69"/>
                  </a:cxn>
                  <a:cxn ang="0">
                    <a:pos x="1" y="99"/>
                  </a:cxn>
                  <a:cxn ang="0">
                    <a:pos x="0" y="102"/>
                  </a:cxn>
                  <a:cxn ang="0">
                    <a:pos x="6" y="103"/>
                  </a:cxn>
                  <a:cxn ang="0">
                    <a:pos x="11" y="102"/>
                  </a:cxn>
                  <a:cxn ang="0">
                    <a:pos x="16" y="102"/>
                  </a:cxn>
                  <a:cxn ang="0">
                    <a:pos x="21" y="99"/>
                  </a:cxn>
                  <a:cxn ang="0">
                    <a:pos x="25" y="98"/>
                  </a:cxn>
                  <a:cxn ang="0">
                    <a:pos x="32" y="98"/>
                  </a:cxn>
                  <a:cxn ang="0">
                    <a:pos x="36" y="99"/>
                  </a:cxn>
                  <a:cxn ang="0">
                    <a:pos x="39" y="99"/>
                  </a:cxn>
                  <a:cxn ang="0">
                    <a:pos x="40" y="99"/>
                  </a:cxn>
                  <a:cxn ang="0">
                    <a:pos x="54" y="72"/>
                  </a:cxn>
                  <a:cxn ang="0">
                    <a:pos x="51" y="69"/>
                  </a:cxn>
                  <a:cxn ang="0">
                    <a:pos x="50" y="64"/>
                  </a:cxn>
                  <a:cxn ang="0">
                    <a:pos x="48" y="65"/>
                  </a:cxn>
                  <a:cxn ang="0">
                    <a:pos x="38" y="65"/>
                  </a:cxn>
                  <a:cxn ang="0">
                    <a:pos x="32" y="69"/>
                  </a:cxn>
                  <a:cxn ang="0">
                    <a:pos x="31" y="72"/>
                  </a:cxn>
                  <a:cxn ang="0">
                    <a:pos x="25" y="69"/>
                  </a:cxn>
                  <a:cxn ang="0">
                    <a:pos x="25" y="65"/>
                  </a:cxn>
                  <a:cxn ang="0">
                    <a:pos x="30" y="68"/>
                  </a:cxn>
                  <a:cxn ang="0">
                    <a:pos x="32" y="61"/>
                  </a:cxn>
                  <a:cxn ang="0">
                    <a:pos x="35" y="57"/>
                  </a:cxn>
                  <a:cxn ang="0">
                    <a:pos x="40" y="54"/>
                  </a:cxn>
                  <a:cxn ang="0">
                    <a:pos x="43" y="53"/>
                  </a:cxn>
                  <a:cxn ang="0">
                    <a:pos x="47" y="50"/>
                  </a:cxn>
                  <a:cxn ang="0">
                    <a:pos x="58" y="42"/>
                  </a:cxn>
                  <a:cxn ang="0">
                    <a:pos x="61" y="34"/>
                  </a:cxn>
                  <a:cxn ang="0">
                    <a:pos x="58" y="25"/>
                  </a:cxn>
                  <a:cxn ang="0">
                    <a:pos x="57" y="15"/>
                  </a:cxn>
                  <a:cxn ang="0">
                    <a:pos x="48" y="1"/>
                  </a:cxn>
                </a:cxnLst>
                <a:rect l="0" t="0" r="r" b="b"/>
                <a:pathLst>
                  <a:path w="61" h="103">
                    <a:moveTo>
                      <a:pt x="48" y="0"/>
                    </a:moveTo>
                    <a:lnTo>
                      <a:pt x="42" y="4"/>
                    </a:lnTo>
                    <a:lnTo>
                      <a:pt x="40" y="4"/>
                    </a:lnTo>
                    <a:lnTo>
                      <a:pt x="39" y="8"/>
                    </a:lnTo>
                    <a:lnTo>
                      <a:pt x="38" y="10"/>
                    </a:lnTo>
                    <a:lnTo>
                      <a:pt x="38" y="15"/>
                    </a:lnTo>
                    <a:lnTo>
                      <a:pt x="35" y="16"/>
                    </a:lnTo>
                    <a:lnTo>
                      <a:pt x="35" y="19"/>
                    </a:lnTo>
                    <a:lnTo>
                      <a:pt x="34" y="19"/>
                    </a:lnTo>
                    <a:lnTo>
                      <a:pt x="32" y="20"/>
                    </a:lnTo>
                    <a:lnTo>
                      <a:pt x="27" y="12"/>
                    </a:lnTo>
                    <a:lnTo>
                      <a:pt x="24" y="10"/>
                    </a:lnTo>
                    <a:lnTo>
                      <a:pt x="20" y="16"/>
                    </a:lnTo>
                    <a:lnTo>
                      <a:pt x="19" y="23"/>
                    </a:lnTo>
                    <a:lnTo>
                      <a:pt x="16" y="27"/>
                    </a:lnTo>
                    <a:lnTo>
                      <a:pt x="13" y="34"/>
                    </a:lnTo>
                    <a:lnTo>
                      <a:pt x="13" y="35"/>
                    </a:lnTo>
                    <a:lnTo>
                      <a:pt x="5" y="53"/>
                    </a:lnTo>
                    <a:lnTo>
                      <a:pt x="4" y="53"/>
                    </a:lnTo>
                    <a:lnTo>
                      <a:pt x="2" y="54"/>
                    </a:lnTo>
                    <a:lnTo>
                      <a:pt x="1" y="54"/>
                    </a:lnTo>
                    <a:lnTo>
                      <a:pt x="0" y="69"/>
                    </a:lnTo>
                    <a:lnTo>
                      <a:pt x="1" y="87"/>
                    </a:lnTo>
                    <a:lnTo>
                      <a:pt x="1" y="99"/>
                    </a:lnTo>
                    <a:lnTo>
                      <a:pt x="0" y="99"/>
                    </a:lnTo>
                    <a:lnTo>
                      <a:pt x="0" y="102"/>
                    </a:lnTo>
                    <a:lnTo>
                      <a:pt x="5" y="103"/>
                    </a:lnTo>
                    <a:lnTo>
                      <a:pt x="6" y="103"/>
                    </a:lnTo>
                    <a:lnTo>
                      <a:pt x="11" y="103"/>
                    </a:lnTo>
                    <a:lnTo>
                      <a:pt x="11" y="102"/>
                    </a:lnTo>
                    <a:lnTo>
                      <a:pt x="13" y="99"/>
                    </a:lnTo>
                    <a:lnTo>
                      <a:pt x="16" y="102"/>
                    </a:lnTo>
                    <a:lnTo>
                      <a:pt x="20" y="99"/>
                    </a:lnTo>
                    <a:lnTo>
                      <a:pt x="21" y="99"/>
                    </a:lnTo>
                    <a:lnTo>
                      <a:pt x="23" y="99"/>
                    </a:lnTo>
                    <a:lnTo>
                      <a:pt x="25" y="98"/>
                    </a:lnTo>
                    <a:lnTo>
                      <a:pt x="31" y="95"/>
                    </a:lnTo>
                    <a:lnTo>
                      <a:pt x="32" y="98"/>
                    </a:lnTo>
                    <a:lnTo>
                      <a:pt x="35" y="98"/>
                    </a:lnTo>
                    <a:lnTo>
                      <a:pt x="36" y="99"/>
                    </a:lnTo>
                    <a:lnTo>
                      <a:pt x="38" y="102"/>
                    </a:lnTo>
                    <a:lnTo>
                      <a:pt x="39" y="99"/>
                    </a:lnTo>
                    <a:lnTo>
                      <a:pt x="40" y="102"/>
                    </a:lnTo>
                    <a:lnTo>
                      <a:pt x="40" y="99"/>
                    </a:lnTo>
                    <a:lnTo>
                      <a:pt x="42" y="99"/>
                    </a:lnTo>
                    <a:lnTo>
                      <a:pt x="54" y="72"/>
                    </a:lnTo>
                    <a:lnTo>
                      <a:pt x="53" y="69"/>
                    </a:lnTo>
                    <a:lnTo>
                      <a:pt x="51" y="69"/>
                    </a:lnTo>
                    <a:lnTo>
                      <a:pt x="50" y="65"/>
                    </a:lnTo>
                    <a:lnTo>
                      <a:pt x="50" y="64"/>
                    </a:lnTo>
                    <a:lnTo>
                      <a:pt x="48" y="64"/>
                    </a:lnTo>
                    <a:lnTo>
                      <a:pt x="48" y="65"/>
                    </a:lnTo>
                    <a:lnTo>
                      <a:pt x="47" y="65"/>
                    </a:lnTo>
                    <a:lnTo>
                      <a:pt x="38" y="65"/>
                    </a:lnTo>
                    <a:lnTo>
                      <a:pt x="32" y="68"/>
                    </a:lnTo>
                    <a:lnTo>
                      <a:pt x="32" y="69"/>
                    </a:lnTo>
                    <a:lnTo>
                      <a:pt x="32" y="72"/>
                    </a:lnTo>
                    <a:lnTo>
                      <a:pt x="31" y="72"/>
                    </a:lnTo>
                    <a:lnTo>
                      <a:pt x="30" y="72"/>
                    </a:lnTo>
                    <a:lnTo>
                      <a:pt x="25" y="69"/>
                    </a:lnTo>
                    <a:lnTo>
                      <a:pt x="27" y="68"/>
                    </a:lnTo>
                    <a:lnTo>
                      <a:pt x="25" y="65"/>
                    </a:lnTo>
                    <a:lnTo>
                      <a:pt x="27" y="65"/>
                    </a:lnTo>
                    <a:lnTo>
                      <a:pt x="30" y="68"/>
                    </a:lnTo>
                    <a:lnTo>
                      <a:pt x="32" y="65"/>
                    </a:lnTo>
                    <a:lnTo>
                      <a:pt x="32" y="61"/>
                    </a:lnTo>
                    <a:lnTo>
                      <a:pt x="35" y="61"/>
                    </a:lnTo>
                    <a:lnTo>
                      <a:pt x="35" y="57"/>
                    </a:lnTo>
                    <a:lnTo>
                      <a:pt x="35" y="54"/>
                    </a:lnTo>
                    <a:lnTo>
                      <a:pt x="40" y="54"/>
                    </a:lnTo>
                    <a:lnTo>
                      <a:pt x="42" y="54"/>
                    </a:lnTo>
                    <a:lnTo>
                      <a:pt x="43" y="53"/>
                    </a:lnTo>
                    <a:lnTo>
                      <a:pt x="46" y="53"/>
                    </a:lnTo>
                    <a:lnTo>
                      <a:pt x="47" y="50"/>
                    </a:lnTo>
                    <a:lnTo>
                      <a:pt x="50" y="44"/>
                    </a:lnTo>
                    <a:lnTo>
                      <a:pt x="58" y="42"/>
                    </a:lnTo>
                    <a:lnTo>
                      <a:pt x="59" y="39"/>
                    </a:lnTo>
                    <a:lnTo>
                      <a:pt x="61" y="34"/>
                    </a:lnTo>
                    <a:lnTo>
                      <a:pt x="61" y="27"/>
                    </a:lnTo>
                    <a:lnTo>
                      <a:pt x="58" y="25"/>
                    </a:lnTo>
                    <a:lnTo>
                      <a:pt x="58" y="19"/>
                    </a:lnTo>
                    <a:lnTo>
                      <a:pt x="57" y="15"/>
                    </a:lnTo>
                    <a:lnTo>
                      <a:pt x="55" y="15"/>
                    </a:lnTo>
                    <a:lnTo>
                      <a:pt x="48" y="1"/>
                    </a:lnTo>
                    <a:lnTo>
                      <a:pt x="48"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62" name="Freeform 446"/>
              <p:cNvSpPr>
                <a:spLocks/>
              </p:cNvSpPr>
              <p:nvPr/>
            </p:nvSpPr>
            <p:spPr bwMode="auto">
              <a:xfrm>
                <a:off x="3090" y="2666"/>
                <a:ext cx="99" cy="184"/>
              </a:xfrm>
              <a:custGeom>
                <a:avLst/>
                <a:gdLst/>
                <a:ahLst/>
                <a:cxnLst>
                  <a:cxn ang="0">
                    <a:pos x="200" y="547"/>
                  </a:cxn>
                  <a:cxn ang="0">
                    <a:pos x="204" y="546"/>
                  </a:cxn>
                  <a:cxn ang="0">
                    <a:pos x="206" y="542"/>
                  </a:cxn>
                  <a:cxn ang="0">
                    <a:pos x="210" y="528"/>
                  </a:cxn>
                  <a:cxn ang="0">
                    <a:pos x="212" y="513"/>
                  </a:cxn>
                  <a:cxn ang="0">
                    <a:pos x="213" y="509"/>
                  </a:cxn>
                  <a:cxn ang="0">
                    <a:pos x="213" y="508"/>
                  </a:cxn>
                  <a:cxn ang="0">
                    <a:pos x="220" y="493"/>
                  </a:cxn>
                  <a:cxn ang="0">
                    <a:pos x="216" y="489"/>
                  </a:cxn>
                  <a:cxn ang="0">
                    <a:pos x="221" y="484"/>
                  </a:cxn>
                  <a:cxn ang="0">
                    <a:pos x="227" y="471"/>
                  </a:cxn>
                  <a:cxn ang="0">
                    <a:pos x="232" y="454"/>
                  </a:cxn>
                  <a:cxn ang="0">
                    <a:pos x="231" y="448"/>
                  </a:cxn>
                  <a:cxn ang="0">
                    <a:pos x="231" y="438"/>
                  </a:cxn>
                  <a:cxn ang="0">
                    <a:pos x="235" y="434"/>
                  </a:cxn>
                  <a:cxn ang="0">
                    <a:pos x="251" y="420"/>
                  </a:cxn>
                  <a:cxn ang="0">
                    <a:pos x="254" y="415"/>
                  </a:cxn>
                  <a:cxn ang="0">
                    <a:pos x="258" y="408"/>
                  </a:cxn>
                  <a:cxn ang="0">
                    <a:pos x="261" y="410"/>
                  </a:cxn>
                  <a:cxn ang="0">
                    <a:pos x="258" y="396"/>
                  </a:cxn>
                  <a:cxn ang="0">
                    <a:pos x="261" y="396"/>
                  </a:cxn>
                  <a:cxn ang="0">
                    <a:pos x="263" y="386"/>
                  </a:cxn>
                  <a:cxn ang="0">
                    <a:pos x="269" y="393"/>
                  </a:cxn>
                  <a:cxn ang="0">
                    <a:pos x="275" y="386"/>
                  </a:cxn>
                  <a:cxn ang="0">
                    <a:pos x="282" y="370"/>
                  </a:cxn>
                  <a:cxn ang="0">
                    <a:pos x="296" y="34"/>
                  </a:cxn>
                  <a:cxn ang="0">
                    <a:pos x="285" y="38"/>
                  </a:cxn>
                  <a:cxn ang="0">
                    <a:pos x="266" y="34"/>
                  </a:cxn>
                  <a:cxn ang="0">
                    <a:pos x="232" y="34"/>
                  </a:cxn>
                  <a:cxn ang="0">
                    <a:pos x="208" y="70"/>
                  </a:cxn>
                  <a:cxn ang="0">
                    <a:pos x="195" y="64"/>
                  </a:cxn>
                  <a:cxn ang="0">
                    <a:pos x="177" y="57"/>
                  </a:cxn>
                  <a:cxn ang="0">
                    <a:pos x="168" y="60"/>
                  </a:cxn>
                  <a:cxn ang="0">
                    <a:pos x="117" y="12"/>
                  </a:cxn>
                  <a:cxn ang="0">
                    <a:pos x="78" y="0"/>
                  </a:cxn>
                  <a:cxn ang="0">
                    <a:pos x="7" y="30"/>
                  </a:cxn>
                  <a:cxn ang="0">
                    <a:pos x="8" y="45"/>
                  </a:cxn>
                  <a:cxn ang="0">
                    <a:pos x="13" y="46"/>
                  </a:cxn>
                  <a:cxn ang="0">
                    <a:pos x="17" y="55"/>
                  </a:cxn>
                  <a:cxn ang="0">
                    <a:pos x="21" y="64"/>
                  </a:cxn>
                  <a:cxn ang="0">
                    <a:pos x="21" y="80"/>
                  </a:cxn>
                  <a:cxn ang="0">
                    <a:pos x="29" y="104"/>
                  </a:cxn>
                  <a:cxn ang="0">
                    <a:pos x="33" y="115"/>
                  </a:cxn>
                  <a:cxn ang="0">
                    <a:pos x="38" y="127"/>
                  </a:cxn>
                  <a:cxn ang="0">
                    <a:pos x="41" y="157"/>
                  </a:cxn>
                  <a:cxn ang="0">
                    <a:pos x="38" y="183"/>
                  </a:cxn>
                  <a:cxn ang="0">
                    <a:pos x="36" y="199"/>
                  </a:cxn>
                  <a:cxn ang="0">
                    <a:pos x="23" y="209"/>
                  </a:cxn>
                  <a:cxn ang="0">
                    <a:pos x="17" y="229"/>
                  </a:cxn>
                  <a:cxn ang="0">
                    <a:pos x="8" y="252"/>
                  </a:cxn>
                  <a:cxn ang="0">
                    <a:pos x="0" y="333"/>
                  </a:cxn>
                  <a:cxn ang="0">
                    <a:pos x="137" y="453"/>
                  </a:cxn>
                  <a:cxn ang="0">
                    <a:pos x="137" y="476"/>
                  </a:cxn>
                  <a:cxn ang="0">
                    <a:pos x="141" y="484"/>
                  </a:cxn>
                </a:cxnLst>
                <a:rect l="0" t="0" r="r" b="b"/>
                <a:pathLst>
                  <a:path w="296" h="553">
                    <a:moveTo>
                      <a:pt x="195" y="553"/>
                    </a:moveTo>
                    <a:lnTo>
                      <a:pt x="197" y="553"/>
                    </a:lnTo>
                    <a:lnTo>
                      <a:pt x="197" y="550"/>
                    </a:lnTo>
                    <a:lnTo>
                      <a:pt x="198" y="547"/>
                    </a:lnTo>
                    <a:lnTo>
                      <a:pt x="200" y="547"/>
                    </a:lnTo>
                    <a:lnTo>
                      <a:pt x="201" y="550"/>
                    </a:lnTo>
                    <a:lnTo>
                      <a:pt x="204" y="550"/>
                    </a:lnTo>
                    <a:lnTo>
                      <a:pt x="204" y="547"/>
                    </a:lnTo>
                    <a:lnTo>
                      <a:pt x="202" y="546"/>
                    </a:lnTo>
                    <a:lnTo>
                      <a:pt x="204" y="546"/>
                    </a:lnTo>
                    <a:lnTo>
                      <a:pt x="204" y="543"/>
                    </a:lnTo>
                    <a:lnTo>
                      <a:pt x="205" y="543"/>
                    </a:lnTo>
                    <a:lnTo>
                      <a:pt x="204" y="546"/>
                    </a:lnTo>
                    <a:lnTo>
                      <a:pt x="205" y="546"/>
                    </a:lnTo>
                    <a:lnTo>
                      <a:pt x="206" y="542"/>
                    </a:lnTo>
                    <a:lnTo>
                      <a:pt x="206" y="539"/>
                    </a:lnTo>
                    <a:lnTo>
                      <a:pt x="206" y="538"/>
                    </a:lnTo>
                    <a:lnTo>
                      <a:pt x="208" y="538"/>
                    </a:lnTo>
                    <a:lnTo>
                      <a:pt x="209" y="538"/>
                    </a:lnTo>
                    <a:lnTo>
                      <a:pt x="210" y="528"/>
                    </a:lnTo>
                    <a:lnTo>
                      <a:pt x="213" y="518"/>
                    </a:lnTo>
                    <a:lnTo>
                      <a:pt x="210" y="516"/>
                    </a:lnTo>
                    <a:lnTo>
                      <a:pt x="209" y="516"/>
                    </a:lnTo>
                    <a:lnTo>
                      <a:pt x="209" y="513"/>
                    </a:lnTo>
                    <a:lnTo>
                      <a:pt x="212" y="513"/>
                    </a:lnTo>
                    <a:lnTo>
                      <a:pt x="212" y="512"/>
                    </a:lnTo>
                    <a:lnTo>
                      <a:pt x="210" y="512"/>
                    </a:lnTo>
                    <a:lnTo>
                      <a:pt x="210" y="509"/>
                    </a:lnTo>
                    <a:lnTo>
                      <a:pt x="213" y="512"/>
                    </a:lnTo>
                    <a:lnTo>
                      <a:pt x="213" y="509"/>
                    </a:lnTo>
                    <a:lnTo>
                      <a:pt x="213" y="513"/>
                    </a:lnTo>
                    <a:lnTo>
                      <a:pt x="216" y="513"/>
                    </a:lnTo>
                    <a:lnTo>
                      <a:pt x="216" y="509"/>
                    </a:lnTo>
                    <a:lnTo>
                      <a:pt x="214" y="509"/>
                    </a:lnTo>
                    <a:lnTo>
                      <a:pt x="213" y="508"/>
                    </a:lnTo>
                    <a:lnTo>
                      <a:pt x="216" y="508"/>
                    </a:lnTo>
                    <a:lnTo>
                      <a:pt x="219" y="501"/>
                    </a:lnTo>
                    <a:lnTo>
                      <a:pt x="220" y="493"/>
                    </a:lnTo>
                    <a:lnTo>
                      <a:pt x="220" y="490"/>
                    </a:lnTo>
                    <a:lnTo>
                      <a:pt x="219" y="490"/>
                    </a:lnTo>
                    <a:lnTo>
                      <a:pt x="217" y="490"/>
                    </a:lnTo>
                    <a:lnTo>
                      <a:pt x="217" y="489"/>
                    </a:lnTo>
                    <a:lnTo>
                      <a:pt x="216" y="489"/>
                    </a:lnTo>
                    <a:lnTo>
                      <a:pt x="219" y="489"/>
                    </a:lnTo>
                    <a:lnTo>
                      <a:pt x="220" y="489"/>
                    </a:lnTo>
                    <a:lnTo>
                      <a:pt x="221" y="489"/>
                    </a:lnTo>
                    <a:lnTo>
                      <a:pt x="221" y="484"/>
                    </a:lnTo>
                    <a:lnTo>
                      <a:pt x="224" y="476"/>
                    </a:lnTo>
                    <a:lnTo>
                      <a:pt x="224" y="474"/>
                    </a:lnTo>
                    <a:lnTo>
                      <a:pt x="224" y="471"/>
                    </a:lnTo>
                    <a:lnTo>
                      <a:pt x="225" y="474"/>
                    </a:lnTo>
                    <a:lnTo>
                      <a:pt x="227" y="471"/>
                    </a:lnTo>
                    <a:lnTo>
                      <a:pt x="229" y="467"/>
                    </a:lnTo>
                    <a:lnTo>
                      <a:pt x="231" y="465"/>
                    </a:lnTo>
                    <a:lnTo>
                      <a:pt x="229" y="463"/>
                    </a:lnTo>
                    <a:lnTo>
                      <a:pt x="231" y="459"/>
                    </a:lnTo>
                    <a:lnTo>
                      <a:pt x="232" y="454"/>
                    </a:lnTo>
                    <a:lnTo>
                      <a:pt x="233" y="453"/>
                    </a:lnTo>
                    <a:lnTo>
                      <a:pt x="232" y="453"/>
                    </a:lnTo>
                    <a:lnTo>
                      <a:pt x="231" y="454"/>
                    </a:lnTo>
                    <a:lnTo>
                      <a:pt x="231" y="453"/>
                    </a:lnTo>
                    <a:lnTo>
                      <a:pt x="231" y="448"/>
                    </a:lnTo>
                    <a:lnTo>
                      <a:pt x="231" y="446"/>
                    </a:lnTo>
                    <a:lnTo>
                      <a:pt x="232" y="442"/>
                    </a:lnTo>
                    <a:lnTo>
                      <a:pt x="231" y="439"/>
                    </a:lnTo>
                    <a:lnTo>
                      <a:pt x="231" y="438"/>
                    </a:lnTo>
                    <a:lnTo>
                      <a:pt x="232" y="435"/>
                    </a:lnTo>
                    <a:lnTo>
                      <a:pt x="232" y="434"/>
                    </a:lnTo>
                    <a:lnTo>
                      <a:pt x="232" y="435"/>
                    </a:lnTo>
                    <a:lnTo>
                      <a:pt x="232" y="438"/>
                    </a:lnTo>
                    <a:lnTo>
                      <a:pt x="235" y="434"/>
                    </a:lnTo>
                    <a:lnTo>
                      <a:pt x="240" y="427"/>
                    </a:lnTo>
                    <a:lnTo>
                      <a:pt x="246" y="424"/>
                    </a:lnTo>
                    <a:lnTo>
                      <a:pt x="247" y="427"/>
                    </a:lnTo>
                    <a:lnTo>
                      <a:pt x="248" y="427"/>
                    </a:lnTo>
                    <a:lnTo>
                      <a:pt x="251" y="420"/>
                    </a:lnTo>
                    <a:lnTo>
                      <a:pt x="254" y="420"/>
                    </a:lnTo>
                    <a:lnTo>
                      <a:pt x="254" y="416"/>
                    </a:lnTo>
                    <a:lnTo>
                      <a:pt x="255" y="416"/>
                    </a:lnTo>
                    <a:lnTo>
                      <a:pt x="255" y="415"/>
                    </a:lnTo>
                    <a:lnTo>
                      <a:pt x="254" y="415"/>
                    </a:lnTo>
                    <a:lnTo>
                      <a:pt x="255" y="412"/>
                    </a:lnTo>
                    <a:lnTo>
                      <a:pt x="254" y="410"/>
                    </a:lnTo>
                    <a:lnTo>
                      <a:pt x="255" y="410"/>
                    </a:lnTo>
                    <a:lnTo>
                      <a:pt x="256" y="408"/>
                    </a:lnTo>
                    <a:lnTo>
                      <a:pt x="258" y="408"/>
                    </a:lnTo>
                    <a:lnTo>
                      <a:pt x="259" y="410"/>
                    </a:lnTo>
                    <a:lnTo>
                      <a:pt x="261" y="410"/>
                    </a:lnTo>
                    <a:lnTo>
                      <a:pt x="259" y="410"/>
                    </a:lnTo>
                    <a:lnTo>
                      <a:pt x="259" y="412"/>
                    </a:lnTo>
                    <a:lnTo>
                      <a:pt x="261" y="410"/>
                    </a:lnTo>
                    <a:lnTo>
                      <a:pt x="262" y="408"/>
                    </a:lnTo>
                    <a:lnTo>
                      <a:pt x="261" y="408"/>
                    </a:lnTo>
                    <a:lnTo>
                      <a:pt x="259" y="408"/>
                    </a:lnTo>
                    <a:lnTo>
                      <a:pt x="258" y="397"/>
                    </a:lnTo>
                    <a:lnTo>
                      <a:pt x="258" y="396"/>
                    </a:lnTo>
                    <a:lnTo>
                      <a:pt x="258" y="393"/>
                    </a:lnTo>
                    <a:lnTo>
                      <a:pt x="256" y="393"/>
                    </a:lnTo>
                    <a:lnTo>
                      <a:pt x="256" y="390"/>
                    </a:lnTo>
                    <a:lnTo>
                      <a:pt x="258" y="393"/>
                    </a:lnTo>
                    <a:lnTo>
                      <a:pt x="261" y="396"/>
                    </a:lnTo>
                    <a:lnTo>
                      <a:pt x="261" y="397"/>
                    </a:lnTo>
                    <a:lnTo>
                      <a:pt x="262" y="396"/>
                    </a:lnTo>
                    <a:lnTo>
                      <a:pt x="261" y="393"/>
                    </a:lnTo>
                    <a:lnTo>
                      <a:pt x="262" y="389"/>
                    </a:lnTo>
                    <a:lnTo>
                      <a:pt x="263" y="386"/>
                    </a:lnTo>
                    <a:lnTo>
                      <a:pt x="262" y="390"/>
                    </a:lnTo>
                    <a:lnTo>
                      <a:pt x="262" y="393"/>
                    </a:lnTo>
                    <a:lnTo>
                      <a:pt x="263" y="396"/>
                    </a:lnTo>
                    <a:lnTo>
                      <a:pt x="266" y="393"/>
                    </a:lnTo>
                    <a:lnTo>
                      <a:pt x="269" y="393"/>
                    </a:lnTo>
                    <a:lnTo>
                      <a:pt x="270" y="390"/>
                    </a:lnTo>
                    <a:lnTo>
                      <a:pt x="273" y="390"/>
                    </a:lnTo>
                    <a:lnTo>
                      <a:pt x="274" y="390"/>
                    </a:lnTo>
                    <a:lnTo>
                      <a:pt x="275" y="386"/>
                    </a:lnTo>
                    <a:lnTo>
                      <a:pt x="277" y="385"/>
                    </a:lnTo>
                    <a:lnTo>
                      <a:pt x="277" y="382"/>
                    </a:lnTo>
                    <a:lnTo>
                      <a:pt x="279" y="378"/>
                    </a:lnTo>
                    <a:lnTo>
                      <a:pt x="282" y="374"/>
                    </a:lnTo>
                    <a:lnTo>
                      <a:pt x="282" y="370"/>
                    </a:lnTo>
                    <a:lnTo>
                      <a:pt x="262" y="325"/>
                    </a:lnTo>
                    <a:lnTo>
                      <a:pt x="262" y="106"/>
                    </a:lnTo>
                    <a:lnTo>
                      <a:pt x="274" y="87"/>
                    </a:lnTo>
                    <a:lnTo>
                      <a:pt x="296" y="38"/>
                    </a:lnTo>
                    <a:lnTo>
                      <a:pt x="296" y="34"/>
                    </a:lnTo>
                    <a:lnTo>
                      <a:pt x="296" y="38"/>
                    </a:lnTo>
                    <a:lnTo>
                      <a:pt x="293" y="38"/>
                    </a:lnTo>
                    <a:lnTo>
                      <a:pt x="289" y="34"/>
                    </a:lnTo>
                    <a:lnTo>
                      <a:pt x="286" y="38"/>
                    </a:lnTo>
                    <a:lnTo>
                      <a:pt x="285" y="38"/>
                    </a:lnTo>
                    <a:lnTo>
                      <a:pt x="284" y="38"/>
                    </a:lnTo>
                    <a:lnTo>
                      <a:pt x="281" y="38"/>
                    </a:lnTo>
                    <a:lnTo>
                      <a:pt x="279" y="38"/>
                    </a:lnTo>
                    <a:lnTo>
                      <a:pt x="269" y="38"/>
                    </a:lnTo>
                    <a:lnTo>
                      <a:pt x="266" y="34"/>
                    </a:lnTo>
                    <a:lnTo>
                      <a:pt x="263" y="30"/>
                    </a:lnTo>
                    <a:lnTo>
                      <a:pt x="259" y="27"/>
                    </a:lnTo>
                    <a:lnTo>
                      <a:pt x="258" y="23"/>
                    </a:lnTo>
                    <a:lnTo>
                      <a:pt x="255" y="19"/>
                    </a:lnTo>
                    <a:lnTo>
                      <a:pt x="232" y="34"/>
                    </a:lnTo>
                    <a:lnTo>
                      <a:pt x="221" y="45"/>
                    </a:lnTo>
                    <a:lnTo>
                      <a:pt x="216" y="55"/>
                    </a:lnTo>
                    <a:lnTo>
                      <a:pt x="210" y="65"/>
                    </a:lnTo>
                    <a:lnTo>
                      <a:pt x="209" y="70"/>
                    </a:lnTo>
                    <a:lnTo>
                      <a:pt x="208" y="70"/>
                    </a:lnTo>
                    <a:lnTo>
                      <a:pt x="206" y="65"/>
                    </a:lnTo>
                    <a:lnTo>
                      <a:pt x="205" y="68"/>
                    </a:lnTo>
                    <a:lnTo>
                      <a:pt x="202" y="65"/>
                    </a:lnTo>
                    <a:lnTo>
                      <a:pt x="202" y="64"/>
                    </a:lnTo>
                    <a:lnTo>
                      <a:pt x="195" y="64"/>
                    </a:lnTo>
                    <a:lnTo>
                      <a:pt x="193" y="64"/>
                    </a:lnTo>
                    <a:lnTo>
                      <a:pt x="191" y="64"/>
                    </a:lnTo>
                    <a:lnTo>
                      <a:pt x="185" y="64"/>
                    </a:lnTo>
                    <a:lnTo>
                      <a:pt x="178" y="60"/>
                    </a:lnTo>
                    <a:lnTo>
                      <a:pt x="177" y="57"/>
                    </a:lnTo>
                    <a:lnTo>
                      <a:pt x="175" y="60"/>
                    </a:lnTo>
                    <a:lnTo>
                      <a:pt x="172" y="60"/>
                    </a:lnTo>
                    <a:lnTo>
                      <a:pt x="171" y="55"/>
                    </a:lnTo>
                    <a:lnTo>
                      <a:pt x="170" y="55"/>
                    </a:lnTo>
                    <a:lnTo>
                      <a:pt x="168" y="60"/>
                    </a:lnTo>
                    <a:lnTo>
                      <a:pt x="158" y="57"/>
                    </a:lnTo>
                    <a:lnTo>
                      <a:pt x="155" y="60"/>
                    </a:lnTo>
                    <a:lnTo>
                      <a:pt x="151" y="51"/>
                    </a:lnTo>
                    <a:lnTo>
                      <a:pt x="117" y="15"/>
                    </a:lnTo>
                    <a:lnTo>
                      <a:pt x="117" y="12"/>
                    </a:lnTo>
                    <a:lnTo>
                      <a:pt x="114" y="12"/>
                    </a:lnTo>
                    <a:lnTo>
                      <a:pt x="109" y="7"/>
                    </a:lnTo>
                    <a:lnTo>
                      <a:pt x="79" y="8"/>
                    </a:lnTo>
                    <a:lnTo>
                      <a:pt x="78" y="7"/>
                    </a:lnTo>
                    <a:lnTo>
                      <a:pt x="78" y="0"/>
                    </a:lnTo>
                    <a:lnTo>
                      <a:pt x="76" y="0"/>
                    </a:lnTo>
                    <a:lnTo>
                      <a:pt x="18" y="0"/>
                    </a:lnTo>
                    <a:lnTo>
                      <a:pt x="4" y="23"/>
                    </a:lnTo>
                    <a:lnTo>
                      <a:pt x="7" y="26"/>
                    </a:lnTo>
                    <a:lnTo>
                      <a:pt x="7" y="30"/>
                    </a:lnTo>
                    <a:lnTo>
                      <a:pt x="8" y="34"/>
                    </a:lnTo>
                    <a:lnTo>
                      <a:pt x="7" y="34"/>
                    </a:lnTo>
                    <a:lnTo>
                      <a:pt x="10" y="38"/>
                    </a:lnTo>
                    <a:lnTo>
                      <a:pt x="8" y="42"/>
                    </a:lnTo>
                    <a:lnTo>
                      <a:pt x="8" y="45"/>
                    </a:lnTo>
                    <a:lnTo>
                      <a:pt x="10" y="42"/>
                    </a:lnTo>
                    <a:lnTo>
                      <a:pt x="13" y="42"/>
                    </a:lnTo>
                    <a:lnTo>
                      <a:pt x="13" y="45"/>
                    </a:lnTo>
                    <a:lnTo>
                      <a:pt x="11" y="46"/>
                    </a:lnTo>
                    <a:lnTo>
                      <a:pt x="13" y="46"/>
                    </a:lnTo>
                    <a:lnTo>
                      <a:pt x="11" y="46"/>
                    </a:lnTo>
                    <a:lnTo>
                      <a:pt x="15" y="46"/>
                    </a:lnTo>
                    <a:lnTo>
                      <a:pt x="15" y="49"/>
                    </a:lnTo>
                    <a:lnTo>
                      <a:pt x="17" y="51"/>
                    </a:lnTo>
                    <a:lnTo>
                      <a:pt x="17" y="55"/>
                    </a:lnTo>
                    <a:lnTo>
                      <a:pt x="17" y="51"/>
                    </a:lnTo>
                    <a:lnTo>
                      <a:pt x="19" y="51"/>
                    </a:lnTo>
                    <a:lnTo>
                      <a:pt x="21" y="55"/>
                    </a:lnTo>
                    <a:lnTo>
                      <a:pt x="22" y="55"/>
                    </a:lnTo>
                    <a:lnTo>
                      <a:pt x="21" y="64"/>
                    </a:lnTo>
                    <a:lnTo>
                      <a:pt x="19" y="68"/>
                    </a:lnTo>
                    <a:lnTo>
                      <a:pt x="21" y="70"/>
                    </a:lnTo>
                    <a:lnTo>
                      <a:pt x="19" y="72"/>
                    </a:lnTo>
                    <a:lnTo>
                      <a:pt x="21" y="74"/>
                    </a:lnTo>
                    <a:lnTo>
                      <a:pt x="21" y="80"/>
                    </a:lnTo>
                    <a:lnTo>
                      <a:pt x="21" y="85"/>
                    </a:lnTo>
                    <a:lnTo>
                      <a:pt x="23" y="87"/>
                    </a:lnTo>
                    <a:lnTo>
                      <a:pt x="26" y="89"/>
                    </a:lnTo>
                    <a:lnTo>
                      <a:pt x="26" y="100"/>
                    </a:lnTo>
                    <a:lnTo>
                      <a:pt x="29" y="104"/>
                    </a:lnTo>
                    <a:lnTo>
                      <a:pt x="30" y="104"/>
                    </a:lnTo>
                    <a:lnTo>
                      <a:pt x="32" y="102"/>
                    </a:lnTo>
                    <a:lnTo>
                      <a:pt x="32" y="104"/>
                    </a:lnTo>
                    <a:lnTo>
                      <a:pt x="33" y="108"/>
                    </a:lnTo>
                    <a:lnTo>
                      <a:pt x="33" y="115"/>
                    </a:lnTo>
                    <a:lnTo>
                      <a:pt x="36" y="120"/>
                    </a:lnTo>
                    <a:lnTo>
                      <a:pt x="38" y="119"/>
                    </a:lnTo>
                    <a:lnTo>
                      <a:pt x="38" y="123"/>
                    </a:lnTo>
                    <a:lnTo>
                      <a:pt x="38" y="125"/>
                    </a:lnTo>
                    <a:lnTo>
                      <a:pt x="38" y="127"/>
                    </a:lnTo>
                    <a:lnTo>
                      <a:pt x="38" y="130"/>
                    </a:lnTo>
                    <a:lnTo>
                      <a:pt x="38" y="131"/>
                    </a:lnTo>
                    <a:lnTo>
                      <a:pt x="41" y="149"/>
                    </a:lnTo>
                    <a:lnTo>
                      <a:pt x="41" y="153"/>
                    </a:lnTo>
                    <a:lnTo>
                      <a:pt x="41" y="157"/>
                    </a:lnTo>
                    <a:lnTo>
                      <a:pt x="42" y="158"/>
                    </a:lnTo>
                    <a:lnTo>
                      <a:pt x="41" y="161"/>
                    </a:lnTo>
                    <a:lnTo>
                      <a:pt x="41" y="173"/>
                    </a:lnTo>
                    <a:lnTo>
                      <a:pt x="40" y="180"/>
                    </a:lnTo>
                    <a:lnTo>
                      <a:pt x="38" y="183"/>
                    </a:lnTo>
                    <a:lnTo>
                      <a:pt x="36" y="188"/>
                    </a:lnTo>
                    <a:lnTo>
                      <a:pt x="34" y="191"/>
                    </a:lnTo>
                    <a:lnTo>
                      <a:pt x="34" y="194"/>
                    </a:lnTo>
                    <a:lnTo>
                      <a:pt x="36" y="195"/>
                    </a:lnTo>
                    <a:lnTo>
                      <a:pt x="36" y="199"/>
                    </a:lnTo>
                    <a:lnTo>
                      <a:pt x="30" y="202"/>
                    </a:lnTo>
                    <a:lnTo>
                      <a:pt x="29" y="203"/>
                    </a:lnTo>
                    <a:lnTo>
                      <a:pt x="27" y="206"/>
                    </a:lnTo>
                    <a:lnTo>
                      <a:pt x="26" y="209"/>
                    </a:lnTo>
                    <a:lnTo>
                      <a:pt x="23" y="209"/>
                    </a:lnTo>
                    <a:lnTo>
                      <a:pt x="23" y="213"/>
                    </a:lnTo>
                    <a:lnTo>
                      <a:pt x="23" y="217"/>
                    </a:lnTo>
                    <a:lnTo>
                      <a:pt x="21" y="221"/>
                    </a:lnTo>
                    <a:lnTo>
                      <a:pt x="19" y="225"/>
                    </a:lnTo>
                    <a:lnTo>
                      <a:pt x="17" y="229"/>
                    </a:lnTo>
                    <a:lnTo>
                      <a:pt x="15" y="236"/>
                    </a:lnTo>
                    <a:lnTo>
                      <a:pt x="11" y="238"/>
                    </a:lnTo>
                    <a:lnTo>
                      <a:pt x="8" y="247"/>
                    </a:lnTo>
                    <a:lnTo>
                      <a:pt x="8" y="251"/>
                    </a:lnTo>
                    <a:lnTo>
                      <a:pt x="8" y="252"/>
                    </a:lnTo>
                    <a:lnTo>
                      <a:pt x="7" y="255"/>
                    </a:lnTo>
                    <a:lnTo>
                      <a:pt x="0" y="267"/>
                    </a:lnTo>
                    <a:lnTo>
                      <a:pt x="3" y="280"/>
                    </a:lnTo>
                    <a:lnTo>
                      <a:pt x="0" y="299"/>
                    </a:lnTo>
                    <a:lnTo>
                      <a:pt x="0" y="333"/>
                    </a:lnTo>
                    <a:lnTo>
                      <a:pt x="6" y="333"/>
                    </a:lnTo>
                    <a:lnTo>
                      <a:pt x="6" y="336"/>
                    </a:lnTo>
                    <a:lnTo>
                      <a:pt x="7" y="337"/>
                    </a:lnTo>
                    <a:lnTo>
                      <a:pt x="92" y="410"/>
                    </a:lnTo>
                    <a:lnTo>
                      <a:pt x="137" y="453"/>
                    </a:lnTo>
                    <a:lnTo>
                      <a:pt x="140" y="454"/>
                    </a:lnTo>
                    <a:lnTo>
                      <a:pt x="141" y="469"/>
                    </a:lnTo>
                    <a:lnTo>
                      <a:pt x="140" y="469"/>
                    </a:lnTo>
                    <a:lnTo>
                      <a:pt x="140" y="471"/>
                    </a:lnTo>
                    <a:lnTo>
                      <a:pt x="137" y="476"/>
                    </a:lnTo>
                    <a:lnTo>
                      <a:pt x="137" y="478"/>
                    </a:lnTo>
                    <a:lnTo>
                      <a:pt x="139" y="478"/>
                    </a:lnTo>
                    <a:lnTo>
                      <a:pt x="137" y="482"/>
                    </a:lnTo>
                    <a:lnTo>
                      <a:pt x="140" y="482"/>
                    </a:lnTo>
                    <a:lnTo>
                      <a:pt x="141" y="484"/>
                    </a:lnTo>
                    <a:lnTo>
                      <a:pt x="144" y="490"/>
                    </a:lnTo>
                    <a:lnTo>
                      <a:pt x="197" y="550"/>
                    </a:lnTo>
                    <a:lnTo>
                      <a:pt x="195" y="55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61" name="Freeform 445"/>
              <p:cNvSpPr>
                <a:spLocks/>
              </p:cNvSpPr>
              <p:nvPr/>
            </p:nvSpPr>
            <p:spPr bwMode="auto">
              <a:xfrm>
                <a:off x="3038" y="2673"/>
                <a:ext cx="67" cy="113"/>
              </a:xfrm>
              <a:custGeom>
                <a:avLst/>
                <a:gdLst/>
                <a:ahLst/>
                <a:cxnLst>
                  <a:cxn ang="0">
                    <a:pos x="7" y="329"/>
                  </a:cxn>
                  <a:cxn ang="0">
                    <a:pos x="11" y="329"/>
                  </a:cxn>
                  <a:cxn ang="0">
                    <a:pos x="15" y="337"/>
                  </a:cxn>
                  <a:cxn ang="0">
                    <a:pos x="21" y="329"/>
                  </a:cxn>
                  <a:cxn ang="0">
                    <a:pos x="27" y="322"/>
                  </a:cxn>
                  <a:cxn ang="0">
                    <a:pos x="34" y="314"/>
                  </a:cxn>
                  <a:cxn ang="0">
                    <a:pos x="40" y="314"/>
                  </a:cxn>
                  <a:cxn ang="0">
                    <a:pos x="160" y="276"/>
                  </a:cxn>
                  <a:cxn ang="0">
                    <a:pos x="166" y="229"/>
                  </a:cxn>
                  <a:cxn ang="0">
                    <a:pos x="173" y="213"/>
                  </a:cxn>
                  <a:cxn ang="0">
                    <a:pos x="179" y="200"/>
                  </a:cxn>
                  <a:cxn ang="0">
                    <a:pos x="183" y="186"/>
                  </a:cxn>
                  <a:cxn ang="0">
                    <a:pos x="188" y="180"/>
                  </a:cxn>
                  <a:cxn ang="0">
                    <a:pos x="192" y="171"/>
                  </a:cxn>
                  <a:cxn ang="0">
                    <a:pos x="198" y="157"/>
                  </a:cxn>
                  <a:cxn ang="0">
                    <a:pos x="199" y="134"/>
                  </a:cxn>
                  <a:cxn ang="0">
                    <a:pos x="196" y="107"/>
                  </a:cxn>
                  <a:cxn ang="0">
                    <a:pos x="196" y="96"/>
                  </a:cxn>
                  <a:cxn ang="0">
                    <a:pos x="190" y="81"/>
                  </a:cxn>
                  <a:cxn ang="0">
                    <a:pos x="185" y="77"/>
                  </a:cxn>
                  <a:cxn ang="0">
                    <a:pos x="180" y="62"/>
                  </a:cxn>
                  <a:cxn ang="0">
                    <a:pos x="179" y="47"/>
                  </a:cxn>
                  <a:cxn ang="0">
                    <a:pos x="179" y="32"/>
                  </a:cxn>
                  <a:cxn ang="0">
                    <a:pos x="175" y="30"/>
                  </a:cxn>
                  <a:cxn ang="0">
                    <a:pos x="171" y="23"/>
                  </a:cxn>
                  <a:cxn ang="0">
                    <a:pos x="169" y="19"/>
                  </a:cxn>
                  <a:cxn ang="0">
                    <a:pos x="166" y="11"/>
                  </a:cxn>
                  <a:cxn ang="0">
                    <a:pos x="162" y="0"/>
                  </a:cxn>
                  <a:cxn ang="0">
                    <a:pos x="123" y="23"/>
                  </a:cxn>
                  <a:cxn ang="0">
                    <a:pos x="97" y="42"/>
                  </a:cxn>
                  <a:cxn ang="0">
                    <a:pos x="88" y="32"/>
                  </a:cxn>
                  <a:cxn ang="0">
                    <a:pos x="73" y="34"/>
                  </a:cxn>
                  <a:cxn ang="0">
                    <a:pos x="51" y="32"/>
                  </a:cxn>
                  <a:cxn ang="0">
                    <a:pos x="50" y="45"/>
                  </a:cxn>
                  <a:cxn ang="0">
                    <a:pos x="45" y="70"/>
                  </a:cxn>
                  <a:cxn ang="0">
                    <a:pos x="47" y="85"/>
                  </a:cxn>
                  <a:cxn ang="0">
                    <a:pos x="45" y="96"/>
                  </a:cxn>
                  <a:cxn ang="0">
                    <a:pos x="47" y="104"/>
                  </a:cxn>
                  <a:cxn ang="0">
                    <a:pos x="50" y="108"/>
                  </a:cxn>
                  <a:cxn ang="0">
                    <a:pos x="55" y="115"/>
                  </a:cxn>
                  <a:cxn ang="0">
                    <a:pos x="63" y="122"/>
                  </a:cxn>
                  <a:cxn ang="0">
                    <a:pos x="32" y="179"/>
                  </a:cxn>
                  <a:cxn ang="0">
                    <a:pos x="27" y="180"/>
                  </a:cxn>
                  <a:cxn ang="0">
                    <a:pos x="24" y="191"/>
                  </a:cxn>
                  <a:cxn ang="0">
                    <a:pos x="15" y="202"/>
                  </a:cxn>
                  <a:cxn ang="0">
                    <a:pos x="15" y="224"/>
                  </a:cxn>
                  <a:cxn ang="0">
                    <a:pos x="7" y="242"/>
                  </a:cxn>
                  <a:cxn ang="0">
                    <a:pos x="5" y="255"/>
                  </a:cxn>
                  <a:cxn ang="0">
                    <a:pos x="2" y="287"/>
                  </a:cxn>
                  <a:cxn ang="0">
                    <a:pos x="2" y="298"/>
                  </a:cxn>
                  <a:cxn ang="0">
                    <a:pos x="0" y="310"/>
                  </a:cxn>
                  <a:cxn ang="0">
                    <a:pos x="1" y="325"/>
                  </a:cxn>
                </a:cxnLst>
                <a:rect l="0" t="0" r="r" b="b"/>
                <a:pathLst>
                  <a:path w="202" h="337">
                    <a:moveTo>
                      <a:pt x="1" y="333"/>
                    </a:moveTo>
                    <a:lnTo>
                      <a:pt x="4" y="333"/>
                    </a:lnTo>
                    <a:lnTo>
                      <a:pt x="5" y="329"/>
                    </a:lnTo>
                    <a:lnTo>
                      <a:pt x="7" y="329"/>
                    </a:lnTo>
                    <a:lnTo>
                      <a:pt x="8" y="333"/>
                    </a:lnTo>
                    <a:lnTo>
                      <a:pt x="8" y="329"/>
                    </a:lnTo>
                    <a:lnTo>
                      <a:pt x="9" y="329"/>
                    </a:lnTo>
                    <a:lnTo>
                      <a:pt x="11" y="329"/>
                    </a:lnTo>
                    <a:lnTo>
                      <a:pt x="12" y="333"/>
                    </a:lnTo>
                    <a:lnTo>
                      <a:pt x="12" y="337"/>
                    </a:lnTo>
                    <a:lnTo>
                      <a:pt x="13" y="337"/>
                    </a:lnTo>
                    <a:lnTo>
                      <a:pt x="15" y="337"/>
                    </a:lnTo>
                    <a:lnTo>
                      <a:pt x="17" y="336"/>
                    </a:lnTo>
                    <a:lnTo>
                      <a:pt x="19" y="333"/>
                    </a:lnTo>
                    <a:lnTo>
                      <a:pt x="21" y="333"/>
                    </a:lnTo>
                    <a:lnTo>
                      <a:pt x="21" y="329"/>
                    </a:lnTo>
                    <a:lnTo>
                      <a:pt x="23" y="328"/>
                    </a:lnTo>
                    <a:lnTo>
                      <a:pt x="24" y="325"/>
                    </a:lnTo>
                    <a:lnTo>
                      <a:pt x="26" y="322"/>
                    </a:lnTo>
                    <a:lnTo>
                      <a:pt x="27" y="322"/>
                    </a:lnTo>
                    <a:lnTo>
                      <a:pt x="28" y="318"/>
                    </a:lnTo>
                    <a:lnTo>
                      <a:pt x="28" y="317"/>
                    </a:lnTo>
                    <a:lnTo>
                      <a:pt x="30" y="314"/>
                    </a:lnTo>
                    <a:lnTo>
                      <a:pt x="34" y="314"/>
                    </a:lnTo>
                    <a:lnTo>
                      <a:pt x="35" y="314"/>
                    </a:lnTo>
                    <a:lnTo>
                      <a:pt x="36" y="314"/>
                    </a:lnTo>
                    <a:lnTo>
                      <a:pt x="39" y="314"/>
                    </a:lnTo>
                    <a:lnTo>
                      <a:pt x="40" y="314"/>
                    </a:lnTo>
                    <a:lnTo>
                      <a:pt x="40" y="310"/>
                    </a:lnTo>
                    <a:lnTo>
                      <a:pt x="43" y="310"/>
                    </a:lnTo>
                    <a:lnTo>
                      <a:pt x="160" y="310"/>
                    </a:lnTo>
                    <a:lnTo>
                      <a:pt x="160" y="276"/>
                    </a:lnTo>
                    <a:lnTo>
                      <a:pt x="161" y="259"/>
                    </a:lnTo>
                    <a:lnTo>
                      <a:pt x="160" y="244"/>
                    </a:lnTo>
                    <a:lnTo>
                      <a:pt x="165" y="234"/>
                    </a:lnTo>
                    <a:lnTo>
                      <a:pt x="166" y="229"/>
                    </a:lnTo>
                    <a:lnTo>
                      <a:pt x="166" y="228"/>
                    </a:lnTo>
                    <a:lnTo>
                      <a:pt x="166" y="224"/>
                    </a:lnTo>
                    <a:lnTo>
                      <a:pt x="169" y="215"/>
                    </a:lnTo>
                    <a:lnTo>
                      <a:pt x="173" y="213"/>
                    </a:lnTo>
                    <a:lnTo>
                      <a:pt x="175" y="209"/>
                    </a:lnTo>
                    <a:lnTo>
                      <a:pt x="175" y="206"/>
                    </a:lnTo>
                    <a:lnTo>
                      <a:pt x="179" y="202"/>
                    </a:lnTo>
                    <a:lnTo>
                      <a:pt x="179" y="200"/>
                    </a:lnTo>
                    <a:lnTo>
                      <a:pt x="180" y="198"/>
                    </a:lnTo>
                    <a:lnTo>
                      <a:pt x="181" y="194"/>
                    </a:lnTo>
                    <a:lnTo>
                      <a:pt x="181" y="190"/>
                    </a:lnTo>
                    <a:lnTo>
                      <a:pt x="183" y="186"/>
                    </a:lnTo>
                    <a:lnTo>
                      <a:pt x="185" y="186"/>
                    </a:lnTo>
                    <a:lnTo>
                      <a:pt x="185" y="183"/>
                    </a:lnTo>
                    <a:lnTo>
                      <a:pt x="187" y="180"/>
                    </a:lnTo>
                    <a:lnTo>
                      <a:pt x="188" y="180"/>
                    </a:lnTo>
                    <a:lnTo>
                      <a:pt x="194" y="176"/>
                    </a:lnTo>
                    <a:lnTo>
                      <a:pt x="194" y="172"/>
                    </a:lnTo>
                    <a:lnTo>
                      <a:pt x="192" y="172"/>
                    </a:lnTo>
                    <a:lnTo>
                      <a:pt x="192" y="171"/>
                    </a:lnTo>
                    <a:lnTo>
                      <a:pt x="192" y="168"/>
                    </a:lnTo>
                    <a:lnTo>
                      <a:pt x="195" y="165"/>
                    </a:lnTo>
                    <a:lnTo>
                      <a:pt x="196" y="160"/>
                    </a:lnTo>
                    <a:lnTo>
                      <a:pt x="198" y="157"/>
                    </a:lnTo>
                    <a:lnTo>
                      <a:pt x="200" y="150"/>
                    </a:lnTo>
                    <a:lnTo>
                      <a:pt x="200" y="138"/>
                    </a:lnTo>
                    <a:lnTo>
                      <a:pt x="202" y="135"/>
                    </a:lnTo>
                    <a:lnTo>
                      <a:pt x="199" y="134"/>
                    </a:lnTo>
                    <a:lnTo>
                      <a:pt x="199" y="130"/>
                    </a:lnTo>
                    <a:lnTo>
                      <a:pt x="200" y="127"/>
                    </a:lnTo>
                    <a:lnTo>
                      <a:pt x="196" y="108"/>
                    </a:lnTo>
                    <a:lnTo>
                      <a:pt x="196" y="107"/>
                    </a:lnTo>
                    <a:lnTo>
                      <a:pt x="198" y="104"/>
                    </a:lnTo>
                    <a:lnTo>
                      <a:pt x="198" y="102"/>
                    </a:lnTo>
                    <a:lnTo>
                      <a:pt x="196" y="100"/>
                    </a:lnTo>
                    <a:lnTo>
                      <a:pt x="196" y="96"/>
                    </a:lnTo>
                    <a:lnTo>
                      <a:pt x="195" y="97"/>
                    </a:lnTo>
                    <a:lnTo>
                      <a:pt x="192" y="92"/>
                    </a:lnTo>
                    <a:lnTo>
                      <a:pt x="192" y="85"/>
                    </a:lnTo>
                    <a:lnTo>
                      <a:pt x="190" y="81"/>
                    </a:lnTo>
                    <a:lnTo>
                      <a:pt x="190" y="79"/>
                    </a:lnTo>
                    <a:lnTo>
                      <a:pt x="188" y="79"/>
                    </a:lnTo>
                    <a:lnTo>
                      <a:pt x="187" y="79"/>
                    </a:lnTo>
                    <a:lnTo>
                      <a:pt x="185" y="77"/>
                    </a:lnTo>
                    <a:lnTo>
                      <a:pt x="184" y="66"/>
                    </a:lnTo>
                    <a:lnTo>
                      <a:pt x="183" y="66"/>
                    </a:lnTo>
                    <a:lnTo>
                      <a:pt x="181" y="64"/>
                    </a:lnTo>
                    <a:lnTo>
                      <a:pt x="180" y="62"/>
                    </a:lnTo>
                    <a:lnTo>
                      <a:pt x="180" y="57"/>
                    </a:lnTo>
                    <a:lnTo>
                      <a:pt x="180" y="51"/>
                    </a:lnTo>
                    <a:lnTo>
                      <a:pt x="179" y="49"/>
                    </a:lnTo>
                    <a:lnTo>
                      <a:pt x="179" y="47"/>
                    </a:lnTo>
                    <a:lnTo>
                      <a:pt x="179" y="45"/>
                    </a:lnTo>
                    <a:lnTo>
                      <a:pt x="180" y="41"/>
                    </a:lnTo>
                    <a:lnTo>
                      <a:pt x="180" y="34"/>
                    </a:lnTo>
                    <a:lnTo>
                      <a:pt x="179" y="32"/>
                    </a:lnTo>
                    <a:lnTo>
                      <a:pt x="177" y="30"/>
                    </a:lnTo>
                    <a:lnTo>
                      <a:pt x="176" y="30"/>
                    </a:lnTo>
                    <a:lnTo>
                      <a:pt x="175" y="32"/>
                    </a:lnTo>
                    <a:lnTo>
                      <a:pt x="175" y="30"/>
                    </a:lnTo>
                    <a:lnTo>
                      <a:pt x="173" y="28"/>
                    </a:lnTo>
                    <a:lnTo>
                      <a:pt x="173" y="26"/>
                    </a:lnTo>
                    <a:lnTo>
                      <a:pt x="169" y="26"/>
                    </a:lnTo>
                    <a:lnTo>
                      <a:pt x="171" y="23"/>
                    </a:lnTo>
                    <a:lnTo>
                      <a:pt x="169" y="23"/>
                    </a:lnTo>
                    <a:lnTo>
                      <a:pt x="172" y="22"/>
                    </a:lnTo>
                    <a:lnTo>
                      <a:pt x="172" y="19"/>
                    </a:lnTo>
                    <a:lnTo>
                      <a:pt x="169" y="19"/>
                    </a:lnTo>
                    <a:lnTo>
                      <a:pt x="166" y="22"/>
                    </a:lnTo>
                    <a:lnTo>
                      <a:pt x="166" y="19"/>
                    </a:lnTo>
                    <a:lnTo>
                      <a:pt x="168" y="15"/>
                    </a:lnTo>
                    <a:lnTo>
                      <a:pt x="166" y="11"/>
                    </a:lnTo>
                    <a:lnTo>
                      <a:pt x="166" y="7"/>
                    </a:lnTo>
                    <a:lnTo>
                      <a:pt x="165" y="7"/>
                    </a:lnTo>
                    <a:lnTo>
                      <a:pt x="165" y="3"/>
                    </a:lnTo>
                    <a:lnTo>
                      <a:pt x="162" y="0"/>
                    </a:lnTo>
                    <a:lnTo>
                      <a:pt x="145" y="28"/>
                    </a:lnTo>
                    <a:lnTo>
                      <a:pt x="133" y="28"/>
                    </a:lnTo>
                    <a:lnTo>
                      <a:pt x="127" y="19"/>
                    </a:lnTo>
                    <a:lnTo>
                      <a:pt x="123" y="23"/>
                    </a:lnTo>
                    <a:lnTo>
                      <a:pt x="116" y="28"/>
                    </a:lnTo>
                    <a:lnTo>
                      <a:pt x="104" y="28"/>
                    </a:lnTo>
                    <a:lnTo>
                      <a:pt x="97" y="37"/>
                    </a:lnTo>
                    <a:lnTo>
                      <a:pt x="97" y="42"/>
                    </a:lnTo>
                    <a:lnTo>
                      <a:pt x="93" y="41"/>
                    </a:lnTo>
                    <a:lnTo>
                      <a:pt x="92" y="38"/>
                    </a:lnTo>
                    <a:lnTo>
                      <a:pt x="88" y="37"/>
                    </a:lnTo>
                    <a:lnTo>
                      <a:pt x="88" y="32"/>
                    </a:lnTo>
                    <a:lnTo>
                      <a:pt x="82" y="23"/>
                    </a:lnTo>
                    <a:lnTo>
                      <a:pt x="78" y="30"/>
                    </a:lnTo>
                    <a:lnTo>
                      <a:pt x="74" y="32"/>
                    </a:lnTo>
                    <a:lnTo>
                      <a:pt x="73" y="34"/>
                    </a:lnTo>
                    <a:lnTo>
                      <a:pt x="63" y="23"/>
                    </a:lnTo>
                    <a:lnTo>
                      <a:pt x="59" y="23"/>
                    </a:lnTo>
                    <a:lnTo>
                      <a:pt x="54" y="32"/>
                    </a:lnTo>
                    <a:lnTo>
                      <a:pt x="51" y="32"/>
                    </a:lnTo>
                    <a:lnTo>
                      <a:pt x="49" y="41"/>
                    </a:lnTo>
                    <a:lnTo>
                      <a:pt x="47" y="45"/>
                    </a:lnTo>
                    <a:lnTo>
                      <a:pt x="50" y="41"/>
                    </a:lnTo>
                    <a:lnTo>
                      <a:pt x="50" y="45"/>
                    </a:lnTo>
                    <a:lnTo>
                      <a:pt x="50" y="49"/>
                    </a:lnTo>
                    <a:lnTo>
                      <a:pt x="47" y="55"/>
                    </a:lnTo>
                    <a:lnTo>
                      <a:pt x="47" y="60"/>
                    </a:lnTo>
                    <a:lnTo>
                      <a:pt x="45" y="70"/>
                    </a:lnTo>
                    <a:lnTo>
                      <a:pt x="47" y="74"/>
                    </a:lnTo>
                    <a:lnTo>
                      <a:pt x="49" y="79"/>
                    </a:lnTo>
                    <a:lnTo>
                      <a:pt x="49" y="81"/>
                    </a:lnTo>
                    <a:lnTo>
                      <a:pt x="47" y="85"/>
                    </a:lnTo>
                    <a:lnTo>
                      <a:pt x="46" y="87"/>
                    </a:lnTo>
                    <a:lnTo>
                      <a:pt x="46" y="89"/>
                    </a:lnTo>
                    <a:lnTo>
                      <a:pt x="45" y="93"/>
                    </a:lnTo>
                    <a:lnTo>
                      <a:pt x="45" y="96"/>
                    </a:lnTo>
                    <a:lnTo>
                      <a:pt x="43" y="96"/>
                    </a:lnTo>
                    <a:lnTo>
                      <a:pt x="43" y="100"/>
                    </a:lnTo>
                    <a:lnTo>
                      <a:pt x="43" y="104"/>
                    </a:lnTo>
                    <a:lnTo>
                      <a:pt x="47" y="104"/>
                    </a:lnTo>
                    <a:lnTo>
                      <a:pt x="47" y="108"/>
                    </a:lnTo>
                    <a:lnTo>
                      <a:pt x="49" y="112"/>
                    </a:lnTo>
                    <a:lnTo>
                      <a:pt x="50" y="112"/>
                    </a:lnTo>
                    <a:lnTo>
                      <a:pt x="50" y="108"/>
                    </a:lnTo>
                    <a:lnTo>
                      <a:pt x="51" y="107"/>
                    </a:lnTo>
                    <a:lnTo>
                      <a:pt x="51" y="108"/>
                    </a:lnTo>
                    <a:lnTo>
                      <a:pt x="55" y="112"/>
                    </a:lnTo>
                    <a:lnTo>
                      <a:pt x="55" y="115"/>
                    </a:lnTo>
                    <a:lnTo>
                      <a:pt x="57" y="115"/>
                    </a:lnTo>
                    <a:lnTo>
                      <a:pt x="59" y="115"/>
                    </a:lnTo>
                    <a:lnTo>
                      <a:pt x="59" y="119"/>
                    </a:lnTo>
                    <a:lnTo>
                      <a:pt x="63" y="122"/>
                    </a:lnTo>
                    <a:lnTo>
                      <a:pt x="63" y="126"/>
                    </a:lnTo>
                    <a:lnTo>
                      <a:pt x="54" y="146"/>
                    </a:lnTo>
                    <a:lnTo>
                      <a:pt x="40" y="161"/>
                    </a:lnTo>
                    <a:lnTo>
                      <a:pt x="32" y="179"/>
                    </a:lnTo>
                    <a:lnTo>
                      <a:pt x="30" y="180"/>
                    </a:lnTo>
                    <a:lnTo>
                      <a:pt x="28" y="180"/>
                    </a:lnTo>
                    <a:lnTo>
                      <a:pt x="28" y="183"/>
                    </a:lnTo>
                    <a:lnTo>
                      <a:pt x="27" y="180"/>
                    </a:lnTo>
                    <a:lnTo>
                      <a:pt x="26" y="183"/>
                    </a:lnTo>
                    <a:lnTo>
                      <a:pt x="24" y="186"/>
                    </a:lnTo>
                    <a:lnTo>
                      <a:pt x="24" y="187"/>
                    </a:lnTo>
                    <a:lnTo>
                      <a:pt x="24" y="191"/>
                    </a:lnTo>
                    <a:lnTo>
                      <a:pt x="21" y="198"/>
                    </a:lnTo>
                    <a:lnTo>
                      <a:pt x="20" y="198"/>
                    </a:lnTo>
                    <a:lnTo>
                      <a:pt x="17" y="198"/>
                    </a:lnTo>
                    <a:lnTo>
                      <a:pt x="15" y="202"/>
                    </a:lnTo>
                    <a:lnTo>
                      <a:pt x="13" y="206"/>
                    </a:lnTo>
                    <a:lnTo>
                      <a:pt x="13" y="209"/>
                    </a:lnTo>
                    <a:lnTo>
                      <a:pt x="13" y="213"/>
                    </a:lnTo>
                    <a:lnTo>
                      <a:pt x="15" y="224"/>
                    </a:lnTo>
                    <a:lnTo>
                      <a:pt x="11" y="229"/>
                    </a:lnTo>
                    <a:lnTo>
                      <a:pt x="9" y="242"/>
                    </a:lnTo>
                    <a:lnTo>
                      <a:pt x="8" y="240"/>
                    </a:lnTo>
                    <a:lnTo>
                      <a:pt x="7" y="242"/>
                    </a:lnTo>
                    <a:lnTo>
                      <a:pt x="5" y="244"/>
                    </a:lnTo>
                    <a:lnTo>
                      <a:pt x="5" y="247"/>
                    </a:lnTo>
                    <a:lnTo>
                      <a:pt x="5" y="251"/>
                    </a:lnTo>
                    <a:lnTo>
                      <a:pt x="5" y="255"/>
                    </a:lnTo>
                    <a:lnTo>
                      <a:pt x="4" y="276"/>
                    </a:lnTo>
                    <a:lnTo>
                      <a:pt x="4" y="280"/>
                    </a:lnTo>
                    <a:lnTo>
                      <a:pt x="4" y="285"/>
                    </a:lnTo>
                    <a:lnTo>
                      <a:pt x="2" y="287"/>
                    </a:lnTo>
                    <a:lnTo>
                      <a:pt x="4" y="287"/>
                    </a:lnTo>
                    <a:lnTo>
                      <a:pt x="2" y="289"/>
                    </a:lnTo>
                    <a:lnTo>
                      <a:pt x="2" y="295"/>
                    </a:lnTo>
                    <a:lnTo>
                      <a:pt x="2" y="298"/>
                    </a:lnTo>
                    <a:lnTo>
                      <a:pt x="2" y="303"/>
                    </a:lnTo>
                    <a:lnTo>
                      <a:pt x="1" y="303"/>
                    </a:lnTo>
                    <a:lnTo>
                      <a:pt x="1" y="308"/>
                    </a:lnTo>
                    <a:lnTo>
                      <a:pt x="0" y="310"/>
                    </a:lnTo>
                    <a:lnTo>
                      <a:pt x="1" y="314"/>
                    </a:lnTo>
                    <a:lnTo>
                      <a:pt x="0" y="321"/>
                    </a:lnTo>
                    <a:lnTo>
                      <a:pt x="1" y="322"/>
                    </a:lnTo>
                    <a:lnTo>
                      <a:pt x="1" y="325"/>
                    </a:lnTo>
                    <a:lnTo>
                      <a:pt x="1" y="329"/>
                    </a:lnTo>
                    <a:lnTo>
                      <a:pt x="1" y="33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60" name="Freeform 444"/>
              <p:cNvSpPr>
                <a:spLocks/>
              </p:cNvSpPr>
              <p:nvPr/>
            </p:nvSpPr>
            <p:spPr bwMode="auto">
              <a:xfrm>
                <a:off x="2824" y="2650"/>
                <a:ext cx="235" cy="373"/>
              </a:xfrm>
              <a:custGeom>
                <a:avLst/>
                <a:gdLst/>
                <a:ahLst/>
                <a:cxnLst>
                  <a:cxn ang="0">
                    <a:pos x="57" y="601"/>
                  </a:cxn>
                  <a:cxn ang="0">
                    <a:pos x="83" y="590"/>
                  </a:cxn>
                  <a:cxn ang="0">
                    <a:pos x="111" y="580"/>
                  </a:cxn>
                  <a:cxn ang="0">
                    <a:pos x="149" y="517"/>
                  </a:cxn>
                  <a:cxn ang="0">
                    <a:pos x="172" y="396"/>
                  </a:cxn>
                  <a:cxn ang="0">
                    <a:pos x="210" y="273"/>
                  </a:cxn>
                  <a:cxn ang="0">
                    <a:pos x="225" y="168"/>
                  </a:cxn>
                  <a:cxn ang="0">
                    <a:pos x="233" y="64"/>
                  </a:cxn>
                  <a:cxn ang="0">
                    <a:pos x="258" y="26"/>
                  </a:cxn>
                  <a:cxn ang="0">
                    <a:pos x="304" y="52"/>
                  </a:cxn>
                  <a:cxn ang="0">
                    <a:pos x="352" y="64"/>
                  </a:cxn>
                  <a:cxn ang="0">
                    <a:pos x="386" y="56"/>
                  </a:cxn>
                  <a:cxn ang="0">
                    <a:pos x="407" y="45"/>
                  </a:cxn>
                  <a:cxn ang="0">
                    <a:pos x="438" y="30"/>
                  </a:cxn>
                  <a:cxn ang="0">
                    <a:pos x="457" y="22"/>
                  </a:cxn>
                  <a:cxn ang="0">
                    <a:pos x="484" y="18"/>
                  </a:cxn>
                  <a:cxn ang="0">
                    <a:pos x="495" y="6"/>
                  </a:cxn>
                  <a:cxn ang="0">
                    <a:pos x="512" y="11"/>
                  </a:cxn>
                  <a:cxn ang="0">
                    <a:pos x="534" y="21"/>
                  </a:cxn>
                  <a:cxn ang="0">
                    <a:pos x="569" y="30"/>
                  </a:cxn>
                  <a:cxn ang="0">
                    <a:pos x="587" y="60"/>
                  </a:cxn>
                  <a:cxn ang="0">
                    <a:pos x="619" y="55"/>
                  </a:cxn>
                  <a:cxn ang="0">
                    <a:pos x="640" y="45"/>
                  </a:cxn>
                  <a:cxn ang="0">
                    <a:pos x="663" y="82"/>
                  </a:cxn>
                  <a:cxn ang="0">
                    <a:pos x="687" y="112"/>
                  </a:cxn>
                  <a:cxn ang="0">
                    <a:pos x="685" y="164"/>
                  </a:cxn>
                  <a:cxn ang="0">
                    <a:pos x="703" y="193"/>
                  </a:cxn>
                  <a:cxn ang="0">
                    <a:pos x="653" y="277"/>
                  </a:cxn>
                  <a:cxn ang="0">
                    <a:pos x="642" y="366"/>
                  </a:cxn>
                  <a:cxn ang="0">
                    <a:pos x="624" y="438"/>
                  </a:cxn>
                  <a:cxn ang="0">
                    <a:pos x="619" y="483"/>
                  </a:cxn>
                  <a:cxn ang="0">
                    <a:pos x="626" y="517"/>
                  </a:cxn>
                  <a:cxn ang="0">
                    <a:pos x="642" y="666"/>
                  </a:cxn>
                  <a:cxn ang="0">
                    <a:pos x="680" y="797"/>
                  </a:cxn>
                  <a:cxn ang="0">
                    <a:pos x="605" y="889"/>
                  </a:cxn>
                  <a:cxn ang="0">
                    <a:pos x="607" y="957"/>
                  </a:cxn>
                  <a:cxn ang="0">
                    <a:pos x="602" y="1029"/>
                  </a:cxn>
                  <a:cxn ang="0">
                    <a:pos x="633" y="1062"/>
                  </a:cxn>
                  <a:cxn ang="0">
                    <a:pos x="641" y="1117"/>
                  </a:cxn>
                  <a:cxn ang="0">
                    <a:pos x="619" y="1118"/>
                  </a:cxn>
                  <a:cxn ang="0">
                    <a:pos x="600" y="1078"/>
                  </a:cxn>
                  <a:cxn ang="0">
                    <a:pos x="567" y="1048"/>
                  </a:cxn>
                  <a:cxn ang="0">
                    <a:pos x="535" y="1039"/>
                  </a:cxn>
                  <a:cxn ang="0">
                    <a:pos x="493" y="1021"/>
                  </a:cxn>
                  <a:cxn ang="0">
                    <a:pos x="484" y="988"/>
                  </a:cxn>
                  <a:cxn ang="0">
                    <a:pos x="449" y="987"/>
                  </a:cxn>
                  <a:cxn ang="0">
                    <a:pos x="423" y="976"/>
                  </a:cxn>
                  <a:cxn ang="0">
                    <a:pos x="371" y="988"/>
                  </a:cxn>
                  <a:cxn ang="0">
                    <a:pos x="370" y="934"/>
                  </a:cxn>
                  <a:cxn ang="0">
                    <a:pos x="355" y="872"/>
                  </a:cxn>
                  <a:cxn ang="0">
                    <a:pos x="352" y="793"/>
                  </a:cxn>
                  <a:cxn ang="0">
                    <a:pos x="309" y="734"/>
                  </a:cxn>
                  <a:cxn ang="0">
                    <a:pos x="243" y="796"/>
                  </a:cxn>
                  <a:cxn ang="0">
                    <a:pos x="203" y="803"/>
                  </a:cxn>
                  <a:cxn ang="0">
                    <a:pos x="189" y="782"/>
                  </a:cxn>
                  <a:cxn ang="0">
                    <a:pos x="175" y="751"/>
                  </a:cxn>
                  <a:cxn ang="0">
                    <a:pos x="167" y="709"/>
                  </a:cxn>
                  <a:cxn ang="0">
                    <a:pos x="161" y="679"/>
                  </a:cxn>
                  <a:cxn ang="0">
                    <a:pos x="67" y="669"/>
                  </a:cxn>
                  <a:cxn ang="0">
                    <a:pos x="14" y="677"/>
                  </a:cxn>
                  <a:cxn ang="0">
                    <a:pos x="15" y="620"/>
                  </a:cxn>
                </a:cxnLst>
                <a:rect l="0" t="0" r="r" b="b"/>
                <a:pathLst>
                  <a:path w="703" h="1121">
                    <a:moveTo>
                      <a:pt x="33" y="598"/>
                    </a:moveTo>
                    <a:lnTo>
                      <a:pt x="33" y="594"/>
                    </a:lnTo>
                    <a:lnTo>
                      <a:pt x="34" y="594"/>
                    </a:lnTo>
                    <a:lnTo>
                      <a:pt x="37" y="598"/>
                    </a:lnTo>
                    <a:lnTo>
                      <a:pt x="37" y="601"/>
                    </a:lnTo>
                    <a:lnTo>
                      <a:pt x="41" y="605"/>
                    </a:lnTo>
                    <a:lnTo>
                      <a:pt x="45" y="606"/>
                    </a:lnTo>
                    <a:lnTo>
                      <a:pt x="45" y="610"/>
                    </a:lnTo>
                    <a:lnTo>
                      <a:pt x="46" y="610"/>
                    </a:lnTo>
                    <a:lnTo>
                      <a:pt x="49" y="606"/>
                    </a:lnTo>
                    <a:lnTo>
                      <a:pt x="48" y="605"/>
                    </a:lnTo>
                    <a:lnTo>
                      <a:pt x="49" y="605"/>
                    </a:lnTo>
                    <a:lnTo>
                      <a:pt x="52" y="606"/>
                    </a:lnTo>
                    <a:lnTo>
                      <a:pt x="53" y="605"/>
                    </a:lnTo>
                    <a:lnTo>
                      <a:pt x="56" y="605"/>
                    </a:lnTo>
                    <a:lnTo>
                      <a:pt x="56" y="601"/>
                    </a:lnTo>
                    <a:lnTo>
                      <a:pt x="57" y="601"/>
                    </a:lnTo>
                    <a:lnTo>
                      <a:pt x="57" y="598"/>
                    </a:lnTo>
                    <a:lnTo>
                      <a:pt x="57" y="590"/>
                    </a:lnTo>
                    <a:lnTo>
                      <a:pt x="57" y="587"/>
                    </a:lnTo>
                    <a:lnTo>
                      <a:pt x="61" y="586"/>
                    </a:lnTo>
                    <a:lnTo>
                      <a:pt x="61" y="587"/>
                    </a:lnTo>
                    <a:lnTo>
                      <a:pt x="62" y="587"/>
                    </a:lnTo>
                    <a:lnTo>
                      <a:pt x="65" y="590"/>
                    </a:lnTo>
                    <a:lnTo>
                      <a:pt x="68" y="587"/>
                    </a:lnTo>
                    <a:lnTo>
                      <a:pt x="68" y="586"/>
                    </a:lnTo>
                    <a:lnTo>
                      <a:pt x="69" y="583"/>
                    </a:lnTo>
                    <a:lnTo>
                      <a:pt x="73" y="580"/>
                    </a:lnTo>
                    <a:lnTo>
                      <a:pt x="79" y="579"/>
                    </a:lnTo>
                    <a:lnTo>
                      <a:pt x="83" y="575"/>
                    </a:lnTo>
                    <a:lnTo>
                      <a:pt x="81" y="580"/>
                    </a:lnTo>
                    <a:lnTo>
                      <a:pt x="83" y="583"/>
                    </a:lnTo>
                    <a:lnTo>
                      <a:pt x="84" y="586"/>
                    </a:lnTo>
                    <a:lnTo>
                      <a:pt x="83" y="590"/>
                    </a:lnTo>
                    <a:lnTo>
                      <a:pt x="81" y="590"/>
                    </a:lnTo>
                    <a:lnTo>
                      <a:pt x="80" y="591"/>
                    </a:lnTo>
                    <a:lnTo>
                      <a:pt x="80" y="598"/>
                    </a:lnTo>
                    <a:lnTo>
                      <a:pt x="83" y="601"/>
                    </a:lnTo>
                    <a:lnTo>
                      <a:pt x="83" y="605"/>
                    </a:lnTo>
                    <a:lnTo>
                      <a:pt x="83" y="606"/>
                    </a:lnTo>
                    <a:lnTo>
                      <a:pt x="83" y="609"/>
                    </a:lnTo>
                    <a:lnTo>
                      <a:pt x="83" y="610"/>
                    </a:lnTo>
                    <a:lnTo>
                      <a:pt x="84" y="609"/>
                    </a:lnTo>
                    <a:lnTo>
                      <a:pt x="87" y="610"/>
                    </a:lnTo>
                    <a:lnTo>
                      <a:pt x="88" y="610"/>
                    </a:lnTo>
                    <a:lnTo>
                      <a:pt x="91" y="616"/>
                    </a:lnTo>
                    <a:lnTo>
                      <a:pt x="98" y="609"/>
                    </a:lnTo>
                    <a:lnTo>
                      <a:pt x="100" y="598"/>
                    </a:lnTo>
                    <a:lnTo>
                      <a:pt x="105" y="591"/>
                    </a:lnTo>
                    <a:lnTo>
                      <a:pt x="107" y="590"/>
                    </a:lnTo>
                    <a:lnTo>
                      <a:pt x="111" y="580"/>
                    </a:lnTo>
                    <a:lnTo>
                      <a:pt x="115" y="576"/>
                    </a:lnTo>
                    <a:lnTo>
                      <a:pt x="118" y="576"/>
                    </a:lnTo>
                    <a:lnTo>
                      <a:pt x="121" y="575"/>
                    </a:lnTo>
                    <a:lnTo>
                      <a:pt x="122" y="575"/>
                    </a:lnTo>
                    <a:lnTo>
                      <a:pt x="122" y="568"/>
                    </a:lnTo>
                    <a:lnTo>
                      <a:pt x="123" y="561"/>
                    </a:lnTo>
                    <a:lnTo>
                      <a:pt x="129" y="560"/>
                    </a:lnTo>
                    <a:lnTo>
                      <a:pt x="134" y="557"/>
                    </a:lnTo>
                    <a:lnTo>
                      <a:pt x="137" y="556"/>
                    </a:lnTo>
                    <a:lnTo>
                      <a:pt x="138" y="551"/>
                    </a:lnTo>
                    <a:lnTo>
                      <a:pt x="141" y="541"/>
                    </a:lnTo>
                    <a:lnTo>
                      <a:pt x="142" y="537"/>
                    </a:lnTo>
                    <a:lnTo>
                      <a:pt x="144" y="537"/>
                    </a:lnTo>
                    <a:lnTo>
                      <a:pt x="145" y="528"/>
                    </a:lnTo>
                    <a:lnTo>
                      <a:pt x="147" y="524"/>
                    </a:lnTo>
                    <a:lnTo>
                      <a:pt x="149" y="519"/>
                    </a:lnTo>
                    <a:lnTo>
                      <a:pt x="149" y="517"/>
                    </a:lnTo>
                    <a:lnTo>
                      <a:pt x="147" y="515"/>
                    </a:lnTo>
                    <a:lnTo>
                      <a:pt x="147" y="511"/>
                    </a:lnTo>
                    <a:lnTo>
                      <a:pt x="147" y="509"/>
                    </a:lnTo>
                    <a:lnTo>
                      <a:pt x="147" y="501"/>
                    </a:lnTo>
                    <a:lnTo>
                      <a:pt x="147" y="494"/>
                    </a:lnTo>
                    <a:lnTo>
                      <a:pt x="147" y="483"/>
                    </a:lnTo>
                    <a:lnTo>
                      <a:pt x="149" y="479"/>
                    </a:lnTo>
                    <a:lnTo>
                      <a:pt x="147" y="464"/>
                    </a:lnTo>
                    <a:lnTo>
                      <a:pt x="147" y="456"/>
                    </a:lnTo>
                    <a:lnTo>
                      <a:pt x="147" y="452"/>
                    </a:lnTo>
                    <a:lnTo>
                      <a:pt x="149" y="448"/>
                    </a:lnTo>
                    <a:lnTo>
                      <a:pt x="155" y="441"/>
                    </a:lnTo>
                    <a:lnTo>
                      <a:pt x="160" y="433"/>
                    </a:lnTo>
                    <a:lnTo>
                      <a:pt x="164" y="419"/>
                    </a:lnTo>
                    <a:lnTo>
                      <a:pt x="168" y="407"/>
                    </a:lnTo>
                    <a:lnTo>
                      <a:pt x="170" y="400"/>
                    </a:lnTo>
                    <a:lnTo>
                      <a:pt x="172" y="396"/>
                    </a:lnTo>
                    <a:lnTo>
                      <a:pt x="175" y="389"/>
                    </a:lnTo>
                    <a:lnTo>
                      <a:pt x="182" y="385"/>
                    </a:lnTo>
                    <a:lnTo>
                      <a:pt x="187" y="384"/>
                    </a:lnTo>
                    <a:lnTo>
                      <a:pt x="190" y="381"/>
                    </a:lnTo>
                    <a:lnTo>
                      <a:pt x="197" y="369"/>
                    </a:lnTo>
                    <a:lnTo>
                      <a:pt x="201" y="358"/>
                    </a:lnTo>
                    <a:lnTo>
                      <a:pt x="203" y="354"/>
                    </a:lnTo>
                    <a:lnTo>
                      <a:pt x="205" y="343"/>
                    </a:lnTo>
                    <a:lnTo>
                      <a:pt x="203" y="337"/>
                    </a:lnTo>
                    <a:lnTo>
                      <a:pt x="203" y="330"/>
                    </a:lnTo>
                    <a:lnTo>
                      <a:pt x="206" y="313"/>
                    </a:lnTo>
                    <a:lnTo>
                      <a:pt x="207" y="309"/>
                    </a:lnTo>
                    <a:lnTo>
                      <a:pt x="212" y="300"/>
                    </a:lnTo>
                    <a:lnTo>
                      <a:pt x="213" y="295"/>
                    </a:lnTo>
                    <a:lnTo>
                      <a:pt x="210" y="288"/>
                    </a:lnTo>
                    <a:lnTo>
                      <a:pt x="210" y="281"/>
                    </a:lnTo>
                    <a:lnTo>
                      <a:pt x="210" y="273"/>
                    </a:lnTo>
                    <a:lnTo>
                      <a:pt x="209" y="265"/>
                    </a:lnTo>
                    <a:lnTo>
                      <a:pt x="210" y="261"/>
                    </a:lnTo>
                    <a:lnTo>
                      <a:pt x="212" y="254"/>
                    </a:lnTo>
                    <a:lnTo>
                      <a:pt x="213" y="247"/>
                    </a:lnTo>
                    <a:lnTo>
                      <a:pt x="213" y="243"/>
                    </a:lnTo>
                    <a:lnTo>
                      <a:pt x="216" y="231"/>
                    </a:lnTo>
                    <a:lnTo>
                      <a:pt x="216" y="220"/>
                    </a:lnTo>
                    <a:lnTo>
                      <a:pt x="216" y="212"/>
                    </a:lnTo>
                    <a:lnTo>
                      <a:pt x="216" y="206"/>
                    </a:lnTo>
                    <a:lnTo>
                      <a:pt x="216" y="201"/>
                    </a:lnTo>
                    <a:lnTo>
                      <a:pt x="217" y="194"/>
                    </a:lnTo>
                    <a:lnTo>
                      <a:pt x="217" y="190"/>
                    </a:lnTo>
                    <a:lnTo>
                      <a:pt x="218" y="186"/>
                    </a:lnTo>
                    <a:lnTo>
                      <a:pt x="220" y="183"/>
                    </a:lnTo>
                    <a:lnTo>
                      <a:pt x="222" y="179"/>
                    </a:lnTo>
                    <a:lnTo>
                      <a:pt x="222" y="173"/>
                    </a:lnTo>
                    <a:lnTo>
                      <a:pt x="225" y="168"/>
                    </a:lnTo>
                    <a:lnTo>
                      <a:pt x="228" y="167"/>
                    </a:lnTo>
                    <a:lnTo>
                      <a:pt x="229" y="158"/>
                    </a:lnTo>
                    <a:lnTo>
                      <a:pt x="229" y="154"/>
                    </a:lnTo>
                    <a:lnTo>
                      <a:pt x="232" y="145"/>
                    </a:lnTo>
                    <a:lnTo>
                      <a:pt x="233" y="139"/>
                    </a:lnTo>
                    <a:lnTo>
                      <a:pt x="236" y="135"/>
                    </a:lnTo>
                    <a:lnTo>
                      <a:pt x="237" y="131"/>
                    </a:lnTo>
                    <a:lnTo>
                      <a:pt x="237" y="128"/>
                    </a:lnTo>
                    <a:lnTo>
                      <a:pt x="237" y="124"/>
                    </a:lnTo>
                    <a:lnTo>
                      <a:pt x="237" y="116"/>
                    </a:lnTo>
                    <a:lnTo>
                      <a:pt x="236" y="99"/>
                    </a:lnTo>
                    <a:lnTo>
                      <a:pt x="236" y="93"/>
                    </a:lnTo>
                    <a:lnTo>
                      <a:pt x="237" y="86"/>
                    </a:lnTo>
                    <a:lnTo>
                      <a:pt x="237" y="82"/>
                    </a:lnTo>
                    <a:lnTo>
                      <a:pt x="237" y="78"/>
                    </a:lnTo>
                    <a:lnTo>
                      <a:pt x="236" y="71"/>
                    </a:lnTo>
                    <a:lnTo>
                      <a:pt x="233" y="64"/>
                    </a:lnTo>
                    <a:lnTo>
                      <a:pt x="236" y="63"/>
                    </a:lnTo>
                    <a:lnTo>
                      <a:pt x="237" y="64"/>
                    </a:lnTo>
                    <a:lnTo>
                      <a:pt x="240" y="63"/>
                    </a:lnTo>
                    <a:lnTo>
                      <a:pt x="241" y="60"/>
                    </a:lnTo>
                    <a:lnTo>
                      <a:pt x="244" y="56"/>
                    </a:lnTo>
                    <a:lnTo>
                      <a:pt x="245" y="52"/>
                    </a:lnTo>
                    <a:lnTo>
                      <a:pt x="247" y="48"/>
                    </a:lnTo>
                    <a:lnTo>
                      <a:pt x="247" y="45"/>
                    </a:lnTo>
                    <a:lnTo>
                      <a:pt x="248" y="45"/>
                    </a:lnTo>
                    <a:lnTo>
                      <a:pt x="248" y="40"/>
                    </a:lnTo>
                    <a:lnTo>
                      <a:pt x="251" y="40"/>
                    </a:lnTo>
                    <a:lnTo>
                      <a:pt x="251" y="37"/>
                    </a:lnTo>
                    <a:lnTo>
                      <a:pt x="252" y="34"/>
                    </a:lnTo>
                    <a:lnTo>
                      <a:pt x="254" y="30"/>
                    </a:lnTo>
                    <a:lnTo>
                      <a:pt x="255" y="29"/>
                    </a:lnTo>
                    <a:lnTo>
                      <a:pt x="258" y="29"/>
                    </a:lnTo>
                    <a:lnTo>
                      <a:pt x="258" y="26"/>
                    </a:lnTo>
                    <a:lnTo>
                      <a:pt x="260" y="26"/>
                    </a:lnTo>
                    <a:lnTo>
                      <a:pt x="264" y="21"/>
                    </a:lnTo>
                    <a:lnTo>
                      <a:pt x="266" y="15"/>
                    </a:lnTo>
                    <a:lnTo>
                      <a:pt x="270" y="15"/>
                    </a:lnTo>
                    <a:lnTo>
                      <a:pt x="271" y="15"/>
                    </a:lnTo>
                    <a:lnTo>
                      <a:pt x="274" y="15"/>
                    </a:lnTo>
                    <a:lnTo>
                      <a:pt x="277" y="15"/>
                    </a:lnTo>
                    <a:lnTo>
                      <a:pt x="281" y="21"/>
                    </a:lnTo>
                    <a:lnTo>
                      <a:pt x="283" y="26"/>
                    </a:lnTo>
                    <a:lnTo>
                      <a:pt x="287" y="26"/>
                    </a:lnTo>
                    <a:lnTo>
                      <a:pt x="290" y="30"/>
                    </a:lnTo>
                    <a:lnTo>
                      <a:pt x="294" y="33"/>
                    </a:lnTo>
                    <a:lnTo>
                      <a:pt x="296" y="37"/>
                    </a:lnTo>
                    <a:lnTo>
                      <a:pt x="300" y="40"/>
                    </a:lnTo>
                    <a:lnTo>
                      <a:pt x="302" y="45"/>
                    </a:lnTo>
                    <a:lnTo>
                      <a:pt x="305" y="48"/>
                    </a:lnTo>
                    <a:lnTo>
                      <a:pt x="304" y="52"/>
                    </a:lnTo>
                    <a:lnTo>
                      <a:pt x="305" y="55"/>
                    </a:lnTo>
                    <a:lnTo>
                      <a:pt x="309" y="60"/>
                    </a:lnTo>
                    <a:lnTo>
                      <a:pt x="316" y="60"/>
                    </a:lnTo>
                    <a:lnTo>
                      <a:pt x="317" y="59"/>
                    </a:lnTo>
                    <a:lnTo>
                      <a:pt x="319" y="59"/>
                    </a:lnTo>
                    <a:lnTo>
                      <a:pt x="323" y="59"/>
                    </a:lnTo>
                    <a:lnTo>
                      <a:pt x="327" y="60"/>
                    </a:lnTo>
                    <a:lnTo>
                      <a:pt x="328" y="64"/>
                    </a:lnTo>
                    <a:lnTo>
                      <a:pt x="332" y="67"/>
                    </a:lnTo>
                    <a:lnTo>
                      <a:pt x="334" y="67"/>
                    </a:lnTo>
                    <a:lnTo>
                      <a:pt x="334" y="64"/>
                    </a:lnTo>
                    <a:lnTo>
                      <a:pt x="335" y="64"/>
                    </a:lnTo>
                    <a:lnTo>
                      <a:pt x="338" y="67"/>
                    </a:lnTo>
                    <a:lnTo>
                      <a:pt x="342" y="67"/>
                    </a:lnTo>
                    <a:lnTo>
                      <a:pt x="344" y="70"/>
                    </a:lnTo>
                    <a:lnTo>
                      <a:pt x="348" y="64"/>
                    </a:lnTo>
                    <a:lnTo>
                      <a:pt x="352" y="64"/>
                    </a:lnTo>
                    <a:lnTo>
                      <a:pt x="352" y="67"/>
                    </a:lnTo>
                    <a:lnTo>
                      <a:pt x="354" y="67"/>
                    </a:lnTo>
                    <a:lnTo>
                      <a:pt x="357" y="71"/>
                    </a:lnTo>
                    <a:lnTo>
                      <a:pt x="359" y="71"/>
                    </a:lnTo>
                    <a:lnTo>
                      <a:pt x="361" y="70"/>
                    </a:lnTo>
                    <a:lnTo>
                      <a:pt x="365" y="71"/>
                    </a:lnTo>
                    <a:lnTo>
                      <a:pt x="367" y="75"/>
                    </a:lnTo>
                    <a:lnTo>
                      <a:pt x="369" y="75"/>
                    </a:lnTo>
                    <a:lnTo>
                      <a:pt x="373" y="78"/>
                    </a:lnTo>
                    <a:lnTo>
                      <a:pt x="377" y="75"/>
                    </a:lnTo>
                    <a:lnTo>
                      <a:pt x="381" y="71"/>
                    </a:lnTo>
                    <a:lnTo>
                      <a:pt x="381" y="67"/>
                    </a:lnTo>
                    <a:lnTo>
                      <a:pt x="382" y="64"/>
                    </a:lnTo>
                    <a:lnTo>
                      <a:pt x="384" y="63"/>
                    </a:lnTo>
                    <a:lnTo>
                      <a:pt x="382" y="60"/>
                    </a:lnTo>
                    <a:lnTo>
                      <a:pt x="384" y="56"/>
                    </a:lnTo>
                    <a:lnTo>
                      <a:pt x="386" y="56"/>
                    </a:lnTo>
                    <a:lnTo>
                      <a:pt x="386" y="52"/>
                    </a:lnTo>
                    <a:lnTo>
                      <a:pt x="388" y="52"/>
                    </a:lnTo>
                    <a:lnTo>
                      <a:pt x="388" y="48"/>
                    </a:lnTo>
                    <a:lnTo>
                      <a:pt x="389" y="45"/>
                    </a:lnTo>
                    <a:lnTo>
                      <a:pt x="389" y="40"/>
                    </a:lnTo>
                    <a:lnTo>
                      <a:pt x="390" y="40"/>
                    </a:lnTo>
                    <a:lnTo>
                      <a:pt x="392" y="44"/>
                    </a:lnTo>
                    <a:lnTo>
                      <a:pt x="393" y="40"/>
                    </a:lnTo>
                    <a:lnTo>
                      <a:pt x="393" y="34"/>
                    </a:lnTo>
                    <a:lnTo>
                      <a:pt x="396" y="34"/>
                    </a:lnTo>
                    <a:lnTo>
                      <a:pt x="397" y="34"/>
                    </a:lnTo>
                    <a:lnTo>
                      <a:pt x="399" y="40"/>
                    </a:lnTo>
                    <a:lnTo>
                      <a:pt x="400" y="40"/>
                    </a:lnTo>
                    <a:lnTo>
                      <a:pt x="401" y="40"/>
                    </a:lnTo>
                    <a:lnTo>
                      <a:pt x="401" y="44"/>
                    </a:lnTo>
                    <a:lnTo>
                      <a:pt x="404" y="40"/>
                    </a:lnTo>
                    <a:lnTo>
                      <a:pt x="407" y="45"/>
                    </a:lnTo>
                    <a:lnTo>
                      <a:pt x="408" y="45"/>
                    </a:lnTo>
                    <a:lnTo>
                      <a:pt x="408" y="48"/>
                    </a:lnTo>
                    <a:lnTo>
                      <a:pt x="408" y="45"/>
                    </a:lnTo>
                    <a:lnTo>
                      <a:pt x="409" y="48"/>
                    </a:lnTo>
                    <a:lnTo>
                      <a:pt x="415" y="49"/>
                    </a:lnTo>
                    <a:lnTo>
                      <a:pt x="415" y="45"/>
                    </a:lnTo>
                    <a:lnTo>
                      <a:pt x="416" y="45"/>
                    </a:lnTo>
                    <a:lnTo>
                      <a:pt x="419" y="40"/>
                    </a:lnTo>
                    <a:lnTo>
                      <a:pt x="423" y="40"/>
                    </a:lnTo>
                    <a:lnTo>
                      <a:pt x="426" y="40"/>
                    </a:lnTo>
                    <a:lnTo>
                      <a:pt x="427" y="34"/>
                    </a:lnTo>
                    <a:lnTo>
                      <a:pt x="428" y="34"/>
                    </a:lnTo>
                    <a:lnTo>
                      <a:pt x="430" y="34"/>
                    </a:lnTo>
                    <a:lnTo>
                      <a:pt x="432" y="34"/>
                    </a:lnTo>
                    <a:lnTo>
                      <a:pt x="432" y="33"/>
                    </a:lnTo>
                    <a:lnTo>
                      <a:pt x="434" y="33"/>
                    </a:lnTo>
                    <a:lnTo>
                      <a:pt x="438" y="30"/>
                    </a:lnTo>
                    <a:lnTo>
                      <a:pt x="441" y="30"/>
                    </a:lnTo>
                    <a:lnTo>
                      <a:pt x="442" y="29"/>
                    </a:lnTo>
                    <a:lnTo>
                      <a:pt x="443" y="26"/>
                    </a:lnTo>
                    <a:lnTo>
                      <a:pt x="445" y="29"/>
                    </a:lnTo>
                    <a:lnTo>
                      <a:pt x="445" y="26"/>
                    </a:lnTo>
                    <a:lnTo>
                      <a:pt x="446" y="26"/>
                    </a:lnTo>
                    <a:lnTo>
                      <a:pt x="449" y="26"/>
                    </a:lnTo>
                    <a:lnTo>
                      <a:pt x="449" y="22"/>
                    </a:lnTo>
                    <a:lnTo>
                      <a:pt x="447" y="22"/>
                    </a:lnTo>
                    <a:lnTo>
                      <a:pt x="449" y="21"/>
                    </a:lnTo>
                    <a:lnTo>
                      <a:pt x="449" y="18"/>
                    </a:lnTo>
                    <a:lnTo>
                      <a:pt x="451" y="21"/>
                    </a:lnTo>
                    <a:lnTo>
                      <a:pt x="454" y="21"/>
                    </a:lnTo>
                    <a:lnTo>
                      <a:pt x="455" y="22"/>
                    </a:lnTo>
                    <a:lnTo>
                      <a:pt x="457" y="22"/>
                    </a:lnTo>
                    <a:lnTo>
                      <a:pt x="458" y="26"/>
                    </a:lnTo>
                    <a:lnTo>
                      <a:pt x="460" y="26"/>
                    </a:lnTo>
                    <a:lnTo>
                      <a:pt x="458" y="30"/>
                    </a:lnTo>
                    <a:lnTo>
                      <a:pt x="461" y="30"/>
                    </a:lnTo>
                    <a:lnTo>
                      <a:pt x="462" y="30"/>
                    </a:lnTo>
                    <a:lnTo>
                      <a:pt x="464" y="30"/>
                    </a:lnTo>
                    <a:lnTo>
                      <a:pt x="465" y="29"/>
                    </a:lnTo>
                    <a:lnTo>
                      <a:pt x="466" y="29"/>
                    </a:lnTo>
                    <a:lnTo>
                      <a:pt x="468" y="26"/>
                    </a:lnTo>
                    <a:lnTo>
                      <a:pt x="470" y="26"/>
                    </a:lnTo>
                    <a:lnTo>
                      <a:pt x="474" y="26"/>
                    </a:lnTo>
                    <a:lnTo>
                      <a:pt x="476" y="22"/>
                    </a:lnTo>
                    <a:lnTo>
                      <a:pt x="479" y="26"/>
                    </a:lnTo>
                    <a:lnTo>
                      <a:pt x="481" y="22"/>
                    </a:lnTo>
                    <a:lnTo>
                      <a:pt x="484" y="22"/>
                    </a:lnTo>
                    <a:lnTo>
                      <a:pt x="484" y="21"/>
                    </a:lnTo>
                    <a:lnTo>
                      <a:pt x="484" y="18"/>
                    </a:lnTo>
                    <a:lnTo>
                      <a:pt x="484" y="15"/>
                    </a:lnTo>
                    <a:lnTo>
                      <a:pt x="484" y="14"/>
                    </a:lnTo>
                    <a:lnTo>
                      <a:pt x="484" y="10"/>
                    </a:lnTo>
                    <a:lnTo>
                      <a:pt x="485" y="7"/>
                    </a:lnTo>
                    <a:lnTo>
                      <a:pt x="485" y="6"/>
                    </a:lnTo>
                    <a:lnTo>
                      <a:pt x="487" y="6"/>
                    </a:lnTo>
                    <a:lnTo>
                      <a:pt x="488" y="6"/>
                    </a:lnTo>
                    <a:lnTo>
                      <a:pt x="488" y="3"/>
                    </a:lnTo>
                    <a:lnTo>
                      <a:pt x="489" y="3"/>
                    </a:lnTo>
                    <a:lnTo>
                      <a:pt x="489" y="6"/>
                    </a:lnTo>
                    <a:lnTo>
                      <a:pt x="491" y="3"/>
                    </a:lnTo>
                    <a:lnTo>
                      <a:pt x="492" y="0"/>
                    </a:lnTo>
                    <a:lnTo>
                      <a:pt x="493" y="3"/>
                    </a:lnTo>
                    <a:lnTo>
                      <a:pt x="493" y="6"/>
                    </a:lnTo>
                    <a:lnTo>
                      <a:pt x="495" y="7"/>
                    </a:lnTo>
                    <a:lnTo>
                      <a:pt x="495" y="6"/>
                    </a:lnTo>
                    <a:lnTo>
                      <a:pt x="497" y="10"/>
                    </a:lnTo>
                    <a:lnTo>
                      <a:pt x="499" y="10"/>
                    </a:lnTo>
                    <a:lnTo>
                      <a:pt x="500" y="10"/>
                    </a:lnTo>
                    <a:lnTo>
                      <a:pt x="502" y="10"/>
                    </a:lnTo>
                    <a:lnTo>
                      <a:pt x="502" y="11"/>
                    </a:lnTo>
                    <a:lnTo>
                      <a:pt x="503" y="11"/>
                    </a:lnTo>
                    <a:lnTo>
                      <a:pt x="504" y="11"/>
                    </a:lnTo>
                    <a:lnTo>
                      <a:pt x="504" y="15"/>
                    </a:lnTo>
                    <a:lnTo>
                      <a:pt x="506" y="15"/>
                    </a:lnTo>
                    <a:lnTo>
                      <a:pt x="506" y="11"/>
                    </a:lnTo>
                    <a:lnTo>
                      <a:pt x="507" y="11"/>
                    </a:lnTo>
                    <a:lnTo>
                      <a:pt x="508" y="11"/>
                    </a:lnTo>
                    <a:lnTo>
                      <a:pt x="508" y="14"/>
                    </a:lnTo>
                    <a:lnTo>
                      <a:pt x="510" y="11"/>
                    </a:lnTo>
                    <a:lnTo>
                      <a:pt x="512" y="11"/>
                    </a:lnTo>
                    <a:lnTo>
                      <a:pt x="511" y="11"/>
                    </a:lnTo>
                    <a:lnTo>
                      <a:pt x="512" y="11"/>
                    </a:lnTo>
                    <a:lnTo>
                      <a:pt x="514" y="10"/>
                    </a:lnTo>
                    <a:lnTo>
                      <a:pt x="514" y="11"/>
                    </a:lnTo>
                    <a:lnTo>
                      <a:pt x="515" y="11"/>
                    </a:lnTo>
                    <a:lnTo>
                      <a:pt x="516" y="11"/>
                    </a:lnTo>
                    <a:lnTo>
                      <a:pt x="518" y="14"/>
                    </a:lnTo>
                    <a:lnTo>
                      <a:pt x="518" y="15"/>
                    </a:lnTo>
                    <a:lnTo>
                      <a:pt x="519" y="15"/>
                    </a:lnTo>
                    <a:lnTo>
                      <a:pt x="521" y="15"/>
                    </a:lnTo>
                    <a:lnTo>
                      <a:pt x="522" y="15"/>
                    </a:lnTo>
                    <a:lnTo>
                      <a:pt x="525" y="21"/>
                    </a:lnTo>
                    <a:lnTo>
                      <a:pt x="527" y="22"/>
                    </a:lnTo>
                    <a:lnTo>
                      <a:pt x="529" y="22"/>
                    </a:lnTo>
                    <a:lnTo>
                      <a:pt x="530" y="21"/>
                    </a:lnTo>
                    <a:lnTo>
                      <a:pt x="531" y="21"/>
                    </a:lnTo>
                    <a:lnTo>
                      <a:pt x="533" y="21"/>
                    </a:lnTo>
                    <a:lnTo>
                      <a:pt x="534" y="21"/>
                    </a:lnTo>
                    <a:lnTo>
                      <a:pt x="535" y="21"/>
                    </a:lnTo>
                    <a:lnTo>
                      <a:pt x="537" y="21"/>
                    </a:lnTo>
                    <a:lnTo>
                      <a:pt x="538" y="22"/>
                    </a:lnTo>
                    <a:lnTo>
                      <a:pt x="540" y="22"/>
                    </a:lnTo>
                    <a:lnTo>
                      <a:pt x="542" y="15"/>
                    </a:lnTo>
                    <a:lnTo>
                      <a:pt x="548" y="11"/>
                    </a:lnTo>
                    <a:lnTo>
                      <a:pt x="550" y="11"/>
                    </a:lnTo>
                    <a:lnTo>
                      <a:pt x="553" y="15"/>
                    </a:lnTo>
                    <a:lnTo>
                      <a:pt x="557" y="18"/>
                    </a:lnTo>
                    <a:lnTo>
                      <a:pt x="557" y="21"/>
                    </a:lnTo>
                    <a:lnTo>
                      <a:pt x="560" y="21"/>
                    </a:lnTo>
                    <a:lnTo>
                      <a:pt x="561" y="21"/>
                    </a:lnTo>
                    <a:lnTo>
                      <a:pt x="561" y="22"/>
                    </a:lnTo>
                    <a:lnTo>
                      <a:pt x="565" y="26"/>
                    </a:lnTo>
                    <a:lnTo>
                      <a:pt x="567" y="30"/>
                    </a:lnTo>
                    <a:lnTo>
                      <a:pt x="569" y="30"/>
                    </a:lnTo>
                    <a:lnTo>
                      <a:pt x="571" y="33"/>
                    </a:lnTo>
                    <a:lnTo>
                      <a:pt x="571" y="37"/>
                    </a:lnTo>
                    <a:lnTo>
                      <a:pt x="572" y="37"/>
                    </a:lnTo>
                    <a:lnTo>
                      <a:pt x="573" y="40"/>
                    </a:lnTo>
                    <a:lnTo>
                      <a:pt x="572" y="44"/>
                    </a:lnTo>
                    <a:lnTo>
                      <a:pt x="573" y="48"/>
                    </a:lnTo>
                    <a:lnTo>
                      <a:pt x="576" y="48"/>
                    </a:lnTo>
                    <a:lnTo>
                      <a:pt x="576" y="52"/>
                    </a:lnTo>
                    <a:lnTo>
                      <a:pt x="580" y="52"/>
                    </a:lnTo>
                    <a:lnTo>
                      <a:pt x="580" y="48"/>
                    </a:lnTo>
                    <a:lnTo>
                      <a:pt x="582" y="52"/>
                    </a:lnTo>
                    <a:lnTo>
                      <a:pt x="583" y="49"/>
                    </a:lnTo>
                    <a:lnTo>
                      <a:pt x="583" y="55"/>
                    </a:lnTo>
                    <a:lnTo>
                      <a:pt x="584" y="60"/>
                    </a:lnTo>
                    <a:lnTo>
                      <a:pt x="586" y="59"/>
                    </a:lnTo>
                    <a:lnTo>
                      <a:pt x="587" y="59"/>
                    </a:lnTo>
                    <a:lnTo>
                      <a:pt x="587" y="60"/>
                    </a:lnTo>
                    <a:lnTo>
                      <a:pt x="588" y="60"/>
                    </a:lnTo>
                    <a:lnTo>
                      <a:pt x="590" y="63"/>
                    </a:lnTo>
                    <a:lnTo>
                      <a:pt x="591" y="63"/>
                    </a:lnTo>
                    <a:lnTo>
                      <a:pt x="595" y="63"/>
                    </a:lnTo>
                    <a:lnTo>
                      <a:pt x="595" y="67"/>
                    </a:lnTo>
                    <a:lnTo>
                      <a:pt x="599" y="67"/>
                    </a:lnTo>
                    <a:lnTo>
                      <a:pt x="599" y="64"/>
                    </a:lnTo>
                    <a:lnTo>
                      <a:pt x="600" y="63"/>
                    </a:lnTo>
                    <a:lnTo>
                      <a:pt x="602" y="63"/>
                    </a:lnTo>
                    <a:lnTo>
                      <a:pt x="603" y="60"/>
                    </a:lnTo>
                    <a:lnTo>
                      <a:pt x="606" y="60"/>
                    </a:lnTo>
                    <a:lnTo>
                      <a:pt x="609" y="52"/>
                    </a:lnTo>
                    <a:lnTo>
                      <a:pt x="610" y="52"/>
                    </a:lnTo>
                    <a:lnTo>
                      <a:pt x="611" y="49"/>
                    </a:lnTo>
                    <a:lnTo>
                      <a:pt x="611" y="55"/>
                    </a:lnTo>
                    <a:lnTo>
                      <a:pt x="618" y="55"/>
                    </a:lnTo>
                    <a:lnTo>
                      <a:pt x="619" y="55"/>
                    </a:lnTo>
                    <a:lnTo>
                      <a:pt x="619" y="56"/>
                    </a:lnTo>
                    <a:lnTo>
                      <a:pt x="621" y="59"/>
                    </a:lnTo>
                    <a:lnTo>
                      <a:pt x="624" y="59"/>
                    </a:lnTo>
                    <a:lnTo>
                      <a:pt x="626" y="63"/>
                    </a:lnTo>
                    <a:lnTo>
                      <a:pt x="628" y="63"/>
                    </a:lnTo>
                    <a:lnTo>
                      <a:pt x="628" y="60"/>
                    </a:lnTo>
                    <a:lnTo>
                      <a:pt x="630" y="60"/>
                    </a:lnTo>
                    <a:lnTo>
                      <a:pt x="630" y="56"/>
                    </a:lnTo>
                    <a:lnTo>
                      <a:pt x="633" y="55"/>
                    </a:lnTo>
                    <a:lnTo>
                      <a:pt x="634" y="52"/>
                    </a:lnTo>
                    <a:lnTo>
                      <a:pt x="634" y="49"/>
                    </a:lnTo>
                    <a:lnTo>
                      <a:pt x="636" y="48"/>
                    </a:lnTo>
                    <a:lnTo>
                      <a:pt x="636" y="44"/>
                    </a:lnTo>
                    <a:lnTo>
                      <a:pt x="637" y="44"/>
                    </a:lnTo>
                    <a:lnTo>
                      <a:pt x="638" y="45"/>
                    </a:lnTo>
                    <a:lnTo>
                      <a:pt x="638" y="44"/>
                    </a:lnTo>
                    <a:lnTo>
                      <a:pt x="640" y="45"/>
                    </a:lnTo>
                    <a:lnTo>
                      <a:pt x="642" y="45"/>
                    </a:lnTo>
                    <a:lnTo>
                      <a:pt x="644" y="48"/>
                    </a:lnTo>
                    <a:lnTo>
                      <a:pt x="645" y="48"/>
                    </a:lnTo>
                    <a:lnTo>
                      <a:pt x="648" y="49"/>
                    </a:lnTo>
                    <a:lnTo>
                      <a:pt x="647" y="52"/>
                    </a:lnTo>
                    <a:lnTo>
                      <a:pt x="647" y="55"/>
                    </a:lnTo>
                    <a:lnTo>
                      <a:pt x="647" y="60"/>
                    </a:lnTo>
                    <a:lnTo>
                      <a:pt x="649" y="63"/>
                    </a:lnTo>
                    <a:lnTo>
                      <a:pt x="652" y="63"/>
                    </a:lnTo>
                    <a:lnTo>
                      <a:pt x="653" y="64"/>
                    </a:lnTo>
                    <a:lnTo>
                      <a:pt x="653" y="67"/>
                    </a:lnTo>
                    <a:lnTo>
                      <a:pt x="655" y="70"/>
                    </a:lnTo>
                    <a:lnTo>
                      <a:pt x="656" y="71"/>
                    </a:lnTo>
                    <a:lnTo>
                      <a:pt x="657" y="75"/>
                    </a:lnTo>
                    <a:lnTo>
                      <a:pt x="661" y="78"/>
                    </a:lnTo>
                    <a:lnTo>
                      <a:pt x="661" y="82"/>
                    </a:lnTo>
                    <a:lnTo>
                      <a:pt x="663" y="82"/>
                    </a:lnTo>
                    <a:lnTo>
                      <a:pt x="663" y="86"/>
                    </a:lnTo>
                    <a:lnTo>
                      <a:pt x="667" y="86"/>
                    </a:lnTo>
                    <a:lnTo>
                      <a:pt x="668" y="89"/>
                    </a:lnTo>
                    <a:lnTo>
                      <a:pt x="671" y="90"/>
                    </a:lnTo>
                    <a:lnTo>
                      <a:pt x="674" y="93"/>
                    </a:lnTo>
                    <a:lnTo>
                      <a:pt x="675" y="93"/>
                    </a:lnTo>
                    <a:lnTo>
                      <a:pt x="676" y="93"/>
                    </a:lnTo>
                    <a:lnTo>
                      <a:pt x="676" y="103"/>
                    </a:lnTo>
                    <a:lnTo>
                      <a:pt x="676" y="108"/>
                    </a:lnTo>
                    <a:lnTo>
                      <a:pt x="678" y="108"/>
                    </a:lnTo>
                    <a:lnTo>
                      <a:pt x="680" y="105"/>
                    </a:lnTo>
                    <a:lnTo>
                      <a:pt x="682" y="108"/>
                    </a:lnTo>
                    <a:lnTo>
                      <a:pt x="683" y="103"/>
                    </a:lnTo>
                    <a:lnTo>
                      <a:pt x="685" y="103"/>
                    </a:lnTo>
                    <a:lnTo>
                      <a:pt x="685" y="108"/>
                    </a:lnTo>
                    <a:lnTo>
                      <a:pt x="687" y="109"/>
                    </a:lnTo>
                    <a:lnTo>
                      <a:pt x="687" y="112"/>
                    </a:lnTo>
                    <a:lnTo>
                      <a:pt x="687" y="116"/>
                    </a:lnTo>
                    <a:lnTo>
                      <a:pt x="690" y="112"/>
                    </a:lnTo>
                    <a:lnTo>
                      <a:pt x="690" y="113"/>
                    </a:lnTo>
                    <a:lnTo>
                      <a:pt x="690" y="116"/>
                    </a:lnTo>
                    <a:lnTo>
                      <a:pt x="690" y="118"/>
                    </a:lnTo>
                    <a:lnTo>
                      <a:pt x="687" y="126"/>
                    </a:lnTo>
                    <a:lnTo>
                      <a:pt x="686" y="126"/>
                    </a:lnTo>
                    <a:lnTo>
                      <a:pt x="686" y="128"/>
                    </a:lnTo>
                    <a:lnTo>
                      <a:pt x="683" y="141"/>
                    </a:lnTo>
                    <a:lnTo>
                      <a:pt x="687" y="145"/>
                    </a:lnTo>
                    <a:lnTo>
                      <a:pt x="689" y="150"/>
                    </a:lnTo>
                    <a:lnTo>
                      <a:pt x="689" y="152"/>
                    </a:lnTo>
                    <a:lnTo>
                      <a:pt x="687" y="156"/>
                    </a:lnTo>
                    <a:lnTo>
                      <a:pt x="686" y="156"/>
                    </a:lnTo>
                    <a:lnTo>
                      <a:pt x="685" y="160"/>
                    </a:lnTo>
                    <a:lnTo>
                      <a:pt x="685" y="163"/>
                    </a:lnTo>
                    <a:lnTo>
                      <a:pt x="685" y="164"/>
                    </a:lnTo>
                    <a:lnTo>
                      <a:pt x="683" y="167"/>
                    </a:lnTo>
                    <a:lnTo>
                      <a:pt x="683" y="171"/>
                    </a:lnTo>
                    <a:lnTo>
                      <a:pt x="683" y="173"/>
                    </a:lnTo>
                    <a:lnTo>
                      <a:pt x="683" y="175"/>
                    </a:lnTo>
                    <a:lnTo>
                      <a:pt x="686" y="175"/>
                    </a:lnTo>
                    <a:lnTo>
                      <a:pt x="686" y="179"/>
                    </a:lnTo>
                    <a:lnTo>
                      <a:pt x="689" y="183"/>
                    </a:lnTo>
                    <a:lnTo>
                      <a:pt x="690" y="183"/>
                    </a:lnTo>
                    <a:lnTo>
                      <a:pt x="690" y="179"/>
                    </a:lnTo>
                    <a:lnTo>
                      <a:pt x="691" y="178"/>
                    </a:lnTo>
                    <a:lnTo>
                      <a:pt x="691" y="179"/>
                    </a:lnTo>
                    <a:lnTo>
                      <a:pt x="695" y="183"/>
                    </a:lnTo>
                    <a:lnTo>
                      <a:pt x="694" y="183"/>
                    </a:lnTo>
                    <a:lnTo>
                      <a:pt x="697" y="186"/>
                    </a:lnTo>
                    <a:lnTo>
                      <a:pt x="699" y="183"/>
                    </a:lnTo>
                    <a:lnTo>
                      <a:pt x="699" y="190"/>
                    </a:lnTo>
                    <a:lnTo>
                      <a:pt x="703" y="193"/>
                    </a:lnTo>
                    <a:lnTo>
                      <a:pt x="703" y="194"/>
                    </a:lnTo>
                    <a:lnTo>
                      <a:pt x="693" y="217"/>
                    </a:lnTo>
                    <a:lnTo>
                      <a:pt x="680" y="232"/>
                    </a:lnTo>
                    <a:lnTo>
                      <a:pt x="672" y="250"/>
                    </a:lnTo>
                    <a:lnTo>
                      <a:pt x="670" y="250"/>
                    </a:lnTo>
                    <a:lnTo>
                      <a:pt x="668" y="250"/>
                    </a:lnTo>
                    <a:lnTo>
                      <a:pt x="668" y="254"/>
                    </a:lnTo>
                    <a:lnTo>
                      <a:pt x="667" y="251"/>
                    </a:lnTo>
                    <a:lnTo>
                      <a:pt x="666" y="254"/>
                    </a:lnTo>
                    <a:lnTo>
                      <a:pt x="664" y="254"/>
                    </a:lnTo>
                    <a:lnTo>
                      <a:pt x="664" y="258"/>
                    </a:lnTo>
                    <a:lnTo>
                      <a:pt x="664" y="262"/>
                    </a:lnTo>
                    <a:lnTo>
                      <a:pt x="661" y="269"/>
                    </a:lnTo>
                    <a:lnTo>
                      <a:pt x="659" y="269"/>
                    </a:lnTo>
                    <a:lnTo>
                      <a:pt x="656" y="269"/>
                    </a:lnTo>
                    <a:lnTo>
                      <a:pt x="653" y="273"/>
                    </a:lnTo>
                    <a:lnTo>
                      <a:pt x="653" y="277"/>
                    </a:lnTo>
                    <a:lnTo>
                      <a:pt x="652" y="284"/>
                    </a:lnTo>
                    <a:lnTo>
                      <a:pt x="653" y="292"/>
                    </a:lnTo>
                    <a:lnTo>
                      <a:pt x="649" y="299"/>
                    </a:lnTo>
                    <a:lnTo>
                      <a:pt x="648" y="311"/>
                    </a:lnTo>
                    <a:lnTo>
                      <a:pt x="647" y="311"/>
                    </a:lnTo>
                    <a:lnTo>
                      <a:pt x="647" y="313"/>
                    </a:lnTo>
                    <a:lnTo>
                      <a:pt x="645" y="315"/>
                    </a:lnTo>
                    <a:lnTo>
                      <a:pt x="645" y="318"/>
                    </a:lnTo>
                    <a:lnTo>
                      <a:pt x="645" y="322"/>
                    </a:lnTo>
                    <a:lnTo>
                      <a:pt x="645" y="326"/>
                    </a:lnTo>
                    <a:lnTo>
                      <a:pt x="642" y="345"/>
                    </a:lnTo>
                    <a:lnTo>
                      <a:pt x="644" y="351"/>
                    </a:lnTo>
                    <a:lnTo>
                      <a:pt x="644" y="356"/>
                    </a:lnTo>
                    <a:lnTo>
                      <a:pt x="642" y="358"/>
                    </a:lnTo>
                    <a:lnTo>
                      <a:pt x="642" y="360"/>
                    </a:lnTo>
                    <a:lnTo>
                      <a:pt x="642" y="365"/>
                    </a:lnTo>
                    <a:lnTo>
                      <a:pt x="642" y="366"/>
                    </a:lnTo>
                    <a:lnTo>
                      <a:pt x="642" y="373"/>
                    </a:lnTo>
                    <a:lnTo>
                      <a:pt x="640" y="374"/>
                    </a:lnTo>
                    <a:lnTo>
                      <a:pt x="640" y="379"/>
                    </a:lnTo>
                    <a:lnTo>
                      <a:pt x="640" y="381"/>
                    </a:lnTo>
                    <a:lnTo>
                      <a:pt x="640" y="385"/>
                    </a:lnTo>
                    <a:lnTo>
                      <a:pt x="640" y="392"/>
                    </a:lnTo>
                    <a:lnTo>
                      <a:pt x="641" y="392"/>
                    </a:lnTo>
                    <a:lnTo>
                      <a:pt x="640" y="396"/>
                    </a:lnTo>
                    <a:lnTo>
                      <a:pt x="641" y="399"/>
                    </a:lnTo>
                    <a:lnTo>
                      <a:pt x="641" y="404"/>
                    </a:lnTo>
                    <a:lnTo>
                      <a:pt x="637" y="408"/>
                    </a:lnTo>
                    <a:lnTo>
                      <a:pt x="636" y="411"/>
                    </a:lnTo>
                    <a:lnTo>
                      <a:pt x="632" y="411"/>
                    </a:lnTo>
                    <a:lnTo>
                      <a:pt x="630" y="418"/>
                    </a:lnTo>
                    <a:lnTo>
                      <a:pt x="629" y="418"/>
                    </a:lnTo>
                    <a:lnTo>
                      <a:pt x="624" y="430"/>
                    </a:lnTo>
                    <a:lnTo>
                      <a:pt x="624" y="438"/>
                    </a:lnTo>
                    <a:lnTo>
                      <a:pt x="624" y="448"/>
                    </a:lnTo>
                    <a:lnTo>
                      <a:pt x="624" y="449"/>
                    </a:lnTo>
                    <a:lnTo>
                      <a:pt x="624" y="456"/>
                    </a:lnTo>
                    <a:lnTo>
                      <a:pt x="622" y="458"/>
                    </a:lnTo>
                    <a:lnTo>
                      <a:pt x="618" y="458"/>
                    </a:lnTo>
                    <a:lnTo>
                      <a:pt x="618" y="460"/>
                    </a:lnTo>
                    <a:lnTo>
                      <a:pt x="617" y="463"/>
                    </a:lnTo>
                    <a:lnTo>
                      <a:pt x="614" y="463"/>
                    </a:lnTo>
                    <a:lnTo>
                      <a:pt x="614" y="464"/>
                    </a:lnTo>
                    <a:lnTo>
                      <a:pt x="614" y="467"/>
                    </a:lnTo>
                    <a:lnTo>
                      <a:pt x="614" y="468"/>
                    </a:lnTo>
                    <a:lnTo>
                      <a:pt x="614" y="471"/>
                    </a:lnTo>
                    <a:lnTo>
                      <a:pt x="614" y="475"/>
                    </a:lnTo>
                    <a:lnTo>
                      <a:pt x="614" y="479"/>
                    </a:lnTo>
                    <a:lnTo>
                      <a:pt x="617" y="482"/>
                    </a:lnTo>
                    <a:lnTo>
                      <a:pt x="618" y="483"/>
                    </a:lnTo>
                    <a:lnTo>
                      <a:pt x="619" y="483"/>
                    </a:lnTo>
                    <a:lnTo>
                      <a:pt x="619" y="486"/>
                    </a:lnTo>
                    <a:lnTo>
                      <a:pt x="618" y="486"/>
                    </a:lnTo>
                    <a:lnTo>
                      <a:pt x="618" y="490"/>
                    </a:lnTo>
                    <a:lnTo>
                      <a:pt x="619" y="490"/>
                    </a:lnTo>
                    <a:lnTo>
                      <a:pt x="619" y="492"/>
                    </a:lnTo>
                    <a:lnTo>
                      <a:pt x="622" y="494"/>
                    </a:lnTo>
                    <a:lnTo>
                      <a:pt x="622" y="496"/>
                    </a:lnTo>
                    <a:lnTo>
                      <a:pt x="624" y="498"/>
                    </a:lnTo>
                    <a:lnTo>
                      <a:pt x="624" y="501"/>
                    </a:lnTo>
                    <a:lnTo>
                      <a:pt x="625" y="501"/>
                    </a:lnTo>
                    <a:lnTo>
                      <a:pt x="626" y="501"/>
                    </a:lnTo>
                    <a:lnTo>
                      <a:pt x="628" y="502"/>
                    </a:lnTo>
                    <a:lnTo>
                      <a:pt x="628" y="507"/>
                    </a:lnTo>
                    <a:lnTo>
                      <a:pt x="626" y="509"/>
                    </a:lnTo>
                    <a:lnTo>
                      <a:pt x="626" y="513"/>
                    </a:lnTo>
                    <a:lnTo>
                      <a:pt x="628" y="515"/>
                    </a:lnTo>
                    <a:lnTo>
                      <a:pt x="626" y="517"/>
                    </a:lnTo>
                    <a:lnTo>
                      <a:pt x="628" y="528"/>
                    </a:lnTo>
                    <a:lnTo>
                      <a:pt x="628" y="537"/>
                    </a:lnTo>
                    <a:lnTo>
                      <a:pt x="626" y="545"/>
                    </a:lnTo>
                    <a:lnTo>
                      <a:pt x="628" y="553"/>
                    </a:lnTo>
                    <a:lnTo>
                      <a:pt x="628" y="556"/>
                    </a:lnTo>
                    <a:lnTo>
                      <a:pt x="630" y="561"/>
                    </a:lnTo>
                    <a:lnTo>
                      <a:pt x="633" y="568"/>
                    </a:lnTo>
                    <a:lnTo>
                      <a:pt x="634" y="587"/>
                    </a:lnTo>
                    <a:lnTo>
                      <a:pt x="634" y="591"/>
                    </a:lnTo>
                    <a:lnTo>
                      <a:pt x="630" y="606"/>
                    </a:lnTo>
                    <a:lnTo>
                      <a:pt x="630" y="616"/>
                    </a:lnTo>
                    <a:lnTo>
                      <a:pt x="633" y="625"/>
                    </a:lnTo>
                    <a:lnTo>
                      <a:pt x="636" y="631"/>
                    </a:lnTo>
                    <a:lnTo>
                      <a:pt x="638" y="644"/>
                    </a:lnTo>
                    <a:lnTo>
                      <a:pt x="641" y="654"/>
                    </a:lnTo>
                    <a:lnTo>
                      <a:pt x="642" y="659"/>
                    </a:lnTo>
                    <a:lnTo>
                      <a:pt x="642" y="666"/>
                    </a:lnTo>
                    <a:lnTo>
                      <a:pt x="637" y="674"/>
                    </a:lnTo>
                    <a:lnTo>
                      <a:pt x="637" y="677"/>
                    </a:lnTo>
                    <a:lnTo>
                      <a:pt x="637" y="681"/>
                    </a:lnTo>
                    <a:lnTo>
                      <a:pt x="638" y="689"/>
                    </a:lnTo>
                    <a:lnTo>
                      <a:pt x="638" y="694"/>
                    </a:lnTo>
                    <a:lnTo>
                      <a:pt x="644" y="704"/>
                    </a:lnTo>
                    <a:lnTo>
                      <a:pt x="644" y="713"/>
                    </a:lnTo>
                    <a:lnTo>
                      <a:pt x="645" y="715"/>
                    </a:lnTo>
                    <a:lnTo>
                      <a:pt x="651" y="723"/>
                    </a:lnTo>
                    <a:lnTo>
                      <a:pt x="656" y="728"/>
                    </a:lnTo>
                    <a:lnTo>
                      <a:pt x="659" y="730"/>
                    </a:lnTo>
                    <a:lnTo>
                      <a:pt x="661" y="734"/>
                    </a:lnTo>
                    <a:lnTo>
                      <a:pt x="668" y="744"/>
                    </a:lnTo>
                    <a:lnTo>
                      <a:pt x="671" y="759"/>
                    </a:lnTo>
                    <a:lnTo>
                      <a:pt x="672" y="770"/>
                    </a:lnTo>
                    <a:lnTo>
                      <a:pt x="680" y="792"/>
                    </a:lnTo>
                    <a:lnTo>
                      <a:pt x="680" y="797"/>
                    </a:lnTo>
                    <a:lnTo>
                      <a:pt x="683" y="808"/>
                    </a:lnTo>
                    <a:lnTo>
                      <a:pt x="614" y="827"/>
                    </a:lnTo>
                    <a:lnTo>
                      <a:pt x="617" y="831"/>
                    </a:lnTo>
                    <a:lnTo>
                      <a:pt x="617" y="837"/>
                    </a:lnTo>
                    <a:lnTo>
                      <a:pt x="614" y="846"/>
                    </a:lnTo>
                    <a:lnTo>
                      <a:pt x="605" y="864"/>
                    </a:lnTo>
                    <a:lnTo>
                      <a:pt x="600" y="866"/>
                    </a:lnTo>
                    <a:lnTo>
                      <a:pt x="596" y="872"/>
                    </a:lnTo>
                    <a:lnTo>
                      <a:pt x="595" y="872"/>
                    </a:lnTo>
                    <a:lnTo>
                      <a:pt x="595" y="875"/>
                    </a:lnTo>
                    <a:lnTo>
                      <a:pt x="596" y="875"/>
                    </a:lnTo>
                    <a:lnTo>
                      <a:pt x="600" y="879"/>
                    </a:lnTo>
                    <a:lnTo>
                      <a:pt x="600" y="883"/>
                    </a:lnTo>
                    <a:lnTo>
                      <a:pt x="600" y="885"/>
                    </a:lnTo>
                    <a:lnTo>
                      <a:pt x="602" y="885"/>
                    </a:lnTo>
                    <a:lnTo>
                      <a:pt x="602" y="889"/>
                    </a:lnTo>
                    <a:lnTo>
                      <a:pt x="605" y="889"/>
                    </a:lnTo>
                    <a:lnTo>
                      <a:pt x="603" y="889"/>
                    </a:lnTo>
                    <a:lnTo>
                      <a:pt x="605" y="894"/>
                    </a:lnTo>
                    <a:lnTo>
                      <a:pt x="605" y="900"/>
                    </a:lnTo>
                    <a:lnTo>
                      <a:pt x="607" y="902"/>
                    </a:lnTo>
                    <a:lnTo>
                      <a:pt x="607" y="904"/>
                    </a:lnTo>
                    <a:lnTo>
                      <a:pt x="607" y="906"/>
                    </a:lnTo>
                    <a:lnTo>
                      <a:pt x="605" y="915"/>
                    </a:lnTo>
                    <a:lnTo>
                      <a:pt x="605" y="925"/>
                    </a:lnTo>
                    <a:lnTo>
                      <a:pt x="602" y="930"/>
                    </a:lnTo>
                    <a:lnTo>
                      <a:pt x="605" y="934"/>
                    </a:lnTo>
                    <a:lnTo>
                      <a:pt x="605" y="938"/>
                    </a:lnTo>
                    <a:lnTo>
                      <a:pt x="606" y="942"/>
                    </a:lnTo>
                    <a:lnTo>
                      <a:pt x="605" y="946"/>
                    </a:lnTo>
                    <a:lnTo>
                      <a:pt x="607" y="950"/>
                    </a:lnTo>
                    <a:lnTo>
                      <a:pt x="607" y="953"/>
                    </a:lnTo>
                    <a:lnTo>
                      <a:pt x="607" y="954"/>
                    </a:lnTo>
                    <a:lnTo>
                      <a:pt x="607" y="957"/>
                    </a:lnTo>
                    <a:lnTo>
                      <a:pt x="607" y="960"/>
                    </a:lnTo>
                    <a:lnTo>
                      <a:pt x="605" y="960"/>
                    </a:lnTo>
                    <a:lnTo>
                      <a:pt x="602" y="965"/>
                    </a:lnTo>
                    <a:lnTo>
                      <a:pt x="602" y="969"/>
                    </a:lnTo>
                    <a:lnTo>
                      <a:pt x="599" y="980"/>
                    </a:lnTo>
                    <a:lnTo>
                      <a:pt x="599" y="987"/>
                    </a:lnTo>
                    <a:lnTo>
                      <a:pt x="599" y="988"/>
                    </a:lnTo>
                    <a:lnTo>
                      <a:pt x="598" y="994"/>
                    </a:lnTo>
                    <a:lnTo>
                      <a:pt x="598" y="998"/>
                    </a:lnTo>
                    <a:lnTo>
                      <a:pt x="595" y="1003"/>
                    </a:lnTo>
                    <a:lnTo>
                      <a:pt x="595" y="1009"/>
                    </a:lnTo>
                    <a:lnTo>
                      <a:pt x="598" y="1017"/>
                    </a:lnTo>
                    <a:lnTo>
                      <a:pt x="599" y="1018"/>
                    </a:lnTo>
                    <a:lnTo>
                      <a:pt x="599" y="1024"/>
                    </a:lnTo>
                    <a:lnTo>
                      <a:pt x="599" y="1025"/>
                    </a:lnTo>
                    <a:lnTo>
                      <a:pt x="600" y="1028"/>
                    </a:lnTo>
                    <a:lnTo>
                      <a:pt x="602" y="1029"/>
                    </a:lnTo>
                    <a:lnTo>
                      <a:pt x="603" y="1029"/>
                    </a:lnTo>
                    <a:lnTo>
                      <a:pt x="605" y="1032"/>
                    </a:lnTo>
                    <a:lnTo>
                      <a:pt x="607" y="1033"/>
                    </a:lnTo>
                    <a:lnTo>
                      <a:pt x="609" y="1033"/>
                    </a:lnTo>
                    <a:lnTo>
                      <a:pt x="610" y="1039"/>
                    </a:lnTo>
                    <a:lnTo>
                      <a:pt x="611" y="1040"/>
                    </a:lnTo>
                    <a:lnTo>
                      <a:pt x="614" y="1044"/>
                    </a:lnTo>
                    <a:lnTo>
                      <a:pt x="617" y="1048"/>
                    </a:lnTo>
                    <a:lnTo>
                      <a:pt x="618" y="1053"/>
                    </a:lnTo>
                    <a:lnTo>
                      <a:pt x="619" y="1057"/>
                    </a:lnTo>
                    <a:lnTo>
                      <a:pt x="622" y="1057"/>
                    </a:lnTo>
                    <a:lnTo>
                      <a:pt x="624" y="1057"/>
                    </a:lnTo>
                    <a:lnTo>
                      <a:pt x="625" y="1057"/>
                    </a:lnTo>
                    <a:lnTo>
                      <a:pt x="628" y="1057"/>
                    </a:lnTo>
                    <a:lnTo>
                      <a:pt x="630" y="1057"/>
                    </a:lnTo>
                    <a:lnTo>
                      <a:pt x="630" y="1062"/>
                    </a:lnTo>
                    <a:lnTo>
                      <a:pt x="633" y="1062"/>
                    </a:lnTo>
                    <a:lnTo>
                      <a:pt x="636" y="1063"/>
                    </a:lnTo>
                    <a:lnTo>
                      <a:pt x="638" y="1062"/>
                    </a:lnTo>
                    <a:lnTo>
                      <a:pt x="637" y="1057"/>
                    </a:lnTo>
                    <a:lnTo>
                      <a:pt x="636" y="1057"/>
                    </a:lnTo>
                    <a:lnTo>
                      <a:pt x="636" y="1051"/>
                    </a:lnTo>
                    <a:lnTo>
                      <a:pt x="638" y="1048"/>
                    </a:lnTo>
                    <a:lnTo>
                      <a:pt x="640" y="1047"/>
                    </a:lnTo>
                    <a:lnTo>
                      <a:pt x="641" y="1048"/>
                    </a:lnTo>
                    <a:lnTo>
                      <a:pt x="642" y="1048"/>
                    </a:lnTo>
                    <a:lnTo>
                      <a:pt x="645" y="1047"/>
                    </a:lnTo>
                    <a:lnTo>
                      <a:pt x="645" y="1044"/>
                    </a:lnTo>
                    <a:lnTo>
                      <a:pt x="647" y="1044"/>
                    </a:lnTo>
                    <a:lnTo>
                      <a:pt x="647" y="1121"/>
                    </a:lnTo>
                    <a:lnTo>
                      <a:pt x="645" y="1121"/>
                    </a:lnTo>
                    <a:lnTo>
                      <a:pt x="642" y="1121"/>
                    </a:lnTo>
                    <a:lnTo>
                      <a:pt x="641" y="1117"/>
                    </a:lnTo>
                    <a:lnTo>
                      <a:pt x="642" y="1117"/>
                    </a:lnTo>
                    <a:lnTo>
                      <a:pt x="642" y="1112"/>
                    </a:lnTo>
                    <a:lnTo>
                      <a:pt x="644" y="1112"/>
                    </a:lnTo>
                    <a:lnTo>
                      <a:pt x="644" y="1110"/>
                    </a:lnTo>
                    <a:lnTo>
                      <a:pt x="642" y="1110"/>
                    </a:lnTo>
                    <a:lnTo>
                      <a:pt x="640" y="1108"/>
                    </a:lnTo>
                    <a:lnTo>
                      <a:pt x="638" y="1108"/>
                    </a:lnTo>
                    <a:lnTo>
                      <a:pt x="636" y="1112"/>
                    </a:lnTo>
                    <a:lnTo>
                      <a:pt x="633" y="1114"/>
                    </a:lnTo>
                    <a:lnTo>
                      <a:pt x="632" y="1117"/>
                    </a:lnTo>
                    <a:lnTo>
                      <a:pt x="630" y="1117"/>
                    </a:lnTo>
                    <a:lnTo>
                      <a:pt x="628" y="1118"/>
                    </a:lnTo>
                    <a:lnTo>
                      <a:pt x="626" y="1121"/>
                    </a:lnTo>
                    <a:lnTo>
                      <a:pt x="625" y="1121"/>
                    </a:lnTo>
                    <a:lnTo>
                      <a:pt x="625" y="1118"/>
                    </a:lnTo>
                    <a:lnTo>
                      <a:pt x="624" y="1117"/>
                    </a:lnTo>
                    <a:lnTo>
                      <a:pt x="619" y="1118"/>
                    </a:lnTo>
                    <a:lnTo>
                      <a:pt x="617" y="1117"/>
                    </a:lnTo>
                    <a:lnTo>
                      <a:pt x="615" y="1106"/>
                    </a:lnTo>
                    <a:lnTo>
                      <a:pt x="614" y="1104"/>
                    </a:lnTo>
                    <a:lnTo>
                      <a:pt x="614" y="1100"/>
                    </a:lnTo>
                    <a:lnTo>
                      <a:pt x="614" y="1097"/>
                    </a:lnTo>
                    <a:lnTo>
                      <a:pt x="613" y="1097"/>
                    </a:lnTo>
                    <a:lnTo>
                      <a:pt x="611" y="1095"/>
                    </a:lnTo>
                    <a:lnTo>
                      <a:pt x="610" y="1091"/>
                    </a:lnTo>
                    <a:lnTo>
                      <a:pt x="609" y="1089"/>
                    </a:lnTo>
                    <a:lnTo>
                      <a:pt x="607" y="1085"/>
                    </a:lnTo>
                    <a:lnTo>
                      <a:pt x="605" y="1085"/>
                    </a:lnTo>
                    <a:lnTo>
                      <a:pt x="603" y="1089"/>
                    </a:lnTo>
                    <a:lnTo>
                      <a:pt x="602" y="1089"/>
                    </a:lnTo>
                    <a:lnTo>
                      <a:pt x="602" y="1085"/>
                    </a:lnTo>
                    <a:lnTo>
                      <a:pt x="600" y="1082"/>
                    </a:lnTo>
                    <a:lnTo>
                      <a:pt x="600" y="1081"/>
                    </a:lnTo>
                    <a:lnTo>
                      <a:pt x="600" y="1078"/>
                    </a:lnTo>
                    <a:lnTo>
                      <a:pt x="600" y="1076"/>
                    </a:lnTo>
                    <a:lnTo>
                      <a:pt x="599" y="1072"/>
                    </a:lnTo>
                    <a:lnTo>
                      <a:pt x="599" y="1066"/>
                    </a:lnTo>
                    <a:lnTo>
                      <a:pt x="595" y="1062"/>
                    </a:lnTo>
                    <a:lnTo>
                      <a:pt x="591" y="1062"/>
                    </a:lnTo>
                    <a:lnTo>
                      <a:pt x="588" y="1057"/>
                    </a:lnTo>
                    <a:lnTo>
                      <a:pt x="587" y="1062"/>
                    </a:lnTo>
                    <a:lnTo>
                      <a:pt x="586" y="1057"/>
                    </a:lnTo>
                    <a:lnTo>
                      <a:pt x="583" y="1057"/>
                    </a:lnTo>
                    <a:lnTo>
                      <a:pt x="582" y="1057"/>
                    </a:lnTo>
                    <a:lnTo>
                      <a:pt x="582" y="1055"/>
                    </a:lnTo>
                    <a:lnTo>
                      <a:pt x="576" y="1051"/>
                    </a:lnTo>
                    <a:lnTo>
                      <a:pt x="576" y="1053"/>
                    </a:lnTo>
                    <a:lnTo>
                      <a:pt x="573" y="1053"/>
                    </a:lnTo>
                    <a:lnTo>
                      <a:pt x="569" y="1053"/>
                    </a:lnTo>
                    <a:lnTo>
                      <a:pt x="568" y="1051"/>
                    </a:lnTo>
                    <a:lnTo>
                      <a:pt x="567" y="1048"/>
                    </a:lnTo>
                    <a:lnTo>
                      <a:pt x="565" y="1044"/>
                    </a:lnTo>
                    <a:lnTo>
                      <a:pt x="564" y="1040"/>
                    </a:lnTo>
                    <a:lnTo>
                      <a:pt x="563" y="1033"/>
                    </a:lnTo>
                    <a:lnTo>
                      <a:pt x="563" y="1032"/>
                    </a:lnTo>
                    <a:lnTo>
                      <a:pt x="553" y="1024"/>
                    </a:lnTo>
                    <a:lnTo>
                      <a:pt x="553" y="1013"/>
                    </a:lnTo>
                    <a:lnTo>
                      <a:pt x="553" y="1010"/>
                    </a:lnTo>
                    <a:lnTo>
                      <a:pt x="550" y="1010"/>
                    </a:lnTo>
                    <a:lnTo>
                      <a:pt x="546" y="1013"/>
                    </a:lnTo>
                    <a:lnTo>
                      <a:pt x="546" y="1018"/>
                    </a:lnTo>
                    <a:lnTo>
                      <a:pt x="545" y="1021"/>
                    </a:lnTo>
                    <a:lnTo>
                      <a:pt x="545" y="1028"/>
                    </a:lnTo>
                    <a:lnTo>
                      <a:pt x="544" y="1029"/>
                    </a:lnTo>
                    <a:lnTo>
                      <a:pt x="541" y="1032"/>
                    </a:lnTo>
                    <a:lnTo>
                      <a:pt x="540" y="1032"/>
                    </a:lnTo>
                    <a:lnTo>
                      <a:pt x="538" y="1032"/>
                    </a:lnTo>
                    <a:lnTo>
                      <a:pt x="535" y="1039"/>
                    </a:lnTo>
                    <a:lnTo>
                      <a:pt x="533" y="1033"/>
                    </a:lnTo>
                    <a:lnTo>
                      <a:pt x="527" y="1032"/>
                    </a:lnTo>
                    <a:lnTo>
                      <a:pt x="525" y="1029"/>
                    </a:lnTo>
                    <a:lnTo>
                      <a:pt x="522" y="1029"/>
                    </a:lnTo>
                    <a:lnTo>
                      <a:pt x="521" y="1032"/>
                    </a:lnTo>
                    <a:lnTo>
                      <a:pt x="519" y="1032"/>
                    </a:lnTo>
                    <a:lnTo>
                      <a:pt x="518" y="1032"/>
                    </a:lnTo>
                    <a:lnTo>
                      <a:pt x="515" y="1029"/>
                    </a:lnTo>
                    <a:lnTo>
                      <a:pt x="508" y="1029"/>
                    </a:lnTo>
                    <a:lnTo>
                      <a:pt x="507" y="1028"/>
                    </a:lnTo>
                    <a:lnTo>
                      <a:pt x="504" y="1025"/>
                    </a:lnTo>
                    <a:lnTo>
                      <a:pt x="504" y="1024"/>
                    </a:lnTo>
                    <a:lnTo>
                      <a:pt x="503" y="1024"/>
                    </a:lnTo>
                    <a:lnTo>
                      <a:pt x="499" y="1024"/>
                    </a:lnTo>
                    <a:lnTo>
                      <a:pt x="495" y="1018"/>
                    </a:lnTo>
                    <a:lnTo>
                      <a:pt x="493" y="1018"/>
                    </a:lnTo>
                    <a:lnTo>
                      <a:pt x="493" y="1021"/>
                    </a:lnTo>
                    <a:lnTo>
                      <a:pt x="492" y="1021"/>
                    </a:lnTo>
                    <a:lnTo>
                      <a:pt x="491" y="1024"/>
                    </a:lnTo>
                    <a:lnTo>
                      <a:pt x="489" y="1021"/>
                    </a:lnTo>
                    <a:lnTo>
                      <a:pt x="489" y="1018"/>
                    </a:lnTo>
                    <a:lnTo>
                      <a:pt x="488" y="1017"/>
                    </a:lnTo>
                    <a:lnTo>
                      <a:pt x="487" y="1014"/>
                    </a:lnTo>
                    <a:lnTo>
                      <a:pt x="485" y="1014"/>
                    </a:lnTo>
                    <a:lnTo>
                      <a:pt x="484" y="1009"/>
                    </a:lnTo>
                    <a:lnTo>
                      <a:pt x="484" y="1006"/>
                    </a:lnTo>
                    <a:lnTo>
                      <a:pt x="484" y="1003"/>
                    </a:lnTo>
                    <a:lnTo>
                      <a:pt x="481" y="998"/>
                    </a:lnTo>
                    <a:lnTo>
                      <a:pt x="483" y="998"/>
                    </a:lnTo>
                    <a:lnTo>
                      <a:pt x="484" y="998"/>
                    </a:lnTo>
                    <a:lnTo>
                      <a:pt x="483" y="994"/>
                    </a:lnTo>
                    <a:lnTo>
                      <a:pt x="484" y="994"/>
                    </a:lnTo>
                    <a:lnTo>
                      <a:pt x="484" y="991"/>
                    </a:lnTo>
                    <a:lnTo>
                      <a:pt x="484" y="988"/>
                    </a:lnTo>
                    <a:lnTo>
                      <a:pt x="479" y="991"/>
                    </a:lnTo>
                    <a:lnTo>
                      <a:pt x="470" y="991"/>
                    </a:lnTo>
                    <a:lnTo>
                      <a:pt x="468" y="994"/>
                    </a:lnTo>
                    <a:lnTo>
                      <a:pt x="465" y="995"/>
                    </a:lnTo>
                    <a:lnTo>
                      <a:pt x="461" y="995"/>
                    </a:lnTo>
                    <a:lnTo>
                      <a:pt x="458" y="998"/>
                    </a:lnTo>
                    <a:lnTo>
                      <a:pt x="457" y="999"/>
                    </a:lnTo>
                    <a:lnTo>
                      <a:pt x="455" y="1002"/>
                    </a:lnTo>
                    <a:lnTo>
                      <a:pt x="454" y="1003"/>
                    </a:lnTo>
                    <a:lnTo>
                      <a:pt x="451" y="1003"/>
                    </a:lnTo>
                    <a:lnTo>
                      <a:pt x="449" y="1002"/>
                    </a:lnTo>
                    <a:lnTo>
                      <a:pt x="446" y="999"/>
                    </a:lnTo>
                    <a:lnTo>
                      <a:pt x="446" y="998"/>
                    </a:lnTo>
                    <a:lnTo>
                      <a:pt x="449" y="998"/>
                    </a:lnTo>
                    <a:lnTo>
                      <a:pt x="449" y="994"/>
                    </a:lnTo>
                    <a:lnTo>
                      <a:pt x="449" y="988"/>
                    </a:lnTo>
                    <a:lnTo>
                      <a:pt x="449" y="987"/>
                    </a:lnTo>
                    <a:lnTo>
                      <a:pt x="449" y="983"/>
                    </a:lnTo>
                    <a:lnTo>
                      <a:pt x="446" y="979"/>
                    </a:lnTo>
                    <a:lnTo>
                      <a:pt x="445" y="979"/>
                    </a:lnTo>
                    <a:lnTo>
                      <a:pt x="443" y="979"/>
                    </a:lnTo>
                    <a:lnTo>
                      <a:pt x="441" y="979"/>
                    </a:lnTo>
                    <a:lnTo>
                      <a:pt x="439" y="976"/>
                    </a:lnTo>
                    <a:lnTo>
                      <a:pt x="441" y="975"/>
                    </a:lnTo>
                    <a:lnTo>
                      <a:pt x="439" y="972"/>
                    </a:lnTo>
                    <a:lnTo>
                      <a:pt x="439" y="969"/>
                    </a:lnTo>
                    <a:lnTo>
                      <a:pt x="438" y="969"/>
                    </a:lnTo>
                    <a:lnTo>
                      <a:pt x="434" y="968"/>
                    </a:lnTo>
                    <a:lnTo>
                      <a:pt x="432" y="969"/>
                    </a:lnTo>
                    <a:lnTo>
                      <a:pt x="431" y="975"/>
                    </a:lnTo>
                    <a:lnTo>
                      <a:pt x="430" y="976"/>
                    </a:lnTo>
                    <a:lnTo>
                      <a:pt x="430" y="979"/>
                    </a:lnTo>
                    <a:lnTo>
                      <a:pt x="426" y="976"/>
                    </a:lnTo>
                    <a:lnTo>
                      <a:pt x="423" y="976"/>
                    </a:lnTo>
                    <a:lnTo>
                      <a:pt x="415" y="975"/>
                    </a:lnTo>
                    <a:lnTo>
                      <a:pt x="411" y="975"/>
                    </a:lnTo>
                    <a:lnTo>
                      <a:pt x="405" y="980"/>
                    </a:lnTo>
                    <a:lnTo>
                      <a:pt x="404" y="980"/>
                    </a:lnTo>
                    <a:lnTo>
                      <a:pt x="401" y="980"/>
                    </a:lnTo>
                    <a:lnTo>
                      <a:pt x="396" y="980"/>
                    </a:lnTo>
                    <a:lnTo>
                      <a:pt x="395" y="980"/>
                    </a:lnTo>
                    <a:lnTo>
                      <a:pt x="393" y="979"/>
                    </a:lnTo>
                    <a:lnTo>
                      <a:pt x="389" y="980"/>
                    </a:lnTo>
                    <a:lnTo>
                      <a:pt x="388" y="980"/>
                    </a:lnTo>
                    <a:lnTo>
                      <a:pt x="385" y="980"/>
                    </a:lnTo>
                    <a:lnTo>
                      <a:pt x="384" y="979"/>
                    </a:lnTo>
                    <a:lnTo>
                      <a:pt x="381" y="979"/>
                    </a:lnTo>
                    <a:lnTo>
                      <a:pt x="380" y="979"/>
                    </a:lnTo>
                    <a:lnTo>
                      <a:pt x="378" y="984"/>
                    </a:lnTo>
                    <a:lnTo>
                      <a:pt x="373" y="987"/>
                    </a:lnTo>
                    <a:lnTo>
                      <a:pt x="371" y="988"/>
                    </a:lnTo>
                    <a:lnTo>
                      <a:pt x="370" y="991"/>
                    </a:lnTo>
                    <a:lnTo>
                      <a:pt x="369" y="991"/>
                    </a:lnTo>
                    <a:lnTo>
                      <a:pt x="370" y="987"/>
                    </a:lnTo>
                    <a:lnTo>
                      <a:pt x="370" y="980"/>
                    </a:lnTo>
                    <a:lnTo>
                      <a:pt x="367" y="975"/>
                    </a:lnTo>
                    <a:lnTo>
                      <a:pt x="369" y="972"/>
                    </a:lnTo>
                    <a:lnTo>
                      <a:pt x="367" y="968"/>
                    </a:lnTo>
                    <a:lnTo>
                      <a:pt x="369" y="965"/>
                    </a:lnTo>
                    <a:lnTo>
                      <a:pt x="371" y="964"/>
                    </a:lnTo>
                    <a:lnTo>
                      <a:pt x="373" y="960"/>
                    </a:lnTo>
                    <a:lnTo>
                      <a:pt x="373" y="957"/>
                    </a:lnTo>
                    <a:lnTo>
                      <a:pt x="371" y="954"/>
                    </a:lnTo>
                    <a:lnTo>
                      <a:pt x="371" y="949"/>
                    </a:lnTo>
                    <a:lnTo>
                      <a:pt x="370" y="946"/>
                    </a:lnTo>
                    <a:lnTo>
                      <a:pt x="371" y="940"/>
                    </a:lnTo>
                    <a:lnTo>
                      <a:pt x="373" y="938"/>
                    </a:lnTo>
                    <a:lnTo>
                      <a:pt x="370" y="934"/>
                    </a:lnTo>
                    <a:lnTo>
                      <a:pt x="370" y="931"/>
                    </a:lnTo>
                    <a:lnTo>
                      <a:pt x="369" y="925"/>
                    </a:lnTo>
                    <a:lnTo>
                      <a:pt x="369" y="919"/>
                    </a:lnTo>
                    <a:lnTo>
                      <a:pt x="367" y="917"/>
                    </a:lnTo>
                    <a:lnTo>
                      <a:pt x="367" y="912"/>
                    </a:lnTo>
                    <a:lnTo>
                      <a:pt x="365" y="910"/>
                    </a:lnTo>
                    <a:lnTo>
                      <a:pt x="365" y="908"/>
                    </a:lnTo>
                    <a:lnTo>
                      <a:pt x="363" y="908"/>
                    </a:lnTo>
                    <a:lnTo>
                      <a:pt x="361" y="908"/>
                    </a:lnTo>
                    <a:lnTo>
                      <a:pt x="361" y="904"/>
                    </a:lnTo>
                    <a:lnTo>
                      <a:pt x="361" y="902"/>
                    </a:lnTo>
                    <a:lnTo>
                      <a:pt x="359" y="902"/>
                    </a:lnTo>
                    <a:lnTo>
                      <a:pt x="357" y="898"/>
                    </a:lnTo>
                    <a:lnTo>
                      <a:pt x="355" y="894"/>
                    </a:lnTo>
                    <a:lnTo>
                      <a:pt x="354" y="883"/>
                    </a:lnTo>
                    <a:lnTo>
                      <a:pt x="354" y="881"/>
                    </a:lnTo>
                    <a:lnTo>
                      <a:pt x="355" y="872"/>
                    </a:lnTo>
                    <a:lnTo>
                      <a:pt x="354" y="861"/>
                    </a:lnTo>
                    <a:lnTo>
                      <a:pt x="355" y="860"/>
                    </a:lnTo>
                    <a:lnTo>
                      <a:pt x="357" y="846"/>
                    </a:lnTo>
                    <a:lnTo>
                      <a:pt x="357" y="842"/>
                    </a:lnTo>
                    <a:lnTo>
                      <a:pt x="358" y="834"/>
                    </a:lnTo>
                    <a:lnTo>
                      <a:pt x="359" y="834"/>
                    </a:lnTo>
                    <a:lnTo>
                      <a:pt x="358" y="831"/>
                    </a:lnTo>
                    <a:lnTo>
                      <a:pt x="359" y="831"/>
                    </a:lnTo>
                    <a:lnTo>
                      <a:pt x="359" y="827"/>
                    </a:lnTo>
                    <a:lnTo>
                      <a:pt x="359" y="822"/>
                    </a:lnTo>
                    <a:lnTo>
                      <a:pt x="358" y="816"/>
                    </a:lnTo>
                    <a:lnTo>
                      <a:pt x="357" y="815"/>
                    </a:lnTo>
                    <a:lnTo>
                      <a:pt x="357" y="807"/>
                    </a:lnTo>
                    <a:lnTo>
                      <a:pt x="354" y="804"/>
                    </a:lnTo>
                    <a:lnTo>
                      <a:pt x="354" y="800"/>
                    </a:lnTo>
                    <a:lnTo>
                      <a:pt x="352" y="797"/>
                    </a:lnTo>
                    <a:lnTo>
                      <a:pt x="352" y="793"/>
                    </a:lnTo>
                    <a:lnTo>
                      <a:pt x="352" y="792"/>
                    </a:lnTo>
                    <a:lnTo>
                      <a:pt x="352" y="789"/>
                    </a:lnTo>
                    <a:lnTo>
                      <a:pt x="352" y="782"/>
                    </a:lnTo>
                    <a:lnTo>
                      <a:pt x="355" y="770"/>
                    </a:lnTo>
                    <a:lnTo>
                      <a:pt x="354" y="770"/>
                    </a:lnTo>
                    <a:lnTo>
                      <a:pt x="357" y="766"/>
                    </a:lnTo>
                    <a:lnTo>
                      <a:pt x="355" y="766"/>
                    </a:lnTo>
                    <a:lnTo>
                      <a:pt x="355" y="762"/>
                    </a:lnTo>
                    <a:lnTo>
                      <a:pt x="354" y="762"/>
                    </a:lnTo>
                    <a:lnTo>
                      <a:pt x="354" y="759"/>
                    </a:lnTo>
                    <a:lnTo>
                      <a:pt x="354" y="755"/>
                    </a:lnTo>
                    <a:lnTo>
                      <a:pt x="308" y="755"/>
                    </a:lnTo>
                    <a:lnTo>
                      <a:pt x="308" y="751"/>
                    </a:lnTo>
                    <a:lnTo>
                      <a:pt x="308" y="744"/>
                    </a:lnTo>
                    <a:lnTo>
                      <a:pt x="308" y="743"/>
                    </a:lnTo>
                    <a:lnTo>
                      <a:pt x="310" y="734"/>
                    </a:lnTo>
                    <a:lnTo>
                      <a:pt x="309" y="734"/>
                    </a:lnTo>
                    <a:lnTo>
                      <a:pt x="300" y="734"/>
                    </a:lnTo>
                    <a:lnTo>
                      <a:pt x="300" y="738"/>
                    </a:lnTo>
                    <a:lnTo>
                      <a:pt x="271" y="738"/>
                    </a:lnTo>
                    <a:lnTo>
                      <a:pt x="271" y="740"/>
                    </a:lnTo>
                    <a:lnTo>
                      <a:pt x="271" y="744"/>
                    </a:lnTo>
                    <a:lnTo>
                      <a:pt x="270" y="747"/>
                    </a:lnTo>
                    <a:lnTo>
                      <a:pt x="268" y="753"/>
                    </a:lnTo>
                    <a:lnTo>
                      <a:pt x="270" y="759"/>
                    </a:lnTo>
                    <a:lnTo>
                      <a:pt x="271" y="766"/>
                    </a:lnTo>
                    <a:lnTo>
                      <a:pt x="268" y="767"/>
                    </a:lnTo>
                    <a:lnTo>
                      <a:pt x="267" y="770"/>
                    </a:lnTo>
                    <a:lnTo>
                      <a:pt x="264" y="770"/>
                    </a:lnTo>
                    <a:lnTo>
                      <a:pt x="266" y="778"/>
                    </a:lnTo>
                    <a:lnTo>
                      <a:pt x="263" y="792"/>
                    </a:lnTo>
                    <a:lnTo>
                      <a:pt x="264" y="797"/>
                    </a:lnTo>
                    <a:lnTo>
                      <a:pt x="244" y="797"/>
                    </a:lnTo>
                    <a:lnTo>
                      <a:pt x="243" y="796"/>
                    </a:lnTo>
                    <a:lnTo>
                      <a:pt x="243" y="793"/>
                    </a:lnTo>
                    <a:lnTo>
                      <a:pt x="239" y="793"/>
                    </a:lnTo>
                    <a:lnTo>
                      <a:pt x="233" y="793"/>
                    </a:lnTo>
                    <a:lnTo>
                      <a:pt x="232" y="796"/>
                    </a:lnTo>
                    <a:lnTo>
                      <a:pt x="233" y="797"/>
                    </a:lnTo>
                    <a:lnTo>
                      <a:pt x="229" y="797"/>
                    </a:lnTo>
                    <a:lnTo>
                      <a:pt x="228" y="797"/>
                    </a:lnTo>
                    <a:lnTo>
                      <a:pt x="226" y="797"/>
                    </a:lnTo>
                    <a:lnTo>
                      <a:pt x="221" y="797"/>
                    </a:lnTo>
                    <a:lnTo>
                      <a:pt x="218" y="800"/>
                    </a:lnTo>
                    <a:lnTo>
                      <a:pt x="218" y="804"/>
                    </a:lnTo>
                    <a:lnTo>
                      <a:pt x="214" y="804"/>
                    </a:lnTo>
                    <a:lnTo>
                      <a:pt x="212" y="800"/>
                    </a:lnTo>
                    <a:lnTo>
                      <a:pt x="210" y="800"/>
                    </a:lnTo>
                    <a:lnTo>
                      <a:pt x="207" y="800"/>
                    </a:lnTo>
                    <a:lnTo>
                      <a:pt x="206" y="804"/>
                    </a:lnTo>
                    <a:lnTo>
                      <a:pt x="203" y="803"/>
                    </a:lnTo>
                    <a:lnTo>
                      <a:pt x="201" y="804"/>
                    </a:lnTo>
                    <a:lnTo>
                      <a:pt x="197" y="804"/>
                    </a:lnTo>
                    <a:lnTo>
                      <a:pt x="197" y="803"/>
                    </a:lnTo>
                    <a:lnTo>
                      <a:pt x="197" y="800"/>
                    </a:lnTo>
                    <a:lnTo>
                      <a:pt x="197" y="797"/>
                    </a:lnTo>
                    <a:lnTo>
                      <a:pt x="195" y="797"/>
                    </a:lnTo>
                    <a:lnTo>
                      <a:pt x="195" y="796"/>
                    </a:lnTo>
                    <a:lnTo>
                      <a:pt x="194" y="796"/>
                    </a:lnTo>
                    <a:lnTo>
                      <a:pt x="194" y="793"/>
                    </a:lnTo>
                    <a:lnTo>
                      <a:pt x="193" y="792"/>
                    </a:lnTo>
                    <a:lnTo>
                      <a:pt x="194" y="792"/>
                    </a:lnTo>
                    <a:lnTo>
                      <a:pt x="193" y="789"/>
                    </a:lnTo>
                    <a:lnTo>
                      <a:pt x="191" y="789"/>
                    </a:lnTo>
                    <a:lnTo>
                      <a:pt x="191" y="788"/>
                    </a:lnTo>
                    <a:lnTo>
                      <a:pt x="191" y="782"/>
                    </a:lnTo>
                    <a:lnTo>
                      <a:pt x="190" y="782"/>
                    </a:lnTo>
                    <a:lnTo>
                      <a:pt x="189" y="782"/>
                    </a:lnTo>
                    <a:lnTo>
                      <a:pt x="189" y="781"/>
                    </a:lnTo>
                    <a:lnTo>
                      <a:pt x="189" y="778"/>
                    </a:lnTo>
                    <a:lnTo>
                      <a:pt x="187" y="778"/>
                    </a:lnTo>
                    <a:lnTo>
                      <a:pt x="187" y="777"/>
                    </a:lnTo>
                    <a:lnTo>
                      <a:pt x="186" y="770"/>
                    </a:lnTo>
                    <a:lnTo>
                      <a:pt x="184" y="767"/>
                    </a:lnTo>
                    <a:lnTo>
                      <a:pt x="183" y="766"/>
                    </a:lnTo>
                    <a:lnTo>
                      <a:pt x="184" y="766"/>
                    </a:lnTo>
                    <a:lnTo>
                      <a:pt x="184" y="763"/>
                    </a:lnTo>
                    <a:lnTo>
                      <a:pt x="183" y="762"/>
                    </a:lnTo>
                    <a:lnTo>
                      <a:pt x="182" y="762"/>
                    </a:lnTo>
                    <a:lnTo>
                      <a:pt x="182" y="763"/>
                    </a:lnTo>
                    <a:lnTo>
                      <a:pt x="180" y="762"/>
                    </a:lnTo>
                    <a:lnTo>
                      <a:pt x="180" y="758"/>
                    </a:lnTo>
                    <a:lnTo>
                      <a:pt x="176" y="755"/>
                    </a:lnTo>
                    <a:lnTo>
                      <a:pt x="176" y="753"/>
                    </a:lnTo>
                    <a:lnTo>
                      <a:pt x="175" y="751"/>
                    </a:lnTo>
                    <a:lnTo>
                      <a:pt x="175" y="747"/>
                    </a:lnTo>
                    <a:lnTo>
                      <a:pt x="174" y="743"/>
                    </a:lnTo>
                    <a:lnTo>
                      <a:pt x="175" y="743"/>
                    </a:lnTo>
                    <a:lnTo>
                      <a:pt x="175" y="740"/>
                    </a:lnTo>
                    <a:lnTo>
                      <a:pt x="175" y="736"/>
                    </a:lnTo>
                    <a:lnTo>
                      <a:pt x="174" y="736"/>
                    </a:lnTo>
                    <a:lnTo>
                      <a:pt x="175" y="732"/>
                    </a:lnTo>
                    <a:lnTo>
                      <a:pt x="174" y="730"/>
                    </a:lnTo>
                    <a:lnTo>
                      <a:pt x="172" y="730"/>
                    </a:lnTo>
                    <a:lnTo>
                      <a:pt x="172" y="728"/>
                    </a:lnTo>
                    <a:lnTo>
                      <a:pt x="171" y="725"/>
                    </a:lnTo>
                    <a:lnTo>
                      <a:pt x="171" y="719"/>
                    </a:lnTo>
                    <a:lnTo>
                      <a:pt x="170" y="719"/>
                    </a:lnTo>
                    <a:lnTo>
                      <a:pt x="168" y="713"/>
                    </a:lnTo>
                    <a:lnTo>
                      <a:pt x="167" y="713"/>
                    </a:lnTo>
                    <a:lnTo>
                      <a:pt x="168" y="711"/>
                    </a:lnTo>
                    <a:lnTo>
                      <a:pt x="167" y="709"/>
                    </a:lnTo>
                    <a:lnTo>
                      <a:pt x="167" y="706"/>
                    </a:lnTo>
                    <a:lnTo>
                      <a:pt x="165" y="706"/>
                    </a:lnTo>
                    <a:lnTo>
                      <a:pt x="167" y="704"/>
                    </a:lnTo>
                    <a:lnTo>
                      <a:pt x="165" y="702"/>
                    </a:lnTo>
                    <a:lnTo>
                      <a:pt x="165" y="700"/>
                    </a:lnTo>
                    <a:lnTo>
                      <a:pt x="165" y="698"/>
                    </a:lnTo>
                    <a:lnTo>
                      <a:pt x="167" y="698"/>
                    </a:lnTo>
                    <a:lnTo>
                      <a:pt x="165" y="694"/>
                    </a:lnTo>
                    <a:lnTo>
                      <a:pt x="167" y="692"/>
                    </a:lnTo>
                    <a:lnTo>
                      <a:pt x="167" y="689"/>
                    </a:lnTo>
                    <a:lnTo>
                      <a:pt x="165" y="685"/>
                    </a:lnTo>
                    <a:lnTo>
                      <a:pt x="164" y="685"/>
                    </a:lnTo>
                    <a:lnTo>
                      <a:pt x="163" y="685"/>
                    </a:lnTo>
                    <a:lnTo>
                      <a:pt x="164" y="683"/>
                    </a:lnTo>
                    <a:lnTo>
                      <a:pt x="163" y="683"/>
                    </a:lnTo>
                    <a:lnTo>
                      <a:pt x="163" y="679"/>
                    </a:lnTo>
                    <a:lnTo>
                      <a:pt x="161" y="679"/>
                    </a:lnTo>
                    <a:lnTo>
                      <a:pt x="161" y="677"/>
                    </a:lnTo>
                    <a:lnTo>
                      <a:pt x="163" y="674"/>
                    </a:lnTo>
                    <a:lnTo>
                      <a:pt x="161" y="673"/>
                    </a:lnTo>
                    <a:lnTo>
                      <a:pt x="160" y="673"/>
                    </a:lnTo>
                    <a:lnTo>
                      <a:pt x="156" y="673"/>
                    </a:lnTo>
                    <a:lnTo>
                      <a:pt x="155" y="673"/>
                    </a:lnTo>
                    <a:lnTo>
                      <a:pt x="155" y="669"/>
                    </a:lnTo>
                    <a:lnTo>
                      <a:pt x="152" y="669"/>
                    </a:lnTo>
                    <a:lnTo>
                      <a:pt x="134" y="673"/>
                    </a:lnTo>
                    <a:lnTo>
                      <a:pt x="129" y="669"/>
                    </a:lnTo>
                    <a:lnTo>
                      <a:pt x="92" y="673"/>
                    </a:lnTo>
                    <a:lnTo>
                      <a:pt x="90" y="673"/>
                    </a:lnTo>
                    <a:lnTo>
                      <a:pt x="84" y="673"/>
                    </a:lnTo>
                    <a:lnTo>
                      <a:pt x="76" y="673"/>
                    </a:lnTo>
                    <a:lnTo>
                      <a:pt x="73" y="673"/>
                    </a:lnTo>
                    <a:lnTo>
                      <a:pt x="68" y="673"/>
                    </a:lnTo>
                    <a:lnTo>
                      <a:pt x="67" y="669"/>
                    </a:lnTo>
                    <a:lnTo>
                      <a:pt x="58" y="673"/>
                    </a:lnTo>
                    <a:lnTo>
                      <a:pt x="49" y="673"/>
                    </a:lnTo>
                    <a:lnTo>
                      <a:pt x="46" y="669"/>
                    </a:lnTo>
                    <a:lnTo>
                      <a:pt x="45" y="673"/>
                    </a:lnTo>
                    <a:lnTo>
                      <a:pt x="42" y="673"/>
                    </a:lnTo>
                    <a:lnTo>
                      <a:pt x="39" y="673"/>
                    </a:lnTo>
                    <a:lnTo>
                      <a:pt x="37" y="669"/>
                    </a:lnTo>
                    <a:lnTo>
                      <a:pt x="37" y="670"/>
                    </a:lnTo>
                    <a:lnTo>
                      <a:pt x="33" y="670"/>
                    </a:lnTo>
                    <a:lnTo>
                      <a:pt x="31" y="669"/>
                    </a:lnTo>
                    <a:lnTo>
                      <a:pt x="30" y="669"/>
                    </a:lnTo>
                    <a:lnTo>
                      <a:pt x="29" y="666"/>
                    </a:lnTo>
                    <a:lnTo>
                      <a:pt x="25" y="666"/>
                    </a:lnTo>
                    <a:lnTo>
                      <a:pt x="20" y="670"/>
                    </a:lnTo>
                    <a:lnTo>
                      <a:pt x="19" y="677"/>
                    </a:lnTo>
                    <a:lnTo>
                      <a:pt x="18" y="677"/>
                    </a:lnTo>
                    <a:lnTo>
                      <a:pt x="14" y="677"/>
                    </a:lnTo>
                    <a:lnTo>
                      <a:pt x="11" y="679"/>
                    </a:lnTo>
                    <a:lnTo>
                      <a:pt x="10" y="679"/>
                    </a:lnTo>
                    <a:lnTo>
                      <a:pt x="8" y="679"/>
                    </a:lnTo>
                    <a:lnTo>
                      <a:pt x="10" y="679"/>
                    </a:lnTo>
                    <a:lnTo>
                      <a:pt x="10" y="677"/>
                    </a:lnTo>
                    <a:lnTo>
                      <a:pt x="7" y="674"/>
                    </a:lnTo>
                    <a:lnTo>
                      <a:pt x="7" y="679"/>
                    </a:lnTo>
                    <a:lnTo>
                      <a:pt x="7" y="677"/>
                    </a:lnTo>
                    <a:lnTo>
                      <a:pt x="2" y="669"/>
                    </a:lnTo>
                    <a:lnTo>
                      <a:pt x="0" y="666"/>
                    </a:lnTo>
                    <a:lnTo>
                      <a:pt x="3" y="662"/>
                    </a:lnTo>
                    <a:lnTo>
                      <a:pt x="14" y="662"/>
                    </a:lnTo>
                    <a:lnTo>
                      <a:pt x="14" y="628"/>
                    </a:lnTo>
                    <a:lnTo>
                      <a:pt x="10" y="625"/>
                    </a:lnTo>
                    <a:lnTo>
                      <a:pt x="10" y="621"/>
                    </a:lnTo>
                    <a:lnTo>
                      <a:pt x="11" y="621"/>
                    </a:lnTo>
                    <a:lnTo>
                      <a:pt x="15" y="620"/>
                    </a:lnTo>
                    <a:lnTo>
                      <a:pt x="16" y="616"/>
                    </a:lnTo>
                    <a:lnTo>
                      <a:pt x="18" y="616"/>
                    </a:lnTo>
                    <a:lnTo>
                      <a:pt x="19" y="610"/>
                    </a:lnTo>
                    <a:lnTo>
                      <a:pt x="22" y="609"/>
                    </a:lnTo>
                    <a:lnTo>
                      <a:pt x="22" y="606"/>
                    </a:lnTo>
                    <a:lnTo>
                      <a:pt x="23" y="605"/>
                    </a:lnTo>
                    <a:lnTo>
                      <a:pt x="25" y="602"/>
                    </a:lnTo>
                    <a:lnTo>
                      <a:pt x="27" y="602"/>
                    </a:lnTo>
                    <a:lnTo>
                      <a:pt x="31" y="601"/>
                    </a:lnTo>
                    <a:lnTo>
                      <a:pt x="33" y="601"/>
                    </a:lnTo>
                    <a:lnTo>
                      <a:pt x="33" y="59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59" name="Freeform 443"/>
              <p:cNvSpPr>
                <a:spLocks/>
              </p:cNvSpPr>
              <p:nvPr/>
            </p:nvSpPr>
            <p:spPr bwMode="auto">
              <a:xfrm>
                <a:off x="2835" y="2650"/>
                <a:ext cx="224" cy="205"/>
              </a:xfrm>
              <a:custGeom>
                <a:avLst/>
                <a:gdLst/>
                <a:ahLst/>
                <a:cxnLst>
                  <a:cxn ang="0">
                    <a:pos x="12" y="610"/>
                  </a:cxn>
                  <a:cxn ang="0">
                    <a:pos x="23" y="601"/>
                  </a:cxn>
                  <a:cxn ang="0">
                    <a:pos x="32" y="590"/>
                  </a:cxn>
                  <a:cxn ang="0">
                    <a:pos x="50" y="583"/>
                  </a:cxn>
                  <a:cxn ang="0">
                    <a:pos x="50" y="606"/>
                  </a:cxn>
                  <a:cxn ang="0">
                    <a:pos x="67" y="598"/>
                  </a:cxn>
                  <a:cxn ang="0">
                    <a:pos x="89" y="568"/>
                  </a:cxn>
                  <a:cxn ang="0">
                    <a:pos x="111" y="537"/>
                  </a:cxn>
                  <a:cxn ang="0">
                    <a:pos x="114" y="501"/>
                  </a:cxn>
                  <a:cxn ang="0">
                    <a:pos x="122" y="441"/>
                  </a:cxn>
                  <a:cxn ang="0">
                    <a:pos x="154" y="384"/>
                  </a:cxn>
                  <a:cxn ang="0">
                    <a:pos x="173" y="313"/>
                  </a:cxn>
                  <a:cxn ang="0">
                    <a:pos x="177" y="261"/>
                  </a:cxn>
                  <a:cxn ang="0">
                    <a:pos x="183" y="201"/>
                  </a:cxn>
                  <a:cxn ang="0">
                    <a:pos x="195" y="167"/>
                  </a:cxn>
                  <a:cxn ang="0">
                    <a:pos x="204" y="124"/>
                  </a:cxn>
                  <a:cxn ang="0">
                    <a:pos x="200" y="64"/>
                  </a:cxn>
                  <a:cxn ang="0">
                    <a:pos x="214" y="45"/>
                  </a:cxn>
                  <a:cxn ang="0">
                    <a:pos x="225" y="29"/>
                  </a:cxn>
                  <a:cxn ang="0">
                    <a:pos x="244" y="15"/>
                  </a:cxn>
                  <a:cxn ang="0">
                    <a:pos x="269" y="45"/>
                  </a:cxn>
                  <a:cxn ang="0">
                    <a:pos x="290" y="59"/>
                  </a:cxn>
                  <a:cxn ang="0">
                    <a:pos x="309" y="67"/>
                  </a:cxn>
                  <a:cxn ang="0">
                    <a:pos x="328" y="70"/>
                  </a:cxn>
                  <a:cxn ang="0">
                    <a:pos x="349" y="64"/>
                  </a:cxn>
                  <a:cxn ang="0">
                    <a:pos x="356" y="45"/>
                  </a:cxn>
                  <a:cxn ang="0">
                    <a:pos x="366" y="40"/>
                  </a:cxn>
                  <a:cxn ang="0">
                    <a:pos x="375" y="45"/>
                  </a:cxn>
                  <a:cxn ang="0">
                    <a:pos x="394" y="34"/>
                  </a:cxn>
                  <a:cxn ang="0">
                    <a:pos x="409" y="29"/>
                  </a:cxn>
                  <a:cxn ang="0">
                    <a:pos x="414" y="22"/>
                  </a:cxn>
                  <a:cxn ang="0">
                    <a:pos x="425" y="26"/>
                  </a:cxn>
                  <a:cxn ang="0">
                    <a:pos x="435" y="26"/>
                  </a:cxn>
                  <a:cxn ang="0">
                    <a:pos x="451" y="18"/>
                  </a:cxn>
                  <a:cxn ang="0">
                    <a:pos x="455" y="3"/>
                  </a:cxn>
                  <a:cxn ang="0">
                    <a:pos x="462" y="7"/>
                  </a:cxn>
                  <a:cxn ang="0">
                    <a:pos x="471" y="11"/>
                  </a:cxn>
                  <a:cxn ang="0">
                    <a:pos x="479" y="11"/>
                  </a:cxn>
                  <a:cxn ang="0">
                    <a:pos x="485" y="15"/>
                  </a:cxn>
                  <a:cxn ang="0">
                    <a:pos x="498" y="21"/>
                  </a:cxn>
                  <a:cxn ang="0">
                    <a:pos x="509" y="15"/>
                  </a:cxn>
                  <a:cxn ang="0">
                    <a:pos x="528" y="22"/>
                  </a:cxn>
                  <a:cxn ang="0">
                    <a:pos x="540" y="40"/>
                  </a:cxn>
                  <a:cxn ang="0">
                    <a:pos x="550" y="49"/>
                  </a:cxn>
                  <a:cxn ang="0">
                    <a:pos x="558" y="63"/>
                  </a:cxn>
                  <a:cxn ang="0">
                    <a:pos x="573" y="60"/>
                  </a:cxn>
                  <a:cxn ang="0">
                    <a:pos x="588" y="59"/>
                  </a:cxn>
                  <a:cxn ang="0">
                    <a:pos x="601" y="52"/>
                  </a:cxn>
                  <a:cxn ang="0">
                    <a:pos x="609" y="45"/>
                  </a:cxn>
                  <a:cxn ang="0">
                    <a:pos x="619" y="63"/>
                  </a:cxn>
                  <a:cxn ang="0">
                    <a:pos x="630" y="82"/>
                  </a:cxn>
                  <a:cxn ang="0">
                    <a:pos x="643" y="103"/>
                  </a:cxn>
                  <a:cxn ang="0">
                    <a:pos x="654" y="109"/>
                  </a:cxn>
                  <a:cxn ang="0">
                    <a:pos x="653" y="126"/>
                  </a:cxn>
                  <a:cxn ang="0">
                    <a:pos x="652" y="160"/>
                  </a:cxn>
                  <a:cxn ang="0">
                    <a:pos x="653" y="179"/>
                  </a:cxn>
                  <a:cxn ang="0">
                    <a:pos x="664" y="186"/>
                  </a:cxn>
                  <a:cxn ang="0">
                    <a:pos x="637" y="250"/>
                  </a:cxn>
                  <a:cxn ang="0">
                    <a:pos x="628" y="269"/>
                  </a:cxn>
                  <a:cxn ang="0">
                    <a:pos x="615" y="311"/>
                  </a:cxn>
                  <a:cxn ang="0">
                    <a:pos x="611" y="351"/>
                  </a:cxn>
                  <a:cxn ang="0">
                    <a:pos x="607" y="379"/>
                  </a:cxn>
                </a:cxnLst>
                <a:rect l="0" t="0" r="r" b="b"/>
                <a:pathLst>
                  <a:path w="670" h="616">
                    <a:moveTo>
                      <a:pt x="0" y="598"/>
                    </a:moveTo>
                    <a:lnTo>
                      <a:pt x="0" y="594"/>
                    </a:lnTo>
                    <a:lnTo>
                      <a:pt x="1" y="594"/>
                    </a:lnTo>
                    <a:lnTo>
                      <a:pt x="4" y="598"/>
                    </a:lnTo>
                    <a:lnTo>
                      <a:pt x="4" y="601"/>
                    </a:lnTo>
                    <a:lnTo>
                      <a:pt x="8" y="605"/>
                    </a:lnTo>
                    <a:lnTo>
                      <a:pt x="12" y="606"/>
                    </a:lnTo>
                    <a:lnTo>
                      <a:pt x="12" y="610"/>
                    </a:lnTo>
                    <a:lnTo>
                      <a:pt x="13" y="610"/>
                    </a:lnTo>
                    <a:lnTo>
                      <a:pt x="16" y="606"/>
                    </a:lnTo>
                    <a:lnTo>
                      <a:pt x="15" y="605"/>
                    </a:lnTo>
                    <a:lnTo>
                      <a:pt x="16" y="605"/>
                    </a:lnTo>
                    <a:lnTo>
                      <a:pt x="19" y="606"/>
                    </a:lnTo>
                    <a:lnTo>
                      <a:pt x="20" y="605"/>
                    </a:lnTo>
                    <a:lnTo>
                      <a:pt x="23" y="605"/>
                    </a:lnTo>
                    <a:lnTo>
                      <a:pt x="23" y="601"/>
                    </a:lnTo>
                    <a:lnTo>
                      <a:pt x="24" y="601"/>
                    </a:lnTo>
                    <a:lnTo>
                      <a:pt x="24" y="598"/>
                    </a:lnTo>
                    <a:lnTo>
                      <a:pt x="24" y="590"/>
                    </a:lnTo>
                    <a:lnTo>
                      <a:pt x="24" y="587"/>
                    </a:lnTo>
                    <a:lnTo>
                      <a:pt x="28" y="586"/>
                    </a:lnTo>
                    <a:lnTo>
                      <a:pt x="28" y="587"/>
                    </a:lnTo>
                    <a:lnTo>
                      <a:pt x="29" y="587"/>
                    </a:lnTo>
                    <a:lnTo>
                      <a:pt x="32" y="590"/>
                    </a:lnTo>
                    <a:lnTo>
                      <a:pt x="35" y="587"/>
                    </a:lnTo>
                    <a:lnTo>
                      <a:pt x="35" y="586"/>
                    </a:lnTo>
                    <a:lnTo>
                      <a:pt x="36" y="583"/>
                    </a:lnTo>
                    <a:lnTo>
                      <a:pt x="40" y="580"/>
                    </a:lnTo>
                    <a:lnTo>
                      <a:pt x="46" y="579"/>
                    </a:lnTo>
                    <a:lnTo>
                      <a:pt x="50" y="575"/>
                    </a:lnTo>
                    <a:lnTo>
                      <a:pt x="48" y="580"/>
                    </a:lnTo>
                    <a:lnTo>
                      <a:pt x="50" y="583"/>
                    </a:lnTo>
                    <a:lnTo>
                      <a:pt x="51" y="586"/>
                    </a:lnTo>
                    <a:lnTo>
                      <a:pt x="50" y="590"/>
                    </a:lnTo>
                    <a:lnTo>
                      <a:pt x="48" y="590"/>
                    </a:lnTo>
                    <a:lnTo>
                      <a:pt x="47" y="591"/>
                    </a:lnTo>
                    <a:lnTo>
                      <a:pt x="47" y="598"/>
                    </a:lnTo>
                    <a:lnTo>
                      <a:pt x="50" y="601"/>
                    </a:lnTo>
                    <a:lnTo>
                      <a:pt x="50" y="605"/>
                    </a:lnTo>
                    <a:lnTo>
                      <a:pt x="50" y="606"/>
                    </a:lnTo>
                    <a:lnTo>
                      <a:pt x="50" y="609"/>
                    </a:lnTo>
                    <a:lnTo>
                      <a:pt x="50" y="610"/>
                    </a:lnTo>
                    <a:lnTo>
                      <a:pt x="51" y="609"/>
                    </a:lnTo>
                    <a:lnTo>
                      <a:pt x="54" y="610"/>
                    </a:lnTo>
                    <a:lnTo>
                      <a:pt x="55" y="610"/>
                    </a:lnTo>
                    <a:lnTo>
                      <a:pt x="58" y="616"/>
                    </a:lnTo>
                    <a:lnTo>
                      <a:pt x="65" y="609"/>
                    </a:lnTo>
                    <a:lnTo>
                      <a:pt x="67" y="598"/>
                    </a:lnTo>
                    <a:lnTo>
                      <a:pt x="72" y="591"/>
                    </a:lnTo>
                    <a:lnTo>
                      <a:pt x="74" y="590"/>
                    </a:lnTo>
                    <a:lnTo>
                      <a:pt x="78" y="580"/>
                    </a:lnTo>
                    <a:lnTo>
                      <a:pt x="82" y="576"/>
                    </a:lnTo>
                    <a:lnTo>
                      <a:pt x="85" y="576"/>
                    </a:lnTo>
                    <a:lnTo>
                      <a:pt x="88" y="575"/>
                    </a:lnTo>
                    <a:lnTo>
                      <a:pt x="89" y="575"/>
                    </a:lnTo>
                    <a:lnTo>
                      <a:pt x="89" y="568"/>
                    </a:lnTo>
                    <a:lnTo>
                      <a:pt x="90" y="561"/>
                    </a:lnTo>
                    <a:lnTo>
                      <a:pt x="96" y="560"/>
                    </a:lnTo>
                    <a:lnTo>
                      <a:pt x="101" y="557"/>
                    </a:lnTo>
                    <a:lnTo>
                      <a:pt x="104" y="556"/>
                    </a:lnTo>
                    <a:lnTo>
                      <a:pt x="105" y="551"/>
                    </a:lnTo>
                    <a:lnTo>
                      <a:pt x="108" y="541"/>
                    </a:lnTo>
                    <a:lnTo>
                      <a:pt x="109" y="537"/>
                    </a:lnTo>
                    <a:lnTo>
                      <a:pt x="111" y="537"/>
                    </a:lnTo>
                    <a:lnTo>
                      <a:pt x="112" y="528"/>
                    </a:lnTo>
                    <a:lnTo>
                      <a:pt x="114" y="524"/>
                    </a:lnTo>
                    <a:lnTo>
                      <a:pt x="116" y="519"/>
                    </a:lnTo>
                    <a:lnTo>
                      <a:pt x="116" y="517"/>
                    </a:lnTo>
                    <a:lnTo>
                      <a:pt x="114" y="515"/>
                    </a:lnTo>
                    <a:lnTo>
                      <a:pt x="114" y="511"/>
                    </a:lnTo>
                    <a:lnTo>
                      <a:pt x="114" y="509"/>
                    </a:lnTo>
                    <a:lnTo>
                      <a:pt x="114" y="501"/>
                    </a:lnTo>
                    <a:lnTo>
                      <a:pt x="114" y="494"/>
                    </a:lnTo>
                    <a:lnTo>
                      <a:pt x="114" y="483"/>
                    </a:lnTo>
                    <a:lnTo>
                      <a:pt x="116" y="479"/>
                    </a:lnTo>
                    <a:lnTo>
                      <a:pt x="114" y="464"/>
                    </a:lnTo>
                    <a:lnTo>
                      <a:pt x="114" y="456"/>
                    </a:lnTo>
                    <a:lnTo>
                      <a:pt x="114" y="452"/>
                    </a:lnTo>
                    <a:lnTo>
                      <a:pt x="116" y="448"/>
                    </a:lnTo>
                    <a:lnTo>
                      <a:pt x="122" y="441"/>
                    </a:lnTo>
                    <a:lnTo>
                      <a:pt x="127" y="433"/>
                    </a:lnTo>
                    <a:lnTo>
                      <a:pt x="131" y="419"/>
                    </a:lnTo>
                    <a:lnTo>
                      <a:pt x="135" y="407"/>
                    </a:lnTo>
                    <a:lnTo>
                      <a:pt x="137" y="400"/>
                    </a:lnTo>
                    <a:lnTo>
                      <a:pt x="139" y="396"/>
                    </a:lnTo>
                    <a:lnTo>
                      <a:pt x="142" y="389"/>
                    </a:lnTo>
                    <a:lnTo>
                      <a:pt x="149" y="385"/>
                    </a:lnTo>
                    <a:lnTo>
                      <a:pt x="154" y="384"/>
                    </a:lnTo>
                    <a:lnTo>
                      <a:pt x="157" y="381"/>
                    </a:lnTo>
                    <a:lnTo>
                      <a:pt x="164" y="369"/>
                    </a:lnTo>
                    <a:lnTo>
                      <a:pt x="168" y="358"/>
                    </a:lnTo>
                    <a:lnTo>
                      <a:pt x="170" y="354"/>
                    </a:lnTo>
                    <a:lnTo>
                      <a:pt x="172" y="343"/>
                    </a:lnTo>
                    <a:lnTo>
                      <a:pt x="170" y="337"/>
                    </a:lnTo>
                    <a:lnTo>
                      <a:pt x="170" y="330"/>
                    </a:lnTo>
                    <a:lnTo>
                      <a:pt x="173" y="313"/>
                    </a:lnTo>
                    <a:lnTo>
                      <a:pt x="174" y="309"/>
                    </a:lnTo>
                    <a:lnTo>
                      <a:pt x="179" y="300"/>
                    </a:lnTo>
                    <a:lnTo>
                      <a:pt x="180" y="295"/>
                    </a:lnTo>
                    <a:lnTo>
                      <a:pt x="177" y="288"/>
                    </a:lnTo>
                    <a:lnTo>
                      <a:pt x="177" y="281"/>
                    </a:lnTo>
                    <a:lnTo>
                      <a:pt x="177" y="273"/>
                    </a:lnTo>
                    <a:lnTo>
                      <a:pt x="176" y="265"/>
                    </a:lnTo>
                    <a:lnTo>
                      <a:pt x="177" y="261"/>
                    </a:lnTo>
                    <a:lnTo>
                      <a:pt x="179" y="254"/>
                    </a:lnTo>
                    <a:lnTo>
                      <a:pt x="180" y="247"/>
                    </a:lnTo>
                    <a:lnTo>
                      <a:pt x="180" y="243"/>
                    </a:lnTo>
                    <a:lnTo>
                      <a:pt x="183" y="231"/>
                    </a:lnTo>
                    <a:lnTo>
                      <a:pt x="183" y="220"/>
                    </a:lnTo>
                    <a:lnTo>
                      <a:pt x="183" y="212"/>
                    </a:lnTo>
                    <a:lnTo>
                      <a:pt x="183" y="206"/>
                    </a:lnTo>
                    <a:lnTo>
                      <a:pt x="183" y="201"/>
                    </a:lnTo>
                    <a:lnTo>
                      <a:pt x="184" y="194"/>
                    </a:lnTo>
                    <a:lnTo>
                      <a:pt x="184" y="190"/>
                    </a:lnTo>
                    <a:lnTo>
                      <a:pt x="185" y="186"/>
                    </a:lnTo>
                    <a:lnTo>
                      <a:pt x="187" y="183"/>
                    </a:lnTo>
                    <a:lnTo>
                      <a:pt x="189" y="179"/>
                    </a:lnTo>
                    <a:lnTo>
                      <a:pt x="189" y="173"/>
                    </a:lnTo>
                    <a:lnTo>
                      <a:pt x="192" y="168"/>
                    </a:lnTo>
                    <a:lnTo>
                      <a:pt x="195" y="167"/>
                    </a:lnTo>
                    <a:lnTo>
                      <a:pt x="196" y="158"/>
                    </a:lnTo>
                    <a:lnTo>
                      <a:pt x="196" y="154"/>
                    </a:lnTo>
                    <a:lnTo>
                      <a:pt x="199" y="145"/>
                    </a:lnTo>
                    <a:lnTo>
                      <a:pt x="200" y="139"/>
                    </a:lnTo>
                    <a:lnTo>
                      <a:pt x="203" y="135"/>
                    </a:lnTo>
                    <a:lnTo>
                      <a:pt x="204" y="131"/>
                    </a:lnTo>
                    <a:lnTo>
                      <a:pt x="204" y="128"/>
                    </a:lnTo>
                    <a:lnTo>
                      <a:pt x="204" y="124"/>
                    </a:lnTo>
                    <a:lnTo>
                      <a:pt x="204" y="116"/>
                    </a:lnTo>
                    <a:lnTo>
                      <a:pt x="203" y="99"/>
                    </a:lnTo>
                    <a:lnTo>
                      <a:pt x="203" y="93"/>
                    </a:lnTo>
                    <a:lnTo>
                      <a:pt x="204" y="86"/>
                    </a:lnTo>
                    <a:lnTo>
                      <a:pt x="204" y="82"/>
                    </a:lnTo>
                    <a:lnTo>
                      <a:pt x="204" y="78"/>
                    </a:lnTo>
                    <a:lnTo>
                      <a:pt x="203" y="71"/>
                    </a:lnTo>
                    <a:lnTo>
                      <a:pt x="200" y="64"/>
                    </a:lnTo>
                    <a:lnTo>
                      <a:pt x="203" y="63"/>
                    </a:lnTo>
                    <a:lnTo>
                      <a:pt x="204" y="64"/>
                    </a:lnTo>
                    <a:lnTo>
                      <a:pt x="207" y="63"/>
                    </a:lnTo>
                    <a:lnTo>
                      <a:pt x="208" y="60"/>
                    </a:lnTo>
                    <a:lnTo>
                      <a:pt x="211" y="56"/>
                    </a:lnTo>
                    <a:lnTo>
                      <a:pt x="212" y="52"/>
                    </a:lnTo>
                    <a:lnTo>
                      <a:pt x="214" y="48"/>
                    </a:lnTo>
                    <a:lnTo>
                      <a:pt x="214" y="45"/>
                    </a:lnTo>
                    <a:lnTo>
                      <a:pt x="215" y="45"/>
                    </a:lnTo>
                    <a:lnTo>
                      <a:pt x="215" y="40"/>
                    </a:lnTo>
                    <a:lnTo>
                      <a:pt x="218" y="40"/>
                    </a:lnTo>
                    <a:lnTo>
                      <a:pt x="218" y="37"/>
                    </a:lnTo>
                    <a:lnTo>
                      <a:pt x="219" y="34"/>
                    </a:lnTo>
                    <a:lnTo>
                      <a:pt x="221" y="30"/>
                    </a:lnTo>
                    <a:lnTo>
                      <a:pt x="222" y="29"/>
                    </a:lnTo>
                    <a:lnTo>
                      <a:pt x="225" y="29"/>
                    </a:lnTo>
                    <a:lnTo>
                      <a:pt x="225" y="26"/>
                    </a:lnTo>
                    <a:lnTo>
                      <a:pt x="227" y="26"/>
                    </a:lnTo>
                    <a:lnTo>
                      <a:pt x="231" y="21"/>
                    </a:lnTo>
                    <a:lnTo>
                      <a:pt x="233" y="15"/>
                    </a:lnTo>
                    <a:lnTo>
                      <a:pt x="237" y="15"/>
                    </a:lnTo>
                    <a:lnTo>
                      <a:pt x="238" y="15"/>
                    </a:lnTo>
                    <a:lnTo>
                      <a:pt x="241" y="15"/>
                    </a:lnTo>
                    <a:lnTo>
                      <a:pt x="244" y="15"/>
                    </a:lnTo>
                    <a:lnTo>
                      <a:pt x="248" y="21"/>
                    </a:lnTo>
                    <a:lnTo>
                      <a:pt x="250" y="26"/>
                    </a:lnTo>
                    <a:lnTo>
                      <a:pt x="254" y="26"/>
                    </a:lnTo>
                    <a:lnTo>
                      <a:pt x="257" y="30"/>
                    </a:lnTo>
                    <a:lnTo>
                      <a:pt x="261" y="33"/>
                    </a:lnTo>
                    <a:lnTo>
                      <a:pt x="263" y="37"/>
                    </a:lnTo>
                    <a:lnTo>
                      <a:pt x="267" y="40"/>
                    </a:lnTo>
                    <a:lnTo>
                      <a:pt x="269" y="45"/>
                    </a:lnTo>
                    <a:lnTo>
                      <a:pt x="272" y="48"/>
                    </a:lnTo>
                    <a:lnTo>
                      <a:pt x="271" y="52"/>
                    </a:lnTo>
                    <a:lnTo>
                      <a:pt x="272" y="55"/>
                    </a:lnTo>
                    <a:lnTo>
                      <a:pt x="276" y="60"/>
                    </a:lnTo>
                    <a:lnTo>
                      <a:pt x="283" y="60"/>
                    </a:lnTo>
                    <a:lnTo>
                      <a:pt x="284" y="59"/>
                    </a:lnTo>
                    <a:lnTo>
                      <a:pt x="286" y="59"/>
                    </a:lnTo>
                    <a:lnTo>
                      <a:pt x="290" y="59"/>
                    </a:lnTo>
                    <a:lnTo>
                      <a:pt x="294" y="60"/>
                    </a:lnTo>
                    <a:lnTo>
                      <a:pt x="295" y="64"/>
                    </a:lnTo>
                    <a:lnTo>
                      <a:pt x="299" y="67"/>
                    </a:lnTo>
                    <a:lnTo>
                      <a:pt x="301" y="67"/>
                    </a:lnTo>
                    <a:lnTo>
                      <a:pt x="301" y="64"/>
                    </a:lnTo>
                    <a:lnTo>
                      <a:pt x="302" y="64"/>
                    </a:lnTo>
                    <a:lnTo>
                      <a:pt x="305" y="67"/>
                    </a:lnTo>
                    <a:lnTo>
                      <a:pt x="309" y="67"/>
                    </a:lnTo>
                    <a:lnTo>
                      <a:pt x="311" y="70"/>
                    </a:lnTo>
                    <a:lnTo>
                      <a:pt x="315" y="64"/>
                    </a:lnTo>
                    <a:lnTo>
                      <a:pt x="319" y="64"/>
                    </a:lnTo>
                    <a:lnTo>
                      <a:pt x="319" y="67"/>
                    </a:lnTo>
                    <a:lnTo>
                      <a:pt x="321" y="67"/>
                    </a:lnTo>
                    <a:lnTo>
                      <a:pt x="324" y="71"/>
                    </a:lnTo>
                    <a:lnTo>
                      <a:pt x="326" y="71"/>
                    </a:lnTo>
                    <a:lnTo>
                      <a:pt x="328" y="70"/>
                    </a:lnTo>
                    <a:lnTo>
                      <a:pt x="332" y="71"/>
                    </a:lnTo>
                    <a:lnTo>
                      <a:pt x="334" y="75"/>
                    </a:lnTo>
                    <a:lnTo>
                      <a:pt x="336" y="75"/>
                    </a:lnTo>
                    <a:lnTo>
                      <a:pt x="340" y="78"/>
                    </a:lnTo>
                    <a:lnTo>
                      <a:pt x="344" y="75"/>
                    </a:lnTo>
                    <a:lnTo>
                      <a:pt x="348" y="71"/>
                    </a:lnTo>
                    <a:lnTo>
                      <a:pt x="348" y="67"/>
                    </a:lnTo>
                    <a:lnTo>
                      <a:pt x="349" y="64"/>
                    </a:lnTo>
                    <a:lnTo>
                      <a:pt x="351" y="63"/>
                    </a:lnTo>
                    <a:lnTo>
                      <a:pt x="349" y="60"/>
                    </a:lnTo>
                    <a:lnTo>
                      <a:pt x="351" y="56"/>
                    </a:lnTo>
                    <a:lnTo>
                      <a:pt x="353" y="56"/>
                    </a:lnTo>
                    <a:lnTo>
                      <a:pt x="353" y="52"/>
                    </a:lnTo>
                    <a:lnTo>
                      <a:pt x="355" y="52"/>
                    </a:lnTo>
                    <a:lnTo>
                      <a:pt x="355" y="48"/>
                    </a:lnTo>
                    <a:lnTo>
                      <a:pt x="356" y="45"/>
                    </a:lnTo>
                    <a:lnTo>
                      <a:pt x="356" y="40"/>
                    </a:lnTo>
                    <a:lnTo>
                      <a:pt x="357" y="40"/>
                    </a:lnTo>
                    <a:lnTo>
                      <a:pt x="359" y="44"/>
                    </a:lnTo>
                    <a:lnTo>
                      <a:pt x="360" y="40"/>
                    </a:lnTo>
                    <a:lnTo>
                      <a:pt x="360" y="34"/>
                    </a:lnTo>
                    <a:lnTo>
                      <a:pt x="363" y="34"/>
                    </a:lnTo>
                    <a:lnTo>
                      <a:pt x="364" y="34"/>
                    </a:lnTo>
                    <a:lnTo>
                      <a:pt x="366" y="40"/>
                    </a:lnTo>
                    <a:lnTo>
                      <a:pt x="367" y="40"/>
                    </a:lnTo>
                    <a:lnTo>
                      <a:pt x="368" y="40"/>
                    </a:lnTo>
                    <a:lnTo>
                      <a:pt x="368" y="44"/>
                    </a:lnTo>
                    <a:lnTo>
                      <a:pt x="371" y="40"/>
                    </a:lnTo>
                    <a:lnTo>
                      <a:pt x="374" y="45"/>
                    </a:lnTo>
                    <a:lnTo>
                      <a:pt x="375" y="45"/>
                    </a:lnTo>
                    <a:lnTo>
                      <a:pt x="375" y="48"/>
                    </a:lnTo>
                    <a:lnTo>
                      <a:pt x="375" y="45"/>
                    </a:lnTo>
                    <a:lnTo>
                      <a:pt x="376" y="48"/>
                    </a:lnTo>
                    <a:lnTo>
                      <a:pt x="382" y="49"/>
                    </a:lnTo>
                    <a:lnTo>
                      <a:pt x="382" y="45"/>
                    </a:lnTo>
                    <a:lnTo>
                      <a:pt x="383" y="45"/>
                    </a:lnTo>
                    <a:lnTo>
                      <a:pt x="386" y="40"/>
                    </a:lnTo>
                    <a:lnTo>
                      <a:pt x="390" y="40"/>
                    </a:lnTo>
                    <a:lnTo>
                      <a:pt x="393" y="40"/>
                    </a:lnTo>
                    <a:lnTo>
                      <a:pt x="394" y="34"/>
                    </a:lnTo>
                    <a:lnTo>
                      <a:pt x="395" y="34"/>
                    </a:lnTo>
                    <a:lnTo>
                      <a:pt x="397" y="34"/>
                    </a:lnTo>
                    <a:lnTo>
                      <a:pt x="399" y="34"/>
                    </a:lnTo>
                    <a:lnTo>
                      <a:pt x="399" y="33"/>
                    </a:lnTo>
                    <a:lnTo>
                      <a:pt x="401" y="33"/>
                    </a:lnTo>
                    <a:lnTo>
                      <a:pt x="405" y="30"/>
                    </a:lnTo>
                    <a:lnTo>
                      <a:pt x="408" y="30"/>
                    </a:lnTo>
                    <a:lnTo>
                      <a:pt x="409" y="29"/>
                    </a:lnTo>
                    <a:lnTo>
                      <a:pt x="410" y="26"/>
                    </a:lnTo>
                    <a:lnTo>
                      <a:pt x="412" y="29"/>
                    </a:lnTo>
                    <a:lnTo>
                      <a:pt x="412" y="26"/>
                    </a:lnTo>
                    <a:lnTo>
                      <a:pt x="413" y="26"/>
                    </a:lnTo>
                    <a:lnTo>
                      <a:pt x="416" y="26"/>
                    </a:lnTo>
                    <a:lnTo>
                      <a:pt x="416" y="22"/>
                    </a:lnTo>
                    <a:lnTo>
                      <a:pt x="414" y="22"/>
                    </a:lnTo>
                    <a:lnTo>
                      <a:pt x="416" y="21"/>
                    </a:lnTo>
                    <a:lnTo>
                      <a:pt x="416" y="18"/>
                    </a:lnTo>
                    <a:lnTo>
                      <a:pt x="418" y="21"/>
                    </a:lnTo>
                    <a:lnTo>
                      <a:pt x="421" y="21"/>
                    </a:lnTo>
                    <a:lnTo>
                      <a:pt x="422" y="22"/>
                    </a:lnTo>
                    <a:lnTo>
                      <a:pt x="424" y="22"/>
                    </a:lnTo>
                    <a:lnTo>
                      <a:pt x="425" y="26"/>
                    </a:lnTo>
                    <a:lnTo>
                      <a:pt x="427" y="26"/>
                    </a:lnTo>
                    <a:lnTo>
                      <a:pt x="425" y="30"/>
                    </a:lnTo>
                    <a:lnTo>
                      <a:pt x="428" y="30"/>
                    </a:lnTo>
                    <a:lnTo>
                      <a:pt x="429" y="30"/>
                    </a:lnTo>
                    <a:lnTo>
                      <a:pt x="431" y="30"/>
                    </a:lnTo>
                    <a:lnTo>
                      <a:pt x="432" y="29"/>
                    </a:lnTo>
                    <a:lnTo>
                      <a:pt x="433" y="29"/>
                    </a:lnTo>
                    <a:lnTo>
                      <a:pt x="435" y="26"/>
                    </a:lnTo>
                    <a:lnTo>
                      <a:pt x="437" y="26"/>
                    </a:lnTo>
                    <a:lnTo>
                      <a:pt x="441" y="26"/>
                    </a:lnTo>
                    <a:lnTo>
                      <a:pt x="443" y="22"/>
                    </a:lnTo>
                    <a:lnTo>
                      <a:pt x="446" y="26"/>
                    </a:lnTo>
                    <a:lnTo>
                      <a:pt x="448" y="22"/>
                    </a:lnTo>
                    <a:lnTo>
                      <a:pt x="451" y="22"/>
                    </a:lnTo>
                    <a:lnTo>
                      <a:pt x="451" y="21"/>
                    </a:lnTo>
                    <a:lnTo>
                      <a:pt x="451" y="18"/>
                    </a:lnTo>
                    <a:lnTo>
                      <a:pt x="451" y="15"/>
                    </a:lnTo>
                    <a:lnTo>
                      <a:pt x="451" y="14"/>
                    </a:lnTo>
                    <a:lnTo>
                      <a:pt x="451" y="10"/>
                    </a:lnTo>
                    <a:lnTo>
                      <a:pt x="452" y="7"/>
                    </a:lnTo>
                    <a:lnTo>
                      <a:pt x="452" y="6"/>
                    </a:lnTo>
                    <a:lnTo>
                      <a:pt x="454" y="6"/>
                    </a:lnTo>
                    <a:lnTo>
                      <a:pt x="455" y="6"/>
                    </a:lnTo>
                    <a:lnTo>
                      <a:pt x="455" y="3"/>
                    </a:lnTo>
                    <a:lnTo>
                      <a:pt x="456" y="3"/>
                    </a:lnTo>
                    <a:lnTo>
                      <a:pt x="456" y="6"/>
                    </a:lnTo>
                    <a:lnTo>
                      <a:pt x="458" y="3"/>
                    </a:lnTo>
                    <a:lnTo>
                      <a:pt x="459" y="0"/>
                    </a:lnTo>
                    <a:lnTo>
                      <a:pt x="460" y="3"/>
                    </a:lnTo>
                    <a:lnTo>
                      <a:pt x="460" y="6"/>
                    </a:lnTo>
                    <a:lnTo>
                      <a:pt x="462" y="7"/>
                    </a:lnTo>
                    <a:lnTo>
                      <a:pt x="462" y="6"/>
                    </a:lnTo>
                    <a:lnTo>
                      <a:pt x="464" y="10"/>
                    </a:lnTo>
                    <a:lnTo>
                      <a:pt x="466" y="10"/>
                    </a:lnTo>
                    <a:lnTo>
                      <a:pt x="467" y="10"/>
                    </a:lnTo>
                    <a:lnTo>
                      <a:pt x="469" y="10"/>
                    </a:lnTo>
                    <a:lnTo>
                      <a:pt x="469" y="11"/>
                    </a:lnTo>
                    <a:lnTo>
                      <a:pt x="470" y="11"/>
                    </a:lnTo>
                    <a:lnTo>
                      <a:pt x="471" y="11"/>
                    </a:lnTo>
                    <a:lnTo>
                      <a:pt x="471" y="15"/>
                    </a:lnTo>
                    <a:lnTo>
                      <a:pt x="473" y="15"/>
                    </a:lnTo>
                    <a:lnTo>
                      <a:pt x="473" y="11"/>
                    </a:lnTo>
                    <a:lnTo>
                      <a:pt x="474" y="11"/>
                    </a:lnTo>
                    <a:lnTo>
                      <a:pt x="475" y="11"/>
                    </a:lnTo>
                    <a:lnTo>
                      <a:pt x="475" y="14"/>
                    </a:lnTo>
                    <a:lnTo>
                      <a:pt x="477" y="11"/>
                    </a:lnTo>
                    <a:lnTo>
                      <a:pt x="479" y="11"/>
                    </a:lnTo>
                    <a:lnTo>
                      <a:pt x="478" y="11"/>
                    </a:lnTo>
                    <a:lnTo>
                      <a:pt x="479" y="11"/>
                    </a:lnTo>
                    <a:lnTo>
                      <a:pt x="481" y="10"/>
                    </a:lnTo>
                    <a:lnTo>
                      <a:pt x="481" y="11"/>
                    </a:lnTo>
                    <a:lnTo>
                      <a:pt x="482" y="11"/>
                    </a:lnTo>
                    <a:lnTo>
                      <a:pt x="483" y="11"/>
                    </a:lnTo>
                    <a:lnTo>
                      <a:pt x="485" y="14"/>
                    </a:lnTo>
                    <a:lnTo>
                      <a:pt x="485" y="15"/>
                    </a:lnTo>
                    <a:lnTo>
                      <a:pt x="486" y="15"/>
                    </a:lnTo>
                    <a:lnTo>
                      <a:pt x="488" y="15"/>
                    </a:lnTo>
                    <a:lnTo>
                      <a:pt x="489" y="15"/>
                    </a:lnTo>
                    <a:lnTo>
                      <a:pt x="492" y="21"/>
                    </a:lnTo>
                    <a:lnTo>
                      <a:pt x="494" y="22"/>
                    </a:lnTo>
                    <a:lnTo>
                      <a:pt x="496" y="22"/>
                    </a:lnTo>
                    <a:lnTo>
                      <a:pt x="497" y="21"/>
                    </a:lnTo>
                    <a:lnTo>
                      <a:pt x="498" y="21"/>
                    </a:lnTo>
                    <a:lnTo>
                      <a:pt x="500" y="21"/>
                    </a:lnTo>
                    <a:lnTo>
                      <a:pt x="501" y="21"/>
                    </a:lnTo>
                    <a:lnTo>
                      <a:pt x="502" y="21"/>
                    </a:lnTo>
                    <a:lnTo>
                      <a:pt x="504" y="21"/>
                    </a:lnTo>
                    <a:lnTo>
                      <a:pt x="505" y="22"/>
                    </a:lnTo>
                    <a:lnTo>
                      <a:pt x="507" y="22"/>
                    </a:lnTo>
                    <a:lnTo>
                      <a:pt x="509" y="15"/>
                    </a:lnTo>
                    <a:lnTo>
                      <a:pt x="515" y="11"/>
                    </a:lnTo>
                    <a:lnTo>
                      <a:pt x="517" y="11"/>
                    </a:lnTo>
                    <a:lnTo>
                      <a:pt x="520" y="15"/>
                    </a:lnTo>
                    <a:lnTo>
                      <a:pt x="524" y="18"/>
                    </a:lnTo>
                    <a:lnTo>
                      <a:pt x="524" y="21"/>
                    </a:lnTo>
                    <a:lnTo>
                      <a:pt x="527" y="21"/>
                    </a:lnTo>
                    <a:lnTo>
                      <a:pt x="528" y="21"/>
                    </a:lnTo>
                    <a:lnTo>
                      <a:pt x="528" y="22"/>
                    </a:lnTo>
                    <a:lnTo>
                      <a:pt x="532" y="26"/>
                    </a:lnTo>
                    <a:lnTo>
                      <a:pt x="534" y="30"/>
                    </a:lnTo>
                    <a:lnTo>
                      <a:pt x="536" y="30"/>
                    </a:lnTo>
                    <a:lnTo>
                      <a:pt x="538" y="33"/>
                    </a:lnTo>
                    <a:lnTo>
                      <a:pt x="538" y="37"/>
                    </a:lnTo>
                    <a:lnTo>
                      <a:pt x="539" y="37"/>
                    </a:lnTo>
                    <a:lnTo>
                      <a:pt x="540" y="40"/>
                    </a:lnTo>
                    <a:lnTo>
                      <a:pt x="539" y="44"/>
                    </a:lnTo>
                    <a:lnTo>
                      <a:pt x="540" y="48"/>
                    </a:lnTo>
                    <a:lnTo>
                      <a:pt x="543" y="48"/>
                    </a:lnTo>
                    <a:lnTo>
                      <a:pt x="543" y="52"/>
                    </a:lnTo>
                    <a:lnTo>
                      <a:pt x="547" y="52"/>
                    </a:lnTo>
                    <a:lnTo>
                      <a:pt x="547" y="48"/>
                    </a:lnTo>
                    <a:lnTo>
                      <a:pt x="549" y="52"/>
                    </a:lnTo>
                    <a:lnTo>
                      <a:pt x="550" y="49"/>
                    </a:lnTo>
                    <a:lnTo>
                      <a:pt x="550" y="55"/>
                    </a:lnTo>
                    <a:lnTo>
                      <a:pt x="551" y="60"/>
                    </a:lnTo>
                    <a:lnTo>
                      <a:pt x="553" y="59"/>
                    </a:lnTo>
                    <a:lnTo>
                      <a:pt x="554" y="59"/>
                    </a:lnTo>
                    <a:lnTo>
                      <a:pt x="554" y="60"/>
                    </a:lnTo>
                    <a:lnTo>
                      <a:pt x="555" y="60"/>
                    </a:lnTo>
                    <a:lnTo>
                      <a:pt x="557" y="63"/>
                    </a:lnTo>
                    <a:lnTo>
                      <a:pt x="558" y="63"/>
                    </a:lnTo>
                    <a:lnTo>
                      <a:pt x="562" y="63"/>
                    </a:lnTo>
                    <a:lnTo>
                      <a:pt x="562" y="67"/>
                    </a:lnTo>
                    <a:lnTo>
                      <a:pt x="566" y="67"/>
                    </a:lnTo>
                    <a:lnTo>
                      <a:pt x="566" y="64"/>
                    </a:lnTo>
                    <a:lnTo>
                      <a:pt x="567" y="63"/>
                    </a:lnTo>
                    <a:lnTo>
                      <a:pt x="569" y="63"/>
                    </a:lnTo>
                    <a:lnTo>
                      <a:pt x="570" y="60"/>
                    </a:lnTo>
                    <a:lnTo>
                      <a:pt x="573" y="60"/>
                    </a:lnTo>
                    <a:lnTo>
                      <a:pt x="576" y="52"/>
                    </a:lnTo>
                    <a:lnTo>
                      <a:pt x="577" y="52"/>
                    </a:lnTo>
                    <a:lnTo>
                      <a:pt x="578" y="49"/>
                    </a:lnTo>
                    <a:lnTo>
                      <a:pt x="578" y="55"/>
                    </a:lnTo>
                    <a:lnTo>
                      <a:pt x="585" y="55"/>
                    </a:lnTo>
                    <a:lnTo>
                      <a:pt x="586" y="55"/>
                    </a:lnTo>
                    <a:lnTo>
                      <a:pt x="586" y="56"/>
                    </a:lnTo>
                    <a:lnTo>
                      <a:pt x="588" y="59"/>
                    </a:lnTo>
                    <a:lnTo>
                      <a:pt x="591" y="59"/>
                    </a:lnTo>
                    <a:lnTo>
                      <a:pt x="593" y="63"/>
                    </a:lnTo>
                    <a:lnTo>
                      <a:pt x="595" y="63"/>
                    </a:lnTo>
                    <a:lnTo>
                      <a:pt x="595" y="60"/>
                    </a:lnTo>
                    <a:lnTo>
                      <a:pt x="597" y="60"/>
                    </a:lnTo>
                    <a:lnTo>
                      <a:pt x="597" y="56"/>
                    </a:lnTo>
                    <a:lnTo>
                      <a:pt x="600" y="55"/>
                    </a:lnTo>
                    <a:lnTo>
                      <a:pt x="601" y="52"/>
                    </a:lnTo>
                    <a:lnTo>
                      <a:pt x="601" y="49"/>
                    </a:lnTo>
                    <a:lnTo>
                      <a:pt x="603" y="48"/>
                    </a:lnTo>
                    <a:lnTo>
                      <a:pt x="603" y="44"/>
                    </a:lnTo>
                    <a:lnTo>
                      <a:pt x="604" y="44"/>
                    </a:lnTo>
                    <a:lnTo>
                      <a:pt x="605" y="45"/>
                    </a:lnTo>
                    <a:lnTo>
                      <a:pt x="605" y="44"/>
                    </a:lnTo>
                    <a:lnTo>
                      <a:pt x="607" y="45"/>
                    </a:lnTo>
                    <a:lnTo>
                      <a:pt x="609" y="45"/>
                    </a:lnTo>
                    <a:lnTo>
                      <a:pt x="611" y="48"/>
                    </a:lnTo>
                    <a:lnTo>
                      <a:pt x="612" y="48"/>
                    </a:lnTo>
                    <a:lnTo>
                      <a:pt x="615" y="49"/>
                    </a:lnTo>
                    <a:lnTo>
                      <a:pt x="614" y="52"/>
                    </a:lnTo>
                    <a:lnTo>
                      <a:pt x="614" y="55"/>
                    </a:lnTo>
                    <a:lnTo>
                      <a:pt x="614" y="60"/>
                    </a:lnTo>
                    <a:lnTo>
                      <a:pt x="616" y="63"/>
                    </a:lnTo>
                    <a:lnTo>
                      <a:pt x="619" y="63"/>
                    </a:lnTo>
                    <a:lnTo>
                      <a:pt x="620" y="64"/>
                    </a:lnTo>
                    <a:lnTo>
                      <a:pt x="620" y="67"/>
                    </a:lnTo>
                    <a:lnTo>
                      <a:pt x="622" y="70"/>
                    </a:lnTo>
                    <a:lnTo>
                      <a:pt x="623" y="71"/>
                    </a:lnTo>
                    <a:lnTo>
                      <a:pt x="624" y="75"/>
                    </a:lnTo>
                    <a:lnTo>
                      <a:pt x="628" y="78"/>
                    </a:lnTo>
                    <a:lnTo>
                      <a:pt x="628" y="82"/>
                    </a:lnTo>
                    <a:lnTo>
                      <a:pt x="630" y="82"/>
                    </a:lnTo>
                    <a:lnTo>
                      <a:pt x="630" y="86"/>
                    </a:lnTo>
                    <a:lnTo>
                      <a:pt x="634" y="86"/>
                    </a:lnTo>
                    <a:lnTo>
                      <a:pt x="635" y="89"/>
                    </a:lnTo>
                    <a:lnTo>
                      <a:pt x="638" y="90"/>
                    </a:lnTo>
                    <a:lnTo>
                      <a:pt x="641" y="93"/>
                    </a:lnTo>
                    <a:lnTo>
                      <a:pt x="642" y="93"/>
                    </a:lnTo>
                    <a:lnTo>
                      <a:pt x="643" y="93"/>
                    </a:lnTo>
                    <a:lnTo>
                      <a:pt x="643" y="103"/>
                    </a:lnTo>
                    <a:lnTo>
                      <a:pt x="643" y="108"/>
                    </a:lnTo>
                    <a:lnTo>
                      <a:pt x="645" y="108"/>
                    </a:lnTo>
                    <a:lnTo>
                      <a:pt x="647" y="105"/>
                    </a:lnTo>
                    <a:lnTo>
                      <a:pt x="649" y="108"/>
                    </a:lnTo>
                    <a:lnTo>
                      <a:pt x="650" y="103"/>
                    </a:lnTo>
                    <a:lnTo>
                      <a:pt x="652" y="103"/>
                    </a:lnTo>
                    <a:lnTo>
                      <a:pt x="652" y="108"/>
                    </a:lnTo>
                    <a:lnTo>
                      <a:pt x="654" y="109"/>
                    </a:lnTo>
                    <a:lnTo>
                      <a:pt x="654" y="112"/>
                    </a:lnTo>
                    <a:lnTo>
                      <a:pt x="654" y="116"/>
                    </a:lnTo>
                    <a:lnTo>
                      <a:pt x="657" y="112"/>
                    </a:lnTo>
                    <a:lnTo>
                      <a:pt x="657" y="113"/>
                    </a:lnTo>
                    <a:lnTo>
                      <a:pt x="657" y="116"/>
                    </a:lnTo>
                    <a:lnTo>
                      <a:pt x="657" y="118"/>
                    </a:lnTo>
                    <a:lnTo>
                      <a:pt x="654" y="126"/>
                    </a:lnTo>
                    <a:lnTo>
                      <a:pt x="653" y="126"/>
                    </a:lnTo>
                    <a:lnTo>
                      <a:pt x="653" y="128"/>
                    </a:lnTo>
                    <a:lnTo>
                      <a:pt x="650" y="141"/>
                    </a:lnTo>
                    <a:lnTo>
                      <a:pt x="654" y="145"/>
                    </a:lnTo>
                    <a:lnTo>
                      <a:pt x="656" y="150"/>
                    </a:lnTo>
                    <a:lnTo>
                      <a:pt x="656" y="152"/>
                    </a:lnTo>
                    <a:lnTo>
                      <a:pt x="654" y="156"/>
                    </a:lnTo>
                    <a:lnTo>
                      <a:pt x="653" y="156"/>
                    </a:lnTo>
                    <a:lnTo>
                      <a:pt x="652" y="160"/>
                    </a:lnTo>
                    <a:lnTo>
                      <a:pt x="652" y="163"/>
                    </a:lnTo>
                    <a:lnTo>
                      <a:pt x="652" y="164"/>
                    </a:lnTo>
                    <a:lnTo>
                      <a:pt x="650" y="167"/>
                    </a:lnTo>
                    <a:lnTo>
                      <a:pt x="650" y="171"/>
                    </a:lnTo>
                    <a:lnTo>
                      <a:pt x="650" y="173"/>
                    </a:lnTo>
                    <a:lnTo>
                      <a:pt x="650" y="175"/>
                    </a:lnTo>
                    <a:lnTo>
                      <a:pt x="653" y="175"/>
                    </a:lnTo>
                    <a:lnTo>
                      <a:pt x="653" y="179"/>
                    </a:lnTo>
                    <a:lnTo>
                      <a:pt x="656" y="183"/>
                    </a:lnTo>
                    <a:lnTo>
                      <a:pt x="657" y="183"/>
                    </a:lnTo>
                    <a:lnTo>
                      <a:pt x="657" y="179"/>
                    </a:lnTo>
                    <a:lnTo>
                      <a:pt x="658" y="178"/>
                    </a:lnTo>
                    <a:lnTo>
                      <a:pt x="658" y="179"/>
                    </a:lnTo>
                    <a:lnTo>
                      <a:pt x="662" y="183"/>
                    </a:lnTo>
                    <a:lnTo>
                      <a:pt x="661" y="183"/>
                    </a:lnTo>
                    <a:lnTo>
                      <a:pt x="664" y="186"/>
                    </a:lnTo>
                    <a:lnTo>
                      <a:pt x="666" y="183"/>
                    </a:lnTo>
                    <a:lnTo>
                      <a:pt x="666" y="190"/>
                    </a:lnTo>
                    <a:lnTo>
                      <a:pt x="670" y="193"/>
                    </a:lnTo>
                    <a:lnTo>
                      <a:pt x="670" y="194"/>
                    </a:lnTo>
                    <a:lnTo>
                      <a:pt x="660" y="217"/>
                    </a:lnTo>
                    <a:lnTo>
                      <a:pt x="647" y="232"/>
                    </a:lnTo>
                    <a:lnTo>
                      <a:pt x="639" y="250"/>
                    </a:lnTo>
                    <a:lnTo>
                      <a:pt x="637" y="250"/>
                    </a:lnTo>
                    <a:lnTo>
                      <a:pt x="635" y="250"/>
                    </a:lnTo>
                    <a:lnTo>
                      <a:pt x="635" y="254"/>
                    </a:lnTo>
                    <a:lnTo>
                      <a:pt x="634" y="251"/>
                    </a:lnTo>
                    <a:lnTo>
                      <a:pt x="633" y="254"/>
                    </a:lnTo>
                    <a:lnTo>
                      <a:pt x="631" y="254"/>
                    </a:lnTo>
                    <a:lnTo>
                      <a:pt x="631" y="258"/>
                    </a:lnTo>
                    <a:lnTo>
                      <a:pt x="631" y="262"/>
                    </a:lnTo>
                    <a:lnTo>
                      <a:pt x="628" y="269"/>
                    </a:lnTo>
                    <a:lnTo>
                      <a:pt x="626" y="269"/>
                    </a:lnTo>
                    <a:lnTo>
                      <a:pt x="623" y="269"/>
                    </a:lnTo>
                    <a:lnTo>
                      <a:pt x="620" y="273"/>
                    </a:lnTo>
                    <a:lnTo>
                      <a:pt x="620" y="277"/>
                    </a:lnTo>
                    <a:lnTo>
                      <a:pt x="619" y="284"/>
                    </a:lnTo>
                    <a:lnTo>
                      <a:pt x="620" y="292"/>
                    </a:lnTo>
                    <a:lnTo>
                      <a:pt x="616" y="299"/>
                    </a:lnTo>
                    <a:lnTo>
                      <a:pt x="615" y="311"/>
                    </a:lnTo>
                    <a:lnTo>
                      <a:pt x="614" y="311"/>
                    </a:lnTo>
                    <a:lnTo>
                      <a:pt x="614" y="313"/>
                    </a:lnTo>
                    <a:lnTo>
                      <a:pt x="612" y="315"/>
                    </a:lnTo>
                    <a:lnTo>
                      <a:pt x="612" y="318"/>
                    </a:lnTo>
                    <a:lnTo>
                      <a:pt x="612" y="322"/>
                    </a:lnTo>
                    <a:lnTo>
                      <a:pt x="612" y="326"/>
                    </a:lnTo>
                    <a:lnTo>
                      <a:pt x="609" y="345"/>
                    </a:lnTo>
                    <a:lnTo>
                      <a:pt x="611" y="351"/>
                    </a:lnTo>
                    <a:lnTo>
                      <a:pt x="611" y="356"/>
                    </a:lnTo>
                    <a:lnTo>
                      <a:pt x="609" y="358"/>
                    </a:lnTo>
                    <a:lnTo>
                      <a:pt x="609" y="360"/>
                    </a:lnTo>
                    <a:lnTo>
                      <a:pt x="609" y="365"/>
                    </a:lnTo>
                    <a:lnTo>
                      <a:pt x="609" y="366"/>
                    </a:lnTo>
                    <a:lnTo>
                      <a:pt x="609" y="373"/>
                    </a:lnTo>
                    <a:lnTo>
                      <a:pt x="607" y="374"/>
                    </a:lnTo>
                    <a:lnTo>
                      <a:pt x="607" y="379"/>
                    </a:lnTo>
                    <a:lnTo>
                      <a:pt x="607" y="381"/>
                    </a:lnTo>
                    <a:lnTo>
                      <a:pt x="607" y="385"/>
                    </a:lnTo>
                    <a:lnTo>
                      <a:pt x="607" y="392"/>
                    </a:lnTo>
                    <a:lnTo>
                      <a:pt x="608" y="392"/>
                    </a:lnTo>
                    <a:lnTo>
                      <a:pt x="607" y="396"/>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58" name="Freeform 442"/>
              <p:cNvSpPr>
                <a:spLocks/>
              </p:cNvSpPr>
              <p:nvPr/>
            </p:nvSpPr>
            <p:spPr bwMode="auto">
              <a:xfrm>
                <a:off x="2849" y="2782"/>
                <a:ext cx="203" cy="241"/>
              </a:xfrm>
              <a:custGeom>
                <a:avLst/>
                <a:gdLst/>
                <a:ahLst/>
                <a:cxnLst>
                  <a:cxn ang="0">
                    <a:pos x="556" y="22"/>
                  </a:cxn>
                  <a:cxn ang="0">
                    <a:pos x="545" y="64"/>
                  </a:cxn>
                  <a:cxn ang="0">
                    <a:pos x="541" y="83"/>
                  </a:cxn>
                  <a:cxn ang="0">
                    <a:pos x="546" y="96"/>
                  </a:cxn>
                  <a:cxn ang="0">
                    <a:pos x="555" y="111"/>
                  </a:cxn>
                  <a:cxn ang="0">
                    <a:pos x="555" y="157"/>
                  </a:cxn>
                  <a:cxn ang="0">
                    <a:pos x="560" y="229"/>
                  </a:cxn>
                  <a:cxn ang="0">
                    <a:pos x="564" y="285"/>
                  </a:cxn>
                  <a:cxn ang="0">
                    <a:pos x="586" y="334"/>
                  </a:cxn>
                  <a:cxn ang="0">
                    <a:pos x="541" y="431"/>
                  </a:cxn>
                  <a:cxn ang="0">
                    <a:pos x="522" y="479"/>
                  </a:cxn>
                  <a:cxn ang="0">
                    <a:pos x="530" y="493"/>
                  </a:cxn>
                  <a:cxn ang="0">
                    <a:pos x="529" y="534"/>
                  </a:cxn>
                  <a:cxn ang="0">
                    <a:pos x="534" y="561"/>
                  </a:cxn>
                  <a:cxn ang="0">
                    <a:pos x="525" y="598"/>
                  </a:cxn>
                  <a:cxn ang="0">
                    <a:pos x="527" y="632"/>
                  </a:cxn>
                  <a:cxn ang="0">
                    <a:pos x="541" y="648"/>
                  </a:cxn>
                  <a:cxn ang="0">
                    <a:pos x="557" y="661"/>
                  </a:cxn>
                  <a:cxn ang="0">
                    <a:pos x="563" y="655"/>
                  </a:cxn>
                  <a:cxn ang="0">
                    <a:pos x="574" y="725"/>
                  </a:cxn>
                  <a:cxn ang="0">
                    <a:pos x="569" y="714"/>
                  </a:cxn>
                  <a:cxn ang="0">
                    <a:pos x="553" y="725"/>
                  </a:cxn>
                  <a:cxn ang="0">
                    <a:pos x="541" y="704"/>
                  </a:cxn>
                  <a:cxn ang="0">
                    <a:pos x="530" y="693"/>
                  </a:cxn>
                  <a:cxn ang="0">
                    <a:pos x="526" y="670"/>
                  </a:cxn>
                  <a:cxn ang="0">
                    <a:pos x="509" y="659"/>
                  </a:cxn>
                  <a:cxn ang="0">
                    <a:pos x="491" y="644"/>
                  </a:cxn>
                  <a:cxn ang="0">
                    <a:pos x="473" y="622"/>
                  </a:cxn>
                  <a:cxn ang="0">
                    <a:pos x="460" y="637"/>
                  </a:cxn>
                  <a:cxn ang="0">
                    <a:pos x="435" y="633"/>
                  </a:cxn>
                  <a:cxn ang="0">
                    <a:pos x="420" y="625"/>
                  </a:cxn>
                  <a:cxn ang="0">
                    <a:pos x="411" y="613"/>
                  </a:cxn>
                  <a:cxn ang="0">
                    <a:pos x="411" y="595"/>
                  </a:cxn>
                  <a:cxn ang="0">
                    <a:pos x="384" y="603"/>
                  </a:cxn>
                  <a:cxn ang="0">
                    <a:pos x="376" y="598"/>
                  </a:cxn>
                  <a:cxn ang="0">
                    <a:pos x="366" y="580"/>
                  </a:cxn>
                  <a:cxn ang="0">
                    <a:pos x="357" y="580"/>
                  </a:cxn>
                  <a:cxn ang="0">
                    <a:pos x="328" y="584"/>
                  </a:cxn>
                  <a:cxn ang="0">
                    <a:pos x="308" y="583"/>
                  </a:cxn>
                  <a:cxn ang="0">
                    <a:pos x="297" y="584"/>
                  </a:cxn>
                  <a:cxn ang="0">
                    <a:pos x="298" y="558"/>
                  </a:cxn>
                  <a:cxn ang="0">
                    <a:pos x="296" y="523"/>
                  </a:cxn>
                  <a:cxn ang="0">
                    <a:pos x="288" y="506"/>
                  </a:cxn>
                  <a:cxn ang="0">
                    <a:pos x="282" y="464"/>
                  </a:cxn>
                  <a:cxn ang="0">
                    <a:pos x="286" y="426"/>
                  </a:cxn>
                  <a:cxn ang="0">
                    <a:pos x="279" y="396"/>
                  </a:cxn>
                  <a:cxn ang="0">
                    <a:pos x="281" y="366"/>
                  </a:cxn>
                  <a:cxn ang="0">
                    <a:pos x="236" y="338"/>
                  </a:cxn>
                  <a:cxn ang="0">
                    <a:pos x="197" y="363"/>
                  </a:cxn>
                  <a:cxn ang="0">
                    <a:pos x="171" y="401"/>
                  </a:cxn>
                  <a:cxn ang="0">
                    <a:pos x="155" y="401"/>
                  </a:cxn>
                  <a:cxn ang="0">
                    <a:pos x="134" y="404"/>
                  </a:cxn>
                  <a:cxn ang="0">
                    <a:pos x="122" y="401"/>
                  </a:cxn>
                  <a:cxn ang="0">
                    <a:pos x="118" y="392"/>
                  </a:cxn>
                  <a:cxn ang="0">
                    <a:pos x="113" y="374"/>
                  </a:cxn>
                  <a:cxn ang="0">
                    <a:pos x="107" y="366"/>
                  </a:cxn>
                  <a:cxn ang="0">
                    <a:pos x="102" y="344"/>
                  </a:cxn>
                  <a:cxn ang="0">
                    <a:pos x="98" y="323"/>
                  </a:cxn>
                  <a:cxn ang="0">
                    <a:pos x="94" y="308"/>
                  </a:cxn>
                  <a:cxn ang="0">
                    <a:pos x="92" y="289"/>
                  </a:cxn>
                  <a:cxn ang="0">
                    <a:pos x="90" y="278"/>
                  </a:cxn>
                  <a:cxn ang="0">
                    <a:pos x="56" y="273"/>
                  </a:cxn>
                </a:cxnLst>
                <a:rect l="0" t="0" r="r" b="b"/>
                <a:pathLst>
                  <a:path w="610" h="725">
                    <a:moveTo>
                      <a:pt x="567" y="0"/>
                    </a:moveTo>
                    <a:lnTo>
                      <a:pt x="568" y="3"/>
                    </a:lnTo>
                    <a:lnTo>
                      <a:pt x="568" y="8"/>
                    </a:lnTo>
                    <a:lnTo>
                      <a:pt x="564" y="12"/>
                    </a:lnTo>
                    <a:lnTo>
                      <a:pt x="563" y="15"/>
                    </a:lnTo>
                    <a:lnTo>
                      <a:pt x="559" y="15"/>
                    </a:lnTo>
                    <a:lnTo>
                      <a:pt x="557" y="22"/>
                    </a:lnTo>
                    <a:lnTo>
                      <a:pt x="556" y="22"/>
                    </a:lnTo>
                    <a:lnTo>
                      <a:pt x="551" y="34"/>
                    </a:lnTo>
                    <a:lnTo>
                      <a:pt x="551" y="42"/>
                    </a:lnTo>
                    <a:lnTo>
                      <a:pt x="551" y="52"/>
                    </a:lnTo>
                    <a:lnTo>
                      <a:pt x="551" y="53"/>
                    </a:lnTo>
                    <a:lnTo>
                      <a:pt x="551" y="60"/>
                    </a:lnTo>
                    <a:lnTo>
                      <a:pt x="549" y="62"/>
                    </a:lnTo>
                    <a:lnTo>
                      <a:pt x="545" y="62"/>
                    </a:lnTo>
                    <a:lnTo>
                      <a:pt x="545" y="64"/>
                    </a:lnTo>
                    <a:lnTo>
                      <a:pt x="544" y="67"/>
                    </a:lnTo>
                    <a:lnTo>
                      <a:pt x="541" y="67"/>
                    </a:lnTo>
                    <a:lnTo>
                      <a:pt x="541" y="68"/>
                    </a:lnTo>
                    <a:lnTo>
                      <a:pt x="541" y="71"/>
                    </a:lnTo>
                    <a:lnTo>
                      <a:pt x="541" y="72"/>
                    </a:lnTo>
                    <a:lnTo>
                      <a:pt x="541" y="75"/>
                    </a:lnTo>
                    <a:lnTo>
                      <a:pt x="541" y="79"/>
                    </a:lnTo>
                    <a:lnTo>
                      <a:pt x="541" y="83"/>
                    </a:lnTo>
                    <a:lnTo>
                      <a:pt x="544" y="86"/>
                    </a:lnTo>
                    <a:lnTo>
                      <a:pt x="545" y="87"/>
                    </a:lnTo>
                    <a:lnTo>
                      <a:pt x="546" y="87"/>
                    </a:lnTo>
                    <a:lnTo>
                      <a:pt x="546" y="90"/>
                    </a:lnTo>
                    <a:lnTo>
                      <a:pt x="545" y="90"/>
                    </a:lnTo>
                    <a:lnTo>
                      <a:pt x="545" y="94"/>
                    </a:lnTo>
                    <a:lnTo>
                      <a:pt x="546" y="94"/>
                    </a:lnTo>
                    <a:lnTo>
                      <a:pt x="546" y="96"/>
                    </a:lnTo>
                    <a:lnTo>
                      <a:pt x="549" y="98"/>
                    </a:lnTo>
                    <a:lnTo>
                      <a:pt x="549" y="100"/>
                    </a:lnTo>
                    <a:lnTo>
                      <a:pt x="551" y="102"/>
                    </a:lnTo>
                    <a:lnTo>
                      <a:pt x="551" y="105"/>
                    </a:lnTo>
                    <a:lnTo>
                      <a:pt x="552" y="105"/>
                    </a:lnTo>
                    <a:lnTo>
                      <a:pt x="553" y="105"/>
                    </a:lnTo>
                    <a:lnTo>
                      <a:pt x="555" y="106"/>
                    </a:lnTo>
                    <a:lnTo>
                      <a:pt x="555" y="111"/>
                    </a:lnTo>
                    <a:lnTo>
                      <a:pt x="553" y="113"/>
                    </a:lnTo>
                    <a:lnTo>
                      <a:pt x="553" y="117"/>
                    </a:lnTo>
                    <a:lnTo>
                      <a:pt x="555" y="119"/>
                    </a:lnTo>
                    <a:lnTo>
                      <a:pt x="553" y="121"/>
                    </a:lnTo>
                    <a:lnTo>
                      <a:pt x="555" y="132"/>
                    </a:lnTo>
                    <a:lnTo>
                      <a:pt x="555" y="141"/>
                    </a:lnTo>
                    <a:lnTo>
                      <a:pt x="553" y="149"/>
                    </a:lnTo>
                    <a:lnTo>
                      <a:pt x="555" y="157"/>
                    </a:lnTo>
                    <a:lnTo>
                      <a:pt x="555" y="160"/>
                    </a:lnTo>
                    <a:lnTo>
                      <a:pt x="557" y="165"/>
                    </a:lnTo>
                    <a:lnTo>
                      <a:pt x="560" y="172"/>
                    </a:lnTo>
                    <a:lnTo>
                      <a:pt x="561" y="191"/>
                    </a:lnTo>
                    <a:lnTo>
                      <a:pt x="561" y="195"/>
                    </a:lnTo>
                    <a:lnTo>
                      <a:pt x="557" y="210"/>
                    </a:lnTo>
                    <a:lnTo>
                      <a:pt x="557" y="220"/>
                    </a:lnTo>
                    <a:lnTo>
                      <a:pt x="560" y="229"/>
                    </a:lnTo>
                    <a:lnTo>
                      <a:pt x="563" y="235"/>
                    </a:lnTo>
                    <a:lnTo>
                      <a:pt x="565" y="248"/>
                    </a:lnTo>
                    <a:lnTo>
                      <a:pt x="568" y="258"/>
                    </a:lnTo>
                    <a:lnTo>
                      <a:pt x="569" y="263"/>
                    </a:lnTo>
                    <a:lnTo>
                      <a:pt x="569" y="270"/>
                    </a:lnTo>
                    <a:lnTo>
                      <a:pt x="564" y="278"/>
                    </a:lnTo>
                    <a:lnTo>
                      <a:pt x="564" y="281"/>
                    </a:lnTo>
                    <a:lnTo>
                      <a:pt x="564" y="285"/>
                    </a:lnTo>
                    <a:lnTo>
                      <a:pt x="565" y="293"/>
                    </a:lnTo>
                    <a:lnTo>
                      <a:pt x="565" y="298"/>
                    </a:lnTo>
                    <a:lnTo>
                      <a:pt x="571" y="308"/>
                    </a:lnTo>
                    <a:lnTo>
                      <a:pt x="571" y="317"/>
                    </a:lnTo>
                    <a:lnTo>
                      <a:pt x="572" y="319"/>
                    </a:lnTo>
                    <a:lnTo>
                      <a:pt x="578" y="327"/>
                    </a:lnTo>
                    <a:lnTo>
                      <a:pt x="583" y="332"/>
                    </a:lnTo>
                    <a:lnTo>
                      <a:pt x="586" y="334"/>
                    </a:lnTo>
                    <a:lnTo>
                      <a:pt x="588" y="338"/>
                    </a:lnTo>
                    <a:lnTo>
                      <a:pt x="595" y="348"/>
                    </a:lnTo>
                    <a:lnTo>
                      <a:pt x="598" y="363"/>
                    </a:lnTo>
                    <a:lnTo>
                      <a:pt x="599" y="374"/>
                    </a:lnTo>
                    <a:lnTo>
                      <a:pt x="607" y="396"/>
                    </a:lnTo>
                    <a:lnTo>
                      <a:pt x="607" y="401"/>
                    </a:lnTo>
                    <a:lnTo>
                      <a:pt x="610" y="412"/>
                    </a:lnTo>
                    <a:lnTo>
                      <a:pt x="541" y="431"/>
                    </a:lnTo>
                    <a:lnTo>
                      <a:pt x="544" y="435"/>
                    </a:lnTo>
                    <a:lnTo>
                      <a:pt x="544" y="441"/>
                    </a:lnTo>
                    <a:lnTo>
                      <a:pt x="541" y="450"/>
                    </a:lnTo>
                    <a:lnTo>
                      <a:pt x="532" y="468"/>
                    </a:lnTo>
                    <a:lnTo>
                      <a:pt x="527" y="470"/>
                    </a:lnTo>
                    <a:lnTo>
                      <a:pt x="523" y="476"/>
                    </a:lnTo>
                    <a:lnTo>
                      <a:pt x="522" y="476"/>
                    </a:lnTo>
                    <a:lnTo>
                      <a:pt x="522" y="479"/>
                    </a:lnTo>
                    <a:lnTo>
                      <a:pt x="523" y="479"/>
                    </a:lnTo>
                    <a:lnTo>
                      <a:pt x="527" y="483"/>
                    </a:lnTo>
                    <a:lnTo>
                      <a:pt x="527" y="487"/>
                    </a:lnTo>
                    <a:lnTo>
                      <a:pt x="527" y="489"/>
                    </a:lnTo>
                    <a:lnTo>
                      <a:pt x="529" y="489"/>
                    </a:lnTo>
                    <a:lnTo>
                      <a:pt x="529" y="493"/>
                    </a:lnTo>
                    <a:lnTo>
                      <a:pt x="532" y="493"/>
                    </a:lnTo>
                    <a:lnTo>
                      <a:pt x="530" y="493"/>
                    </a:lnTo>
                    <a:lnTo>
                      <a:pt x="532" y="498"/>
                    </a:lnTo>
                    <a:lnTo>
                      <a:pt x="532" y="504"/>
                    </a:lnTo>
                    <a:lnTo>
                      <a:pt x="534" y="506"/>
                    </a:lnTo>
                    <a:lnTo>
                      <a:pt x="534" y="508"/>
                    </a:lnTo>
                    <a:lnTo>
                      <a:pt x="534" y="510"/>
                    </a:lnTo>
                    <a:lnTo>
                      <a:pt x="532" y="519"/>
                    </a:lnTo>
                    <a:lnTo>
                      <a:pt x="532" y="529"/>
                    </a:lnTo>
                    <a:lnTo>
                      <a:pt x="529" y="534"/>
                    </a:lnTo>
                    <a:lnTo>
                      <a:pt x="532" y="538"/>
                    </a:lnTo>
                    <a:lnTo>
                      <a:pt x="532" y="542"/>
                    </a:lnTo>
                    <a:lnTo>
                      <a:pt x="533" y="546"/>
                    </a:lnTo>
                    <a:lnTo>
                      <a:pt x="532" y="550"/>
                    </a:lnTo>
                    <a:lnTo>
                      <a:pt x="534" y="554"/>
                    </a:lnTo>
                    <a:lnTo>
                      <a:pt x="534" y="557"/>
                    </a:lnTo>
                    <a:lnTo>
                      <a:pt x="534" y="558"/>
                    </a:lnTo>
                    <a:lnTo>
                      <a:pt x="534" y="561"/>
                    </a:lnTo>
                    <a:lnTo>
                      <a:pt x="534" y="564"/>
                    </a:lnTo>
                    <a:lnTo>
                      <a:pt x="532" y="564"/>
                    </a:lnTo>
                    <a:lnTo>
                      <a:pt x="529" y="569"/>
                    </a:lnTo>
                    <a:lnTo>
                      <a:pt x="529" y="573"/>
                    </a:lnTo>
                    <a:lnTo>
                      <a:pt x="526" y="584"/>
                    </a:lnTo>
                    <a:lnTo>
                      <a:pt x="526" y="591"/>
                    </a:lnTo>
                    <a:lnTo>
                      <a:pt x="526" y="592"/>
                    </a:lnTo>
                    <a:lnTo>
                      <a:pt x="525" y="598"/>
                    </a:lnTo>
                    <a:lnTo>
                      <a:pt x="525" y="602"/>
                    </a:lnTo>
                    <a:lnTo>
                      <a:pt x="522" y="607"/>
                    </a:lnTo>
                    <a:lnTo>
                      <a:pt x="522" y="613"/>
                    </a:lnTo>
                    <a:lnTo>
                      <a:pt x="525" y="621"/>
                    </a:lnTo>
                    <a:lnTo>
                      <a:pt x="526" y="622"/>
                    </a:lnTo>
                    <a:lnTo>
                      <a:pt x="526" y="628"/>
                    </a:lnTo>
                    <a:lnTo>
                      <a:pt x="526" y="629"/>
                    </a:lnTo>
                    <a:lnTo>
                      <a:pt x="527" y="632"/>
                    </a:lnTo>
                    <a:lnTo>
                      <a:pt x="529" y="633"/>
                    </a:lnTo>
                    <a:lnTo>
                      <a:pt x="530" y="633"/>
                    </a:lnTo>
                    <a:lnTo>
                      <a:pt x="532" y="636"/>
                    </a:lnTo>
                    <a:lnTo>
                      <a:pt x="534" y="637"/>
                    </a:lnTo>
                    <a:lnTo>
                      <a:pt x="536" y="637"/>
                    </a:lnTo>
                    <a:lnTo>
                      <a:pt x="537" y="643"/>
                    </a:lnTo>
                    <a:lnTo>
                      <a:pt x="538" y="644"/>
                    </a:lnTo>
                    <a:lnTo>
                      <a:pt x="541" y="648"/>
                    </a:lnTo>
                    <a:lnTo>
                      <a:pt x="544" y="652"/>
                    </a:lnTo>
                    <a:lnTo>
                      <a:pt x="545" y="657"/>
                    </a:lnTo>
                    <a:lnTo>
                      <a:pt x="546" y="661"/>
                    </a:lnTo>
                    <a:lnTo>
                      <a:pt x="549" y="661"/>
                    </a:lnTo>
                    <a:lnTo>
                      <a:pt x="551" y="661"/>
                    </a:lnTo>
                    <a:lnTo>
                      <a:pt x="552" y="661"/>
                    </a:lnTo>
                    <a:lnTo>
                      <a:pt x="555" y="661"/>
                    </a:lnTo>
                    <a:lnTo>
                      <a:pt x="557" y="661"/>
                    </a:lnTo>
                    <a:lnTo>
                      <a:pt x="557" y="666"/>
                    </a:lnTo>
                    <a:lnTo>
                      <a:pt x="560" y="666"/>
                    </a:lnTo>
                    <a:lnTo>
                      <a:pt x="563" y="667"/>
                    </a:lnTo>
                    <a:lnTo>
                      <a:pt x="565" y="666"/>
                    </a:lnTo>
                    <a:lnTo>
                      <a:pt x="564" y="661"/>
                    </a:lnTo>
                    <a:lnTo>
                      <a:pt x="563" y="661"/>
                    </a:lnTo>
                    <a:lnTo>
                      <a:pt x="563" y="655"/>
                    </a:lnTo>
                    <a:lnTo>
                      <a:pt x="565" y="652"/>
                    </a:lnTo>
                    <a:lnTo>
                      <a:pt x="567" y="651"/>
                    </a:lnTo>
                    <a:lnTo>
                      <a:pt x="568" y="652"/>
                    </a:lnTo>
                    <a:lnTo>
                      <a:pt x="569" y="652"/>
                    </a:lnTo>
                    <a:lnTo>
                      <a:pt x="572" y="651"/>
                    </a:lnTo>
                    <a:lnTo>
                      <a:pt x="572" y="648"/>
                    </a:lnTo>
                    <a:lnTo>
                      <a:pt x="574" y="648"/>
                    </a:lnTo>
                    <a:lnTo>
                      <a:pt x="574" y="725"/>
                    </a:lnTo>
                    <a:lnTo>
                      <a:pt x="572" y="725"/>
                    </a:lnTo>
                    <a:lnTo>
                      <a:pt x="569" y="725"/>
                    </a:lnTo>
                    <a:lnTo>
                      <a:pt x="568" y="721"/>
                    </a:lnTo>
                    <a:lnTo>
                      <a:pt x="569" y="721"/>
                    </a:lnTo>
                    <a:lnTo>
                      <a:pt x="569" y="716"/>
                    </a:lnTo>
                    <a:lnTo>
                      <a:pt x="571" y="716"/>
                    </a:lnTo>
                    <a:lnTo>
                      <a:pt x="571" y="714"/>
                    </a:lnTo>
                    <a:lnTo>
                      <a:pt x="569" y="714"/>
                    </a:lnTo>
                    <a:lnTo>
                      <a:pt x="567" y="712"/>
                    </a:lnTo>
                    <a:lnTo>
                      <a:pt x="565" y="712"/>
                    </a:lnTo>
                    <a:lnTo>
                      <a:pt x="563" y="716"/>
                    </a:lnTo>
                    <a:lnTo>
                      <a:pt x="560" y="718"/>
                    </a:lnTo>
                    <a:lnTo>
                      <a:pt x="559" y="721"/>
                    </a:lnTo>
                    <a:lnTo>
                      <a:pt x="557" y="721"/>
                    </a:lnTo>
                    <a:lnTo>
                      <a:pt x="555" y="722"/>
                    </a:lnTo>
                    <a:lnTo>
                      <a:pt x="553" y="725"/>
                    </a:lnTo>
                    <a:lnTo>
                      <a:pt x="552" y="725"/>
                    </a:lnTo>
                    <a:lnTo>
                      <a:pt x="552" y="722"/>
                    </a:lnTo>
                    <a:lnTo>
                      <a:pt x="551" y="721"/>
                    </a:lnTo>
                    <a:lnTo>
                      <a:pt x="546" y="722"/>
                    </a:lnTo>
                    <a:lnTo>
                      <a:pt x="544" y="721"/>
                    </a:lnTo>
                    <a:lnTo>
                      <a:pt x="542" y="710"/>
                    </a:lnTo>
                    <a:lnTo>
                      <a:pt x="541" y="708"/>
                    </a:lnTo>
                    <a:lnTo>
                      <a:pt x="541" y="704"/>
                    </a:lnTo>
                    <a:lnTo>
                      <a:pt x="541" y="701"/>
                    </a:lnTo>
                    <a:lnTo>
                      <a:pt x="540" y="701"/>
                    </a:lnTo>
                    <a:lnTo>
                      <a:pt x="538" y="699"/>
                    </a:lnTo>
                    <a:lnTo>
                      <a:pt x="537" y="695"/>
                    </a:lnTo>
                    <a:lnTo>
                      <a:pt x="536" y="693"/>
                    </a:lnTo>
                    <a:lnTo>
                      <a:pt x="534" y="689"/>
                    </a:lnTo>
                    <a:lnTo>
                      <a:pt x="532" y="689"/>
                    </a:lnTo>
                    <a:lnTo>
                      <a:pt x="530" y="693"/>
                    </a:lnTo>
                    <a:lnTo>
                      <a:pt x="529" y="693"/>
                    </a:lnTo>
                    <a:lnTo>
                      <a:pt x="529" y="689"/>
                    </a:lnTo>
                    <a:lnTo>
                      <a:pt x="527" y="686"/>
                    </a:lnTo>
                    <a:lnTo>
                      <a:pt x="527" y="685"/>
                    </a:lnTo>
                    <a:lnTo>
                      <a:pt x="527" y="682"/>
                    </a:lnTo>
                    <a:lnTo>
                      <a:pt x="527" y="680"/>
                    </a:lnTo>
                    <a:lnTo>
                      <a:pt x="526" y="676"/>
                    </a:lnTo>
                    <a:lnTo>
                      <a:pt x="526" y="670"/>
                    </a:lnTo>
                    <a:lnTo>
                      <a:pt x="522" y="666"/>
                    </a:lnTo>
                    <a:lnTo>
                      <a:pt x="518" y="666"/>
                    </a:lnTo>
                    <a:lnTo>
                      <a:pt x="515" y="661"/>
                    </a:lnTo>
                    <a:lnTo>
                      <a:pt x="514" y="666"/>
                    </a:lnTo>
                    <a:lnTo>
                      <a:pt x="513" y="661"/>
                    </a:lnTo>
                    <a:lnTo>
                      <a:pt x="510" y="661"/>
                    </a:lnTo>
                    <a:lnTo>
                      <a:pt x="509" y="661"/>
                    </a:lnTo>
                    <a:lnTo>
                      <a:pt x="509" y="659"/>
                    </a:lnTo>
                    <a:lnTo>
                      <a:pt x="503" y="655"/>
                    </a:lnTo>
                    <a:lnTo>
                      <a:pt x="503" y="657"/>
                    </a:lnTo>
                    <a:lnTo>
                      <a:pt x="500" y="657"/>
                    </a:lnTo>
                    <a:lnTo>
                      <a:pt x="496" y="657"/>
                    </a:lnTo>
                    <a:lnTo>
                      <a:pt x="495" y="655"/>
                    </a:lnTo>
                    <a:lnTo>
                      <a:pt x="494" y="652"/>
                    </a:lnTo>
                    <a:lnTo>
                      <a:pt x="492" y="648"/>
                    </a:lnTo>
                    <a:lnTo>
                      <a:pt x="491" y="644"/>
                    </a:lnTo>
                    <a:lnTo>
                      <a:pt x="490" y="637"/>
                    </a:lnTo>
                    <a:lnTo>
                      <a:pt x="490" y="636"/>
                    </a:lnTo>
                    <a:lnTo>
                      <a:pt x="480" y="628"/>
                    </a:lnTo>
                    <a:lnTo>
                      <a:pt x="480" y="617"/>
                    </a:lnTo>
                    <a:lnTo>
                      <a:pt x="480" y="614"/>
                    </a:lnTo>
                    <a:lnTo>
                      <a:pt x="477" y="614"/>
                    </a:lnTo>
                    <a:lnTo>
                      <a:pt x="473" y="617"/>
                    </a:lnTo>
                    <a:lnTo>
                      <a:pt x="473" y="622"/>
                    </a:lnTo>
                    <a:lnTo>
                      <a:pt x="472" y="625"/>
                    </a:lnTo>
                    <a:lnTo>
                      <a:pt x="472" y="632"/>
                    </a:lnTo>
                    <a:lnTo>
                      <a:pt x="471" y="633"/>
                    </a:lnTo>
                    <a:lnTo>
                      <a:pt x="468" y="636"/>
                    </a:lnTo>
                    <a:lnTo>
                      <a:pt x="467" y="636"/>
                    </a:lnTo>
                    <a:lnTo>
                      <a:pt x="465" y="636"/>
                    </a:lnTo>
                    <a:lnTo>
                      <a:pt x="462" y="643"/>
                    </a:lnTo>
                    <a:lnTo>
                      <a:pt x="460" y="637"/>
                    </a:lnTo>
                    <a:lnTo>
                      <a:pt x="454" y="636"/>
                    </a:lnTo>
                    <a:lnTo>
                      <a:pt x="452" y="633"/>
                    </a:lnTo>
                    <a:lnTo>
                      <a:pt x="449" y="633"/>
                    </a:lnTo>
                    <a:lnTo>
                      <a:pt x="448" y="636"/>
                    </a:lnTo>
                    <a:lnTo>
                      <a:pt x="446" y="636"/>
                    </a:lnTo>
                    <a:lnTo>
                      <a:pt x="445" y="636"/>
                    </a:lnTo>
                    <a:lnTo>
                      <a:pt x="442" y="633"/>
                    </a:lnTo>
                    <a:lnTo>
                      <a:pt x="435" y="633"/>
                    </a:lnTo>
                    <a:lnTo>
                      <a:pt x="434" y="632"/>
                    </a:lnTo>
                    <a:lnTo>
                      <a:pt x="431" y="629"/>
                    </a:lnTo>
                    <a:lnTo>
                      <a:pt x="431" y="628"/>
                    </a:lnTo>
                    <a:lnTo>
                      <a:pt x="430" y="628"/>
                    </a:lnTo>
                    <a:lnTo>
                      <a:pt x="426" y="628"/>
                    </a:lnTo>
                    <a:lnTo>
                      <a:pt x="422" y="622"/>
                    </a:lnTo>
                    <a:lnTo>
                      <a:pt x="420" y="622"/>
                    </a:lnTo>
                    <a:lnTo>
                      <a:pt x="420" y="625"/>
                    </a:lnTo>
                    <a:lnTo>
                      <a:pt x="419" y="625"/>
                    </a:lnTo>
                    <a:lnTo>
                      <a:pt x="418" y="628"/>
                    </a:lnTo>
                    <a:lnTo>
                      <a:pt x="416" y="625"/>
                    </a:lnTo>
                    <a:lnTo>
                      <a:pt x="416" y="622"/>
                    </a:lnTo>
                    <a:lnTo>
                      <a:pt x="415" y="621"/>
                    </a:lnTo>
                    <a:lnTo>
                      <a:pt x="414" y="618"/>
                    </a:lnTo>
                    <a:lnTo>
                      <a:pt x="412" y="618"/>
                    </a:lnTo>
                    <a:lnTo>
                      <a:pt x="411" y="613"/>
                    </a:lnTo>
                    <a:lnTo>
                      <a:pt x="411" y="610"/>
                    </a:lnTo>
                    <a:lnTo>
                      <a:pt x="411" y="607"/>
                    </a:lnTo>
                    <a:lnTo>
                      <a:pt x="408" y="602"/>
                    </a:lnTo>
                    <a:lnTo>
                      <a:pt x="410" y="602"/>
                    </a:lnTo>
                    <a:lnTo>
                      <a:pt x="411" y="602"/>
                    </a:lnTo>
                    <a:lnTo>
                      <a:pt x="410" y="598"/>
                    </a:lnTo>
                    <a:lnTo>
                      <a:pt x="411" y="598"/>
                    </a:lnTo>
                    <a:lnTo>
                      <a:pt x="411" y="595"/>
                    </a:lnTo>
                    <a:lnTo>
                      <a:pt x="411" y="592"/>
                    </a:lnTo>
                    <a:lnTo>
                      <a:pt x="406" y="595"/>
                    </a:lnTo>
                    <a:lnTo>
                      <a:pt x="397" y="595"/>
                    </a:lnTo>
                    <a:lnTo>
                      <a:pt x="395" y="598"/>
                    </a:lnTo>
                    <a:lnTo>
                      <a:pt x="392" y="599"/>
                    </a:lnTo>
                    <a:lnTo>
                      <a:pt x="388" y="599"/>
                    </a:lnTo>
                    <a:lnTo>
                      <a:pt x="385" y="602"/>
                    </a:lnTo>
                    <a:lnTo>
                      <a:pt x="384" y="603"/>
                    </a:lnTo>
                    <a:lnTo>
                      <a:pt x="382" y="606"/>
                    </a:lnTo>
                    <a:lnTo>
                      <a:pt x="381" y="607"/>
                    </a:lnTo>
                    <a:lnTo>
                      <a:pt x="378" y="607"/>
                    </a:lnTo>
                    <a:lnTo>
                      <a:pt x="376" y="606"/>
                    </a:lnTo>
                    <a:lnTo>
                      <a:pt x="373" y="603"/>
                    </a:lnTo>
                    <a:lnTo>
                      <a:pt x="373" y="602"/>
                    </a:lnTo>
                    <a:lnTo>
                      <a:pt x="376" y="602"/>
                    </a:lnTo>
                    <a:lnTo>
                      <a:pt x="376" y="598"/>
                    </a:lnTo>
                    <a:lnTo>
                      <a:pt x="376" y="592"/>
                    </a:lnTo>
                    <a:lnTo>
                      <a:pt x="376" y="591"/>
                    </a:lnTo>
                    <a:lnTo>
                      <a:pt x="376" y="587"/>
                    </a:lnTo>
                    <a:lnTo>
                      <a:pt x="373" y="583"/>
                    </a:lnTo>
                    <a:lnTo>
                      <a:pt x="372" y="583"/>
                    </a:lnTo>
                    <a:lnTo>
                      <a:pt x="370" y="583"/>
                    </a:lnTo>
                    <a:lnTo>
                      <a:pt x="368" y="583"/>
                    </a:lnTo>
                    <a:lnTo>
                      <a:pt x="366" y="580"/>
                    </a:lnTo>
                    <a:lnTo>
                      <a:pt x="368" y="579"/>
                    </a:lnTo>
                    <a:lnTo>
                      <a:pt x="366" y="576"/>
                    </a:lnTo>
                    <a:lnTo>
                      <a:pt x="366" y="573"/>
                    </a:lnTo>
                    <a:lnTo>
                      <a:pt x="365" y="573"/>
                    </a:lnTo>
                    <a:lnTo>
                      <a:pt x="361" y="572"/>
                    </a:lnTo>
                    <a:lnTo>
                      <a:pt x="359" y="573"/>
                    </a:lnTo>
                    <a:lnTo>
                      <a:pt x="358" y="579"/>
                    </a:lnTo>
                    <a:lnTo>
                      <a:pt x="357" y="580"/>
                    </a:lnTo>
                    <a:lnTo>
                      <a:pt x="357" y="583"/>
                    </a:lnTo>
                    <a:lnTo>
                      <a:pt x="353" y="580"/>
                    </a:lnTo>
                    <a:lnTo>
                      <a:pt x="350" y="580"/>
                    </a:lnTo>
                    <a:lnTo>
                      <a:pt x="342" y="579"/>
                    </a:lnTo>
                    <a:lnTo>
                      <a:pt x="338" y="579"/>
                    </a:lnTo>
                    <a:lnTo>
                      <a:pt x="332" y="584"/>
                    </a:lnTo>
                    <a:lnTo>
                      <a:pt x="331" y="584"/>
                    </a:lnTo>
                    <a:lnTo>
                      <a:pt x="328" y="584"/>
                    </a:lnTo>
                    <a:lnTo>
                      <a:pt x="323" y="584"/>
                    </a:lnTo>
                    <a:lnTo>
                      <a:pt x="322" y="584"/>
                    </a:lnTo>
                    <a:lnTo>
                      <a:pt x="320" y="583"/>
                    </a:lnTo>
                    <a:lnTo>
                      <a:pt x="316" y="584"/>
                    </a:lnTo>
                    <a:lnTo>
                      <a:pt x="315" y="584"/>
                    </a:lnTo>
                    <a:lnTo>
                      <a:pt x="312" y="584"/>
                    </a:lnTo>
                    <a:lnTo>
                      <a:pt x="311" y="583"/>
                    </a:lnTo>
                    <a:lnTo>
                      <a:pt x="308" y="583"/>
                    </a:lnTo>
                    <a:lnTo>
                      <a:pt x="307" y="583"/>
                    </a:lnTo>
                    <a:lnTo>
                      <a:pt x="305" y="588"/>
                    </a:lnTo>
                    <a:lnTo>
                      <a:pt x="300" y="591"/>
                    </a:lnTo>
                    <a:lnTo>
                      <a:pt x="298" y="592"/>
                    </a:lnTo>
                    <a:lnTo>
                      <a:pt x="297" y="595"/>
                    </a:lnTo>
                    <a:lnTo>
                      <a:pt x="296" y="595"/>
                    </a:lnTo>
                    <a:lnTo>
                      <a:pt x="297" y="591"/>
                    </a:lnTo>
                    <a:lnTo>
                      <a:pt x="297" y="584"/>
                    </a:lnTo>
                    <a:lnTo>
                      <a:pt x="294" y="579"/>
                    </a:lnTo>
                    <a:lnTo>
                      <a:pt x="296" y="576"/>
                    </a:lnTo>
                    <a:lnTo>
                      <a:pt x="294" y="572"/>
                    </a:lnTo>
                    <a:lnTo>
                      <a:pt x="296" y="569"/>
                    </a:lnTo>
                    <a:lnTo>
                      <a:pt x="298" y="568"/>
                    </a:lnTo>
                    <a:lnTo>
                      <a:pt x="300" y="564"/>
                    </a:lnTo>
                    <a:lnTo>
                      <a:pt x="300" y="561"/>
                    </a:lnTo>
                    <a:lnTo>
                      <a:pt x="298" y="558"/>
                    </a:lnTo>
                    <a:lnTo>
                      <a:pt x="298" y="553"/>
                    </a:lnTo>
                    <a:lnTo>
                      <a:pt x="297" y="550"/>
                    </a:lnTo>
                    <a:lnTo>
                      <a:pt x="298" y="544"/>
                    </a:lnTo>
                    <a:lnTo>
                      <a:pt x="300" y="542"/>
                    </a:lnTo>
                    <a:lnTo>
                      <a:pt x="297" y="538"/>
                    </a:lnTo>
                    <a:lnTo>
                      <a:pt x="297" y="535"/>
                    </a:lnTo>
                    <a:lnTo>
                      <a:pt x="296" y="529"/>
                    </a:lnTo>
                    <a:lnTo>
                      <a:pt x="296" y="523"/>
                    </a:lnTo>
                    <a:lnTo>
                      <a:pt x="294" y="521"/>
                    </a:lnTo>
                    <a:lnTo>
                      <a:pt x="294" y="516"/>
                    </a:lnTo>
                    <a:lnTo>
                      <a:pt x="292" y="514"/>
                    </a:lnTo>
                    <a:lnTo>
                      <a:pt x="292" y="512"/>
                    </a:lnTo>
                    <a:lnTo>
                      <a:pt x="290" y="512"/>
                    </a:lnTo>
                    <a:lnTo>
                      <a:pt x="288" y="512"/>
                    </a:lnTo>
                    <a:lnTo>
                      <a:pt x="288" y="508"/>
                    </a:lnTo>
                    <a:lnTo>
                      <a:pt x="288" y="506"/>
                    </a:lnTo>
                    <a:lnTo>
                      <a:pt x="286" y="506"/>
                    </a:lnTo>
                    <a:lnTo>
                      <a:pt x="284" y="502"/>
                    </a:lnTo>
                    <a:lnTo>
                      <a:pt x="282" y="498"/>
                    </a:lnTo>
                    <a:lnTo>
                      <a:pt x="281" y="487"/>
                    </a:lnTo>
                    <a:lnTo>
                      <a:pt x="281" y="485"/>
                    </a:lnTo>
                    <a:lnTo>
                      <a:pt x="282" y="476"/>
                    </a:lnTo>
                    <a:lnTo>
                      <a:pt x="281" y="465"/>
                    </a:lnTo>
                    <a:lnTo>
                      <a:pt x="282" y="464"/>
                    </a:lnTo>
                    <a:lnTo>
                      <a:pt x="284" y="450"/>
                    </a:lnTo>
                    <a:lnTo>
                      <a:pt x="284" y="446"/>
                    </a:lnTo>
                    <a:lnTo>
                      <a:pt x="285" y="438"/>
                    </a:lnTo>
                    <a:lnTo>
                      <a:pt x="286" y="438"/>
                    </a:lnTo>
                    <a:lnTo>
                      <a:pt x="285" y="435"/>
                    </a:lnTo>
                    <a:lnTo>
                      <a:pt x="286" y="435"/>
                    </a:lnTo>
                    <a:lnTo>
                      <a:pt x="286" y="431"/>
                    </a:lnTo>
                    <a:lnTo>
                      <a:pt x="286" y="426"/>
                    </a:lnTo>
                    <a:lnTo>
                      <a:pt x="285" y="420"/>
                    </a:lnTo>
                    <a:lnTo>
                      <a:pt x="284" y="419"/>
                    </a:lnTo>
                    <a:lnTo>
                      <a:pt x="284" y="411"/>
                    </a:lnTo>
                    <a:lnTo>
                      <a:pt x="281" y="408"/>
                    </a:lnTo>
                    <a:lnTo>
                      <a:pt x="281" y="404"/>
                    </a:lnTo>
                    <a:lnTo>
                      <a:pt x="279" y="401"/>
                    </a:lnTo>
                    <a:lnTo>
                      <a:pt x="279" y="397"/>
                    </a:lnTo>
                    <a:lnTo>
                      <a:pt x="279" y="396"/>
                    </a:lnTo>
                    <a:lnTo>
                      <a:pt x="279" y="393"/>
                    </a:lnTo>
                    <a:lnTo>
                      <a:pt x="279" y="386"/>
                    </a:lnTo>
                    <a:lnTo>
                      <a:pt x="282" y="374"/>
                    </a:lnTo>
                    <a:lnTo>
                      <a:pt x="281" y="374"/>
                    </a:lnTo>
                    <a:lnTo>
                      <a:pt x="284" y="370"/>
                    </a:lnTo>
                    <a:lnTo>
                      <a:pt x="282" y="370"/>
                    </a:lnTo>
                    <a:lnTo>
                      <a:pt x="282" y="366"/>
                    </a:lnTo>
                    <a:lnTo>
                      <a:pt x="281" y="366"/>
                    </a:lnTo>
                    <a:lnTo>
                      <a:pt x="281" y="363"/>
                    </a:lnTo>
                    <a:lnTo>
                      <a:pt x="281" y="359"/>
                    </a:lnTo>
                    <a:lnTo>
                      <a:pt x="235" y="359"/>
                    </a:lnTo>
                    <a:lnTo>
                      <a:pt x="235" y="355"/>
                    </a:lnTo>
                    <a:lnTo>
                      <a:pt x="235" y="348"/>
                    </a:lnTo>
                    <a:lnTo>
                      <a:pt x="235" y="347"/>
                    </a:lnTo>
                    <a:lnTo>
                      <a:pt x="237" y="338"/>
                    </a:lnTo>
                    <a:lnTo>
                      <a:pt x="236" y="338"/>
                    </a:lnTo>
                    <a:lnTo>
                      <a:pt x="227" y="338"/>
                    </a:lnTo>
                    <a:lnTo>
                      <a:pt x="227" y="342"/>
                    </a:lnTo>
                    <a:lnTo>
                      <a:pt x="198" y="342"/>
                    </a:lnTo>
                    <a:lnTo>
                      <a:pt x="198" y="344"/>
                    </a:lnTo>
                    <a:lnTo>
                      <a:pt x="198" y="348"/>
                    </a:lnTo>
                    <a:lnTo>
                      <a:pt x="197" y="351"/>
                    </a:lnTo>
                    <a:lnTo>
                      <a:pt x="195" y="357"/>
                    </a:lnTo>
                    <a:lnTo>
                      <a:pt x="197" y="363"/>
                    </a:lnTo>
                    <a:lnTo>
                      <a:pt x="198" y="370"/>
                    </a:lnTo>
                    <a:lnTo>
                      <a:pt x="195" y="371"/>
                    </a:lnTo>
                    <a:lnTo>
                      <a:pt x="194" y="374"/>
                    </a:lnTo>
                    <a:lnTo>
                      <a:pt x="191" y="374"/>
                    </a:lnTo>
                    <a:lnTo>
                      <a:pt x="193" y="382"/>
                    </a:lnTo>
                    <a:lnTo>
                      <a:pt x="190" y="396"/>
                    </a:lnTo>
                    <a:lnTo>
                      <a:pt x="191" y="401"/>
                    </a:lnTo>
                    <a:lnTo>
                      <a:pt x="171" y="401"/>
                    </a:lnTo>
                    <a:lnTo>
                      <a:pt x="170" y="400"/>
                    </a:lnTo>
                    <a:lnTo>
                      <a:pt x="170" y="397"/>
                    </a:lnTo>
                    <a:lnTo>
                      <a:pt x="166" y="397"/>
                    </a:lnTo>
                    <a:lnTo>
                      <a:pt x="160" y="397"/>
                    </a:lnTo>
                    <a:lnTo>
                      <a:pt x="159" y="400"/>
                    </a:lnTo>
                    <a:lnTo>
                      <a:pt x="160" y="401"/>
                    </a:lnTo>
                    <a:lnTo>
                      <a:pt x="156" y="401"/>
                    </a:lnTo>
                    <a:lnTo>
                      <a:pt x="155" y="401"/>
                    </a:lnTo>
                    <a:lnTo>
                      <a:pt x="153" y="401"/>
                    </a:lnTo>
                    <a:lnTo>
                      <a:pt x="148" y="401"/>
                    </a:lnTo>
                    <a:lnTo>
                      <a:pt x="145" y="404"/>
                    </a:lnTo>
                    <a:lnTo>
                      <a:pt x="145" y="408"/>
                    </a:lnTo>
                    <a:lnTo>
                      <a:pt x="141" y="408"/>
                    </a:lnTo>
                    <a:lnTo>
                      <a:pt x="139" y="404"/>
                    </a:lnTo>
                    <a:lnTo>
                      <a:pt x="137" y="404"/>
                    </a:lnTo>
                    <a:lnTo>
                      <a:pt x="134" y="404"/>
                    </a:lnTo>
                    <a:lnTo>
                      <a:pt x="133" y="408"/>
                    </a:lnTo>
                    <a:lnTo>
                      <a:pt x="130" y="407"/>
                    </a:lnTo>
                    <a:lnTo>
                      <a:pt x="128" y="408"/>
                    </a:lnTo>
                    <a:lnTo>
                      <a:pt x="124" y="408"/>
                    </a:lnTo>
                    <a:lnTo>
                      <a:pt x="124" y="407"/>
                    </a:lnTo>
                    <a:lnTo>
                      <a:pt x="124" y="404"/>
                    </a:lnTo>
                    <a:lnTo>
                      <a:pt x="124" y="401"/>
                    </a:lnTo>
                    <a:lnTo>
                      <a:pt x="122" y="401"/>
                    </a:lnTo>
                    <a:lnTo>
                      <a:pt x="122" y="400"/>
                    </a:lnTo>
                    <a:lnTo>
                      <a:pt x="121" y="400"/>
                    </a:lnTo>
                    <a:lnTo>
                      <a:pt x="121" y="397"/>
                    </a:lnTo>
                    <a:lnTo>
                      <a:pt x="120" y="396"/>
                    </a:lnTo>
                    <a:lnTo>
                      <a:pt x="121" y="396"/>
                    </a:lnTo>
                    <a:lnTo>
                      <a:pt x="120" y="393"/>
                    </a:lnTo>
                    <a:lnTo>
                      <a:pt x="118" y="393"/>
                    </a:lnTo>
                    <a:lnTo>
                      <a:pt x="118" y="392"/>
                    </a:lnTo>
                    <a:lnTo>
                      <a:pt x="118" y="386"/>
                    </a:lnTo>
                    <a:lnTo>
                      <a:pt x="117" y="386"/>
                    </a:lnTo>
                    <a:lnTo>
                      <a:pt x="116" y="386"/>
                    </a:lnTo>
                    <a:lnTo>
                      <a:pt x="116" y="385"/>
                    </a:lnTo>
                    <a:lnTo>
                      <a:pt x="116" y="382"/>
                    </a:lnTo>
                    <a:lnTo>
                      <a:pt x="114" y="382"/>
                    </a:lnTo>
                    <a:lnTo>
                      <a:pt x="114" y="381"/>
                    </a:lnTo>
                    <a:lnTo>
                      <a:pt x="113" y="374"/>
                    </a:lnTo>
                    <a:lnTo>
                      <a:pt x="111" y="371"/>
                    </a:lnTo>
                    <a:lnTo>
                      <a:pt x="110" y="370"/>
                    </a:lnTo>
                    <a:lnTo>
                      <a:pt x="111" y="370"/>
                    </a:lnTo>
                    <a:lnTo>
                      <a:pt x="111" y="367"/>
                    </a:lnTo>
                    <a:lnTo>
                      <a:pt x="110" y="366"/>
                    </a:lnTo>
                    <a:lnTo>
                      <a:pt x="109" y="366"/>
                    </a:lnTo>
                    <a:lnTo>
                      <a:pt x="109" y="367"/>
                    </a:lnTo>
                    <a:lnTo>
                      <a:pt x="107" y="366"/>
                    </a:lnTo>
                    <a:lnTo>
                      <a:pt x="107" y="362"/>
                    </a:lnTo>
                    <a:lnTo>
                      <a:pt x="103" y="359"/>
                    </a:lnTo>
                    <a:lnTo>
                      <a:pt x="103" y="357"/>
                    </a:lnTo>
                    <a:lnTo>
                      <a:pt x="102" y="355"/>
                    </a:lnTo>
                    <a:lnTo>
                      <a:pt x="102" y="351"/>
                    </a:lnTo>
                    <a:lnTo>
                      <a:pt x="101" y="347"/>
                    </a:lnTo>
                    <a:lnTo>
                      <a:pt x="102" y="347"/>
                    </a:lnTo>
                    <a:lnTo>
                      <a:pt x="102" y="344"/>
                    </a:lnTo>
                    <a:lnTo>
                      <a:pt x="102" y="340"/>
                    </a:lnTo>
                    <a:lnTo>
                      <a:pt x="101" y="340"/>
                    </a:lnTo>
                    <a:lnTo>
                      <a:pt x="102" y="336"/>
                    </a:lnTo>
                    <a:lnTo>
                      <a:pt x="101" y="334"/>
                    </a:lnTo>
                    <a:lnTo>
                      <a:pt x="99" y="334"/>
                    </a:lnTo>
                    <a:lnTo>
                      <a:pt x="99" y="332"/>
                    </a:lnTo>
                    <a:lnTo>
                      <a:pt x="98" y="329"/>
                    </a:lnTo>
                    <a:lnTo>
                      <a:pt x="98" y="323"/>
                    </a:lnTo>
                    <a:lnTo>
                      <a:pt x="97" y="323"/>
                    </a:lnTo>
                    <a:lnTo>
                      <a:pt x="95" y="317"/>
                    </a:lnTo>
                    <a:lnTo>
                      <a:pt x="94" y="317"/>
                    </a:lnTo>
                    <a:lnTo>
                      <a:pt x="95" y="315"/>
                    </a:lnTo>
                    <a:lnTo>
                      <a:pt x="94" y="313"/>
                    </a:lnTo>
                    <a:lnTo>
                      <a:pt x="94" y="310"/>
                    </a:lnTo>
                    <a:lnTo>
                      <a:pt x="92" y="310"/>
                    </a:lnTo>
                    <a:lnTo>
                      <a:pt x="94" y="308"/>
                    </a:lnTo>
                    <a:lnTo>
                      <a:pt x="92" y="306"/>
                    </a:lnTo>
                    <a:lnTo>
                      <a:pt x="92" y="304"/>
                    </a:lnTo>
                    <a:lnTo>
                      <a:pt x="92" y="302"/>
                    </a:lnTo>
                    <a:lnTo>
                      <a:pt x="94" y="302"/>
                    </a:lnTo>
                    <a:lnTo>
                      <a:pt x="92" y="298"/>
                    </a:lnTo>
                    <a:lnTo>
                      <a:pt x="94" y="296"/>
                    </a:lnTo>
                    <a:lnTo>
                      <a:pt x="94" y="293"/>
                    </a:lnTo>
                    <a:lnTo>
                      <a:pt x="92" y="289"/>
                    </a:lnTo>
                    <a:lnTo>
                      <a:pt x="91" y="289"/>
                    </a:lnTo>
                    <a:lnTo>
                      <a:pt x="90" y="289"/>
                    </a:lnTo>
                    <a:lnTo>
                      <a:pt x="91" y="287"/>
                    </a:lnTo>
                    <a:lnTo>
                      <a:pt x="90" y="287"/>
                    </a:lnTo>
                    <a:lnTo>
                      <a:pt x="90" y="283"/>
                    </a:lnTo>
                    <a:lnTo>
                      <a:pt x="88" y="283"/>
                    </a:lnTo>
                    <a:lnTo>
                      <a:pt x="88" y="281"/>
                    </a:lnTo>
                    <a:lnTo>
                      <a:pt x="90" y="278"/>
                    </a:lnTo>
                    <a:lnTo>
                      <a:pt x="88" y="277"/>
                    </a:lnTo>
                    <a:lnTo>
                      <a:pt x="87" y="277"/>
                    </a:lnTo>
                    <a:lnTo>
                      <a:pt x="83" y="277"/>
                    </a:lnTo>
                    <a:lnTo>
                      <a:pt x="82" y="277"/>
                    </a:lnTo>
                    <a:lnTo>
                      <a:pt x="82" y="273"/>
                    </a:lnTo>
                    <a:lnTo>
                      <a:pt x="79" y="273"/>
                    </a:lnTo>
                    <a:lnTo>
                      <a:pt x="61" y="277"/>
                    </a:lnTo>
                    <a:lnTo>
                      <a:pt x="56" y="273"/>
                    </a:lnTo>
                    <a:lnTo>
                      <a:pt x="19" y="277"/>
                    </a:lnTo>
                    <a:lnTo>
                      <a:pt x="17" y="277"/>
                    </a:lnTo>
                    <a:lnTo>
                      <a:pt x="11" y="277"/>
                    </a:lnTo>
                    <a:lnTo>
                      <a:pt x="3" y="277"/>
                    </a:lnTo>
                    <a:lnTo>
                      <a:pt x="0" y="277"/>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57" name="Freeform 441"/>
              <p:cNvSpPr>
                <a:spLocks/>
              </p:cNvSpPr>
              <p:nvPr/>
            </p:nvSpPr>
            <p:spPr bwMode="auto">
              <a:xfrm>
                <a:off x="2824" y="2849"/>
                <a:ext cx="25" cy="27"/>
              </a:xfrm>
              <a:custGeom>
                <a:avLst/>
                <a:gdLst/>
                <a:ahLst/>
                <a:cxnLst>
                  <a:cxn ang="0">
                    <a:pos x="73" y="75"/>
                  </a:cxn>
                  <a:cxn ang="0">
                    <a:pos x="68" y="75"/>
                  </a:cxn>
                  <a:cxn ang="0">
                    <a:pos x="67" y="71"/>
                  </a:cxn>
                  <a:cxn ang="0">
                    <a:pos x="58" y="75"/>
                  </a:cxn>
                  <a:cxn ang="0">
                    <a:pos x="49" y="75"/>
                  </a:cxn>
                  <a:cxn ang="0">
                    <a:pos x="46" y="71"/>
                  </a:cxn>
                  <a:cxn ang="0">
                    <a:pos x="45" y="75"/>
                  </a:cxn>
                  <a:cxn ang="0">
                    <a:pos x="42" y="75"/>
                  </a:cxn>
                  <a:cxn ang="0">
                    <a:pos x="39" y="75"/>
                  </a:cxn>
                  <a:cxn ang="0">
                    <a:pos x="37" y="71"/>
                  </a:cxn>
                  <a:cxn ang="0">
                    <a:pos x="37" y="72"/>
                  </a:cxn>
                  <a:cxn ang="0">
                    <a:pos x="33" y="72"/>
                  </a:cxn>
                  <a:cxn ang="0">
                    <a:pos x="31" y="71"/>
                  </a:cxn>
                  <a:cxn ang="0">
                    <a:pos x="30" y="71"/>
                  </a:cxn>
                  <a:cxn ang="0">
                    <a:pos x="29" y="68"/>
                  </a:cxn>
                  <a:cxn ang="0">
                    <a:pos x="25" y="68"/>
                  </a:cxn>
                  <a:cxn ang="0">
                    <a:pos x="20" y="72"/>
                  </a:cxn>
                  <a:cxn ang="0">
                    <a:pos x="19" y="79"/>
                  </a:cxn>
                  <a:cxn ang="0">
                    <a:pos x="18" y="79"/>
                  </a:cxn>
                  <a:cxn ang="0">
                    <a:pos x="14" y="79"/>
                  </a:cxn>
                  <a:cxn ang="0">
                    <a:pos x="11" y="81"/>
                  </a:cxn>
                  <a:cxn ang="0">
                    <a:pos x="10" y="81"/>
                  </a:cxn>
                  <a:cxn ang="0">
                    <a:pos x="8" y="81"/>
                  </a:cxn>
                  <a:cxn ang="0">
                    <a:pos x="10" y="81"/>
                  </a:cxn>
                  <a:cxn ang="0">
                    <a:pos x="10" y="79"/>
                  </a:cxn>
                  <a:cxn ang="0">
                    <a:pos x="7" y="76"/>
                  </a:cxn>
                  <a:cxn ang="0">
                    <a:pos x="7" y="81"/>
                  </a:cxn>
                  <a:cxn ang="0">
                    <a:pos x="7" y="79"/>
                  </a:cxn>
                  <a:cxn ang="0">
                    <a:pos x="2" y="71"/>
                  </a:cxn>
                  <a:cxn ang="0">
                    <a:pos x="0" y="68"/>
                  </a:cxn>
                  <a:cxn ang="0">
                    <a:pos x="3" y="64"/>
                  </a:cxn>
                  <a:cxn ang="0">
                    <a:pos x="14" y="64"/>
                  </a:cxn>
                  <a:cxn ang="0">
                    <a:pos x="14" y="30"/>
                  </a:cxn>
                  <a:cxn ang="0">
                    <a:pos x="10" y="27"/>
                  </a:cxn>
                  <a:cxn ang="0">
                    <a:pos x="10" y="23"/>
                  </a:cxn>
                  <a:cxn ang="0">
                    <a:pos x="11" y="23"/>
                  </a:cxn>
                  <a:cxn ang="0">
                    <a:pos x="15" y="22"/>
                  </a:cxn>
                  <a:cxn ang="0">
                    <a:pos x="16" y="18"/>
                  </a:cxn>
                  <a:cxn ang="0">
                    <a:pos x="18" y="18"/>
                  </a:cxn>
                  <a:cxn ang="0">
                    <a:pos x="19" y="12"/>
                  </a:cxn>
                  <a:cxn ang="0">
                    <a:pos x="22" y="11"/>
                  </a:cxn>
                  <a:cxn ang="0">
                    <a:pos x="22" y="8"/>
                  </a:cxn>
                  <a:cxn ang="0">
                    <a:pos x="23" y="7"/>
                  </a:cxn>
                  <a:cxn ang="0">
                    <a:pos x="25" y="4"/>
                  </a:cxn>
                  <a:cxn ang="0">
                    <a:pos x="27" y="4"/>
                  </a:cxn>
                  <a:cxn ang="0">
                    <a:pos x="31" y="3"/>
                  </a:cxn>
                  <a:cxn ang="0">
                    <a:pos x="33" y="3"/>
                  </a:cxn>
                  <a:cxn ang="0">
                    <a:pos x="33" y="0"/>
                  </a:cxn>
                </a:cxnLst>
                <a:rect l="0" t="0" r="r" b="b"/>
                <a:pathLst>
                  <a:path w="73" h="81">
                    <a:moveTo>
                      <a:pt x="73" y="75"/>
                    </a:moveTo>
                    <a:lnTo>
                      <a:pt x="68" y="75"/>
                    </a:lnTo>
                    <a:lnTo>
                      <a:pt x="67" y="71"/>
                    </a:lnTo>
                    <a:lnTo>
                      <a:pt x="58" y="75"/>
                    </a:lnTo>
                    <a:lnTo>
                      <a:pt x="49" y="75"/>
                    </a:lnTo>
                    <a:lnTo>
                      <a:pt x="46" y="71"/>
                    </a:lnTo>
                    <a:lnTo>
                      <a:pt x="45" y="75"/>
                    </a:lnTo>
                    <a:lnTo>
                      <a:pt x="42" y="75"/>
                    </a:lnTo>
                    <a:lnTo>
                      <a:pt x="39" y="75"/>
                    </a:lnTo>
                    <a:lnTo>
                      <a:pt x="37" y="71"/>
                    </a:lnTo>
                    <a:lnTo>
                      <a:pt x="37" y="72"/>
                    </a:lnTo>
                    <a:lnTo>
                      <a:pt x="33" y="72"/>
                    </a:lnTo>
                    <a:lnTo>
                      <a:pt x="31" y="71"/>
                    </a:lnTo>
                    <a:lnTo>
                      <a:pt x="30" y="71"/>
                    </a:lnTo>
                    <a:lnTo>
                      <a:pt x="29" y="68"/>
                    </a:lnTo>
                    <a:lnTo>
                      <a:pt x="25" y="68"/>
                    </a:lnTo>
                    <a:lnTo>
                      <a:pt x="20" y="72"/>
                    </a:lnTo>
                    <a:lnTo>
                      <a:pt x="19" y="79"/>
                    </a:lnTo>
                    <a:lnTo>
                      <a:pt x="18" y="79"/>
                    </a:lnTo>
                    <a:lnTo>
                      <a:pt x="14" y="79"/>
                    </a:lnTo>
                    <a:lnTo>
                      <a:pt x="11" y="81"/>
                    </a:lnTo>
                    <a:lnTo>
                      <a:pt x="10" y="81"/>
                    </a:lnTo>
                    <a:lnTo>
                      <a:pt x="8" y="81"/>
                    </a:lnTo>
                    <a:lnTo>
                      <a:pt x="10" y="81"/>
                    </a:lnTo>
                    <a:lnTo>
                      <a:pt x="10" y="79"/>
                    </a:lnTo>
                    <a:lnTo>
                      <a:pt x="7" y="76"/>
                    </a:lnTo>
                    <a:lnTo>
                      <a:pt x="7" y="81"/>
                    </a:lnTo>
                    <a:lnTo>
                      <a:pt x="7" y="79"/>
                    </a:lnTo>
                    <a:lnTo>
                      <a:pt x="2" y="71"/>
                    </a:lnTo>
                    <a:lnTo>
                      <a:pt x="0" y="68"/>
                    </a:lnTo>
                    <a:lnTo>
                      <a:pt x="3" y="64"/>
                    </a:lnTo>
                    <a:lnTo>
                      <a:pt x="14" y="64"/>
                    </a:lnTo>
                    <a:lnTo>
                      <a:pt x="14" y="30"/>
                    </a:lnTo>
                    <a:lnTo>
                      <a:pt x="10" y="27"/>
                    </a:lnTo>
                    <a:lnTo>
                      <a:pt x="10" y="23"/>
                    </a:lnTo>
                    <a:lnTo>
                      <a:pt x="11" y="23"/>
                    </a:lnTo>
                    <a:lnTo>
                      <a:pt x="15" y="22"/>
                    </a:lnTo>
                    <a:lnTo>
                      <a:pt x="16" y="18"/>
                    </a:lnTo>
                    <a:lnTo>
                      <a:pt x="18" y="18"/>
                    </a:lnTo>
                    <a:lnTo>
                      <a:pt x="19" y="12"/>
                    </a:lnTo>
                    <a:lnTo>
                      <a:pt x="22" y="11"/>
                    </a:lnTo>
                    <a:lnTo>
                      <a:pt x="22" y="8"/>
                    </a:lnTo>
                    <a:lnTo>
                      <a:pt x="23" y="7"/>
                    </a:lnTo>
                    <a:lnTo>
                      <a:pt x="25" y="4"/>
                    </a:lnTo>
                    <a:lnTo>
                      <a:pt x="27" y="4"/>
                    </a:lnTo>
                    <a:lnTo>
                      <a:pt x="31" y="3"/>
                    </a:lnTo>
                    <a:lnTo>
                      <a:pt x="33" y="3"/>
                    </a:lnTo>
                    <a:lnTo>
                      <a:pt x="33"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56" name="Freeform 440"/>
              <p:cNvSpPr>
                <a:spLocks/>
              </p:cNvSpPr>
              <p:nvPr/>
            </p:nvSpPr>
            <p:spPr bwMode="auto">
              <a:xfrm>
                <a:off x="2978" y="2130"/>
                <a:ext cx="136" cy="197"/>
              </a:xfrm>
              <a:custGeom>
                <a:avLst/>
                <a:gdLst/>
                <a:ahLst/>
                <a:cxnLst>
                  <a:cxn ang="0">
                    <a:pos x="321" y="31"/>
                  </a:cxn>
                  <a:cxn ang="0">
                    <a:pos x="313" y="35"/>
                  </a:cxn>
                  <a:cxn ang="0">
                    <a:pos x="306" y="31"/>
                  </a:cxn>
                  <a:cxn ang="0">
                    <a:pos x="303" y="34"/>
                  </a:cxn>
                  <a:cxn ang="0">
                    <a:pos x="303" y="34"/>
                  </a:cxn>
                  <a:cxn ang="0">
                    <a:pos x="297" y="35"/>
                  </a:cxn>
                  <a:cxn ang="0">
                    <a:pos x="279" y="23"/>
                  </a:cxn>
                  <a:cxn ang="0">
                    <a:pos x="279" y="28"/>
                  </a:cxn>
                  <a:cxn ang="0">
                    <a:pos x="274" y="35"/>
                  </a:cxn>
                  <a:cxn ang="0">
                    <a:pos x="270" y="31"/>
                  </a:cxn>
                  <a:cxn ang="0">
                    <a:pos x="264" y="24"/>
                  </a:cxn>
                  <a:cxn ang="0">
                    <a:pos x="261" y="19"/>
                  </a:cxn>
                  <a:cxn ang="0">
                    <a:pos x="261" y="12"/>
                  </a:cxn>
                  <a:cxn ang="0">
                    <a:pos x="267" y="12"/>
                  </a:cxn>
                  <a:cxn ang="0">
                    <a:pos x="263" y="5"/>
                  </a:cxn>
                  <a:cxn ang="0">
                    <a:pos x="230" y="4"/>
                  </a:cxn>
                  <a:cxn ang="0">
                    <a:pos x="232" y="8"/>
                  </a:cxn>
                  <a:cxn ang="0">
                    <a:pos x="219" y="12"/>
                  </a:cxn>
                  <a:cxn ang="0">
                    <a:pos x="210" y="12"/>
                  </a:cxn>
                  <a:cxn ang="0">
                    <a:pos x="200" y="23"/>
                  </a:cxn>
                  <a:cxn ang="0">
                    <a:pos x="200" y="24"/>
                  </a:cxn>
                  <a:cxn ang="0">
                    <a:pos x="191" y="27"/>
                  </a:cxn>
                  <a:cxn ang="0">
                    <a:pos x="152" y="43"/>
                  </a:cxn>
                  <a:cxn ang="0">
                    <a:pos x="129" y="35"/>
                  </a:cxn>
                  <a:cxn ang="0">
                    <a:pos x="107" y="24"/>
                  </a:cxn>
                  <a:cxn ang="0">
                    <a:pos x="87" y="12"/>
                  </a:cxn>
                  <a:cxn ang="0">
                    <a:pos x="41" y="1"/>
                  </a:cxn>
                  <a:cxn ang="0">
                    <a:pos x="7" y="15"/>
                  </a:cxn>
                  <a:cxn ang="0">
                    <a:pos x="3" y="79"/>
                  </a:cxn>
                  <a:cxn ang="0">
                    <a:pos x="11" y="573"/>
                  </a:cxn>
                  <a:cxn ang="0">
                    <a:pos x="248" y="573"/>
                  </a:cxn>
                  <a:cxn ang="0">
                    <a:pos x="387" y="529"/>
                  </a:cxn>
                  <a:cxn ang="0">
                    <a:pos x="397" y="481"/>
                  </a:cxn>
                  <a:cxn ang="0">
                    <a:pos x="397" y="458"/>
                  </a:cxn>
                  <a:cxn ang="0">
                    <a:pos x="408" y="461"/>
                  </a:cxn>
                  <a:cxn ang="0">
                    <a:pos x="393" y="438"/>
                  </a:cxn>
                  <a:cxn ang="0">
                    <a:pos x="378" y="398"/>
                  </a:cxn>
                  <a:cxn ang="0">
                    <a:pos x="363" y="352"/>
                  </a:cxn>
                  <a:cxn ang="0">
                    <a:pos x="348" y="316"/>
                  </a:cxn>
                  <a:cxn ang="0">
                    <a:pos x="340" y="285"/>
                  </a:cxn>
                  <a:cxn ang="0">
                    <a:pos x="336" y="266"/>
                  </a:cxn>
                  <a:cxn ang="0">
                    <a:pos x="325" y="241"/>
                  </a:cxn>
                  <a:cxn ang="0">
                    <a:pos x="326" y="233"/>
                  </a:cxn>
                  <a:cxn ang="0">
                    <a:pos x="322" y="215"/>
                  </a:cxn>
                  <a:cxn ang="0">
                    <a:pos x="310" y="201"/>
                  </a:cxn>
                  <a:cxn ang="0">
                    <a:pos x="299" y="173"/>
                  </a:cxn>
                  <a:cxn ang="0">
                    <a:pos x="293" y="154"/>
                  </a:cxn>
                  <a:cxn ang="0">
                    <a:pos x="282" y="118"/>
                  </a:cxn>
                  <a:cxn ang="0">
                    <a:pos x="289" y="102"/>
                  </a:cxn>
                  <a:cxn ang="0">
                    <a:pos x="294" y="112"/>
                  </a:cxn>
                  <a:cxn ang="0">
                    <a:pos x="299" y="137"/>
                  </a:cxn>
                  <a:cxn ang="0">
                    <a:pos x="312" y="165"/>
                  </a:cxn>
                  <a:cxn ang="0">
                    <a:pos x="318" y="188"/>
                  </a:cxn>
                  <a:cxn ang="0">
                    <a:pos x="333" y="214"/>
                  </a:cxn>
                  <a:cxn ang="0">
                    <a:pos x="348" y="229"/>
                  </a:cxn>
                  <a:cxn ang="0">
                    <a:pos x="356" y="221"/>
                  </a:cxn>
                  <a:cxn ang="0">
                    <a:pos x="359" y="191"/>
                  </a:cxn>
                  <a:cxn ang="0">
                    <a:pos x="367" y="154"/>
                  </a:cxn>
                  <a:cxn ang="0">
                    <a:pos x="375" y="129"/>
                  </a:cxn>
                  <a:cxn ang="0">
                    <a:pos x="363" y="73"/>
                  </a:cxn>
                </a:cxnLst>
                <a:rect l="0" t="0" r="r" b="b"/>
                <a:pathLst>
                  <a:path w="409" h="589">
                    <a:moveTo>
                      <a:pt x="350" y="19"/>
                    </a:moveTo>
                    <a:lnTo>
                      <a:pt x="345" y="23"/>
                    </a:lnTo>
                    <a:lnTo>
                      <a:pt x="341" y="24"/>
                    </a:lnTo>
                    <a:lnTo>
                      <a:pt x="331" y="31"/>
                    </a:lnTo>
                    <a:lnTo>
                      <a:pt x="328" y="31"/>
                    </a:lnTo>
                    <a:lnTo>
                      <a:pt x="322" y="31"/>
                    </a:lnTo>
                    <a:lnTo>
                      <a:pt x="321" y="28"/>
                    </a:lnTo>
                    <a:lnTo>
                      <a:pt x="321" y="31"/>
                    </a:lnTo>
                    <a:lnTo>
                      <a:pt x="320" y="31"/>
                    </a:lnTo>
                    <a:lnTo>
                      <a:pt x="316" y="34"/>
                    </a:lnTo>
                    <a:lnTo>
                      <a:pt x="317" y="34"/>
                    </a:lnTo>
                    <a:lnTo>
                      <a:pt x="316" y="34"/>
                    </a:lnTo>
                    <a:lnTo>
                      <a:pt x="314" y="34"/>
                    </a:lnTo>
                    <a:lnTo>
                      <a:pt x="312" y="35"/>
                    </a:lnTo>
                    <a:lnTo>
                      <a:pt x="313" y="35"/>
                    </a:lnTo>
                    <a:lnTo>
                      <a:pt x="310" y="35"/>
                    </a:lnTo>
                    <a:lnTo>
                      <a:pt x="310" y="34"/>
                    </a:lnTo>
                    <a:lnTo>
                      <a:pt x="309" y="34"/>
                    </a:lnTo>
                    <a:lnTo>
                      <a:pt x="312" y="31"/>
                    </a:lnTo>
                    <a:lnTo>
                      <a:pt x="309" y="27"/>
                    </a:lnTo>
                    <a:lnTo>
                      <a:pt x="310" y="27"/>
                    </a:lnTo>
                    <a:lnTo>
                      <a:pt x="306" y="28"/>
                    </a:lnTo>
                    <a:lnTo>
                      <a:pt x="306" y="31"/>
                    </a:lnTo>
                    <a:lnTo>
                      <a:pt x="303" y="34"/>
                    </a:lnTo>
                    <a:lnTo>
                      <a:pt x="306" y="34"/>
                    </a:lnTo>
                    <a:lnTo>
                      <a:pt x="308" y="31"/>
                    </a:lnTo>
                    <a:lnTo>
                      <a:pt x="308" y="34"/>
                    </a:lnTo>
                    <a:lnTo>
                      <a:pt x="306" y="34"/>
                    </a:lnTo>
                    <a:lnTo>
                      <a:pt x="306" y="35"/>
                    </a:lnTo>
                    <a:lnTo>
                      <a:pt x="303" y="35"/>
                    </a:lnTo>
                    <a:lnTo>
                      <a:pt x="303" y="34"/>
                    </a:lnTo>
                    <a:lnTo>
                      <a:pt x="305" y="35"/>
                    </a:lnTo>
                    <a:lnTo>
                      <a:pt x="305" y="34"/>
                    </a:lnTo>
                    <a:lnTo>
                      <a:pt x="303" y="31"/>
                    </a:lnTo>
                    <a:lnTo>
                      <a:pt x="302" y="34"/>
                    </a:lnTo>
                    <a:lnTo>
                      <a:pt x="303" y="34"/>
                    </a:lnTo>
                    <a:lnTo>
                      <a:pt x="302" y="34"/>
                    </a:lnTo>
                    <a:lnTo>
                      <a:pt x="301" y="34"/>
                    </a:lnTo>
                    <a:lnTo>
                      <a:pt x="303" y="34"/>
                    </a:lnTo>
                    <a:lnTo>
                      <a:pt x="301" y="34"/>
                    </a:lnTo>
                    <a:lnTo>
                      <a:pt x="299" y="34"/>
                    </a:lnTo>
                    <a:lnTo>
                      <a:pt x="297" y="35"/>
                    </a:lnTo>
                    <a:lnTo>
                      <a:pt x="295" y="35"/>
                    </a:lnTo>
                    <a:lnTo>
                      <a:pt x="294" y="35"/>
                    </a:lnTo>
                    <a:lnTo>
                      <a:pt x="295" y="35"/>
                    </a:lnTo>
                    <a:lnTo>
                      <a:pt x="293" y="35"/>
                    </a:lnTo>
                    <a:lnTo>
                      <a:pt x="297" y="35"/>
                    </a:lnTo>
                    <a:lnTo>
                      <a:pt x="303" y="28"/>
                    </a:lnTo>
                    <a:lnTo>
                      <a:pt x="295" y="35"/>
                    </a:lnTo>
                    <a:lnTo>
                      <a:pt x="291" y="35"/>
                    </a:lnTo>
                    <a:lnTo>
                      <a:pt x="289" y="35"/>
                    </a:lnTo>
                    <a:lnTo>
                      <a:pt x="286" y="28"/>
                    </a:lnTo>
                    <a:lnTo>
                      <a:pt x="283" y="24"/>
                    </a:lnTo>
                    <a:lnTo>
                      <a:pt x="280" y="23"/>
                    </a:lnTo>
                    <a:lnTo>
                      <a:pt x="279" y="23"/>
                    </a:lnTo>
                    <a:lnTo>
                      <a:pt x="279" y="24"/>
                    </a:lnTo>
                    <a:lnTo>
                      <a:pt x="279" y="23"/>
                    </a:lnTo>
                    <a:lnTo>
                      <a:pt x="280" y="23"/>
                    </a:lnTo>
                    <a:lnTo>
                      <a:pt x="276" y="20"/>
                    </a:lnTo>
                    <a:lnTo>
                      <a:pt x="279" y="23"/>
                    </a:lnTo>
                    <a:lnTo>
                      <a:pt x="278" y="23"/>
                    </a:lnTo>
                    <a:lnTo>
                      <a:pt x="279" y="24"/>
                    </a:lnTo>
                    <a:lnTo>
                      <a:pt x="279" y="28"/>
                    </a:lnTo>
                    <a:lnTo>
                      <a:pt x="278" y="28"/>
                    </a:lnTo>
                    <a:lnTo>
                      <a:pt x="279" y="31"/>
                    </a:lnTo>
                    <a:lnTo>
                      <a:pt x="276" y="34"/>
                    </a:lnTo>
                    <a:lnTo>
                      <a:pt x="276" y="31"/>
                    </a:lnTo>
                    <a:lnTo>
                      <a:pt x="275" y="31"/>
                    </a:lnTo>
                    <a:lnTo>
                      <a:pt x="275" y="34"/>
                    </a:lnTo>
                    <a:lnTo>
                      <a:pt x="274" y="34"/>
                    </a:lnTo>
                    <a:lnTo>
                      <a:pt x="274" y="35"/>
                    </a:lnTo>
                    <a:lnTo>
                      <a:pt x="272" y="34"/>
                    </a:lnTo>
                    <a:lnTo>
                      <a:pt x="272" y="35"/>
                    </a:lnTo>
                    <a:lnTo>
                      <a:pt x="274" y="35"/>
                    </a:lnTo>
                    <a:lnTo>
                      <a:pt x="272" y="35"/>
                    </a:lnTo>
                    <a:lnTo>
                      <a:pt x="271" y="34"/>
                    </a:lnTo>
                    <a:lnTo>
                      <a:pt x="270" y="34"/>
                    </a:lnTo>
                    <a:lnTo>
                      <a:pt x="271" y="34"/>
                    </a:lnTo>
                    <a:lnTo>
                      <a:pt x="270" y="31"/>
                    </a:lnTo>
                    <a:lnTo>
                      <a:pt x="268" y="31"/>
                    </a:lnTo>
                    <a:lnTo>
                      <a:pt x="270" y="28"/>
                    </a:lnTo>
                    <a:lnTo>
                      <a:pt x="270" y="24"/>
                    </a:lnTo>
                    <a:lnTo>
                      <a:pt x="268" y="24"/>
                    </a:lnTo>
                    <a:lnTo>
                      <a:pt x="267" y="24"/>
                    </a:lnTo>
                    <a:lnTo>
                      <a:pt x="266" y="27"/>
                    </a:lnTo>
                    <a:lnTo>
                      <a:pt x="266" y="24"/>
                    </a:lnTo>
                    <a:lnTo>
                      <a:pt x="264" y="24"/>
                    </a:lnTo>
                    <a:lnTo>
                      <a:pt x="264" y="23"/>
                    </a:lnTo>
                    <a:lnTo>
                      <a:pt x="264" y="24"/>
                    </a:lnTo>
                    <a:lnTo>
                      <a:pt x="261" y="20"/>
                    </a:lnTo>
                    <a:lnTo>
                      <a:pt x="261" y="23"/>
                    </a:lnTo>
                    <a:lnTo>
                      <a:pt x="260" y="20"/>
                    </a:lnTo>
                    <a:lnTo>
                      <a:pt x="261" y="20"/>
                    </a:lnTo>
                    <a:lnTo>
                      <a:pt x="261" y="19"/>
                    </a:lnTo>
                    <a:lnTo>
                      <a:pt x="261" y="16"/>
                    </a:lnTo>
                    <a:lnTo>
                      <a:pt x="263" y="16"/>
                    </a:lnTo>
                    <a:lnTo>
                      <a:pt x="261" y="16"/>
                    </a:lnTo>
                    <a:lnTo>
                      <a:pt x="261" y="15"/>
                    </a:lnTo>
                    <a:lnTo>
                      <a:pt x="264" y="12"/>
                    </a:lnTo>
                    <a:lnTo>
                      <a:pt x="263" y="12"/>
                    </a:lnTo>
                    <a:lnTo>
                      <a:pt x="261" y="12"/>
                    </a:lnTo>
                    <a:lnTo>
                      <a:pt x="263" y="12"/>
                    </a:lnTo>
                    <a:lnTo>
                      <a:pt x="264" y="12"/>
                    </a:lnTo>
                    <a:lnTo>
                      <a:pt x="263" y="8"/>
                    </a:lnTo>
                    <a:lnTo>
                      <a:pt x="264" y="5"/>
                    </a:lnTo>
                    <a:lnTo>
                      <a:pt x="266" y="8"/>
                    </a:lnTo>
                    <a:lnTo>
                      <a:pt x="268" y="12"/>
                    </a:lnTo>
                    <a:lnTo>
                      <a:pt x="267" y="12"/>
                    </a:lnTo>
                    <a:lnTo>
                      <a:pt x="268" y="15"/>
                    </a:lnTo>
                    <a:lnTo>
                      <a:pt x="274" y="19"/>
                    </a:lnTo>
                    <a:lnTo>
                      <a:pt x="276" y="20"/>
                    </a:lnTo>
                    <a:lnTo>
                      <a:pt x="270" y="15"/>
                    </a:lnTo>
                    <a:lnTo>
                      <a:pt x="267" y="12"/>
                    </a:lnTo>
                    <a:lnTo>
                      <a:pt x="267" y="8"/>
                    </a:lnTo>
                    <a:lnTo>
                      <a:pt x="264" y="5"/>
                    </a:lnTo>
                    <a:lnTo>
                      <a:pt x="263" y="5"/>
                    </a:lnTo>
                    <a:lnTo>
                      <a:pt x="260" y="9"/>
                    </a:lnTo>
                    <a:lnTo>
                      <a:pt x="253" y="12"/>
                    </a:lnTo>
                    <a:lnTo>
                      <a:pt x="251" y="12"/>
                    </a:lnTo>
                    <a:lnTo>
                      <a:pt x="245" y="5"/>
                    </a:lnTo>
                    <a:lnTo>
                      <a:pt x="238" y="4"/>
                    </a:lnTo>
                    <a:lnTo>
                      <a:pt x="236" y="1"/>
                    </a:lnTo>
                    <a:lnTo>
                      <a:pt x="232" y="1"/>
                    </a:lnTo>
                    <a:lnTo>
                      <a:pt x="230" y="4"/>
                    </a:lnTo>
                    <a:lnTo>
                      <a:pt x="234" y="4"/>
                    </a:lnTo>
                    <a:lnTo>
                      <a:pt x="236" y="5"/>
                    </a:lnTo>
                    <a:lnTo>
                      <a:pt x="237" y="8"/>
                    </a:lnTo>
                    <a:lnTo>
                      <a:pt x="236" y="8"/>
                    </a:lnTo>
                    <a:lnTo>
                      <a:pt x="237" y="8"/>
                    </a:lnTo>
                    <a:lnTo>
                      <a:pt x="236" y="9"/>
                    </a:lnTo>
                    <a:lnTo>
                      <a:pt x="234" y="8"/>
                    </a:lnTo>
                    <a:lnTo>
                      <a:pt x="232" y="8"/>
                    </a:lnTo>
                    <a:lnTo>
                      <a:pt x="230" y="12"/>
                    </a:lnTo>
                    <a:lnTo>
                      <a:pt x="229" y="12"/>
                    </a:lnTo>
                    <a:lnTo>
                      <a:pt x="228" y="12"/>
                    </a:lnTo>
                    <a:lnTo>
                      <a:pt x="226" y="12"/>
                    </a:lnTo>
                    <a:lnTo>
                      <a:pt x="225" y="12"/>
                    </a:lnTo>
                    <a:lnTo>
                      <a:pt x="224" y="12"/>
                    </a:lnTo>
                    <a:lnTo>
                      <a:pt x="222" y="15"/>
                    </a:lnTo>
                    <a:lnTo>
                      <a:pt x="219" y="12"/>
                    </a:lnTo>
                    <a:lnTo>
                      <a:pt x="219" y="15"/>
                    </a:lnTo>
                    <a:lnTo>
                      <a:pt x="215" y="15"/>
                    </a:lnTo>
                    <a:lnTo>
                      <a:pt x="215" y="12"/>
                    </a:lnTo>
                    <a:lnTo>
                      <a:pt x="219" y="12"/>
                    </a:lnTo>
                    <a:lnTo>
                      <a:pt x="226" y="5"/>
                    </a:lnTo>
                    <a:lnTo>
                      <a:pt x="230" y="4"/>
                    </a:lnTo>
                    <a:lnTo>
                      <a:pt x="213" y="12"/>
                    </a:lnTo>
                    <a:lnTo>
                      <a:pt x="210" y="12"/>
                    </a:lnTo>
                    <a:lnTo>
                      <a:pt x="207" y="8"/>
                    </a:lnTo>
                    <a:lnTo>
                      <a:pt x="210" y="12"/>
                    </a:lnTo>
                    <a:lnTo>
                      <a:pt x="209" y="12"/>
                    </a:lnTo>
                    <a:lnTo>
                      <a:pt x="207" y="8"/>
                    </a:lnTo>
                    <a:lnTo>
                      <a:pt x="207" y="12"/>
                    </a:lnTo>
                    <a:lnTo>
                      <a:pt x="206" y="16"/>
                    </a:lnTo>
                    <a:lnTo>
                      <a:pt x="206" y="19"/>
                    </a:lnTo>
                    <a:lnTo>
                      <a:pt x="200" y="23"/>
                    </a:lnTo>
                    <a:lnTo>
                      <a:pt x="203" y="23"/>
                    </a:lnTo>
                    <a:lnTo>
                      <a:pt x="205" y="20"/>
                    </a:lnTo>
                    <a:lnTo>
                      <a:pt x="206" y="23"/>
                    </a:lnTo>
                    <a:lnTo>
                      <a:pt x="206" y="24"/>
                    </a:lnTo>
                    <a:lnTo>
                      <a:pt x="206" y="23"/>
                    </a:lnTo>
                    <a:lnTo>
                      <a:pt x="203" y="24"/>
                    </a:lnTo>
                    <a:lnTo>
                      <a:pt x="202" y="24"/>
                    </a:lnTo>
                    <a:lnTo>
                      <a:pt x="200" y="24"/>
                    </a:lnTo>
                    <a:lnTo>
                      <a:pt x="200" y="23"/>
                    </a:lnTo>
                    <a:lnTo>
                      <a:pt x="198" y="20"/>
                    </a:lnTo>
                    <a:lnTo>
                      <a:pt x="198" y="19"/>
                    </a:lnTo>
                    <a:lnTo>
                      <a:pt x="194" y="23"/>
                    </a:lnTo>
                    <a:lnTo>
                      <a:pt x="191" y="24"/>
                    </a:lnTo>
                    <a:lnTo>
                      <a:pt x="190" y="24"/>
                    </a:lnTo>
                    <a:lnTo>
                      <a:pt x="191" y="27"/>
                    </a:lnTo>
                    <a:lnTo>
                      <a:pt x="188" y="31"/>
                    </a:lnTo>
                    <a:lnTo>
                      <a:pt x="187" y="31"/>
                    </a:lnTo>
                    <a:lnTo>
                      <a:pt x="186" y="34"/>
                    </a:lnTo>
                    <a:lnTo>
                      <a:pt x="176" y="42"/>
                    </a:lnTo>
                    <a:lnTo>
                      <a:pt x="169" y="46"/>
                    </a:lnTo>
                    <a:lnTo>
                      <a:pt x="163" y="49"/>
                    </a:lnTo>
                    <a:lnTo>
                      <a:pt x="157" y="49"/>
                    </a:lnTo>
                    <a:lnTo>
                      <a:pt x="152" y="43"/>
                    </a:lnTo>
                    <a:lnTo>
                      <a:pt x="152" y="39"/>
                    </a:lnTo>
                    <a:lnTo>
                      <a:pt x="148" y="38"/>
                    </a:lnTo>
                    <a:lnTo>
                      <a:pt x="144" y="38"/>
                    </a:lnTo>
                    <a:lnTo>
                      <a:pt x="141" y="35"/>
                    </a:lnTo>
                    <a:lnTo>
                      <a:pt x="138" y="35"/>
                    </a:lnTo>
                    <a:lnTo>
                      <a:pt x="137" y="34"/>
                    </a:lnTo>
                    <a:lnTo>
                      <a:pt x="133" y="35"/>
                    </a:lnTo>
                    <a:lnTo>
                      <a:pt x="129" y="35"/>
                    </a:lnTo>
                    <a:lnTo>
                      <a:pt x="127" y="34"/>
                    </a:lnTo>
                    <a:lnTo>
                      <a:pt x="118" y="34"/>
                    </a:lnTo>
                    <a:lnTo>
                      <a:pt x="116" y="24"/>
                    </a:lnTo>
                    <a:lnTo>
                      <a:pt x="116" y="23"/>
                    </a:lnTo>
                    <a:lnTo>
                      <a:pt x="114" y="24"/>
                    </a:lnTo>
                    <a:lnTo>
                      <a:pt x="108" y="28"/>
                    </a:lnTo>
                    <a:lnTo>
                      <a:pt x="108" y="27"/>
                    </a:lnTo>
                    <a:lnTo>
                      <a:pt x="107" y="24"/>
                    </a:lnTo>
                    <a:lnTo>
                      <a:pt x="106" y="24"/>
                    </a:lnTo>
                    <a:lnTo>
                      <a:pt x="102" y="24"/>
                    </a:lnTo>
                    <a:lnTo>
                      <a:pt x="100" y="24"/>
                    </a:lnTo>
                    <a:lnTo>
                      <a:pt x="99" y="23"/>
                    </a:lnTo>
                    <a:lnTo>
                      <a:pt x="97" y="16"/>
                    </a:lnTo>
                    <a:lnTo>
                      <a:pt x="92" y="16"/>
                    </a:lnTo>
                    <a:lnTo>
                      <a:pt x="87" y="15"/>
                    </a:lnTo>
                    <a:lnTo>
                      <a:pt x="87" y="12"/>
                    </a:lnTo>
                    <a:lnTo>
                      <a:pt x="84" y="12"/>
                    </a:lnTo>
                    <a:lnTo>
                      <a:pt x="80" y="12"/>
                    </a:lnTo>
                    <a:lnTo>
                      <a:pt x="77" y="12"/>
                    </a:lnTo>
                    <a:lnTo>
                      <a:pt x="74" y="9"/>
                    </a:lnTo>
                    <a:lnTo>
                      <a:pt x="61" y="8"/>
                    </a:lnTo>
                    <a:lnTo>
                      <a:pt x="51" y="1"/>
                    </a:lnTo>
                    <a:lnTo>
                      <a:pt x="45" y="1"/>
                    </a:lnTo>
                    <a:lnTo>
                      <a:pt x="41" y="1"/>
                    </a:lnTo>
                    <a:lnTo>
                      <a:pt x="26" y="8"/>
                    </a:lnTo>
                    <a:lnTo>
                      <a:pt x="23" y="8"/>
                    </a:lnTo>
                    <a:lnTo>
                      <a:pt x="16" y="5"/>
                    </a:lnTo>
                    <a:lnTo>
                      <a:pt x="16" y="0"/>
                    </a:lnTo>
                    <a:lnTo>
                      <a:pt x="13" y="4"/>
                    </a:lnTo>
                    <a:lnTo>
                      <a:pt x="13" y="8"/>
                    </a:lnTo>
                    <a:lnTo>
                      <a:pt x="9" y="12"/>
                    </a:lnTo>
                    <a:lnTo>
                      <a:pt x="7" y="15"/>
                    </a:lnTo>
                    <a:lnTo>
                      <a:pt x="7" y="16"/>
                    </a:lnTo>
                    <a:lnTo>
                      <a:pt x="7" y="24"/>
                    </a:lnTo>
                    <a:lnTo>
                      <a:pt x="7" y="28"/>
                    </a:lnTo>
                    <a:lnTo>
                      <a:pt x="7" y="38"/>
                    </a:lnTo>
                    <a:lnTo>
                      <a:pt x="12" y="50"/>
                    </a:lnTo>
                    <a:lnTo>
                      <a:pt x="8" y="68"/>
                    </a:lnTo>
                    <a:lnTo>
                      <a:pt x="5" y="73"/>
                    </a:lnTo>
                    <a:lnTo>
                      <a:pt x="3" y="79"/>
                    </a:lnTo>
                    <a:lnTo>
                      <a:pt x="0" y="84"/>
                    </a:lnTo>
                    <a:lnTo>
                      <a:pt x="0" y="88"/>
                    </a:lnTo>
                    <a:lnTo>
                      <a:pt x="4" y="106"/>
                    </a:lnTo>
                    <a:lnTo>
                      <a:pt x="4" y="110"/>
                    </a:lnTo>
                    <a:lnTo>
                      <a:pt x="7" y="117"/>
                    </a:lnTo>
                    <a:lnTo>
                      <a:pt x="7" y="127"/>
                    </a:lnTo>
                    <a:lnTo>
                      <a:pt x="11" y="144"/>
                    </a:lnTo>
                    <a:lnTo>
                      <a:pt x="11" y="573"/>
                    </a:lnTo>
                    <a:lnTo>
                      <a:pt x="99" y="573"/>
                    </a:lnTo>
                    <a:lnTo>
                      <a:pt x="165" y="573"/>
                    </a:lnTo>
                    <a:lnTo>
                      <a:pt x="242" y="573"/>
                    </a:lnTo>
                    <a:lnTo>
                      <a:pt x="247" y="560"/>
                    </a:lnTo>
                    <a:lnTo>
                      <a:pt x="248" y="558"/>
                    </a:lnTo>
                    <a:lnTo>
                      <a:pt x="251" y="560"/>
                    </a:lnTo>
                    <a:lnTo>
                      <a:pt x="251" y="562"/>
                    </a:lnTo>
                    <a:lnTo>
                      <a:pt x="248" y="573"/>
                    </a:lnTo>
                    <a:lnTo>
                      <a:pt x="312" y="573"/>
                    </a:lnTo>
                    <a:lnTo>
                      <a:pt x="326" y="589"/>
                    </a:lnTo>
                    <a:lnTo>
                      <a:pt x="340" y="588"/>
                    </a:lnTo>
                    <a:lnTo>
                      <a:pt x="343" y="585"/>
                    </a:lnTo>
                    <a:lnTo>
                      <a:pt x="348" y="560"/>
                    </a:lnTo>
                    <a:lnTo>
                      <a:pt x="369" y="556"/>
                    </a:lnTo>
                    <a:lnTo>
                      <a:pt x="378" y="522"/>
                    </a:lnTo>
                    <a:lnTo>
                      <a:pt x="387" y="529"/>
                    </a:lnTo>
                    <a:lnTo>
                      <a:pt x="390" y="522"/>
                    </a:lnTo>
                    <a:lnTo>
                      <a:pt x="401" y="505"/>
                    </a:lnTo>
                    <a:lnTo>
                      <a:pt x="398" y="499"/>
                    </a:lnTo>
                    <a:lnTo>
                      <a:pt x="398" y="491"/>
                    </a:lnTo>
                    <a:lnTo>
                      <a:pt x="397" y="488"/>
                    </a:lnTo>
                    <a:lnTo>
                      <a:pt x="397" y="486"/>
                    </a:lnTo>
                    <a:lnTo>
                      <a:pt x="396" y="484"/>
                    </a:lnTo>
                    <a:lnTo>
                      <a:pt x="397" y="481"/>
                    </a:lnTo>
                    <a:lnTo>
                      <a:pt x="397" y="480"/>
                    </a:lnTo>
                    <a:lnTo>
                      <a:pt x="397" y="477"/>
                    </a:lnTo>
                    <a:lnTo>
                      <a:pt x="398" y="472"/>
                    </a:lnTo>
                    <a:lnTo>
                      <a:pt x="397" y="469"/>
                    </a:lnTo>
                    <a:lnTo>
                      <a:pt x="398" y="466"/>
                    </a:lnTo>
                    <a:lnTo>
                      <a:pt x="397" y="466"/>
                    </a:lnTo>
                    <a:lnTo>
                      <a:pt x="397" y="465"/>
                    </a:lnTo>
                    <a:lnTo>
                      <a:pt x="397" y="458"/>
                    </a:lnTo>
                    <a:lnTo>
                      <a:pt x="398" y="457"/>
                    </a:lnTo>
                    <a:lnTo>
                      <a:pt x="400" y="457"/>
                    </a:lnTo>
                    <a:lnTo>
                      <a:pt x="400" y="458"/>
                    </a:lnTo>
                    <a:lnTo>
                      <a:pt x="401" y="458"/>
                    </a:lnTo>
                    <a:lnTo>
                      <a:pt x="405" y="458"/>
                    </a:lnTo>
                    <a:lnTo>
                      <a:pt x="406" y="458"/>
                    </a:lnTo>
                    <a:lnTo>
                      <a:pt x="408" y="458"/>
                    </a:lnTo>
                    <a:lnTo>
                      <a:pt x="408" y="461"/>
                    </a:lnTo>
                    <a:lnTo>
                      <a:pt x="409" y="458"/>
                    </a:lnTo>
                    <a:lnTo>
                      <a:pt x="406" y="454"/>
                    </a:lnTo>
                    <a:lnTo>
                      <a:pt x="401" y="454"/>
                    </a:lnTo>
                    <a:lnTo>
                      <a:pt x="400" y="447"/>
                    </a:lnTo>
                    <a:lnTo>
                      <a:pt x="397" y="446"/>
                    </a:lnTo>
                    <a:lnTo>
                      <a:pt x="398" y="447"/>
                    </a:lnTo>
                    <a:lnTo>
                      <a:pt x="397" y="447"/>
                    </a:lnTo>
                    <a:lnTo>
                      <a:pt x="393" y="438"/>
                    </a:lnTo>
                    <a:lnTo>
                      <a:pt x="387" y="431"/>
                    </a:lnTo>
                    <a:lnTo>
                      <a:pt x="386" y="424"/>
                    </a:lnTo>
                    <a:lnTo>
                      <a:pt x="385" y="424"/>
                    </a:lnTo>
                    <a:lnTo>
                      <a:pt x="385" y="420"/>
                    </a:lnTo>
                    <a:lnTo>
                      <a:pt x="383" y="417"/>
                    </a:lnTo>
                    <a:lnTo>
                      <a:pt x="382" y="409"/>
                    </a:lnTo>
                    <a:lnTo>
                      <a:pt x="378" y="405"/>
                    </a:lnTo>
                    <a:lnTo>
                      <a:pt x="378" y="398"/>
                    </a:lnTo>
                    <a:lnTo>
                      <a:pt x="377" y="397"/>
                    </a:lnTo>
                    <a:lnTo>
                      <a:pt x="377" y="394"/>
                    </a:lnTo>
                    <a:lnTo>
                      <a:pt x="373" y="386"/>
                    </a:lnTo>
                    <a:lnTo>
                      <a:pt x="369" y="373"/>
                    </a:lnTo>
                    <a:lnTo>
                      <a:pt x="369" y="371"/>
                    </a:lnTo>
                    <a:lnTo>
                      <a:pt x="367" y="365"/>
                    </a:lnTo>
                    <a:lnTo>
                      <a:pt x="363" y="359"/>
                    </a:lnTo>
                    <a:lnTo>
                      <a:pt x="363" y="352"/>
                    </a:lnTo>
                    <a:lnTo>
                      <a:pt x="360" y="348"/>
                    </a:lnTo>
                    <a:lnTo>
                      <a:pt x="358" y="346"/>
                    </a:lnTo>
                    <a:lnTo>
                      <a:pt x="358" y="339"/>
                    </a:lnTo>
                    <a:lnTo>
                      <a:pt x="356" y="339"/>
                    </a:lnTo>
                    <a:lnTo>
                      <a:pt x="354" y="335"/>
                    </a:lnTo>
                    <a:lnTo>
                      <a:pt x="354" y="333"/>
                    </a:lnTo>
                    <a:lnTo>
                      <a:pt x="350" y="323"/>
                    </a:lnTo>
                    <a:lnTo>
                      <a:pt x="348" y="316"/>
                    </a:lnTo>
                    <a:lnTo>
                      <a:pt x="345" y="309"/>
                    </a:lnTo>
                    <a:lnTo>
                      <a:pt x="344" y="305"/>
                    </a:lnTo>
                    <a:lnTo>
                      <a:pt x="343" y="297"/>
                    </a:lnTo>
                    <a:lnTo>
                      <a:pt x="340" y="297"/>
                    </a:lnTo>
                    <a:lnTo>
                      <a:pt x="340" y="293"/>
                    </a:lnTo>
                    <a:lnTo>
                      <a:pt x="340" y="290"/>
                    </a:lnTo>
                    <a:lnTo>
                      <a:pt x="340" y="286"/>
                    </a:lnTo>
                    <a:lnTo>
                      <a:pt x="340" y="285"/>
                    </a:lnTo>
                    <a:lnTo>
                      <a:pt x="341" y="286"/>
                    </a:lnTo>
                    <a:lnTo>
                      <a:pt x="341" y="282"/>
                    </a:lnTo>
                    <a:lnTo>
                      <a:pt x="340" y="279"/>
                    </a:lnTo>
                    <a:lnTo>
                      <a:pt x="337" y="274"/>
                    </a:lnTo>
                    <a:lnTo>
                      <a:pt x="339" y="274"/>
                    </a:lnTo>
                    <a:lnTo>
                      <a:pt x="337" y="271"/>
                    </a:lnTo>
                    <a:lnTo>
                      <a:pt x="336" y="270"/>
                    </a:lnTo>
                    <a:lnTo>
                      <a:pt x="336" y="266"/>
                    </a:lnTo>
                    <a:lnTo>
                      <a:pt x="336" y="263"/>
                    </a:lnTo>
                    <a:lnTo>
                      <a:pt x="336" y="260"/>
                    </a:lnTo>
                    <a:lnTo>
                      <a:pt x="332" y="259"/>
                    </a:lnTo>
                    <a:lnTo>
                      <a:pt x="331" y="256"/>
                    </a:lnTo>
                    <a:lnTo>
                      <a:pt x="331" y="251"/>
                    </a:lnTo>
                    <a:lnTo>
                      <a:pt x="328" y="248"/>
                    </a:lnTo>
                    <a:lnTo>
                      <a:pt x="325" y="245"/>
                    </a:lnTo>
                    <a:lnTo>
                      <a:pt x="325" y="241"/>
                    </a:lnTo>
                    <a:lnTo>
                      <a:pt x="324" y="237"/>
                    </a:lnTo>
                    <a:lnTo>
                      <a:pt x="324" y="236"/>
                    </a:lnTo>
                    <a:lnTo>
                      <a:pt x="325" y="237"/>
                    </a:lnTo>
                    <a:lnTo>
                      <a:pt x="325" y="236"/>
                    </a:lnTo>
                    <a:lnTo>
                      <a:pt x="326" y="236"/>
                    </a:lnTo>
                    <a:lnTo>
                      <a:pt x="328" y="237"/>
                    </a:lnTo>
                    <a:lnTo>
                      <a:pt x="324" y="236"/>
                    </a:lnTo>
                    <a:lnTo>
                      <a:pt x="326" y="233"/>
                    </a:lnTo>
                    <a:lnTo>
                      <a:pt x="324" y="233"/>
                    </a:lnTo>
                    <a:lnTo>
                      <a:pt x="322" y="229"/>
                    </a:lnTo>
                    <a:lnTo>
                      <a:pt x="322" y="226"/>
                    </a:lnTo>
                    <a:lnTo>
                      <a:pt x="325" y="229"/>
                    </a:lnTo>
                    <a:lnTo>
                      <a:pt x="326" y="229"/>
                    </a:lnTo>
                    <a:lnTo>
                      <a:pt x="326" y="225"/>
                    </a:lnTo>
                    <a:lnTo>
                      <a:pt x="322" y="215"/>
                    </a:lnTo>
                    <a:lnTo>
                      <a:pt x="321" y="214"/>
                    </a:lnTo>
                    <a:lnTo>
                      <a:pt x="318" y="214"/>
                    </a:lnTo>
                    <a:lnTo>
                      <a:pt x="317" y="214"/>
                    </a:lnTo>
                    <a:lnTo>
                      <a:pt x="317" y="210"/>
                    </a:lnTo>
                    <a:lnTo>
                      <a:pt x="316" y="210"/>
                    </a:lnTo>
                    <a:lnTo>
                      <a:pt x="314" y="207"/>
                    </a:lnTo>
                    <a:lnTo>
                      <a:pt x="313" y="207"/>
                    </a:lnTo>
                    <a:lnTo>
                      <a:pt x="310" y="201"/>
                    </a:lnTo>
                    <a:lnTo>
                      <a:pt x="309" y="199"/>
                    </a:lnTo>
                    <a:lnTo>
                      <a:pt x="309" y="195"/>
                    </a:lnTo>
                    <a:lnTo>
                      <a:pt x="308" y="192"/>
                    </a:lnTo>
                    <a:lnTo>
                      <a:pt x="305" y="187"/>
                    </a:lnTo>
                    <a:lnTo>
                      <a:pt x="303" y="187"/>
                    </a:lnTo>
                    <a:lnTo>
                      <a:pt x="303" y="184"/>
                    </a:lnTo>
                    <a:lnTo>
                      <a:pt x="301" y="182"/>
                    </a:lnTo>
                    <a:lnTo>
                      <a:pt x="299" y="173"/>
                    </a:lnTo>
                    <a:lnTo>
                      <a:pt x="298" y="172"/>
                    </a:lnTo>
                    <a:lnTo>
                      <a:pt x="297" y="169"/>
                    </a:lnTo>
                    <a:lnTo>
                      <a:pt x="295" y="169"/>
                    </a:lnTo>
                    <a:lnTo>
                      <a:pt x="294" y="165"/>
                    </a:lnTo>
                    <a:lnTo>
                      <a:pt x="293" y="161"/>
                    </a:lnTo>
                    <a:lnTo>
                      <a:pt x="291" y="159"/>
                    </a:lnTo>
                    <a:lnTo>
                      <a:pt x="291" y="154"/>
                    </a:lnTo>
                    <a:lnTo>
                      <a:pt x="293" y="154"/>
                    </a:lnTo>
                    <a:lnTo>
                      <a:pt x="293" y="152"/>
                    </a:lnTo>
                    <a:lnTo>
                      <a:pt x="293" y="150"/>
                    </a:lnTo>
                    <a:lnTo>
                      <a:pt x="291" y="137"/>
                    </a:lnTo>
                    <a:lnTo>
                      <a:pt x="290" y="136"/>
                    </a:lnTo>
                    <a:lnTo>
                      <a:pt x="284" y="129"/>
                    </a:lnTo>
                    <a:lnTo>
                      <a:pt x="282" y="125"/>
                    </a:lnTo>
                    <a:lnTo>
                      <a:pt x="280" y="122"/>
                    </a:lnTo>
                    <a:lnTo>
                      <a:pt x="282" y="118"/>
                    </a:lnTo>
                    <a:lnTo>
                      <a:pt x="282" y="117"/>
                    </a:lnTo>
                    <a:lnTo>
                      <a:pt x="284" y="110"/>
                    </a:lnTo>
                    <a:lnTo>
                      <a:pt x="287" y="106"/>
                    </a:lnTo>
                    <a:lnTo>
                      <a:pt x="286" y="106"/>
                    </a:lnTo>
                    <a:lnTo>
                      <a:pt x="286" y="103"/>
                    </a:lnTo>
                    <a:lnTo>
                      <a:pt x="286" y="102"/>
                    </a:lnTo>
                    <a:lnTo>
                      <a:pt x="289" y="99"/>
                    </a:lnTo>
                    <a:lnTo>
                      <a:pt x="289" y="102"/>
                    </a:lnTo>
                    <a:lnTo>
                      <a:pt x="290" y="102"/>
                    </a:lnTo>
                    <a:lnTo>
                      <a:pt x="289" y="98"/>
                    </a:lnTo>
                    <a:lnTo>
                      <a:pt x="290" y="98"/>
                    </a:lnTo>
                    <a:lnTo>
                      <a:pt x="290" y="99"/>
                    </a:lnTo>
                    <a:lnTo>
                      <a:pt x="290" y="102"/>
                    </a:lnTo>
                    <a:lnTo>
                      <a:pt x="293" y="106"/>
                    </a:lnTo>
                    <a:lnTo>
                      <a:pt x="291" y="110"/>
                    </a:lnTo>
                    <a:lnTo>
                      <a:pt x="294" y="112"/>
                    </a:lnTo>
                    <a:lnTo>
                      <a:pt x="294" y="122"/>
                    </a:lnTo>
                    <a:lnTo>
                      <a:pt x="295" y="122"/>
                    </a:lnTo>
                    <a:lnTo>
                      <a:pt x="295" y="129"/>
                    </a:lnTo>
                    <a:lnTo>
                      <a:pt x="295" y="131"/>
                    </a:lnTo>
                    <a:lnTo>
                      <a:pt x="295" y="129"/>
                    </a:lnTo>
                    <a:lnTo>
                      <a:pt x="295" y="131"/>
                    </a:lnTo>
                    <a:lnTo>
                      <a:pt x="298" y="133"/>
                    </a:lnTo>
                    <a:lnTo>
                      <a:pt x="299" y="137"/>
                    </a:lnTo>
                    <a:lnTo>
                      <a:pt x="301" y="140"/>
                    </a:lnTo>
                    <a:lnTo>
                      <a:pt x="301" y="144"/>
                    </a:lnTo>
                    <a:lnTo>
                      <a:pt x="303" y="146"/>
                    </a:lnTo>
                    <a:lnTo>
                      <a:pt x="308" y="152"/>
                    </a:lnTo>
                    <a:lnTo>
                      <a:pt x="309" y="154"/>
                    </a:lnTo>
                    <a:lnTo>
                      <a:pt x="312" y="157"/>
                    </a:lnTo>
                    <a:lnTo>
                      <a:pt x="312" y="161"/>
                    </a:lnTo>
                    <a:lnTo>
                      <a:pt x="312" y="165"/>
                    </a:lnTo>
                    <a:lnTo>
                      <a:pt x="312" y="167"/>
                    </a:lnTo>
                    <a:lnTo>
                      <a:pt x="313" y="172"/>
                    </a:lnTo>
                    <a:lnTo>
                      <a:pt x="312" y="178"/>
                    </a:lnTo>
                    <a:lnTo>
                      <a:pt x="314" y="184"/>
                    </a:lnTo>
                    <a:lnTo>
                      <a:pt x="314" y="182"/>
                    </a:lnTo>
                    <a:lnTo>
                      <a:pt x="314" y="184"/>
                    </a:lnTo>
                    <a:lnTo>
                      <a:pt x="316" y="187"/>
                    </a:lnTo>
                    <a:lnTo>
                      <a:pt x="318" y="188"/>
                    </a:lnTo>
                    <a:lnTo>
                      <a:pt x="321" y="195"/>
                    </a:lnTo>
                    <a:lnTo>
                      <a:pt x="326" y="196"/>
                    </a:lnTo>
                    <a:lnTo>
                      <a:pt x="328" y="203"/>
                    </a:lnTo>
                    <a:lnTo>
                      <a:pt x="328" y="207"/>
                    </a:lnTo>
                    <a:lnTo>
                      <a:pt x="329" y="207"/>
                    </a:lnTo>
                    <a:lnTo>
                      <a:pt x="331" y="207"/>
                    </a:lnTo>
                    <a:lnTo>
                      <a:pt x="331" y="210"/>
                    </a:lnTo>
                    <a:lnTo>
                      <a:pt x="333" y="214"/>
                    </a:lnTo>
                    <a:lnTo>
                      <a:pt x="335" y="214"/>
                    </a:lnTo>
                    <a:lnTo>
                      <a:pt x="337" y="221"/>
                    </a:lnTo>
                    <a:lnTo>
                      <a:pt x="339" y="221"/>
                    </a:lnTo>
                    <a:lnTo>
                      <a:pt x="340" y="222"/>
                    </a:lnTo>
                    <a:lnTo>
                      <a:pt x="341" y="222"/>
                    </a:lnTo>
                    <a:lnTo>
                      <a:pt x="344" y="229"/>
                    </a:lnTo>
                    <a:lnTo>
                      <a:pt x="345" y="229"/>
                    </a:lnTo>
                    <a:lnTo>
                      <a:pt x="348" y="229"/>
                    </a:lnTo>
                    <a:lnTo>
                      <a:pt x="351" y="233"/>
                    </a:lnTo>
                    <a:lnTo>
                      <a:pt x="351" y="229"/>
                    </a:lnTo>
                    <a:lnTo>
                      <a:pt x="350" y="229"/>
                    </a:lnTo>
                    <a:lnTo>
                      <a:pt x="352" y="229"/>
                    </a:lnTo>
                    <a:lnTo>
                      <a:pt x="354" y="225"/>
                    </a:lnTo>
                    <a:lnTo>
                      <a:pt x="354" y="222"/>
                    </a:lnTo>
                    <a:lnTo>
                      <a:pt x="356" y="222"/>
                    </a:lnTo>
                    <a:lnTo>
                      <a:pt x="356" y="221"/>
                    </a:lnTo>
                    <a:lnTo>
                      <a:pt x="358" y="218"/>
                    </a:lnTo>
                    <a:lnTo>
                      <a:pt x="359" y="215"/>
                    </a:lnTo>
                    <a:lnTo>
                      <a:pt x="358" y="210"/>
                    </a:lnTo>
                    <a:lnTo>
                      <a:pt x="359" y="207"/>
                    </a:lnTo>
                    <a:lnTo>
                      <a:pt x="358" y="203"/>
                    </a:lnTo>
                    <a:lnTo>
                      <a:pt x="356" y="196"/>
                    </a:lnTo>
                    <a:lnTo>
                      <a:pt x="359" y="195"/>
                    </a:lnTo>
                    <a:lnTo>
                      <a:pt x="359" y="191"/>
                    </a:lnTo>
                    <a:lnTo>
                      <a:pt x="360" y="187"/>
                    </a:lnTo>
                    <a:lnTo>
                      <a:pt x="360" y="184"/>
                    </a:lnTo>
                    <a:lnTo>
                      <a:pt x="366" y="173"/>
                    </a:lnTo>
                    <a:lnTo>
                      <a:pt x="366" y="167"/>
                    </a:lnTo>
                    <a:lnTo>
                      <a:pt x="366" y="165"/>
                    </a:lnTo>
                    <a:lnTo>
                      <a:pt x="366" y="161"/>
                    </a:lnTo>
                    <a:lnTo>
                      <a:pt x="367" y="159"/>
                    </a:lnTo>
                    <a:lnTo>
                      <a:pt x="367" y="154"/>
                    </a:lnTo>
                    <a:lnTo>
                      <a:pt x="369" y="148"/>
                    </a:lnTo>
                    <a:lnTo>
                      <a:pt x="369" y="146"/>
                    </a:lnTo>
                    <a:lnTo>
                      <a:pt x="369" y="140"/>
                    </a:lnTo>
                    <a:lnTo>
                      <a:pt x="371" y="137"/>
                    </a:lnTo>
                    <a:lnTo>
                      <a:pt x="373" y="129"/>
                    </a:lnTo>
                    <a:lnTo>
                      <a:pt x="375" y="127"/>
                    </a:lnTo>
                    <a:lnTo>
                      <a:pt x="378" y="125"/>
                    </a:lnTo>
                    <a:lnTo>
                      <a:pt x="375" y="129"/>
                    </a:lnTo>
                    <a:lnTo>
                      <a:pt x="375" y="125"/>
                    </a:lnTo>
                    <a:lnTo>
                      <a:pt x="374" y="122"/>
                    </a:lnTo>
                    <a:lnTo>
                      <a:pt x="375" y="118"/>
                    </a:lnTo>
                    <a:lnTo>
                      <a:pt x="373" y="114"/>
                    </a:lnTo>
                    <a:lnTo>
                      <a:pt x="373" y="112"/>
                    </a:lnTo>
                    <a:lnTo>
                      <a:pt x="369" y="98"/>
                    </a:lnTo>
                    <a:lnTo>
                      <a:pt x="366" y="76"/>
                    </a:lnTo>
                    <a:lnTo>
                      <a:pt x="363" y="73"/>
                    </a:lnTo>
                    <a:lnTo>
                      <a:pt x="363" y="69"/>
                    </a:lnTo>
                    <a:lnTo>
                      <a:pt x="360" y="65"/>
                    </a:lnTo>
                    <a:lnTo>
                      <a:pt x="360" y="64"/>
                    </a:lnTo>
                    <a:lnTo>
                      <a:pt x="360" y="57"/>
                    </a:lnTo>
                    <a:lnTo>
                      <a:pt x="354" y="38"/>
                    </a:lnTo>
                    <a:lnTo>
                      <a:pt x="352" y="24"/>
                    </a:lnTo>
                    <a:lnTo>
                      <a:pt x="350" y="19"/>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55" name="Freeform 439"/>
              <p:cNvSpPr>
                <a:spLocks/>
              </p:cNvSpPr>
              <p:nvPr/>
            </p:nvSpPr>
            <p:spPr bwMode="auto">
              <a:xfrm>
                <a:off x="3080" y="2399"/>
                <a:ext cx="183" cy="290"/>
              </a:xfrm>
              <a:custGeom>
                <a:avLst/>
                <a:gdLst/>
                <a:ahLst/>
                <a:cxnLst>
                  <a:cxn ang="0">
                    <a:pos x="190" y="33"/>
                  </a:cxn>
                  <a:cxn ang="0">
                    <a:pos x="176" y="37"/>
                  </a:cxn>
                  <a:cxn ang="0">
                    <a:pos x="162" y="63"/>
                  </a:cxn>
                  <a:cxn ang="0">
                    <a:pos x="148" y="67"/>
                  </a:cxn>
                  <a:cxn ang="0">
                    <a:pos x="145" y="94"/>
                  </a:cxn>
                  <a:cxn ang="0">
                    <a:pos x="134" y="156"/>
                  </a:cxn>
                  <a:cxn ang="0">
                    <a:pos x="126" y="265"/>
                  </a:cxn>
                  <a:cxn ang="0">
                    <a:pos x="116" y="320"/>
                  </a:cxn>
                  <a:cxn ang="0">
                    <a:pos x="89" y="347"/>
                  </a:cxn>
                  <a:cxn ang="0">
                    <a:pos x="80" y="369"/>
                  </a:cxn>
                  <a:cxn ang="0">
                    <a:pos x="74" y="408"/>
                  </a:cxn>
                  <a:cxn ang="0">
                    <a:pos x="65" y="438"/>
                  </a:cxn>
                  <a:cxn ang="0">
                    <a:pos x="49" y="472"/>
                  </a:cxn>
                  <a:cxn ang="0">
                    <a:pos x="32" y="572"/>
                  </a:cxn>
                  <a:cxn ang="0">
                    <a:pos x="16" y="572"/>
                  </a:cxn>
                  <a:cxn ang="0">
                    <a:pos x="7" y="583"/>
                  </a:cxn>
                  <a:cxn ang="0">
                    <a:pos x="0" y="602"/>
                  </a:cxn>
                  <a:cxn ang="0">
                    <a:pos x="15" y="614"/>
                  </a:cxn>
                  <a:cxn ang="0">
                    <a:pos x="39" y="636"/>
                  </a:cxn>
                  <a:cxn ang="0">
                    <a:pos x="46" y="658"/>
                  </a:cxn>
                  <a:cxn ang="0">
                    <a:pos x="65" y="681"/>
                  </a:cxn>
                  <a:cxn ang="0">
                    <a:pos x="73" y="717"/>
                  </a:cxn>
                  <a:cxn ang="0">
                    <a:pos x="84" y="751"/>
                  </a:cxn>
                  <a:cxn ang="0">
                    <a:pos x="101" y="755"/>
                  </a:cxn>
                  <a:cxn ang="0">
                    <a:pos x="110" y="800"/>
                  </a:cxn>
                  <a:cxn ang="0">
                    <a:pos x="184" y="853"/>
                  </a:cxn>
                  <a:cxn ang="0">
                    <a:pos x="210" y="860"/>
                  </a:cxn>
                  <a:cxn ang="0">
                    <a:pos x="240" y="870"/>
                  </a:cxn>
                  <a:cxn ang="0">
                    <a:pos x="290" y="823"/>
                  </a:cxn>
                  <a:cxn ang="0">
                    <a:pos x="318" y="838"/>
                  </a:cxn>
                  <a:cxn ang="0">
                    <a:pos x="333" y="827"/>
                  </a:cxn>
                  <a:cxn ang="0">
                    <a:pos x="366" y="815"/>
                  </a:cxn>
                  <a:cxn ang="0">
                    <a:pos x="440" y="782"/>
                  </a:cxn>
                  <a:cxn ang="0">
                    <a:pos x="389" y="517"/>
                  </a:cxn>
                  <a:cxn ang="0">
                    <a:pos x="377" y="485"/>
                  </a:cxn>
                  <a:cxn ang="0">
                    <a:pos x="363" y="467"/>
                  </a:cxn>
                  <a:cxn ang="0">
                    <a:pos x="364" y="423"/>
                  </a:cxn>
                  <a:cxn ang="0">
                    <a:pos x="355" y="415"/>
                  </a:cxn>
                  <a:cxn ang="0">
                    <a:pos x="330" y="423"/>
                  </a:cxn>
                  <a:cxn ang="0">
                    <a:pos x="328" y="373"/>
                  </a:cxn>
                  <a:cxn ang="0">
                    <a:pos x="351" y="330"/>
                  </a:cxn>
                  <a:cxn ang="0">
                    <a:pos x="364" y="321"/>
                  </a:cxn>
                  <a:cxn ang="0">
                    <a:pos x="368" y="309"/>
                  </a:cxn>
                  <a:cxn ang="0">
                    <a:pos x="359" y="309"/>
                  </a:cxn>
                  <a:cxn ang="0">
                    <a:pos x="352" y="290"/>
                  </a:cxn>
                  <a:cxn ang="0">
                    <a:pos x="341" y="266"/>
                  </a:cxn>
                  <a:cxn ang="0">
                    <a:pos x="337" y="262"/>
                  </a:cxn>
                  <a:cxn ang="0">
                    <a:pos x="325" y="246"/>
                  </a:cxn>
                  <a:cxn ang="0">
                    <a:pos x="306" y="217"/>
                  </a:cxn>
                  <a:cxn ang="0">
                    <a:pos x="287" y="198"/>
                  </a:cxn>
                  <a:cxn ang="0">
                    <a:pos x="282" y="190"/>
                  </a:cxn>
                  <a:cxn ang="0">
                    <a:pos x="278" y="183"/>
                  </a:cxn>
                  <a:cxn ang="0">
                    <a:pos x="272" y="186"/>
                  </a:cxn>
                  <a:cxn ang="0">
                    <a:pos x="263" y="179"/>
                  </a:cxn>
                  <a:cxn ang="0">
                    <a:pos x="257" y="160"/>
                  </a:cxn>
                  <a:cxn ang="0">
                    <a:pos x="251" y="167"/>
                  </a:cxn>
                  <a:cxn ang="0">
                    <a:pos x="246" y="164"/>
                  </a:cxn>
                  <a:cxn ang="0">
                    <a:pos x="238" y="148"/>
                  </a:cxn>
                  <a:cxn ang="0">
                    <a:pos x="233" y="128"/>
                  </a:cxn>
                  <a:cxn ang="0">
                    <a:pos x="227" y="82"/>
                  </a:cxn>
                  <a:cxn ang="0">
                    <a:pos x="219" y="45"/>
                  </a:cxn>
                  <a:cxn ang="0">
                    <a:pos x="207" y="3"/>
                  </a:cxn>
                </a:cxnLst>
                <a:rect l="0" t="0" r="r" b="b"/>
                <a:pathLst>
                  <a:path w="551" h="870">
                    <a:moveTo>
                      <a:pt x="206" y="3"/>
                    </a:moveTo>
                    <a:lnTo>
                      <a:pt x="202" y="11"/>
                    </a:lnTo>
                    <a:lnTo>
                      <a:pt x="198" y="25"/>
                    </a:lnTo>
                    <a:lnTo>
                      <a:pt x="195" y="29"/>
                    </a:lnTo>
                    <a:lnTo>
                      <a:pt x="194" y="30"/>
                    </a:lnTo>
                    <a:lnTo>
                      <a:pt x="194" y="33"/>
                    </a:lnTo>
                    <a:lnTo>
                      <a:pt x="190" y="30"/>
                    </a:lnTo>
                    <a:lnTo>
                      <a:pt x="190" y="33"/>
                    </a:lnTo>
                    <a:lnTo>
                      <a:pt x="188" y="34"/>
                    </a:lnTo>
                    <a:lnTo>
                      <a:pt x="187" y="33"/>
                    </a:lnTo>
                    <a:lnTo>
                      <a:pt x="187" y="30"/>
                    </a:lnTo>
                    <a:lnTo>
                      <a:pt x="183" y="33"/>
                    </a:lnTo>
                    <a:lnTo>
                      <a:pt x="181" y="37"/>
                    </a:lnTo>
                    <a:lnTo>
                      <a:pt x="179" y="37"/>
                    </a:lnTo>
                    <a:lnTo>
                      <a:pt x="177" y="34"/>
                    </a:lnTo>
                    <a:lnTo>
                      <a:pt x="176" y="37"/>
                    </a:lnTo>
                    <a:lnTo>
                      <a:pt x="175" y="41"/>
                    </a:lnTo>
                    <a:lnTo>
                      <a:pt x="166" y="44"/>
                    </a:lnTo>
                    <a:lnTo>
                      <a:pt x="166" y="45"/>
                    </a:lnTo>
                    <a:lnTo>
                      <a:pt x="168" y="49"/>
                    </a:lnTo>
                    <a:lnTo>
                      <a:pt x="166" y="52"/>
                    </a:lnTo>
                    <a:lnTo>
                      <a:pt x="165" y="59"/>
                    </a:lnTo>
                    <a:lnTo>
                      <a:pt x="164" y="60"/>
                    </a:lnTo>
                    <a:lnTo>
                      <a:pt x="162" y="63"/>
                    </a:lnTo>
                    <a:lnTo>
                      <a:pt x="158" y="60"/>
                    </a:lnTo>
                    <a:lnTo>
                      <a:pt x="156" y="63"/>
                    </a:lnTo>
                    <a:lnTo>
                      <a:pt x="154" y="63"/>
                    </a:lnTo>
                    <a:lnTo>
                      <a:pt x="153" y="63"/>
                    </a:lnTo>
                    <a:lnTo>
                      <a:pt x="152" y="60"/>
                    </a:lnTo>
                    <a:lnTo>
                      <a:pt x="148" y="60"/>
                    </a:lnTo>
                    <a:lnTo>
                      <a:pt x="148" y="63"/>
                    </a:lnTo>
                    <a:lnTo>
                      <a:pt x="148" y="67"/>
                    </a:lnTo>
                    <a:lnTo>
                      <a:pt x="148" y="69"/>
                    </a:lnTo>
                    <a:lnTo>
                      <a:pt x="148" y="71"/>
                    </a:lnTo>
                    <a:lnTo>
                      <a:pt x="148" y="73"/>
                    </a:lnTo>
                    <a:lnTo>
                      <a:pt x="148" y="82"/>
                    </a:lnTo>
                    <a:lnTo>
                      <a:pt x="145" y="86"/>
                    </a:lnTo>
                    <a:lnTo>
                      <a:pt x="145" y="88"/>
                    </a:lnTo>
                    <a:lnTo>
                      <a:pt x="143" y="92"/>
                    </a:lnTo>
                    <a:lnTo>
                      <a:pt x="145" y="94"/>
                    </a:lnTo>
                    <a:lnTo>
                      <a:pt x="145" y="98"/>
                    </a:lnTo>
                    <a:lnTo>
                      <a:pt x="145" y="101"/>
                    </a:lnTo>
                    <a:lnTo>
                      <a:pt x="146" y="107"/>
                    </a:lnTo>
                    <a:lnTo>
                      <a:pt x="145" y="109"/>
                    </a:lnTo>
                    <a:lnTo>
                      <a:pt x="139" y="134"/>
                    </a:lnTo>
                    <a:lnTo>
                      <a:pt x="137" y="139"/>
                    </a:lnTo>
                    <a:lnTo>
                      <a:pt x="134" y="153"/>
                    </a:lnTo>
                    <a:lnTo>
                      <a:pt x="134" y="156"/>
                    </a:lnTo>
                    <a:lnTo>
                      <a:pt x="131" y="168"/>
                    </a:lnTo>
                    <a:lnTo>
                      <a:pt x="127" y="172"/>
                    </a:lnTo>
                    <a:lnTo>
                      <a:pt x="130" y="220"/>
                    </a:lnTo>
                    <a:lnTo>
                      <a:pt x="131" y="224"/>
                    </a:lnTo>
                    <a:lnTo>
                      <a:pt x="127" y="246"/>
                    </a:lnTo>
                    <a:lnTo>
                      <a:pt x="129" y="250"/>
                    </a:lnTo>
                    <a:lnTo>
                      <a:pt x="126" y="262"/>
                    </a:lnTo>
                    <a:lnTo>
                      <a:pt x="126" y="265"/>
                    </a:lnTo>
                    <a:lnTo>
                      <a:pt x="124" y="266"/>
                    </a:lnTo>
                    <a:lnTo>
                      <a:pt x="119" y="279"/>
                    </a:lnTo>
                    <a:lnTo>
                      <a:pt x="118" y="298"/>
                    </a:lnTo>
                    <a:lnTo>
                      <a:pt x="118" y="303"/>
                    </a:lnTo>
                    <a:lnTo>
                      <a:pt x="116" y="303"/>
                    </a:lnTo>
                    <a:lnTo>
                      <a:pt x="115" y="307"/>
                    </a:lnTo>
                    <a:lnTo>
                      <a:pt x="118" y="309"/>
                    </a:lnTo>
                    <a:lnTo>
                      <a:pt x="116" y="320"/>
                    </a:lnTo>
                    <a:lnTo>
                      <a:pt x="115" y="320"/>
                    </a:lnTo>
                    <a:lnTo>
                      <a:pt x="114" y="317"/>
                    </a:lnTo>
                    <a:lnTo>
                      <a:pt x="111" y="317"/>
                    </a:lnTo>
                    <a:lnTo>
                      <a:pt x="100" y="321"/>
                    </a:lnTo>
                    <a:lnTo>
                      <a:pt x="100" y="324"/>
                    </a:lnTo>
                    <a:lnTo>
                      <a:pt x="99" y="324"/>
                    </a:lnTo>
                    <a:lnTo>
                      <a:pt x="97" y="324"/>
                    </a:lnTo>
                    <a:lnTo>
                      <a:pt x="89" y="347"/>
                    </a:lnTo>
                    <a:lnTo>
                      <a:pt x="89" y="349"/>
                    </a:lnTo>
                    <a:lnTo>
                      <a:pt x="88" y="351"/>
                    </a:lnTo>
                    <a:lnTo>
                      <a:pt x="87" y="355"/>
                    </a:lnTo>
                    <a:lnTo>
                      <a:pt x="87" y="359"/>
                    </a:lnTo>
                    <a:lnTo>
                      <a:pt x="84" y="362"/>
                    </a:lnTo>
                    <a:lnTo>
                      <a:pt x="84" y="364"/>
                    </a:lnTo>
                    <a:lnTo>
                      <a:pt x="82" y="369"/>
                    </a:lnTo>
                    <a:lnTo>
                      <a:pt x="80" y="369"/>
                    </a:lnTo>
                    <a:lnTo>
                      <a:pt x="77" y="370"/>
                    </a:lnTo>
                    <a:lnTo>
                      <a:pt x="76" y="374"/>
                    </a:lnTo>
                    <a:lnTo>
                      <a:pt x="77" y="381"/>
                    </a:lnTo>
                    <a:lnTo>
                      <a:pt x="77" y="385"/>
                    </a:lnTo>
                    <a:lnTo>
                      <a:pt x="77" y="388"/>
                    </a:lnTo>
                    <a:lnTo>
                      <a:pt x="73" y="404"/>
                    </a:lnTo>
                    <a:lnTo>
                      <a:pt x="73" y="407"/>
                    </a:lnTo>
                    <a:lnTo>
                      <a:pt x="74" y="408"/>
                    </a:lnTo>
                    <a:lnTo>
                      <a:pt x="72" y="423"/>
                    </a:lnTo>
                    <a:lnTo>
                      <a:pt x="73" y="423"/>
                    </a:lnTo>
                    <a:lnTo>
                      <a:pt x="73" y="429"/>
                    </a:lnTo>
                    <a:lnTo>
                      <a:pt x="69" y="433"/>
                    </a:lnTo>
                    <a:lnTo>
                      <a:pt x="69" y="437"/>
                    </a:lnTo>
                    <a:lnTo>
                      <a:pt x="68" y="437"/>
                    </a:lnTo>
                    <a:lnTo>
                      <a:pt x="66" y="438"/>
                    </a:lnTo>
                    <a:lnTo>
                      <a:pt x="65" y="438"/>
                    </a:lnTo>
                    <a:lnTo>
                      <a:pt x="65" y="437"/>
                    </a:lnTo>
                    <a:lnTo>
                      <a:pt x="58" y="426"/>
                    </a:lnTo>
                    <a:lnTo>
                      <a:pt x="53" y="433"/>
                    </a:lnTo>
                    <a:lnTo>
                      <a:pt x="50" y="442"/>
                    </a:lnTo>
                    <a:lnTo>
                      <a:pt x="49" y="448"/>
                    </a:lnTo>
                    <a:lnTo>
                      <a:pt x="50" y="467"/>
                    </a:lnTo>
                    <a:lnTo>
                      <a:pt x="49" y="471"/>
                    </a:lnTo>
                    <a:lnTo>
                      <a:pt x="49" y="472"/>
                    </a:lnTo>
                    <a:lnTo>
                      <a:pt x="46" y="477"/>
                    </a:lnTo>
                    <a:lnTo>
                      <a:pt x="45" y="485"/>
                    </a:lnTo>
                    <a:lnTo>
                      <a:pt x="42" y="494"/>
                    </a:lnTo>
                    <a:lnTo>
                      <a:pt x="40" y="507"/>
                    </a:lnTo>
                    <a:lnTo>
                      <a:pt x="42" y="542"/>
                    </a:lnTo>
                    <a:lnTo>
                      <a:pt x="40" y="564"/>
                    </a:lnTo>
                    <a:lnTo>
                      <a:pt x="35" y="572"/>
                    </a:lnTo>
                    <a:lnTo>
                      <a:pt x="32" y="572"/>
                    </a:lnTo>
                    <a:lnTo>
                      <a:pt x="31" y="572"/>
                    </a:lnTo>
                    <a:lnTo>
                      <a:pt x="30" y="576"/>
                    </a:lnTo>
                    <a:lnTo>
                      <a:pt x="26" y="576"/>
                    </a:lnTo>
                    <a:lnTo>
                      <a:pt x="26" y="572"/>
                    </a:lnTo>
                    <a:lnTo>
                      <a:pt x="24" y="571"/>
                    </a:lnTo>
                    <a:lnTo>
                      <a:pt x="21" y="572"/>
                    </a:lnTo>
                    <a:lnTo>
                      <a:pt x="19" y="571"/>
                    </a:lnTo>
                    <a:lnTo>
                      <a:pt x="16" y="572"/>
                    </a:lnTo>
                    <a:lnTo>
                      <a:pt x="15" y="572"/>
                    </a:lnTo>
                    <a:lnTo>
                      <a:pt x="11" y="571"/>
                    </a:lnTo>
                    <a:lnTo>
                      <a:pt x="9" y="572"/>
                    </a:lnTo>
                    <a:lnTo>
                      <a:pt x="7" y="572"/>
                    </a:lnTo>
                    <a:lnTo>
                      <a:pt x="8" y="572"/>
                    </a:lnTo>
                    <a:lnTo>
                      <a:pt x="7" y="575"/>
                    </a:lnTo>
                    <a:lnTo>
                      <a:pt x="7" y="576"/>
                    </a:lnTo>
                    <a:lnTo>
                      <a:pt x="7" y="583"/>
                    </a:lnTo>
                    <a:lnTo>
                      <a:pt x="8" y="583"/>
                    </a:lnTo>
                    <a:lnTo>
                      <a:pt x="7" y="587"/>
                    </a:lnTo>
                    <a:lnTo>
                      <a:pt x="7" y="591"/>
                    </a:lnTo>
                    <a:lnTo>
                      <a:pt x="4" y="591"/>
                    </a:lnTo>
                    <a:lnTo>
                      <a:pt x="4" y="594"/>
                    </a:lnTo>
                    <a:lnTo>
                      <a:pt x="1" y="598"/>
                    </a:lnTo>
                    <a:lnTo>
                      <a:pt x="1" y="601"/>
                    </a:lnTo>
                    <a:lnTo>
                      <a:pt x="0" y="602"/>
                    </a:lnTo>
                    <a:lnTo>
                      <a:pt x="1" y="606"/>
                    </a:lnTo>
                    <a:lnTo>
                      <a:pt x="3" y="613"/>
                    </a:lnTo>
                    <a:lnTo>
                      <a:pt x="4" y="613"/>
                    </a:lnTo>
                    <a:lnTo>
                      <a:pt x="7" y="610"/>
                    </a:lnTo>
                    <a:lnTo>
                      <a:pt x="9" y="613"/>
                    </a:lnTo>
                    <a:lnTo>
                      <a:pt x="11" y="613"/>
                    </a:lnTo>
                    <a:lnTo>
                      <a:pt x="12" y="614"/>
                    </a:lnTo>
                    <a:lnTo>
                      <a:pt x="15" y="614"/>
                    </a:lnTo>
                    <a:lnTo>
                      <a:pt x="17" y="613"/>
                    </a:lnTo>
                    <a:lnTo>
                      <a:pt x="19" y="614"/>
                    </a:lnTo>
                    <a:lnTo>
                      <a:pt x="20" y="617"/>
                    </a:lnTo>
                    <a:lnTo>
                      <a:pt x="24" y="617"/>
                    </a:lnTo>
                    <a:lnTo>
                      <a:pt x="26" y="620"/>
                    </a:lnTo>
                    <a:lnTo>
                      <a:pt x="30" y="625"/>
                    </a:lnTo>
                    <a:lnTo>
                      <a:pt x="32" y="625"/>
                    </a:lnTo>
                    <a:lnTo>
                      <a:pt x="39" y="636"/>
                    </a:lnTo>
                    <a:lnTo>
                      <a:pt x="38" y="643"/>
                    </a:lnTo>
                    <a:lnTo>
                      <a:pt x="39" y="644"/>
                    </a:lnTo>
                    <a:lnTo>
                      <a:pt x="40" y="649"/>
                    </a:lnTo>
                    <a:lnTo>
                      <a:pt x="43" y="649"/>
                    </a:lnTo>
                    <a:lnTo>
                      <a:pt x="45" y="651"/>
                    </a:lnTo>
                    <a:lnTo>
                      <a:pt x="45" y="654"/>
                    </a:lnTo>
                    <a:lnTo>
                      <a:pt x="45" y="655"/>
                    </a:lnTo>
                    <a:lnTo>
                      <a:pt x="46" y="658"/>
                    </a:lnTo>
                    <a:lnTo>
                      <a:pt x="49" y="659"/>
                    </a:lnTo>
                    <a:lnTo>
                      <a:pt x="51" y="659"/>
                    </a:lnTo>
                    <a:lnTo>
                      <a:pt x="54" y="664"/>
                    </a:lnTo>
                    <a:lnTo>
                      <a:pt x="57" y="672"/>
                    </a:lnTo>
                    <a:lnTo>
                      <a:pt x="61" y="674"/>
                    </a:lnTo>
                    <a:lnTo>
                      <a:pt x="64" y="677"/>
                    </a:lnTo>
                    <a:lnTo>
                      <a:pt x="64" y="681"/>
                    </a:lnTo>
                    <a:lnTo>
                      <a:pt x="65" y="681"/>
                    </a:lnTo>
                    <a:lnTo>
                      <a:pt x="66" y="687"/>
                    </a:lnTo>
                    <a:lnTo>
                      <a:pt x="66" y="691"/>
                    </a:lnTo>
                    <a:lnTo>
                      <a:pt x="69" y="696"/>
                    </a:lnTo>
                    <a:lnTo>
                      <a:pt x="69" y="704"/>
                    </a:lnTo>
                    <a:lnTo>
                      <a:pt x="70" y="706"/>
                    </a:lnTo>
                    <a:lnTo>
                      <a:pt x="70" y="710"/>
                    </a:lnTo>
                    <a:lnTo>
                      <a:pt x="73" y="715"/>
                    </a:lnTo>
                    <a:lnTo>
                      <a:pt x="73" y="717"/>
                    </a:lnTo>
                    <a:lnTo>
                      <a:pt x="73" y="721"/>
                    </a:lnTo>
                    <a:lnTo>
                      <a:pt x="74" y="721"/>
                    </a:lnTo>
                    <a:lnTo>
                      <a:pt x="73" y="723"/>
                    </a:lnTo>
                    <a:lnTo>
                      <a:pt x="77" y="736"/>
                    </a:lnTo>
                    <a:lnTo>
                      <a:pt x="77" y="738"/>
                    </a:lnTo>
                    <a:lnTo>
                      <a:pt x="84" y="747"/>
                    </a:lnTo>
                    <a:lnTo>
                      <a:pt x="85" y="748"/>
                    </a:lnTo>
                    <a:lnTo>
                      <a:pt x="84" y="751"/>
                    </a:lnTo>
                    <a:lnTo>
                      <a:pt x="85" y="755"/>
                    </a:lnTo>
                    <a:lnTo>
                      <a:pt x="87" y="755"/>
                    </a:lnTo>
                    <a:lnTo>
                      <a:pt x="91" y="751"/>
                    </a:lnTo>
                    <a:lnTo>
                      <a:pt x="92" y="751"/>
                    </a:lnTo>
                    <a:lnTo>
                      <a:pt x="95" y="751"/>
                    </a:lnTo>
                    <a:lnTo>
                      <a:pt x="96" y="755"/>
                    </a:lnTo>
                    <a:lnTo>
                      <a:pt x="99" y="752"/>
                    </a:lnTo>
                    <a:lnTo>
                      <a:pt x="101" y="755"/>
                    </a:lnTo>
                    <a:lnTo>
                      <a:pt x="104" y="759"/>
                    </a:lnTo>
                    <a:lnTo>
                      <a:pt x="103" y="759"/>
                    </a:lnTo>
                    <a:lnTo>
                      <a:pt x="103" y="763"/>
                    </a:lnTo>
                    <a:lnTo>
                      <a:pt x="104" y="767"/>
                    </a:lnTo>
                    <a:lnTo>
                      <a:pt x="101" y="773"/>
                    </a:lnTo>
                    <a:lnTo>
                      <a:pt x="101" y="789"/>
                    </a:lnTo>
                    <a:lnTo>
                      <a:pt x="108" y="800"/>
                    </a:lnTo>
                    <a:lnTo>
                      <a:pt x="110" y="800"/>
                    </a:lnTo>
                    <a:lnTo>
                      <a:pt x="110" y="801"/>
                    </a:lnTo>
                    <a:lnTo>
                      <a:pt x="110" y="807"/>
                    </a:lnTo>
                    <a:lnTo>
                      <a:pt x="111" y="808"/>
                    </a:lnTo>
                    <a:lnTo>
                      <a:pt x="141" y="808"/>
                    </a:lnTo>
                    <a:lnTo>
                      <a:pt x="146" y="812"/>
                    </a:lnTo>
                    <a:lnTo>
                      <a:pt x="149" y="815"/>
                    </a:lnTo>
                    <a:lnTo>
                      <a:pt x="149" y="816"/>
                    </a:lnTo>
                    <a:lnTo>
                      <a:pt x="184" y="853"/>
                    </a:lnTo>
                    <a:lnTo>
                      <a:pt x="187" y="860"/>
                    </a:lnTo>
                    <a:lnTo>
                      <a:pt x="190" y="857"/>
                    </a:lnTo>
                    <a:lnTo>
                      <a:pt x="200" y="860"/>
                    </a:lnTo>
                    <a:lnTo>
                      <a:pt x="203" y="857"/>
                    </a:lnTo>
                    <a:lnTo>
                      <a:pt x="204" y="860"/>
                    </a:lnTo>
                    <a:lnTo>
                      <a:pt x="207" y="860"/>
                    </a:lnTo>
                    <a:lnTo>
                      <a:pt x="210" y="857"/>
                    </a:lnTo>
                    <a:lnTo>
                      <a:pt x="210" y="860"/>
                    </a:lnTo>
                    <a:lnTo>
                      <a:pt x="218" y="864"/>
                    </a:lnTo>
                    <a:lnTo>
                      <a:pt x="223" y="864"/>
                    </a:lnTo>
                    <a:lnTo>
                      <a:pt x="225" y="864"/>
                    </a:lnTo>
                    <a:lnTo>
                      <a:pt x="229" y="865"/>
                    </a:lnTo>
                    <a:lnTo>
                      <a:pt x="233" y="865"/>
                    </a:lnTo>
                    <a:lnTo>
                      <a:pt x="236" y="868"/>
                    </a:lnTo>
                    <a:lnTo>
                      <a:pt x="238" y="868"/>
                    </a:lnTo>
                    <a:lnTo>
                      <a:pt x="240" y="870"/>
                    </a:lnTo>
                    <a:lnTo>
                      <a:pt x="242" y="870"/>
                    </a:lnTo>
                    <a:lnTo>
                      <a:pt x="242" y="868"/>
                    </a:lnTo>
                    <a:lnTo>
                      <a:pt x="249" y="855"/>
                    </a:lnTo>
                    <a:lnTo>
                      <a:pt x="253" y="845"/>
                    </a:lnTo>
                    <a:lnTo>
                      <a:pt x="265" y="834"/>
                    </a:lnTo>
                    <a:lnTo>
                      <a:pt x="287" y="819"/>
                    </a:lnTo>
                    <a:lnTo>
                      <a:pt x="287" y="822"/>
                    </a:lnTo>
                    <a:lnTo>
                      <a:pt x="290" y="823"/>
                    </a:lnTo>
                    <a:lnTo>
                      <a:pt x="293" y="827"/>
                    </a:lnTo>
                    <a:lnTo>
                      <a:pt x="295" y="830"/>
                    </a:lnTo>
                    <a:lnTo>
                      <a:pt x="298" y="836"/>
                    </a:lnTo>
                    <a:lnTo>
                      <a:pt x="301" y="841"/>
                    </a:lnTo>
                    <a:lnTo>
                      <a:pt x="311" y="841"/>
                    </a:lnTo>
                    <a:lnTo>
                      <a:pt x="313" y="838"/>
                    </a:lnTo>
                    <a:lnTo>
                      <a:pt x="316" y="838"/>
                    </a:lnTo>
                    <a:lnTo>
                      <a:pt x="318" y="838"/>
                    </a:lnTo>
                    <a:lnTo>
                      <a:pt x="321" y="836"/>
                    </a:lnTo>
                    <a:lnTo>
                      <a:pt x="325" y="841"/>
                    </a:lnTo>
                    <a:lnTo>
                      <a:pt x="328" y="838"/>
                    </a:lnTo>
                    <a:lnTo>
                      <a:pt x="329" y="836"/>
                    </a:lnTo>
                    <a:lnTo>
                      <a:pt x="328" y="838"/>
                    </a:lnTo>
                    <a:lnTo>
                      <a:pt x="329" y="834"/>
                    </a:lnTo>
                    <a:lnTo>
                      <a:pt x="329" y="831"/>
                    </a:lnTo>
                    <a:lnTo>
                      <a:pt x="333" y="827"/>
                    </a:lnTo>
                    <a:lnTo>
                      <a:pt x="335" y="826"/>
                    </a:lnTo>
                    <a:lnTo>
                      <a:pt x="336" y="826"/>
                    </a:lnTo>
                    <a:lnTo>
                      <a:pt x="340" y="823"/>
                    </a:lnTo>
                    <a:lnTo>
                      <a:pt x="345" y="826"/>
                    </a:lnTo>
                    <a:lnTo>
                      <a:pt x="355" y="822"/>
                    </a:lnTo>
                    <a:lnTo>
                      <a:pt x="359" y="819"/>
                    </a:lnTo>
                    <a:lnTo>
                      <a:pt x="363" y="819"/>
                    </a:lnTo>
                    <a:lnTo>
                      <a:pt x="366" y="815"/>
                    </a:lnTo>
                    <a:lnTo>
                      <a:pt x="366" y="808"/>
                    </a:lnTo>
                    <a:lnTo>
                      <a:pt x="367" y="807"/>
                    </a:lnTo>
                    <a:lnTo>
                      <a:pt x="374" y="797"/>
                    </a:lnTo>
                    <a:lnTo>
                      <a:pt x="382" y="792"/>
                    </a:lnTo>
                    <a:lnTo>
                      <a:pt x="393" y="785"/>
                    </a:lnTo>
                    <a:lnTo>
                      <a:pt x="400" y="782"/>
                    </a:lnTo>
                    <a:lnTo>
                      <a:pt x="404" y="778"/>
                    </a:lnTo>
                    <a:lnTo>
                      <a:pt x="440" y="782"/>
                    </a:lnTo>
                    <a:lnTo>
                      <a:pt x="484" y="706"/>
                    </a:lnTo>
                    <a:lnTo>
                      <a:pt x="515" y="655"/>
                    </a:lnTo>
                    <a:lnTo>
                      <a:pt x="551" y="598"/>
                    </a:lnTo>
                    <a:lnTo>
                      <a:pt x="515" y="598"/>
                    </a:lnTo>
                    <a:lnTo>
                      <a:pt x="405" y="538"/>
                    </a:lnTo>
                    <a:lnTo>
                      <a:pt x="391" y="517"/>
                    </a:lnTo>
                    <a:lnTo>
                      <a:pt x="389" y="519"/>
                    </a:lnTo>
                    <a:lnTo>
                      <a:pt x="389" y="517"/>
                    </a:lnTo>
                    <a:lnTo>
                      <a:pt x="385" y="513"/>
                    </a:lnTo>
                    <a:lnTo>
                      <a:pt x="385" y="511"/>
                    </a:lnTo>
                    <a:lnTo>
                      <a:pt x="383" y="509"/>
                    </a:lnTo>
                    <a:lnTo>
                      <a:pt x="382" y="507"/>
                    </a:lnTo>
                    <a:lnTo>
                      <a:pt x="382" y="504"/>
                    </a:lnTo>
                    <a:lnTo>
                      <a:pt x="381" y="502"/>
                    </a:lnTo>
                    <a:lnTo>
                      <a:pt x="379" y="500"/>
                    </a:lnTo>
                    <a:lnTo>
                      <a:pt x="377" y="485"/>
                    </a:lnTo>
                    <a:lnTo>
                      <a:pt x="374" y="485"/>
                    </a:lnTo>
                    <a:lnTo>
                      <a:pt x="372" y="485"/>
                    </a:lnTo>
                    <a:lnTo>
                      <a:pt x="371" y="483"/>
                    </a:lnTo>
                    <a:lnTo>
                      <a:pt x="370" y="481"/>
                    </a:lnTo>
                    <a:lnTo>
                      <a:pt x="368" y="475"/>
                    </a:lnTo>
                    <a:lnTo>
                      <a:pt x="367" y="472"/>
                    </a:lnTo>
                    <a:lnTo>
                      <a:pt x="364" y="471"/>
                    </a:lnTo>
                    <a:lnTo>
                      <a:pt x="363" y="467"/>
                    </a:lnTo>
                    <a:lnTo>
                      <a:pt x="360" y="453"/>
                    </a:lnTo>
                    <a:lnTo>
                      <a:pt x="358" y="448"/>
                    </a:lnTo>
                    <a:lnTo>
                      <a:pt x="356" y="442"/>
                    </a:lnTo>
                    <a:lnTo>
                      <a:pt x="358" y="441"/>
                    </a:lnTo>
                    <a:lnTo>
                      <a:pt x="359" y="433"/>
                    </a:lnTo>
                    <a:lnTo>
                      <a:pt x="362" y="430"/>
                    </a:lnTo>
                    <a:lnTo>
                      <a:pt x="363" y="426"/>
                    </a:lnTo>
                    <a:lnTo>
                      <a:pt x="364" y="423"/>
                    </a:lnTo>
                    <a:lnTo>
                      <a:pt x="366" y="419"/>
                    </a:lnTo>
                    <a:lnTo>
                      <a:pt x="364" y="419"/>
                    </a:lnTo>
                    <a:lnTo>
                      <a:pt x="363" y="419"/>
                    </a:lnTo>
                    <a:lnTo>
                      <a:pt x="362" y="419"/>
                    </a:lnTo>
                    <a:lnTo>
                      <a:pt x="360" y="419"/>
                    </a:lnTo>
                    <a:lnTo>
                      <a:pt x="359" y="415"/>
                    </a:lnTo>
                    <a:lnTo>
                      <a:pt x="356" y="415"/>
                    </a:lnTo>
                    <a:lnTo>
                      <a:pt x="355" y="415"/>
                    </a:lnTo>
                    <a:lnTo>
                      <a:pt x="349" y="415"/>
                    </a:lnTo>
                    <a:lnTo>
                      <a:pt x="345" y="419"/>
                    </a:lnTo>
                    <a:lnTo>
                      <a:pt x="344" y="419"/>
                    </a:lnTo>
                    <a:lnTo>
                      <a:pt x="340" y="419"/>
                    </a:lnTo>
                    <a:lnTo>
                      <a:pt x="337" y="419"/>
                    </a:lnTo>
                    <a:lnTo>
                      <a:pt x="335" y="419"/>
                    </a:lnTo>
                    <a:lnTo>
                      <a:pt x="335" y="423"/>
                    </a:lnTo>
                    <a:lnTo>
                      <a:pt x="330" y="423"/>
                    </a:lnTo>
                    <a:lnTo>
                      <a:pt x="329" y="423"/>
                    </a:lnTo>
                    <a:lnTo>
                      <a:pt x="324" y="419"/>
                    </a:lnTo>
                    <a:lnTo>
                      <a:pt x="325" y="418"/>
                    </a:lnTo>
                    <a:lnTo>
                      <a:pt x="325" y="404"/>
                    </a:lnTo>
                    <a:lnTo>
                      <a:pt x="324" y="389"/>
                    </a:lnTo>
                    <a:lnTo>
                      <a:pt x="325" y="374"/>
                    </a:lnTo>
                    <a:lnTo>
                      <a:pt x="326" y="374"/>
                    </a:lnTo>
                    <a:lnTo>
                      <a:pt x="328" y="373"/>
                    </a:lnTo>
                    <a:lnTo>
                      <a:pt x="329" y="373"/>
                    </a:lnTo>
                    <a:lnTo>
                      <a:pt x="337" y="355"/>
                    </a:lnTo>
                    <a:lnTo>
                      <a:pt x="337" y="354"/>
                    </a:lnTo>
                    <a:lnTo>
                      <a:pt x="340" y="347"/>
                    </a:lnTo>
                    <a:lnTo>
                      <a:pt x="343" y="343"/>
                    </a:lnTo>
                    <a:lnTo>
                      <a:pt x="344" y="336"/>
                    </a:lnTo>
                    <a:lnTo>
                      <a:pt x="348" y="328"/>
                    </a:lnTo>
                    <a:lnTo>
                      <a:pt x="351" y="330"/>
                    </a:lnTo>
                    <a:lnTo>
                      <a:pt x="356" y="339"/>
                    </a:lnTo>
                    <a:lnTo>
                      <a:pt x="358" y="339"/>
                    </a:lnTo>
                    <a:lnTo>
                      <a:pt x="359" y="339"/>
                    </a:lnTo>
                    <a:lnTo>
                      <a:pt x="359" y="335"/>
                    </a:lnTo>
                    <a:lnTo>
                      <a:pt x="362" y="335"/>
                    </a:lnTo>
                    <a:lnTo>
                      <a:pt x="362" y="328"/>
                    </a:lnTo>
                    <a:lnTo>
                      <a:pt x="363" y="326"/>
                    </a:lnTo>
                    <a:lnTo>
                      <a:pt x="364" y="321"/>
                    </a:lnTo>
                    <a:lnTo>
                      <a:pt x="364" y="324"/>
                    </a:lnTo>
                    <a:lnTo>
                      <a:pt x="366" y="321"/>
                    </a:lnTo>
                    <a:lnTo>
                      <a:pt x="372" y="317"/>
                    </a:lnTo>
                    <a:lnTo>
                      <a:pt x="372" y="320"/>
                    </a:lnTo>
                    <a:lnTo>
                      <a:pt x="371" y="313"/>
                    </a:lnTo>
                    <a:lnTo>
                      <a:pt x="370" y="313"/>
                    </a:lnTo>
                    <a:lnTo>
                      <a:pt x="368" y="307"/>
                    </a:lnTo>
                    <a:lnTo>
                      <a:pt x="368" y="309"/>
                    </a:lnTo>
                    <a:lnTo>
                      <a:pt x="367" y="313"/>
                    </a:lnTo>
                    <a:lnTo>
                      <a:pt x="366" y="313"/>
                    </a:lnTo>
                    <a:lnTo>
                      <a:pt x="364" y="313"/>
                    </a:lnTo>
                    <a:lnTo>
                      <a:pt x="366" y="313"/>
                    </a:lnTo>
                    <a:lnTo>
                      <a:pt x="363" y="313"/>
                    </a:lnTo>
                    <a:lnTo>
                      <a:pt x="362" y="309"/>
                    </a:lnTo>
                    <a:lnTo>
                      <a:pt x="360" y="309"/>
                    </a:lnTo>
                    <a:lnTo>
                      <a:pt x="359" y="309"/>
                    </a:lnTo>
                    <a:lnTo>
                      <a:pt x="359" y="305"/>
                    </a:lnTo>
                    <a:lnTo>
                      <a:pt x="358" y="303"/>
                    </a:lnTo>
                    <a:lnTo>
                      <a:pt x="359" y="303"/>
                    </a:lnTo>
                    <a:lnTo>
                      <a:pt x="358" y="298"/>
                    </a:lnTo>
                    <a:lnTo>
                      <a:pt x="356" y="296"/>
                    </a:lnTo>
                    <a:lnTo>
                      <a:pt x="354" y="294"/>
                    </a:lnTo>
                    <a:lnTo>
                      <a:pt x="354" y="292"/>
                    </a:lnTo>
                    <a:lnTo>
                      <a:pt x="352" y="290"/>
                    </a:lnTo>
                    <a:lnTo>
                      <a:pt x="351" y="290"/>
                    </a:lnTo>
                    <a:lnTo>
                      <a:pt x="351" y="288"/>
                    </a:lnTo>
                    <a:lnTo>
                      <a:pt x="348" y="292"/>
                    </a:lnTo>
                    <a:lnTo>
                      <a:pt x="345" y="288"/>
                    </a:lnTo>
                    <a:lnTo>
                      <a:pt x="344" y="275"/>
                    </a:lnTo>
                    <a:lnTo>
                      <a:pt x="343" y="273"/>
                    </a:lnTo>
                    <a:lnTo>
                      <a:pt x="343" y="269"/>
                    </a:lnTo>
                    <a:lnTo>
                      <a:pt x="341" y="266"/>
                    </a:lnTo>
                    <a:lnTo>
                      <a:pt x="340" y="265"/>
                    </a:lnTo>
                    <a:lnTo>
                      <a:pt x="339" y="262"/>
                    </a:lnTo>
                    <a:lnTo>
                      <a:pt x="337" y="262"/>
                    </a:lnTo>
                    <a:lnTo>
                      <a:pt x="340" y="265"/>
                    </a:lnTo>
                    <a:lnTo>
                      <a:pt x="340" y="269"/>
                    </a:lnTo>
                    <a:lnTo>
                      <a:pt x="339" y="266"/>
                    </a:lnTo>
                    <a:lnTo>
                      <a:pt x="339" y="265"/>
                    </a:lnTo>
                    <a:lnTo>
                      <a:pt x="337" y="262"/>
                    </a:lnTo>
                    <a:lnTo>
                      <a:pt x="336" y="265"/>
                    </a:lnTo>
                    <a:lnTo>
                      <a:pt x="335" y="261"/>
                    </a:lnTo>
                    <a:lnTo>
                      <a:pt x="335" y="258"/>
                    </a:lnTo>
                    <a:lnTo>
                      <a:pt x="330" y="254"/>
                    </a:lnTo>
                    <a:lnTo>
                      <a:pt x="330" y="250"/>
                    </a:lnTo>
                    <a:lnTo>
                      <a:pt x="329" y="250"/>
                    </a:lnTo>
                    <a:lnTo>
                      <a:pt x="325" y="250"/>
                    </a:lnTo>
                    <a:lnTo>
                      <a:pt x="325" y="246"/>
                    </a:lnTo>
                    <a:lnTo>
                      <a:pt x="321" y="247"/>
                    </a:lnTo>
                    <a:lnTo>
                      <a:pt x="321" y="246"/>
                    </a:lnTo>
                    <a:lnTo>
                      <a:pt x="318" y="236"/>
                    </a:lnTo>
                    <a:lnTo>
                      <a:pt x="314" y="235"/>
                    </a:lnTo>
                    <a:lnTo>
                      <a:pt x="313" y="228"/>
                    </a:lnTo>
                    <a:lnTo>
                      <a:pt x="310" y="224"/>
                    </a:lnTo>
                    <a:lnTo>
                      <a:pt x="309" y="220"/>
                    </a:lnTo>
                    <a:lnTo>
                      <a:pt x="306" y="217"/>
                    </a:lnTo>
                    <a:lnTo>
                      <a:pt x="306" y="213"/>
                    </a:lnTo>
                    <a:lnTo>
                      <a:pt x="302" y="206"/>
                    </a:lnTo>
                    <a:lnTo>
                      <a:pt x="301" y="205"/>
                    </a:lnTo>
                    <a:lnTo>
                      <a:pt x="295" y="202"/>
                    </a:lnTo>
                    <a:lnTo>
                      <a:pt x="294" y="202"/>
                    </a:lnTo>
                    <a:lnTo>
                      <a:pt x="290" y="198"/>
                    </a:lnTo>
                    <a:lnTo>
                      <a:pt x="288" y="201"/>
                    </a:lnTo>
                    <a:lnTo>
                      <a:pt x="287" y="198"/>
                    </a:lnTo>
                    <a:lnTo>
                      <a:pt x="287" y="201"/>
                    </a:lnTo>
                    <a:lnTo>
                      <a:pt x="286" y="201"/>
                    </a:lnTo>
                    <a:lnTo>
                      <a:pt x="286" y="198"/>
                    </a:lnTo>
                    <a:lnTo>
                      <a:pt x="284" y="197"/>
                    </a:lnTo>
                    <a:lnTo>
                      <a:pt x="286" y="194"/>
                    </a:lnTo>
                    <a:lnTo>
                      <a:pt x="286" y="191"/>
                    </a:lnTo>
                    <a:lnTo>
                      <a:pt x="283" y="191"/>
                    </a:lnTo>
                    <a:lnTo>
                      <a:pt x="282" y="190"/>
                    </a:lnTo>
                    <a:lnTo>
                      <a:pt x="283" y="190"/>
                    </a:lnTo>
                    <a:lnTo>
                      <a:pt x="282" y="187"/>
                    </a:lnTo>
                    <a:lnTo>
                      <a:pt x="282" y="190"/>
                    </a:lnTo>
                    <a:lnTo>
                      <a:pt x="280" y="190"/>
                    </a:lnTo>
                    <a:lnTo>
                      <a:pt x="280" y="186"/>
                    </a:lnTo>
                    <a:lnTo>
                      <a:pt x="279" y="186"/>
                    </a:lnTo>
                    <a:lnTo>
                      <a:pt x="279" y="183"/>
                    </a:lnTo>
                    <a:lnTo>
                      <a:pt x="278" y="183"/>
                    </a:lnTo>
                    <a:lnTo>
                      <a:pt x="276" y="182"/>
                    </a:lnTo>
                    <a:lnTo>
                      <a:pt x="276" y="183"/>
                    </a:lnTo>
                    <a:lnTo>
                      <a:pt x="276" y="186"/>
                    </a:lnTo>
                    <a:lnTo>
                      <a:pt x="275" y="183"/>
                    </a:lnTo>
                    <a:lnTo>
                      <a:pt x="275" y="182"/>
                    </a:lnTo>
                    <a:lnTo>
                      <a:pt x="274" y="182"/>
                    </a:lnTo>
                    <a:lnTo>
                      <a:pt x="274" y="186"/>
                    </a:lnTo>
                    <a:lnTo>
                      <a:pt x="272" y="186"/>
                    </a:lnTo>
                    <a:lnTo>
                      <a:pt x="272" y="182"/>
                    </a:lnTo>
                    <a:lnTo>
                      <a:pt x="271" y="186"/>
                    </a:lnTo>
                    <a:lnTo>
                      <a:pt x="268" y="187"/>
                    </a:lnTo>
                    <a:lnTo>
                      <a:pt x="268" y="186"/>
                    </a:lnTo>
                    <a:lnTo>
                      <a:pt x="264" y="186"/>
                    </a:lnTo>
                    <a:lnTo>
                      <a:pt x="263" y="183"/>
                    </a:lnTo>
                    <a:lnTo>
                      <a:pt x="263" y="182"/>
                    </a:lnTo>
                    <a:lnTo>
                      <a:pt x="263" y="179"/>
                    </a:lnTo>
                    <a:lnTo>
                      <a:pt x="261" y="176"/>
                    </a:lnTo>
                    <a:lnTo>
                      <a:pt x="261" y="172"/>
                    </a:lnTo>
                    <a:lnTo>
                      <a:pt x="260" y="171"/>
                    </a:lnTo>
                    <a:lnTo>
                      <a:pt x="260" y="168"/>
                    </a:lnTo>
                    <a:lnTo>
                      <a:pt x="257" y="168"/>
                    </a:lnTo>
                    <a:lnTo>
                      <a:pt x="261" y="163"/>
                    </a:lnTo>
                    <a:lnTo>
                      <a:pt x="260" y="160"/>
                    </a:lnTo>
                    <a:lnTo>
                      <a:pt x="257" y="160"/>
                    </a:lnTo>
                    <a:lnTo>
                      <a:pt x="255" y="156"/>
                    </a:lnTo>
                    <a:lnTo>
                      <a:pt x="253" y="152"/>
                    </a:lnTo>
                    <a:lnTo>
                      <a:pt x="252" y="153"/>
                    </a:lnTo>
                    <a:lnTo>
                      <a:pt x="251" y="156"/>
                    </a:lnTo>
                    <a:lnTo>
                      <a:pt x="249" y="160"/>
                    </a:lnTo>
                    <a:lnTo>
                      <a:pt x="249" y="167"/>
                    </a:lnTo>
                    <a:lnTo>
                      <a:pt x="251" y="167"/>
                    </a:lnTo>
                    <a:lnTo>
                      <a:pt x="252" y="172"/>
                    </a:lnTo>
                    <a:lnTo>
                      <a:pt x="251" y="175"/>
                    </a:lnTo>
                    <a:lnTo>
                      <a:pt x="251" y="176"/>
                    </a:lnTo>
                    <a:lnTo>
                      <a:pt x="249" y="176"/>
                    </a:lnTo>
                    <a:lnTo>
                      <a:pt x="248" y="176"/>
                    </a:lnTo>
                    <a:lnTo>
                      <a:pt x="248" y="175"/>
                    </a:lnTo>
                    <a:lnTo>
                      <a:pt x="248" y="168"/>
                    </a:lnTo>
                    <a:lnTo>
                      <a:pt x="246" y="164"/>
                    </a:lnTo>
                    <a:lnTo>
                      <a:pt x="245" y="163"/>
                    </a:lnTo>
                    <a:lnTo>
                      <a:pt x="244" y="153"/>
                    </a:lnTo>
                    <a:lnTo>
                      <a:pt x="242" y="152"/>
                    </a:lnTo>
                    <a:lnTo>
                      <a:pt x="241" y="152"/>
                    </a:lnTo>
                    <a:lnTo>
                      <a:pt x="240" y="152"/>
                    </a:lnTo>
                    <a:lnTo>
                      <a:pt x="238" y="152"/>
                    </a:lnTo>
                    <a:lnTo>
                      <a:pt x="237" y="148"/>
                    </a:lnTo>
                    <a:lnTo>
                      <a:pt x="238" y="148"/>
                    </a:lnTo>
                    <a:lnTo>
                      <a:pt x="238" y="145"/>
                    </a:lnTo>
                    <a:lnTo>
                      <a:pt x="238" y="143"/>
                    </a:lnTo>
                    <a:lnTo>
                      <a:pt x="238" y="141"/>
                    </a:lnTo>
                    <a:lnTo>
                      <a:pt x="238" y="139"/>
                    </a:lnTo>
                    <a:lnTo>
                      <a:pt x="236" y="139"/>
                    </a:lnTo>
                    <a:lnTo>
                      <a:pt x="237" y="134"/>
                    </a:lnTo>
                    <a:lnTo>
                      <a:pt x="233" y="128"/>
                    </a:lnTo>
                    <a:lnTo>
                      <a:pt x="232" y="124"/>
                    </a:lnTo>
                    <a:lnTo>
                      <a:pt x="229" y="111"/>
                    </a:lnTo>
                    <a:lnTo>
                      <a:pt x="229" y="92"/>
                    </a:lnTo>
                    <a:lnTo>
                      <a:pt x="226" y="92"/>
                    </a:lnTo>
                    <a:lnTo>
                      <a:pt x="227" y="90"/>
                    </a:lnTo>
                    <a:lnTo>
                      <a:pt x="226" y="88"/>
                    </a:lnTo>
                    <a:lnTo>
                      <a:pt x="227" y="88"/>
                    </a:lnTo>
                    <a:lnTo>
                      <a:pt x="227" y="82"/>
                    </a:lnTo>
                    <a:lnTo>
                      <a:pt x="226" y="82"/>
                    </a:lnTo>
                    <a:lnTo>
                      <a:pt x="226" y="78"/>
                    </a:lnTo>
                    <a:lnTo>
                      <a:pt x="225" y="71"/>
                    </a:lnTo>
                    <a:lnTo>
                      <a:pt x="223" y="63"/>
                    </a:lnTo>
                    <a:lnTo>
                      <a:pt x="222" y="60"/>
                    </a:lnTo>
                    <a:lnTo>
                      <a:pt x="222" y="52"/>
                    </a:lnTo>
                    <a:lnTo>
                      <a:pt x="219" y="49"/>
                    </a:lnTo>
                    <a:lnTo>
                      <a:pt x="219" y="45"/>
                    </a:lnTo>
                    <a:lnTo>
                      <a:pt x="218" y="41"/>
                    </a:lnTo>
                    <a:lnTo>
                      <a:pt x="215" y="33"/>
                    </a:lnTo>
                    <a:lnTo>
                      <a:pt x="214" y="26"/>
                    </a:lnTo>
                    <a:lnTo>
                      <a:pt x="210" y="15"/>
                    </a:lnTo>
                    <a:lnTo>
                      <a:pt x="209" y="14"/>
                    </a:lnTo>
                    <a:lnTo>
                      <a:pt x="209" y="11"/>
                    </a:lnTo>
                    <a:lnTo>
                      <a:pt x="207" y="7"/>
                    </a:lnTo>
                    <a:lnTo>
                      <a:pt x="207" y="3"/>
                    </a:lnTo>
                    <a:lnTo>
                      <a:pt x="207" y="0"/>
                    </a:lnTo>
                    <a:lnTo>
                      <a:pt x="206" y="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54" name="Freeform 438"/>
              <p:cNvSpPr>
                <a:spLocks/>
              </p:cNvSpPr>
              <p:nvPr/>
            </p:nvSpPr>
            <p:spPr bwMode="auto">
              <a:xfrm>
                <a:off x="3178" y="2520"/>
                <a:ext cx="127" cy="270"/>
              </a:xfrm>
              <a:custGeom>
                <a:avLst/>
                <a:gdLst/>
                <a:ahLst/>
                <a:cxnLst>
                  <a:cxn ang="0">
                    <a:pos x="88" y="37"/>
                  </a:cxn>
                  <a:cxn ang="0">
                    <a:pos x="92" y="41"/>
                  </a:cxn>
                  <a:cxn ang="0">
                    <a:pos x="108" y="76"/>
                  </a:cxn>
                  <a:cxn ang="0">
                    <a:pos x="127" y="91"/>
                  </a:cxn>
                  <a:cxn ang="0">
                    <a:pos x="148" y="91"/>
                  </a:cxn>
                  <a:cxn ang="0">
                    <a:pos x="156" y="83"/>
                  </a:cxn>
                  <a:cxn ang="0">
                    <a:pos x="169" y="72"/>
                  </a:cxn>
                  <a:cxn ang="0">
                    <a:pos x="179" y="68"/>
                  </a:cxn>
                  <a:cxn ang="0">
                    <a:pos x="183" y="71"/>
                  </a:cxn>
                  <a:cxn ang="0">
                    <a:pos x="205" y="75"/>
                  </a:cxn>
                  <a:cxn ang="0">
                    <a:pos x="222" y="61"/>
                  </a:cxn>
                  <a:cxn ang="0">
                    <a:pos x="236" y="49"/>
                  </a:cxn>
                  <a:cxn ang="0">
                    <a:pos x="253" y="52"/>
                  </a:cxn>
                  <a:cxn ang="0">
                    <a:pos x="265" y="45"/>
                  </a:cxn>
                  <a:cxn ang="0">
                    <a:pos x="282" y="38"/>
                  </a:cxn>
                  <a:cxn ang="0">
                    <a:pos x="306" y="38"/>
                  </a:cxn>
                  <a:cxn ang="0">
                    <a:pos x="320" y="31"/>
                  </a:cxn>
                  <a:cxn ang="0">
                    <a:pos x="337" y="26"/>
                  </a:cxn>
                  <a:cxn ang="0">
                    <a:pos x="351" y="7"/>
                  </a:cxn>
                  <a:cxn ang="0">
                    <a:pos x="363" y="2"/>
                  </a:cxn>
                  <a:cxn ang="0">
                    <a:pos x="378" y="8"/>
                  </a:cxn>
                  <a:cxn ang="0">
                    <a:pos x="374" y="27"/>
                  </a:cxn>
                  <a:cxn ang="0">
                    <a:pos x="373" y="61"/>
                  </a:cxn>
                  <a:cxn ang="0">
                    <a:pos x="370" y="91"/>
                  </a:cxn>
                  <a:cxn ang="0">
                    <a:pos x="377" y="90"/>
                  </a:cxn>
                  <a:cxn ang="0">
                    <a:pos x="383" y="91"/>
                  </a:cxn>
                  <a:cxn ang="0">
                    <a:pos x="368" y="95"/>
                  </a:cxn>
                  <a:cxn ang="0">
                    <a:pos x="362" y="134"/>
                  </a:cxn>
                  <a:cxn ang="0">
                    <a:pos x="360" y="159"/>
                  </a:cxn>
                  <a:cxn ang="0">
                    <a:pos x="355" y="174"/>
                  </a:cxn>
                  <a:cxn ang="0">
                    <a:pos x="343" y="199"/>
                  </a:cxn>
                  <a:cxn ang="0">
                    <a:pos x="337" y="218"/>
                  </a:cxn>
                  <a:cxn ang="0">
                    <a:pos x="324" y="247"/>
                  </a:cxn>
                  <a:cxn ang="0">
                    <a:pos x="322" y="262"/>
                  </a:cxn>
                  <a:cxn ang="0">
                    <a:pos x="303" y="310"/>
                  </a:cxn>
                  <a:cxn ang="0">
                    <a:pos x="284" y="378"/>
                  </a:cxn>
                  <a:cxn ang="0">
                    <a:pos x="265" y="423"/>
                  </a:cxn>
                  <a:cxn ang="0">
                    <a:pos x="244" y="472"/>
                  </a:cxn>
                  <a:cxn ang="0">
                    <a:pos x="207" y="533"/>
                  </a:cxn>
                  <a:cxn ang="0">
                    <a:pos x="192" y="554"/>
                  </a:cxn>
                  <a:cxn ang="0">
                    <a:pos x="180" y="573"/>
                  </a:cxn>
                  <a:cxn ang="0">
                    <a:pos x="123" y="629"/>
                  </a:cxn>
                  <a:cxn ang="0">
                    <a:pos x="112" y="648"/>
                  </a:cxn>
                  <a:cxn ang="0">
                    <a:pos x="97" y="667"/>
                  </a:cxn>
                  <a:cxn ang="0">
                    <a:pos x="55" y="733"/>
                  </a:cxn>
                  <a:cxn ang="0">
                    <a:pos x="46" y="752"/>
                  </a:cxn>
                  <a:cxn ang="0">
                    <a:pos x="38" y="767"/>
                  </a:cxn>
                  <a:cxn ang="0">
                    <a:pos x="35" y="771"/>
                  </a:cxn>
                  <a:cxn ang="0">
                    <a:pos x="32" y="783"/>
                  </a:cxn>
                  <a:cxn ang="0">
                    <a:pos x="24" y="808"/>
                  </a:cxn>
                  <a:cxn ang="0">
                    <a:pos x="12" y="525"/>
                  </a:cxn>
                  <a:cxn ang="0">
                    <a:pos x="41" y="464"/>
                  </a:cxn>
                  <a:cxn ang="0">
                    <a:pos x="66" y="457"/>
                  </a:cxn>
                  <a:cxn ang="0">
                    <a:pos x="80" y="435"/>
                  </a:cxn>
                  <a:cxn ang="0">
                    <a:pos x="146" y="420"/>
                  </a:cxn>
                  <a:cxn ang="0">
                    <a:pos x="111" y="176"/>
                  </a:cxn>
                  <a:cxn ang="0">
                    <a:pos x="91" y="149"/>
                  </a:cxn>
                  <a:cxn ang="0">
                    <a:pos x="83" y="123"/>
                  </a:cxn>
                  <a:cxn ang="0">
                    <a:pos x="76" y="113"/>
                  </a:cxn>
                  <a:cxn ang="0">
                    <a:pos x="64" y="87"/>
                  </a:cxn>
                  <a:cxn ang="0">
                    <a:pos x="69" y="64"/>
                  </a:cxn>
                </a:cxnLst>
                <a:rect l="0" t="0" r="r" b="b"/>
                <a:pathLst>
                  <a:path w="383" h="812">
                    <a:moveTo>
                      <a:pt x="84" y="27"/>
                    </a:moveTo>
                    <a:lnTo>
                      <a:pt x="85" y="27"/>
                    </a:lnTo>
                    <a:lnTo>
                      <a:pt x="85" y="31"/>
                    </a:lnTo>
                    <a:lnTo>
                      <a:pt x="87" y="31"/>
                    </a:lnTo>
                    <a:lnTo>
                      <a:pt x="88" y="37"/>
                    </a:lnTo>
                    <a:lnTo>
                      <a:pt x="89" y="37"/>
                    </a:lnTo>
                    <a:lnTo>
                      <a:pt x="91" y="37"/>
                    </a:lnTo>
                    <a:lnTo>
                      <a:pt x="92" y="37"/>
                    </a:lnTo>
                    <a:lnTo>
                      <a:pt x="92" y="38"/>
                    </a:lnTo>
                    <a:lnTo>
                      <a:pt x="92" y="41"/>
                    </a:lnTo>
                    <a:lnTo>
                      <a:pt x="92" y="45"/>
                    </a:lnTo>
                    <a:lnTo>
                      <a:pt x="93" y="49"/>
                    </a:lnTo>
                    <a:lnTo>
                      <a:pt x="99" y="60"/>
                    </a:lnTo>
                    <a:lnTo>
                      <a:pt x="104" y="71"/>
                    </a:lnTo>
                    <a:lnTo>
                      <a:pt x="108" y="76"/>
                    </a:lnTo>
                    <a:lnTo>
                      <a:pt x="112" y="79"/>
                    </a:lnTo>
                    <a:lnTo>
                      <a:pt x="115" y="83"/>
                    </a:lnTo>
                    <a:lnTo>
                      <a:pt x="122" y="91"/>
                    </a:lnTo>
                    <a:lnTo>
                      <a:pt x="125" y="94"/>
                    </a:lnTo>
                    <a:lnTo>
                      <a:pt x="127" y="91"/>
                    </a:lnTo>
                    <a:lnTo>
                      <a:pt x="131" y="94"/>
                    </a:lnTo>
                    <a:lnTo>
                      <a:pt x="138" y="91"/>
                    </a:lnTo>
                    <a:lnTo>
                      <a:pt x="145" y="94"/>
                    </a:lnTo>
                    <a:lnTo>
                      <a:pt x="148" y="91"/>
                    </a:lnTo>
                    <a:lnTo>
                      <a:pt x="149" y="91"/>
                    </a:lnTo>
                    <a:lnTo>
                      <a:pt x="150" y="87"/>
                    </a:lnTo>
                    <a:lnTo>
                      <a:pt x="154" y="87"/>
                    </a:lnTo>
                    <a:lnTo>
                      <a:pt x="154" y="83"/>
                    </a:lnTo>
                    <a:lnTo>
                      <a:pt x="156" y="83"/>
                    </a:lnTo>
                    <a:lnTo>
                      <a:pt x="160" y="79"/>
                    </a:lnTo>
                    <a:lnTo>
                      <a:pt x="162" y="79"/>
                    </a:lnTo>
                    <a:lnTo>
                      <a:pt x="164" y="79"/>
                    </a:lnTo>
                    <a:lnTo>
                      <a:pt x="168" y="75"/>
                    </a:lnTo>
                    <a:lnTo>
                      <a:pt x="169" y="72"/>
                    </a:lnTo>
                    <a:lnTo>
                      <a:pt x="172" y="71"/>
                    </a:lnTo>
                    <a:lnTo>
                      <a:pt x="175" y="67"/>
                    </a:lnTo>
                    <a:lnTo>
                      <a:pt x="176" y="67"/>
                    </a:lnTo>
                    <a:lnTo>
                      <a:pt x="177" y="67"/>
                    </a:lnTo>
                    <a:lnTo>
                      <a:pt x="179" y="68"/>
                    </a:lnTo>
                    <a:lnTo>
                      <a:pt x="179" y="71"/>
                    </a:lnTo>
                    <a:lnTo>
                      <a:pt x="180" y="71"/>
                    </a:lnTo>
                    <a:lnTo>
                      <a:pt x="180" y="68"/>
                    </a:lnTo>
                    <a:lnTo>
                      <a:pt x="180" y="67"/>
                    </a:lnTo>
                    <a:lnTo>
                      <a:pt x="183" y="71"/>
                    </a:lnTo>
                    <a:lnTo>
                      <a:pt x="188" y="72"/>
                    </a:lnTo>
                    <a:lnTo>
                      <a:pt x="194" y="71"/>
                    </a:lnTo>
                    <a:lnTo>
                      <a:pt x="196" y="76"/>
                    </a:lnTo>
                    <a:lnTo>
                      <a:pt x="200" y="76"/>
                    </a:lnTo>
                    <a:lnTo>
                      <a:pt x="205" y="75"/>
                    </a:lnTo>
                    <a:lnTo>
                      <a:pt x="209" y="75"/>
                    </a:lnTo>
                    <a:lnTo>
                      <a:pt x="217" y="67"/>
                    </a:lnTo>
                    <a:lnTo>
                      <a:pt x="217" y="64"/>
                    </a:lnTo>
                    <a:lnTo>
                      <a:pt x="221" y="61"/>
                    </a:lnTo>
                    <a:lnTo>
                      <a:pt x="222" y="61"/>
                    </a:lnTo>
                    <a:lnTo>
                      <a:pt x="223" y="61"/>
                    </a:lnTo>
                    <a:lnTo>
                      <a:pt x="228" y="57"/>
                    </a:lnTo>
                    <a:lnTo>
                      <a:pt x="228" y="53"/>
                    </a:lnTo>
                    <a:lnTo>
                      <a:pt x="230" y="53"/>
                    </a:lnTo>
                    <a:lnTo>
                      <a:pt x="236" y="49"/>
                    </a:lnTo>
                    <a:lnTo>
                      <a:pt x="240" y="49"/>
                    </a:lnTo>
                    <a:lnTo>
                      <a:pt x="244" y="49"/>
                    </a:lnTo>
                    <a:lnTo>
                      <a:pt x="247" y="53"/>
                    </a:lnTo>
                    <a:lnTo>
                      <a:pt x="249" y="49"/>
                    </a:lnTo>
                    <a:lnTo>
                      <a:pt x="253" y="52"/>
                    </a:lnTo>
                    <a:lnTo>
                      <a:pt x="255" y="49"/>
                    </a:lnTo>
                    <a:lnTo>
                      <a:pt x="256" y="52"/>
                    </a:lnTo>
                    <a:lnTo>
                      <a:pt x="263" y="49"/>
                    </a:lnTo>
                    <a:lnTo>
                      <a:pt x="264" y="49"/>
                    </a:lnTo>
                    <a:lnTo>
                      <a:pt x="265" y="45"/>
                    </a:lnTo>
                    <a:lnTo>
                      <a:pt x="270" y="45"/>
                    </a:lnTo>
                    <a:lnTo>
                      <a:pt x="271" y="42"/>
                    </a:lnTo>
                    <a:lnTo>
                      <a:pt x="275" y="41"/>
                    </a:lnTo>
                    <a:lnTo>
                      <a:pt x="278" y="38"/>
                    </a:lnTo>
                    <a:lnTo>
                      <a:pt x="282" y="38"/>
                    </a:lnTo>
                    <a:lnTo>
                      <a:pt x="291" y="45"/>
                    </a:lnTo>
                    <a:lnTo>
                      <a:pt x="294" y="45"/>
                    </a:lnTo>
                    <a:lnTo>
                      <a:pt x="298" y="41"/>
                    </a:lnTo>
                    <a:lnTo>
                      <a:pt x="303" y="41"/>
                    </a:lnTo>
                    <a:lnTo>
                      <a:pt x="306" y="38"/>
                    </a:lnTo>
                    <a:lnTo>
                      <a:pt x="307" y="38"/>
                    </a:lnTo>
                    <a:lnTo>
                      <a:pt x="310" y="38"/>
                    </a:lnTo>
                    <a:lnTo>
                      <a:pt x="314" y="37"/>
                    </a:lnTo>
                    <a:lnTo>
                      <a:pt x="316" y="31"/>
                    </a:lnTo>
                    <a:lnTo>
                      <a:pt x="320" y="31"/>
                    </a:lnTo>
                    <a:lnTo>
                      <a:pt x="324" y="31"/>
                    </a:lnTo>
                    <a:lnTo>
                      <a:pt x="326" y="30"/>
                    </a:lnTo>
                    <a:lnTo>
                      <a:pt x="329" y="27"/>
                    </a:lnTo>
                    <a:lnTo>
                      <a:pt x="335" y="27"/>
                    </a:lnTo>
                    <a:lnTo>
                      <a:pt x="337" y="26"/>
                    </a:lnTo>
                    <a:lnTo>
                      <a:pt x="341" y="23"/>
                    </a:lnTo>
                    <a:lnTo>
                      <a:pt x="344" y="19"/>
                    </a:lnTo>
                    <a:lnTo>
                      <a:pt x="348" y="19"/>
                    </a:lnTo>
                    <a:lnTo>
                      <a:pt x="351" y="12"/>
                    </a:lnTo>
                    <a:lnTo>
                      <a:pt x="351" y="7"/>
                    </a:lnTo>
                    <a:lnTo>
                      <a:pt x="352" y="7"/>
                    </a:lnTo>
                    <a:lnTo>
                      <a:pt x="355" y="2"/>
                    </a:lnTo>
                    <a:lnTo>
                      <a:pt x="356" y="2"/>
                    </a:lnTo>
                    <a:lnTo>
                      <a:pt x="360" y="0"/>
                    </a:lnTo>
                    <a:lnTo>
                      <a:pt x="363" y="2"/>
                    </a:lnTo>
                    <a:lnTo>
                      <a:pt x="367" y="4"/>
                    </a:lnTo>
                    <a:lnTo>
                      <a:pt x="371" y="7"/>
                    </a:lnTo>
                    <a:lnTo>
                      <a:pt x="374" y="7"/>
                    </a:lnTo>
                    <a:lnTo>
                      <a:pt x="377" y="8"/>
                    </a:lnTo>
                    <a:lnTo>
                      <a:pt x="378" y="8"/>
                    </a:lnTo>
                    <a:lnTo>
                      <a:pt x="378" y="12"/>
                    </a:lnTo>
                    <a:lnTo>
                      <a:pt x="377" y="12"/>
                    </a:lnTo>
                    <a:lnTo>
                      <a:pt x="377" y="19"/>
                    </a:lnTo>
                    <a:lnTo>
                      <a:pt x="375" y="23"/>
                    </a:lnTo>
                    <a:lnTo>
                      <a:pt x="374" y="27"/>
                    </a:lnTo>
                    <a:lnTo>
                      <a:pt x="373" y="31"/>
                    </a:lnTo>
                    <a:lnTo>
                      <a:pt x="371" y="38"/>
                    </a:lnTo>
                    <a:lnTo>
                      <a:pt x="371" y="49"/>
                    </a:lnTo>
                    <a:lnTo>
                      <a:pt x="374" y="49"/>
                    </a:lnTo>
                    <a:lnTo>
                      <a:pt x="373" y="61"/>
                    </a:lnTo>
                    <a:lnTo>
                      <a:pt x="374" y="76"/>
                    </a:lnTo>
                    <a:lnTo>
                      <a:pt x="374" y="83"/>
                    </a:lnTo>
                    <a:lnTo>
                      <a:pt x="371" y="83"/>
                    </a:lnTo>
                    <a:lnTo>
                      <a:pt x="371" y="90"/>
                    </a:lnTo>
                    <a:lnTo>
                      <a:pt x="370" y="91"/>
                    </a:lnTo>
                    <a:lnTo>
                      <a:pt x="368" y="91"/>
                    </a:lnTo>
                    <a:lnTo>
                      <a:pt x="370" y="94"/>
                    </a:lnTo>
                    <a:lnTo>
                      <a:pt x="371" y="91"/>
                    </a:lnTo>
                    <a:lnTo>
                      <a:pt x="377" y="91"/>
                    </a:lnTo>
                    <a:lnTo>
                      <a:pt x="377" y="90"/>
                    </a:lnTo>
                    <a:lnTo>
                      <a:pt x="377" y="87"/>
                    </a:lnTo>
                    <a:lnTo>
                      <a:pt x="374" y="83"/>
                    </a:lnTo>
                    <a:lnTo>
                      <a:pt x="381" y="90"/>
                    </a:lnTo>
                    <a:lnTo>
                      <a:pt x="382" y="90"/>
                    </a:lnTo>
                    <a:lnTo>
                      <a:pt x="383" y="91"/>
                    </a:lnTo>
                    <a:lnTo>
                      <a:pt x="382" y="98"/>
                    </a:lnTo>
                    <a:lnTo>
                      <a:pt x="378" y="95"/>
                    </a:lnTo>
                    <a:lnTo>
                      <a:pt x="377" y="94"/>
                    </a:lnTo>
                    <a:lnTo>
                      <a:pt x="374" y="94"/>
                    </a:lnTo>
                    <a:lnTo>
                      <a:pt x="368" y="95"/>
                    </a:lnTo>
                    <a:lnTo>
                      <a:pt x="366" y="100"/>
                    </a:lnTo>
                    <a:lnTo>
                      <a:pt x="366" y="109"/>
                    </a:lnTo>
                    <a:lnTo>
                      <a:pt x="364" y="113"/>
                    </a:lnTo>
                    <a:lnTo>
                      <a:pt x="366" y="117"/>
                    </a:lnTo>
                    <a:lnTo>
                      <a:pt x="362" y="134"/>
                    </a:lnTo>
                    <a:lnTo>
                      <a:pt x="362" y="136"/>
                    </a:lnTo>
                    <a:lnTo>
                      <a:pt x="362" y="145"/>
                    </a:lnTo>
                    <a:lnTo>
                      <a:pt x="363" y="151"/>
                    </a:lnTo>
                    <a:lnTo>
                      <a:pt x="362" y="153"/>
                    </a:lnTo>
                    <a:lnTo>
                      <a:pt x="360" y="159"/>
                    </a:lnTo>
                    <a:lnTo>
                      <a:pt x="356" y="161"/>
                    </a:lnTo>
                    <a:lnTo>
                      <a:pt x="355" y="164"/>
                    </a:lnTo>
                    <a:lnTo>
                      <a:pt x="355" y="168"/>
                    </a:lnTo>
                    <a:lnTo>
                      <a:pt x="355" y="170"/>
                    </a:lnTo>
                    <a:lnTo>
                      <a:pt x="355" y="174"/>
                    </a:lnTo>
                    <a:lnTo>
                      <a:pt x="352" y="179"/>
                    </a:lnTo>
                    <a:lnTo>
                      <a:pt x="350" y="180"/>
                    </a:lnTo>
                    <a:lnTo>
                      <a:pt x="348" y="184"/>
                    </a:lnTo>
                    <a:lnTo>
                      <a:pt x="345" y="194"/>
                    </a:lnTo>
                    <a:lnTo>
                      <a:pt x="343" y="199"/>
                    </a:lnTo>
                    <a:lnTo>
                      <a:pt x="343" y="206"/>
                    </a:lnTo>
                    <a:lnTo>
                      <a:pt x="340" y="210"/>
                    </a:lnTo>
                    <a:lnTo>
                      <a:pt x="340" y="213"/>
                    </a:lnTo>
                    <a:lnTo>
                      <a:pt x="339" y="214"/>
                    </a:lnTo>
                    <a:lnTo>
                      <a:pt x="337" y="218"/>
                    </a:lnTo>
                    <a:lnTo>
                      <a:pt x="336" y="225"/>
                    </a:lnTo>
                    <a:lnTo>
                      <a:pt x="335" y="229"/>
                    </a:lnTo>
                    <a:lnTo>
                      <a:pt x="329" y="233"/>
                    </a:lnTo>
                    <a:lnTo>
                      <a:pt x="325" y="240"/>
                    </a:lnTo>
                    <a:lnTo>
                      <a:pt x="324" y="247"/>
                    </a:lnTo>
                    <a:lnTo>
                      <a:pt x="324" y="248"/>
                    </a:lnTo>
                    <a:lnTo>
                      <a:pt x="325" y="248"/>
                    </a:lnTo>
                    <a:lnTo>
                      <a:pt x="324" y="252"/>
                    </a:lnTo>
                    <a:lnTo>
                      <a:pt x="322" y="258"/>
                    </a:lnTo>
                    <a:lnTo>
                      <a:pt x="322" y="262"/>
                    </a:lnTo>
                    <a:lnTo>
                      <a:pt x="317" y="277"/>
                    </a:lnTo>
                    <a:lnTo>
                      <a:pt x="314" y="282"/>
                    </a:lnTo>
                    <a:lnTo>
                      <a:pt x="310" y="292"/>
                    </a:lnTo>
                    <a:lnTo>
                      <a:pt x="309" y="293"/>
                    </a:lnTo>
                    <a:lnTo>
                      <a:pt x="303" y="310"/>
                    </a:lnTo>
                    <a:lnTo>
                      <a:pt x="298" y="331"/>
                    </a:lnTo>
                    <a:lnTo>
                      <a:pt x="298" y="338"/>
                    </a:lnTo>
                    <a:lnTo>
                      <a:pt x="297" y="346"/>
                    </a:lnTo>
                    <a:lnTo>
                      <a:pt x="290" y="367"/>
                    </a:lnTo>
                    <a:lnTo>
                      <a:pt x="284" y="378"/>
                    </a:lnTo>
                    <a:lnTo>
                      <a:pt x="282" y="386"/>
                    </a:lnTo>
                    <a:lnTo>
                      <a:pt x="279" y="390"/>
                    </a:lnTo>
                    <a:lnTo>
                      <a:pt x="274" y="404"/>
                    </a:lnTo>
                    <a:lnTo>
                      <a:pt x="270" y="412"/>
                    </a:lnTo>
                    <a:lnTo>
                      <a:pt x="265" y="423"/>
                    </a:lnTo>
                    <a:lnTo>
                      <a:pt x="259" y="442"/>
                    </a:lnTo>
                    <a:lnTo>
                      <a:pt x="256" y="446"/>
                    </a:lnTo>
                    <a:lnTo>
                      <a:pt x="249" y="460"/>
                    </a:lnTo>
                    <a:lnTo>
                      <a:pt x="247" y="464"/>
                    </a:lnTo>
                    <a:lnTo>
                      <a:pt x="244" y="472"/>
                    </a:lnTo>
                    <a:lnTo>
                      <a:pt x="238" y="483"/>
                    </a:lnTo>
                    <a:lnTo>
                      <a:pt x="230" y="495"/>
                    </a:lnTo>
                    <a:lnTo>
                      <a:pt x="214" y="523"/>
                    </a:lnTo>
                    <a:lnTo>
                      <a:pt x="211" y="527"/>
                    </a:lnTo>
                    <a:lnTo>
                      <a:pt x="207" y="533"/>
                    </a:lnTo>
                    <a:lnTo>
                      <a:pt x="198" y="548"/>
                    </a:lnTo>
                    <a:lnTo>
                      <a:pt x="196" y="548"/>
                    </a:lnTo>
                    <a:lnTo>
                      <a:pt x="196" y="550"/>
                    </a:lnTo>
                    <a:lnTo>
                      <a:pt x="195" y="553"/>
                    </a:lnTo>
                    <a:lnTo>
                      <a:pt x="192" y="554"/>
                    </a:lnTo>
                    <a:lnTo>
                      <a:pt x="191" y="558"/>
                    </a:lnTo>
                    <a:lnTo>
                      <a:pt x="190" y="558"/>
                    </a:lnTo>
                    <a:lnTo>
                      <a:pt x="188" y="563"/>
                    </a:lnTo>
                    <a:lnTo>
                      <a:pt x="184" y="568"/>
                    </a:lnTo>
                    <a:lnTo>
                      <a:pt x="180" y="573"/>
                    </a:lnTo>
                    <a:lnTo>
                      <a:pt x="162" y="588"/>
                    </a:lnTo>
                    <a:lnTo>
                      <a:pt x="158" y="595"/>
                    </a:lnTo>
                    <a:lnTo>
                      <a:pt x="150" y="599"/>
                    </a:lnTo>
                    <a:lnTo>
                      <a:pt x="139" y="610"/>
                    </a:lnTo>
                    <a:lnTo>
                      <a:pt x="123" y="629"/>
                    </a:lnTo>
                    <a:lnTo>
                      <a:pt x="119" y="637"/>
                    </a:lnTo>
                    <a:lnTo>
                      <a:pt x="116" y="640"/>
                    </a:lnTo>
                    <a:lnTo>
                      <a:pt x="116" y="641"/>
                    </a:lnTo>
                    <a:lnTo>
                      <a:pt x="114" y="644"/>
                    </a:lnTo>
                    <a:lnTo>
                      <a:pt x="112" y="648"/>
                    </a:lnTo>
                    <a:lnTo>
                      <a:pt x="110" y="648"/>
                    </a:lnTo>
                    <a:lnTo>
                      <a:pt x="108" y="652"/>
                    </a:lnTo>
                    <a:lnTo>
                      <a:pt x="104" y="659"/>
                    </a:lnTo>
                    <a:lnTo>
                      <a:pt x="102" y="661"/>
                    </a:lnTo>
                    <a:lnTo>
                      <a:pt x="97" y="667"/>
                    </a:lnTo>
                    <a:lnTo>
                      <a:pt x="92" y="674"/>
                    </a:lnTo>
                    <a:lnTo>
                      <a:pt x="66" y="720"/>
                    </a:lnTo>
                    <a:lnTo>
                      <a:pt x="58" y="731"/>
                    </a:lnTo>
                    <a:lnTo>
                      <a:pt x="57" y="733"/>
                    </a:lnTo>
                    <a:lnTo>
                      <a:pt x="55" y="733"/>
                    </a:lnTo>
                    <a:lnTo>
                      <a:pt x="54" y="737"/>
                    </a:lnTo>
                    <a:lnTo>
                      <a:pt x="55" y="740"/>
                    </a:lnTo>
                    <a:lnTo>
                      <a:pt x="54" y="740"/>
                    </a:lnTo>
                    <a:lnTo>
                      <a:pt x="53" y="744"/>
                    </a:lnTo>
                    <a:lnTo>
                      <a:pt x="46" y="752"/>
                    </a:lnTo>
                    <a:lnTo>
                      <a:pt x="43" y="759"/>
                    </a:lnTo>
                    <a:lnTo>
                      <a:pt x="43" y="760"/>
                    </a:lnTo>
                    <a:lnTo>
                      <a:pt x="41" y="763"/>
                    </a:lnTo>
                    <a:lnTo>
                      <a:pt x="41" y="767"/>
                    </a:lnTo>
                    <a:lnTo>
                      <a:pt x="38" y="767"/>
                    </a:lnTo>
                    <a:lnTo>
                      <a:pt x="38" y="771"/>
                    </a:lnTo>
                    <a:lnTo>
                      <a:pt x="36" y="771"/>
                    </a:lnTo>
                    <a:lnTo>
                      <a:pt x="35" y="767"/>
                    </a:lnTo>
                    <a:lnTo>
                      <a:pt x="35" y="769"/>
                    </a:lnTo>
                    <a:lnTo>
                      <a:pt x="35" y="771"/>
                    </a:lnTo>
                    <a:lnTo>
                      <a:pt x="36" y="774"/>
                    </a:lnTo>
                    <a:lnTo>
                      <a:pt x="35" y="778"/>
                    </a:lnTo>
                    <a:lnTo>
                      <a:pt x="32" y="782"/>
                    </a:lnTo>
                    <a:lnTo>
                      <a:pt x="34" y="783"/>
                    </a:lnTo>
                    <a:lnTo>
                      <a:pt x="32" y="783"/>
                    </a:lnTo>
                    <a:lnTo>
                      <a:pt x="31" y="783"/>
                    </a:lnTo>
                    <a:lnTo>
                      <a:pt x="31" y="782"/>
                    </a:lnTo>
                    <a:lnTo>
                      <a:pt x="31" y="786"/>
                    </a:lnTo>
                    <a:lnTo>
                      <a:pt x="31" y="790"/>
                    </a:lnTo>
                    <a:lnTo>
                      <a:pt x="24" y="808"/>
                    </a:lnTo>
                    <a:lnTo>
                      <a:pt x="20" y="812"/>
                    </a:lnTo>
                    <a:lnTo>
                      <a:pt x="20" y="808"/>
                    </a:lnTo>
                    <a:lnTo>
                      <a:pt x="0" y="763"/>
                    </a:lnTo>
                    <a:lnTo>
                      <a:pt x="0" y="544"/>
                    </a:lnTo>
                    <a:lnTo>
                      <a:pt x="12" y="525"/>
                    </a:lnTo>
                    <a:lnTo>
                      <a:pt x="34" y="476"/>
                    </a:lnTo>
                    <a:lnTo>
                      <a:pt x="35" y="472"/>
                    </a:lnTo>
                    <a:lnTo>
                      <a:pt x="35" y="469"/>
                    </a:lnTo>
                    <a:lnTo>
                      <a:pt x="39" y="465"/>
                    </a:lnTo>
                    <a:lnTo>
                      <a:pt x="41" y="464"/>
                    </a:lnTo>
                    <a:lnTo>
                      <a:pt x="42" y="464"/>
                    </a:lnTo>
                    <a:lnTo>
                      <a:pt x="45" y="461"/>
                    </a:lnTo>
                    <a:lnTo>
                      <a:pt x="51" y="464"/>
                    </a:lnTo>
                    <a:lnTo>
                      <a:pt x="61" y="460"/>
                    </a:lnTo>
                    <a:lnTo>
                      <a:pt x="66" y="457"/>
                    </a:lnTo>
                    <a:lnTo>
                      <a:pt x="69" y="457"/>
                    </a:lnTo>
                    <a:lnTo>
                      <a:pt x="72" y="453"/>
                    </a:lnTo>
                    <a:lnTo>
                      <a:pt x="72" y="446"/>
                    </a:lnTo>
                    <a:lnTo>
                      <a:pt x="74" y="445"/>
                    </a:lnTo>
                    <a:lnTo>
                      <a:pt x="80" y="435"/>
                    </a:lnTo>
                    <a:lnTo>
                      <a:pt x="88" y="430"/>
                    </a:lnTo>
                    <a:lnTo>
                      <a:pt x="99" y="423"/>
                    </a:lnTo>
                    <a:lnTo>
                      <a:pt x="106" y="420"/>
                    </a:lnTo>
                    <a:lnTo>
                      <a:pt x="110" y="416"/>
                    </a:lnTo>
                    <a:lnTo>
                      <a:pt x="146" y="420"/>
                    </a:lnTo>
                    <a:lnTo>
                      <a:pt x="190" y="344"/>
                    </a:lnTo>
                    <a:lnTo>
                      <a:pt x="221" y="293"/>
                    </a:lnTo>
                    <a:lnTo>
                      <a:pt x="259" y="236"/>
                    </a:lnTo>
                    <a:lnTo>
                      <a:pt x="221" y="236"/>
                    </a:lnTo>
                    <a:lnTo>
                      <a:pt x="111" y="176"/>
                    </a:lnTo>
                    <a:lnTo>
                      <a:pt x="97" y="155"/>
                    </a:lnTo>
                    <a:lnTo>
                      <a:pt x="96" y="157"/>
                    </a:lnTo>
                    <a:lnTo>
                      <a:pt x="95" y="155"/>
                    </a:lnTo>
                    <a:lnTo>
                      <a:pt x="91" y="151"/>
                    </a:lnTo>
                    <a:lnTo>
                      <a:pt x="91" y="149"/>
                    </a:lnTo>
                    <a:lnTo>
                      <a:pt x="88" y="147"/>
                    </a:lnTo>
                    <a:lnTo>
                      <a:pt x="88" y="145"/>
                    </a:lnTo>
                    <a:lnTo>
                      <a:pt x="87" y="140"/>
                    </a:lnTo>
                    <a:lnTo>
                      <a:pt x="84" y="138"/>
                    </a:lnTo>
                    <a:lnTo>
                      <a:pt x="83" y="123"/>
                    </a:lnTo>
                    <a:lnTo>
                      <a:pt x="81" y="123"/>
                    </a:lnTo>
                    <a:lnTo>
                      <a:pt x="78" y="123"/>
                    </a:lnTo>
                    <a:lnTo>
                      <a:pt x="77" y="121"/>
                    </a:lnTo>
                    <a:lnTo>
                      <a:pt x="77" y="119"/>
                    </a:lnTo>
                    <a:lnTo>
                      <a:pt x="76" y="113"/>
                    </a:lnTo>
                    <a:lnTo>
                      <a:pt x="73" y="110"/>
                    </a:lnTo>
                    <a:lnTo>
                      <a:pt x="70" y="109"/>
                    </a:lnTo>
                    <a:lnTo>
                      <a:pt x="69" y="105"/>
                    </a:lnTo>
                    <a:lnTo>
                      <a:pt x="66" y="91"/>
                    </a:lnTo>
                    <a:lnTo>
                      <a:pt x="64" y="87"/>
                    </a:lnTo>
                    <a:lnTo>
                      <a:pt x="62" y="80"/>
                    </a:lnTo>
                    <a:lnTo>
                      <a:pt x="64" y="79"/>
                    </a:lnTo>
                    <a:lnTo>
                      <a:pt x="66" y="71"/>
                    </a:lnTo>
                    <a:lnTo>
                      <a:pt x="68" y="71"/>
                    </a:lnTo>
                    <a:lnTo>
                      <a:pt x="69" y="64"/>
                    </a:lnTo>
                    <a:lnTo>
                      <a:pt x="72" y="61"/>
                    </a:lnTo>
                    <a:lnTo>
                      <a:pt x="72" y="57"/>
                    </a:lnTo>
                    <a:lnTo>
                      <a:pt x="85" y="27"/>
                    </a:lnTo>
                    <a:lnTo>
                      <a:pt x="84" y="27"/>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53" name="Freeform 437"/>
              <p:cNvSpPr>
                <a:spLocks/>
              </p:cNvSpPr>
              <p:nvPr/>
            </p:nvSpPr>
            <p:spPr bwMode="auto">
              <a:xfrm>
                <a:off x="2943" y="2299"/>
                <a:ext cx="206" cy="389"/>
              </a:xfrm>
              <a:custGeom>
                <a:avLst/>
                <a:gdLst/>
                <a:ahLst/>
                <a:cxnLst>
                  <a:cxn ang="0">
                    <a:pos x="30" y="690"/>
                  </a:cxn>
                  <a:cxn ang="0">
                    <a:pos x="22" y="641"/>
                  </a:cxn>
                  <a:cxn ang="0">
                    <a:pos x="0" y="614"/>
                  </a:cxn>
                  <a:cxn ang="0">
                    <a:pos x="12" y="559"/>
                  </a:cxn>
                  <a:cxn ang="0">
                    <a:pos x="23" y="528"/>
                  </a:cxn>
                  <a:cxn ang="0">
                    <a:pos x="31" y="498"/>
                  </a:cxn>
                  <a:cxn ang="0">
                    <a:pos x="41" y="450"/>
                  </a:cxn>
                  <a:cxn ang="0">
                    <a:pos x="117" y="68"/>
                  </a:cxn>
                  <a:cxn ang="0">
                    <a:pos x="446" y="80"/>
                  </a:cxn>
                  <a:cxn ang="0">
                    <a:pos x="512" y="9"/>
                  </a:cxn>
                  <a:cxn ang="0">
                    <a:pos x="515" y="19"/>
                  </a:cxn>
                  <a:cxn ang="0">
                    <a:pos x="548" y="55"/>
                  </a:cxn>
                  <a:cxn ang="0">
                    <a:pos x="553" y="79"/>
                  </a:cxn>
                  <a:cxn ang="0">
                    <a:pos x="559" y="99"/>
                  </a:cxn>
                  <a:cxn ang="0">
                    <a:pos x="564" y="114"/>
                  </a:cxn>
                  <a:cxn ang="0">
                    <a:pos x="567" y="154"/>
                  </a:cxn>
                  <a:cxn ang="0">
                    <a:pos x="568" y="202"/>
                  </a:cxn>
                  <a:cxn ang="0">
                    <a:pos x="575" y="244"/>
                  </a:cxn>
                  <a:cxn ang="0">
                    <a:pos x="586" y="266"/>
                  </a:cxn>
                  <a:cxn ang="0">
                    <a:pos x="602" y="292"/>
                  </a:cxn>
                  <a:cxn ang="0">
                    <a:pos x="609" y="293"/>
                  </a:cxn>
                  <a:cxn ang="0">
                    <a:pos x="617" y="301"/>
                  </a:cxn>
                  <a:cxn ang="0">
                    <a:pos x="598" y="334"/>
                  </a:cxn>
                  <a:cxn ang="0">
                    <a:pos x="577" y="353"/>
                  </a:cxn>
                  <a:cxn ang="0">
                    <a:pos x="559" y="368"/>
                  </a:cxn>
                  <a:cxn ang="0">
                    <a:pos x="557" y="408"/>
                  </a:cxn>
                  <a:cxn ang="0">
                    <a:pos x="540" y="551"/>
                  </a:cxn>
                  <a:cxn ang="0">
                    <a:pos x="526" y="621"/>
                  </a:cxn>
                  <a:cxn ang="0">
                    <a:pos x="498" y="660"/>
                  </a:cxn>
                  <a:cxn ang="0">
                    <a:pos x="484" y="708"/>
                  </a:cxn>
                  <a:cxn ang="0">
                    <a:pos x="470" y="727"/>
                  </a:cxn>
                  <a:cxn ang="0">
                    <a:pos x="453" y="843"/>
                  </a:cxn>
                  <a:cxn ang="0">
                    <a:pos x="427" y="873"/>
                  </a:cxn>
                  <a:cxn ang="0">
                    <a:pos x="418" y="892"/>
                  </a:cxn>
                  <a:cxn ang="0">
                    <a:pos x="422" y="914"/>
                  </a:cxn>
                  <a:cxn ang="0">
                    <a:pos x="449" y="944"/>
                  </a:cxn>
                  <a:cxn ang="0">
                    <a:pos x="462" y="960"/>
                  </a:cxn>
                  <a:cxn ang="0">
                    <a:pos x="481" y="1007"/>
                  </a:cxn>
                  <a:cxn ang="0">
                    <a:pos x="495" y="1052"/>
                  </a:cxn>
                  <a:cxn ang="0">
                    <a:pos x="514" y="1064"/>
                  </a:cxn>
                  <a:cxn ang="0">
                    <a:pos x="401" y="1152"/>
                  </a:cxn>
                  <a:cxn ang="0">
                    <a:pos x="358" y="1158"/>
                  </a:cxn>
                  <a:cxn ang="0">
                    <a:pos x="330" y="1156"/>
                  </a:cxn>
                  <a:cxn ang="0">
                    <a:pos x="309" y="1139"/>
                  </a:cxn>
                  <a:cxn ang="0">
                    <a:pos x="293" y="1116"/>
                  </a:cxn>
                  <a:cxn ang="0">
                    <a:pos x="282" y="1097"/>
                  </a:cxn>
                  <a:cxn ang="0">
                    <a:pos x="267" y="1112"/>
                  </a:cxn>
                  <a:cxn ang="0">
                    <a:pos x="248" y="1116"/>
                  </a:cxn>
                  <a:cxn ang="0">
                    <a:pos x="231" y="1112"/>
                  </a:cxn>
                  <a:cxn ang="0">
                    <a:pos x="220" y="1094"/>
                  </a:cxn>
                  <a:cxn ang="0">
                    <a:pos x="208" y="1068"/>
                  </a:cxn>
                  <a:cxn ang="0">
                    <a:pos x="191" y="1026"/>
                  </a:cxn>
                  <a:cxn ang="0">
                    <a:pos x="175" y="1007"/>
                  </a:cxn>
                  <a:cxn ang="0">
                    <a:pos x="167" y="982"/>
                  </a:cxn>
                  <a:cxn ang="0">
                    <a:pos x="145" y="950"/>
                  </a:cxn>
                  <a:cxn ang="0">
                    <a:pos x="129" y="918"/>
                  </a:cxn>
                  <a:cxn ang="0">
                    <a:pos x="107" y="888"/>
                  </a:cxn>
                  <a:cxn ang="0">
                    <a:pos x="87" y="872"/>
                  </a:cxn>
                  <a:cxn ang="0">
                    <a:pos x="79" y="858"/>
                  </a:cxn>
                  <a:cxn ang="0">
                    <a:pos x="63" y="843"/>
                  </a:cxn>
                  <a:cxn ang="0">
                    <a:pos x="67" y="808"/>
                  </a:cxn>
                </a:cxnLst>
                <a:rect l="0" t="0" r="r" b="b"/>
                <a:pathLst>
                  <a:path w="618" h="1169">
                    <a:moveTo>
                      <a:pt x="34" y="724"/>
                    </a:moveTo>
                    <a:lnTo>
                      <a:pt x="35" y="724"/>
                    </a:lnTo>
                    <a:lnTo>
                      <a:pt x="38" y="724"/>
                    </a:lnTo>
                    <a:lnTo>
                      <a:pt x="40" y="724"/>
                    </a:lnTo>
                    <a:lnTo>
                      <a:pt x="42" y="708"/>
                    </a:lnTo>
                    <a:lnTo>
                      <a:pt x="42" y="704"/>
                    </a:lnTo>
                    <a:lnTo>
                      <a:pt x="42" y="701"/>
                    </a:lnTo>
                    <a:lnTo>
                      <a:pt x="41" y="697"/>
                    </a:lnTo>
                    <a:lnTo>
                      <a:pt x="35" y="697"/>
                    </a:lnTo>
                    <a:lnTo>
                      <a:pt x="35" y="694"/>
                    </a:lnTo>
                    <a:lnTo>
                      <a:pt x="30" y="690"/>
                    </a:lnTo>
                    <a:lnTo>
                      <a:pt x="27" y="685"/>
                    </a:lnTo>
                    <a:lnTo>
                      <a:pt x="27" y="682"/>
                    </a:lnTo>
                    <a:lnTo>
                      <a:pt x="29" y="674"/>
                    </a:lnTo>
                    <a:lnTo>
                      <a:pt x="29" y="663"/>
                    </a:lnTo>
                    <a:lnTo>
                      <a:pt x="30" y="656"/>
                    </a:lnTo>
                    <a:lnTo>
                      <a:pt x="29" y="656"/>
                    </a:lnTo>
                    <a:lnTo>
                      <a:pt x="27" y="656"/>
                    </a:lnTo>
                    <a:lnTo>
                      <a:pt x="25" y="660"/>
                    </a:lnTo>
                    <a:lnTo>
                      <a:pt x="25" y="659"/>
                    </a:lnTo>
                    <a:lnTo>
                      <a:pt x="26" y="650"/>
                    </a:lnTo>
                    <a:lnTo>
                      <a:pt x="22" y="641"/>
                    </a:lnTo>
                    <a:lnTo>
                      <a:pt x="22" y="637"/>
                    </a:lnTo>
                    <a:lnTo>
                      <a:pt x="21" y="636"/>
                    </a:lnTo>
                    <a:lnTo>
                      <a:pt x="22" y="633"/>
                    </a:lnTo>
                    <a:lnTo>
                      <a:pt x="23" y="625"/>
                    </a:lnTo>
                    <a:lnTo>
                      <a:pt x="19" y="622"/>
                    </a:lnTo>
                    <a:lnTo>
                      <a:pt x="14" y="616"/>
                    </a:lnTo>
                    <a:lnTo>
                      <a:pt x="12" y="622"/>
                    </a:lnTo>
                    <a:lnTo>
                      <a:pt x="8" y="622"/>
                    </a:lnTo>
                    <a:lnTo>
                      <a:pt x="4" y="622"/>
                    </a:lnTo>
                    <a:lnTo>
                      <a:pt x="3" y="622"/>
                    </a:lnTo>
                    <a:lnTo>
                      <a:pt x="0" y="614"/>
                    </a:lnTo>
                    <a:lnTo>
                      <a:pt x="3" y="604"/>
                    </a:lnTo>
                    <a:lnTo>
                      <a:pt x="4" y="601"/>
                    </a:lnTo>
                    <a:lnTo>
                      <a:pt x="4" y="599"/>
                    </a:lnTo>
                    <a:lnTo>
                      <a:pt x="7" y="595"/>
                    </a:lnTo>
                    <a:lnTo>
                      <a:pt x="12" y="593"/>
                    </a:lnTo>
                    <a:lnTo>
                      <a:pt x="18" y="580"/>
                    </a:lnTo>
                    <a:lnTo>
                      <a:pt x="15" y="574"/>
                    </a:lnTo>
                    <a:lnTo>
                      <a:pt x="14" y="570"/>
                    </a:lnTo>
                    <a:lnTo>
                      <a:pt x="12" y="566"/>
                    </a:lnTo>
                    <a:lnTo>
                      <a:pt x="12" y="563"/>
                    </a:lnTo>
                    <a:lnTo>
                      <a:pt x="12" y="559"/>
                    </a:lnTo>
                    <a:lnTo>
                      <a:pt x="10" y="555"/>
                    </a:lnTo>
                    <a:lnTo>
                      <a:pt x="15" y="544"/>
                    </a:lnTo>
                    <a:lnTo>
                      <a:pt x="18" y="543"/>
                    </a:lnTo>
                    <a:lnTo>
                      <a:pt x="19" y="543"/>
                    </a:lnTo>
                    <a:lnTo>
                      <a:pt x="21" y="540"/>
                    </a:lnTo>
                    <a:lnTo>
                      <a:pt x="22" y="540"/>
                    </a:lnTo>
                    <a:lnTo>
                      <a:pt x="25" y="537"/>
                    </a:lnTo>
                    <a:lnTo>
                      <a:pt x="27" y="536"/>
                    </a:lnTo>
                    <a:lnTo>
                      <a:pt x="27" y="533"/>
                    </a:lnTo>
                    <a:lnTo>
                      <a:pt x="27" y="529"/>
                    </a:lnTo>
                    <a:lnTo>
                      <a:pt x="23" y="528"/>
                    </a:lnTo>
                    <a:lnTo>
                      <a:pt x="23" y="525"/>
                    </a:lnTo>
                    <a:lnTo>
                      <a:pt x="22" y="525"/>
                    </a:lnTo>
                    <a:lnTo>
                      <a:pt x="23" y="522"/>
                    </a:lnTo>
                    <a:lnTo>
                      <a:pt x="23" y="521"/>
                    </a:lnTo>
                    <a:lnTo>
                      <a:pt x="23" y="514"/>
                    </a:lnTo>
                    <a:lnTo>
                      <a:pt x="21" y="513"/>
                    </a:lnTo>
                    <a:lnTo>
                      <a:pt x="21" y="510"/>
                    </a:lnTo>
                    <a:lnTo>
                      <a:pt x="21" y="507"/>
                    </a:lnTo>
                    <a:lnTo>
                      <a:pt x="23" y="506"/>
                    </a:lnTo>
                    <a:lnTo>
                      <a:pt x="31" y="502"/>
                    </a:lnTo>
                    <a:lnTo>
                      <a:pt x="31" y="498"/>
                    </a:lnTo>
                    <a:lnTo>
                      <a:pt x="30" y="491"/>
                    </a:lnTo>
                    <a:lnTo>
                      <a:pt x="34" y="488"/>
                    </a:lnTo>
                    <a:lnTo>
                      <a:pt x="34" y="484"/>
                    </a:lnTo>
                    <a:lnTo>
                      <a:pt x="38" y="477"/>
                    </a:lnTo>
                    <a:lnTo>
                      <a:pt x="41" y="476"/>
                    </a:lnTo>
                    <a:lnTo>
                      <a:pt x="42" y="473"/>
                    </a:lnTo>
                    <a:lnTo>
                      <a:pt x="42" y="472"/>
                    </a:lnTo>
                    <a:lnTo>
                      <a:pt x="44" y="461"/>
                    </a:lnTo>
                    <a:lnTo>
                      <a:pt x="42" y="459"/>
                    </a:lnTo>
                    <a:lnTo>
                      <a:pt x="41" y="454"/>
                    </a:lnTo>
                    <a:lnTo>
                      <a:pt x="41" y="450"/>
                    </a:lnTo>
                    <a:lnTo>
                      <a:pt x="44" y="449"/>
                    </a:lnTo>
                    <a:lnTo>
                      <a:pt x="48" y="440"/>
                    </a:lnTo>
                    <a:lnTo>
                      <a:pt x="56" y="442"/>
                    </a:lnTo>
                    <a:lnTo>
                      <a:pt x="60" y="440"/>
                    </a:lnTo>
                    <a:lnTo>
                      <a:pt x="67" y="438"/>
                    </a:lnTo>
                    <a:lnTo>
                      <a:pt x="72" y="440"/>
                    </a:lnTo>
                    <a:lnTo>
                      <a:pt x="80" y="442"/>
                    </a:lnTo>
                    <a:lnTo>
                      <a:pt x="80" y="217"/>
                    </a:lnTo>
                    <a:lnTo>
                      <a:pt x="80" y="187"/>
                    </a:lnTo>
                    <a:lnTo>
                      <a:pt x="117" y="187"/>
                    </a:lnTo>
                    <a:lnTo>
                      <a:pt x="117" y="68"/>
                    </a:lnTo>
                    <a:lnTo>
                      <a:pt x="205" y="68"/>
                    </a:lnTo>
                    <a:lnTo>
                      <a:pt x="271" y="68"/>
                    </a:lnTo>
                    <a:lnTo>
                      <a:pt x="348" y="68"/>
                    </a:lnTo>
                    <a:lnTo>
                      <a:pt x="353" y="53"/>
                    </a:lnTo>
                    <a:lnTo>
                      <a:pt x="354" y="53"/>
                    </a:lnTo>
                    <a:lnTo>
                      <a:pt x="357" y="55"/>
                    </a:lnTo>
                    <a:lnTo>
                      <a:pt x="357" y="57"/>
                    </a:lnTo>
                    <a:lnTo>
                      <a:pt x="354" y="68"/>
                    </a:lnTo>
                    <a:lnTo>
                      <a:pt x="418" y="68"/>
                    </a:lnTo>
                    <a:lnTo>
                      <a:pt x="432" y="83"/>
                    </a:lnTo>
                    <a:lnTo>
                      <a:pt x="446" y="80"/>
                    </a:lnTo>
                    <a:lnTo>
                      <a:pt x="449" y="80"/>
                    </a:lnTo>
                    <a:lnTo>
                      <a:pt x="454" y="55"/>
                    </a:lnTo>
                    <a:lnTo>
                      <a:pt x="475" y="51"/>
                    </a:lnTo>
                    <a:lnTo>
                      <a:pt x="484" y="17"/>
                    </a:lnTo>
                    <a:lnTo>
                      <a:pt x="493" y="21"/>
                    </a:lnTo>
                    <a:lnTo>
                      <a:pt x="498" y="17"/>
                    </a:lnTo>
                    <a:lnTo>
                      <a:pt x="507" y="0"/>
                    </a:lnTo>
                    <a:lnTo>
                      <a:pt x="510" y="5"/>
                    </a:lnTo>
                    <a:lnTo>
                      <a:pt x="511" y="6"/>
                    </a:lnTo>
                    <a:lnTo>
                      <a:pt x="511" y="9"/>
                    </a:lnTo>
                    <a:lnTo>
                      <a:pt x="512" y="9"/>
                    </a:lnTo>
                    <a:lnTo>
                      <a:pt x="512" y="11"/>
                    </a:lnTo>
                    <a:lnTo>
                      <a:pt x="512" y="13"/>
                    </a:lnTo>
                    <a:lnTo>
                      <a:pt x="512" y="15"/>
                    </a:lnTo>
                    <a:lnTo>
                      <a:pt x="514" y="13"/>
                    </a:lnTo>
                    <a:lnTo>
                      <a:pt x="514" y="17"/>
                    </a:lnTo>
                    <a:lnTo>
                      <a:pt x="512" y="15"/>
                    </a:lnTo>
                    <a:lnTo>
                      <a:pt x="512" y="17"/>
                    </a:lnTo>
                    <a:lnTo>
                      <a:pt x="512" y="19"/>
                    </a:lnTo>
                    <a:lnTo>
                      <a:pt x="514" y="19"/>
                    </a:lnTo>
                    <a:lnTo>
                      <a:pt x="515" y="19"/>
                    </a:lnTo>
                    <a:lnTo>
                      <a:pt x="517" y="24"/>
                    </a:lnTo>
                    <a:lnTo>
                      <a:pt x="521" y="28"/>
                    </a:lnTo>
                    <a:lnTo>
                      <a:pt x="523" y="28"/>
                    </a:lnTo>
                    <a:lnTo>
                      <a:pt x="527" y="28"/>
                    </a:lnTo>
                    <a:lnTo>
                      <a:pt x="530" y="30"/>
                    </a:lnTo>
                    <a:lnTo>
                      <a:pt x="533" y="32"/>
                    </a:lnTo>
                    <a:lnTo>
                      <a:pt x="533" y="38"/>
                    </a:lnTo>
                    <a:lnTo>
                      <a:pt x="535" y="40"/>
                    </a:lnTo>
                    <a:lnTo>
                      <a:pt x="538" y="49"/>
                    </a:lnTo>
                    <a:lnTo>
                      <a:pt x="544" y="51"/>
                    </a:lnTo>
                    <a:lnTo>
                      <a:pt x="548" y="55"/>
                    </a:lnTo>
                    <a:lnTo>
                      <a:pt x="550" y="55"/>
                    </a:lnTo>
                    <a:lnTo>
                      <a:pt x="550" y="57"/>
                    </a:lnTo>
                    <a:lnTo>
                      <a:pt x="552" y="60"/>
                    </a:lnTo>
                    <a:lnTo>
                      <a:pt x="554" y="66"/>
                    </a:lnTo>
                    <a:lnTo>
                      <a:pt x="554" y="68"/>
                    </a:lnTo>
                    <a:lnTo>
                      <a:pt x="552" y="68"/>
                    </a:lnTo>
                    <a:lnTo>
                      <a:pt x="554" y="72"/>
                    </a:lnTo>
                    <a:lnTo>
                      <a:pt x="553" y="75"/>
                    </a:lnTo>
                    <a:lnTo>
                      <a:pt x="554" y="76"/>
                    </a:lnTo>
                    <a:lnTo>
                      <a:pt x="552" y="76"/>
                    </a:lnTo>
                    <a:lnTo>
                      <a:pt x="553" y="79"/>
                    </a:lnTo>
                    <a:lnTo>
                      <a:pt x="554" y="79"/>
                    </a:lnTo>
                    <a:lnTo>
                      <a:pt x="554" y="80"/>
                    </a:lnTo>
                    <a:lnTo>
                      <a:pt x="553" y="80"/>
                    </a:lnTo>
                    <a:lnTo>
                      <a:pt x="554" y="80"/>
                    </a:lnTo>
                    <a:lnTo>
                      <a:pt x="556" y="90"/>
                    </a:lnTo>
                    <a:lnTo>
                      <a:pt x="554" y="90"/>
                    </a:lnTo>
                    <a:lnTo>
                      <a:pt x="556" y="91"/>
                    </a:lnTo>
                    <a:lnTo>
                      <a:pt x="557" y="94"/>
                    </a:lnTo>
                    <a:lnTo>
                      <a:pt x="557" y="95"/>
                    </a:lnTo>
                    <a:lnTo>
                      <a:pt x="559" y="98"/>
                    </a:lnTo>
                    <a:lnTo>
                      <a:pt x="559" y="99"/>
                    </a:lnTo>
                    <a:lnTo>
                      <a:pt x="563" y="110"/>
                    </a:lnTo>
                    <a:lnTo>
                      <a:pt x="567" y="120"/>
                    </a:lnTo>
                    <a:lnTo>
                      <a:pt x="568" y="124"/>
                    </a:lnTo>
                    <a:lnTo>
                      <a:pt x="567" y="125"/>
                    </a:lnTo>
                    <a:lnTo>
                      <a:pt x="567" y="128"/>
                    </a:lnTo>
                    <a:lnTo>
                      <a:pt x="567" y="124"/>
                    </a:lnTo>
                    <a:lnTo>
                      <a:pt x="567" y="121"/>
                    </a:lnTo>
                    <a:lnTo>
                      <a:pt x="567" y="125"/>
                    </a:lnTo>
                    <a:lnTo>
                      <a:pt x="565" y="120"/>
                    </a:lnTo>
                    <a:lnTo>
                      <a:pt x="565" y="114"/>
                    </a:lnTo>
                    <a:lnTo>
                      <a:pt x="564" y="114"/>
                    </a:lnTo>
                    <a:lnTo>
                      <a:pt x="564" y="117"/>
                    </a:lnTo>
                    <a:lnTo>
                      <a:pt x="563" y="121"/>
                    </a:lnTo>
                    <a:lnTo>
                      <a:pt x="563" y="124"/>
                    </a:lnTo>
                    <a:lnTo>
                      <a:pt x="561" y="124"/>
                    </a:lnTo>
                    <a:lnTo>
                      <a:pt x="561" y="125"/>
                    </a:lnTo>
                    <a:lnTo>
                      <a:pt x="561" y="128"/>
                    </a:lnTo>
                    <a:lnTo>
                      <a:pt x="564" y="133"/>
                    </a:lnTo>
                    <a:lnTo>
                      <a:pt x="564" y="143"/>
                    </a:lnTo>
                    <a:lnTo>
                      <a:pt x="564" y="147"/>
                    </a:lnTo>
                    <a:lnTo>
                      <a:pt x="565" y="148"/>
                    </a:lnTo>
                    <a:lnTo>
                      <a:pt x="567" y="154"/>
                    </a:lnTo>
                    <a:lnTo>
                      <a:pt x="567" y="159"/>
                    </a:lnTo>
                    <a:lnTo>
                      <a:pt x="565" y="159"/>
                    </a:lnTo>
                    <a:lnTo>
                      <a:pt x="565" y="163"/>
                    </a:lnTo>
                    <a:lnTo>
                      <a:pt x="565" y="166"/>
                    </a:lnTo>
                    <a:lnTo>
                      <a:pt x="565" y="174"/>
                    </a:lnTo>
                    <a:lnTo>
                      <a:pt x="567" y="183"/>
                    </a:lnTo>
                    <a:lnTo>
                      <a:pt x="567" y="185"/>
                    </a:lnTo>
                    <a:lnTo>
                      <a:pt x="567" y="187"/>
                    </a:lnTo>
                    <a:lnTo>
                      <a:pt x="568" y="198"/>
                    </a:lnTo>
                    <a:lnTo>
                      <a:pt x="568" y="202"/>
                    </a:lnTo>
                    <a:lnTo>
                      <a:pt x="568" y="206"/>
                    </a:lnTo>
                    <a:lnTo>
                      <a:pt x="567" y="206"/>
                    </a:lnTo>
                    <a:lnTo>
                      <a:pt x="567" y="208"/>
                    </a:lnTo>
                    <a:lnTo>
                      <a:pt x="567" y="211"/>
                    </a:lnTo>
                    <a:lnTo>
                      <a:pt x="567" y="212"/>
                    </a:lnTo>
                    <a:lnTo>
                      <a:pt x="569" y="217"/>
                    </a:lnTo>
                    <a:lnTo>
                      <a:pt x="571" y="223"/>
                    </a:lnTo>
                    <a:lnTo>
                      <a:pt x="571" y="227"/>
                    </a:lnTo>
                    <a:lnTo>
                      <a:pt x="572" y="234"/>
                    </a:lnTo>
                    <a:lnTo>
                      <a:pt x="575" y="242"/>
                    </a:lnTo>
                    <a:lnTo>
                      <a:pt x="575" y="244"/>
                    </a:lnTo>
                    <a:lnTo>
                      <a:pt x="573" y="248"/>
                    </a:lnTo>
                    <a:lnTo>
                      <a:pt x="575" y="251"/>
                    </a:lnTo>
                    <a:lnTo>
                      <a:pt x="575" y="253"/>
                    </a:lnTo>
                    <a:lnTo>
                      <a:pt x="576" y="257"/>
                    </a:lnTo>
                    <a:lnTo>
                      <a:pt x="577" y="263"/>
                    </a:lnTo>
                    <a:lnTo>
                      <a:pt x="579" y="263"/>
                    </a:lnTo>
                    <a:lnTo>
                      <a:pt x="580" y="263"/>
                    </a:lnTo>
                    <a:lnTo>
                      <a:pt x="583" y="262"/>
                    </a:lnTo>
                    <a:lnTo>
                      <a:pt x="583" y="263"/>
                    </a:lnTo>
                    <a:lnTo>
                      <a:pt x="587" y="263"/>
                    </a:lnTo>
                    <a:lnTo>
                      <a:pt x="586" y="266"/>
                    </a:lnTo>
                    <a:lnTo>
                      <a:pt x="587" y="270"/>
                    </a:lnTo>
                    <a:lnTo>
                      <a:pt x="587" y="266"/>
                    </a:lnTo>
                    <a:lnTo>
                      <a:pt x="587" y="263"/>
                    </a:lnTo>
                    <a:lnTo>
                      <a:pt x="587" y="266"/>
                    </a:lnTo>
                    <a:lnTo>
                      <a:pt x="587" y="270"/>
                    </a:lnTo>
                    <a:lnTo>
                      <a:pt x="594" y="274"/>
                    </a:lnTo>
                    <a:lnTo>
                      <a:pt x="598" y="281"/>
                    </a:lnTo>
                    <a:lnTo>
                      <a:pt x="601" y="282"/>
                    </a:lnTo>
                    <a:lnTo>
                      <a:pt x="598" y="286"/>
                    </a:lnTo>
                    <a:lnTo>
                      <a:pt x="599" y="289"/>
                    </a:lnTo>
                    <a:lnTo>
                      <a:pt x="602" y="292"/>
                    </a:lnTo>
                    <a:lnTo>
                      <a:pt x="603" y="292"/>
                    </a:lnTo>
                    <a:lnTo>
                      <a:pt x="605" y="292"/>
                    </a:lnTo>
                    <a:lnTo>
                      <a:pt x="605" y="289"/>
                    </a:lnTo>
                    <a:lnTo>
                      <a:pt x="606" y="286"/>
                    </a:lnTo>
                    <a:lnTo>
                      <a:pt x="606" y="289"/>
                    </a:lnTo>
                    <a:lnTo>
                      <a:pt x="606" y="292"/>
                    </a:lnTo>
                    <a:lnTo>
                      <a:pt x="605" y="292"/>
                    </a:lnTo>
                    <a:lnTo>
                      <a:pt x="603" y="292"/>
                    </a:lnTo>
                    <a:lnTo>
                      <a:pt x="606" y="292"/>
                    </a:lnTo>
                    <a:lnTo>
                      <a:pt x="609" y="296"/>
                    </a:lnTo>
                    <a:lnTo>
                      <a:pt x="609" y="293"/>
                    </a:lnTo>
                    <a:lnTo>
                      <a:pt x="609" y="292"/>
                    </a:lnTo>
                    <a:lnTo>
                      <a:pt x="610" y="292"/>
                    </a:lnTo>
                    <a:lnTo>
                      <a:pt x="611" y="296"/>
                    </a:lnTo>
                    <a:lnTo>
                      <a:pt x="611" y="297"/>
                    </a:lnTo>
                    <a:lnTo>
                      <a:pt x="613" y="300"/>
                    </a:lnTo>
                    <a:lnTo>
                      <a:pt x="614" y="297"/>
                    </a:lnTo>
                    <a:lnTo>
                      <a:pt x="614" y="301"/>
                    </a:lnTo>
                    <a:lnTo>
                      <a:pt x="615" y="300"/>
                    </a:lnTo>
                    <a:lnTo>
                      <a:pt x="614" y="300"/>
                    </a:lnTo>
                    <a:lnTo>
                      <a:pt x="617" y="301"/>
                    </a:lnTo>
                    <a:lnTo>
                      <a:pt x="618" y="301"/>
                    </a:lnTo>
                    <a:lnTo>
                      <a:pt x="617" y="304"/>
                    </a:lnTo>
                    <a:lnTo>
                      <a:pt x="613" y="312"/>
                    </a:lnTo>
                    <a:lnTo>
                      <a:pt x="609" y="326"/>
                    </a:lnTo>
                    <a:lnTo>
                      <a:pt x="606" y="330"/>
                    </a:lnTo>
                    <a:lnTo>
                      <a:pt x="605" y="331"/>
                    </a:lnTo>
                    <a:lnTo>
                      <a:pt x="605" y="334"/>
                    </a:lnTo>
                    <a:lnTo>
                      <a:pt x="601" y="331"/>
                    </a:lnTo>
                    <a:lnTo>
                      <a:pt x="601" y="334"/>
                    </a:lnTo>
                    <a:lnTo>
                      <a:pt x="599" y="335"/>
                    </a:lnTo>
                    <a:lnTo>
                      <a:pt x="598" y="334"/>
                    </a:lnTo>
                    <a:lnTo>
                      <a:pt x="598" y="331"/>
                    </a:lnTo>
                    <a:lnTo>
                      <a:pt x="594" y="334"/>
                    </a:lnTo>
                    <a:lnTo>
                      <a:pt x="592" y="338"/>
                    </a:lnTo>
                    <a:lnTo>
                      <a:pt x="590" y="338"/>
                    </a:lnTo>
                    <a:lnTo>
                      <a:pt x="588" y="335"/>
                    </a:lnTo>
                    <a:lnTo>
                      <a:pt x="587" y="338"/>
                    </a:lnTo>
                    <a:lnTo>
                      <a:pt x="586" y="342"/>
                    </a:lnTo>
                    <a:lnTo>
                      <a:pt x="577" y="345"/>
                    </a:lnTo>
                    <a:lnTo>
                      <a:pt x="577" y="346"/>
                    </a:lnTo>
                    <a:lnTo>
                      <a:pt x="579" y="350"/>
                    </a:lnTo>
                    <a:lnTo>
                      <a:pt x="577" y="353"/>
                    </a:lnTo>
                    <a:lnTo>
                      <a:pt x="576" y="360"/>
                    </a:lnTo>
                    <a:lnTo>
                      <a:pt x="575" y="361"/>
                    </a:lnTo>
                    <a:lnTo>
                      <a:pt x="573" y="364"/>
                    </a:lnTo>
                    <a:lnTo>
                      <a:pt x="569" y="361"/>
                    </a:lnTo>
                    <a:lnTo>
                      <a:pt x="567" y="364"/>
                    </a:lnTo>
                    <a:lnTo>
                      <a:pt x="565" y="364"/>
                    </a:lnTo>
                    <a:lnTo>
                      <a:pt x="564" y="364"/>
                    </a:lnTo>
                    <a:lnTo>
                      <a:pt x="563" y="361"/>
                    </a:lnTo>
                    <a:lnTo>
                      <a:pt x="559" y="361"/>
                    </a:lnTo>
                    <a:lnTo>
                      <a:pt x="559" y="364"/>
                    </a:lnTo>
                    <a:lnTo>
                      <a:pt x="559" y="368"/>
                    </a:lnTo>
                    <a:lnTo>
                      <a:pt x="559" y="370"/>
                    </a:lnTo>
                    <a:lnTo>
                      <a:pt x="559" y="372"/>
                    </a:lnTo>
                    <a:lnTo>
                      <a:pt x="559" y="374"/>
                    </a:lnTo>
                    <a:lnTo>
                      <a:pt x="559" y="383"/>
                    </a:lnTo>
                    <a:lnTo>
                      <a:pt x="556" y="387"/>
                    </a:lnTo>
                    <a:lnTo>
                      <a:pt x="556" y="389"/>
                    </a:lnTo>
                    <a:lnTo>
                      <a:pt x="554" y="393"/>
                    </a:lnTo>
                    <a:lnTo>
                      <a:pt x="556" y="395"/>
                    </a:lnTo>
                    <a:lnTo>
                      <a:pt x="556" y="399"/>
                    </a:lnTo>
                    <a:lnTo>
                      <a:pt x="556" y="402"/>
                    </a:lnTo>
                    <a:lnTo>
                      <a:pt x="557" y="408"/>
                    </a:lnTo>
                    <a:lnTo>
                      <a:pt x="556" y="410"/>
                    </a:lnTo>
                    <a:lnTo>
                      <a:pt x="550" y="435"/>
                    </a:lnTo>
                    <a:lnTo>
                      <a:pt x="548" y="440"/>
                    </a:lnTo>
                    <a:lnTo>
                      <a:pt x="545" y="454"/>
                    </a:lnTo>
                    <a:lnTo>
                      <a:pt x="545" y="457"/>
                    </a:lnTo>
                    <a:lnTo>
                      <a:pt x="542" y="469"/>
                    </a:lnTo>
                    <a:lnTo>
                      <a:pt x="538" y="473"/>
                    </a:lnTo>
                    <a:lnTo>
                      <a:pt x="541" y="521"/>
                    </a:lnTo>
                    <a:lnTo>
                      <a:pt x="542" y="525"/>
                    </a:lnTo>
                    <a:lnTo>
                      <a:pt x="538" y="547"/>
                    </a:lnTo>
                    <a:lnTo>
                      <a:pt x="540" y="551"/>
                    </a:lnTo>
                    <a:lnTo>
                      <a:pt x="537" y="563"/>
                    </a:lnTo>
                    <a:lnTo>
                      <a:pt x="537" y="566"/>
                    </a:lnTo>
                    <a:lnTo>
                      <a:pt x="535" y="570"/>
                    </a:lnTo>
                    <a:lnTo>
                      <a:pt x="530" y="580"/>
                    </a:lnTo>
                    <a:lnTo>
                      <a:pt x="529" y="599"/>
                    </a:lnTo>
                    <a:lnTo>
                      <a:pt x="529" y="604"/>
                    </a:lnTo>
                    <a:lnTo>
                      <a:pt x="527" y="604"/>
                    </a:lnTo>
                    <a:lnTo>
                      <a:pt x="527" y="608"/>
                    </a:lnTo>
                    <a:lnTo>
                      <a:pt x="529" y="610"/>
                    </a:lnTo>
                    <a:lnTo>
                      <a:pt x="527" y="621"/>
                    </a:lnTo>
                    <a:lnTo>
                      <a:pt x="526" y="621"/>
                    </a:lnTo>
                    <a:lnTo>
                      <a:pt x="525" y="618"/>
                    </a:lnTo>
                    <a:lnTo>
                      <a:pt x="522" y="618"/>
                    </a:lnTo>
                    <a:lnTo>
                      <a:pt x="511" y="622"/>
                    </a:lnTo>
                    <a:lnTo>
                      <a:pt x="511" y="625"/>
                    </a:lnTo>
                    <a:lnTo>
                      <a:pt x="510" y="625"/>
                    </a:lnTo>
                    <a:lnTo>
                      <a:pt x="508" y="625"/>
                    </a:lnTo>
                    <a:lnTo>
                      <a:pt x="500" y="648"/>
                    </a:lnTo>
                    <a:lnTo>
                      <a:pt x="500" y="650"/>
                    </a:lnTo>
                    <a:lnTo>
                      <a:pt x="499" y="650"/>
                    </a:lnTo>
                    <a:lnTo>
                      <a:pt x="498" y="656"/>
                    </a:lnTo>
                    <a:lnTo>
                      <a:pt x="498" y="660"/>
                    </a:lnTo>
                    <a:lnTo>
                      <a:pt x="495" y="663"/>
                    </a:lnTo>
                    <a:lnTo>
                      <a:pt x="495" y="665"/>
                    </a:lnTo>
                    <a:lnTo>
                      <a:pt x="493" y="670"/>
                    </a:lnTo>
                    <a:lnTo>
                      <a:pt x="491" y="670"/>
                    </a:lnTo>
                    <a:lnTo>
                      <a:pt x="488" y="671"/>
                    </a:lnTo>
                    <a:lnTo>
                      <a:pt x="487" y="675"/>
                    </a:lnTo>
                    <a:lnTo>
                      <a:pt x="488" y="682"/>
                    </a:lnTo>
                    <a:lnTo>
                      <a:pt x="488" y="686"/>
                    </a:lnTo>
                    <a:lnTo>
                      <a:pt x="488" y="689"/>
                    </a:lnTo>
                    <a:lnTo>
                      <a:pt x="484" y="705"/>
                    </a:lnTo>
                    <a:lnTo>
                      <a:pt x="484" y="708"/>
                    </a:lnTo>
                    <a:lnTo>
                      <a:pt x="485" y="709"/>
                    </a:lnTo>
                    <a:lnTo>
                      <a:pt x="483" y="724"/>
                    </a:lnTo>
                    <a:lnTo>
                      <a:pt x="484" y="724"/>
                    </a:lnTo>
                    <a:lnTo>
                      <a:pt x="484" y="730"/>
                    </a:lnTo>
                    <a:lnTo>
                      <a:pt x="480" y="734"/>
                    </a:lnTo>
                    <a:lnTo>
                      <a:pt x="480" y="738"/>
                    </a:lnTo>
                    <a:lnTo>
                      <a:pt x="479" y="738"/>
                    </a:lnTo>
                    <a:lnTo>
                      <a:pt x="477" y="739"/>
                    </a:lnTo>
                    <a:lnTo>
                      <a:pt x="476" y="739"/>
                    </a:lnTo>
                    <a:lnTo>
                      <a:pt x="476" y="738"/>
                    </a:lnTo>
                    <a:lnTo>
                      <a:pt x="470" y="727"/>
                    </a:lnTo>
                    <a:lnTo>
                      <a:pt x="465" y="734"/>
                    </a:lnTo>
                    <a:lnTo>
                      <a:pt x="461" y="743"/>
                    </a:lnTo>
                    <a:lnTo>
                      <a:pt x="460" y="749"/>
                    </a:lnTo>
                    <a:lnTo>
                      <a:pt x="461" y="768"/>
                    </a:lnTo>
                    <a:lnTo>
                      <a:pt x="460" y="772"/>
                    </a:lnTo>
                    <a:lnTo>
                      <a:pt x="460" y="773"/>
                    </a:lnTo>
                    <a:lnTo>
                      <a:pt x="457" y="778"/>
                    </a:lnTo>
                    <a:lnTo>
                      <a:pt x="456" y="786"/>
                    </a:lnTo>
                    <a:lnTo>
                      <a:pt x="453" y="795"/>
                    </a:lnTo>
                    <a:lnTo>
                      <a:pt x="451" y="808"/>
                    </a:lnTo>
                    <a:lnTo>
                      <a:pt x="453" y="843"/>
                    </a:lnTo>
                    <a:lnTo>
                      <a:pt x="451" y="865"/>
                    </a:lnTo>
                    <a:lnTo>
                      <a:pt x="446" y="873"/>
                    </a:lnTo>
                    <a:lnTo>
                      <a:pt x="443" y="873"/>
                    </a:lnTo>
                    <a:lnTo>
                      <a:pt x="442" y="873"/>
                    </a:lnTo>
                    <a:lnTo>
                      <a:pt x="441" y="877"/>
                    </a:lnTo>
                    <a:lnTo>
                      <a:pt x="437" y="877"/>
                    </a:lnTo>
                    <a:lnTo>
                      <a:pt x="437" y="873"/>
                    </a:lnTo>
                    <a:lnTo>
                      <a:pt x="435" y="872"/>
                    </a:lnTo>
                    <a:lnTo>
                      <a:pt x="432" y="873"/>
                    </a:lnTo>
                    <a:lnTo>
                      <a:pt x="430" y="872"/>
                    </a:lnTo>
                    <a:lnTo>
                      <a:pt x="427" y="873"/>
                    </a:lnTo>
                    <a:lnTo>
                      <a:pt x="426" y="873"/>
                    </a:lnTo>
                    <a:lnTo>
                      <a:pt x="422" y="872"/>
                    </a:lnTo>
                    <a:lnTo>
                      <a:pt x="420" y="873"/>
                    </a:lnTo>
                    <a:lnTo>
                      <a:pt x="418" y="873"/>
                    </a:lnTo>
                    <a:lnTo>
                      <a:pt x="420" y="873"/>
                    </a:lnTo>
                    <a:lnTo>
                      <a:pt x="418" y="876"/>
                    </a:lnTo>
                    <a:lnTo>
                      <a:pt x="418" y="877"/>
                    </a:lnTo>
                    <a:lnTo>
                      <a:pt x="418" y="884"/>
                    </a:lnTo>
                    <a:lnTo>
                      <a:pt x="420" y="884"/>
                    </a:lnTo>
                    <a:lnTo>
                      <a:pt x="418" y="888"/>
                    </a:lnTo>
                    <a:lnTo>
                      <a:pt x="418" y="892"/>
                    </a:lnTo>
                    <a:lnTo>
                      <a:pt x="415" y="892"/>
                    </a:lnTo>
                    <a:lnTo>
                      <a:pt x="415" y="895"/>
                    </a:lnTo>
                    <a:lnTo>
                      <a:pt x="412" y="899"/>
                    </a:lnTo>
                    <a:lnTo>
                      <a:pt x="412" y="902"/>
                    </a:lnTo>
                    <a:lnTo>
                      <a:pt x="411" y="903"/>
                    </a:lnTo>
                    <a:lnTo>
                      <a:pt x="412" y="907"/>
                    </a:lnTo>
                    <a:lnTo>
                      <a:pt x="414" y="914"/>
                    </a:lnTo>
                    <a:lnTo>
                      <a:pt x="415" y="914"/>
                    </a:lnTo>
                    <a:lnTo>
                      <a:pt x="418" y="911"/>
                    </a:lnTo>
                    <a:lnTo>
                      <a:pt x="420" y="914"/>
                    </a:lnTo>
                    <a:lnTo>
                      <a:pt x="422" y="914"/>
                    </a:lnTo>
                    <a:lnTo>
                      <a:pt x="423" y="915"/>
                    </a:lnTo>
                    <a:lnTo>
                      <a:pt x="426" y="915"/>
                    </a:lnTo>
                    <a:lnTo>
                      <a:pt x="428" y="914"/>
                    </a:lnTo>
                    <a:lnTo>
                      <a:pt x="430" y="915"/>
                    </a:lnTo>
                    <a:lnTo>
                      <a:pt x="431" y="918"/>
                    </a:lnTo>
                    <a:lnTo>
                      <a:pt x="435" y="918"/>
                    </a:lnTo>
                    <a:lnTo>
                      <a:pt x="437" y="921"/>
                    </a:lnTo>
                    <a:lnTo>
                      <a:pt x="441" y="926"/>
                    </a:lnTo>
                    <a:lnTo>
                      <a:pt x="443" y="926"/>
                    </a:lnTo>
                    <a:lnTo>
                      <a:pt x="450" y="937"/>
                    </a:lnTo>
                    <a:lnTo>
                      <a:pt x="449" y="944"/>
                    </a:lnTo>
                    <a:lnTo>
                      <a:pt x="450" y="945"/>
                    </a:lnTo>
                    <a:lnTo>
                      <a:pt x="451" y="950"/>
                    </a:lnTo>
                    <a:lnTo>
                      <a:pt x="454" y="950"/>
                    </a:lnTo>
                    <a:lnTo>
                      <a:pt x="456" y="952"/>
                    </a:lnTo>
                    <a:lnTo>
                      <a:pt x="456" y="955"/>
                    </a:lnTo>
                    <a:lnTo>
                      <a:pt x="456" y="956"/>
                    </a:lnTo>
                    <a:lnTo>
                      <a:pt x="457" y="956"/>
                    </a:lnTo>
                    <a:lnTo>
                      <a:pt x="457" y="959"/>
                    </a:lnTo>
                    <a:lnTo>
                      <a:pt x="458" y="959"/>
                    </a:lnTo>
                    <a:lnTo>
                      <a:pt x="460" y="960"/>
                    </a:lnTo>
                    <a:lnTo>
                      <a:pt x="462" y="960"/>
                    </a:lnTo>
                    <a:lnTo>
                      <a:pt x="465" y="965"/>
                    </a:lnTo>
                    <a:lnTo>
                      <a:pt x="468" y="973"/>
                    </a:lnTo>
                    <a:lnTo>
                      <a:pt x="472" y="975"/>
                    </a:lnTo>
                    <a:lnTo>
                      <a:pt x="475" y="978"/>
                    </a:lnTo>
                    <a:lnTo>
                      <a:pt x="475" y="982"/>
                    </a:lnTo>
                    <a:lnTo>
                      <a:pt x="476" y="982"/>
                    </a:lnTo>
                    <a:lnTo>
                      <a:pt x="477" y="988"/>
                    </a:lnTo>
                    <a:lnTo>
                      <a:pt x="477" y="992"/>
                    </a:lnTo>
                    <a:lnTo>
                      <a:pt x="480" y="997"/>
                    </a:lnTo>
                    <a:lnTo>
                      <a:pt x="480" y="1005"/>
                    </a:lnTo>
                    <a:lnTo>
                      <a:pt x="481" y="1007"/>
                    </a:lnTo>
                    <a:lnTo>
                      <a:pt x="483" y="1011"/>
                    </a:lnTo>
                    <a:lnTo>
                      <a:pt x="484" y="1016"/>
                    </a:lnTo>
                    <a:lnTo>
                      <a:pt x="484" y="1018"/>
                    </a:lnTo>
                    <a:lnTo>
                      <a:pt x="484" y="1022"/>
                    </a:lnTo>
                    <a:lnTo>
                      <a:pt x="485" y="1022"/>
                    </a:lnTo>
                    <a:lnTo>
                      <a:pt x="484" y="1024"/>
                    </a:lnTo>
                    <a:lnTo>
                      <a:pt x="488" y="1037"/>
                    </a:lnTo>
                    <a:lnTo>
                      <a:pt x="488" y="1039"/>
                    </a:lnTo>
                    <a:lnTo>
                      <a:pt x="495" y="1048"/>
                    </a:lnTo>
                    <a:lnTo>
                      <a:pt x="496" y="1049"/>
                    </a:lnTo>
                    <a:lnTo>
                      <a:pt x="495" y="1052"/>
                    </a:lnTo>
                    <a:lnTo>
                      <a:pt x="496" y="1056"/>
                    </a:lnTo>
                    <a:lnTo>
                      <a:pt x="498" y="1056"/>
                    </a:lnTo>
                    <a:lnTo>
                      <a:pt x="502" y="1052"/>
                    </a:lnTo>
                    <a:lnTo>
                      <a:pt x="503" y="1052"/>
                    </a:lnTo>
                    <a:lnTo>
                      <a:pt x="506" y="1052"/>
                    </a:lnTo>
                    <a:lnTo>
                      <a:pt x="507" y="1056"/>
                    </a:lnTo>
                    <a:lnTo>
                      <a:pt x="510" y="1053"/>
                    </a:lnTo>
                    <a:lnTo>
                      <a:pt x="512" y="1056"/>
                    </a:lnTo>
                    <a:lnTo>
                      <a:pt x="515" y="1060"/>
                    </a:lnTo>
                    <a:lnTo>
                      <a:pt x="514" y="1060"/>
                    </a:lnTo>
                    <a:lnTo>
                      <a:pt x="514" y="1064"/>
                    </a:lnTo>
                    <a:lnTo>
                      <a:pt x="515" y="1068"/>
                    </a:lnTo>
                    <a:lnTo>
                      <a:pt x="512" y="1074"/>
                    </a:lnTo>
                    <a:lnTo>
                      <a:pt x="512" y="1090"/>
                    </a:lnTo>
                    <a:lnTo>
                      <a:pt x="519" y="1101"/>
                    </a:lnTo>
                    <a:lnTo>
                      <a:pt x="462" y="1101"/>
                    </a:lnTo>
                    <a:lnTo>
                      <a:pt x="447" y="1124"/>
                    </a:lnTo>
                    <a:lnTo>
                      <a:pt x="430" y="1152"/>
                    </a:lnTo>
                    <a:lnTo>
                      <a:pt x="418" y="1152"/>
                    </a:lnTo>
                    <a:lnTo>
                      <a:pt x="412" y="1143"/>
                    </a:lnTo>
                    <a:lnTo>
                      <a:pt x="408" y="1147"/>
                    </a:lnTo>
                    <a:lnTo>
                      <a:pt x="401" y="1152"/>
                    </a:lnTo>
                    <a:lnTo>
                      <a:pt x="389" y="1152"/>
                    </a:lnTo>
                    <a:lnTo>
                      <a:pt x="382" y="1161"/>
                    </a:lnTo>
                    <a:lnTo>
                      <a:pt x="382" y="1166"/>
                    </a:lnTo>
                    <a:lnTo>
                      <a:pt x="378" y="1165"/>
                    </a:lnTo>
                    <a:lnTo>
                      <a:pt x="377" y="1162"/>
                    </a:lnTo>
                    <a:lnTo>
                      <a:pt x="373" y="1161"/>
                    </a:lnTo>
                    <a:lnTo>
                      <a:pt x="373" y="1156"/>
                    </a:lnTo>
                    <a:lnTo>
                      <a:pt x="367" y="1147"/>
                    </a:lnTo>
                    <a:lnTo>
                      <a:pt x="363" y="1154"/>
                    </a:lnTo>
                    <a:lnTo>
                      <a:pt x="359" y="1156"/>
                    </a:lnTo>
                    <a:lnTo>
                      <a:pt x="358" y="1158"/>
                    </a:lnTo>
                    <a:lnTo>
                      <a:pt x="348" y="1147"/>
                    </a:lnTo>
                    <a:lnTo>
                      <a:pt x="344" y="1147"/>
                    </a:lnTo>
                    <a:lnTo>
                      <a:pt x="339" y="1156"/>
                    </a:lnTo>
                    <a:lnTo>
                      <a:pt x="336" y="1156"/>
                    </a:lnTo>
                    <a:lnTo>
                      <a:pt x="334" y="1165"/>
                    </a:lnTo>
                    <a:lnTo>
                      <a:pt x="332" y="1169"/>
                    </a:lnTo>
                    <a:lnTo>
                      <a:pt x="332" y="1166"/>
                    </a:lnTo>
                    <a:lnTo>
                      <a:pt x="332" y="1165"/>
                    </a:lnTo>
                    <a:lnTo>
                      <a:pt x="331" y="1161"/>
                    </a:lnTo>
                    <a:lnTo>
                      <a:pt x="330" y="1158"/>
                    </a:lnTo>
                    <a:lnTo>
                      <a:pt x="330" y="1156"/>
                    </a:lnTo>
                    <a:lnTo>
                      <a:pt x="328" y="1161"/>
                    </a:lnTo>
                    <a:lnTo>
                      <a:pt x="325" y="1158"/>
                    </a:lnTo>
                    <a:lnTo>
                      <a:pt x="324" y="1161"/>
                    </a:lnTo>
                    <a:lnTo>
                      <a:pt x="321" y="1161"/>
                    </a:lnTo>
                    <a:lnTo>
                      <a:pt x="323" y="1156"/>
                    </a:lnTo>
                    <a:lnTo>
                      <a:pt x="321" y="1146"/>
                    </a:lnTo>
                    <a:lnTo>
                      <a:pt x="319" y="1146"/>
                    </a:lnTo>
                    <a:lnTo>
                      <a:pt x="316" y="1143"/>
                    </a:lnTo>
                    <a:lnTo>
                      <a:pt x="313" y="1142"/>
                    </a:lnTo>
                    <a:lnTo>
                      <a:pt x="312" y="1139"/>
                    </a:lnTo>
                    <a:lnTo>
                      <a:pt x="309" y="1139"/>
                    </a:lnTo>
                    <a:lnTo>
                      <a:pt x="309" y="1137"/>
                    </a:lnTo>
                    <a:lnTo>
                      <a:pt x="306" y="1135"/>
                    </a:lnTo>
                    <a:lnTo>
                      <a:pt x="306" y="1131"/>
                    </a:lnTo>
                    <a:lnTo>
                      <a:pt x="304" y="1128"/>
                    </a:lnTo>
                    <a:lnTo>
                      <a:pt x="302" y="1127"/>
                    </a:lnTo>
                    <a:lnTo>
                      <a:pt x="300" y="1124"/>
                    </a:lnTo>
                    <a:lnTo>
                      <a:pt x="298" y="1123"/>
                    </a:lnTo>
                    <a:lnTo>
                      <a:pt x="298" y="1120"/>
                    </a:lnTo>
                    <a:lnTo>
                      <a:pt x="297" y="1117"/>
                    </a:lnTo>
                    <a:lnTo>
                      <a:pt x="294" y="1117"/>
                    </a:lnTo>
                    <a:lnTo>
                      <a:pt x="293" y="1116"/>
                    </a:lnTo>
                    <a:lnTo>
                      <a:pt x="293" y="1109"/>
                    </a:lnTo>
                    <a:lnTo>
                      <a:pt x="293" y="1105"/>
                    </a:lnTo>
                    <a:lnTo>
                      <a:pt x="294" y="1102"/>
                    </a:lnTo>
                    <a:lnTo>
                      <a:pt x="290" y="1102"/>
                    </a:lnTo>
                    <a:lnTo>
                      <a:pt x="290" y="1101"/>
                    </a:lnTo>
                    <a:lnTo>
                      <a:pt x="289" y="1098"/>
                    </a:lnTo>
                    <a:lnTo>
                      <a:pt x="287" y="1098"/>
                    </a:lnTo>
                    <a:lnTo>
                      <a:pt x="286" y="1098"/>
                    </a:lnTo>
                    <a:lnTo>
                      <a:pt x="285" y="1098"/>
                    </a:lnTo>
                    <a:lnTo>
                      <a:pt x="283" y="1098"/>
                    </a:lnTo>
                    <a:lnTo>
                      <a:pt x="282" y="1097"/>
                    </a:lnTo>
                    <a:lnTo>
                      <a:pt x="281" y="1098"/>
                    </a:lnTo>
                    <a:lnTo>
                      <a:pt x="281" y="1102"/>
                    </a:lnTo>
                    <a:lnTo>
                      <a:pt x="281" y="1105"/>
                    </a:lnTo>
                    <a:lnTo>
                      <a:pt x="278" y="1109"/>
                    </a:lnTo>
                    <a:lnTo>
                      <a:pt x="277" y="1109"/>
                    </a:lnTo>
                    <a:lnTo>
                      <a:pt x="275" y="1116"/>
                    </a:lnTo>
                    <a:lnTo>
                      <a:pt x="273" y="1116"/>
                    </a:lnTo>
                    <a:lnTo>
                      <a:pt x="273" y="1117"/>
                    </a:lnTo>
                    <a:lnTo>
                      <a:pt x="271" y="1117"/>
                    </a:lnTo>
                    <a:lnTo>
                      <a:pt x="269" y="1112"/>
                    </a:lnTo>
                    <a:lnTo>
                      <a:pt x="267" y="1112"/>
                    </a:lnTo>
                    <a:lnTo>
                      <a:pt x="266" y="1109"/>
                    </a:lnTo>
                    <a:lnTo>
                      <a:pt x="264" y="1108"/>
                    </a:lnTo>
                    <a:lnTo>
                      <a:pt x="264" y="1109"/>
                    </a:lnTo>
                    <a:lnTo>
                      <a:pt x="258" y="1109"/>
                    </a:lnTo>
                    <a:lnTo>
                      <a:pt x="256" y="1108"/>
                    </a:lnTo>
                    <a:lnTo>
                      <a:pt x="256" y="1102"/>
                    </a:lnTo>
                    <a:lnTo>
                      <a:pt x="255" y="1105"/>
                    </a:lnTo>
                    <a:lnTo>
                      <a:pt x="254" y="1105"/>
                    </a:lnTo>
                    <a:lnTo>
                      <a:pt x="252" y="1113"/>
                    </a:lnTo>
                    <a:lnTo>
                      <a:pt x="250" y="1113"/>
                    </a:lnTo>
                    <a:lnTo>
                      <a:pt x="248" y="1116"/>
                    </a:lnTo>
                    <a:lnTo>
                      <a:pt x="245" y="1116"/>
                    </a:lnTo>
                    <a:lnTo>
                      <a:pt x="244" y="1117"/>
                    </a:lnTo>
                    <a:lnTo>
                      <a:pt x="244" y="1120"/>
                    </a:lnTo>
                    <a:lnTo>
                      <a:pt x="241" y="1120"/>
                    </a:lnTo>
                    <a:lnTo>
                      <a:pt x="240" y="1117"/>
                    </a:lnTo>
                    <a:lnTo>
                      <a:pt x="236" y="1117"/>
                    </a:lnTo>
                    <a:lnTo>
                      <a:pt x="235" y="1117"/>
                    </a:lnTo>
                    <a:lnTo>
                      <a:pt x="233" y="1116"/>
                    </a:lnTo>
                    <a:lnTo>
                      <a:pt x="232" y="1113"/>
                    </a:lnTo>
                    <a:lnTo>
                      <a:pt x="232" y="1112"/>
                    </a:lnTo>
                    <a:lnTo>
                      <a:pt x="231" y="1112"/>
                    </a:lnTo>
                    <a:lnTo>
                      <a:pt x="229" y="1113"/>
                    </a:lnTo>
                    <a:lnTo>
                      <a:pt x="229" y="1109"/>
                    </a:lnTo>
                    <a:lnTo>
                      <a:pt x="229" y="1102"/>
                    </a:lnTo>
                    <a:lnTo>
                      <a:pt x="227" y="1105"/>
                    </a:lnTo>
                    <a:lnTo>
                      <a:pt x="227" y="1102"/>
                    </a:lnTo>
                    <a:lnTo>
                      <a:pt x="225" y="1105"/>
                    </a:lnTo>
                    <a:lnTo>
                      <a:pt x="222" y="1105"/>
                    </a:lnTo>
                    <a:lnTo>
                      <a:pt x="221" y="1101"/>
                    </a:lnTo>
                    <a:lnTo>
                      <a:pt x="220" y="1101"/>
                    </a:lnTo>
                    <a:lnTo>
                      <a:pt x="218" y="1098"/>
                    </a:lnTo>
                    <a:lnTo>
                      <a:pt x="220" y="1094"/>
                    </a:lnTo>
                    <a:lnTo>
                      <a:pt x="218" y="1093"/>
                    </a:lnTo>
                    <a:lnTo>
                      <a:pt x="216" y="1093"/>
                    </a:lnTo>
                    <a:lnTo>
                      <a:pt x="216" y="1087"/>
                    </a:lnTo>
                    <a:lnTo>
                      <a:pt x="214" y="1083"/>
                    </a:lnTo>
                    <a:lnTo>
                      <a:pt x="213" y="1083"/>
                    </a:lnTo>
                    <a:lnTo>
                      <a:pt x="210" y="1082"/>
                    </a:lnTo>
                    <a:lnTo>
                      <a:pt x="210" y="1079"/>
                    </a:lnTo>
                    <a:lnTo>
                      <a:pt x="208" y="1078"/>
                    </a:lnTo>
                    <a:lnTo>
                      <a:pt x="209" y="1075"/>
                    </a:lnTo>
                    <a:lnTo>
                      <a:pt x="209" y="1074"/>
                    </a:lnTo>
                    <a:lnTo>
                      <a:pt x="208" y="1068"/>
                    </a:lnTo>
                    <a:lnTo>
                      <a:pt x="202" y="1063"/>
                    </a:lnTo>
                    <a:lnTo>
                      <a:pt x="202" y="1059"/>
                    </a:lnTo>
                    <a:lnTo>
                      <a:pt x="199" y="1052"/>
                    </a:lnTo>
                    <a:lnTo>
                      <a:pt x="199" y="1049"/>
                    </a:lnTo>
                    <a:lnTo>
                      <a:pt x="202" y="1045"/>
                    </a:lnTo>
                    <a:lnTo>
                      <a:pt x="198" y="1041"/>
                    </a:lnTo>
                    <a:lnTo>
                      <a:pt x="198" y="1039"/>
                    </a:lnTo>
                    <a:lnTo>
                      <a:pt x="198" y="1034"/>
                    </a:lnTo>
                    <a:lnTo>
                      <a:pt x="195" y="1030"/>
                    </a:lnTo>
                    <a:lnTo>
                      <a:pt x="194" y="1030"/>
                    </a:lnTo>
                    <a:lnTo>
                      <a:pt x="191" y="1026"/>
                    </a:lnTo>
                    <a:lnTo>
                      <a:pt x="187" y="1024"/>
                    </a:lnTo>
                    <a:lnTo>
                      <a:pt x="185" y="1020"/>
                    </a:lnTo>
                    <a:lnTo>
                      <a:pt x="182" y="1018"/>
                    </a:lnTo>
                    <a:lnTo>
                      <a:pt x="179" y="1020"/>
                    </a:lnTo>
                    <a:lnTo>
                      <a:pt x="176" y="1016"/>
                    </a:lnTo>
                    <a:lnTo>
                      <a:pt x="175" y="1014"/>
                    </a:lnTo>
                    <a:lnTo>
                      <a:pt x="174" y="1016"/>
                    </a:lnTo>
                    <a:lnTo>
                      <a:pt x="172" y="1014"/>
                    </a:lnTo>
                    <a:lnTo>
                      <a:pt x="174" y="1011"/>
                    </a:lnTo>
                    <a:lnTo>
                      <a:pt x="175" y="1009"/>
                    </a:lnTo>
                    <a:lnTo>
                      <a:pt x="175" y="1007"/>
                    </a:lnTo>
                    <a:lnTo>
                      <a:pt x="174" y="1005"/>
                    </a:lnTo>
                    <a:lnTo>
                      <a:pt x="172" y="1001"/>
                    </a:lnTo>
                    <a:lnTo>
                      <a:pt x="170" y="1001"/>
                    </a:lnTo>
                    <a:lnTo>
                      <a:pt x="168" y="999"/>
                    </a:lnTo>
                    <a:lnTo>
                      <a:pt x="167" y="999"/>
                    </a:lnTo>
                    <a:lnTo>
                      <a:pt x="166" y="997"/>
                    </a:lnTo>
                    <a:lnTo>
                      <a:pt x="166" y="994"/>
                    </a:lnTo>
                    <a:lnTo>
                      <a:pt x="166" y="990"/>
                    </a:lnTo>
                    <a:lnTo>
                      <a:pt x="167" y="988"/>
                    </a:lnTo>
                    <a:lnTo>
                      <a:pt x="167" y="984"/>
                    </a:lnTo>
                    <a:lnTo>
                      <a:pt x="167" y="982"/>
                    </a:lnTo>
                    <a:lnTo>
                      <a:pt x="170" y="982"/>
                    </a:lnTo>
                    <a:lnTo>
                      <a:pt x="170" y="980"/>
                    </a:lnTo>
                    <a:lnTo>
                      <a:pt x="167" y="978"/>
                    </a:lnTo>
                    <a:lnTo>
                      <a:pt x="164" y="975"/>
                    </a:lnTo>
                    <a:lnTo>
                      <a:pt x="159" y="967"/>
                    </a:lnTo>
                    <a:lnTo>
                      <a:pt x="156" y="965"/>
                    </a:lnTo>
                    <a:lnTo>
                      <a:pt x="155" y="960"/>
                    </a:lnTo>
                    <a:lnTo>
                      <a:pt x="152" y="959"/>
                    </a:lnTo>
                    <a:lnTo>
                      <a:pt x="151" y="955"/>
                    </a:lnTo>
                    <a:lnTo>
                      <a:pt x="148" y="955"/>
                    </a:lnTo>
                    <a:lnTo>
                      <a:pt x="145" y="950"/>
                    </a:lnTo>
                    <a:lnTo>
                      <a:pt x="141" y="950"/>
                    </a:lnTo>
                    <a:lnTo>
                      <a:pt x="141" y="945"/>
                    </a:lnTo>
                    <a:lnTo>
                      <a:pt x="138" y="944"/>
                    </a:lnTo>
                    <a:lnTo>
                      <a:pt x="136" y="944"/>
                    </a:lnTo>
                    <a:lnTo>
                      <a:pt x="130" y="940"/>
                    </a:lnTo>
                    <a:lnTo>
                      <a:pt x="130" y="936"/>
                    </a:lnTo>
                    <a:lnTo>
                      <a:pt x="129" y="930"/>
                    </a:lnTo>
                    <a:lnTo>
                      <a:pt x="126" y="930"/>
                    </a:lnTo>
                    <a:lnTo>
                      <a:pt x="124" y="929"/>
                    </a:lnTo>
                    <a:lnTo>
                      <a:pt x="125" y="922"/>
                    </a:lnTo>
                    <a:lnTo>
                      <a:pt x="129" y="918"/>
                    </a:lnTo>
                    <a:lnTo>
                      <a:pt x="128" y="914"/>
                    </a:lnTo>
                    <a:lnTo>
                      <a:pt x="125" y="907"/>
                    </a:lnTo>
                    <a:lnTo>
                      <a:pt x="124" y="906"/>
                    </a:lnTo>
                    <a:lnTo>
                      <a:pt x="122" y="906"/>
                    </a:lnTo>
                    <a:lnTo>
                      <a:pt x="121" y="906"/>
                    </a:lnTo>
                    <a:lnTo>
                      <a:pt x="119" y="903"/>
                    </a:lnTo>
                    <a:lnTo>
                      <a:pt x="115" y="902"/>
                    </a:lnTo>
                    <a:lnTo>
                      <a:pt x="114" y="899"/>
                    </a:lnTo>
                    <a:lnTo>
                      <a:pt x="113" y="896"/>
                    </a:lnTo>
                    <a:lnTo>
                      <a:pt x="111" y="891"/>
                    </a:lnTo>
                    <a:lnTo>
                      <a:pt x="107" y="888"/>
                    </a:lnTo>
                    <a:lnTo>
                      <a:pt x="106" y="888"/>
                    </a:lnTo>
                    <a:lnTo>
                      <a:pt x="105" y="887"/>
                    </a:lnTo>
                    <a:lnTo>
                      <a:pt x="99" y="888"/>
                    </a:lnTo>
                    <a:lnTo>
                      <a:pt x="98" y="887"/>
                    </a:lnTo>
                    <a:lnTo>
                      <a:pt x="98" y="884"/>
                    </a:lnTo>
                    <a:lnTo>
                      <a:pt x="95" y="884"/>
                    </a:lnTo>
                    <a:lnTo>
                      <a:pt x="92" y="884"/>
                    </a:lnTo>
                    <a:lnTo>
                      <a:pt x="90" y="884"/>
                    </a:lnTo>
                    <a:lnTo>
                      <a:pt x="87" y="880"/>
                    </a:lnTo>
                    <a:lnTo>
                      <a:pt x="86" y="877"/>
                    </a:lnTo>
                    <a:lnTo>
                      <a:pt x="87" y="872"/>
                    </a:lnTo>
                    <a:lnTo>
                      <a:pt x="90" y="866"/>
                    </a:lnTo>
                    <a:lnTo>
                      <a:pt x="91" y="865"/>
                    </a:lnTo>
                    <a:lnTo>
                      <a:pt x="90" y="862"/>
                    </a:lnTo>
                    <a:lnTo>
                      <a:pt x="90" y="861"/>
                    </a:lnTo>
                    <a:lnTo>
                      <a:pt x="90" y="858"/>
                    </a:lnTo>
                    <a:lnTo>
                      <a:pt x="88" y="858"/>
                    </a:lnTo>
                    <a:lnTo>
                      <a:pt x="87" y="858"/>
                    </a:lnTo>
                    <a:lnTo>
                      <a:pt x="86" y="858"/>
                    </a:lnTo>
                    <a:lnTo>
                      <a:pt x="82" y="858"/>
                    </a:lnTo>
                    <a:lnTo>
                      <a:pt x="80" y="858"/>
                    </a:lnTo>
                    <a:lnTo>
                      <a:pt x="79" y="858"/>
                    </a:lnTo>
                    <a:lnTo>
                      <a:pt x="77" y="857"/>
                    </a:lnTo>
                    <a:lnTo>
                      <a:pt x="76" y="858"/>
                    </a:lnTo>
                    <a:lnTo>
                      <a:pt x="73" y="857"/>
                    </a:lnTo>
                    <a:lnTo>
                      <a:pt x="69" y="858"/>
                    </a:lnTo>
                    <a:lnTo>
                      <a:pt x="68" y="857"/>
                    </a:lnTo>
                    <a:lnTo>
                      <a:pt x="67" y="857"/>
                    </a:lnTo>
                    <a:lnTo>
                      <a:pt x="63" y="857"/>
                    </a:lnTo>
                    <a:lnTo>
                      <a:pt x="61" y="852"/>
                    </a:lnTo>
                    <a:lnTo>
                      <a:pt x="65" y="846"/>
                    </a:lnTo>
                    <a:lnTo>
                      <a:pt x="65" y="839"/>
                    </a:lnTo>
                    <a:lnTo>
                      <a:pt x="63" y="843"/>
                    </a:lnTo>
                    <a:lnTo>
                      <a:pt x="61" y="843"/>
                    </a:lnTo>
                    <a:lnTo>
                      <a:pt x="60" y="842"/>
                    </a:lnTo>
                    <a:lnTo>
                      <a:pt x="60" y="839"/>
                    </a:lnTo>
                    <a:lnTo>
                      <a:pt x="61" y="831"/>
                    </a:lnTo>
                    <a:lnTo>
                      <a:pt x="65" y="828"/>
                    </a:lnTo>
                    <a:lnTo>
                      <a:pt x="68" y="822"/>
                    </a:lnTo>
                    <a:lnTo>
                      <a:pt x="67" y="820"/>
                    </a:lnTo>
                    <a:lnTo>
                      <a:pt x="68" y="814"/>
                    </a:lnTo>
                    <a:lnTo>
                      <a:pt x="67" y="814"/>
                    </a:lnTo>
                    <a:lnTo>
                      <a:pt x="67" y="810"/>
                    </a:lnTo>
                    <a:lnTo>
                      <a:pt x="67" y="808"/>
                    </a:lnTo>
                    <a:lnTo>
                      <a:pt x="68" y="799"/>
                    </a:lnTo>
                    <a:lnTo>
                      <a:pt x="68" y="788"/>
                    </a:lnTo>
                    <a:lnTo>
                      <a:pt x="54" y="753"/>
                    </a:lnTo>
                    <a:lnTo>
                      <a:pt x="52" y="750"/>
                    </a:lnTo>
                    <a:lnTo>
                      <a:pt x="49" y="746"/>
                    </a:lnTo>
                    <a:lnTo>
                      <a:pt x="44" y="739"/>
                    </a:lnTo>
                    <a:lnTo>
                      <a:pt x="40" y="727"/>
                    </a:lnTo>
                    <a:lnTo>
                      <a:pt x="40" y="724"/>
                    </a:lnTo>
                    <a:lnTo>
                      <a:pt x="34" y="7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52" name="Freeform 436"/>
              <p:cNvSpPr>
                <a:spLocks/>
              </p:cNvSpPr>
              <p:nvPr/>
            </p:nvSpPr>
            <p:spPr bwMode="auto">
              <a:xfrm>
                <a:off x="2943" y="2299"/>
                <a:ext cx="206" cy="389"/>
              </a:xfrm>
              <a:custGeom>
                <a:avLst/>
                <a:gdLst/>
                <a:ahLst/>
                <a:cxnLst>
                  <a:cxn ang="0">
                    <a:pos x="41" y="697"/>
                  </a:cxn>
                  <a:cxn ang="0">
                    <a:pos x="30" y="656"/>
                  </a:cxn>
                  <a:cxn ang="0">
                    <a:pos x="21" y="636"/>
                  </a:cxn>
                  <a:cxn ang="0">
                    <a:pos x="3" y="622"/>
                  </a:cxn>
                  <a:cxn ang="0">
                    <a:pos x="15" y="574"/>
                  </a:cxn>
                  <a:cxn ang="0">
                    <a:pos x="19" y="543"/>
                  </a:cxn>
                  <a:cxn ang="0">
                    <a:pos x="23" y="525"/>
                  </a:cxn>
                  <a:cxn ang="0">
                    <a:pos x="23" y="506"/>
                  </a:cxn>
                  <a:cxn ang="0">
                    <a:pos x="42" y="473"/>
                  </a:cxn>
                  <a:cxn ang="0">
                    <a:pos x="56" y="442"/>
                  </a:cxn>
                  <a:cxn ang="0">
                    <a:pos x="117" y="68"/>
                  </a:cxn>
                  <a:cxn ang="0">
                    <a:pos x="354" y="68"/>
                  </a:cxn>
                  <a:cxn ang="0">
                    <a:pos x="493" y="21"/>
                  </a:cxn>
                  <a:cxn ang="0">
                    <a:pos x="512" y="13"/>
                  </a:cxn>
                  <a:cxn ang="0">
                    <a:pos x="514" y="19"/>
                  </a:cxn>
                  <a:cxn ang="0">
                    <a:pos x="533" y="38"/>
                  </a:cxn>
                  <a:cxn ang="0">
                    <a:pos x="554" y="66"/>
                  </a:cxn>
                  <a:cxn ang="0">
                    <a:pos x="554" y="79"/>
                  </a:cxn>
                  <a:cxn ang="0">
                    <a:pos x="557" y="95"/>
                  </a:cxn>
                  <a:cxn ang="0">
                    <a:pos x="567" y="124"/>
                  </a:cxn>
                  <a:cxn ang="0">
                    <a:pos x="563" y="124"/>
                  </a:cxn>
                  <a:cxn ang="0">
                    <a:pos x="567" y="154"/>
                  </a:cxn>
                  <a:cxn ang="0">
                    <a:pos x="567" y="185"/>
                  </a:cxn>
                  <a:cxn ang="0">
                    <a:pos x="567" y="212"/>
                  </a:cxn>
                  <a:cxn ang="0">
                    <a:pos x="575" y="251"/>
                  </a:cxn>
                  <a:cxn ang="0">
                    <a:pos x="587" y="263"/>
                  </a:cxn>
                  <a:cxn ang="0">
                    <a:pos x="598" y="281"/>
                  </a:cxn>
                  <a:cxn ang="0">
                    <a:pos x="606" y="286"/>
                  </a:cxn>
                  <a:cxn ang="0">
                    <a:pos x="609" y="292"/>
                  </a:cxn>
                  <a:cxn ang="0">
                    <a:pos x="615" y="300"/>
                  </a:cxn>
                  <a:cxn ang="0">
                    <a:pos x="605" y="331"/>
                  </a:cxn>
                  <a:cxn ang="0">
                    <a:pos x="592" y="338"/>
                  </a:cxn>
                  <a:cxn ang="0">
                    <a:pos x="577" y="353"/>
                  </a:cxn>
                  <a:cxn ang="0">
                    <a:pos x="563" y="361"/>
                  </a:cxn>
                  <a:cxn ang="0">
                    <a:pos x="556" y="387"/>
                  </a:cxn>
                  <a:cxn ang="0">
                    <a:pos x="550" y="435"/>
                  </a:cxn>
                  <a:cxn ang="0">
                    <a:pos x="538" y="547"/>
                  </a:cxn>
                  <a:cxn ang="0">
                    <a:pos x="527" y="604"/>
                  </a:cxn>
                  <a:cxn ang="0">
                    <a:pos x="511" y="625"/>
                  </a:cxn>
                  <a:cxn ang="0">
                    <a:pos x="495" y="663"/>
                  </a:cxn>
                  <a:cxn ang="0">
                    <a:pos x="488" y="689"/>
                  </a:cxn>
                  <a:cxn ang="0">
                    <a:pos x="480" y="738"/>
                  </a:cxn>
                  <a:cxn ang="0">
                    <a:pos x="460" y="749"/>
                  </a:cxn>
                  <a:cxn ang="0">
                    <a:pos x="453" y="843"/>
                  </a:cxn>
                  <a:cxn ang="0">
                    <a:pos x="435" y="872"/>
                  </a:cxn>
                  <a:cxn ang="0">
                    <a:pos x="420" y="873"/>
                  </a:cxn>
                  <a:cxn ang="0">
                    <a:pos x="415" y="895"/>
                  </a:cxn>
                  <a:cxn ang="0">
                    <a:pos x="420" y="914"/>
                  </a:cxn>
                  <a:cxn ang="0">
                    <a:pos x="437" y="921"/>
                  </a:cxn>
                  <a:cxn ang="0">
                    <a:pos x="456" y="952"/>
                  </a:cxn>
                  <a:cxn ang="0">
                    <a:pos x="465" y="965"/>
                  </a:cxn>
                  <a:cxn ang="0">
                    <a:pos x="480" y="997"/>
                  </a:cxn>
                  <a:cxn ang="0">
                    <a:pos x="484" y="1024"/>
                  </a:cxn>
                  <a:cxn ang="0">
                    <a:pos x="502" y="1052"/>
                  </a:cxn>
                  <a:cxn ang="0">
                    <a:pos x="514" y="1064"/>
                  </a:cxn>
                  <a:cxn ang="0">
                    <a:pos x="418" y="1152"/>
                  </a:cxn>
                  <a:cxn ang="0">
                    <a:pos x="377" y="1162"/>
                  </a:cxn>
                  <a:cxn ang="0">
                    <a:pos x="344" y="1147"/>
                  </a:cxn>
                  <a:cxn ang="0">
                    <a:pos x="330" y="1158"/>
                  </a:cxn>
                  <a:cxn ang="0">
                    <a:pos x="319" y="1146"/>
                  </a:cxn>
                  <a:cxn ang="0">
                    <a:pos x="304" y="1128"/>
                  </a:cxn>
                  <a:cxn ang="0">
                    <a:pos x="293" y="1109"/>
                  </a:cxn>
                </a:cxnLst>
                <a:rect l="0" t="0" r="r" b="b"/>
                <a:pathLst>
                  <a:path w="618" h="1169">
                    <a:moveTo>
                      <a:pt x="34" y="724"/>
                    </a:moveTo>
                    <a:lnTo>
                      <a:pt x="35" y="724"/>
                    </a:lnTo>
                    <a:lnTo>
                      <a:pt x="38" y="724"/>
                    </a:lnTo>
                    <a:lnTo>
                      <a:pt x="40" y="724"/>
                    </a:lnTo>
                    <a:lnTo>
                      <a:pt x="42" y="708"/>
                    </a:lnTo>
                    <a:lnTo>
                      <a:pt x="42" y="704"/>
                    </a:lnTo>
                    <a:lnTo>
                      <a:pt x="42" y="701"/>
                    </a:lnTo>
                    <a:lnTo>
                      <a:pt x="41" y="697"/>
                    </a:lnTo>
                    <a:lnTo>
                      <a:pt x="35" y="697"/>
                    </a:lnTo>
                    <a:lnTo>
                      <a:pt x="35" y="694"/>
                    </a:lnTo>
                    <a:lnTo>
                      <a:pt x="30" y="690"/>
                    </a:lnTo>
                    <a:lnTo>
                      <a:pt x="27" y="685"/>
                    </a:lnTo>
                    <a:lnTo>
                      <a:pt x="27" y="682"/>
                    </a:lnTo>
                    <a:lnTo>
                      <a:pt x="29" y="674"/>
                    </a:lnTo>
                    <a:lnTo>
                      <a:pt x="29" y="663"/>
                    </a:lnTo>
                    <a:lnTo>
                      <a:pt x="30" y="656"/>
                    </a:lnTo>
                    <a:lnTo>
                      <a:pt x="29" y="656"/>
                    </a:lnTo>
                    <a:lnTo>
                      <a:pt x="27" y="656"/>
                    </a:lnTo>
                    <a:lnTo>
                      <a:pt x="25" y="660"/>
                    </a:lnTo>
                    <a:lnTo>
                      <a:pt x="25" y="659"/>
                    </a:lnTo>
                    <a:lnTo>
                      <a:pt x="26" y="650"/>
                    </a:lnTo>
                    <a:lnTo>
                      <a:pt x="22" y="641"/>
                    </a:lnTo>
                    <a:lnTo>
                      <a:pt x="22" y="637"/>
                    </a:lnTo>
                    <a:lnTo>
                      <a:pt x="21" y="636"/>
                    </a:lnTo>
                    <a:lnTo>
                      <a:pt x="22" y="633"/>
                    </a:lnTo>
                    <a:lnTo>
                      <a:pt x="23" y="625"/>
                    </a:lnTo>
                    <a:lnTo>
                      <a:pt x="19" y="622"/>
                    </a:lnTo>
                    <a:lnTo>
                      <a:pt x="14" y="616"/>
                    </a:lnTo>
                    <a:lnTo>
                      <a:pt x="12" y="622"/>
                    </a:lnTo>
                    <a:lnTo>
                      <a:pt x="8" y="622"/>
                    </a:lnTo>
                    <a:lnTo>
                      <a:pt x="4" y="622"/>
                    </a:lnTo>
                    <a:lnTo>
                      <a:pt x="3" y="622"/>
                    </a:lnTo>
                    <a:lnTo>
                      <a:pt x="0" y="614"/>
                    </a:lnTo>
                    <a:lnTo>
                      <a:pt x="3" y="604"/>
                    </a:lnTo>
                    <a:lnTo>
                      <a:pt x="4" y="601"/>
                    </a:lnTo>
                    <a:lnTo>
                      <a:pt x="4" y="599"/>
                    </a:lnTo>
                    <a:lnTo>
                      <a:pt x="7" y="595"/>
                    </a:lnTo>
                    <a:lnTo>
                      <a:pt x="12" y="593"/>
                    </a:lnTo>
                    <a:lnTo>
                      <a:pt x="18" y="580"/>
                    </a:lnTo>
                    <a:lnTo>
                      <a:pt x="15" y="574"/>
                    </a:lnTo>
                    <a:lnTo>
                      <a:pt x="14" y="570"/>
                    </a:lnTo>
                    <a:lnTo>
                      <a:pt x="12" y="566"/>
                    </a:lnTo>
                    <a:lnTo>
                      <a:pt x="12" y="563"/>
                    </a:lnTo>
                    <a:lnTo>
                      <a:pt x="12" y="559"/>
                    </a:lnTo>
                    <a:lnTo>
                      <a:pt x="10" y="555"/>
                    </a:lnTo>
                    <a:lnTo>
                      <a:pt x="15" y="544"/>
                    </a:lnTo>
                    <a:lnTo>
                      <a:pt x="18" y="543"/>
                    </a:lnTo>
                    <a:lnTo>
                      <a:pt x="19" y="543"/>
                    </a:lnTo>
                    <a:lnTo>
                      <a:pt x="21" y="540"/>
                    </a:lnTo>
                    <a:lnTo>
                      <a:pt x="22" y="540"/>
                    </a:lnTo>
                    <a:lnTo>
                      <a:pt x="25" y="537"/>
                    </a:lnTo>
                    <a:lnTo>
                      <a:pt x="27" y="536"/>
                    </a:lnTo>
                    <a:lnTo>
                      <a:pt x="27" y="533"/>
                    </a:lnTo>
                    <a:lnTo>
                      <a:pt x="27" y="529"/>
                    </a:lnTo>
                    <a:lnTo>
                      <a:pt x="23" y="528"/>
                    </a:lnTo>
                    <a:lnTo>
                      <a:pt x="23" y="525"/>
                    </a:lnTo>
                    <a:lnTo>
                      <a:pt x="22" y="525"/>
                    </a:lnTo>
                    <a:lnTo>
                      <a:pt x="23" y="522"/>
                    </a:lnTo>
                    <a:lnTo>
                      <a:pt x="23" y="521"/>
                    </a:lnTo>
                    <a:lnTo>
                      <a:pt x="23" y="514"/>
                    </a:lnTo>
                    <a:lnTo>
                      <a:pt x="21" y="513"/>
                    </a:lnTo>
                    <a:lnTo>
                      <a:pt x="21" y="510"/>
                    </a:lnTo>
                    <a:lnTo>
                      <a:pt x="21" y="507"/>
                    </a:lnTo>
                    <a:lnTo>
                      <a:pt x="23" y="506"/>
                    </a:lnTo>
                    <a:lnTo>
                      <a:pt x="31" y="502"/>
                    </a:lnTo>
                    <a:lnTo>
                      <a:pt x="31" y="498"/>
                    </a:lnTo>
                    <a:lnTo>
                      <a:pt x="30" y="491"/>
                    </a:lnTo>
                    <a:lnTo>
                      <a:pt x="34" y="488"/>
                    </a:lnTo>
                    <a:lnTo>
                      <a:pt x="34" y="484"/>
                    </a:lnTo>
                    <a:lnTo>
                      <a:pt x="38" y="477"/>
                    </a:lnTo>
                    <a:lnTo>
                      <a:pt x="41" y="476"/>
                    </a:lnTo>
                    <a:lnTo>
                      <a:pt x="42" y="473"/>
                    </a:lnTo>
                    <a:lnTo>
                      <a:pt x="42" y="472"/>
                    </a:lnTo>
                    <a:lnTo>
                      <a:pt x="44" y="461"/>
                    </a:lnTo>
                    <a:lnTo>
                      <a:pt x="42" y="459"/>
                    </a:lnTo>
                    <a:lnTo>
                      <a:pt x="41" y="454"/>
                    </a:lnTo>
                    <a:lnTo>
                      <a:pt x="41" y="450"/>
                    </a:lnTo>
                    <a:lnTo>
                      <a:pt x="44" y="449"/>
                    </a:lnTo>
                    <a:lnTo>
                      <a:pt x="48" y="440"/>
                    </a:lnTo>
                    <a:lnTo>
                      <a:pt x="56" y="442"/>
                    </a:lnTo>
                    <a:lnTo>
                      <a:pt x="60" y="440"/>
                    </a:lnTo>
                    <a:lnTo>
                      <a:pt x="67" y="438"/>
                    </a:lnTo>
                    <a:lnTo>
                      <a:pt x="72" y="440"/>
                    </a:lnTo>
                    <a:lnTo>
                      <a:pt x="80" y="442"/>
                    </a:lnTo>
                    <a:lnTo>
                      <a:pt x="80" y="217"/>
                    </a:lnTo>
                    <a:lnTo>
                      <a:pt x="80" y="187"/>
                    </a:lnTo>
                    <a:lnTo>
                      <a:pt x="117" y="187"/>
                    </a:lnTo>
                    <a:lnTo>
                      <a:pt x="117" y="68"/>
                    </a:lnTo>
                    <a:lnTo>
                      <a:pt x="205" y="68"/>
                    </a:lnTo>
                    <a:lnTo>
                      <a:pt x="271" y="68"/>
                    </a:lnTo>
                    <a:lnTo>
                      <a:pt x="348" y="68"/>
                    </a:lnTo>
                    <a:lnTo>
                      <a:pt x="353" y="53"/>
                    </a:lnTo>
                    <a:lnTo>
                      <a:pt x="354" y="53"/>
                    </a:lnTo>
                    <a:lnTo>
                      <a:pt x="357" y="55"/>
                    </a:lnTo>
                    <a:lnTo>
                      <a:pt x="357" y="57"/>
                    </a:lnTo>
                    <a:lnTo>
                      <a:pt x="354" y="68"/>
                    </a:lnTo>
                    <a:lnTo>
                      <a:pt x="418" y="68"/>
                    </a:lnTo>
                    <a:lnTo>
                      <a:pt x="432" y="83"/>
                    </a:lnTo>
                    <a:lnTo>
                      <a:pt x="446" y="80"/>
                    </a:lnTo>
                    <a:lnTo>
                      <a:pt x="449" y="80"/>
                    </a:lnTo>
                    <a:lnTo>
                      <a:pt x="454" y="55"/>
                    </a:lnTo>
                    <a:lnTo>
                      <a:pt x="475" y="51"/>
                    </a:lnTo>
                    <a:lnTo>
                      <a:pt x="484" y="17"/>
                    </a:lnTo>
                    <a:lnTo>
                      <a:pt x="493" y="21"/>
                    </a:lnTo>
                    <a:lnTo>
                      <a:pt x="498" y="17"/>
                    </a:lnTo>
                    <a:lnTo>
                      <a:pt x="507" y="0"/>
                    </a:lnTo>
                    <a:lnTo>
                      <a:pt x="510" y="5"/>
                    </a:lnTo>
                    <a:lnTo>
                      <a:pt x="511" y="6"/>
                    </a:lnTo>
                    <a:lnTo>
                      <a:pt x="511" y="9"/>
                    </a:lnTo>
                    <a:lnTo>
                      <a:pt x="512" y="9"/>
                    </a:lnTo>
                    <a:lnTo>
                      <a:pt x="512" y="11"/>
                    </a:lnTo>
                    <a:lnTo>
                      <a:pt x="512" y="13"/>
                    </a:lnTo>
                    <a:lnTo>
                      <a:pt x="512" y="15"/>
                    </a:lnTo>
                    <a:lnTo>
                      <a:pt x="514" y="13"/>
                    </a:lnTo>
                    <a:lnTo>
                      <a:pt x="514" y="17"/>
                    </a:lnTo>
                    <a:lnTo>
                      <a:pt x="512" y="15"/>
                    </a:lnTo>
                    <a:lnTo>
                      <a:pt x="512" y="17"/>
                    </a:lnTo>
                    <a:lnTo>
                      <a:pt x="512" y="19"/>
                    </a:lnTo>
                    <a:lnTo>
                      <a:pt x="514" y="19"/>
                    </a:lnTo>
                    <a:lnTo>
                      <a:pt x="515" y="19"/>
                    </a:lnTo>
                    <a:lnTo>
                      <a:pt x="517" y="24"/>
                    </a:lnTo>
                    <a:lnTo>
                      <a:pt x="521" y="28"/>
                    </a:lnTo>
                    <a:lnTo>
                      <a:pt x="523" y="28"/>
                    </a:lnTo>
                    <a:lnTo>
                      <a:pt x="527" y="28"/>
                    </a:lnTo>
                    <a:lnTo>
                      <a:pt x="530" y="30"/>
                    </a:lnTo>
                    <a:lnTo>
                      <a:pt x="533" y="32"/>
                    </a:lnTo>
                    <a:lnTo>
                      <a:pt x="533" y="38"/>
                    </a:lnTo>
                    <a:lnTo>
                      <a:pt x="535" y="40"/>
                    </a:lnTo>
                    <a:lnTo>
                      <a:pt x="538" y="49"/>
                    </a:lnTo>
                    <a:lnTo>
                      <a:pt x="544" y="51"/>
                    </a:lnTo>
                    <a:lnTo>
                      <a:pt x="548" y="55"/>
                    </a:lnTo>
                    <a:lnTo>
                      <a:pt x="550" y="55"/>
                    </a:lnTo>
                    <a:lnTo>
                      <a:pt x="550" y="57"/>
                    </a:lnTo>
                    <a:lnTo>
                      <a:pt x="552" y="60"/>
                    </a:lnTo>
                    <a:lnTo>
                      <a:pt x="554" y="66"/>
                    </a:lnTo>
                    <a:lnTo>
                      <a:pt x="554" y="68"/>
                    </a:lnTo>
                    <a:lnTo>
                      <a:pt x="552" y="68"/>
                    </a:lnTo>
                    <a:lnTo>
                      <a:pt x="554" y="72"/>
                    </a:lnTo>
                    <a:lnTo>
                      <a:pt x="553" y="75"/>
                    </a:lnTo>
                    <a:lnTo>
                      <a:pt x="554" y="76"/>
                    </a:lnTo>
                    <a:lnTo>
                      <a:pt x="552" y="76"/>
                    </a:lnTo>
                    <a:lnTo>
                      <a:pt x="553" y="79"/>
                    </a:lnTo>
                    <a:lnTo>
                      <a:pt x="554" y="79"/>
                    </a:lnTo>
                    <a:lnTo>
                      <a:pt x="554" y="80"/>
                    </a:lnTo>
                    <a:lnTo>
                      <a:pt x="553" y="80"/>
                    </a:lnTo>
                    <a:lnTo>
                      <a:pt x="554" y="80"/>
                    </a:lnTo>
                    <a:lnTo>
                      <a:pt x="556" y="90"/>
                    </a:lnTo>
                    <a:lnTo>
                      <a:pt x="554" y="90"/>
                    </a:lnTo>
                    <a:lnTo>
                      <a:pt x="556" y="91"/>
                    </a:lnTo>
                    <a:lnTo>
                      <a:pt x="557" y="94"/>
                    </a:lnTo>
                    <a:lnTo>
                      <a:pt x="557" y="95"/>
                    </a:lnTo>
                    <a:lnTo>
                      <a:pt x="559" y="98"/>
                    </a:lnTo>
                    <a:lnTo>
                      <a:pt x="559" y="99"/>
                    </a:lnTo>
                    <a:lnTo>
                      <a:pt x="563" y="110"/>
                    </a:lnTo>
                    <a:lnTo>
                      <a:pt x="567" y="120"/>
                    </a:lnTo>
                    <a:lnTo>
                      <a:pt x="568" y="124"/>
                    </a:lnTo>
                    <a:lnTo>
                      <a:pt x="567" y="125"/>
                    </a:lnTo>
                    <a:lnTo>
                      <a:pt x="567" y="128"/>
                    </a:lnTo>
                    <a:lnTo>
                      <a:pt x="567" y="124"/>
                    </a:lnTo>
                    <a:lnTo>
                      <a:pt x="567" y="121"/>
                    </a:lnTo>
                    <a:lnTo>
                      <a:pt x="567" y="125"/>
                    </a:lnTo>
                    <a:lnTo>
                      <a:pt x="565" y="120"/>
                    </a:lnTo>
                    <a:lnTo>
                      <a:pt x="565" y="114"/>
                    </a:lnTo>
                    <a:lnTo>
                      <a:pt x="564" y="114"/>
                    </a:lnTo>
                    <a:lnTo>
                      <a:pt x="564" y="117"/>
                    </a:lnTo>
                    <a:lnTo>
                      <a:pt x="563" y="121"/>
                    </a:lnTo>
                    <a:lnTo>
                      <a:pt x="563" y="124"/>
                    </a:lnTo>
                    <a:lnTo>
                      <a:pt x="561" y="124"/>
                    </a:lnTo>
                    <a:lnTo>
                      <a:pt x="561" y="125"/>
                    </a:lnTo>
                    <a:lnTo>
                      <a:pt x="561" y="128"/>
                    </a:lnTo>
                    <a:lnTo>
                      <a:pt x="564" y="133"/>
                    </a:lnTo>
                    <a:lnTo>
                      <a:pt x="564" y="143"/>
                    </a:lnTo>
                    <a:lnTo>
                      <a:pt x="564" y="147"/>
                    </a:lnTo>
                    <a:lnTo>
                      <a:pt x="565" y="148"/>
                    </a:lnTo>
                    <a:lnTo>
                      <a:pt x="567" y="154"/>
                    </a:lnTo>
                    <a:lnTo>
                      <a:pt x="567" y="159"/>
                    </a:lnTo>
                    <a:lnTo>
                      <a:pt x="565" y="159"/>
                    </a:lnTo>
                    <a:lnTo>
                      <a:pt x="565" y="163"/>
                    </a:lnTo>
                    <a:lnTo>
                      <a:pt x="565" y="166"/>
                    </a:lnTo>
                    <a:lnTo>
                      <a:pt x="565" y="174"/>
                    </a:lnTo>
                    <a:lnTo>
                      <a:pt x="567" y="183"/>
                    </a:lnTo>
                    <a:lnTo>
                      <a:pt x="567" y="185"/>
                    </a:lnTo>
                    <a:lnTo>
                      <a:pt x="567" y="187"/>
                    </a:lnTo>
                    <a:lnTo>
                      <a:pt x="568" y="198"/>
                    </a:lnTo>
                    <a:lnTo>
                      <a:pt x="568" y="202"/>
                    </a:lnTo>
                    <a:lnTo>
                      <a:pt x="568" y="206"/>
                    </a:lnTo>
                    <a:lnTo>
                      <a:pt x="567" y="206"/>
                    </a:lnTo>
                    <a:lnTo>
                      <a:pt x="567" y="208"/>
                    </a:lnTo>
                    <a:lnTo>
                      <a:pt x="567" y="211"/>
                    </a:lnTo>
                    <a:lnTo>
                      <a:pt x="567" y="212"/>
                    </a:lnTo>
                    <a:lnTo>
                      <a:pt x="569" y="217"/>
                    </a:lnTo>
                    <a:lnTo>
                      <a:pt x="571" y="223"/>
                    </a:lnTo>
                    <a:lnTo>
                      <a:pt x="571" y="227"/>
                    </a:lnTo>
                    <a:lnTo>
                      <a:pt x="572" y="234"/>
                    </a:lnTo>
                    <a:lnTo>
                      <a:pt x="575" y="242"/>
                    </a:lnTo>
                    <a:lnTo>
                      <a:pt x="575" y="244"/>
                    </a:lnTo>
                    <a:lnTo>
                      <a:pt x="573" y="248"/>
                    </a:lnTo>
                    <a:lnTo>
                      <a:pt x="575" y="251"/>
                    </a:lnTo>
                    <a:lnTo>
                      <a:pt x="575" y="253"/>
                    </a:lnTo>
                    <a:lnTo>
                      <a:pt x="576" y="257"/>
                    </a:lnTo>
                    <a:lnTo>
                      <a:pt x="577" y="263"/>
                    </a:lnTo>
                    <a:lnTo>
                      <a:pt x="579" y="263"/>
                    </a:lnTo>
                    <a:lnTo>
                      <a:pt x="580" y="263"/>
                    </a:lnTo>
                    <a:lnTo>
                      <a:pt x="583" y="262"/>
                    </a:lnTo>
                    <a:lnTo>
                      <a:pt x="583" y="263"/>
                    </a:lnTo>
                    <a:lnTo>
                      <a:pt x="587" y="263"/>
                    </a:lnTo>
                    <a:lnTo>
                      <a:pt x="586" y="266"/>
                    </a:lnTo>
                    <a:lnTo>
                      <a:pt x="587" y="270"/>
                    </a:lnTo>
                    <a:lnTo>
                      <a:pt x="587" y="266"/>
                    </a:lnTo>
                    <a:lnTo>
                      <a:pt x="587" y="263"/>
                    </a:lnTo>
                    <a:lnTo>
                      <a:pt x="587" y="266"/>
                    </a:lnTo>
                    <a:lnTo>
                      <a:pt x="587" y="270"/>
                    </a:lnTo>
                    <a:lnTo>
                      <a:pt x="594" y="274"/>
                    </a:lnTo>
                    <a:lnTo>
                      <a:pt x="598" y="281"/>
                    </a:lnTo>
                    <a:lnTo>
                      <a:pt x="601" y="282"/>
                    </a:lnTo>
                    <a:lnTo>
                      <a:pt x="598" y="286"/>
                    </a:lnTo>
                    <a:lnTo>
                      <a:pt x="599" y="289"/>
                    </a:lnTo>
                    <a:lnTo>
                      <a:pt x="602" y="292"/>
                    </a:lnTo>
                    <a:lnTo>
                      <a:pt x="603" y="292"/>
                    </a:lnTo>
                    <a:lnTo>
                      <a:pt x="605" y="292"/>
                    </a:lnTo>
                    <a:lnTo>
                      <a:pt x="605" y="289"/>
                    </a:lnTo>
                    <a:lnTo>
                      <a:pt x="606" y="286"/>
                    </a:lnTo>
                    <a:lnTo>
                      <a:pt x="606" y="289"/>
                    </a:lnTo>
                    <a:lnTo>
                      <a:pt x="606" y="292"/>
                    </a:lnTo>
                    <a:lnTo>
                      <a:pt x="605" y="292"/>
                    </a:lnTo>
                    <a:lnTo>
                      <a:pt x="603" y="292"/>
                    </a:lnTo>
                    <a:lnTo>
                      <a:pt x="606" y="292"/>
                    </a:lnTo>
                    <a:lnTo>
                      <a:pt x="609" y="296"/>
                    </a:lnTo>
                    <a:lnTo>
                      <a:pt x="609" y="293"/>
                    </a:lnTo>
                    <a:lnTo>
                      <a:pt x="609" y="292"/>
                    </a:lnTo>
                    <a:lnTo>
                      <a:pt x="610" y="292"/>
                    </a:lnTo>
                    <a:lnTo>
                      <a:pt x="611" y="296"/>
                    </a:lnTo>
                    <a:lnTo>
                      <a:pt x="611" y="297"/>
                    </a:lnTo>
                    <a:lnTo>
                      <a:pt x="613" y="300"/>
                    </a:lnTo>
                    <a:lnTo>
                      <a:pt x="614" y="297"/>
                    </a:lnTo>
                    <a:lnTo>
                      <a:pt x="614" y="301"/>
                    </a:lnTo>
                    <a:lnTo>
                      <a:pt x="615" y="300"/>
                    </a:lnTo>
                    <a:lnTo>
                      <a:pt x="614" y="300"/>
                    </a:lnTo>
                    <a:lnTo>
                      <a:pt x="617" y="301"/>
                    </a:lnTo>
                    <a:lnTo>
                      <a:pt x="618" y="301"/>
                    </a:lnTo>
                    <a:lnTo>
                      <a:pt x="617" y="304"/>
                    </a:lnTo>
                    <a:lnTo>
                      <a:pt x="613" y="312"/>
                    </a:lnTo>
                    <a:lnTo>
                      <a:pt x="609" y="326"/>
                    </a:lnTo>
                    <a:lnTo>
                      <a:pt x="606" y="330"/>
                    </a:lnTo>
                    <a:lnTo>
                      <a:pt x="605" y="331"/>
                    </a:lnTo>
                    <a:lnTo>
                      <a:pt x="605" y="334"/>
                    </a:lnTo>
                    <a:lnTo>
                      <a:pt x="601" y="331"/>
                    </a:lnTo>
                    <a:lnTo>
                      <a:pt x="601" y="334"/>
                    </a:lnTo>
                    <a:lnTo>
                      <a:pt x="599" y="335"/>
                    </a:lnTo>
                    <a:lnTo>
                      <a:pt x="598" y="334"/>
                    </a:lnTo>
                    <a:lnTo>
                      <a:pt x="598" y="331"/>
                    </a:lnTo>
                    <a:lnTo>
                      <a:pt x="594" y="334"/>
                    </a:lnTo>
                    <a:lnTo>
                      <a:pt x="592" y="338"/>
                    </a:lnTo>
                    <a:lnTo>
                      <a:pt x="590" y="338"/>
                    </a:lnTo>
                    <a:lnTo>
                      <a:pt x="588" y="335"/>
                    </a:lnTo>
                    <a:lnTo>
                      <a:pt x="587" y="338"/>
                    </a:lnTo>
                    <a:lnTo>
                      <a:pt x="586" y="342"/>
                    </a:lnTo>
                    <a:lnTo>
                      <a:pt x="577" y="345"/>
                    </a:lnTo>
                    <a:lnTo>
                      <a:pt x="577" y="346"/>
                    </a:lnTo>
                    <a:lnTo>
                      <a:pt x="579" y="350"/>
                    </a:lnTo>
                    <a:lnTo>
                      <a:pt x="577" y="353"/>
                    </a:lnTo>
                    <a:lnTo>
                      <a:pt x="576" y="360"/>
                    </a:lnTo>
                    <a:lnTo>
                      <a:pt x="575" y="361"/>
                    </a:lnTo>
                    <a:lnTo>
                      <a:pt x="573" y="364"/>
                    </a:lnTo>
                    <a:lnTo>
                      <a:pt x="569" y="361"/>
                    </a:lnTo>
                    <a:lnTo>
                      <a:pt x="567" y="364"/>
                    </a:lnTo>
                    <a:lnTo>
                      <a:pt x="565" y="364"/>
                    </a:lnTo>
                    <a:lnTo>
                      <a:pt x="564" y="364"/>
                    </a:lnTo>
                    <a:lnTo>
                      <a:pt x="563" y="361"/>
                    </a:lnTo>
                    <a:lnTo>
                      <a:pt x="559" y="361"/>
                    </a:lnTo>
                    <a:lnTo>
                      <a:pt x="559" y="364"/>
                    </a:lnTo>
                    <a:lnTo>
                      <a:pt x="559" y="368"/>
                    </a:lnTo>
                    <a:lnTo>
                      <a:pt x="559" y="370"/>
                    </a:lnTo>
                    <a:lnTo>
                      <a:pt x="559" y="372"/>
                    </a:lnTo>
                    <a:lnTo>
                      <a:pt x="559" y="374"/>
                    </a:lnTo>
                    <a:lnTo>
                      <a:pt x="559" y="383"/>
                    </a:lnTo>
                    <a:lnTo>
                      <a:pt x="556" y="387"/>
                    </a:lnTo>
                    <a:lnTo>
                      <a:pt x="556" y="389"/>
                    </a:lnTo>
                    <a:lnTo>
                      <a:pt x="554" y="393"/>
                    </a:lnTo>
                    <a:lnTo>
                      <a:pt x="556" y="395"/>
                    </a:lnTo>
                    <a:lnTo>
                      <a:pt x="556" y="399"/>
                    </a:lnTo>
                    <a:lnTo>
                      <a:pt x="556" y="402"/>
                    </a:lnTo>
                    <a:lnTo>
                      <a:pt x="557" y="408"/>
                    </a:lnTo>
                    <a:lnTo>
                      <a:pt x="556" y="410"/>
                    </a:lnTo>
                    <a:lnTo>
                      <a:pt x="550" y="435"/>
                    </a:lnTo>
                    <a:lnTo>
                      <a:pt x="548" y="440"/>
                    </a:lnTo>
                    <a:lnTo>
                      <a:pt x="545" y="454"/>
                    </a:lnTo>
                    <a:lnTo>
                      <a:pt x="545" y="457"/>
                    </a:lnTo>
                    <a:lnTo>
                      <a:pt x="542" y="469"/>
                    </a:lnTo>
                    <a:lnTo>
                      <a:pt x="538" y="473"/>
                    </a:lnTo>
                    <a:lnTo>
                      <a:pt x="541" y="521"/>
                    </a:lnTo>
                    <a:lnTo>
                      <a:pt x="542" y="525"/>
                    </a:lnTo>
                    <a:lnTo>
                      <a:pt x="538" y="547"/>
                    </a:lnTo>
                    <a:lnTo>
                      <a:pt x="540" y="551"/>
                    </a:lnTo>
                    <a:lnTo>
                      <a:pt x="537" y="563"/>
                    </a:lnTo>
                    <a:lnTo>
                      <a:pt x="537" y="566"/>
                    </a:lnTo>
                    <a:lnTo>
                      <a:pt x="535" y="570"/>
                    </a:lnTo>
                    <a:lnTo>
                      <a:pt x="530" y="580"/>
                    </a:lnTo>
                    <a:lnTo>
                      <a:pt x="529" y="599"/>
                    </a:lnTo>
                    <a:lnTo>
                      <a:pt x="529" y="604"/>
                    </a:lnTo>
                    <a:lnTo>
                      <a:pt x="527" y="604"/>
                    </a:lnTo>
                    <a:lnTo>
                      <a:pt x="527" y="608"/>
                    </a:lnTo>
                    <a:lnTo>
                      <a:pt x="529" y="610"/>
                    </a:lnTo>
                    <a:lnTo>
                      <a:pt x="527" y="621"/>
                    </a:lnTo>
                    <a:lnTo>
                      <a:pt x="526" y="621"/>
                    </a:lnTo>
                    <a:lnTo>
                      <a:pt x="525" y="618"/>
                    </a:lnTo>
                    <a:lnTo>
                      <a:pt x="522" y="618"/>
                    </a:lnTo>
                    <a:lnTo>
                      <a:pt x="511" y="622"/>
                    </a:lnTo>
                    <a:lnTo>
                      <a:pt x="511" y="625"/>
                    </a:lnTo>
                    <a:lnTo>
                      <a:pt x="510" y="625"/>
                    </a:lnTo>
                    <a:lnTo>
                      <a:pt x="508" y="625"/>
                    </a:lnTo>
                    <a:lnTo>
                      <a:pt x="500" y="648"/>
                    </a:lnTo>
                    <a:lnTo>
                      <a:pt x="500" y="650"/>
                    </a:lnTo>
                    <a:lnTo>
                      <a:pt x="499" y="650"/>
                    </a:lnTo>
                    <a:lnTo>
                      <a:pt x="498" y="656"/>
                    </a:lnTo>
                    <a:lnTo>
                      <a:pt x="498" y="660"/>
                    </a:lnTo>
                    <a:lnTo>
                      <a:pt x="495" y="663"/>
                    </a:lnTo>
                    <a:lnTo>
                      <a:pt x="495" y="665"/>
                    </a:lnTo>
                    <a:lnTo>
                      <a:pt x="493" y="670"/>
                    </a:lnTo>
                    <a:lnTo>
                      <a:pt x="491" y="670"/>
                    </a:lnTo>
                    <a:lnTo>
                      <a:pt x="488" y="671"/>
                    </a:lnTo>
                    <a:lnTo>
                      <a:pt x="487" y="675"/>
                    </a:lnTo>
                    <a:lnTo>
                      <a:pt x="488" y="682"/>
                    </a:lnTo>
                    <a:lnTo>
                      <a:pt x="488" y="686"/>
                    </a:lnTo>
                    <a:lnTo>
                      <a:pt x="488" y="689"/>
                    </a:lnTo>
                    <a:lnTo>
                      <a:pt x="484" y="705"/>
                    </a:lnTo>
                    <a:lnTo>
                      <a:pt x="484" y="708"/>
                    </a:lnTo>
                    <a:lnTo>
                      <a:pt x="485" y="709"/>
                    </a:lnTo>
                    <a:lnTo>
                      <a:pt x="483" y="724"/>
                    </a:lnTo>
                    <a:lnTo>
                      <a:pt x="484" y="724"/>
                    </a:lnTo>
                    <a:lnTo>
                      <a:pt x="484" y="730"/>
                    </a:lnTo>
                    <a:lnTo>
                      <a:pt x="480" y="734"/>
                    </a:lnTo>
                    <a:lnTo>
                      <a:pt x="480" y="738"/>
                    </a:lnTo>
                    <a:lnTo>
                      <a:pt x="479" y="738"/>
                    </a:lnTo>
                    <a:lnTo>
                      <a:pt x="477" y="739"/>
                    </a:lnTo>
                    <a:lnTo>
                      <a:pt x="476" y="739"/>
                    </a:lnTo>
                    <a:lnTo>
                      <a:pt x="476" y="738"/>
                    </a:lnTo>
                    <a:lnTo>
                      <a:pt x="470" y="727"/>
                    </a:lnTo>
                    <a:lnTo>
                      <a:pt x="465" y="734"/>
                    </a:lnTo>
                    <a:lnTo>
                      <a:pt x="461" y="743"/>
                    </a:lnTo>
                    <a:lnTo>
                      <a:pt x="460" y="749"/>
                    </a:lnTo>
                    <a:lnTo>
                      <a:pt x="461" y="768"/>
                    </a:lnTo>
                    <a:lnTo>
                      <a:pt x="460" y="772"/>
                    </a:lnTo>
                    <a:lnTo>
                      <a:pt x="460" y="773"/>
                    </a:lnTo>
                    <a:lnTo>
                      <a:pt x="457" y="778"/>
                    </a:lnTo>
                    <a:lnTo>
                      <a:pt x="456" y="786"/>
                    </a:lnTo>
                    <a:lnTo>
                      <a:pt x="453" y="795"/>
                    </a:lnTo>
                    <a:lnTo>
                      <a:pt x="451" y="808"/>
                    </a:lnTo>
                    <a:lnTo>
                      <a:pt x="453" y="843"/>
                    </a:lnTo>
                    <a:lnTo>
                      <a:pt x="451" y="865"/>
                    </a:lnTo>
                    <a:lnTo>
                      <a:pt x="446" y="873"/>
                    </a:lnTo>
                    <a:lnTo>
                      <a:pt x="443" y="873"/>
                    </a:lnTo>
                    <a:lnTo>
                      <a:pt x="442" y="873"/>
                    </a:lnTo>
                    <a:lnTo>
                      <a:pt x="441" y="877"/>
                    </a:lnTo>
                    <a:lnTo>
                      <a:pt x="437" y="877"/>
                    </a:lnTo>
                    <a:lnTo>
                      <a:pt x="437" y="873"/>
                    </a:lnTo>
                    <a:lnTo>
                      <a:pt x="435" y="872"/>
                    </a:lnTo>
                    <a:lnTo>
                      <a:pt x="432" y="873"/>
                    </a:lnTo>
                    <a:lnTo>
                      <a:pt x="430" y="872"/>
                    </a:lnTo>
                    <a:lnTo>
                      <a:pt x="427" y="873"/>
                    </a:lnTo>
                    <a:lnTo>
                      <a:pt x="426" y="873"/>
                    </a:lnTo>
                    <a:lnTo>
                      <a:pt x="422" y="872"/>
                    </a:lnTo>
                    <a:lnTo>
                      <a:pt x="420" y="873"/>
                    </a:lnTo>
                    <a:lnTo>
                      <a:pt x="418" y="873"/>
                    </a:lnTo>
                    <a:lnTo>
                      <a:pt x="420" y="873"/>
                    </a:lnTo>
                    <a:lnTo>
                      <a:pt x="418" y="876"/>
                    </a:lnTo>
                    <a:lnTo>
                      <a:pt x="418" y="877"/>
                    </a:lnTo>
                    <a:lnTo>
                      <a:pt x="418" y="884"/>
                    </a:lnTo>
                    <a:lnTo>
                      <a:pt x="420" y="884"/>
                    </a:lnTo>
                    <a:lnTo>
                      <a:pt x="418" y="888"/>
                    </a:lnTo>
                    <a:lnTo>
                      <a:pt x="418" y="892"/>
                    </a:lnTo>
                    <a:lnTo>
                      <a:pt x="415" y="892"/>
                    </a:lnTo>
                    <a:lnTo>
                      <a:pt x="415" y="895"/>
                    </a:lnTo>
                    <a:lnTo>
                      <a:pt x="412" y="899"/>
                    </a:lnTo>
                    <a:lnTo>
                      <a:pt x="412" y="902"/>
                    </a:lnTo>
                    <a:lnTo>
                      <a:pt x="411" y="903"/>
                    </a:lnTo>
                    <a:lnTo>
                      <a:pt x="412" y="907"/>
                    </a:lnTo>
                    <a:lnTo>
                      <a:pt x="414" y="914"/>
                    </a:lnTo>
                    <a:lnTo>
                      <a:pt x="415" y="914"/>
                    </a:lnTo>
                    <a:lnTo>
                      <a:pt x="418" y="911"/>
                    </a:lnTo>
                    <a:lnTo>
                      <a:pt x="420" y="914"/>
                    </a:lnTo>
                    <a:lnTo>
                      <a:pt x="422" y="914"/>
                    </a:lnTo>
                    <a:lnTo>
                      <a:pt x="423" y="915"/>
                    </a:lnTo>
                    <a:lnTo>
                      <a:pt x="426" y="915"/>
                    </a:lnTo>
                    <a:lnTo>
                      <a:pt x="428" y="914"/>
                    </a:lnTo>
                    <a:lnTo>
                      <a:pt x="430" y="915"/>
                    </a:lnTo>
                    <a:lnTo>
                      <a:pt x="431" y="918"/>
                    </a:lnTo>
                    <a:lnTo>
                      <a:pt x="435" y="918"/>
                    </a:lnTo>
                    <a:lnTo>
                      <a:pt x="437" y="921"/>
                    </a:lnTo>
                    <a:lnTo>
                      <a:pt x="441" y="926"/>
                    </a:lnTo>
                    <a:lnTo>
                      <a:pt x="443" y="926"/>
                    </a:lnTo>
                    <a:lnTo>
                      <a:pt x="450" y="937"/>
                    </a:lnTo>
                    <a:lnTo>
                      <a:pt x="449" y="944"/>
                    </a:lnTo>
                    <a:lnTo>
                      <a:pt x="450" y="945"/>
                    </a:lnTo>
                    <a:lnTo>
                      <a:pt x="451" y="950"/>
                    </a:lnTo>
                    <a:lnTo>
                      <a:pt x="454" y="950"/>
                    </a:lnTo>
                    <a:lnTo>
                      <a:pt x="456" y="952"/>
                    </a:lnTo>
                    <a:lnTo>
                      <a:pt x="456" y="955"/>
                    </a:lnTo>
                    <a:lnTo>
                      <a:pt x="456" y="956"/>
                    </a:lnTo>
                    <a:lnTo>
                      <a:pt x="457" y="956"/>
                    </a:lnTo>
                    <a:lnTo>
                      <a:pt x="457" y="959"/>
                    </a:lnTo>
                    <a:lnTo>
                      <a:pt x="458" y="959"/>
                    </a:lnTo>
                    <a:lnTo>
                      <a:pt x="460" y="960"/>
                    </a:lnTo>
                    <a:lnTo>
                      <a:pt x="462" y="960"/>
                    </a:lnTo>
                    <a:lnTo>
                      <a:pt x="465" y="965"/>
                    </a:lnTo>
                    <a:lnTo>
                      <a:pt x="468" y="973"/>
                    </a:lnTo>
                    <a:lnTo>
                      <a:pt x="472" y="975"/>
                    </a:lnTo>
                    <a:lnTo>
                      <a:pt x="475" y="978"/>
                    </a:lnTo>
                    <a:lnTo>
                      <a:pt x="475" y="982"/>
                    </a:lnTo>
                    <a:lnTo>
                      <a:pt x="476" y="982"/>
                    </a:lnTo>
                    <a:lnTo>
                      <a:pt x="477" y="988"/>
                    </a:lnTo>
                    <a:lnTo>
                      <a:pt x="477" y="992"/>
                    </a:lnTo>
                    <a:lnTo>
                      <a:pt x="480" y="997"/>
                    </a:lnTo>
                    <a:lnTo>
                      <a:pt x="480" y="1005"/>
                    </a:lnTo>
                    <a:lnTo>
                      <a:pt x="481" y="1007"/>
                    </a:lnTo>
                    <a:lnTo>
                      <a:pt x="483" y="1011"/>
                    </a:lnTo>
                    <a:lnTo>
                      <a:pt x="484" y="1016"/>
                    </a:lnTo>
                    <a:lnTo>
                      <a:pt x="484" y="1018"/>
                    </a:lnTo>
                    <a:lnTo>
                      <a:pt x="484" y="1022"/>
                    </a:lnTo>
                    <a:lnTo>
                      <a:pt x="485" y="1022"/>
                    </a:lnTo>
                    <a:lnTo>
                      <a:pt x="484" y="1024"/>
                    </a:lnTo>
                    <a:lnTo>
                      <a:pt x="488" y="1037"/>
                    </a:lnTo>
                    <a:lnTo>
                      <a:pt x="488" y="1039"/>
                    </a:lnTo>
                    <a:lnTo>
                      <a:pt x="495" y="1048"/>
                    </a:lnTo>
                    <a:lnTo>
                      <a:pt x="496" y="1049"/>
                    </a:lnTo>
                    <a:lnTo>
                      <a:pt x="495" y="1052"/>
                    </a:lnTo>
                    <a:lnTo>
                      <a:pt x="496" y="1056"/>
                    </a:lnTo>
                    <a:lnTo>
                      <a:pt x="498" y="1056"/>
                    </a:lnTo>
                    <a:lnTo>
                      <a:pt x="502" y="1052"/>
                    </a:lnTo>
                    <a:lnTo>
                      <a:pt x="503" y="1052"/>
                    </a:lnTo>
                    <a:lnTo>
                      <a:pt x="506" y="1052"/>
                    </a:lnTo>
                    <a:lnTo>
                      <a:pt x="507" y="1056"/>
                    </a:lnTo>
                    <a:lnTo>
                      <a:pt x="510" y="1053"/>
                    </a:lnTo>
                    <a:lnTo>
                      <a:pt x="512" y="1056"/>
                    </a:lnTo>
                    <a:lnTo>
                      <a:pt x="515" y="1060"/>
                    </a:lnTo>
                    <a:lnTo>
                      <a:pt x="514" y="1060"/>
                    </a:lnTo>
                    <a:lnTo>
                      <a:pt x="514" y="1064"/>
                    </a:lnTo>
                    <a:lnTo>
                      <a:pt x="515" y="1068"/>
                    </a:lnTo>
                    <a:lnTo>
                      <a:pt x="512" y="1074"/>
                    </a:lnTo>
                    <a:lnTo>
                      <a:pt x="512" y="1090"/>
                    </a:lnTo>
                    <a:lnTo>
                      <a:pt x="519" y="1101"/>
                    </a:lnTo>
                    <a:lnTo>
                      <a:pt x="462" y="1101"/>
                    </a:lnTo>
                    <a:lnTo>
                      <a:pt x="447" y="1124"/>
                    </a:lnTo>
                    <a:lnTo>
                      <a:pt x="430" y="1152"/>
                    </a:lnTo>
                    <a:lnTo>
                      <a:pt x="418" y="1152"/>
                    </a:lnTo>
                    <a:lnTo>
                      <a:pt x="412" y="1143"/>
                    </a:lnTo>
                    <a:lnTo>
                      <a:pt x="408" y="1147"/>
                    </a:lnTo>
                    <a:lnTo>
                      <a:pt x="401" y="1152"/>
                    </a:lnTo>
                    <a:lnTo>
                      <a:pt x="389" y="1152"/>
                    </a:lnTo>
                    <a:lnTo>
                      <a:pt x="382" y="1161"/>
                    </a:lnTo>
                    <a:lnTo>
                      <a:pt x="382" y="1166"/>
                    </a:lnTo>
                    <a:lnTo>
                      <a:pt x="378" y="1165"/>
                    </a:lnTo>
                    <a:lnTo>
                      <a:pt x="377" y="1162"/>
                    </a:lnTo>
                    <a:lnTo>
                      <a:pt x="373" y="1161"/>
                    </a:lnTo>
                    <a:lnTo>
                      <a:pt x="373" y="1156"/>
                    </a:lnTo>
                    <a:lnTo>
                      <a:pt x="367" y="1147"/>
                    </a:lnTo>
                    <a:lnTo>
                      <a:pt x="363" y="1154"/>
                    </a:lnTo>
                    <a:lnTo>
                      <a:pt x="359" y="1156"/>
                    </a:lnTo>
                    <a:lnTo>
                      <a:pt x="358" y="1158"/>
                    </a:lnTo>
                    <a:lnTo>
                      <a:pt x="348" y="1147"/>
                    </a:lnTo>
                    <a:lnTo>
                      <a:pt x="344" y="1147"/>
                    </a:lnTo>
                    <a:lnTo>
                      <a:pt x="339" y="1156"/>
                    </a:lnTo>
                    <a:lnTo>
                      <a:pt x="336" y="1156"/>
                    </a:lnTo>
                    <a:lnTo>
                      <a:pt x="334" y="1165"/>
                    </a:lnTo>
                    <a:lnTo>
                      <a:pt x="332" y="1169"/>
                    </a:lnTo>
                    <a:lnTo>
                      <a:pt x="332" y="1166"/>
                    </a:lnTo>
                    <a:lnTo>
                      <a:pt x="332" y="1165"/>
                    </a:lnTo>
                    <a:lnTo>
                      <a:pt x="331" y="1161"/>
                    </a:lnTo>
                    <a:lnTo>
                      <a:pt x="330" y="1158"/>
                    </a:lnTo>
                    <a:lnTo>
                      <a:pt x="330" y="1156"/>
                    </a:lnTo>
                    <a:lnTo>
                      <a:pt x="328" y="1161"/>
                    </a:lnTo>
                    <a:lnTo>
                      <a:pt x="325" y="1158"/>
                    </a:lnTo>
                    <a:lnTo>
                      <a:pt x="324" y="1161"/>
                    </a:lnTo>
                    <a:lnTo>
                      <a:pt x="321" y="1161"/>
                    </a:lnTo>
                    <a:lnTo>
                      <a:pt x="323" y="1156"/>
                    </a:lnTo>
                    <a:lnTo>
                      <a:pt x="321" y="1146"/>
                    </a:lnTo>
                    <a:lnTo>
                      <a:pt x="319" y="1146"/>
                    </a:lnTo>
                    <a:lnTo>
                      <a:pt x="316" y="1143"/>
                    </a:lnTo>
                    <a:lnTo>
                      <a:pt x="313" y="1142"/>
                    </a:lnTo>
                    <a:lnTo>
                      <a:pt x="312" y="1139"/>
                    </a:lnTo>
                    <a:lnTo>
                      <a:pt x="309" y="1139"/>
                    </a:lnTo>
                    <a:lnTo>
                      <a:pt x="309" y="1137"/>
                    </a:lnTo>
                    <a:lnTo>
                      <a:pt x="306" y="1135"/>
                    </a:lnTo>
                    <a:lnTo>
                      <a:pt x="306" y="1131"/>
                    </a:lnTo>
                    <a:lnTo>
                      <a:pt x="304" y="1128"/>
                    </a:lnTo>
                    <a:lnTo>
                      <a:pt x="302" y="1127"/>
                    </a:lnTo>
                    <a:lnTo>
                      <a:pt x="300" y="1124"/>
                    </a:lnTo>
                    <a:lnTo>
                      <a:pt x="298" y="1123"/>
                    </a:lnTo>
                    <a:lnTo>
                      <a:pt x="298" y="1120"/>
                    </a:lnTo>
                    <a:lnTo>
                      <a:pt x="297" y="1117"/>
                    </a:lnTo>
                    <a:lnTo>
                      <a:pt x="294" y="1117"/>
                    </a:lnTo>
                    <a:lnTo>
                      <a:pt x="293" y="1116"/>
                    </a:lnTo>
                    <a:lnTo>
                      <a:pt x="293" y="1109"/>
                    </a:lnTo>
                    <a:lnTo>
                      <a:pt x="293" y="1105"/>
                    </a:lnTo>
                    <a:lnTo>
                      <a:pt x="294" y="1102"/>
                    </a:lnTo>
                    <a:lnTo>
                      <a:pt x="290" y="1102"/>
                    </a:lnTo>
                    <a:lnTo>
                      <a:pt x="290" y="1101"/>
                    </a:lnTo>
                    <a:lnTo>
                      <a:pt x="289" y="1098"/>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51" name="Freeform 435"/>
              <p:cNvSpPr>
                <a:spLocks/>
              </p:cNvSpPr>
              <p:nvPr/>
            </p:nvSpPr>
            <p:spPr bwMode="auto">
              <a:xfrm>
                <a:off x="2954" y="2540"/>
                <a:ext cx="85" cy="132"/>
              </a:xfrm>
              <a:custGeom>
                <a:avLst/>
                <a:gdLst/>
                <a:ahLst/>
                <a:cxnLst>
                  <a:cxn ang="0">
                    <a:pos x="252" y="374"/>
                  </a:cxn>
                  <a:cxn ang="0">
                    <a:pos x="248" y="373"/>
                  </a:cxn>
                  <a:cxn ang="0">
                    <a:pos x="247" y="381"/>
                  </a:cxn>
                  <a:cxn ang="0">
                    <a:pos x="241" y="392"/>
                  </a:cxn>
                  <a:cxn ang="0">
                    <a:pos x="237" y="393"/>
                  </a:cxn>
                  <a:cxn ang="0">
                    <a:pos x="232" y="385"/>
                  </a:cxn>
                  <a:cxn ang="0">
                    <a:pos x="224" y="385"/>
                  </a:cxn>
                  <a:cxn ang="0">
                    <a:pos x="221" y="381"/>
                  </a:cxn>
                  <a:cxn ang="0">
                    <a:pos x="216" y="389"/>
                  </a:cxn>
                  <a:cxn ang="0">
                    <a:pos x="210" y="393"/>
                  </a:cxn>
                  <a:cxn ang="0">
                    <a:pos x="206" y="393"/>
                  </a:cxn>
                  <a:cxn ang="0">
                    <a:pos x="199" y="392"/>
                  </a:cxn>
                  <a:cxn ang="0">
                    <a:pos x="197" y="388"/>
                  </a:cxn>
                  <a:cxn ang="0">
                    <a:pos x="195" y="378"/>
                  </a:cxn>
                  <a:cxn ang="0">
                    <a:pos x="191" y="381"/>
                  </a:cxn>
                  <a:cxn ang="0">
                    <a:pos x="186" y="377"/>
                  </a:cxn>
                  <a:cxn ang="0">
                    <a:pos x="184" y="369"/>
                  </a:cxn>
                  <a:cxn ang="0">
                    <a:pos x="180" y="359"/>
                  </a:cxn>
                  <a:cxn ang="0">
                    <a:pos x="176" y="355"/>
                  </a:cxn>
                  <a:cxn ang="0">
                    <a:pos x="175" y="350"/>
                  </a:cxn>
                  <a:cxn ang="0">
                    <a:pos x="168" y="335"/>
                  </a:cxn>
                  <a:cxn ang="0">
                    <a:pos x="168" y="321"/>
                  </a:cxn>
                  <a:cxn ang="0">
                    <a:pos x="164" y="310"/>
                  </a:cxn>
                  <a:cxn ang="0">
                    <a:pos x="157" y="302"/>
                  </a:cxn>
                  <a:cxn ang="0">
                    <a:pos x="148" y="294"/>
                  </a:cxn>
                  <a:cxn ang="0">
                    <a:pos x="141" y="290"/>
                  </a:cxn>
                  <a:cxn ang="0">
                    <a:pos x="140" y="287"/>
                  </a:cxn>
                  <a:cxn ang="0">
                    <a:pos x="140" y="281"/>
                  </a:cxn>
                  <a:cxn ang="0">
                    <a:pos x="134" y="275"/>
                  </a:cxn>
                  <a:cxn ang="0">
                    <a:pos x="132" y="270"/>
                  </a:cxn>
                  <a:cxn ang="0">
                    <a:pos x="133" y="260"/>
                  </a:cxn>
                  <a:cxn ang="0">
                    <a:pos x="136" y="256"/>
                  </a:cxn>
                  <a:cxn ang="0">
                    <a:pos x="125" y="243"/>
                  </a:cxn>
                  <a:cxn ang="0">
                    <a:pos x="118" y="235"/>
                  </a:cxn>
                  <a:cxn ang="0">
                    <a:pos x="111" y="226"/>
                  </a:cxn>
                  <a:cxn ang="0">
                    <a:pos x="104" y="220"/>
                  </a:cxn>
                  <a:cxn ang="0">
                    <a:pos x="96" y="212"/>
                  </a:cxn>
                  <a:cxn ang="0">
                    <a:pos x="90" y="205"/>
                  </a:cxn>
                  <a:cxn ang="0">
                    <a:pos x="94" y="190"/>
                  </a:cxn>
                  <a:cxn ang="0">
                    <a:pos x="88" y="182"/>
                  </a:cxn>
                  <a:cxn ang="0">
                    <a:pos x="81" y="178"/>
                  </a:cxn>
                  <a:cxn ang="0">
                    <a:pos x="77" y="167"/>
                  </a:cxn>
                  <a:cxn ang="0">
                    <a:pos x="71" y="163"/>
                  </a:cxn>
                  <a:cxn ang="0">
                    <a:pos x="64" y="160"/>
                  </a:cxn>
                  <a:cxn ang="0">
                    <a:pos x="56" y="160"/>
                  </a:cxn>
                  <a:cxn ang="0">
                    <a:pos x="53" y="148"/>
                  </a:cxn>
                  <a:cxn ang="0">
                    <a:pos x="56" y="138"/>
                  </a:cxn>
                  <a:cxn ang="0">
                    <a:pos x="54" y="134"/>
                  </a:cxn>
                  <a:cxn ang="0">
                    <a:pos x="48" y="134"/>
                  </a:cxn>
                  <a:cxn ang="0">
                    <a:pos x="43" y="133"/>
                  </a:cxn>
                  <a:cxn ang="0">
                    <a:pos x="35" y="134"/>
                  </a:cxn>
                  <a:cxn ang="0">
                    <a:pos x="29" y="133"/>
                  </a:cxn>
                  <a:cxn ang="0">
                    <a:pos x="31" y="115"/>
                  </a:cxn>
                  <a:cxn ang="0">
                    <a:pos x="26" y="118"/>
                  </a:cxn>
                  <a:cxn ang="0">
                    <a:pos x="31" y="104"/>
                  </a:cxn>
                  <a:cxn ang="0">
                    <a:pos x="34" y="90"/>
                  </a:cxn>
                  <a:cxn ang="0">
                    <a:pos x="33" y="84"/>
                  </a:cxn>
                  <a:cxn ang="0">
                    <a:pos x="20" y="29"/>
                  </a:cxn>
                  <a:cxn ang="0">
                    <a:pos x="10" y="15"/>
                  </a:cxn>
                  <a:cxn ang="0">
                    <a:pos x="0" y="0"/>
                  </a:cxn>
                </a:cxnLst>
                <a:rect l="0" t="0" r="r" b="b"/>
                <a:pathLst>
                  <a:path w="255" h="396">
                    <a:moveTo>
                      <a:pt x="255" y="374"/>
                    </a:moveTo>
                    <a:lnTo>
                      <a:pt x="253" y="374"/>
                    </a:lnTo>
                    <a:lnTo>
                      <a:pt x="252" y="374"/>
                    </a:lnTo>
                    <a:lnTo>
                      <a:pt x="251" y="374"/>
                    </a:lnTo>
                    <a:lnTo>
                      <a:pt x="249" y="374"/>
                    </a:lnTo>
                    <a:lnTo>
                      <a:pt x="248" y="373"/>
                    </a:lnTo>
                    <a:lnTo>
                      <a:pt x="247" y="374"/>
                    </a:lnTo>
                    <a:lnTo>
                      <a:pt x="247" y="378"/>
                    </a:lnTo>
                    <a:lnTo>
                      <a:pt x="247" y="381"/>
                    </a:lnTo>
                    <a:lnTo>
                      <a:pt x="244" y="385"/>
                    </a:lnTo>
                    <a:lnTo>
                      <a:pt x="243" y="385"/>
                    </a:lnTo>
                    <a:lnTo>
                      <a:pt x="241" y="392"/>
                    </a:lnTo>
                    <a:lnTo>
                      <a:pt x="239" y="392"/>
                    </a:lnTo>
                    <a:lnTo>
                      <a:pt x="239" y="393"/>
                    </a:lnTo>
                    <a:lnTo>
                      <a:pt x="237" y="393"/>
                    </a:lnTo>
                    <a:lnTo>
                      <a:pt x="235" y="388"/>
                    </a:lnTo>
                    <a:lnTo>
                      <a:pt x="233" y="388"/>
                    </a:lnTo>
                    <a:lnTo>
                      <a:pt x="232" y="385"/>
                    </a:lnTo>
                    <a:lnTo>
                      <a:pt x="230" y="384"/>
                    </a:lnTo>
                    <a:lnTo>
                      <a:pt x="230" y="385"/>
                    </a:lnTo>
                    <a:lnTo>
                      <a:pt x="224" y="385"/>
                    </a:lnTo>
                    <a:lnTo>
                      <a:pt x="222" y="384"/>
                    </a:lnTo>
                    <a:lnTo>
                      <a:pt x="222" y="378"/>
                    </a:lnTo>
                    <a:lnTo>
                      <a:pt x="221" y="381"/>
                    </a:lnTo>
                    <a:lnTo>
                      <a:pt x="220" y="381"/>
                    </a:lnTo>
                    <a:lnTo>
                      <a:pt x="218" y="389"/>
                    </a:lnTo>
                    <a:lnTo>
                      <a:pt x="216" y="389"/>
                    </a:lnTo>
                    <a:lnTo>
                      <a:pt x="214" y="392"/>
                    </a:lnTo>
                    <a:lnTo>
                      <a:pt x="211" y="392"/>
                    </a:lnTo>
                    <a:lnTo>
                      <a:pt x="210" y="393"/>
                    </a:lnTo>
                    <a:lnTo>
                      <a:pt x="210" y="396"/>
                    </a:lnTo>
                    <a:lnTo>
                      <a:pt x="207" y="396"/>
                    </a:lnTo>
                    <a:lnTo>
                      <a:pt x="206" y="393"/>
                    </a:lnTo>
                    <a:lnTo>
                      <a:pt x="202" y="393"/>
                    </a:lnTo>
                    <a:lnTo>
                      <a:pt x="201" y="393"/>
                    </a:lnTo>
                    <a:lnTo>
                      <a:pt x="199" y="392"/>
                    </a:lnTo>
                    <a:lnTo>
                      <a:pt x="198" y="389"/>
                    </a:lnTo>
                    <a:lnTo>
                      <a:pt x="198" y="388"/>
                    </a:lnTo>
                    <a:lnTo>
                      <a:pt x="197" y="388"/>
                    </a:lnTo>
                    <a:lnTo>
                      <a:pt x="195" y="389"/>
                    </a:lnTo>
                    <a:lnTo>
                      <a:pt x="195" y="385"/>
                    </a:lnTo>
                    <a:lnTo>
                      <a:pt x="195" y="378"/>
                    </a:lnTo>
                    <a:lnTo>
                      <a:pt x="193" y="381"/>
                    </a:lnTo>
                    <a:lnTo>
                      <a:pt x="193" y="378"/>
                    </a:lnTo>
                    <a:lnTo>
                      <a:pt x="191" y="381"/>
                    </a:lnTo>
                    <a:lnTo>
                      <a:pt x="188" y="381"/>
                    </a:lnTo>
                    <a:lnTo>
                      <a:pt x="187" y="377"/>
                    </a:lnTo>
                    <a:lnTo>
                      <a:pt x="186" y="377"/>
                    </a:lnTo>
                    <a:lnTo>
                      <a:pt x="184" y="374"/>
                    </a:lnTo>
                    <a:lnTo>
                      <a:pt x="186" y="370"/>
                    </a:lnTo>
                    <a:lnTo>
                      <a:pt x="184" y="369"/>
                    </a:lnTo>
                    <a:lnTo>
                      <a:pt x="182" y="369"/>
                    </a:lnTo>
                    <a:lnTo>
                      <a:pt x="182" y="363"/>
                    </a:lnTo>
                    <a:lnTo>
                      <a:pt x="180" y="359"/>
                    </a:lnTo>
                    <a:lnTo>
                      <a:pt x="179" y="359"/>
                    </a:lnTo>
                    <a:lnTo>
                      <a:pt x="176" y="358"/>
                    </a:lnTo>
                    <a:lnTo>
                      <a:pt x="176" y="355"/>
                    </a:lnTo>
                    <a:lnTo>
                      <a:pt x="174" y="354"/>
                    </a:lnTo>
                    <a:lnTo>
                      <a:pt x="175" y="351"/>
                    </a:lnTo>
                    <a:lnTo>
                      <a:pt x="175" y="350"/>
                    </a:lnTo>
                    <a:lnTo>
                      <a:pt x="174" y="344"/>
                    </a:lnTo>
                    <a:lnTo>
                      <a:pt x="168" y="339"/>
                    </a:lnTo>
                    <a:lnTo>
                      <a:pt x="168" y="335"/>
                    </a:lnTo>
                    <a:lnTo>
                      <a:pt x="165" y="328"/>
                    </a:lnTo>
                    <a:lnTo>
                      <a:pt x="165" y="325"/>
                    </a:lnTo>
                    <a:lnTo>
                      <a:pt x="168" y="321"/>
                    </a:lnTo>
                    <a:lnTo>
                      <a:pt x="164" y="317"/>
                    </a:lnTo>
                    <a:lnTo>
                      <a:pt x="164" y="315"/>
                    </a:lnTo>
                    <a:lnTo>
                      <a:pt x="164" y="310"/>
                    </a:lnTo>
                    <a:lnTo>
                      <a:pt x="161" y="306"/>
                    </a:lnTo>
                    <a:lnTo>
                      <a:pt x="160" y="306"/>
                    </a:lnTo>
                    <a:lnTo>
                      <a:pt x="157" y="302"/>
                    </a:lnTo>
                    <a:lnTo>
                      <a:pt x="153" y="300"/>
                    </a:lnTo>
                    <a:lnTo>
                      <a:pt x="151" y="296"/>
                    </a:lnTo>
                    <a:lnTo>
                      <a:pt x="148" y="294"/>
                    </a:lnTo>
                    <a:lnTo>
                      <a:pt x="145" y="296"/>
                    </a:lnTo>
                    <a:lnTo>
                      <a:pt x="142" y="292"/>
                    </a:lnTo>
                    <a:lnTo>
                      <a:pt x="141" y="290"/>
                    </a:lnTo>
                    <a:lnTo>
                      <a:pt x="140" y="292"/>
                    </a:lnTo>
                    <a:lnTo>
                      <a:pt x="138" y="290"/>
                    </a:lnTo>
                    <a:lnTo>
                      <a:pt x="140" y="287"/>
                    </a:lnTo>
                    <a:lnTo>
                      <a:pt x="141" y="285"/>
                    </a:lnTo>
                    <a:lnTo>
                      <a:pt x="141" y="283"/>
                    </a:lnTo>
                    <a:lnTo>
                      <a:pt x="140" y="281"/>
                    </a:lnTo>
                    <a:lnTo>
                      <a:pt x="138" y="277"/>
                    </a:lnTo>
                    <a:lnTo>
                      <a:pt x="136" y="277"/>
                    </a:lnTo>
                    <a:lnTo>
                      <a:pt x="134" y="275"/>
                    </a:lnTo>
                    <a:lnTo>
                      <a:pt x="133" y="275"/>
                    </a:lnTo>
                    <a:lnTo>
                      <a:pt x="132" y="273"/>
                    </a:lnTo>
                    <a:lnTo>
                      <a:pt x="132" y="270"/>
                    </a:lnTo>
                    <a:lnTo>
                      <a:pt x="132" y="266"/>
                    </a:lnTo>
                    <a:lnTo>
                      <a:pt x="133" y="264"/>
                    </a:lnTo>
                    <a:lnTo>
                      <a:pt x="133" y="260"/>
                    </a:lnTo>
                    <a:lnTo>
                      <a:pt x="133" y="258"/>
                    </a:lnTo>
                    <a:lnTo>
                      <a:pt x="136" y="258"/>
                    </a:lnTo>
                    <a:lnTo>
                      <a:pt x="136" y="256"/>
                    </a:lnTo>
                    <a:lnTo>
                      <a:pt x="133" y="254"/>
                    </a:lnTo>
                    <a:lnTo>
                      <a:pt x="130" y="251"/>
                    </a:lnTo>
                    <a:lnTo>
                      <a:pt x="125" y="243"/>
                    </a:lnTo>
                    <a:lnTo>
                      <a:pt x="122" y="241"/>
                    </a:lnTo>
                    <a:lnTo>
                      <a:pt x="121" y="236"/>
                    </a:lnTo>
                    <a:lnTo>
                      <a:pt x="118" y="235"/>
                    </a:lnTo>
                    <a:lnTo>
                      <a:pt x="117" y="231"/>
                    </a:lnTo>
                    <a:lnTo>
                      <a:pt x="114" y="231"/>
                    </a:lnTo>
                    <a:lnTo>
                      <a:pt x="111" y="226"/>
                    </a:lnTo>
                    <a:lnTo>
                      <a:pt x="107" y="226"/>
                    </a:lnTo>
                    <a:lnTo>
                      <a:pt x="107" y="221"/>
                    </a:lnTo>
                    <a:lnTo>
                      <a:pt x="104" y="220"/>
                    </a:lnTo>
                    <a:lnTo>
                      <a:pt x="102" y="220"/>
                    </a:lnTo>
                    <a:lnTo>
                      <a:pt x="96" y="216"/>
                    </a:lnTo>
                    <a:lnTo>
                      <a:pt x="96" y="212"/>
                    </a:lnTo>
                    <a:lnTo>
                      <a:pt x="95" y="206"/>
                    </a:lnTo>
                    <a:lnTo>
                      <a:pt x="92" y="206"/>
                    </a:lnTo>
                    <a:lnTo>
                      <a:pt x="90" y="205"/>
                    </a:lnTo>
                    <a:lnTo>
                      <a:pt x="91" y="198"/>
                    </a:lnTo>
                    <a:lnTo>
                      <a:pt x="95" y="194"/>
                    </a:lnTo>
                    <a:lnTo>
                      <a:pt x="94" y="190"/>
                    </a:lnTo>
                    <a:lnTo>
                      <a:pt x="91" y="183"/>
                    </a:lnTo>
                    <a:lnTo>
                      <a:pt x="90" y="182"/>
                    </a:lnTo>
                    <a:lnTo>
                      <a:pt x="88" y="182"/>
                    </a:lnTo>
                    <a:lnTo>
                      <a:pt x="87" y="182"/>
                    </a:lnTo>
                    <a:lnTo>
                      <a:pt x="85" y="179"/>
                    </a:lnTo>
                    <a:lnTo>
                      <a:pt x="81" y="178"/>
                    </a:lnTo>
                    <a:lnTo>
                      <a:pt x="80" y="175"/>
                    </a:lnTo>
                    <a:lnTo>
                      <a:pt x="79" y="172"/>
                    </a:lnTo>
                    <a:lnTo>
                      <a:pt x="77" y="167"/>
                    </a:lnTo>
                    <a:lnTo>
                      <a:pt x="73" y="164"/>
                    </a:lnTo>
                    <a:lnTo>
                      <a:pt x="72" y="164"/>
                    </a:lnTo>
                    <a:lnTo>
                      <a:pt x="71" y="163"/>
                    </a:lnTo>
                    <a:lnTo>
                      <a:pt x="65" y="164"/>
                    </a:lnTo>
                    <a:lnTo>
                      <a:pt x="64" y="163"/>
                    </a:lnTo>
                    <a:lnTo>
                      <a:pt x="64" y="160"/>
                    </a:lnTo>
                    <a:lnTo>
                      <a:pt x="61" y="160"/>
                    </a:lnTo>
                    <a:lnTo>
                      <a:pt x="58" y="160"/>
                    </a:lnTo>
                    <a:lnTo>
                      <a:pt x="56" y="160"/>
                    </a:lnTo>
                    <a:lnTo>
                      <a:pt x="53" y="156"/>
                    </a:lnTo>
                    <a:lnTo>
                      <a:pt x="52" y="153"/>
                    </a:lnTo>
                    <a:lnTo>
                      <a:pt x="53" y="148"/>
                    </a:lnTo>
                    <a:lnTo>
                      <a:pt x="56" y="142"/>
                    </a:lnTo>
                    <a:lnTo>
                      <a:pt x="57" y="141"/>
                    </a:lnTo>
                    <a:lnTo>
                      <a:pt x="56" y="138"/>
                    </a:lnTo>
                    <a:lnTo>
                      <a:pt x="56" y="137"/>
                    </a:lnTo>
                    <a:lnTo>
                      <a:pt x="56" y="134"/>
                    </a:lnTo>
                    <a:lnTo>
                      <a:pt x="54" y="134"/>
                    </a:lnTo>
                    <a:lnTo>
                      <a:pt x="53" y="134"/>
                    </a:lnTo>
                    <a:lnTo>
                      <a:pt x="52" y="134"/>
                    </a:lnTo>
                    <a:lnTo>
                      <a:pt x="48" y="134"/>
                    </a:lnTo>
                    <a:lnTo>
                      <a:pt x="46" y="134"/>
                    </a:lnTo>
                    <a:lnTo>
                      <a:pt x="45" y="134"/>
                    </a:lnTo>
                    <a:lnTo>
                      <a:pt x="43" y="133"/>
                    </a:lnTo>
                    <a:lnTo>
                      <a:pt x="42" y="134"/>
                    </a:lnTo>
                    <a:lnTo>
                      <a:pt x="39" y="133"/>
                    </a:lnTo>
                    <a:lnTo>
                      <a:pt x="35" y="134"/>
                    </a:lnTo>
                    <a:lnTo>
                      <a:pt x="34" y="133"/>
                    </a:lnTo>
                    <a:lnTo>
                      <a:pt x="33" y="133"/>
                    </a:lnTo>
                    <a:lnTo>
                      <a:pt x="29" y="133"/>
                    </a:lnTo>
                    <a:lnTo>
                      <a:pt x="27" y="128"/>
                    </a:lnTo>
                    <a:lnTo>
                      <a:pt x="31" y="122"/>
                    </a:lnTo>
                    <a:lnTo>
                      <a:pt x="31" y="115"/>
                    </a:lnTo>
                    <a:lnTo>
                      <a:pt x="29" y="119"/>
                    </a:lnTo>
                    <a:lnTo>
                      <a:pt x="27" y="119"/>
                    </a:lnTo>
                    <a:lnTo>
                      <a:pt x="26" y="118"/>
                    </a:lnTo>
                    <a:lnTo>
                      <a:pt x="26" y="115"/>
                    </a:lnTo>
                    <a:lnTo>
                      <a:pt x="27" y="107"/>
                    </a:lnTo>
                    <a:lnTo>
                      <a:pt x="31" y="104"/>
                    </a:lnTo>
                    <a:lnTo>
                      <a:pt x="34" y="98"/>
                    </a:lnTo>
                    <a:lnTo>
                      <a:pt x="33" y="96"/>
                    </a:lnTo>
                    <a:lnTo>
                      <a:pt x="34" y="90"/>
                    </a:lnTo>
                    <a:lnTo>
                      <a:pt x="33" y="90"/>
                    </a:lnTo>
                    <a:lnTo>
                      <a:pt x="33" y="86"/>
                    </a:lnTo>
                    <a:lnTo>
                      <a:pt x="33" y="84"/>
                    </a:lnTo>
                    <a:lnTo>
                      <a:pt x="34" y="75"/>
                    </a:lnTo>
                    <a:lnTo>
                      <a:pt x="34" y="64"/>
                    </a:lnTo>
                    <a:lnTo>
                      <a:pt x="20" y="29"/>
                    </a:lnTo>
                    <a:lnTo>
                      <a:pt x="18" y="26"/>
                    </a:lnTo>
                    <a:lnTo>
                      <a:pt x="15" y="22"/>
                    </a:lnTo>
                    <a:lnTo>
                      <a:pt x="10" y="15"/>
                    </a:lnTo>
                    <a:lnTo>
                      <a:pt x="6" y="3"/>
                    </a:lnTo>
                    <a:lnTo>
                      <a:pt x="6" y="0"/>
                    </a:lnTo>
                    <a:lnTo>
                      <a:pt x="0"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50" name="Freeform 434"/>
              <p:cNvSpPr>
                <a:spLocks/>
              </p:cNvSpPr>
              <p:nvPr/>
            </p:nvSpPr>
            <p:spPr bwMode="auto">
              <a:xfrm>
                <a:off x="3350" y="3171"/>
                <a:ext cx="4" cy="5"/>
              </a:xfrm>
              <a:custGeom>
                <a:avLst/>
                <a:gdLst/>
                <a:ahLst/>
                <a:cxnLst>
                  <a:cxn ang="0">
                    <a:pos x="10" y="0"/>
                  </a:cxn>
                  <a:cxn ang="0">
                    <a:pos x="2" y="16"/>
                  </a:cxn>
                  <a:cxn ang="0">
                    <a:pos x="0" y="8"/>
                  </a:cxn>
                  <a:cxn ang="0">
                    <a:pos x="10" y="0"/>
                  </a:cxn>
                </a:cxnLst>
                <a:rect l="0" t="0" r="r" b="b"/>
                <a:pathLst>
                  <a:path w="10" h="16">
                    <a:moveTo>
                      <a:pt x="10" y="0"/>
                    </a:moveTo>
                    <a:lnTo>
                      <a:pt x="2" y="16"/>
                    </a:lnTo>
                    <a:lnTo>
                      <a:pt x="0" y="8"/>
                    </a:lnTo>
                    <a:lnTo>
                      <a:pt x="10"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49" name="Freeform 433"/>
              <p:cNvSpPr>
                <a:spLocks/>
              </p:cNvSpPr>
              <p:nvPr/>
            </p:nvSpPr>
            <p:spPr bwMode="auto">
              <a:xfrm>
                <a:off x="3416" y="1995"/>
                <a:ext cx="179" cy="179"/>
              </a:xfrm>
              <a:custGeom>
                <a:avLst/>
                <a:gdLst/>
                <a:ahLst/>
                <a:cxnLst>
                  <a:cxn ang="0">
                    <a:pos x="281" y="94"/>
                  </a:cxn>
                  <a:cxn ang="0">
                    <a:pos x="302" y="75"/>
                  </a:cxn>
                  <a:cxn ang="0">
                    <a:pos x="309" y="71"/>
                  </a:cxn>
                  <a:cxn ang="0">
                    <a:pos x="329" y="78"/>
                  </a:cxn>
                  <a:cxn ang="0">
                    <a:pos x="327" y="60"/>
                  </a:cxn>
                  <a:cxn ang="0">
                    <a:pos x="356" y="56"/>
                  </a:cxn>
                  <a:cxn ang="0">
                    <a:pos x="360" y="33"/>
                  </a:cxn>
                  <a:cxn ang="0">
                    <a:pos x="400" y="9"/>
                  </a:cxn>
                  <a:cxn ang="0">
                    <a:pos x="408" y="30"/>
                  </a:cxn>
                  <a:cxn ang="0">
                    <a:pos x="420" y="105"/>
                  </a:cxn>
                  <a:cxn ang="0">
                    <a:pos x="463" y="71"/>
                  </a:cxn>
                  <a:cxn ang="0">
                    <a:pos x="484" y="71"/>
                  </a:cxn>
                  <a:cxn ang="0">
                    <a:pos x="512" y="63"/>
                  </a:cxn>
                  <a:cxn ang="0">
                    <a:pos x="531" y="72"/>
                  </a:cxn>
                  <a:cxn ang="0">
                    <a:pos x="529" y="83"/>
                  </a:cxn>
                  <a:cxn ang="0">
                    <a:pos x="531" y="94"/>
                  </a:cxn>
                  <a:cxn ang="0">
                    <a:pos x="524" y="83"/>
                  </a:cxn>
                  <a:cxn ang="0">
                    <a:pos x="512" y="87"/>
                  </a:cxn>
                  <a:cxn ang="0">
                    <a:pos x="524" y="83"/>
                  </a:cxn>
                  <a:cxn ang="0">
                    <a:pos x="512" y="87"/>
                  </a:cxn>
                  <a:cxn ang="0">
                    <a:pos x="484" y="94"/>
                  </a:cxn>
                  <a:cxn ang="0">
                    <a:pos x="458" y="97"/>
                  </a:cxn>
                  <a:cxn ang="0">
                    <a:pos x="428" y="109"/>
                  </a:cxn>
                  <a:cxn ang="0">
                    <a:pos x="411" y="120"/>
                  </a:cxn>
                  <a:cxn ang="0">
                    <a:pos x="403" y="135"/>
                  </a:cxn>
                  <a:cxn ang="0">
                    <a:pos x="400" y="147"/>
                  </a:cxn>
                  <a:cxn ang="0">
                    <a:pos x="411" y="173"/>
                  </a:cxn>
                  <a:cxn ang="0">
                    <a:pos x="411" y="198"/>
                  </a:cxn>
                  <a:cxn ang="0">
                    <a:pos x="400" y="215"/>
                  </a:cxn>
                  <a:cxn ang="0">
                    <a:pos x="392" y="243"/>
                  </a:cxn>
                  <a:cxn ang="0">
                    <a:pos x="392" y="262"/>
                  </a:cxn>
                  <a:cxn ang="0">
                    <a:pos x="352" y="281"/>
                  </a:cxn>
                  <a:cxn ang="0">
                    <a:pos x="365" y="307"/>
                  </a:cxn>
                  <a:cxn ang="0">
                    <a:pos x="331" y="322"/>
                  </a:cxn>
                  <a:cxn ang="0">
                    <a:pos x="327" y="389"/>
                  </a:cxn>
                  <a:cxn ang="0">
                    <a:pos x="302" y="397"/>
                  </a:cxn>
                  <a:cxn ang="0">
                    <a:pos x="294" y="396"/>
                  </a:cxn>
                  <a:cxn ang="0">
                    <a:pos x="286" y="396"/>
                  </a:cxn>
                  <a:cxn ang="0">
                    <a:pos x="281" y="402"/>
                  </a:cxn>
                  <a:cxn ang="0">
                    <a:pos x="263" y="412"/>
                  </a:cxn>
                  <a:cxn ang="0">
                    <a:pos x="252" y="430"/>
                  </a:cxn>
                  <a:cxn ang="0">
                    <a:pos x="230" y="430"/>
                  </a:cxn>
                  <a:cxn ang="0">
                    <a:pos x="217" y="479"/>
                  </a:cxn>
                  <a:cxn ang="0">
                    <a:pos x="211" y="513"/>
                  </a:cxn>
                  <a:cxn ang="0">
                    <a:pos x="144" y="529"/>
                  </a:cxn>
                  <a:cxn ang="0">
                    <a:pos x="75" y="538"/>
                  </a:cxn>
                  <a:cxn ang="0">
                    <a:pos x="52" y="441"/>
                  </a:cxn>
                  <a:cxn ang="0">
                    <a:pos x="15" y="415"/>
                  </a:cxn>
                  <a:cxn ang="0">
                    <a:pos x="15" y="379"/>
                  </a:cxn>
                  <a:cxn ang="0">
                    <a:pos x="8" y="289"/>
                  </a:cxn>
                  <a:cxn ang="0">
                    <a:pos x="8" y="247"/>
                  </a:cxn>
                  <a:cxn ang="0">
                    <a:pos x="12" y="235"/>
                  </a:cxn>
                  <a:cxn ang="0">
                    <a:pos x="23" y="210"/>
                  </a:cxn>
                  <a:cxn ang="0">
                    <a:pos x="26" y="198"/>
                  </a:cxn>
                  <a:cxn ang="0">
                    <a:pos x="35" y="170"/>
                  </a:cxn>
                  <a:cxn ang="0">
                    <a:pos x="66" y="198"/>
                  </a:cxn>
                  <a:cxn ang="0">
                    <a:pos x="96" y="170"/>
                  </a:cxn>
                  <a:cxn ang="0">
                    <a:pos x="104" y="156"/>
                  </a:cxn>
                  <a:cxn ang="0">
                    <a:pos x="138" y="136"/>
                  </a:cxn>
                  <a:cxn ang="0">
                    <a:pos x="155" y="121"/>
                  </a:cxn>
                  <a:cxn ang="0">
                    <a:pos x="169" y="72"/>
                  </a:cxn>
                  <a:cxn ang="0">
                    <a:pos x="195" y="52"/>
                  </a:cxn>
                  <a:cxn ang="0">
                    <a:pos x="258" y="71"/>
                  </a:cxn>
                </a:cxnLst>
                <a:rect l="0" t="0" r="r" b="b"/>
                <a:pathLst>
                  <a:path w="539" h="538">
                    <a:moveTo>
                      <a:pt x="268" y="75"/>
                    </a:moveTo>
                    <a:lnTo>
                      <a:pt x="268" y="82"/>
                    </a:lnTo>
                    <a:lnTo>
                      <a:pt x="274" y="83"/>
                    </a:lnTo>
                    <a:lnTo>
                      <a:pt x="281" y="94"/>
                    </a:lnTo>
                    <a:lnTo>
                      <a:pt x="286" y="86"/>
                    </a:lnTo>
                    <a:lnTo>
                      <a:pt x="289" y="87"/>
                    </a:lnTo>
                    <a:lnTo>
                      <a:pt x="289" y="82"/>
                    </a:lnTo>
                    <a:lnTo>
                      <a:pt x="302" y="75"/>
                    </a:lnTo>
                    <a:lnTo>
                      <a:pt x="302" y="71"/>
                    </a:lnTo>
                    <a:lnTo>
                      <a:pt x="308" y="72"/>
                    </a:lnTo>
                    <a:lnTo>
                      <a:pt x="308" y="68"/>
                    </a:lnTo>
                    <a:lnTo>
                      <a:pt x="309" y="71"/>
                    </a:lnTo>
                    <a:lnTo>
                      <a:pt x="309" y="68"/>
                    </a:lnTo>
                    <a:lnTo>
                      <a:pt x="313" y="71"/>
                    </a:lnTo>
                    <a:lnTo>
                      <a:pt x="324" y="82"/>
                    </a:lnTo>
                    <a:lnTo>
                      <a:pt x="329" y="78"/>
                    </a:lnTo>
                    <a:lnTo>
                      <a:pt x="329" y="75"/>
                    </a:lnTo>
                    <a:lnTo>
                      <a:pt x="329" y="71"/>
                    </a:lnTo>
                    <a:lnTo>
                      <a:pt x="327" y="67"/>
                    </a:lnTo>
                    <a:lnTo>
                      <a:pt x="327" y="60"/>
                    </a:lnTo>
                    <a:lnTo>
                      <a:pt x="335" y="52"/>
                    </a:lnTo>
                    <a:lnTo>
                      <a:pt x="348" y="52"/>
                    </a:lnTo>
                    <a:lnTo>
                      <a:pt x="352" y="53"/>
                    </a:lnTo>
                    <a:lnTo>
                      <a:pt x="356" y="56"/>
                    </a:lnTo>
                    <a:lnTo>
                      <a:pt x="360" y="52"/>
                    </a:lnTo>
                    <a:lnTo>
                      <a:pt x="362" y="45"/>
                    </a:lnTo>
                    <a:lnTo>
                      <a:pt x="356" y="33"/>
                    </a:lnTo>
                    <a:lnTo>
                      <a:pt x="360" y="33"/>
                    </a:lnTo>
                    <a:lnTo>
                      <a:pt x="370" y="22"/>
                    </a:lnTo>
                    <a:lnTo>
                      <a:pt x="375" y="3"/>
                    </a:lnTo>
                    <a:lnTo>
                      <a:pt x="389" y="0"/>
                    </a:lnTo>
                    <a:lnTo>
                      <a:pt x="400" y="9"/>
                    </a:lnTo>
                    <a:lnTo>
                      <a:pt x="400" y="18"/>
                    </a:lnTo>
                    <a:lnTo>
                      <a:pt x="397" y="28"/>
                    </a:lnTo>
                    <a:lnTo>
                      <a:pt x="397" y="33"/>
                    </a:lnTo>
                    <a:lnTo>
                      <a:pt x="408" y="30"/>
                    </a:lnTo>
                    <a:lnTo>
                      <a:pt x="411" y="34"/>
                    </a:lnTo>
                    <a:lnTo>
                      <a:pt x="403" y="90"/>
                    </a:lnTo>
                    <a:lnTo>
                      <a:pt x="411" y="105"/>
                    </a:lnTo>
                    <a:lnTo>
                      <a:pt x="420" y="105"/>
                    </a:lnTo>
                    <a:lnTo>
                      <a:pt x="436" y="87"/>
                    </a:lnTo>
                    <a:lnTo>
                      <a:pt x="450" y="86"/>
                    </a:lnTo>
                    <a:lnTo>
                      <a:pt x="455" y="75"/>
                    </a:lnTo>
                    <a:lnTo>
                      <a:pt x="463" y="71"/>
                    </a:lnTo>
                    <a:lnTo>
                      <a:pt x="473" y="60"/>
                    </a:lnTo>
                    <a:lnTo>
                      <a:pt x="491" y="63"/>
                    </a:lnTo>
                    <a:lnTo>
                      <a:pt x="491" y="68"/>
                    </a:lnTo>
                    <a:lnTo>
                      <a:pt x="484" y="71"/>
                    </a:lnTo>
                    <a:lnTo>
                      <a:pt x="488" y="75"/>
                    </a:lnTo>
                    <a:lnTo>
                      <a:pt x="507" y="68"/>
                    </a:lnTo>
                    <a:lnTo>
                      <a:pt x="507" y="64"/>
                    </a:lnTo>
                    <a:lnTo>
                      <a:pt x="512" y="63"/>
                    </a:lnTo>
                    <a:lnTo>
                      <a:pt x="524" y="64"/>
                    </a:lnTo>
                    <a:lnTo>
                      <a:pt x="531" y="72"/>
                    </a:lnTo>
                    <a:lnTo>
                      <a:pt x="531" y="75"/>
                    </a:lnTo>
                    <a:lnTo>
                      <a:pt x="531" y="72"/>
                    </a:lnTo>
                    <a:lnTo>
                      <a:pt x="531" y="75"/>
                    </a:lnTo>
                    <a:lnTo>
                      <a:pt x="529" y="75"/>
                    </a:lnTo>
                    <a:lnTo>
                      <a:pt x="526" y="79"/>
                    </a:lnTo>
                    <a:lnTo>
                      <a:pt x="529" y="83"/>
                    </a:lnTo>
                    <a:lnTo>
                      <a:pt x="539" y="87"/>
                    </a:lnTo>
                    <a:lnTo>
                      <a:pt x="534" y="87"/>
                    </a:lnTo>
                    <a:lnTo>
                      <a:pt x="531" y="90"/>
                    </a:lnTo>
                    <a:lnTo>
                      <a:pt x="531" y="94"/>
                    </a:lnTo>
                    <a:lnTo>
                      <a:pt x="531" y="90"/>
                    </a:lnTo>
                    <a:lnTo>
                      <a:pt x="529" y="86"/>
                    </a:lnTo>
                    <a:lnTo>
                      <a:pt x="526" y="86"/>
                    </a:lnTo>
                    <a:lnTo>
                      <a:pt x="524" y="83"/>
                    </a:lnTo>
                    <a:lnTo>
                      <a:pt x="518" y="86"/>
                    </a:lnTo>
                    <a:lnTo>
                      <a:pt x="518" y="90"/>
                    </a:lnTo>
                    <a:lnTo>
                      <a:pt x="516" y="86"/>
                    </a:lnTo>
                    <a:lnTo>
                      <a:pt x="512" y="87"/>
                    </a:lnTo>
                    <a:lnTo>
                      <a:pt x="516" y="86"/>
                    </a:lnTo>
                    <a:lnTo>
                      <a:pt x="518" y="90"/>
                    </a:lnTo>
                    <a:lnTo>
                      <a:pt x="518" y="86"/>
                    </a:lnTo>
                    <a:lnTo>
                      <a:pt x="524" y="83"/>
                    </a:lnTo>
                    <a:lnTo>
                      <a:pt x="518" y="86"/>
                    </a:lnTo>
                    <a:lnTo>
                      <a:pt x="518" y="90"/>
                    </a:lnTo>
                    <a:lnTo>
                      <a:pt x="516" y="86"/>
                    </a:lnTo>
                    <a:lnTo>
                      <a:pt x="512" y="87"/>
                    </a:lnTo>
                    <a:lnTo>
                      <a:pt x="511" y="90"/>
                    </a:lnTo>
                    <a:lnTo>
                      <a:pt x="507" y="94"/>
                    </a:lnTo>
                    <a:lnTo>
                      <a:pt x="499" y="98"/>
                    </a:lnTo>
                    <a:lnTo>
                      <a:pt x="484" y="94"/>
                    </a:lnTo>
                    <a:lnTo>
                      <a:pt x="473" y="97"/>
                    </a:lnTo>
                    <a:lnTo>
                      <a:pt x="472" y="97"/>
                    </a:lnTo>
                    <a:lnTo>
                      <a:pt x="461" y="97"/>
                    </a:lnTo>
                    <a:lnTo>
                      <a:pt x="458" y="97"/>
                    </a:lnTo>
                    <a:lnTo>
                      <a:pt x="432" y="105"/>
                    </a:lnTo>
                    <a:lnTo>
                      <a:pt x="432" y="106"/>
                    </a:lnTo>
                    <a:lnTo>
                      <a:pt x="432" y="109"/>
                    </a:lnTo>
                    <a:lnTo>
                      <a:pt x="428" y="109"/>
                    </a:lnTo>
                    <a:lnTo>
                      <a:pt x="428" y="113"/>
                    </a:lnTo>
                    <a:lnTo>
                      <a:pt x="416" y="120"/>
                    </a:lnTo>
                    <a:lnTo>
                      <a:pt x="416" y="121"/>
                    </a:lnTo>
                    <a:lnTo>
                      <a:pt x="411" y="120"/>
                    </a:lnTo>
                    <a:lnTo>
                      <a:pt x="411" y="121"/>
                    </a:lnTo>
                    <a:lnTo>
                      <a:pt x="408" y="126"/>
                    </a:lnTo>
                    <a:lnTo>
                      <a:pt x="411" y="126"/>
                    </a:lnTo>
                    <a:lnTo>
                      <a:pt x="403" y="135"/>
                    </a:lnTo>
                    <a:lnTo>
                      <a:pt x="400" y="135"/>
                    </a:lnTo>
                    <a:lnTo>
                      <a:pt x="397" y="141"/>
                    </a:lnTo>
                    <a:lnTo>
                      <a:pt x="394" y="143"/>
                    </a:lnTo>
                    <a:lnTo>
                      <a:pt x="400" y="147"/>
                    </a:lnTo>
                    <a:lnTo>
                      <a:pt x="403" y="149"/>
                    </a:lnTo>
                    <a:lnTo>
                      <a:pt x="408" y="164"/>
                    </a:lnTo>
                    <a:lnTo>
                      <a:pt x="405" y="170"/>
                    </a:lnTo>
                    <a:lnTo>
                      <a:pt x="411" y="173"/>
                    </a:lnTo>
                    <a:lnTo>
                      <a:pt x="411" y="181"/>
                    </a:lnTo>
                    <a:lnTo>
                      <a:pt x="408" y="185"/>
                    </a:lnTo>
                    <a:lnTo>
                      <a:pt x="411" y="194"/>
                    </a:lnTo>
                    <a:lnTo>
                      <a:pt x="411" y="198"/>
                    </a:lnTo>
                    <a:lnTo>
                      <a:pt x="408" y="200"/>
                    </a:lnTo>
                    <a:lnTo>
                      <a:pt x="405" y="205"/>
                    </a:lnTo>
                    <a:lnTo>
                      <a:pt x="405" y="209"/>
                    </a:lnTo>
                    <a:lnTo>
                      <a:pt x="400" y="215"/>
                    </a:lnTo>
                    <a:lnTo>
                      <a:pt x="392" y="225"/>
                    </a:lnTo>
                    <a:lnTo>
                      <a:pt x="392" y="229"/>
                    </a:lnTo>
                    <a:lnTo>
                      <a:pt x="388" y="232"/>
                    </a:lnTo>
                    <a:lnTo>
                      <a:pt x="392" y="243"/>
                    </a:lnTo>
                    <a:lnTo>
                      <a:pt x="394" y="244"/>
                    </a:lnTo>
                    <a:lnTo>
                      <a:pt x="392" y="255"/>
                    </a:lnTo>
                    <a:lnTo>
                      <a:pt x="392" y="259"/>
                    </a:lnTo>
                    <a:lnTo>
                      <a:pt x="392" y="262"/>
                    </a:lnTo>
                    <a:lnTo>
                      <a:pt x="379" y="269"/>
                    </a:lnTo>
                    <a:lnTo>
                      <a:pt x="348" y="263"/>
                    </a:lnTo>
                    <a:lnTo>
                      <a:pt x="346" y="270"/>
                    </a:lnTo>
                    <a:lnTo>
                      <a:pt x="352" y="281"/>
                    </a:lnTo>
                    <a:lnTo>
                      <a:pt x="356" y="281"/>
                    </a:lnTo>
                    <a:lnTo>
                      <a:pt x="359" y="299"/>
                    </a:lnTo>
                    <a:lnTo>
                      <a:pt x="362" y="300"/>
                    </a:lnTo>
                    <a:lnTo>
                      <a:pt x="365" y="307"/>
                    </a:lnTo>
                    <a:lnTo>
                      <a:pt x="356" y="313"/>
                    </a:lnTo>
                    <a:lnTo>
                      <a:pt x="348" y="322"/>
                    </a:lnTo>
                    <a:lnTo>
                      <a:pt x="342" y="318"/>
                    </a:lnTo>
                    <a:lnTo>
                      <a:pt x="331" y="322"/>
                    </a:lnTo>
                    <a:lnTo>
                      <a:pt x="335" y="334"/>
                    </a:lnTo>
                    <a:lnTo>
                      <a:pt x="324" y="357"/>
                    </a:lnTo>
                    <a:lnTo>
                      <a:pt x="324" y="374"/>
                    </a:lnTo>
                    <a:lnTo>
                      <a:pt x="327" y="389"/>
                    </a:lnTo>
                    <a:lnTo>
                      <a:pt x="323" y="393"/>
                    </a:lnTo>
                    <a:lnTo>
                      <a:pt x="316" y="407"/>
                    </a:lnTo>
                    <a:lnTo>
                      <a:pt x="308" y="408"/>
                    </a:lnTo>
                    <a:lnTo>
                      <a:pt x="302" y="397"/>
                    </a:lnTo>
                    <a:lnTo>
                      <a:pt x="301" y="397"/>
                    </a:lnTo>
                    <a:lnTo>
                      <a:pt x="300" y="396"/>
                    </a:lnTo>
                    <a:lnTo>
                      <a:pt x="300" y="393"/>
                    </a:lnTo>
                    <a:lnTo>
                      <a:pt x="294" y="396"/>
                    </a:lnTo>
                    <a:lnTo>
                      <a:pt x="300" y="397"/>
                    </a:lnTo>
                    <a:lnTo>
                      <a:pt x="297" y="400"/>
                    </a:lnTo>
                    <a:lnTo>
                      <a:pt x="291" y="397"/>
                    </a:lnTo>
                    <a:lnTo>
                      <a:pt x="286" y="396"/>
                    </a:lnTo>
                    <a:lnTo>
                      <a:pt x="283" y="393"/>
                    </a:lnTo>
                    <a:lnTo>
                      <a:pt x="283" y="397"/>
                    </a:lnTo>
                    <a:lnTo>
                      <a:pt x="281" y="400"/>
                    </a:lnTo>
                    <a:lnTo>
                      <a:pt x="281" y="402"/>
                    </a:lnTo>
                    <a:lnTo>
                      <a:pt x="276" y="407"/>
                    </a:lnTo>
                    <a:lnTo>
                      <a:pt x="271" y="407"/>
                    </a:lnTo>
                    <a:lnTo>
                      <a:pt x="271" y="408"/>
                    </a:lnTo>
                    <a:lnTo>
                      <a:pt x="263" y="412"/>
                    </a:lnTo>
                    <a:lnTo>
                      <a:pt x="266" y="422"/>
                    </a:lnTo>
                    <a:lnTo>
                      <a:pt x="268" y="422"/>
                    </a:lnTo>
                    <a:lnTo>
                      <a:pt x="268" y="426"/>
                    </a:lnTo>
                    <a:lnTo>
                      <a:pt x="252" y="430"/>
                    </a:lnTo>
                    <a:lnTo>
                      <a:pt x="241" y="430"/>
                    </a:lnTo>
                    <a:lnTo>
                      <a:pt x="244" y="426"/>
                    </a:lnTo>
                    <a:lnTo>
                      <a:pt x="236" y="426"/>
                    </a:lnTo>
                    <a:lnTo>
                      <a:pt x="230" y="430"/>
                    </a:lnTo>
                    <a:lnTo>
                      <a:pt x="225" y="445"/>
                    </a:lnTo>
                    <a:lnTo>
                      <a:pt x="220" y="446"/>
                    </a:lnTo>
                    <a:lnTo>
                      <a:pt x="215" y="471"/>
                    </a:lnTo>
                    <a:lnTo>
                      <a:pt x="217" y="479"/>
                    </a:lnTo>
                    <a:lnTo>
                      <a:pt x="217" y="490"/>
                    </a:lnTo>
                    <a:lnTo>
                      <a:pt x="211" y="500"/>
                    </a:lnTo>
                    <a:lnTo>
                      <a:pt x="217" y="506"/>
                    </a:lnTo>
                    <a:lnTo>
                      <a:pt x="211" y="513"/>
                    </a:lnTo>
                    <a:lnTo>
                      <a:pt x="169" y="532"/>
                    </a:lnTo>
                    <a:lnTo>
                      <a:pt x="164" y="529"/>
                    </a:lnTo>
                    <a:lnTo>
                      <a:pt x="155" y="528"/>
                    </a:lnTo>
                    <a:lnTo>
                      <a:pt x="144" y="529"/>
                    </a:lnTo>
                    <a:lnTo>
                      <a:pt x="138" y="534"/>
                    </a:lnTo>
                    <a:lnTo>
                      <a:pt x="134" y="538"/>
                    </a:lnTo>
                    <a:lnTo>
                      <a:pt x="114" y="534"/>
                    </a:lnTo>
                    <a:lnTo>
                      <a:pt x="75" y="538"/>
                    </a:lnTo>
                    <a:lnTo>
                      <a:pt x="15" y="510"/>
                    </a:lnTo>
                    <a:lnTo>
                      <a:pt x="50" y="453"/>
                    </a:lnTo>
                    <a:lnTo>
                      <a:pt x="49" y="446"/>
                    </a:lnTo>
                    <a:lnTo>
                      <a:pt x="52" y="441"/>
                    </a:lnTo>
                    <a:lnTo>
                      <a:pt x="49" y="430"/>
                    </a:lnTo>
                    <a:lnTo>
                      <a:pt x="49" y="426"/>
                    </a:lnTo>
                    <a:lnTo>
                      <a:pt x="46" y="422"/>
                    </a:lnTo>
                    <a:lnTo>
                      <a:pt x="15" y="415"/>
                    </a:lnTo>
                    <a:lnTo>
                      <a:pt x="14" y="389"/>
                    </a:lnTo>
                    <a:lnTo>
                      <a:pt x="14" y="385"/>
                    </a:lnTo>
                    <a:lnTo>
                      <a:pt x="14" y="383"/>
                    </a:lnTo>
                    <a:lnTo>
                      <a:pt x="15" y="379"/>
                    </a:lnTo>
                    <a:lnTo>
                      <a:pt x="15" y="370"/>
                    </a:lnTo>
                    <a:lnTo>
                      <a:pt x="4" y="318"/>
                    </a:lnTo>
                    <a:lnTo>
                      <a:pt x="19" y="293"/>
                    </a:lnTo>
                    <a:lnTo>
                      <a:pt x="8" y="289"/>
                    </a:lnTo>
                    <a:lnTo>
                      <a:pt x="4" y="289"/>
                    </a:lnTo>
                    <a:lnTo>
                      <a:pt x="0" y="281"/>
                    </a:lnTo>
                    <a:lnTo>
                      <a:pt x="0" y="258"/>
                    </a:lnTo>
                    <a:lnTo>
                      <a:pt x="8" y="247"/>
                    </a:lnTo>
                    <a:lnTo>
                      <a:pt x="15" y="247"/>
                    </a:lnTo>
                    <a:lnTo>
                      <a:pt x="15" y="240"/>
                    </a:lnTo>
                    <a:lnTo>
                      <a:pt x="14" y="239"/>
                    </a:lnTo>
                    <a:lnTo>
                      <a:pt x="12" y="235"/>
                    </a:lnTo>
                    <a:lnTo>
                      <a:pt x="10" y="235"/>
                    </a:lnTo>
                    <a:lnTo>
                      <a:pt x="10" y="232"/>
                    </a:lnTo>
                    <a:lnTo>
                      <a:pt x="19" y="225"/>
                    </a:lnTo>
                    <a:lnTo>
                      <a:pt x="23" y="210"/>
                    </a:lnTo>
                    <a:lnTo>
                      <a:pt x="24" y="205"/>
                    </a:lnTo>
                    <a:lnTo>
                      <a:pt x="24" y="202"/>
                    </a:lnTo>
                    <a:lnTo>
                      <a:pt x="26" y="200"/>
                    </a:lnTo>
                    <a:lnTo>
                      <a:pt x="26" y="198"/>
                    </a:lnTo>
                    <a:lnTo>
                      <a:pt x="24" y="196"/>
                    </a:lnTo>
                    <a:lnTo>
                      <a:pt x="24" y="194"/>
                    </a:lnTo>
                    <a:lnTo>
                      <a:pt x="30" y="170"/>
                    </a:lnTo>
                    <a:lnTo>
                      <a:pt x="35" y="170"/>
                    </a:lnTo>
                    <a:lnTo>
                      <a:pt x="41" y="181"/>
                    </a:lnTo>
                    <a:lnTo>
                      <a:pt x="57" y="181"/>
                    </a:lnTo>
                    <a:lnTo>
                      <a:pt x="66" y="190"/>
                    </a:lnTo>
                    <a:lnTo>
                      <a:pt x="66" y="198"/>
                    </a:lnTo>
                    <a:lnTo>
                      <a:pt x="75" y="190"/>
                    </a:lnTo>
                    <a:lnTo>
                      <a:pt x="79" y="194"/>
                    </a:lnTo>
                    <a:lnTo>
                      <a:pt x="96" y="181"/>
                    </a:lnTo>
                    <a:lnTo>
                      <a:pt x="96" y="170"/>
                    </a:lnTo>
                    <a:lnTo>
                      <a:pt x="103" y="166"/>
                    </a:lnTo>
                    <a:lnTo>
                      <a:pt x="98" y="160"/>
                    </a:lnTo>
                    <a:lnTo>
                      <a:pt x="98" y="154"/>
                    </a:lnTo>
                    <a:lnTo>
                      <a:pt x="104" y="156"/>
                    </a:lnTo>
                    <a:lnTo>
                      <a:pt x="114" y="147"/>
                    </a:lnTo>
                    <a:lnTo>
                      <a:pt x="130" y="145"/>
                    </a:lnTo>
                    <a:lnTo>
                      <a:pt x="131" y="139"/>
                    </a:lnTo>
                    <a:lnTo>
                      <a:pt x="138" y="136"/>
                    </a:lnTo>
                    <a:lnTo>
                      <a:pt x="141" y="139"/>
                    </a:lnTo>
                    <a:lnTo>
                      <a:pt x="144" y="135"/>
                    </a:lnTo>
                    <a:lnTo>
                      <a:pt x="149" y="131"/>
                    </a:lnTo>
                    <a:lnTo>
                      <a:pt x="155" y="121"/>
                    </a:lnTo>
                    <a:lnTo>
                      <a:pt x="155" y="109"/>
                    </a:lnTo>
                    <a:lnTo>
                      <a:pt x="160" y="91"/>
                    </a:lnTo>
                    <a:lnTo>
                      <a:pt x="160" y="82"/>
                    </a:lnTo>
                    <a:lnTo>
                      <a:pt x="169" y="72"/>
                    </a:lnTo>
                    <a:lnTo>
                      <a:pt x="187" y="72"/>
                    </a:lnTo>
                    <a:lnTo>
                      <a:pt x="190" y="67"/>
                    </a:lnTo>
                    <a:lnTo>
                      <a:pt x="192" y="56"/>
                    </a:lnTo>
                    <a:lnTo>
                      <a:pt x="195" y="52"/>
                    </a:lnTo>
                    <a:lnTo>
                      <a:pt x="215" y="71"/>
                    </a:lnTo>
                    <a:lnTo>
                      <a:pt x="241" y="67"/>
                    </a:lnTo>
                    <a:lnTo>
                      <a:pt x="251" y="78"/>
                    </a:lnTo>
                    <a:lnTo>
                      <a:pt x="258" y="71"/>
                    </a:lnTo>
                    <a:lnTo>
                      <a:pt x="260" y="75"/>
                    </a:lnTo>
                    <a:lnTo>
                      <a:pt x="268" y="75"/>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48" name="Freeform 432"/>
              <p:cNvSpPr>
                <a:spLocks/>
              </p:cNvSpPr>
              <p:nvPr/>
            </p:nvSpPr>
            <p:spPr bwMode="auto">
              <a:xfrm>
                <a:off x="3292" y="2237"/>
                <a:ext cx="4" cy="9"/>
              </a:xfrm>
              <a:custGeom>
                <a:avLst/>
                <a:gdLst/>
                <a:ahLst/>
                <a:cxnLst>
                  <a:cxn ang="0">
                    <a:pos x="4" y="0"/>
                  </a:cxn>
                  <a:cxn ang="0">
                    <a:pos x="6" y="0"/>
                  </a:cxn>
                  <a:cxn ang="0">
                    <a:pos x="10" y="0"/>
                  </a:cxn>
                  <a:cxn ang="0">
                    <a:pos x="6" y="3"/>
                  </a:cxn>
                  <a:cxn ang="0">
                    <a:pos x="6" y="0"/>
                  </a:cxn>
                  <a:cxn ang="0">
                    <a:pos x="6" y="3"/>
                  </a:cxn>
                  <a:cxn ang="0">
                    <a:pos x="10" y="7"/>
                  </a:cxn>
                  <a:cxn ang="0">
                    <a:pos x="10" y="11"/>
                  </a:cxn>
                  <a:cxn ang="0">
                    <a:pos x="6" y="21"/>
                  </a:cxn>
                  <a:cxn ang="0">
                    <a:pos x="6" y="26"/>
                  </a:cxn>
                  <a:cxn ang="0">
                    <a:pos x="4" y="21"/>
                  </a:cxn>
                  <a:cxn ang="0">
                    <a:pos x="0" y="19"/>
                  </a:cxn>
                  <a:cxn ang="0">
                    <a:pos x="0" y="15"/>
                  </a:cxn>
                  <a:cxn ang="0">
                    <a:pos x="0" y="11"/>
                  </a:cxn>
                  <a:cxn ang="0">
                    <a:pos x="0" y="4"/>
                  </a:cxn>
                  <a:cxn ang="0">
                    <a:pos x="0" y="0"/>
                  </a:cxn>
                  <a:cxn ang="0">
                    <a:pos x="4" y="0"/>
                  </a:cxn>
                </a:cxnLst>
                <a:rect l="0" t="0" r="r" b="b"/>
                <a:pathLst>
                  <a:path w="10" h="26">
                    <a:moveTo>
                      <a:pt x="4" y="0"/>
                    </a:moveTo>
                    <a:lnTo>
                      <a:pt x="6" y="0"/>
                    </a:lnTo>
                    <a:lnTo>
                      <a:pt x="10" y="0"/>
                    </a:lnTo>
                    <a:lnTo>
                      <a:pt x="6" y="3"/>
                    </a:lnTo>
                    <a:lnTo>
                      <a:pt x="6" y="0"/>
                    </a:lnTo>
                    <a:lnTo>
                      <a:pt x="6" y="3"/>
                    </a:lnTo>
                    <a:lnTo>
                      <a:pt x="10" y="7"/>
                    </a:lnTo>
                    <a:lnTo>
                      <a:pt x="10" y="11"/>
                    </a:lnTo>
                    <a:lnTo>
                      <a:pt x="6" y="21"/>
                    </a:lnTo>
                    <a:lnTo>
                      <a:pt x="6" y="26"/>
                    </a:lnTo>
                    <a:lnTo>
                      <a:pt x="4" y="21"/>
                    </a:lnTo>
                    <a:lnTo>
                      <a:pt x="0" y="19"/>
                    </a:lnTo>
                    <a:lnTo>
                      <a:pt x="0" y="15"/>
                    </a:lnTo>
                    <a:lnTo>
                      <a:pt x="0" y="11"/>
                    </a:lnTo>
                    <a:lnTo>
                      <a:pt x="0" y="4"/>
                    </a:lnTo>
                    <a:lnTo>
                      <a:pt x="0" y="0"/>
                    </a:lnTo>
                    <a:lnTo>
                      <a:pt x="4"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47" name="Freeform 431"/>
              <p:cNvSpPr>
                <a:spLocks/>
              </p:cNvSpPr>
              <p:nvPr/>
            </p:nvSpPr>
            <p:spPr bwMode="auto">
              <a:xfrm>
                <a:off x="3292" y="2237"/>
                <a:ext cx="4" cy="9"/>
              </a:xfrm>
              <a:custGeom>
                <a:avLst/>
                <a:gdLst/>
                <a:ahLst/>
                <a:cxnLst>
                  <a:cxn ang="0">
                    <a:pos x="4" y="0"/>
                  </a:cxn>
                  <a:cxn ang="0">
                    <a:pos x="6" y="0"/>
                  </a:cxn>
                  <a:cxn ang="0">
                    <a:pos x="10" y="0"/>
                  </a:cxn>
                  <a:cxn ang="0">
                    <a:pos x="6" y="3"/>
                  </a:cxn>
                  <a:cxn ang="0">
                    <a:pos x="6" y="0"/>
                  </a:cxn>
                  <a:cxn ang="0">
                    <a:pos x="6" y="3"/>
                  </a:cxn>
                  <a:cxn ang="0">
                    <a:pos x="10" y="7"/>
                  </a:cxn>
                  <a:cxn ang="0">
                    <a:pos x="10" y="11"/>
                  </a:cxn>
                  <a:cxn ang="0">
                    <a:pos x="6" y="21"/>
                  </a:cxn>
                  <a:cxn ang="0">
                    <a:pos x="6" y="26"/>
                  </a:cxn>
                  <a:cxn ang="0">
                    <a:pos x="4" y="21"/>
                  </a:cxn>
                  <a:cxn ang="0">
                    <a:pos x="0" y="19"/>
                  </a:cxn>
                  <a:cxn ang="0">
                    <a:pos x="0" y="15"/>
                  </a:cxn>
                  <a:cxn ang="0">
                    <a:pos x="0" y="11"/>
                  </a:cxn>
                  <a:cxn ang="0">
                    <a:pos x="0" y="4"/>
                  </a:cxn>
                  <a:cxn ang="0">
                    <a:pos x="0" y="0"/>
                  </a:cxn>
                  <a:cxn ang="0">
                    <a:pos x="4" y="0"/>
                  </a:cxn>
                </a:cxnLst>
                <a:rect l="0" t="0" r="r" b="b"/>
                <a:pathLst>
                  <a:path w="10" h="26">
                    <a:moveTo>
                      <a:pt x="4" y="0"/>
                    </a:moveTo>
                    <a:lnTo>
                      <a:pt x="6" y="0"/>
                    </a:lnTo>
                    <a:lnTo>
                      <a:pt x="10" y="0"/>
                    </a:lnTo>
                    <a:lnTo>
                      <a:pt x="6" y="3"/>
                    </a:lnTo>
                    <a:lnTo>
                      <a:pt x="6" y="0"/>
                    </a:lnTo>
                    <a:lnTo>
                      <a:pt x="6" y="3"/>
                    </a:lnTo>
                    <a:lnTo>
                      <a:pt x="10" y="7"/>
                    </a:lnTo>
                    <a:lnTo>
                      <a:pt x="10" y="11"/>
                    </a:lnTo>
                    <a:lnTo>
                      <a:pt x="6" y="21"/>
                    </a:lnTo>
                    <a:lnTo>
                      <a:pt x="6" y="26"/>
                    </a:lnTo>
                    <a:lnTo>
                      <a:pt x="4" y="21"/>
                    </a:lnTo>
                    <a:lnTo>
                      <a:pt x="0" y="19"/>
                    </a:lnTo>
                    <a:lnTo>
                      <a:pt x="0" y="15"/>
                    </a:lnTo>
                    <a:lnTo>
                      <a:pt x="0" y="11"/>
                    </a:lnTo>
                    <a:lnTo>
                      <a:pt x="0" y="4"/>
                    </a:lnTo>
                    <a:lnTo>
                      <a:pt x="0" y="0"/>
                    </a:lnTo>
                    <a:lnTo>
                      <a:pt x="4"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46" name="Freeform 430"/>
              <p:cNvSpPr>
                <a:spLocks/>
              </p:cNvSpPr>
              <p:nvPr/>
            </p:nvSpPr>
            <p:spPr bwMode="auto">
              <a:xfrm>
                <a:off x="3070" y="2050"/>
                <a:ext cx="28" cy="21"/>
              </a:xfrm>
              <a:custGeom>
                <a:avLst/>
                <a:gdLst/>
                <a:ahLst/>
                <a:cxnLst>
                  <a:cxn ang="0">
                    <a:pos x="84" y="4"/>
                  </a:cxn>
                  <a:cxn ang="0">
                    <a:pos x="80" y="9"/>
                  </a:cxn>
                  <a:cxn ang="0">
                    <a:pos x="69" y="19"/>
                  </a:cxn>
                  <a:cxn ang="0">
                    <a:pos x="64" y="21"/>
                  </a:cxn>
                  <a:cxn ang="0">
                    <a:pos x="62" y="30"/>
                  </a:cxn>
                  <a:cxn ang="0">
                    <a:pos x="69" y="43"/>
                  </a:cxn>
                  <a:cxn ang="0">
                    <a:pos x="62" y="43"/>
                  </a:cxn>
                  <a:cxn ang="0">
                    <a:pos x="58" y="43"/>
                  </a:cxn>
                  <a:cxn ang="0">
                    <a:pos x="51" y="43"/>
                  </a:cxn>
                  <a:cxn ang="0">
                    <a:pos x="51" y="49"/>
                  </a:cxn>
                  <a:cxn ang="0">
                    <a:pos x="47" y="51"/>
                  </a:cxn>
                  <a:cxn ang="0">
                    <a:pos x="42" y="55"/>
                  </a:cxn>
                  <a:cxn ang="0">
                    <a:pos x="37" y="55"/>
                  </a:cxn>
                  <a:cxn ang="0">
                    <a:pos x="31" y="58"/>
                  </a:cxn>
                  <a:cxn ang="0">
                    <a:pos x="27" y="63"/>
                  </a:cxn>
                  <a:cxn ang="0">
                    <a:pos x="27" y="59"/>
                  </a:cxn>
                  <a:cxn ang="0">
                    <a:pos x="22" y="59"/>
                  </a:cxn>
                  <a:cxn ang="0">
                    <a:pos x="14" y="59"/>
                  </a:cxn>
                  <a:cxn ang="0">
                    <a:pos x="5" y="55"/>
                  </a:cxn>
                  <a:cxn ang="0">
                    <a:pos x="4" y="49"/>
                  </a:cxn>
                  <a:cxn ang="0">
                    <a:pos x="4" y="44"/>
                  </a:cxn>
                  <a:cxn ang="0">
                    <a:pos x="0" y="36"/>
                  </a:cxn>
                  <a:cxn ang="0">
                    <a:pos x="5" y="39"/>
                  </a:cxn>
                  <a:cxn ang="0">
                    <a:pos x="9" y="36"/>
                  </a:cxn>
                  <a:cxn ang="0">
                    <a:pos x="15" y="30"/>
                  </a:cxn>
                  <a:cxn ang="0">
                    <a:pos x="22" y="30"/>
                  </a:cxn>
                  <a:cxn ang="0">
                    <a:pos x="27" y="24"/>
                  </a:cxn>
                  <a:cxn ang="0">
                    <a:pos x="27" y="15"/>
                  </a:cxn>
                  <a:cxn ang="0">
                    <a:pos x="37" y="19"/>
                  </a:cxn>
                  <a:cxn ang="0">
                    <a:pos x="47" y="19"/>
                  </a:cxn>
                  <a:cxn ang="0">
                    <a:pos x="57" y="15"/>
                  </a:cxn>
                  <a:cxn ang="0">
                    <a:pos x="64" y="15"/>
                  </a:cxn>
                  <a:cxn ang="0">
                    <a:pos x="72" y="9"/>
                  </a:cxn>
                  <a:cxn ang="0">
                    <a:pos x="75" y="7"/>
                  </a:cxn>
                  <a:cxn ang="0">
                    <a:pos x="84" y="2"/>
                  </a:cxn>
                  <a:cxn ang="0">
                    <a:pos x="85" y="0"/>
                  </a:cxn>
                </a:cxnLst>
                <a:rect l="0" t="0" r="r" b="b"/>
                <a:pathLst>
                  <a:path w="85" h="63">
                    <a:moveTo>
                      <a:pt x="84" y="0"/>
                    </a:moveTo>
                    <a:lnTo>
                      <a:pt x="84" y="4"/>
                    </a:lnTo>
                    <a:lnTo>
                      <a:pt x="80" y="7"/>
                    </a:lnTo>
                    <a:lnTo>
                      <a:pt x="80" y="9"/>
                    </a:lnTo>
                    <a:lnTo>
                      <a:pt x="69" y="15"/>
                    </a:lnTo>
                    <a:lnTo>
                      <a:pt x="69" y="19"/>
                    </a:lnTo>
                    <a:lnTo>
                      <a:pt x="68" y="21"/>
                    </a:lnTo>
                    <a:lnTo>
                      <a:pt x="64" y="21"/>
                    </a:lnTo>
                    <a:lnTo>
                      <a:pt x="64" y="24"/>
                    </a:lnTo>
                    <a:lnTo>
                      <a:pt x="62" y="30"/>
                    </a:lnTo>
                    <a:lnTo>
                      <a:pt x="65" y="39"/>
                    </a:lnTo>
                    <a:lnTo>
                      <a:pt x="69" y="43"/>
                    </a:lnTo>
                    <a:lnTo>
                      <a:pt x="64" y="43"/>
                    </a:lnTo>
                    <a:lnTo>
                      <a:pt x="62" y="43"/>
                    </a:lnTo>
                    <a:lnTo>
                      <a:pt x="60" y="44"/>
                    </a:lnTo>
                    <a:lnTo>
                      <a:pt x="58" y="43"/>
                    </a:lnTo>
                    <a:lnTo>
                      <a:pt x="57" y="43"/>
                    </a:lnTo>
                    <a:lnTo>
                      <a:pt x="51" y="43"/>
                    </a:lnTo>
                    <a:lnTo>
                      <a:pt x="51" y="44"/>
                    </a:lnTo>
                    <a:lnTo>
                      <a:pt x="51" y="49"/>
                    </a:lnTo>
                    <a:lnTo>
                      <a:pt x="51" y="51"/>
                    </a:lnTo>
                    <a:lnTo>
                      <a:pt x="47" y="51"/>
                    </a:lnTo>
                    <a:lnTo>
                      <a:pt x="46" y="55"/>
                    </a:lnTo>
                    <a:lnTo>
                      <a:pt x="42" y="55"/>
                    </a:lnTo>
                    <a:lnTo>
                      <a:pt x="41" y="55"/>
                    </a:lnTo>
                    <a:lnTo>
                      <a:pt x="37" y="55"/>
                    </a:lnTo>
                    <a:lnTo>
                      <a:pt x="37" y="58"/>
                    </a:lnTo>
                    <a:lnTo>
                      <a:pt x="31" y="58"/>
                    </a:lnTo>
                    <a:lnTo>
                      <a:pt x="31" y="59"/>
                    </a:lnTo>
                    <a:lnTo>
                      <a:pt x="27" y="63"/>
                    </a:lnTo>
                    <a:lnTo>
                      <a:pt x="27" y="59"/>
                    </a:lnTo>
                    <a:lnTo>
                      <a:pt x="26" y="59"/>
                    </a:lnTo>
                    <a:lnTo>
                      <a:pt x="22" y="59"/>
                    </a:lnTo>
                    <a:lnTo>
                      <a:pt x="16" y="63"/>
                    </a:lnTo>
                    <a:lnTo>
                      <a:pt x="14" y="59"/>
                    </a:lnTo>
                    <a:lnTo>
                      <a:pt x="11" y="58"/>
                    </a:lnTo>
                    <a:lnTo>
                      <a:pt x="5" y="55"/>
                    </a:lnTo>
                    <a:lnTo>
                      <a:pt x="5" y="51"/>
                    </a:lnTo>
                    <a:lnTo>
                      <a:pt x="4" y="49"/>
                    </a:lnTo>
                    <a:lnTo>
                      <a:pt x="0" y="47"/>
                    </a:lnTo>
                    <a:lnTo>
                      <a:pt x="4" y="44"/>
                    </a:lnTo>
                    <a:lnTo>
                      <a:pt x="0" y="43"/>
                    </a:lnTo>
                    <a:lnTo>
                      <a:pt x="0" y="36"/>
                    </a:lnTo>
                    <a:lnTo>
                      <a:pt x="0" y="34"/>
                    </a:lnTo>
                    <a:lnTo>
                      <a:pt x="5" y="39"/>
                    </a:lnTo>
                    <a:lnTo>
                      <a:pt x="5" y="36"/>
                    </a:lnTo>
                    <a:lnTo>
                      <a:pt x="9" y="36"/>
                    </a:lnTo>
                    <a:lnTo>
                      <a:pt x="11" y="30"/>
                    </a:lnTo>
                    <a:lnTo>
                      <a:pt x="15" y="30"/>
                    </a:lnTo>
                    <a:lnTo>
                      <a:pt x="16" y="30"/>
                    </a:lnTo>
                    <a:lnTo>
                      <a:pt x="22" y="30"/>
                    </a:lnTo>
                    <a:lnTo>
                      <a:pt x="27" y="30"/>
                    </a:lnTo>
                    <a:lnTo>
                      <a:pt x="27" y="24"/>
                    </a:lnTo>
                    <a:lnTo>
                      <a:pt x="27" y="21"/>
                    </a:lnTo>
                    <a:lnTo>
                      <a:pt x="27" y="15"/>
                    </a:lnTo>
                    <a:lnTo>
                      <a:pt x="31" y="19"/>
                    </a:lnTo>
                    <a:lnTo>
                      <a:pt x="37" y="19"/>
                    </a:lnTo>
                    <a:lnTo>
                      <a:pt x="42" y="19"/>
                    </a:lnTo>
                    <a:lnTo>
                      <a:pt x="47" y="19"/>
                    </a:lnTo>
                    <a:lnTo>
                      <a:pt x="51" y="19"/>
                    </a:lnTo>
                    <a:lnTo>
                      <a:pt x="57" y="15"/>
                    </a:lnTo>
                    <a:lnTo>
                      <a:pt x="58" y="15"/>
                    </a:lnTo>
                    <a:lnTo>
                      <a:pt x="64" y="15"/>
                    </a:lnTo>
                    <a:lnTo>
                      <a:pt x="69" y="11"/>
                    </a:lnTo>
                    <a:lnTo>
                      <a:pt x="72" y="9"/>
                    </a:lnTo>
                    <a:lnTo>
                      <a:pt x="75" y="9"/>
                    </a:lnTo>
                    <a:lnTo>
                      <a:pt x="75" y="7"/>
                    </a:lnTo>
                    <a:lnTo>
                      <a:pt x="80" y="4"/>
                    </a:lnTo>
                    <a:lnTo>
                      <a:pt x="84" y="2"/>
                    </a:lnTo>
                    <a:lnTo>
                      <a:pt x="85" y="0"/>
                    </a:lnTo>
                    <a:lnTo>
                      <a:pt x="84"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45" name="Freeform 429"/>
              <p:cNvSpPr>
                <a:spLocks/>
              </p:cNvSpPr>
              <p:nvPr/>
            </p:nvSpPr>
            <p:spPr bwMode="auto">
              <a:xfrm>
                <a:off x="3510" y="2044"/>
                <a:ext cx="359" cy="553"/>
              </a:xfrm>
              <a:custGeom>
                <a:avLst/>
                <a:gdLst/>
                <a:ahLst/>
                <a:cxnLst>
                  <a:cxn ang="0">
                    <a:pos x="855" y="546"/>
                  </a:cxn>
                  <a:cxn ang="0">
                    <a:pos x="759" y="527"/>
                  </a:cxn>
                  <a:cxn ang="0">
                    <a:pos x="736" y="535"/>
                  </a:cxn>
                  <a:cxn ang="0">
                    <a:pos x="678" y="565"/>
                  </a:cxn>
                  <a:cxn ang="0">
                    <a:pos x="609" y="520"/>
                  </a:cxn>
                  <a:cxn ang="0">
                    <a:pos x="507" y="482"/>
                  </a:cxn>
                  <a:cxn ang="0">
                    <a:pos x="441" y="417"/>
                  </a:cxn>
                  <a:cxn ang="0">
                    <a:pos x="435" y="302"/>
                  </a:cxn>
                  <a:cxn ang="0">
                    <a:pos x="378" y="202"/>
                  </a:cxn>
                  <a:cxn ang="0">
                    <a:pos x="431" y="82"/>
                  </a:cxn>
                  <a:cxn ang="0">
                    <a:pos x="317" y="74"/>
                  </a:cxn>
                  <a:cxn ang="0">
                    <a:pos x="216" y="134"/>
                  </a:cxn>
                  <a:cxn ang="0">
                    <a:pos x="262" y="227"/>
                  </a:cxn>
                  <a:cxn ang="0">
                    <a:pos x="208" y="353"/>
                  </a:cxn>
                  <a:cxn ang="0">
                    <a:pos x="73" y="561"/>
                  </a:cxn>
                  <a:cxn ang="0">
                    <a:pos x="71" y="692"/>
                  </a:cxn>
                  <a:cxn ang="0">
                    <a:pos x="8" y="732"/>
                  </a:cxn>
                  <a:cxn ang="0">
                    <a:pos x="19" y="763"/>
                  </a:cxn>
                  <a:cxn ang="0">
                    <a:pos x="79" y="784"/>
                  </a:cxn>
                  <a:cxn ang="0">
                    <a:pos x="30" y="814"/>
                  </a:cxn>
                  <a:cxn ang="0">
                    <a:pos x="148" y="878"/>
                  </a:cxn>
                  <a:cxn ang="0">
                    <a:pos x="153" y="829"/>
                  </a:cxn>
                  <a:cxn ang="0">
                    <a:pos x="162" y="825"/>
                  </a:cxn>
                  <a:cxn ang="0">
                    <a:pos x="163" y="867"/>
                  </a:cxn>
                  <a:cxn ang="0">
                    <a:pos x="175" y="909"/>
                  </a:cxn>
                  <a:cxn ang="0">
                    <a:pos x="178" y="994"/>
                  </a:cxn>
                  <a:cxn ang="0">
                    <a:pos x="176" y="1016"/>
                  </a:cxn>
                  <a:cxn ang="0">
                    <a:pos x="178" y="1054"/>
                  </a:cxn>
                  <a:cxn ang="0">
                    <a:pos x="190" y="1149"/>
                  </a:cxn>
                  <a:cxn ang="0">
                    <a:pos x="213" y="1224"/>
                  </a:cxn>
                  <a:cxn ang="0">
                    <a:pos x="229" y="1278"/>
                  </a:cxn>
                  <a:cxn ang="0">
                    <a:pos x="243" y="1366"/>
                  </a:cxn>
                  <a:cxn ang="0">
                    <a:pos x="285" y="1492"/>
                  </a:cxn>
                  <a:cxn ang="0">
                    <a:pos x="300" y="1553"/>
                  </a:cxn>
                  <a:cxn ang="0">
                    <a:pos x="343" y="1660"/>
                  </a:cxn>
                  <a:cxn ang="0">
                    <a:pos x="410" y="1589"/>
                  </a:cxn>
                  <a:cxn ang="0">
                    <a:pos x="430" y="1499"/>
                  </a:cxn>
                  <a:cxn ang="0">
                    <a:pos x="442" y="1341"/>
                  </a:cxn>
                  <a:cxn ang="0">
                    <a:pos x="442" y="1219"/>
                  </a:cxn>
                  <a:cxn ang="0">
                    <a:pos x="508" y="1164"/>
                  </a:cxn>
                  <a:cxn ang="0">
                    <a:pos x="579" y="1057"/>
                  </a:cxn>
                  <a:cxn ang="0">
                    <a:pos x="629" y="976"/>
                  </a:cxn>
                  <a:cxn ang="0">
                    <a:pos x="670" y="952"/>
                  </a:cxn>
                  <a:cxn ang="0">
                    <a:pos x="685" y="878"/>
                  </a:cxn>
                  <a:cxn ang="0">
                    <a:pos x="737" y="844"/>
                  </a:cxn>
                  <a:cxn ang="0">
                    <a:pos x="751" y="859"/>
                  </a:cxn>
                  <a:cxn ang="0">
                    <a:pos x="759" y="852"/>
                  </a:cxn>
                  <a:cxn ang="0">
                    <a:pos x="765" y="786"/>
                  </a:cxn>
                  <a:cxn ang="0">
                    <a:pos x="754" y="692"/>
                  </a:cxn>
                  <a:cxn ang="0">
                    <a:pos x="759" y="627"/>
                  </a:cxn>
                  <a:cxn ang="0">
                    <a:pos x="751" y="568"/>
                  </a:cxn>
                  <a:cxn ang="0">
                    <a:pos x="788" y="593"/>
                  </a:cxn>
                  <a:cxn ang="0">
                    <a:pos x="831" y="644"/>
                  </a:cxn>
                  <a:cxn ang="0">
                    <a:pos x="885" y="676"/>
                  </a:cxn>
                  <a:cxn ang="0">
                    <a:pos x="847" y="736"/>
                  </a:cxn>
                  <a:cxn ang="0">
                    <a:pos x="885" y="733"/>
                  </a:cxn>
                  <a:cxn ang="0">
                    <a:pos x="919" y="820"/>
                  </a:cxn>
                  <a:cxn ang="0">
                    <a:pos x="935" y="714"/>
                  </a:cxn>
                  <a:cxn ang="0">
                    <a:pos x="975" y="625"/>
                  </a:cxn>
                  <a:cxn ang="0">
                    <a:pos x="1049" y="515"/>
                  </a:cxn>
                  <a:cxn ang="0">
                    <a:pos x="1071" y="459"/>
                  </a:cxn>
                  <a:cxn ang="0">
                    <a:pos x="1027" y="387"/>
                  </a:cxn>
                  <a:cxn ang="0">
                    <a:pos x="891" y="482"/>
                  </a:cxn>
                </a:cxnLst>
                <a:rect l="0" t="0" r="r" b="b"/>
                <a:pathLst>
                  <a:path w="1076" h="1660">
                    <a:moveTo>
                      <a:pt x="863" y="489"/>
                    </a:moveTo>
                    <a:lnTo>
                      <a:pt x="863" y="490"/>
                    </a:lnTo>
                    <a:lnTo>
                      <a:pt x="863" y="493"/>
                    </a:lnTo>
                    <a:lnTo>
                      <a:pt x="863" y="496"/>
                    </a:lnTo>
                    <a:lnTo>
                      <a:pt x="863" y="501"/>
                    </a:lnTo>
                    <a:lnTo>
                      <a:pt x="866" y="505"/>
                    </a:lnTo>
                    <a:lnTo>
                      <a:pt x="869" y="505"/>
                    </a:lnTo>
                    <a:lnTo>
                      <a:pt x="869" y="512"/>
                    </a:lnTo>
                    <a:lnTo>
                      <a:pt x="870" y="512"/>
                    </a:lnTo>
                    <a:lnTo>
                      <a:pt x="873" y="505"/>
                    </a:lnTo>
                    <a:lnTo>
                      <a:pt x="877" y="505"/>
                    </a:lnTo>
                    <a:lnTo>
                      <a:pt x="880" y="512"/>
                    </a:lnTo>
                    <a:lnTo>
                      <a:pt x="880" y="519"/>
                    </a:lnTo>
                    <a:lnTo>
                      <a:pt x="880" y="520"/>
                    </a:lnTo>
                    <a:lnTo>
                      <a:pt x="880" y="526"/>
                    </a:lnTo>
                    <a:lnTo>
                      <a:pt x="877" y="526"/>
                    </a:lnTo>
                    <a:lnTo>
                      <a:pt x="877" y="527"/>
                    </a:lnTo>
                    <a:lnTo>
                      <a:pt x="877" y="530"/>
                    </a:lnTo>
                    <a:lnTo>
                      <a:pt x="880" y="534"/>
                    </a:lnTo>
                    <a:lnTo>
                      <a:pt x="880" y="538"/>
                    </a:lnTo>
                    <a:lnTo>
                      <a:pt x="880" y="539"/>
                    </a:lnTo>
                    <a:lnTo>
                      <a:pt x="880" y="542"/>
                    </a:lnTo>
                    <a:lnTo>
                      <a:pt x="877" y="545"/>
                    </a:lnTo>
                    <a:lnTo>
                      <a:pt x="874" y="539"/>
                    </a:lnTo>
                    <a:lnTo>
                      <a:pt x="874" y="542"/>
                    </a:lnTo>
                    <a:lnTo>
                      <a:pt x="874" y="545"/>
                    </a:lnTo>
                    <a:lnTo>
                      <a:pt x="874" y="546"/>
                    </a:lnTo>
                    <a:lnTo>
                      <a:pt x="873" y="545"/>
                    </a:lnTo>
                    <a:lnTo>
                      <a:pt x="873" y="542"/>
                    </a:lnTo>
                    <a:lnTo>
                      <a:pt x="866" y="546"/>
                    </a:lnTo>
                    <a:lnTo>
                      <a:pt x="863" y="546"/>
                    </a:lnTo>
                    <a:lnTo>
                      <a:pt x="861" y="546"/>
                    </a:lnTo>
                    <a:lnTo>
                      <a:pt x="859" y="542"/>
                    </a:lnTo>
                    <a:lnTo>
                      <a:pt x="855" y="542"/>
                    </a:lnTo>
                    <a:lnTo>
                      <a:pt x="855" y="546"/>
                    </a:lnTo>
                    <a:lnTo>
                      <a:pt x="853" y="546"/>
                    </a:lnTo>
                    <a:lnTo>
                      <a:pt x="851" y="546"/>
                    </a:lnTo>
                    <a:lnTo>
                      <a:pt x="850" y="546"/>
                    </a:lnTo>
                    <a:lnTo>
                      <a:pt x="845" y="546"/>
                    </a:lnTo>
                    <a:lnTo>
                      <a:pt x="842" y="546"/>
                    </a:lnTo>
                    <a:lnTo>
                      <a:pt x="831" y="549"/>
                    </a:lnTo>
                    <a:lnTo>
                      <a:pt x="826" y="546"/>
                    </a:lnTo>
                    <a:lnTo>
                      <a:pt x="816" y="539"/>
                    </a:lnTo>
                    <a:lnTo>
                      <a:pt x="815" y="545"/>
                    </a:lnTo>
                    <a:lnTo>
                      <a:pt x="811" y="545"/>
                    </a:lnTo>
                    <a:lnTo>
                      <a:pt x="811" y="546"/>
                    </a:lnTo>
                    <a:lnTo>
                      <a:pt x="809" y="550"/>
                    </a:lnTo>
                    <a:lnTo>
                      <a:pt x="800" y="553"/>
                    </a:lnTo>
                    <a:lnTo>
                      <a:pt x="798" y="550"/>
                    </a:lnTo>
                    <a:lnTo>
                      <a:pt x="798" y="554"/>
                    </a:lnTo>
                    <a:lnTo>
                      <a:pt x="794" y="554"/>
                    </a:lnTo>
                    <a:lnTo>
                      <a:pt x="793" y="550"/>
                    </a:lnTo>
                    <a:lnTo>
                      <a:pt x="792" y="553"/>
                    </a:lnTo>
                    <a:lnTo>
                      <a:pt x="789" y="550"/>
                    </a:lnTo>
                    <a:lnTo>
                      <a:pt x="792" y="549"/>
                    </a:lnTo>
                    <a:lnTo>
                      <a:pt x="788" y="546"/>
                    </a:lnTo>
                    <a:lnTo>
                      <a:pt x="785" y="546"/>
                    </a:lnTo>
                    <a:lnTo>
                      <a:pt x="781" y="542"/>
                    </a:lnTo>
                    <a:lnTo>
                      <a:pt x="779" y="545"/>
                    </a:lnTo>
                    <a:lnTo>
                      <a:pt x="777" y="546"/>
                    </a:lnTo>
                    <a:lnTo>
                      <a:pt x="775" y="546"/>
                    </a:lnTo>
                    <a:lnTo>
                      <a:pt x="774" y="546"/>
                    </a:lnTo>
                    <a:lnTo>
                      <a:pt x="771" y="545"/>
                    </a:lnTo>
                    <a:lnTo>
                      <a:pt x="771" y="542"/>
                    </a:lnTo>
                    <a:lnTo>
                      <a:pt x="769" y="538"/>
                    </a:lnTo>
                    <a:lnTo>
                      <a:pt x="765" y="539"/>
                    </a:lnTo>
                    <a:lnTo>
                      <a:pt x="765" y="538"/>
                    </a:lnTo>
                    <a:lnTo>
                      <a:pt x="765" y="535"/>
                    </a:lnTo>
                    <a:lnTo>
                      <a:pt x="762" y="538"/>
                    </a:lnTo>
                    <a:lnTo>
                      <a:pt x="762" y="530"/>
                    </a:lnTo>
                    <a:lnTo>
                      <a:pt x="759" y="527"/>
                    </a:lnTo>
                    <a:lnTo>
                      <a:pt x="759" y="520"/>
                    </a:lnTo>
                    <a:lnTo>
                      <a:pt x="762" y="519"/>
                    </a:lnTo>
                    <a:lnTo>
                      <a:pt x="765" y="516"/>
                    </a:lnTo>
                    <a:lnTo>
                      <a:pt x="759" y="512"/>
                    </a:lnTo>
                    <a:lnTo>
                      <a:pt x="759" y="508"/>
                    </a:lnTo>
                    <a:lnTo>
                      <a:pt x="759" y="505"/>
                    </a:lnTo>
                    <a:lnTo>
                      <a:pt x="759" y="501"/>
                    </a:lnTo>
                    <a:lnTo>
                      <a:pt x="759" y="493"/>
                    </a:lnTo>
                    <a:lnTo>
                      <a:pt x="762" y="482"/>
                    </a:lnTo>
                    <a:lnTo>
                      <a:pt x="762" y="481"/>
                    </a:lnTo>
                    <a:lnTo>
                      <a:pt x="759" y="478"/>
                    </a:lnTo>
                    <a:lnTo>
                      <a:pt x="759" y="474"/>
                    </a:lnTo>
                    <a:lnTo>
                      <a:pt x="759" y="470"/>
                    </a:lnTo>
                    <a:lnTo>
                      <a:pt x="754" y="470"/>
                    </a:lnTo>
                    <a:lnTo>
                      <a:pt x="754" y="467"/>
                    </a:lnTo>
                    <a:lnTo>
                      <a:pt x="751" y="470"/>
                    </a:lnTo>
                    <a:lnTo>
                      <a:pt x="748" y="471"/>
                    </a:lnTo>
                    <a:lnTo>
                      <a:pt x="743" y="475"/>
                    </a:lnTo>
                    <a:lnTo>
                      <a:pt x="736" y="475"/>
                    </a:lnTo>
                    <a:lnTo>
                      <a:pt x="736" y="481"/>
                    </a:lnTo>
                    <a:lnTo>
                      <a:pt x="736" y="482"/>
                    </a:lnTo>
                    <a:lnTo>
                      <a:pt x="737" y="482"/>
                    </a:lnTo>
                    <a:lnTo>
                      <a:pt x="737" y="486"/>
                    </a:lnTo>
                    <a:lnTo>
                      <a:pt x="736" y="497"/>
                    </a:lnTo>
                    <a:lnTo>
                      <a:pt x="735" y="500"/>
                    </a:lnTo>
                    <a:lnTo>
                      <a:pt x="732" y="504"/>
                    </a:lnTo>
                    <a:lnTo>
                      <a:pt x="732" y="505"/>
                    </a:lnTo>
                    <a:lnTo>
                      <a:pt x="735" y="508"/>
                    </a:lnTo>
                    <a:lnTo>
                      <a:pt x="732" y="512"/>
                    </a:lnTo>
                    <a:lnTo>
                      <a:pt x="735" y="516"/>
                    </a:lnTo>
                    <a:lnTo>
                      <a:pt x="732" y="520"/>
                    </a:lnTo>
                    <a:lnTo>
                      <a:pt x="732" y="527"/>
                    </a:lnTo>
                    <a:lnTo>
                      <a:pt x="729" y="527"/>
                    </a:lnTo>
                    <a:lnTo>
                      <a:pt x="732" y="531"/>
                    </a:lnTo>
                    <a:lnTo>
                      <a:pt x="735" y="531"/>
                    </a:lnTo>
                    <a:lnTo>
                      <a:pt x="736" y="535"/>
                    </a:lnTo>
                    <a:lnTo>
                      <a:pt x="736" y="538"/>
                    </a:lnTo>
                    <a:lnTo>
                      <a:pt x="737" y="542"/>
                    </a:lnTo>
                    <a:lnTo>
                      <a:pt x="737" y="549"/>
                    </a:lnTo>
                    <a:lnTo>
                      <a:pt x="736" y="554"/>
                    </a:lnTo>
                    <a:lnTo>
                      <a:pt x="736" y="559"/>
                    </a:lnTo>
                    <a:lnTo>
                      <a:pt x="735" y="564"/>
                    </a:lnTo>
                    <a:lnTo>
                      <a:pt x="736" y="565"/>
                    </a:lnTo>
                    <a:lnTo>
                      <a:pt x="735" y="568"/>
                    </a:lnTo>
                    <a:lnTo>
                      <a:pt x="732" y="572"/>
                    </a:lnTo>
                    <a:lnTo>
                      <a:pt x="728" y="569"/>
                    </a:lnTo>
                    <a:lnTo>
                      <a:pt x="727" y="568"/>
                    </a:lnTo>
                    <a:lnTo>
                      <a:pt x="728" y="568"/>
                    </a:lnTo>
                    <a:lnTo>
                      <a:pt x="727" y="568"/>
                    </a:lnTo>
                    <a:lnTo>
                      <a:pt x="724" y="568"/>
                    </a:lnTo>
                    <a:lnTo>
                      <a:pt x="721" y="568"/>
                    </a:lnTo>
                    <a:lnTo>
                      <a:pt x="721" y="569"/>
                    </a:lnTo>
                    <a:lnTo>
                      <a:pt x="718" y="568"/>
                    </a:lnTo>
                    <a:lnTo>
                      <a:pt x="718" y="569"/>
                    </a:lnTo>
                    <a:lnTo>
                      <a:pt x="716" y="572"/>
                    </a:lnTo>
                    <a:lnTo>
                      <a:pt x="714" y="569"/>
                    </a:lnTo>
                    <a:lnTo>
                      <a:pt x="710" y="568"/>
                    </a:lnTo>
                    <a:lnTo>
                      <a:pt x="709" y="569"/>
                    </a:lnTo>
                    <a:lnTo>
                      <a:pt x="708" y="572"/>
                    </a:lnTo>
                    <a:lnTo>
                      <a:pt x="702" y="572"/>
                    </a:lnTo>
                    <a:lnTo>
                      <a:pt x="702" y="569"/>
                    </a:lnTo>
                    <a:lnTo>
                      <a:pt x="701" y="569"/>
                    </a:lnTo>
                    <a:lnTo>
                      <a:pt x="697" y="568"/>
                    </a:lnTo>
                    <a:lnTo>
                      <a:pt x="697" y="559"/>
                    </a:lnTo>
                    <a:lnTo>
                      <a:pt x="694" y="564"/>
                    </a:lnTo>
                    <a:lnTo>
                      <a:pt x="690" y="564"/>
                    </a:lnTo>
                    <a:lnTo>
                      <a:pt x="690" y="565"/>
                    </a:lnTo>
                    <a:lnTo>
                      <a:pt x="689" y="568"/>
                    </a:lnTo>
                    <a:lnTo>
                      <a:pt x="685" y="568"/>
                    </a:lnTo>
                    <a:lnTo>
                      <a:pt x="683" y="569"/>
                    </a:lnTo>
                    <a:lnTo>
                      <a:pt x="681" y="565"/>
                    </a:lnTo>
                    <a:lnTo>
                      <a:pt x="678" y="565"/>
                    </a:lnTo>
                    <a:lnTo>
                      <a:pt x="678" y="564"/>
                    </a:lnTo>
                    <a:lnTo>
                      <a:pt x="672" y="561"/>
                    </a:lnTo>
                    <a:lnTo>
                      <a:pt x="672" y="559"/>
                    </a:lnTo>
                    <a:lnTo>
                      <a:pt x="670" y="559"/>
                    </a:lnTo>
                    <a:lnTo>
                      <a:pt x="670" y="557"/>
                    </a:lnTo>
                    <a:lnTo>
                      <a:pt x="667" y="557"/>
                    </a:lnTo>
                    <a:lnTo>
                      <a:pt x="664" y="559"/>
                    </a:lnTo>
                    <a:lnTo>
                      <a:pt x="662" y="559"/>
                    </a:lnTo>
                    <a:lnTo>
                      <a:pt x="657" y="554"/>
                    </a:lnTo>
                    <a:lnTo>
                      <a:pt x="656" y="554"/>
                    </a:lnTo>
                    <a:lnTo>
                      <a:pt x="656" y="557"/>
                    </a:lnTo>
                    <a:lnTo>
                      <a:pt x="651" y="561"/>
                    </a:lnTo>
                    <a:lnTo>
                      <a:pt x="651" y="559"/>
                    </a:lnTo>
                    <a:lnTo>
                      <a:pt x="645" y="554"/>
                    </a:lnTo>
                    <a:lnTo>
                      <a:pt x="645" y="549"/>
                    </a:lnTo>
                    <a:lnTo>
                      <a:pt x="645" y="546"/>
                    </a:lnTo>
                    <a:lnTo>
                      <a:pt x="644" y="542"/>
                    </a:lnTo>
                    <a:lnTo>
                      <a:pt x="639" y="546"/>
                    </a:lnTo>
                    <a:lnTo>
                      <a:pt x="634" y="546"/>
                    </a:lnTo>
                    <a:lnTo>
                      <a:pt x="634" y="549"/>
                    </a:lnTo>
                    <a:lnTo>
                      <a:pt x="634" y="550"/>
                    </a:lnTo>
                    <a:lnTo>
                      <a:pt x="629" y="549"/>
                    </a:lnTo>
                    <a:lnTo>
                      <a:pt x="625" y="546"/>
                    </a:lnTo>
                    <a:lnTo>
                      <a:pt x="629" y="545"/>
                    </a:lnTo>
                    <a:lnTo>
                      <a:pt x="625" y="542"/>
                    </a:lnTo>
                    <a:lnTo>
                      <a:pt x="622" y="542"/>
                    </a:lnTo>
                    <a:lnTo>
                      <a:pt x="620" y="545"/>
                    </a:lnTo>
                    <a:lnTo>
                      <a:pt x="620" y="542"/>
                    </a:lnTo>
                    <a:lnTo>
                      <a:pt x="617" y="539"/>
                    </a:lnTo>
                    <a:lnTo>
                      <a:pt x="617" y="538"/>
                    </a:lnTo>
                    <a:lnTo>
                      <a:pt x="617" y="535"/>
                    </a:lnTo>
                    <a:lnTo>
                      <a:pt x="614" y="534"/>
                    </a:lnTo>
                    <a:lnTo>
                      <a:pt x="611" y="535"/>
                    </a:lnTo>
                    <a:lnTo>
                      <a:pt x="606" y="531"/>
                    </a:lnTo>
                    <a:lnTo>
                      <a:pt x="609" y="527"/>
                    </a:lnTo>
                    <a:lnTo>
                      <a:pt x="609" y="520"/>
                    </a:lnTo>
                    <a:lnTo>
                      <a:pt x="606" y="516"/>
                    </a:lnTo>
                    <a:lnTo>
                      <a:pt x="595" y="512"/>
                    </a:lnTo>
                    <a:lnTo>
                      <a:pt x="594" y="512"/>
                    </a:lnTo>
                    <a:lnTo>
                      <a:pt x="592" y="505"/>
                    </a:lnTo>
                    <a:lnTo>
                      <a:pt x="590" y="508"/>
                    </a:lnTo>
                    <a:lnTo>
                      <a:pt x="590" y="505"/>
                    </a:lnTo>
                    <a:lnTo>
                      <a:pt x="587" y="505"/>
                    </a:lnTo>
                    <a:lnTo>
                      <a:pt x="584" y="505"/>
                    </a:lnTo>
                    <a:lnTo>
                      <a:pt x="582" y="505"/>
                    </a:lnTo>
                    <a:lnTo>
                      <a:pt x="578" y="508"/>
                    </a:lnTo>
                    <a:lnTo>
                      <a:pt x="578" y="512"/>
                    </a:lnTo>
                    <a:lnTo>
                      <a:pt x="579" y="512"/>
                    </a:lnTo>
                    <a:lnTo>
                      <a:pt x="578" y="515"/>
                    </a:lnTo>
                    <a:lnTo>
                      <a:pt x="568" y="505"/>
                    </a:lnTo>
                    <a:lnTo>
                      <a:pt x="560" y="505"/>
                    </a:lnTo>
                    <a:lnTo>
                      <a:pt x="560" y="512"/>
                    </a:lnTo>
                    <a:lnTo>
                      <a:pt x="560" y="515"/>
                    </a:lnTo>
                    <a:lnTo>
                      <a:pt x="559" y="516"/>
                    </a:lnTo>
                    <a:lnTo>
                      <a:pt x="553" y="515"/>
                    </a:lnTo>
                    <a:lnTo>
                      <a:pt x="553" y="512"/>
                    </a:lnTo>
                    <a:lnTo>
                      <a:pt x="552" y="505"/>
                    </a:lnTo>
                    <a:lnTo>
                      <a:pt x="549" y="505"/>
                    </a:lnTo>
                    <a:lnTo>
                      <a:pt x="544" y="505"/>
                    </a:lnTo>
                    <a:lnTo>
                      <a:pt x="538" y="505"/>
                    </a:lnTo>
                    <a:lnTo>
                      <a:pt x="538" y="501"/>
                    </a:lnTo>
                    <a:lnTo>
                      <a:pt x="536" y="493"/>
                    </a:lnTo>
                    <a:lnTo>
                      <a:pt x="536" y="490"/>
                    </a:lnTo>
                    <a:lnTo>
                      <a:pt x="527" y="493"/>
                    </a:lnTo>
                    <a:lnTo>
                      <a:pt x="525" y="493"/>
                    </a:lnTo>
                    <a:lnTo>
                      <a:pt x="522" y="490"/>
                    </a:lnTo>
                    <a:lnTo>
                      <a:pt x="522" y="489"/>
                    </a:lnTo>
                    <a:lnTo>
                      <a:pt x="515" y="482"/>
                    </a:lnTo>
                    <a:lnTo>
                      <a:pt x="514" y="482"/>
                    </a:lnTo>
                    <a:lnTo>
                      <a:pt x="512" y="481"/>
                    </a:lnTo>
                    <a:lnTo>
                      <a:pt x="508" y="481"/>
                    </a:lnTo>
                    <a:lnTo>
                      <a:pt x="507" y="482"/>
                    </a:lnTo>
                    <a:lnTo>
                      <a:pt x="506" y="482"/>
                    </a:lnTo>
                    <a:lnTo>
                      <a:pt x="502" y="481"/>
                    </a:lnTo>
                    <a:lnTo>
                      <a:pt x="498" y="475"/>
                    </a:lnTo>
                    <a:lnTo>
                      <a:pt x="495" y="471"/>
                    </a:lnTo>
                    <a:lnTo>
                      <a:pt x="489" y="470"/>
                    </a:lnTo>
                    <a:lnTo>
                      <a:pt x="489" y="467"/>
                    </a:lnTo>
                    <a:lnTo>
                      <a:pt x="487" y="466"/>
                    </a:lnTo>
                    <a:lnTo>
                      <a:pt x="487" y="467"/>
                    </a:lnTo>
                    <a:lnTo>
                      <a:pt x="483" y="467"/>
                    </a:lnTo>
                    <a:lnTo>
                      <a:pt x="483" y="466"/>
                    </a:lnTo>
                    <a:lnTo>
                      <a:pt x="483" y="463"/>
                    </a:lnTo>
                    <a:lnTo>
                      <a:pt x="480" y="459"/>
                    </a:lnTo>
                    <a:lnTo>
                      <a:pt x="480" y="455"/>
                    </a:lnTo>
                    <a:lnTo>
                      <a:pt x="473" y="452"/>
                    </a:lnTo>
                    <a:lnTo>
                      <a:pt x="473" y="448"/>
                    </a:lnTo>
                    <a:lnTo>
                      <a:pt x="469" y="448"/>
                    </a:lnTo>
                    <a:lnTo>
                      <a:pt x="469" y="447"/>
                    </a:lnTo>
                    <a:lnTo>
                      <a:pt x="468" y="447"/>
                    </a:lnTo>
                    <a:lnTo>
                      <a:pt x="464" y="444"/>
                    </a:lnTo>
                    <a:lnTo>
                      <a:pt x="464" y="442"/>
                    </a:lnTo>
                    <a:lnTo>
                      <a:pt x="462" y="440"/>
                    </a:lnTo>
                    <a:lnTo>
                      <a:pt x="462" y="436"/>
                    </a:lnTo>
                    <a:lnTo>
                      <a:pt x="457" y="436"/>
                    </a:lnTo>
                    <a:lnTo>
                      <a:pt x="456" y="436"/>
                    </a:lnTo>
                    <a:lnTo>
                      <a:pt x="456" y="440"/>
                    </a:lnTo>
                    <a:lnTo>
                      <a:pt x="456" y="442"/>
                    </a:lnTo>
                    <a:lnTo>
                      <a:pt x="452" y="436"/>
                    </a:lnTo>
                    <a:lnTo>
                      <a:pt x="447" y="436"/>
                    </a:lnTo>
                    <a:lnTo>
                      <a:pt x="447" y="433"/>
                    </a:lnTo>
                    <a:lnTo>
                      <a:pt x="445" y="432"/>
                    </a:lnTo>
                    <a:lnTo>
                      <a:pt x="442" y="429"/>
                    </a:lnTo>
                    <a:lnTo>
                      <a:pt x="441" y="427"/>
                    </a:lnTo>
                    <a:lnTo>
                      <a:pt x="439" y="425"/>
                    </a:lnTo>
                    <a:lnTo>
                      <a:pt x="437" y="421"/>
                    </a:lnTo>
                    <a:lnTo>
                      <a:pt x="439" y="419"/>
                    </a:lnTo>
                    <a:lnTo>
                      <a:pt x="441" y="417"/>
                    </a:lnTo>
                    <a:lnTo>
                      <a:pt x="441" y="414"/>
                    </a:lnTo>
                    <a:lnTo>
                      <a:pt x="442" y="412"/>
                    </a:lnTo>
                    <a:lnTo>
                      <a:pt x="442" y="410"/>
                    </a:lnTo>
                    <a:lnTo>
                      <a:pt x="445" y="406"/>
                    </a:lnTo>
                    <a:lnTo>
                      <a:pt x="445" y="404"/>
                    </a:lnTo>
                    <a:lnTo>
                      <a:pt x="445" y="397"/>
                    </a:lnTo>
                    <a:lnTo>
                      <a:pt x="445" y="391"/>
                    </a:lnTo>
                    <a:lnTo>
                      <a:pt x="445" y="389"/>
                    </a:lnTo>
                    <a:lnTo>
                      <a:pt x="445" y="387"/>
                    </a:lnTo>
                    <a:lnTo>
                      <a:pt x="447" y="385"/>
                    </a:lnTo>
                    <a:lnTo>
                      <a:pt x="447" y="382"/>
                    </a:lnTo>
                    <a:lnTo>
                      <a:pt x="452" y="378"/>
                    </a:lnTo>
                    <a:lnTo>
                      <a:pt x="452" y="377"/>
                    </a:lnTo>
                    <a:lnTo>
                      <a:pt x="449" y="370"/>
                    </a:lnTo>
                    <a:lnTo>
                      <a:pt x="452" y="367"/>
                    </a:lnTo>
                    <a:lnTo>
                      <a:pt x="454" y="367"/>
                    </a:lnTo>
                    <a:lnTo>
                      <a:pt x="457" y="366"/>
                    </a:lnTo>
                    <a:lnTo>
                      <a:pt x="457" y="359"/>
                    </a:lnTo>
                    <a:lnTo>
                      <a:pt x="462" y="359"/>
                    </a:lnTo>
                    <a:lnTo>
                      <a:pt x="462" y="358"/>
                    </a:lnTo>
                    <a:lnTo>
                      <a:pt x="464" y="358"/>
                    </a:lnTo>
                    <a:lnTo>
                      <a:pt x="464" y="353"/>
                    </a:lnTo>
                    <a:lnTo>
                      <a:pt x="468" y="348"/>
                    </a:lnTo>
                    <a:lnTo>
                      <a:pt x="468" y="347"/>
                    </a:lnTo>
                    <a:lnTo>
                      <a:pt x="469" y="344"/>
                    </a:lnTo>
                    <a:lnTo>
                      <a:pt x="469" y="347"/>
                    </a:lnTo>
                    <a:lnTo>
                      <a:pt x="475" y="344"/>
                    </a:lnTo>
                    <a:lnTo>
                      <a:pt x="464" y="332"/>
                    </a:lnTo>
                    <a:lnTo>
                      <a:pt x="457" y="328"/>
                    </a:lnTo>
                    <a:lnTo>
                      <a:pt x="442" y="324"/>
                    </a:lnTo>
                    <a:lnTo>
                      <a:pt x="445" y="321"/>
                    </a:lnTo>
                    <a:lnTo>
                      <a:pt x="442" y="317"/>
                    </a:lnTo>
                    <a:lnTo>
                      <a:pt x="445" y="317"/>
                    </a:lnTo>
                    <a:lnTo>
                      <a:pt x="442" y="309"/>
                    </a:lnTo>
                    <a:lnTo>
                      <a:pt x="437" y="306"/>
                    </a:lnTo>
                    <a:lnTo>
                      <a:pt x="435" y="302"/>
                    </a:lnTo>
                    <a:lnTo>
                      <a:pt x="434" y="302"/>
                    </a:lnTo>
                    <a:lnTo>
                      <a:pt x="431" y="298"/>
                    </a:lnTo>
                    <a:lnTo>
                      <a:pt x="427" y="298"/>
                    </a:lnTo>
                    <a:lnTo>
                      <a:pt x="423" y="298"/>
                    </a:lnTo>
                    <a:lnTo>
                      <a:pt x="422" y="299"/>
                    </a:lnTo>
                    <a:lnTo>
                      <a:pt x="422" y="298"/>
                    </a:lnTo>
                    <a:lnTo>
                      <a:pt x="418" y="294"/>
                    </a:lnTo>
                    <a:lnTo>
                      <a:pt x="412" y="294"/>
                    </a:lnTo>
                    <a:lnTo>
                      <a:pt x="412" y="288"/>
                    </a:lnTo>
                    <a:lnTo>
                      <a:pt x="412" y="287"/>
                    </a:lnTo>
                    <a:lnTo>
                      <a:pt x="410" y="283"/>
                    </a:lnTo>
                    <a:lnTo>
                      <a:pt x="407" y="283"/>
                    </a:lnTo>
                    <a:lnTo>
                      <a:pt x="407" y="280"/>
                    </a:lnTo>
                    <a:lnTo>
                      <a:pt x="407" y="279"/>
                    </a:lnTo>
                    <a:lnTo>
                      <a:pt x="401" y="269"/>
                    </a:lnTo>
                    <a:lnTo>
                      <a:pt x="399" y="279"/>
                    </a:lnTo>
                    <a:lnTo>
                      <a:pt x="391" y="279"/>
                    </a:lnTo>
                    <a:lnTo>
                      <a:pt x="391" y="269"/>
                    </a:lnTo>
                    <a:lnTo>
                      <a:pt x="388" y="268"/>
                    </a:lnTo>
                    <a:lnTo>
                      <a:pt x="388" y="265"/>
                    </a:lnTo>
                    <a:lnTo>
                      <a:pt x="393" y="261"/>
                    </a:lnTo>
                    <a:lnTo>
                      <a:pt x="391" y="260"/>
                    </a:lnTo>
                    <a:lnTo>
                      <a:pt x="391" y="255"/>
                    </a:lnTo>
                    <a:lnTo>
                      <a:pt x="388" y="253"/>
                    </a:lnTo>
                    <a:lnTo>
                      <a:pt x="388" y="250"/>
                    </a:lnTo>
                    <a:lnTo>
                      <a:pt x="388" y="249"/>
                    </a:lnTo>
                    <a:lnTo>
                      <a:pt x="391" y="238"/>
                    </a:lnTo>
                    <a:lnTo>
                      <a:pt x="388" y="234"/>
                    </a:lnTo>
                    <a:lnTo>
                      <a:pt x="385" y="232"/>
                    </a:lnTo>
                    <a:lnTo>
                      <a:pt x="382" y="225"/>
                    </a:lnTo>
                    <a:lnTo>
                      <a:pt x="382" y="223"/>
                    </a:lnTo>
                    <a:lnTo>
                      <a:pt x="382" y="217"/>
                    </a:lnTo>
                    <a:lnTo>
                      <a:pt x="378" y="215"/>
                    </a:lnTo>
                    <a:lnTo>
                      <a:pt x="382" y="213"/>
                    </a:lnTo>
                    <a:lnTo>
                      <a:pt x="377" y="204"/>
                    </a:lnTo>
                    <a:lnTo>
                      <a:pt x="378" y="202"/>
                    </a:lnTo>
                    <a:lnTo>
                      <a:pt x="382" y="202"/>
                    </a:lnTo>
                    <a:lnTo>
                      <a:pt x="391" y="200"/>
                    </a:lnTo>
                    <a:lnTo>
                      <a:pt x="391" y="210"/>
                    </a:lnTo>
                    <a:lnTo>
                      <a:pt x="399" y="217"/>
                    </a:lnTo>
                    <a:lnTo>
                      <a:pt x="407" y="208"/>
                    </a:lnTo>
                    <a:lnTo>
                      <a:pt x="412" y="208"/>
                    </a:lnTo>
                    <a:lnTo>
                      <a:pt x="412" y="204"/>
                    </a:lnTo>
                    <a:lnTo>
                      <a:pt x="415" y="200"/>
                    </a:lnTo>
                    <a:lnTo>
                      <a:pt x="418" y="198"/>
                    </a:lnTo>
                    <a:lnTo>
                      <a:pt x="418" y="194"/>
                    </a:lnTo>
                    <a:lnTo>
                      <a:pt x="418" y="190"/>
                    </a:lnTo>
                    <a:lnTo>
                      <a:pt x="412" y="179"/>
                    </a:lnTo>
                    <a:lnTo>
                      <a:pt x="412" y="168"/>
                    </a:lnTo>
                    <a:lnTo>
                      <a:pt x="407" y="166"/>
                    </a:lnTo>
                    <a:lnTo>
                      <a:pt x="404" y="166"/>
                    </a:lnTo>
                    <a:lnTo>
                      <a:pt x="401" y="166"/>
                    </a:lnTo>
                    <a:lnTo>
                      <a:pt x="396" y="153"/>
                    </a:lnTo>
                    <a:lnTo>
                      <a:pt x="396" y="142"/>
                    </a:lnTo>
                    <a:lnTo>
                      <a:pt x="401" y="142"/>
                    </a:lnTo>
                    <a:lnTo>
                      <a:pt x="396" y="122"/>
                    </a:lnTo>
                    <a:lnTo>
                      <a:pt x="399" y="116"/>
                    </a:lnTo>
                    <a:lnTo>
                      <a:pt x="401" y="119"/>
                    </a:lnTo>
                    <a:lnTo>
                      <a:pt x="404" y="116"/>
                    </a:lnTo>
                    <a:lnTo>
                      <a:pt x="412" y="116"/>
                    </a:lnTo>
                    <a:lnTo>
                      <a:pt x="415" y="116"/>
                    </a:lnTo>
                    <a:lnTo>
                      <a:pt x="418" y="115"/>
                    </a:lnTo>
                    <a:lnTo>
                      <a:pt x="418" y="112"/>
                    </a:lnTo>
                    <a:lnTo>
                      <a:pt x="418" y="107"/>
                    </a:lnTo>
                    <a:lnTo>
                      <a:pt x="422" y="107"/>
                    </a:lnTo>
                    <a:lnTo>
                      <a:pt x="418" y="93"/>
                    </a:lnTo>
                    <a:lnTo>
                      <a:pt x="418" y="92"/>
                    </a:lnTo>
                    <a:lnTo>
                      <a:pt x="427" y="93"/>
                    </a:lnTo>
                    <a:lnTo>
                      <a:pt x="428" y="92"/>
                    </a:lnTo>
                    <a:lnTo>
                      <a:pt x="427" y="88"/>
                    </a:lnTo>
                    <a:lnTo>
                      <a:pt x="428" y="85"/>
                    </a:lnTo>
                    <a:lnTo>
                      <a:pt x="431" y="82"/>
                    </a:lnTo>
                    <a:lnTo>
                      <a:pt x="431" y="78"/>
                    </a:lnTo>
                    <a:lnTo>
                      <a:pt x="437" y="78"/>
                    </a:lnTo>
                    <a:lnTo>
                      <a:pt x="439" y="78"/>
                    </a:lnTo>
                    <a:lnTo>
                      <a:pt x="441" y="74"/>
                    </a:lnTo>
                    <a:lnTo>
                      <a:pt x="442" y="68"/>
                    </a:lnTo>
                    <a:lnTo>
                      <a:pt x="442" y="66"/>
                    </a:lnTo>
                    <a:lnTo>
                      <a:pt x="452" y="28"/>
                    </a:lnTo>
                    <a:lnTo>
                      <a:pt x="442" y="26"/>
                    </a:lnTo>
                    <a:lnTo>
                      <a:pt x="437" y="34"/>
                    </a:lnTo>
                    <a:lnTo>
                      <a:pt x="435" y="23"/>
                    </a:lnTo>
                    <a:lnTo>
                      <a:pt x="434" y="23"/>
                    </a:lnTo>
                    <a:lnTo>
                      <a:pt x="430" y="26"/>
                    </a:lnTo>
                    <a:lnTo>
                      <a:pt x="430" y="23"/>
                    </a:lnTo>
                    <a:lnTo>
                      <a:pt x="423" y="21"/>
                    </a:lnTo>
                    <a:lnTo>
                      <a:pt x="423" y="13"/>
                    </a:lnTo>
                    <a:lnTo>
                      <a:pt x="423" y="9"/>
                    </a:lnTo>
                    <a:lnTo>
                      <a:pt x="415" y="4"/>
                    </a:lnTo>
                    <a:lnTo>
                      <a:pt x="415" y="2"/>
                    </a:lnTo>
                    <a:lnTo>
                      <a:pt x="415" y="0"/>
                    </a:lnTo>
                    <a:lnTo>
                      <a:pt x="391" y="2"/>
                    </a:lnTo>
                    <a:lnTo>
                      <a:pt x="382" y="13"/>
                    </a:lnTo>
                    <a:lnTo>
                      <a:pt x="378" y="13"/>
                    </a:lnTo>
                    <a:lnTo>
                      <a:pt x="377" y="17"/>
                    </a:lnTo>
                    <a:lnTo>
                      <a:pt x="374" y="19"/>
                    </a:lnTo>
                    <a:lnTo>
                      <a:pt x="372" y="19"/>
                    </a:lnTo>
                    <a:lnTo>
                      <a:pt x="366" y="28"/>
                    </a:lnTo>
                    <a:lnTo>
                      <a:pt x="363" y="26"/>
                    </a:lnTo>
                    <a:lnTo>
                      <a:pt x="361" y="28"/>
                    </a:lnTo>
                    <a:lnTo>
                      <a:pt x="361" y="30"/>
                    </a:lnTo>
                    <a:lnTo>
                      <a:pt x="361" y="32"/>
                    </a:lnTo>
                    <a:lnTo>
                      <a:pt x="355" y="30"/>
                    </a:lnTo>
                    <a:lnTo>
                      <a:pt x="325" y="68"/>
                    </a:lnTo>
                    <a:lnTo>
                      <a:pt x="321" y="73"/>
                    </a:lnTo>
                    <a:lnTo>
                      <a:pt x="321" y="74"/>
                    </a:lnTo>
                    <a:lnTo>
                      <a:pt x="320" y="74"/>
                    </a:lnTo>
                    <a:lnTo>
                      <a:pt x="317" y="74"/>
                    </a:lnTo>
                    <a:lnTo>
                      <a:pt x="312" y="73"/>
                    </a:lnTo>
                    <a:lnTo>
                      <a:pt x="308" y="74"/>
                    </a:lnTo>
                    <a:lnTo>
                      <a:pt x="304" y="77"/>
                    </a:lnTo>
                    <a:lnTo>
                      <a:pt x="302" y="81"/>
                    </a:lnTo>
                    <a:lnTo>
                      <a:pt x="297" y="78"/>
                    </a:lnTo>
                    <a:lnTo>
                      <a:pt x="281" y="88"/>
                    </a:lnTo>
                    <a:lnTo>
                      <a:pt x="270" y="89"/>
                    </a:lnTo>
                    <a:lnTo>
                      <a:pt x="265" y="88"/>
                    </a:lnTo>
                    <a:lnTo>
                      <a:pt x="262" y="82"/>
                    </a:lnTo>
                    <a:lnTo>
                      <a:pt x="259" y="78"/>
                    </a:lnTo>
                    <a:lnTo>
                      <a:pt x="251" y="78"/>
                    </a:lnTo>
                    <a:lnTo>
                      <a:pt x="246" y="77"/>
                    </a:lnTo>
                    <a:lnTo>
                      <a:pt x="241" y="78"/>
                    </a:lnTo>
                    <a:lnTo>
                      <a:pt x="237" y="74"/>
                    </a:lnTo>
                    <a:lnTo>
                      <a:pt x="235" y="74"/>
                    </a:lnTo>
                    <a:lnTo>
                      <a:pt x="229" y="73"/>
                    </a:lnTo>
                    <a:lnTo>
                      <a:pt x="227" y="73"/>
                    </a:lnTo>
                    <a:lnTo>
                      <a:pt x="224" y="74"/>
                    </a:lnTo>
                    <a:lnTo>
                      <a:pt x="221" y="78"/>
                    </a:lnTo>
                    <a:lnTo>
                      <a:pt x="218" y="78"/>
                    </a:lnTo>
                    <a:lnTo>
                      <a:pt x="213" y="82"/>
                    </a:lnTo>
                    <a:lnTo>
                      <a:pt x="213" y="85"/>
                    </a:lnTo>
                    <a:lnTo>
                      <a:pt x="208" y="97"/>
                    </a:lnTo>
                    <a:lnTo>
                      <a:pt x="210" y="97"/>
                    </a:lnTo>
                    <a:lnTo>
                      <a:pt x="216" y="97"/>
                    </a:lnTo>
                    <a:lnTo>
                      <a:pt x="218" y="97"/>
                    </a:lnTo>
                    <a:lnTo>
                      <a:pt x="218" y="100"/>
                    </a:lnTo>
                    <a:lnTo>
                      <a:pt x="218" y="107"/>
                    </a:lnTo>
                    <a:lnTo>
                      <a:pt x="213" y="112"/>
                    </a:lnTo>
                    <a:lnTo>
                      <a:pt x="216" y="116"/>
                    </a:lnTo>
                    <a:lnTo>
                      <a:pt x="224" y="116"/>
                    </a:lnTo>
                    <a:lnTo>
                      <a:pt x="227" y="119"/>
                    </a:lnTo>
                    <a:lnTo>
                      <a:pt x="227" y="122"/>
                    </a:lnTo>
                    <a:lnTo>
                      <a:pt x="224" y="126"/>
                    </a:lnTo>
                    <a:lnTo>
                      <a:pt x="218" y="131"/>
                    </a:lnTo>
                    <a:lnTo>
                      <a:pt x="216" y="134"/>
                    </a:lnTo>
                    <a:lnTo>
                      <a:pt x="216" y="138"/>
                    </a:lnTo>
                    <a:lnTo>
                      <a:pt x="218" y="142"/>
                    </a:lnTo>
                    <a:lnTo>
                      <a:pt x="221" y="142"/>
                    </a:lnTo>
                    <a:lnTo>
                      <a:pt x="221" y="153"/>
                    </a:lnTo>
                    <a:lnTo>
                      <a:pt x="221" y="160"/>
                    </a:lnTo>
                    <a:lnTo>
                      <a:pt x="220" y="161"/>
                    </a:lnTo>
                    <a:lnTo>
                      <a:pt x="216" y="161"/>
                    </a:lnTo>
                    <a:lnTo>
                      <a:pt x="216" y="166"/>
                    </a:lnTo>
                    <a:lnTo>
                      <a:pt x="220" y="168"/>
                    </a:lnTo>
                    <a:lnTo>
                      <a:pt x="224" y="175"/>
                    </a:lnTo>
                    <a:lnTo>
                      <a:pt x="227" y="175"/>
                    </a:lnTo>
                    <a:lnTo>
                      <a:pt x="229" y="191"/>
                    </a:lnTo>
                    <a:lnTo>
                      <a:pt x="233" y="191"/>
                    </a:lnTo>
                    <a:lnTo>
                      <a:pt x="233" y="194"/>
                    </a:lnTo>
                    <a:lnTo>
                      <a:pt x="235" y="191"/>
                    </a:lnTo>
                    <a:lnTo>
                      <a:pt x="239" y="194"/>
                    </a:lnTo>
                    <a:lnTo>
                      <a:pt x="239" y="187"/>
                    </a:lnTo>
                    <a:lnTo>
                      <a:pt x="241" y="187"/>
                    </a:lnTo>
                    <a:lnTo>
                      <a:pt x="243" y="187"/>
                    </a:lnTo>
                    <a:lnTo>
                      <a:pt x="241" y="194"/>
                    </a:lnTo>
                    <a:lnTo>
                      <a:pt x="241" y="198"/>
                    </a:lnTo>
                    <a:lnTo>
                      <a:pt x="241" y="208"/>
                    </a:lnTo>
                    <a:lnTo>
                      <a:pt x="243" y="208"/>
                    </a:lnTo>
                    <a:lnTo>
                      <a:pt x="243" y="210"/>
                    </a:lnTo>
                    <a:lnTo>
                      <a:pt x="246" y="208"/>
                    </a:lnTo>
                    <a:lnTo>
                      <a:pt x="248" y="208"/>
                    </a:lnTo>
                    <a:lnTo>
                      <a:pt x="251" y="210"/>
                    </a:lnTo>
                    <a:lnTo>
                      <a:pt x="254" y="208"/>
                    </a:lnTo>
                    <a:lnTo>
                      <a:pt x="254" y="210"/>
                    </a:lnTo>
                    <a:lnTo>
                      <a:pt x="256" y="213"/>
                    </a:lnTo>
                    <a:lnTo>
                      <a:pt x="259" y="213"/>
                    </a:lnTo>
                    <a:lnTo>
                      <a:pt x="265" y="217"/>
                    </a:lnTo>
                    <a:lnTo>
                      <a:pt x="265" y="221"/>
                    </a:lnTo>
                    <a:lnTo>
                      <a:pt x="265" y="225"/>
                    </a:lnTo>
                    <a:lnTo>
                      <a:pt x="265" y="227"/>
                    </a:lnTo>
                    <a:lnTo>
                      <a:pt x="262" y="227"/>
                    </a:lnTo>
                    <a:lnTo>
                      <a:pt x="259" y="232"/>
                    </a:lnTo>
                    <a:lnTo>
                      <a:pt x="256" y="232"/>
                    </a:lnTo>
                    <a:lnTo>
                      <a:pt x="254" y="234"/>
                    </a:lnTo>
                    <a:lnTo>
                      <a:pt x="254" y="232"/>
                    </a:lnTo>
                    <a:lnTo>
                      <a:pt x="254" y="234"/>
                    </a:lnTo>
                    <a:lnTo>
                      <a:pt x="251" y="234"/>
                    </a:lnTo>
                    <a:lnTo>
                      <a:pt x="248" y="236"/>
                    </a:lnTo>
                    <a:lnTo>
                      <a:pt x="246" y="236"/>
                    </a:lnTo>
                    <a:lnTo>
                      <a:pt x="246" y="242"/>
                    </a:lnTo>
                    <a:lnTo>
                      <a:pt x="241" y="242"/>
                    </a:lnTo>
                    <a:lnTo>
                      <a:pt x="235" y="249"/>
                    </a:lnTo>
                    <a:lnTo>
                      <a:pt x="235" y="250"/>
                    </a:lnTo>
                    <a:lnTo>
                      <a:pt x="233" y="250"/>
                    </a:lnTo>
                    <a:lnTo>
                      <a:pt x="233" y="253"/>
                    </a:lnTo>
                    <a:lnTo>
                      <a:pt x="237" y="261"/>
                    </a:lnTo>
                    <a:lnTo>
                      <a:pt x="237" y="265"/>
                    </a:lnTo>
                    <a:lnTo>
                      <a:pt x="239" y="268"/>
                    </a:lnTo>
                    <a:lnTo>
                      <a:pt x="235" y="279"/>
                    </a:lnTo>
                    <a:lnTo>
                      <a:pt x="235" y="287"/>
                    </a:lnTo>
                    <a:lnTo>
                      <a:pt x="235" y="288"/>
                    </a:lnTo>
                    <a:lnTo>
                      <a:pt x="241" y="291"/>
                    </a:lnTo>
                    <a:lnTo>
                      <a:pt x="235" y="291"/>
                    </a:lnTo>
                    <a:lnTo>
                      <a:pt x="233" y="298"/>
                    </a:lnTo>
                    <a:lnTo>
                      <a:pt x="232" y="298"/>
                    </a:lnTo>
                    <a:lnTo>
                      <a:pt x="229" y="302"/>
                    </a:lnTo>
                    <a:lnTo>
                      <a:pt x="229" y="306"/>
                    </a:lnTo>
                    <a:lnTo>
                      <a:pt x="227" y="306"/>
                    </a:lnTo>
                    <a:lnTo>
                      <a:pt x="227" y="309"/>
                    </a:lnTo>
                    <a:lnTo>
                      <a:pt x="227" y="313"/>
                    </a:lnTo>
                    <a:lnTo>
                      <a:pt x="220" y="321"/>
                    </a:lnTo>
                    <a:lnTo>
                      <a:pt x="220" y="325"/>
                    </a:lnTo>
                    <a:lnTo>
                      <a:pt x="216" y="325"/>
                    </a:lnTo>
                    <a:lnTo>
                      <a:pt x="216" y="328"/>
                    </a:lnTo>
                    <a:lnTo>
                      <a:pt x="210" y="333"/>
                    </a:lnTo>
                    <a:lnTo>
                      <a:pt x="216" y="344"/>
                    </a:lnTo>
                    <a:lnTo>
                      <a:pt x="208" y="353"/>
                    </a:lnTo>
                    <a:lnTo>
                      <a:pt x="199" y="358"/>
                    </a:lnTo>
                    <a:lnTo>
                      <a:pt x="190" y="359"/>
                    </a:lnTo>
                    <a:lnTo>
                      <a:pt x="189" y="382"/>
                    </a:lnTo>
                    <a:lnTo>
                      <a:pt x="178" y="414"/>
                    </a:lnTo>
                    <a:lnTo>
                      <a:pt x="156" y="429"/>
                    </a:lnTo>
                    <a:lnTo>
                      <a:pt x="153" y="436"/>
                    </a:lnTo>
                    <a:lnTo>
                      <a:pt x="149" y="452"/>
                    </a:lnTo>
                    <a:lnTo>
                      <a:pt x="148" y="456"/>
                    </a:lnTo>
                    <a:lnTo>
                      <a:pt x="143" y="461"/>
                    </a:lnTo>
                    <a:lnTo>
                      <a:pt x="140" y="467"/>
                    </a:lnTo>
                    <a:lnTo>
                      <a:pt x="140" y="475"/>
                    </a:lnTo>
                    <a:lnTo>
                      <a:pt x="128" y="482"/>
                    </a:lnTo>
                    <a:lnTo>
                      <a:pt x="120" y="482"/>
                    </a:lnTo>
                    <a:lnTo>
                      <a:pt x="114" y="482"/>
                    </a:lnTo>
                    <a:lnTo>
                      <a:pt x="103" y="490"/>
                    </a:lnTo>
                    <a:lnTo>
                      <a:pt x="95" y="490"/>
                    </a:lnTo>
                    <a:lnTo>
                      <a:pt x="92" y="478"/>
                    </a:lnTo>
                    <a:lnTo>
                      <a:pt x="90" y="474"/>
                    </a:lnTo>
                    <a:lnTo>
                      <a:pt x="87" y="471"/>
                    </a:lnTo>
                    <a:lnTo>
                      <a:pt x="83" y="471"/>
                    </a:lnTo>
                    <a:lnTo>
                      <a:pt x="79" y="475"/>
                    </a:lnTo>
                    <a:lnTo>
                      <a:pt x="73" y="485"/>
                    </a:lnTo>
                    <a:lnTo>
                      <a:pt x="71" y="497"/>
                    </a:lnTo>
                    <a:lnTo>
                      <a:pt x="65" y="505"/>
                    </a:lnTo>
                    <a:lnTo>
                      <a:pt x="63" y="512"/>
                    </a:lnTo>
                    <a:lnTo>
                      <a:pt x="59" y="516"/>
                    </a:lnTo>
                    <a:lnTo>
                      <a:pt x="57" y="519"/>
                    </a:lnTo>
                    <a:lnTo>
                      <a:pt x="52" y="526"/>
                    </a:lnTo>
                    <a:lnTo>
                      <a:pt x="48" y="535"/>
                    </a:lnTo>
                    <a:lnTo>
                      <a:pt x="48" y="546"/>
                    </a:lnTo>
                    <a:lnTo>
                      <a:pt x="48" y="550"/>
                    </a:lnTo>
                    <a:lnTo>
                      <a:pt x="57" y="554"/>
                    </a:lnTo>
                    <a:lnTo>
                      <a:pt x="59" y="559"/>
                    </a:lnTo>
                    <a:lnTo>
                      <a:pt x="63" y="559"/>
                    </a:lnTo>
                    <a:lnTo>
                      <a:pt x="71" y="559"/>
                    </a:lnTo>
                    <a:lnTo>
                      <a:pt x="73" y="561"/>
                    </a:lnTo>
                    <a:lnTo>
                      <a:pt x="73" y="564"/>
                    </a:lnTo>
                    <a:lnTo>
                      <a:pt x="73" y="568"/>
                    </a:lnTo>
                    <a:lnTo>
                      <a:pt x="73" y="572"/>
                    </a:lnTo>
                    <a:lnTo>
                      <a:pt x="73" y="574"/>
                    </a:lnTo>
                    <a:lnTo>
                      <a:pt x="73" y="578"/>
                    </a:lnTo>
                    <a:lnTo>
                      <a:pt x="71" y="595"/>
                    </a:lnTo>
                    <a:lnTo>
                      <a:pt x="73" y="601"/>
                    </a:lnTo>
                    <a:lnTo>
                      <a:pt x="73" y="606"/>
                    </a:lnTo>
                    <a:lnTo>
                      <a:pt x="77" y="606"/>
                    </a:lnTo>
                    <a:lnTo>
                      <a:pt x="79" y="612"/>
                    </a:lnTo>
                    <a:lnTo>
                      <a:pt x="92" y="612"/>
                    </a:lnTo>
                    <a:lnTo>
                      <a:pt x="95" y="638"/>
                    </a:lnTo>
                    <a:lnTo>
                      <a:pt x="101" y="644"/>
                    </a:lnTo>
                    <a:lnTo>
                      <a:pt x="105" y="658"/>
                    </a:lnTo>
                    <a:lnTo>
                      <a:pt x="106" y="662"/>
                    </a:lnTo>
                    <a:lnTo>
                      <a:pt x="106" y="668"/>
                    </a:lnTo>
                    <a:lnTo>
                      <a:pt x="109" y="672"/>
                    </a:lnTo>
                    <a:lnTo>
                      <a:pt x="105" y="673"/>
                    </a:lnTo>
                    <a:lnTo>
                      <a:pt x="105" y="676"/>
                    </a:lnTo>
                    <a:lnTo>
                      <a:pt x="105" y="680"/>
                    </a:lnTo>
                    <a:lnTo>
                      <a:pt x="105" y="684"/>
                    </a:lnTo>
                    <a:lnTo>
                      <a:pt x="105" y="687"/>
                    </a:lnTo>
                    <a:lnTo>
                      <a:pt x="109" y="687"/>
                    </a:lnTo>
                    <a:lnTo>
                      <a:pt x="106" y="691"/>
                    </a:lnTo>
                    <a:lnTo>
                      <a:pt x="101" y="692"/>
                    </a:lnTo>
                    <a:lnTo>
                      <a:pt x="101" y="698"/>
                    </a:lnTo>
                    <a:lnTo>
                      <a:pt x="96" y="699"/>
                    </a:lnTo>
                    <a:lnTo>
                      <a:pt x="95" y="699"/>
                    </a:lnTo>
                    <a:lnTo>
                      <a:pt x="91" y="699"/>
                    </a:lnTo>
                    <a:lnTo>
                      <a:pt x="90" y="698"/>
                    </a:lnTo>
                    <a:lnTo>
                      <a:pt x="90" y="687"/>
                    </a:lnTo>
                    <a:lnTo>
                      <a:pt x="84" y="687"/>
                    </a:lnTo>
                    <a:lnTo>
                      <a:pt x="83" y="691"/>
                    </a:lnTo>
                    <a:lnTo>
                      <a:pt x="79" y="691"/>
                    </a:lnTo>
                    <a:lnTo>
                      <a:pt x="77" y="691"/>
                    </a:lnTo>
                    <a:lnTo>
                      <a:pt x="71" y="692"/>
                    </a:lnTo>
                    <a:lnTo>
                      <a:pt x="71" y="702"/>
                    </a:lnTo>
                    <a:lnTo>
                      <a:pt x="57" y="703"/>
                    </a:lnTo>
                    <a:lnTo>
                      <a:pt x="53" y="698"/>
                    </a:lnTo>
                    <a:lnTo>
                      <a:pt x="44" y="698"/>
                    </a:lnTo>
                    <a:lnTo>
                      <a:pt x="41" y="698"/>
                    </a:lnTo>
                    <a:lnTo>
                      <a:pt x="38" y="699"/>
                    </a:lnTo>
                    <a:lnTo>
                      <a:pt x="34" y="698"/>
                    </a:lnTo>
                    <a:lnTo>
                      <a:pt x="33" y="698"/>
                    </a:lnTo>
                    <a:lnTo>
                      <a:pt x="30" y="699"/>
                    </a:lnTo>
                    <a:lnTo>
                      <a:pt x="29" y="691"/>
                    </a:lnTo>
                    <a:lnTo>
                      <a:pt x="26" y="692"/>
                    </a:lnTo>
                    <a:lnTo>
                      <a:pt x="26" y="699"/>
                    </a:lnTo>
                    <a:lnTo>
                      <a:pt x="26" y="698"/>
                    </a:lnTo>
                    <a:lnTo>
                      <a:pt x="25" y="691"/>
                    </a:lnTo>
                    <a:lnTo>
                      <a:pt x="23" y="691"/>
                    </a:lnTo>
                    <a:lnTo>
                      <a:pt x="21" y="692"/>
                    </a:lnTo>
                    <a:lnTo>
                      <a:pt x="21" y="717"/>
                    </a:lnTo>
                    <a:lnTo>
                      <a:pt x="8" y="717"/>
                    </a:lnTo>
                    <a:lnTo>
                      <a:pt x="8" y="718"/>
                    </a:lnTo>
                    <a:lnTo>
                      <a:pt x="6" y="718"/>
                    </a:lnTo>
                    <a:lnTo>
                      <a:pt x="6" y="717"/>
                    </a:lnTo>
                    <a:lnTo>
                      <a:pt x="6" y="718"/>
                    </a:lnTo>
                    <a:lnTo>
                      <a:pt x="3" y="721"/>
                    </a:lnTo>
                    <a:lnTo>
                      <a:pt x="3" y="726"/>
                    </a:lnTo>
                    <a:lnTo>
                      <a:pt x="3" y="732"/>
                    </a:lnTo>
                    <a:lnTo>
                      <a:pt x="6" y="732"/>
                    </a:lnTo>
                    <a:lnTo>
                      <a:pt x="3" y="733"/>
                    </a:lnTo>
                    <a:lnTo>
                      <a:pt x="3" y="732"/>
                    </a:lnTo>
                    <a:lnTo>
                      <a:pt x="3" y="736"/>
                    </a:lnTo>
                    <a:lnTo>
                      <a:pt x="0" y="736"/>
                    </a:lnTo>
                    <a:lnTo>
                      <a:pt x="3" y="737"/>
                    </a:lnTo>
                    <a:lnTo>
                      <a:pt x="6" y="737"/>
                    </a:lnTo>
                    <a:lnTo>
                      <a:pt x="8" y="736"/>
                    </a:lnTo>
                    <a:lnTo>
                      <a:pt x="8" y="732"/>
                    </a:lnTo>
                    <a:lnTo>
                      <a:pt x="11" y="729"/>
                    </a:lnTo>
                    <a:lnTo>
                      <a:pt x="17" y="726"/>
                    </a:lnTo>
                    <a:lnTo>
                      <a:pt x="18" y="722"/>
                    </a:lnTo>
                    <a:lnTo>
                      <a:pt x="21" y="722"/>
                    </a:lnTo>
                    <a:lnTo>
                      <a:pt x="21" y="721"/>
                    </a:lnTo>
                    <a:lnTo>
                      <a:pt x="25" y="721"/>
                    </a:lnTo>
                    <a:lnTo>
                      <a:pt x="21" y="725"/>
                    </a:lnTo>
                    <a:lnTo>
                      <a:pt x="19" y="725"/>
                    </a:lnTo>
                    <a:lnTo>
                      <a:pt x="18" y="726"/>
                    </a:lnTo>
                    <a:lnTo>
                      <a:pt x="17" y="732"/>
                    </a:lnTo>
                    <a:lnTo>
                      <a:pt x="14" y="732"/>
                    </a:lnTo>
                    <a:lnTo>
                      <a:pt x="12" y="733"/>
                    </a:lnTo>
                    <a:lnTo>
                      <a:pt x="12" y="736"/>
                    </a:lnTo>
                    <a:lnTo>
                      <a:pt x="11" y="736"/>
                    </a:lnTo>
                    <a:lnTo>
                      <a:pt x="8" y="736"/>
                    </a:lnTo>
                    <a:lnTo>
                      <a:pt x="8" y="741"/>
                    </a:lnTo>
                    <a:lnTo>
                      <a:pt x="8" y="744"/>
                    </a:lnTo>
                    <a:lnTo>
                      <a:pt x="11" y="741"/>
                    </a:lnTo>
                    <a:lnTo>
                      <a:pt x="11" y="740"/>
                    </a:lnTo>
                    <a:lnTo>
                      <a:pt x="12" y="741"/>
                    </a:lnTo>
                    <a:lnTo>
                      <a:pt x="11" y="744"/>
                    </a:lnTo>
                    <a:lnTo>
                      <a:pt x="11" y="746"/>
                    </a:lnTo>
                    <a:lnTo>
                      <a:pt x="11" y="748"/>
                    </a:lnTo>
                    <a:lnTo>
                      <a:pt x="12" y="748"/>
                    </a:lnTo>
                    <a:lnTo>
                      <a:pt x="14" y="748"/>
                    </a:lnTo>
                    <a:lnTo>
                      <a:pt x="14" y="752"/>
                    </a:lnTo>
                    <a:lnTo>
                      <a:pt x="17" y="752"/>
                    </a:lnTo>
                    <a:lnTo>
                      <a:pt x="17" y="755"/>
                    </a:lnTo>
                    <a:lnTo>
                      <a:pt x="14" y="756"/>
                    </a:lnTo>
                    <a:lnTo>
                      <a:pt x="17" y="759"/>
                    </a:lnTo>
                    <a:lnTo>
                      <a:pt x="18" y="756"/>
                    </a:lnTo>
                    <a:lnTo>
                      <a:pt x="18" y="759"/>
                    </a:lnTo>
                    <a:lnTo>
                      <a:pt x="17" y="759"/>
                    </a:lnTo>
                    <a:lnTo>
                      <a:pt x="18" y="763"/>
                    </a:lnTo>
                    <a:lnTo>
                      <a:pt x="19" y="763"/>
                    </a:lnTo>
                    <a:lnTo>
                      <a:pt x="26" y="771"/>
                    </a:lnTo>
                    <a:lnTo>
                      <a:pt x="33" y="776"/>
                    </a:lnTo>
                    <a:lnTo>
                      <a:pt x="38" y="780"/>
                    </a:lnTo>
                    <a:lnTo>
                      <a:pt x="40" y="780"/>
                    </a:lnTo>
                    <a:lnTo>
                      <a:pt x="41" y="782"/>
                    </a:lnTo>
                    <a:lnTo>
                      <a:pt x="44" y="780"/>
                    </a:lnTo>
                    <a:lnTo>
                      <a:pt x="48" y="784"/>
                    </a:lnTo>
                    <a:lnTo>
                      <a:pt x="52" y="784"/>
                    </a:lnTo>
                    <a:lnTo>
                      <a:pt x="52" y="786"/>
                    </a:lnTo>
                    <a:lnTo>
                      <a:pt x="57" y="786"/>
                    </a:lnTo>
                    <a:lnTo>
                      <a:pt x="59" y="784"/>
                    </a:lnTo>
                    <a:lnTo>
                      <a:pt x="59" y="780"/>
                    </a:lnTo>
                    <a:lnTo>
                      <a:pt x="65" y="778"/>
                    </a:lnTo>
                    <a:lnTo>
                      <a:pt x="73" y="776"/>
                    </a:lnTo>
                    <a:lnTo>
                      <a:pt x="71" y="776"/>
                    </a:lnTo>
                    <a:lnTo>
                      <a:pt x="73" y="771"/>
                    </a:lnTo>
                    <a:lnTo>
                      <a:pt x="73" y="774"/>
                    </a:lnTo>
                    <a:lnTo>
                      <a:pt x="73" y="776"/>
                    </a:lnTo>
                    <a:lnTo>
                      <a:pt x="77" y="776"/>
                    </a:lnTo>
                    <a:lnTo>
                      <a:pt x="77" y="774"/>
                    </a:lnTo>
                    <a:lnTo>
                      <a:pt x="77" y="771"/>
                    </a:lnTo>
                    <a:lnTo>
                      <a:pt x="77" y="776"/>
                    </a:lnTo>
                    <a:lnTo>
                      <a:pt x="83" y="776"/>
                    </a:lnTo>
                    <a:lnTo>
                      <a:pt x="84" y="771"/>
                    </a:lnTo>
                    <a:lnTo>
                      <a:pt x="83" y="770"/>
                    </a:lnTo>
                    <a:lnTo>
                      <a:pt x="83" y="767"/>
                    </a:lnTo>
                    <a:lnTo>
                      <a:pt x="87" y="765"/>
                    </a:lnTo>
                    <a:lnTo>
                      <a:pt x="87" y="767"/>
                    </a:lnTo>
                    <a:lnTo>
                      <a:pt x="87" y="770"/>
                    </a:lnTo>
                    <a:lnTo>
                      <a:pt x="87" y="771"/>
                    </a:lnTo>
                    <a:lnTo>
                      <a:pt x="87" y="774"/>
                    </a:lnTo>
                    <a:lnTo>
                      <a:pt x="84" y="774"/>
                    </a:lnTo>
                    <a:lnTo>
                      <a:pt x="84" y="776"/>
                    </a:lnTo>
                    <a:lnTo>
                      <a:pt x="83" y="778"/>
                    </a:lnTo>
                    <a:lnTo>
                      <a:pt x="79" y="782"/>
                    </a:lnTo>
                    <a:lnTo>
                      <a:pt x="79" y="784"/>
                    </a:lnTo>
                    <a:lnTo>
                      <a:pt x="77" y="786"/>
                    </a:lnTo>
                    <a:lnTo>
                      <a:pt x="77" y="789"/>
                    </a:lnTo>
                    <a:lnTo>
                      <a:pt x="73" y="799"/>
                    </a:lnTo>
                    <a:lnTo>
                      <a:pt x="71" y="799"/>
                    </a:lnTo>
                    <a:lnTo>
                      <a:pt x="69" y="799"/>
                    </a:lnTo>
                    <a:lnTo>
                      <a:pt x="65" y="799"/>
                    </a:lnTo>
                    <a:lnTo>
                      <a:pt x="65" y="801"/>
                    </a:lnTo>
                    <a:lnTo>
                      <a:pt x="63" y="805"/>
                    </a:lnTo>
                    <a:lnTo>
                      <a:pt x="59" y="807"/>
                    </a:lnTo>
                    <a:lnTo>
                      <a:pt x="59" y="805"/>
                    </a:lnTo>
                    <a:lnTo>
                      <a:pt x="57" y="810"/>
                    </a:lnTo>
                    <a:lnTo>
                      <a:pt x="53" y="810"/>
                    </a:lnTo>
                    <a:lnTo>
                      <a:pt x="52" y="810"/>
                    </a:lnTo>
                    <a:lnTo>
                      <a:pt x="52" y="805"/>
                    </a:lnTo>
                    <a:lnTo>
                      <a:pt x="48" y="805"/>
                    </a:lnTo>
                    <a:lnTo>
                      <a:pt x="52" y="810"/>
                    </a:lnTo>
                    <a:lnTo>
                      <a:pt x="48" y="812"/>
                    </a:lnTo>
                    <a:lnTo>
                      <a:pt x="46" y="814"/>
                    </a:lnTo>
                    <a:lnTo>
                      <a:pt x="44" y="812"/>
                    </a:lnTo>
                    <a:lnTo>
                      <a:pt x="44" y="814"/>
                    </a:lnTo>
                    <a:lnTo>
                      <a:pt x="40" y="816"/>
                    </a:lnTo>
                    <a:lnTo>
                      <a:pt x="38" y="814"/>
                    </a:lnTo>
                    <a:lnTo>
                      <a:pt x="38" y="810"/>
                    </a:lnTo>
                    <a:lnTo>
                      <a:pt x="40" y="810"/>
                    </a:lnTo>
                    <a:lnTo>
                      <a:pt x="40" y="807"/>
                    </a:lnTo>
                    <a:lnTo>
                      <a:pt x="38" y="810"/>
                    </a:lnTo>
                    <a:lnTo>
                      <a:pt x="34" y="810"/>
                    </a:lnTo>
                    <a:lnTo>
                      <a:pt x="33" y="807"/>
                    </a:lnTo>
                    <a:lnTo>
                      <a:pt x="33" y="805"/>
                    </a:lnTo>
                    <a:lnTo>
                      <a:pt x="34" y="805"/>
                    </a:lnTo>
                    <a:lnTo>
                      <a:pt x="34" y="803"/>
                    </a:lnTo>
                    <a:lnTo>
                      <a:pt x="30" y="805"/>
                    </a:lnTo>
                    <a:lnTo>
                      <a:pt x="30" y="810"/>
                    </a:lnTo>
                    <a:lnTo>
                      <a:pt x="30" y="812"/>
                    </a:lnTo>
                    <a:lnTo>
                      <a:pt x="30" y="814"/>
                    </a:lnTo>
                    <a:lnTo>
                      <a:pt x="30" y="820"/>
                    </a:lnTo>
                    <a:lnTo>
                      <a:pt x="40" y="833"/>
                    </a:lnTo>
                    <a:lnTo>
                      <a:pt x="44" y="840"/>
                    </a:lnTo>
                    <a:lnTo>
                      <a:pt x="44" y="841"/>
                    </a:lnTo>
                    <a:lnTo>
                      <a:pt x="46" y="845"/>
                    </a:lnTo>
                    <a:lnTo>
                      <a:pt x="48" y="848"/>
                    </a:lnTo>
                    <a:lnTo>
                      <a:pt x="52" y="852"/>
                    </a:lnTo>
                    <a:lnTo>
                      <a:pt x="53" y="856"/>
                    </a:lnTo>
                    <a:lnTo>
                      <a:pt x="59" y="863"/>
                    </a:lnTo>
                    <a:lnTo>
                      <a:pt x="59" y="864"/>
                    </a:lnTo>
                    <a:lnTo>
                      <a:pt x="65" y="871"/>
                    </a:lnTo>
                    <a:lnTo>
                      <a:pt x="65" y="875"/>
                    </a:lnTo>
                    <a:lnTo>
                      <a:pt x="69" y="879"/>
                    </a:lnTo>
                    <a:lnTo>
                      <a:pt x="73" y="886"/>
                    </a:lnTo>
                    <a:lnTo>
                      <a:pt x="82" y="897"/>
                    </a:lnTo>
                    <a:lnTo>
                      <a:pt x="83" y="897"/>
                    </a:lnTo>
                    <a:lnTo>
                      <a:pt x="84" y="898"/>
                    </a:lnTo>
                    <a:lnTo>
                      <a:pt x="90" y="905"/>
                    </a:lnTo>
                    <a:lnTo>
                      <a:pt x="92" y="905"/>
                    </a:lnTo>
                    <a:lnTo>
                      <a:pt x="95" y="909"/>
                    </a:lnTo>
                    <a:lnTo>
                      <a:pt x="96" y="909"/>
                    </a:lnTo>
                    <a:lnTo>
                      <a:pt x="98" y="909"/>
                    </a:lnTo>
                    <a:lnTo>
                      <a:pt x="105" y="909"/>
                    </a:lnTo>
                    <a:lnTo>
                      <a:pt x="106" y="908"/>
                    </a:lnTo>
                    <a:lnTo>
                      <a:pt x="109" y="905"/>
                    </a:lnTo>
                    <a:lnTo>
                      <a:pt x="117" y="901"/>
                    </a:lnTo>
                    <a:lnTo>
                      <a:pt x="122" y="898"/>
                    </a:lnTo>
                    <a:lnTo>
                      <a:pt x="122" y="894"/>
                    </a:lnTo>
                    <a:lnTo>
                      <a:pt x="125" y="893"/>
                    </a:lnTo>
                    <a:lnTo>
                      <a:pt x="125" y="894"/>
                    </a:lnTo>
                    <a:lnTo>
                      <a:pt x="130" y="890"/>
                    </a:lnTo>
                    <a:lnTo>
                      <a:pt x="133" y="889"/>
                    </a:lnTo>
                    <a:lnTo>
                      <a:pt x="133" y="886"/>
                    </a:lnTo>
                    <a:lnTo>
                      <a:pt x="140" y="882"/>
                    </a:lnTo>
                    <a:lnTo>
                      <a:pt x="143" y="882"/>
                    </a:lnTo>
                    <a:lnTo>
                      <a:pt x="148" y="878"/>
                    </a:lnTo>
                    <a:lnTo>
                      <a:pt x="145" y="875"/>
                    </a:lnTo>
                    <a:lnTo>
                      <a:pt x="145" y="871"/>
                    </a:lnTo>
                    <a:lnTo>
                      <a:pt x="151" y="863"/>
                    </a:lnTo>
                    <a:lnTo>
                      <a:pt x="153" y="856"/>
                    </a:lnTo>
                    <a:lnTo>
                      <a:pt x="153" y="855"/>
                    </a:lnTo>
                    <a:lnTo>
                      <a:pt x="153" y="852"/>
                    </a:lnTo>
                    <a:lnTo>
                      <a:pt x="149" y="849"/>
                    </a:lnTo>
                    <a:lnTo>
                      <a:pt x="149" y="848"/>
                    </a:lnTo>
                    <a:lnTo>
                      <a:pt x="149" y="845"/>
                    </a:lnTo>
                    <a:lnTo>
                      <a:pt x="148" y="845"/>
                    </a:lnTo>
                    <a:lnTo>
                      <a:pt x="145" y="845"/>
                    </a:lnTo>
                    <a:lnTo>
                      <a:pt x="143" y="845"/>
                    </a:lnTo>
                    <a:lnTo>
                      <a:pt x="143" y="844"/>
                    </a:lnTo>
                    <a:lnTo>
                      <a:pt x="143" y="845"/>
                    </a:lnTo>
                    <a:lnTo>
                      <a:pt x="143" y="840"/>
                    </a:lnTo>
                    <a:lnTo>
                      <a:pt x="145" y="841"/>
                    </a:lnTo>
                    <a:lnTo>
                      <a:pt x="145" y="840"/>
                    </a:lnTo>
                    <a:lnTo>
                      <a:pt x="145" y="837"/>
                    </a:lnTo>
                    <a:lnTo>
                      <a:pt x="145" y="840"/>
                    </a:lnTo>
                    <a:lnTo>
                      <a:pt x="148" y="840"/>
                    </a:lnTo>
                    <a:lnTo>
                      <a:pt x="148" y="841"/>
                    </a:lnTo>
                    <a:lnTo>
                      <a:pt x="148" y="840"/>
                    </a:lnTo>
                    <a:lnTo>
                      <a:pt x="148" y="835"/>
                    </a:lnTo>
                    <a:lnTo>
                      <a:pt x="145" y="835"/>
                    </a:lnTo>
                    <a:lnTo>
                      <a:pt x="143" y="835"/>
                    </a:lnTo>
                    <a:lnTo>
                      <a:pt x="145" y="835"/>
                    </a:lnTo>
                    <a:lnTo>
                      <a:pt x="145" y="833"/>
                    </a:lnTo>
                    <a:lnTo>
                      <a:pt x="148" y="833"/>
                    </a:lnTo>
                    <a:lnTo>
                      <a:pt x="145" y="831"/>
                    </a:lnTo>
                    <a:lnTo>
                      <a:pt x="148" y="833"/>
                    </a:lnTo>
                    <a:lnTo>
                      <a:pt x="149" y="831"/>
                    </a:lnTo>
                    <a:lnTo>
                      <a:pt x="149" y="833"/>
                    </a:lnTo>
                    <a:lnTo>
                      <a:pt x="149" y="831"/>
                    </a:lnTo>
                    <a:lnTo>
                      <a:pt x="153" y="831"/>
                    </a:lnTo>
                    <a:lnTo>
                      <a:pt x="153" y="829"/>
                    </a:lnTo>
                    <a:lnTo>
                      <a:pt x="153" y="826"/>
                    </a:lnTo>
                    <a:lnTo>
                      <a:pt x="153" y="822"/>
                    </a:lnTo>
                    <a:lnTo>
                      <a:pt x="153" y="818"/>
                    </a:lnTo>
                    <a:lnTo>
                      <a:pt x="151" y="818"/>
                    </a:lnTo>
                    <a:lnTo>
                      <a:pt x="151" y="814"/>
                    </a:lnTo>
                    <a:lnTo>
                      <a:pt x="149" y="818"/>
                    </a:lnTo>
                    <a:lnTo>
                      <a:pt x="148" y="814"/>
                    </a:lnTo>
                    <a:lnTo>
                      <a:pt x="153" y="814"/>
                    </a:lnTo>
                    <a:lnTo>
                      <a:pt x="153" y="816"/>
                    </a:lnTo>
                    <a:lnTo>
                      <a:pt x="153" y="818"/>
                    </a:lnTo>
                    <a:lnTo>
                      <a:pt x="153" y="816"/>
                    </a:lnTo>
                    <a:lnTo>
                      <a:pt x="153" y="814"/>
                    </a:lnTo>
                    <a:lnTo>
                      <a:pt x="156" y="810"/>
                    </a:lnTo>
                    <a:lnTo>
                      <a:pt x="157" y="810"/>
                    </a:lnTo>
                    <a:lnTo>
                      <a:pt x="156" y="814"/>
                    </a:lnTo>
                    <a:lnTo>
                      <a:pt x="156" y="818"/>
                    </a:lnTo>
                    <a:lnTo>
                      <a:pt x="157" y="818"/>
                    </a:lnTo>
                    <a:lnTo>
                      <a:pt x="157" y="816"/>
                    </a:lnTo>
                    <a:lnTo>
                      <a:pt x="157" y="818"/>
                    </a:lnTo>
                    <a:lnTo>
                      <a:pt x="160" y="818"/>
                    </a:lnTo>
                    <a:lnTo>
                      <a:pt x="163" y="814"/>
                    </a:lnTo>
                    <a:lnTo>
                      <a:pt x="166" y="816"/>
                    </a:lnTo>
                    <a:lnTo>
                      <a:pt x="167" y="816"/>
                    </a:lnTo>
                    <a:lnTo>
                      <a:pt x="168" y="818"/>
                    </a:lnTo>
                    <a:lnTo>
                      <a:pt x="172" y="816"/>
                    </a:lnTo>
                    <a:lnTo>
                      <a:pt x="175" y="816"/>
                    </a:lnTo>
                    <a:lnTo>
                      <a:pt x="175" y="814"/>
                    </a:lnTo>
                    <a:lnTo>
                      <a:pt x="175" y="816"/>
                    </a:lnTo>
                    <a:lnTo>
                      <a:pt x="175" y="820"/>
                    </a:lnTo>
                    <a:lnTo>
                      <a:pt x="172" y="818"/>
                    </a:lnTo>
                    <a:lnTo>
                      <a:pt x="171" y="820"/>
                    </a:lnTo>
                    <a:lnTo>
                      <a:pt x="168" y="820"/>
                    </a:lnTo>
                    <a:lnTo>
                      <a:pt x="167" y="820"/>
                    </a:lnTo>
                    <a:lnTo>
                      <a:pt x="166" y="820"/>
                    </a:lnTo>
                    <a:lnTo>
                      <a:pt x="163" y="820"/>
                    </a:lnTo>
                    <a:lnTo>
                      <a:pt x="162" y="825"/>
                    </a:lnTo>
                    <a:lnTo>
                      <a:pt x="160" y="833"/>
                    </a:lnTo>
                    <a:lnTo>
                      <a:pt x="162" y="835"/>
                    </a:lnTo>
                    <a:lnTo>
                      <a:pt x="162" y="837"/>
                    </a:lnTo>
                    <a:lnTo>
                      <a:pt x="166" y="833"/>
                    </a:lnTo>
                    <a:lnTo>
                      <a:pt x="167" y="833"/>
                    </a:lnTo>
                    <a:lnTo>
                      <a:pt x="167" y="831"/>
                    </a:lnTo>
                    <a:lnTo>
                      <a:pt x="168" y="833"/>
                    </a:lnTo>
                    <a:lnTo>
                      <a:pt x="167" y="833"/>
                    </a:lnTo>
                    <a:lnTo>
                      <a:pt x="167" y="835"/>
                    </a:lnTo>
                    <a:lnTo>
                      <a:pt x="166" y="835"/>
                    </a:lnTo>
                    <a:lnTo>
                      <a:pt x="163" y="840"/>
                    </a:lnTo>
                    <a:lnTo>
                      <a:pt x="162" y="845"/>
                    </a:lnTo>
                    <a:lnTo>
                      <a:pt x="162" y="849"/>
                    </a:lnTo>
                    <a:lnTo>
                      <a:pt x="162" y="852"/>
                    </a:lnTo>
                    <a:lnTo>
                      <a:pt x="166" y="852"/>
                    </a:lnTo>
                    <a:lnTo>
                      <a:pt x="167" y="852"/>
                    </a:lnTo>
                    <a:lnTo>
                      <a:pt x="168" y="852"/>
                    </a:lnTo>
                    <a:lnTo>
                      <a:pt x="171" y="852"/>
                    </a:lnTo>
                    <a:lnTo>
                      <a:pt x="172" y="852"/>
                    </a:lnTo>
                    <a:lnTo>
                      <a:pt x="176" y="852"/>
                    </a:lnTo>
                    <a:lnTo>
                      <a:pt x="183" y="845"/>
                    </a:lnTo>
                    <a:lnTo>
                      <a:pt x="183" y="848"/>
                    </a:lnTo>
                    <a:lnTo>
                      <a:pt x="180" y="848"/>
                    </a:lnTo>
                    <a:lnTo>
                      <a:pt x="175" y="852"/>
                    </a:lnTo>
                    <a:lnTo>
                      <a:pt x="172" y="855"/>
                    </a:lnTo>
                    <a:lnTo>
                      <a:pt x="168" y="856"/>
                    </a:lnTo>
                    <a:lnTo>
                      <a:pt x="167" y="859"/>
                    </a:lnTo>
                    <a:lnTo>
                      <a:pt x="166" y="863"/>
                    </a:lnTo>
                    <a:lnTo>
                      <a:pt x="163" y="867"/>
                    </a:lnTo>
                    <a:lnTo>
                      <a:pt x="166" y="867"/>
                    </a:lnTo>
                    <a:lnTo>
                      <a:pt x="167" y="863"/>
                    </a:lnTo>
                    <a:lnTo>
                      <a:pt x="168" y="863"/>
                    </a:lnTo>
                    <a:lnTo>
                      <a:pt x="168" y="864"/>
                    </a:lnTo>
                    <a:lnTo>
                      <a:pt x="167" y="864"/>
                    </a:lnTo>
                    <a:lnTo>
                      <a:pt x="166" y="867"/>
                    </a:lnTo>
                    <a:lnTo>
                      <a:pt x="163" y="867"/>
                    </a:lnTo>
                    <a:lnTo>
                      <a:pt x="163" y="870"/>
                    </a:lnTo>
                    <a:lnTo>
                      <a:pt x="166" y="870"/>
                    </a:lnTo>
                    <a:lnTo>
                      <a:pt x="163" y="871"/>
                    </a:lnTo>
                    <a:lnTo>
                      <a:pt x="166" y="875"/>
                    </a:lnTo>
                    <a:lnTo>
                      <a:pt x="168" y="878"/>
                    </a:lnTo>
                    <a:lnTo>
                      <a:pt x="166" y="882"/>
                    </a:lnTo>
                    <a:lnTo>
                      <a:pt x="166" y="885"/>
                    </a:lnTo>
                    <a:lnTo>
                      <a:pt x="167" y="885"/>
                    </a:lnTo>
                    <a:lnTo>
                      <a:pt x="167" y="879"/>
                    </a:lnTo>
                    <a:lnTo>
                      <a:pt x="168" y="879"/>
                    </a:lnTo>
                    <a:lnTo>
                      <a:pt x="167" y="885"/>
                    </a:lnTo>
                    <a:lnTo>
                      <a:pt x="167" y="886"/>
                    </a:lnTo>
                    <a:lnTo>
                      <a:pt x="168" y="885"/>
                    </a:lnTo>
                    <a:lnTo>
                      <a:pt x="171" y="885"/>
                    </a:lnTo>
                    <a:lnTo>
                      <a:pt x="172" y="882"/>
                    </a:lnTo>
                    <a:lnTo>
                      <a:pt x="172" y="885"/>
                    </a:lnTo>
                    <a:lnTo>
                      <a:pt x="172" y="886"/>
                    </a:lnTo>
                    <a:lnTo>
                      <a:pt x="172" y="889"/>
                    </a:lnTo>
                    <a:lnTo>
                      <a:pt x="168" y="889"/>
                    </a:lnTo>
                    <a:lnTo>
                      <a:pt x="171" y="890"/>
                    </a:lnTo>
                    <a:lnTo>
                      <a:pt x="172" y="890"/>
                    </a:lnTo>
                    <a:lnTo>
                      <a:pt x="172" y="893"/>
                    </a:lnTo>
                    <a:lnTo>
                      <a:pt x="175" y="893"/>
                    </a:lnTo>
                    <a:lnTo>
                      <a:pt x="175" y="894"/>
                    </a:lnTo>
                    <a:lnTo>
                      <a:pt x="172" y="894"/>
                    </a:lnTo>
                    <a:lnTo>
                      <a:pt x="175" y="897"/>
                    </a:lnTo>
                    <a:lnTo>
                      <a:pt x="172" y="898"/>
                    </a:lnTo>
                    <a:lnTo>
                      <a:pt x="172" y="901"/>
                    </a:lnTo>
                    <a:lnTo>
                      <a:pt x="175" y="898"/>
                    </a:lnTo>
                    <a:lnTo>
                      <a:pt x="175" y="901"/>
                    </a:lnTo>
                    <a:lnTo>
                      <a:pt x="175" y="905"/>
                    </a:lnTo>
                    <a:lnTo>
                      <a:pt x="175" y="901"/>
                    </a:lnTo>
                    <a:lnTo>
                      <a:pt x="175" y="905"/>
                    </a:lnTo>
                    <a:lnTo>
                      <a:pt x="178" y="905"/>
                    </a:lnTo>
                    <a:lnTo>
                      <a:pt x="175" y="908"/>
                    </a:lnTo>
                    <a:lnTo>
                      <a:pt x="175" y="909"/>
                    </a:lnTo>
                    <a:lnTo>
                      <a:pt x="175" y="913"/>
                    </a:lnTo>
                    <a:lnTo>
                      <a:pt x="175" y="920"/>
                    </a:lnTo>
                    <a:lnTo>
                      <a:pt x="172" y="924"/>
                    </a:lnTo>
                    <a:lnTo>
                      <a:pt x="172" y="928"/>
                    </a:lnTo>
                    <a:lnTo>
                      <a:pt x="171" y="928"/>
                    </a:lnTo>
                    <a:lnTo>
                      <a:pt x="168" y="934"/>
                    </a:lnTo>
                    <a:lnTo>
                      <a:pt x="168" y="938"/>
                    </a:lnTo>
                    <a:lnTo>
                      <a:pt x="167" y="946"/>
                    </a:lnTo>
                    <a:lnTo>
                      <a:pt x="167" y="948"/>
                    </a:lnTo>
                    <a:lnTo>
                      <a:pt x="167" y="952"/>
                    </a:lnTo>
                    <a:lnTo>
                      <a:pt x="167" y="954"/>
                    </a:lnTo>
                    <a:lnTo>
                      <a:pt x="167" y="958"/>
                    </a:lnTo>
                    <a:lnTo>
                      <a:pt x="166" y="961"/>
                    </a:lnTo>
                    <a:lnTo>
                      <a:pt x="167" y="963"/>
                    </a:lnTo>
                    <a:lnTo>
                      <a:pt x="167" y="965"/>
                    </a:lnTo>
                    <a:lnTo>
                      <a:pt x="168" y="963"/>
                    </a:lnTo>
                    <a:lnTo>
                      <a:pt x="168" y="965"/>
                    </a:lnTo>
                    <a:lnTo>
                      <a:pt x="167" y="965"/>
                    </a:lnTo>
                    <a:lnTo>
                      <a:pt x="168" y="969"/>
                    </a:lnTo>
                    <a:lnTo>
                      <a:pt x="167" y="969"/>
                    </a:lnTo>
                    <a:lnTo>
                      <a:pt x="167" y="967"/>
                    </a:lnTo>
                    <a:lnTo>
                      <a:pt x="167" y="971"/>
                    </a:lnTo>
                    <a:lnTo>
                      <a:pt x="167" y="973"/>
                    </a:lnTo>
                    <a:lnTo>
                      <a:pt x="168" y="980"/>
                    </a:lnTo>
                    <a:lnTo>
                      <a:pt x="168" y="977"/>
                    </a:lnTo>
                    <a:lnTo>
                      <a:pt x="168" y="976"/>
                    </a:lnTo>
                    <a:lnTo>
                      <a:pt x="172" y="980"/>
                    </a:lnTo>
                    <a:lnTo>
                      <a:pt x="172" y="977"/>
                    </a:lnTo>
                    <a:lnTo>
                      <a:pt x="175" y="977"/>
                    </a:lnTo>
                    <a:lnTo>
                      <a:pt x="168" y="980"/>
                    </a:lnTo>
                    <a:lnTo>
                      <a:pt x="168" y="986"/>
                    </a:lnTo>
                    <a:lnTo>
                      <a:pt x="172" y="990"/>
                    </a:lnTo>
                    <a:lnTo>
                      <a:pt x="175" y="990"/>
                    </a:lnTo>
                    <a:lnTo>
                      <a:pt x="175" y="992"/>
                    </a:lnTo>
                    <a:lnTo>
                      <a:pt x="178" y="990"/>
                    </a:lnTo>
                    <a:lnTo>
                      <a:pt x="178" y="994"/>
                    </a:lnTo>
                    <a:lnTo>
                      <a:pt x="180" y="994"/>
                    </a:lnTo>
                    <a:lnTo>
                      <a:pt x="178" y="997"/>
                    </a:lnTo>
                    <a:lnTo>
                      <a:pt x="180" y="997"/>
                    </a:lnTo>
                    <a:lnTo>
                      <a:pt x="180" y="999"/>
                    </a:lnTo>
                    <a:lnTo>
                      <a:pt x="178" y="997"/>
                    </a:lnTo>
                    <a:lnTo>
                      <a:pt x="178" y="994"/>
                    </a:lnTo>
                    <a:lnTo>
                      <a:pt x="175" y="994"/>
                    </a:lnTo>
                    <a:lnTo>
                      <a:pt x="172" y="990"/>
                    </a:lnTo>
                    <a:lnTo>
                      <a:pt x="172" y="992"/>
                    </a:lnTo>
                    <a:lnTo>
                      <a:pt x="171" y="990"/>
                    </a:lnTo>
                    <a:lnTo>
                      <a:pt x="168" y="997"/>
                    </a:lnTo>
                    <a:lnTo>
                      <a:pt x="171" y="999"/>
                    </a:lnTo>
                    <a:lnTo>
                      <a:pt x="172" y="994"/>
                    </a:lnTo>
                    <a:lnTo>
                      <a:pt x="171" y="999"/>
                    </a:lnTo>
                    <a:lnTo>
                      <a:pt x="171" y="1001"/>
                    </a:lnTo>
                    <a:lnTo>
                      <a:pt x="172" y="999"/>
                    </a:lnTo>
                    <a:lnTo>
                      <a:pt x="172" y="1005"/>
                    </a:lnTo>
                    <a:lnTo>
                      <a:pt x="172" y="1009"/>
                    </a:lnTo>
                    <a:lnTo>
                      <a:pt x="168" y="1012"/>
                    </a:lnTo>
                    <a:lnTo>
                      <a:pt x="172" y="1012"/>
                    </a:lnTo>
                    <a:lnTo>
                      <a:pt x="172" y="1016"/>
                    </a:lnTo>
                    <a:lnTo>
                      <a:pt x="172" y="1012"/>
                    </a:lnTo>
                    <a:lnTo>
                      <a:pt x="175" y="1009"/>
                    </a:lnTo>
                    <a:lnTo>
                      <a:pt x="175" y="1012"/>
                    </a:lnTo>
                    <a:lnTo>
                      <a:pt x="175" y="1009"/>
                    </a:lnTo>
                    <a:lnTo>
                      <a:pt x="178" y="1009"/>
                    </a:lnTo>
                    <a:lnTo>
                      <a:pt x="176" y="1005"/>
                    </a:lnTo>
                    <a:lnTo>
                      <a:pt x="178" y="999"/>
                    </a:lnTo>
                    <a:lnTo>
                      <a:pt x="178" y="1005"/>
                    </a:lnTo>
                    <a:lnTo>
                      <a:pt x="178" y="1009"/>
                    </a:lnTo>
                    <a:lnTo>
                      <a:pt x="180" y="1009"/>
                    </a:lnTo>
                    <a:lnTo>
                      <a:pt x="178" y="1012"/>
                    </a:lnTo>
                    <a:lnTo>
                      <a:pt x="178" y="1013"/>
                    </a:lnTo>
                    <a:lnTo>
                      <a:pt x="176" y="1012"/>
                    </a:lnTo>
                    <a:lnTo>
                      <a:pt x="176" y="1013"/>
                    </a:lnTo>
                    <a:lnTo>
                      <a:pt x="176" y="1016"/>
                    </a:lnTo>
                    <a:lnTo>
                      <a:pt x="175" y="1013"/>
                    </a:lnTo>
                    <a:lnTo>
                      <a:pt x="175" y="1018"/>
                    </a:lnTo>
                    <a:lnTo>
                      <a:pt x="175" y="1020"/>
                    </a:lnTo>
                    <a:lnTo>
                      <a:pt x="178" y="1018"/>
                    </a:lnTo>
                    <a:lnTo>
                      <a:pt x="178" y="1020"/>
                    </a:lnTo>
                    <a:lnTo>
                      <a:pt x="178" y="1022"/>
                    </a:lnTo>
                    <a:lnTo>
                      <a:pt x="178" y="1027"/>
                    </a:lnTo>
                    <a:lnTo>
                      <a:pt x="178" y="1024"/>
                    </a:lnTo>
                    <a:lnTo>
                      <a:pt x="176" y="1020"/>
                    </a:lnTo>
                    <a:lnTo>
                      <a:pt x="175" y="1024"/>
                    </a:lnTo>
                    <a:lnTo>
                      <a:pt x="175" y="1022"/>
                    </a:lnTo>
                    <a:lnTo>
                      <a:pt x="172" y="1022"/>
                    </a:lnTo>
                    <a:lnTo>
                      <a:pt x="172" y="1028"/>
                    </a:lnTo>
                    <a:lnTo>
                      <a:pt x="175" y="1032"/>
                    </a:lnTo>
                    <a:lnTo>
                      <a:pt x="175" y="1037"/>
                    </a:lnTo>
                    <a:lnTo>
                      <a:pt x="178" y="1037"/>
                    </a:lnTo>
                    <a:lnTo>
                      <a:pt x="178" y="1042"/>
                    </a:lnTo>
                    <a:lnTo>
                      <a:pt x="178" y="1043"/>
                    </a:lnTo>
                    <a:lnTo>
                      <a:pt x="178" y="1037"/>
                    </a:lnTo>
                    <a:lnTo>
                      <a:pt x="176" y="1037"/>
                    </a:lnTo>
                    <a:lnTo>
                      <a:pt x="175" y="1037"/>
                    </a:lnTo>
                    <a:lnTo>
                      <a:pt x="175" y="1043"/>
                    </a:lnTo>
                    <a:lnTo>
                      <a:pt x="175" y="1046"/>
                    </a:lnTo>
                    <a:lnTo>
                      <a:pt x="175" y="1047"/>
                    </a:lnTo>
                    <a:lnTo>
                      <a:pt x="175" y="1050"/>
                    </a:lnTo>
                    <a:lnTo>
                      <a:pt x="178" y="1050"/>
                    </a:lnTo>
                    <a:lnTo>
                      <a:pt x="178" y="1051"/>
                    </a:lnTo>
                    <a:lnTo>
                      <a:pt x="180" y="1054"/>
                    </a:lnTo>
                    <a:lnTo>
                      <a:pt x="180" y="1051"/>
                    </a:lnTo>
                    <a:lnTo>
                      <a:pt x="180" y="1054"/>
                    </a:lnTo>
                    <a:lnTo>
                      <a:pt x="183" y="1057"/>
                    </a:lnTo>
                    <a:lnTo>
                      <a:pt x="180" y="1058"/>
                    </a:lnTo>
                    <a:lnTo>
                      <a:pt x="180" y="1057"/>
                    </a:lnTo>
                    <a:lnTo>
                      <a:pt x="178" y="1054"/>
                    </a:lnTo>
                    <a:lnTo>
                      <a:pt x="178" y="1057"/>
                    </a:lnTo>
                    <a:lnTo>
                      <a:pt x="178" y="1054"/>
                    </a:lnTo>
                    <a:lnTo>
                      <a:pt x="176" y="1051"/>
                    </a:lnTo>
                    <a:lnTo>
                      <a:pt x="175" y="1057"/>
                    </a:lnTo>
                    <a:lnTo>
                      <a:pt x="178" y="1057"/>
                    </a:lnTo>
                    <a:lnTo>
                      <a:pt x="178" y="1058"/>
                    </a:lnTo>
                    <a:lnTo>
                      <a:pt x="178" y="1062"/>
                    </a:lnTo>
                    <a:lnTo>
                      <a:pt x="178" y="1065"/>
                    </a:lnTo>
                    <a:lnTo>
                      <a:pt x="180" y="1065"/>
                    </a:lnTo>
                    <a:lnTo>
                      <a:pt x="178" y="1069"/>
                    </a:lnTo>
                    <a:lnTo>
                      <a:pt x="180" y="1069"/>
                    </a:lnTo>
                    <a:lnTo>
                      <a:pt x="178" y="1070"/>
                    </a:lnTo>
                    <a:lnTo>
                      <a:pt x="180" y="1073"/>
                    </a:lnTo>
                    <a:lnTo>
                      <a:pt x="183" y="1081"/>
                    </a:lnTo>
                    <a:lnTo>
                      <a:pt x="183" y="1088"/>
                    </a:lnTo>
                    <a:lnTo>
                      <a:pt x="183" y="1091"/>
                    </a:lnTo>
                    <a:lnTo>
                      <a:pt x="183" y="1095"/>
                    </a:lnTo>
                    <a:lnTo>
                      <a:pt x="185" y="1095"/>
                    </a:lnTo>
                    <a:lnTo>
                      <a:pt x="183" y="1095"/>
                    </a:lnTo>
                    <a:lnTo>
                      <a:pt x="183" y="1096"/>
                    </a:lnTo>
                    <a:lnTo>
                      <a:pt x="185" y="1100"/>
                    </a:lnTo>
                    <a:lnTo>
                      <a:pt x="185" y="1103"/>
                    </a:lnTo>
                    <a:lnTo>
                      <a:pt x="185" y="1106"/>
                    </a:lnTo>
                    <a:lnTo>
                      <a:pt x="185" y="1107"/>
                    </a:lnTo>
                    <a:lnTo>
                      <a:pt x="185" y="1111"/>
                    </a:lnTo>
                    <a:lnTo>
                      <a:pt x="185" y="1115"/>
                    </a:lnTo>
                    <a:lnTo>
                      <a:pt x="185" y="1118"/>
                    </a:lnTo>
                    <a:lnTo>
                      <a:pt x="189" y="1125"/>
                    </a:lnTo>
                    <a:lnTo>
                      <a:pt x="189" y="1129"/>
                    </a:lnTo>
                    <a:lnTo>
                      <a:pt x="185" y="1129"/>
                    </a:lnTo>
                    <a:lnTo>
                      <a:pt x="189" y="1129"/>
                    </a:lnTo>
                    <a:lnTo>
                      <a:pt x="189" y="1135"/>
                    </a:lnTo>
                    <a:lnTo>
                      <a:pt x="189" y="1139"/>
                    </a:lnTo>
                    <a:lnTo>
                      <a:pt x="189" y="1141"/>
                    </a:lnTo>
                    <a:lnTo>
                      <a:pt x="190" y="1144"/>
                    </a:lnTo>
                    <a:lnTo>
                      <a:pt x="189" y="1145"/>
                    </a:lnTo>
                    <a:lnTo>
                      <a:pt x="190" y="1148"/>
                    </a:lnTo>
                    <a:lnTo>
                      <a:pt x="190" y="1149"/>
                    </a:lnTo>
                    <a:lnTo>
                      <a:pt x="190" y="1152"/>
                    </a:lnTo>
                    <a:lnTo>
                      <a:pt x="190" y="1156"/>
                    </a:lnTo>
                    <a:lnTo>
                      <a:pt x="190" y="1152"/>
                    </a:lnTo>
                    <a:lnTo>
                      <a:pt x="190" y="1156"/>
                    </a:lnTo>
                    <a:lnTo>
                      <a:pt x="190" y="1158"/>
                    </a:lnTo>
                    <a:lnTo>
                      <a:pt x="190" y="1156"/>
                    </a:lnTo>
                    <a:lnTo>
                      <a:pt x="190" y="1158"/>
                    </a:lnTo>
                    <a:lnTo>
                      <a:pt x="190" y="1164"/>
                    </a:lnTo>
                    <a:lnTo>
                      <a:pt x="190" y="1167"/>
                    </a:lnTo>
                    <a:lnTo>
                      <a:pt x="190" y="1169"/>
                    </a:lnTo>
                    <a:lnTo>
                      <a:pt x="194" y="1175"/>
                    </a:lnTo>
                    <a:lnTo>
                      <a:pt x="194" y="1179"/>
                    </a:lnTo>
                    <a:lnTo>
                      <a:pt x="194" y="1184"/>
                    </a:lnTo>
                    <a:lnTo>
                      <a:pt x="194" y="1179"/>
                    </a:lnTo>
                    <a:lnTo>
                      <a:pt x="195" y="1179"/>
                    </a:lnTo>
                    <a:lnTo>
                      <a:pt x="195" y="1186"/>
                    </a:lnTo>
                    <a:lnTo>
                      <a:pt x="194" y="1188"/>
                    </a:lnTo>
                    <a:lnTo>
                      <a:pt x="195" y="1188"/>
                    </a:lnTo>
                    <a:lnTo>
                      <a:pt x="195" y="1192"/>
                    </a:lnTo>
                    <a:lnTo>
                      <a:pt x="199" y="1199"/>
                    </a:lnTo>
                    <a:lnTo>
                      <a:pt x="201" y="1203"/>
                    </a:lnTo>
                    <a:lnTo>
                      <a:pt x="201" y="1205"/>
                    </a:lnTo>
                    <a:lnTo>
                      <a:pt x="201" y="1207"/>
                    </a:lnTo>
                    <a:lnTo>
                      <a:pt x="205" y="1207"/>
                    </a:lnTo>
                    <a:lnTo>
                      <a:pt x="205" y="1209"/>
                    </a:lnTo>
                    <a:lnTo>
                      <a:pt x="205" y="1214"/>
                    </a:lnTo>
                    <a:lnTo>
                      <a:pt x="208" y="1209"/>
                    </a:lnTo>
                    <a:lnTo>
                      <a:pt x="210" y="1209"/>
                    </a:lnTo>
                    <a:lnTo>
                      <a:pt x="208" y="1209"/>
                    </a:lnTo>
                    <a:lnTo>
                      <a:pt x="205" y="1214"/>
                    </a:lnTo>
                    <a:lnTo>
                      <a:pt x="208" y="1219"/>
                    </a:lnTo>
                    <a:lnTo>
                      <a:pt x="210" y="1218"/>
                    </a:lnTo>
                    <a:lnTo>
                      <a:pt x="210" y="1219"/>
                    </a:lnTo>
                    <a:lnTo>
                      <a:pt x="208" y="1219"/>
                    </a:lnTo>
                    <a:lnTo>
                      <a:pt x="208" y="1222"/>
                    </a:lnTo>
                    <a:lnTo>
                      <a:pt x="213" y="1224"/>
                    </a:lnTo>
                    <a:lnTo>
                      <a:pt x="216" y="1229"/>
                    </a:lnTo>
                    <a:lnTo>
                      <a:pt x="213" y="1224"/>
                    </a:lnTo>
                    <a:lnTo>
                      <a:pt x="208" y="1224"/>
                    </a:lnTo>
                    <a:lnTo>
                      <a:pt x="208" y="1229"/>
                    </a:lnTo>
                    <a:lnTo>
                      <a:pt x="210" y="1229"/>
                    </a:lnTo>
                    <a:lnTo>
                      <a:pt x="213" y="1233"/>
                    </a:lnTo>
                    <a:lnTo>
                      <a:pt x="213" y="1234"/>
                    </a:lnTo>
                    <a:lnTo>
                      <a:pt x="213" y="1241"/>
                    </a:lnTo>
                    <a:lnTo>
                      <a:pt x="216" y="1241"/>
                    </a:lnTo>
                    <a:lnTo>
                      <a:pt x="213" y="1242"/>
                    </a:lnTo>
                    <a:lnTo>
                      <a:pt x="213" y="1245"/>
                    </a:lnTo>
                    <a:lnTo>
                      <a:pt x="213" y="1248"/>
                    </a:lnTo>
                    <a:lnTo>
                      <a:pt x="216" y="1249"/>
                    </a:lnTo>
                    <a:lnTo>
                      <a:pt x="216" y="1252"/>
                    </a:lnTo>
                    <a:lnTo>
                      <a:pt x="216" y="1256"/>
                    </a:lnTo>
                    <a:lnTo>
                      <a:pt x="220" y="1256"/>
                    </a:lnTo>
                    <a:lnTo>
                      <a:pt x="220" y="1257"/>
                    </a:lnTo>
                    <a:lnTo>
                      <a:pt x="221" y="1257"/>
                    </a:lnTo>
                    <a:lnTo>
                      <a:pt x="224" y="1256"/>
                    </a:lnTo>
                    <a:lnTo>
                      <a:pt x="224" y="1257"/>
                    </a:lnTo>
                    <a:lnTo>
                      <a:pt x="221" y="1257"/>
                    </a:lnTo>
                    <a:lnTo>
                      <a:pt x="220" y="1257"/>
                    </a:lnTo>
                    <a:lnTo>
                      <a:pt x="220" y="1260"/>
                    </a:lnTo>
                    <a:lnTo>
                      <a:pt x="221" y="1263"/>
                    </a:lnTo>
                    <a:lnTo>
                      <a:pt x="221" y="1264"/>
                    </a:lnTo>
                    <a:lnTo>
                      <a:pt x="224" y="1264"/>
                    </a:lnTo>
                    <a:lnTo>
                      <a:pt x="227" y="1267"/>
                    </a:lnTo>
                    <a:lnTo>
                      <a:pt x="227" y="1271"/>
                    </a:lnTo>
                    <a:lnTo>
                      <a:pt x="227" y="1272"/>
                    </a:lnTo>
                    <a:lnTo>
                      <a:pt x="227" y="1271"/>
                    </a:lnTo>
                    <a:lnTo>
                      <a:pt x="227" y="1272"/>
                    </a:lnTo>
                    <a:lnTo>
                      <a:pt x="227" y="1278"/>
                    </a:lnTo>
                    <a:lnTo>
                      <a:pt x="227" y="1275"/>
                    </a:lnTo>
                    <a:lnTo>
                      <a:pt x="228" y="1272"/>
                    </a:lnTo>
                    <a:lnTo>
                      <a:pt x="228" y="1275"/>
                    </a:lnTo>
                    <a:lnTo>
                      <a:pt x="229" y="1278"/>
                    </a:lnTo>
                    <a:lnTo>
                      <a:pt x="229" y="1279"/>
                    </a:lnTo>
                    <a:lnTo>
                      <a:pt x="229" y="1282"/>
                    </a:lnTo>
                    <a:lnTo>
                      <a:pt x="229" y="1279"/>
                    </a:lnTo>
                    <a:lnTo>
                      <a:pt x="229" y="1278"/>
                    </a:lnTo>
                    <a:lnTo>
                      <a:pt x="228" y="1278"/>
                    </a:lnTo>
                    <a:lnTo>
                      <a:pt x="229" y="1283"/>
                    </a:lnTo>
                    <a:lnTo>
                      <a:pt x="229" y="1293"/>
                    </a:lnTo>
                    <a:lnTo>
                      <a:pt x="233" y="1294"/>
                    </a:lnTo>
                    <a:lnTo>
                      <a:pt x="232" y="1294"/>
                    </a:lnTo>
                    <a:lnTo>
                      <a:pt x="232" y="1298"/>
                    </a:lnTo>
                    <a:lnTo>
                      <a:pt x="233" y="1308"/>
                    </a:lnTo>
                    <a:lnTo>
                      <a:pt x="233" y="1309"/>
                    </a:lnTo>
                    <a:lnTo>
                      <a:pt x="235" y="1313"/>
                    </a:lnTo>
                    <a:lnTo>
                      <a:pt x="237" y="1317"/>
                    </a:lnTo>
                    <a:lnTo>
                      <a:pt x="239" y="1328"/>
                    </a:lnTo>
                    <a:lnTo>
                      <a:pt x="241" y="1328"/>
                    </a:lnTo>
                    <a:lnTo>
                      <a:pt x="241" y="1324"/>
                    </a:lnTo>
                    <a:lnTo>
                      <a:pt x="241" y="1328"/>
                    </a:lnTo>
                    <a:lnTo>
                      <a:pt x="243" y="1328"/>
                    </a:lnTo>
                    <a:lnTo>
                      <a:pt x="241" y="1331"/>
                    </a:lnTo>
                    <a:lnTo>
                      <a:pt x="241" y="1328"/>
                    </a:lnTo>
                    <a:lnTo>
                      <a:pt x="241" y="1332"/>
                    </a:lnTo>
                    <a:lnTo>
                      <a:pt x="241" y="1331"/>
                    </a:lnTo>
                    <a:lnTo>
                      <a:pt x="241" y="1336"/>
                    </a:lnTo>
                    <a:lnTo>
                      <a:pt x="241" y="1341"/>
                    </a:lnTo>
                    <a:lnTo>
                      <a:pt x="243" y="1341"/>
                    </a:lnTo>
                    <a:lnTo>
                      <a:pt x="241" y="1341"/>
                    </a:lnTo>
                    <a:lnTo>
                      <a:pt x="243" y="1343"/>
                    </a:lnTo>
                    <a:lnTo>
                      <a:pt x="241" y="1343"/>
                    </a:lnTo>
                    <a:lnTo>
                      <a:pt x="241" y="1341"/>
                    </a:lnTo>
                    <a:lnTo>
                      <a:pt x="241" y="1345"/>
                    </a:lnTo>
                    <a:lnTo>
                      <a:pt x="243" y="1345"/>
                    </a:lnTo>
                    <a:lnTo>
                      <a:pt x="243" y="1356"/>
                    </a:lnTo>
                    <a:lnTo>
                      <a:pt x="243" y="1362"/>
                    </a:lnTo>
                    <a:lnTo>
                      <a:pt x="246" y="1362"/>
                    </a:lnTo>
                    <a:lnTo>
                      <a:pt x="243" y="1366"/>
                    </a:lnTo>
                    <a:lnTo>
                      <a:pt x="246" y="1375"/>
                    </a:lnTo>
                    <a:lnTo>
                      <a:pt x="246" y="1377"/>
                    </a:lnTo>
                    <a:lnTo>
                      <a:pt x="248" y="1375"/>
                    </a:lnTo>
                    <a:lnTo>
                      <a:pt x="251" y="1375"/>
                    </a:lnTo>
                    <a:lnTo>
                      <a:pt x="248" y="1377"/>
                    </a:lnTo>
                    <a:lnTo>
                      <a:pt x="246" y="1377"/>
                    </a:lnTo>
                    <a:lnTo>
                      <a:pt x="246" y="1381"/>
                    </a:lnTo>
                    <a:lnTo>
                      <a:pt x="246" y="1383"/>
                    </a:lnTo>
                    <a:lnTo>
                      <a:pt x="251" y="1398"/>
                    </a:lnTo>
                    <a:lnTo>
                      <a:pt x="254" y="1406"/>
                    </a:lnTo>
                    <a:lnTo>
                      <a:pt x="254" y="1413"/>
                    </a:lnTo>
                    <a:lnTo>
                      <a:pt x="256" y="1413"/>
                    </a:lnTo>
                    <a:lnTo>
                      <a:pt x="256" y="1415"/>
                    </a:lnTo>
                    <a:lnTo>
                      <a:pt x="259" y="1421"/>
                    </a:lnTo>
                    <a:lnTo>
                      <a:pt x="259" y="1428"/>
                    </a:lnTo>
                    <a:lnTo>
                      <a:pt x="259" y="1425"/>
                    </a:lnTo>
                    <a:lnTo>
                      <a:pt x="259" y="1428"/>
                    </a:lnTo>
                    <a:lnTo>
                      <a:pt x="262" y="1428"/>
                    </a:lnTo>
                    <a:lnTo>
                      <a:pt x="262" y="1425"/>
                    </a:lnTo>
                    <a:lnTo>
                      <a:pt x="265" y="1425"/>
                    </a:lnTo>
                    <a:lnTo>
                      <a:pt x="265" y="1428"/>
                    </a:lnTo>
                    <a:lnTo>
                      <a:pt x="262" y="1428"/>
                    </a:lnTo>
                    <a:lnTo>
                      <a:pt x="265" y="1432"/>
                    </a:lnTo>
                    <a:lnTo>
                      <a:pt x="265" y="1428"/>
                    </a:lnTo>
                    <a:lnTo>
                      <a:pt x="265" y="1432"/>
                    </a:lnTo>
                    <a:lnTo>
                      <a:pt x="262" y="1432"/>
                    </a:lnTo>
                    <a:lnTo>
                      <a:pt x="265" y="1432"/>
                    </a:lnTo>
                    <a:lnTo>
                      <a:pt x="265" y="1435"/>
                    </a:lnTo>
                    <a:lnTo>
                      <a:pt x="265" y="1436"/>
                    </a:lnTo>
                    <a:lnTo>
                      <a:pt x="270" y="1444"/>
                    </a:lnTo>
                    <a:lnTo>
                      <a:pt x="275" y="1458"/>
                    </a:lnTo>
                    <a:lnTo>
                      <a:pt x="275" y="1459"/>
                    </a:lnTo>
                    <a:lnTo>
                      <a:pt x="279" y="1465"/>
                    </a:lnTo>
                    <a:lnTo>
                      <a:pt x="279" y="1466"/>
                    </a:lnTo>
                    <a:lnTo>
                      <a:pt x="281" y="1484"/>
                    </a:lnTo>
                    <a:lnTo>
                      <a:pt x="285" y="1492"/>
                    </a:lnTo>
                    <a:lnTo>
                      <a:pt x="286" y="1499"/>
                    </a:lnTo>
                    <a:lnTo>
                      <a:pt x="288" y="1499"/>
                    </a:lnTo>
                    <a:lnTo>
                      <a:pt x="286" y="1500"/>
                    </a:lnTo>
                    <a:lnTo>
                      <a:pt x="286" y="1503"/>
                    </a:lnTo>
                    <a:lnTo>
                      <a:pt x="290" y="1514"/>
                    </a:lnTo>
                    <a:lnTo>
                      <a:pt x="292" y="1518"/>
                    </a:lnTo>
                    <a:lnTo>
                      <a:pt x="293" y="1522"/>
                    </a:lnTo>
                    <a:lnTo>
                      <a:pt x="293" y="1523"/>
                    </a:lnTo>
                    <a:lnTo>
                      <a:pt x="294" y="1537"/>
                    </a:lnTo>
                    <a:lnTo>
                      <a:pt x="297" y="1537"/>
                    </a:lnTo>
                    <a:lnTo>
                      <a:pt x="297" y="1533"/>
                    </a:lnTo>
                    <a:lnTo>
                      <a:pt x="298" y="1533"/>
                    </a:lnTo>
                    <a:lnTo>
                      <a:pt x="298" y="1537"/>
                    </a:lnTo>
                    <a:lnTo>
                      <a:pt x="294" y="1537"/>
                    </a:lnTo>
                    <a:lnTo>
                      <a:pt x="294" y="1541"/>
                    </a:lnTo>
                    <a:lnTo>
                      <a:pt x="298" y="1549"/>
                    </a:lnTo>
                    <a:lnTo>
                      <a:pt x="298" y="1543"/>
                    </a:lnTo>
                    <a:lnTo>
                      <a:pt x="297" y="1541"/>
                    </a:lnTo>
                    <a:lnTo>
                      <a:pt x="298" y="1541"/>
                    </a:lnTo>
                    <a:lnTo>
                      <a:pt x="298" y="1543"/>
                    </a:lnTo>
                    <a:lnTo>
                      <a:pt x="298" y="1545"/>
                    </a:lnTo>
                    <a:lnTo>
                      <a:pt x="298" y="1549"/>
                    </a:lnTo>
                    <a:lnTo>
                      <a:pt x="300" y="1549"/>
                    </a:lnTo>
                    <a:lnTo>
                      <a:pt x="302" y="1551"/>
                    </a:lnTo>
                    <a:lnTo>
                      <a:pt x="304" y="1558"/>
                    </a:lnTo>
                    <a:lnTo>
                      <a:pt x="304" y="1560"/>
                    </a:lnTo>
                    <a:lnTo>
                      <a:pt x="304" y="1562"/>
                    </a:lnTo>
                    <a:lnTo>
                      <a:pt x="304" y="1564"/>
                    </a:lnTo>
                    <a:lnTo>
                      <a:pt x="302" y="1562"/>
                    </a:lnTo>
                    <a:lnTo>
                      <a:pt x="302" y="1558"/>
                    </a:lnTo>
                    <a:lnTo>
                      <a:pt x="302" y="1553"/>
                    </a:lnTo>
                    <a:lnTo>
                      <a:pt x="300" y="1553"/>
                    </a:lnTo>
                    <a:lnTo>
                      <a:pt x="302" y="1558"/>
                    </a:lnTo>
                    <a:lnTo>
                      <a:pt x="302" y="1562"/>
                    </a:lnTo>
                    <a:lnTo>
                      <a:pt x="300" y="1553"/>
                    </a:lnTo>
                    <a:lnTo>
                      <a:pt x="298" y="1556"/>
                    </a:lnTo>
                    <a:lnTo>
                      <a:pt x="298" y="1553"/>
                    </a:lnTo>
                    <a:lnTo>
                      <a:pt x="298" y="1551"/>
                    </a:lnTo>
                    <a:lnTo>
                      <a:pt x="300" y="1551"/>
                    </a:lnTo>
                    <a:lnTo>
                      <a:pt x="298" y="1549"/>
                    </a:lnTo>
                    <a:lnTo>
                      <a:pt x="298" y="1560"/>
                    </a:lnTo>
                    <a:lnTo>
                      <a:pt x="298" y="1564"/>
                    </a:lnTo>
                    <a:lnTo>
                      <a:pt x="300" y="1577"/>
                    </a:lnTo>
                    <a:lnTo>
                      <a:pt x="304" y="1589"/>
                    </a:lnTo>
                    <a:lnTo>
                      <a:pt x="305" y="1596"/>
                    </a:lnTo>
                    <a:lnTo>
                      <a:pt x="304" y="1592"/>
                    </a:lnTo>
                    <a:lnTo>
                      <a:pt x="305" y="1592"/>
                    </a:lnTo>
                    <a:lnTo>
                      <a:pt x="305" y="1596"/>
                    </a:lnTo>
                    <a:lnTo>
                      <a:pt x="308" y="1596"/>
                    </a:lnTo>
                    <a:lnTo>
                      <a:pt x="308" y="1598"/>
                    </a:lnTo>
                    <a:lnTo>
                      <a:pt x="305" y="1598"/>
                    </a:lnTo>
                    <a:lnTo>
                      <a:pt x="308" y="1607"/>
                    </a:lnTo>
                    <a:lnTo>
                      <a:pt x="308" y="1608"/>
                    </a:lnTo>
                    <a:lnTo>
                      <a:pt x="308" y="1607"/>
                    </a:lnTo>
                    <a:lnTo>
                      <a:pt x="308" y="1608"/>
                    </a:lnTo>
                    <a:lnTo>
                      <a:pt x="312" y="1607"/>
                    </a:lnTo>
                    <a:lnTo>
                      <a:pt x="313" y="1607"/>
                    </a:lnTo>
                    <a:lnTo>
                      <a:pt x="312" y="1607"/>
                    </a:lnTo>
                    <a:lnTo>
                      <a:pt x="313" y="1607"/>
                    </a:lnTo>
                    <a:lnTo>
                      <a:pt x="312" y="1607"/>
                    </a:lnTo>
                    <a:lnTo>
                      <a:pt x="308" y="1611"/>
                    </a:lnTo>
                    <a:lnTo>
                      <a:pt x="312" y="1611"/>
                    </a:lnTo>
                    <a:lnTo>
                      <a:pt x="308" y="1608"/>
                    </a:lnTo>
                    <a:lnTo>
                      <a:pt x="308" y="1611"/>
                    </a:lnTo>
                    <a:lnTo>
                      <a:pt x="313" y="1617"/>
                    </a:lnTo>
                    <a:lnTo>
                      <a:pt x="325" y="1641"/>
                    </a:lnTo>
                    <a:lnTo>
                      <a:pt x="332" y="1653"/>
                    </a:lnTo>
                    <a:lnTo>
                      <a:pt x="336" y="1656"/>
                    </a:lnTo>
                    <a:lnTo>
                      <a:pt x="336" y="1657"/>
                    </a:lnTo>
                    <a:lnTo>
                      <a:pt x="343" y="1660"/>
                    </a:lnTo>
                    <a:lnTo>
                      <a:pt x="347" y="1660"/>
                    </a:lnTo>
                    <a:lnTo>
                      <a:pt x="347" y="1657"/>
                    </a:lnTo>
                    <a:lnTo>
                      <a:pt x="355" y="1653"/>
                    </a:lnTo>
                    <a:lnTo>
                      <a:pt x="355" y="1652"/>
                    </a:lnTo>
                    <a:lnTo>
                      <a:pt x="358" y="1652"/>
                    </a:lnTo>
                    <a:lnTo>
                      <a:pt x="361" y="1645"/>
                    </a:lnTo>
                    <a:lnTo>
                      <a:pt x="365" y="1645"/>
                    </a:lnTo>
                    <a:lnTo>
                      <a:pt x="365" y="1641"/>
                    </a:lnTo>
                    <a:lnTo>
                      <a:pt x="366" y="1637"/>
                    </a:lnTo>
                    <a:lnTo>
                      <a:pt x="366" y="1630"/>
                    </a:lnTo>
                    <a:lnTo>
                      <a:pt x="366" y="1627"/>
                    </a:lnTo>
                    <a:lnTo>
                      <a:pt x="369" y="1622"/>
                    </a:lnTo>
                    <a:lnTo>
                      <a:pt x="369" y="1619"/>
                    </a:lnTo>
                    <a:lnTo>
                      <a:pt x="370" y="1619"/>
                    </a:lnTo>
                    <a:lnTo>
                      <a:pt x="369" y="1617"/>
                    </a:lnTo>
                    <a:lnTo>
                      <a:pt x="369" y="1619"/>
                    </a:lnTo>
                    <a:lnTo>
                      <a:pt x="369" y="1615"/>
                    </a:lnTo>
                    <a:lnTo>
                      <a:pt x="369" y="1611"/>
                    </a:lnTo>
                    <a:lnTo>
                      <a:pt x="370" y="1607"/>
                    </a:lnTo>
                    <a:lnTo>
                      <a:pt x="378" y="1600"/>
                    </a:lnTo>
                    <a:lnTo>
                      <a:pt x="385" y="1596"/>
                    </a:lnTo>
                    <a:lnTo>
                      <a:pt x="388" y="1593"/>
                    </a:lnTo>
                    <a:lnTo>
                      <a:pt x="393" y="1592"/>
                    </a:lnTo>
                    <a:lnTo>
                      <a:pt x="396" y="1592"/>
                    </a:lnTo>
                    <a:lnTo>
                      <a:pt x="399" y="1589"/>
                    </a:lnTo>
                    <a:lnTo>
                      <a:pt x="404" y="1592"/>
                    </a:lnTo>
                    <a:lnTo>
                      <a:pt x="407" y="1589"/>
                    </a:lnTo>
                    <a:lnTo>
                      <a:pt x="407" y="1592"/>
                    </a:lnTo>
                    <a:lnTo>
                      <a:pt x="410" y="1592"/>
                    </a:lnTo>
                    <a:lnTo>
                      <a:pt x="412" y="1592"/>
                    </a:lnTo>
                    <a:lnTo>
                      <a:pt x="412" y="1596"/>
                    </a:lnTo>
                    <a:lnTo>
                      <a:pt x="415" y="1596"/>
                    </a:lnTo>
                    <a:lnTo>
                      <a:pt x="415" y="1593"/>
                    </a:lnTo>
                    <a:lnTo>
                      <a:pt x="412" y="1592"/>
                    </a:lnTo>
                    <a:lnTo>
                      <a:pt x="412" y="1587"/>
                    </a:lnTo>
                    <a:lnTo>
                      <a:pt x="410" y="1589"/>
                    </a:lnTo>
                    <a:lnTo>
                      <a:pt x="407" y="1589"/>
                    </a:lnTo>
                    <a:lnTo>
                      <a:pt x="401" y="1589"/>
                    </a:lnTo>
                    <a:lnTo>
                      <a:pt x="401" y="1587"/>
                    </a:lnTo>
                    <a:lnTo>
                      <a:pt x="396" y="1581"/>
                    </a:lnTo>
                    <a:lnTo>
                      <a:pt x="396" y="1577"/>
                    </a:lnTo>
                    <a:lnTo>
                      <a:pt x="396" y="1575"/>
                    </a:lnTo>
                    <a:lnTo>
                      <a:pt x="396" y="1568"/>
                    </a:lnTo>
                    <a:lnTo>
                      <a:pt x="399" y="1566"/>
                    </a:lnTo>
                    <a:lnTo>
                      <a:pt x="399" y="1564"/>
                    </a:lnTo>
                    <a:lnTo>
                      <a:pt x="401" y="1562"/>
                    </a:lnTo>
                    <a:lnTo>
                      <a:pt x="404" y="1556"/>
                    </a:lnTo>
                    <a:lnTo>
                      <a:pt x="407" y="1551"/>
                    </a:lnTo>
                    <a:lnTo>
                      <a:pt x="407" y="1545"/>
                    </a:lnTo>
                    <a:lnTo>
                      <a:pt x="410" y="1545"/>
                    </a:lnTo>
                    <a:lnTo>
                      <a:pt x="407" y="1541"/>
                    </a:lnTo>
                    <a:lnTo>
                      <a:pt x="407" y="1537"/>
                    </a:lnTo>
                    <a:lnTo>
                      <a:pt x="410" y="1537"/>
                    </a:lnTo>
                    <a:lnTo>
                      <a:pt x="410" y="1534"/>
                    </a:lnTo>
                    <a:lnTo>
                      <a:pt x="412" y="1530"/>
                    </a:lnTo>
                    <a:lnTo>
                      <a:pt x="412" y="1528"/>
                    </a:lnTo>
                    <a:lnTo>
                      <a:pt x="418" y="1528"/>
                    </a:lnTo>
                    <a:lnTo>
                      <a:pt x="422" y="1528"/>
                    </a:lnTo>
                    <a:lnTo>
                      <a:pt x="422" y="1530"/>
                    </a:lnTo>
                    <a:lnTo>
                      <a:pt x="427" y="1533"/>
                    </a:lnTo>
                    <a:lnTo>
                      <a:pt x="428" y="1533"/>
                    </a:lnTo>
                    <a:lnTo>
                      <a:pt x="427" y="1530"/>
                    </a:lnTo>
                    <a:lnTo>
                      <a:pt x="423" y="1530"/>
                    </a:lnTo>
                    <a:lnTo>
                      <a:pt x="422" y="1530"/>
                    </a:lnTo>
                    <a:lnTo>
                      <a:pt x="423" y="1528"/>
                    </a:lnTo>
                    <a:lnTo>
                      <a:pt x="423" y="1530"/>
                    </a:lnTo>
                    <a:lnTo>
                      <a:pt x="427" y="1528"/>
                    </a:lnTo>
                    <a:lnTo>
                      <a:pt x="430" y="1530"/>
                    </a:lnTo>
                    <a:lnTo>
                      <a:pt x="430" y="1533"/>
                    </a:lnTo>
                    <a:lnTo>
                      <a:pt x="431" y="1530"/>
                    </a:lnTo>
                    <a:lnTo>
                      <a:pt x="431" y="1522"/>
                    </a:lnTo>
                    <a:lnTo>
                      <a:pt x="430" y="1499"/>
                    </a:lnTo>
                    <a:lnTo>
                      <a:pt x="431" y="1477"/>
                    </a:lnTo>
                    <a:lnTo>
                      <a:pt x="430" y="1473"/>
                    </a:lnTo>
                    <a:lnTo>
                      <a:pt x="430" y="1465"/>
                    </a:lnTo>
                    <a:lnTo>
                      <a:pt x="428" y="1465"/>
                    </a:lnTo>
                    <a:lnTo>
                      <a:pt x="427" y="1465"/>
                    </a:lnTo>
                    <a:lnTo>
                      <a:pt x="423" y="1469"/>
                    </a:lnTo>
                    <a:lnTo>
                      <a:pt x="428" y="1465"/>
                    </a:lnTo>
                    <a:lnTo>
                      <a:pt x="430" y="1465"/>
                    </a:lnTo>
                    <a:lnTo>
                      <a:pt x="430" y="1459"/>
                    </a:lnTo>
                    <a:lnTo>
                      <a:pt x="427" y="1454"/>
                    </a:lnTo>
                    <a:lnTo>
                      <a:pt x="430" y="1440"/>
                    </a:lnTo>
                    <a:lnTo>
                      <a:pt x="430" y="1436"/>
                    </a:lnTo>
                    <a:lnTo>
                      <a:pt x="431" y="1428"/>
                    </a:lnTo>
                    <a:lnTo>
                      <a:pt x="431" y="1425"/>
                    </a:lnTo>
                    <a:lnTo>
                      <a:pt x="437" y="1413"/>
                    </a:lnTo>
                    <a:lnTo>
                      <a:pt x="435" y="1415"/>
                    </a:lnTo>
                    <a:lnTo>
                      <a:pt x="435" y="1413"/>
                    </a:lnTo>
                    <a:lnTo>
                      <a:pt x="437" y="1413"/>
                    </a:lnTo>
                    <a:lnTo>
                      <a:pt x="437" y="1411"/>
                    </a:lnTo>
                    <a:lnTo>
                      <a:pt x="437" y="1406"/>
                    </a:lnTo>
                    <a:lnTo>
                      <a:pt x="441" y="1406"/>
                    </a:lnTo>
                    <a:lnTo>
                      <a:pt x="442" y="1398"/>
                    </a:lnTo>
                    <a:lnTo>
                      <a:pt x="445" y="1381"/>
                    </a:lnTo>
                    <a:lnTo>
                      <a:pt x="445" y="1369"/>
                    </a:lnTo>
                    <a:lnTo>
                      <a:pt x="445" y="1364"/>
                    </a:lnTo>
                    <a:lnTo>
                      <a:pt x="447" y="1362"/>
                    </a:lnTo>
                    <a:lnTo>
                      <a:pt x="445" y="1360"/>
                    </a:lnTo>
                    <a:lnTo>
                      <a:pt x="447" y="1356"/>
                    </a:lnTo>
                    <a:lnTo>
                      <a:pt x="447" y="1354"/>
                    </a:lnTo>
                    <a:lnTo>
                      <a:pt x="447" y="1350"/>
                    </a:lnTo>
                    <a:lnTo>
                      <a:pt x="447" y="1341"/>
                    </a:lnTo>
                    <a:lnTo>
                      <a:pt x="447" y="1345"/>
                    </a:lnTo>
                    <a:lnTo>
                      <a:pt x="447" y="1343"/>
                    </a:lnTo>
                    <a:lnTo>
                      <a:pt x="445" y="1341"/>
                    </a:lnTo>
                    <a:lnTo>
                      <a:pt x="442" y="1341"/>
                    </a:lnTo>
                    <a:lnTo>
                      <a:pt x="441" y="1336"/>
                    </a:lnTo>
                    <a:lnTo>
                      <a:pt x="437" y="1332"/>
                    </a:lnTo>
                    <a:lnTo>
                      <a:pt x="439" y="1332"/>
                    </a:lnTo>
                    <a:lnTo>
                      <a:pt x="439" y="1328"/>
                    </a:lnTo>
                    <a:lnTo>
                      <a:pt x="441" y="1328"/>
                    </a:lnTo>
                    <a:lnTo>
                      <a:pt x="441" y="1332"/>
                    </a:lnTo>
                    <a:lnTo>
                      <a:pt x="442" y="1328"/>
                    </a:lnTo>
                    <a:lnTo>
                      <a:pt x="442" y="1324"/>
                    </a:lnTo>
                    <a:lnTo>
                      <a:pt x="442" y="1328"/>
                    </a:lnTo>
                    <a:lnTo>
                      <a:pt x="445" y="1332"/>
                    </a:lnTo>
                    <a:lnTo>
                      <a:pt x="445" y="1336"/>
                    </a:lnTo>
                    <a:lnTo>
                      <a:pt x="445" y="1341"/>
                    </a:lnTo>
                    <a:lnTo>
                      <a:pt x="447" y="1341"/>
                    </a:lnTo>
                    <a:lnTo>
                      <a:pt x="445" y="1328"/>
                    </a:lnTo>
                    <a:lnTo>
                      <a:pt x="445" y="1324"/>
                    </a:lnTo>
                    <a:lnTo>
                      <a:pt x="445" y="1320"/>
                    </a:lnTo>
                    <a:lnTo>
                      <a:pt x="442" y="1309"/>
                    </a:lnTo>
                    <a:lnTo>
                      <a:pt x="441" y="1301"/>
                    </a:lnTo>
                    <a:lnTo>
                      <a:pt x="441" y="1297"/>
                    </a:lnTo>
                    <a:lnTo>
                      <a:pt x="439" y="1298"/>
                    </a:lnTo>
                    <a:lnTo>
                      <a:pt x="437" y="1298"/>
                    </a:lnTo>
                    <a:lnTo>
                      <a:pt x="439" y="1294"/>
                    </a:lnTo>
                    <a:lnTo>
                      <a:pt x="442" y="1293"/>
                    </a:lnTo>
                    <a:lnTo>
                      <a:pt x="442" y="1287"/>
                    </a:lnTo>
                    <a:lnTo>
                      <a:pt x="442" y="1278"/>
                    </a:lnTo>
                    <a:lnTo>
                      <a:pt x="442" y="1272"/>
                    </a:lnTo>
                    <a:lnTo>
                      <a:pt x="442" y="1268"/>
                    </a:lnTo>
                    <a:lnTo>
                      <a:pt x="441" y="1267"/>
                    </a:lnTo>
                    <a:lnTo>
                      <a:pt x="441" y="1263"/>
                    </a:lnTo>
                    <a:lnTo>
                      <a:pt x="439" y="1257"/>
                    </a:lnTo>
                    <a:lnTo>
                      <a:pt x="437" y="1245"/>
                    </a:lnTo>
                    <a:lnTo>
                      <a:pt x="439" y="1238"/>
                    </a:lnTo>
                    <a:lnTo>
                      <a:pt x="439" y="1237"/>
                    </a:lnTo>
                    <a:lnTo>
                      <a:pt x="439" y="1230"/>
                    </a:lnTo>
                    <a:lnTo>
                      <a:pt x="441" y="1224"/>
                    </a:lnTo>
                    <a:lnTo>
                      <a:pt x="442" y="1219"/>
                    </a:lnTo>
                    <a:lnTo>
                      <a:pt x="445" y="1209"/>
                    </a:lnTo>
                    <a:lnTo>
                      <a:pt x="449" y="1203"/>
                    </a:lnTo>
                    <a:lnTo>
                      <a:pt x="456" y="1199"/>
                    </a:lnTo>
                    <a:lnTo>
                      <a:pt x="457" y="1199"/>
                    </a:lnTo>
                    <a:lnTo>
                      <a:pt x="461" y="1199"/>
                    </a:lnTo>
                    <a:lnTo>
                      <a:pt x="462" y="1196"/>
                    </a:lnTo>
                    <a:lnTo>
                      <a:pt x="464" y="1199"/>
                    </a:lnTo>
                    <a:lnTo>
                      <a:pt x="464" y="1200"/>
                    </a:lnTo>
                    <a:lnTo>
                      <a:pt x="464" y="1205"/>
                    </a:lnTo>
                    <a:lnTo>
                      <a:pt x="464" y="1207"/>
                    </a:lnTo>
                    <a:lnTo>
                      <a:pt x="468" y="1200"/>
                    </a:lnTo>
                    <a:lnTo>
                      <a:pt x="469" y="1194"/>
                    </a:lnTo>
                    <a:lnTo>
                      <a:pt x="469" y="1188"/>
                    </a:lnTo>
                    <a:lnTo>
                      <a:pt x="469" y="1194"/>
                    </a:lnTo>
                    <a:lnTo>
                      <a:pt x="469" y="1199"/>
                    </a:lnTo>
                    <a:lnTo>
                      <a:pt x="473" y="1203"/>
                    </a:lnTo>
                    <a:lnTo>
                      <a:pt x="473" y="1199"/>
                    </a:lnTo>
                    <a:lnTo>
                      <a:pt x="477" y="1192"/>
                    </a:lnTo>
                    <a:lnTo>
                      <a:pt x="477" y="1188"/>
                    </a:lnTo>
                    <a:lnTo>
                      <a:pt x="480" y="1179"/>
                    </a:lnTo>
                    <a:lnTo>
                      <a:pt x="483" y="1171"/>
                    </a:lnTo>
                    <a:lnTo>
                      <a:pt x="480" y="1171"/>
                    </a:lnTo>
                    <a:lnTo>
                      <a:pt x="483" y="1167"/>
                    </a:lnTo>
                    <a:lnTo>
                      <a:pt x="487" y="1167"/>
                    </a:lnTo>
                    <a:lnTo>
                      <a:pt x="489" y="1167"/>
                    </a:lnTo>
                    <a:lnTo>
                      <a:pt x="487" y="1169"/>
                    </a:lnTo>
                    <a:lnTo>
                      <a:pt x="489" y="1169"/>
                    </a:lnTo>
                    <a:lnTo>
                      <a:pt x="495" y="1169"/>
                    </a:lnTo>
                    <a:lnTo>
                      <a:pt x="492" y="1167"/>
                    </a:lnTo>
                    <a:lnTo>
                      <a:pt x="495" y="1167"/>
                    </a:lnTo>
                    <a:lnTo>
                      <a:pt x="495" y="1169"/>
                    </a:lnTo>
                    <a:lnTo>
                      <a:pt x="498" y="1169"/>
                    </a:lnTo>
                    <a:lnTo>
                      <a:pt x="498" y="1171"/>
                    </a:lnTo>
                    <a:lnTo>
                      <a:pt x="503" y="1167"/>
                    </a:lnTo>
                    <a:lnTo>
                      <a:pt x="507" y="1167"/>
                    </a:lnTo>
                    <a:lnTo>
                      <a:pt x="508" y="1164"/>
                    </a:lnTo>
                    <a:lnTo>
                      <a:pt x="511" y="1163"/>
                    </a:lnTo>
                    <a:lnTo>
                      <a:pt x="512" y="1163"/>
                    </a:lnTo>
                    <a:lnTo>
                      <a:pt x="519" y="1156"/>
                    </a:lnTo>
                    <a:lnTo>
                      <a:pt x="519" y="1152"/>
                    </a:lnTo>
                    <a:lnTo>
                      <a:pt x="519" y="1156"/>
                    </a:lnTo>
                    <a:lnTo>
                      <a:pt x="522" y="1152"/>
                    </a:lnTo>
                    <a:lnTo>
                      <a:pt x="522" y="1144"/>
                    </a:lnTo>
                    <a:lnTo>
                      <a:pt x="525" y="1129"/>
                    </a:lnTo>
                    <a:lnTo>
                      <a:pt x="522" y="1133"/>
                    </a:lnTo>
                    <a:lnTo>
                      <a:pt x="522" y="1139"/>
                    </a:lnTo>
                    <a:lnTo>
                      <a:pt x="522" y="1141"/>
                    </a:lnTo>
                    <a:lnTo>
                      <a:pt x="522" y="1139"/>
                    </a:lnTo>
                    <a:lnTo>
                      <a:pt x="519" y="1139"/>
                    </a:lnTo>
                    <a:lnTo>
                      <a:pt x="519" y="1135"/>
                    </a:lnTo>
                    <a:lnTo>
                      <a:pt x="519" y="1133"/>
                    </a:lnTo>
                    <a:lnTo>
                      <a:pt x="522" y="1126"/>
                    </a:lnTo>
                    <a:lnTo>
                      <a:pt x="527" y="1118"/>
                    </a:lnTo>
                    <a:lnTo>
                      <a:pt x="530" y="1114"/>
                    </a:lnTo>
                    <a:lnTo>
                      <a:pt x="538" y="1107"/>
                    </a:lnTo>
                    <a:lnTo>
                      <a:pt x="541" y="1106"/>
                    </a:lnTo>
                    <a:lnTo>
                      <a:pt x="544" y="1106"/>
                    </a:lnTo>
                    <a:lnTo>
                      <a:pt x="546" y="1103"/>
                    </a:lnTo>
                    <a:lnTo>
                      <a:pt x="546" y="1099"/>
                    </a:lnTo>
                    <a:lnTo>
                      <a:pt x="552" y="1096"/>
                    </a:lnTo>
                    <a:lnTo>
                      <a:pt x="553" y="1095"/>
                    </a:lnTo>
                    <a:lnTo>
                      <a:pt x="553" y="1091"/>
                    </a:lnTo>
                    <a:lnTo>
                      <a:pt x="559" y="1088"/>
                    </a:lnTo>
                    <a:lnTo>
                      <a:pt x="553" y="1088"/>
                    </a:lnTo>
                    <a:lnTo>
                      <a:pt x="559" y="1088"/>
                    </a:lnTo>
                    <a:lnTo>
                      <a:pt x="560" y="1088"/>
                    </a:lnTo>
                    <a:lnTo>
                      <a:pt x="564" y="1076"/>
                    </a:lnTo>
                    <a:lnTo>
                      <a:pt x="564" y="1073"/>
                    </a:lnTo>
                    <a:lnTo>
                      <a:pt x="565" y="1073"/>
                    </a:lnTo>
                    <a:lnTo>
                      <a:pt x="568" y="1069"/>
                    </a:lnTo>
                    <a:lnTo>
                      <a:pt x="576" y="1061"/>
                    </a:lnTo>
                    <a:lnTo>
                      <a:pt x="579" y="1057"/>
                    </a:lnTo>
                    <a:lnTo>
                      <a:pt x="582" y="1057"/>
                    </a:lnTo>
                    <a:lnTo>
                      <a:pt x="584" y="1057"/>
                    </a:lnTo>
                    <a:lnTo>
                      <a:pt x="587" y="1051"/>
                    </a:lnTo>
                    <a:lnTo>
                      <a:pt x="587" y="1050"/>
                    </a:lnTo>
                    <a:lnTo>
                      <a:pt x="595" y="1037"/>
                    </a:lnTo>
                    <a:lnTo>
                      <a:pt x="594" y="1039"/>
                    </a:lnTo>
                    <a:lnTo>
                      <a:pt x="592" y="1039"/>
                    </a:lnTo>
                    <a:lnTo>
                      <a:pt x="592" y="1037"/>
                    </a:lnTo>
                    <a:lnTo>
                      <a:pt x="594" y="1037"/>
                    </a:lnTo>
                    <a:lnTo>
                      <a:pt x="599" y="1028"/>
                    </a:lnTo>
                    <a:lnTo>
                      <a:pt x="601" y="1024"/>
                    </a:lnTo>
                    <a:lnTo>
                      <a:pt x="606" y="1018"/>
                    </a:lnTo>
                    <a:lnTo>
                      <a:pt x="609" y="1012"/>
                    </a:lnTo>
                    <a:lnTo>
                      <a:pt x="611" y="1005"/>
                    </a:lnTo>
                    <a:lnTo>
                      <a:pt x="609" y="1005"/>
                    </a:lnTo>
                    <a:lnTo>
                      <a:pt x="609" y="1001"/>
                    </a:lnTo>
                    <a:lnTo>
                      <a:pt x="611" y="1003"/>
                    </a:lnTo>
                    <a:lnTo>
                      <a:pt x="611" y="1005"/>
                    </a:lnTo>
                    <a:lnTo>
                      <a:pt x="611" y="1001"/>
                    </a:lnTo>
                    <a:lnTo>
                      <a:pt x="614" y="997"/>
                    </a:lnTo>
                    <a:lnTo>
                      <a:pt x="620" y="990"/>
                    </a:lnTo>
                    <a:lnTo>
                      <a:pt x="622" y="986"/>
                    </a:lnTo>
                    <a:lnTo>
                      <a:pt x="622" y="984"/>
                    </a:lnTo>
                    <a:lnTo>
                      <a:pt x="625" y="980"/>
                    </a:lnTo>
                    <a:lnTo>
                      <a:pt x="634" y="976"/>
                    </a:lnTo>
                    <a:lnTo>
                      <a:pt x="644" y="971"/>
                    </a:lnTo>
                    <a:lnTo>
                      <a:pt x="632" y="973"/>
                    </a:lnTo>
                    <a:lnTo>
                      <a:pt x="634" y="973"/>
                    </a:lnTo>
                    <a:lnTo>
                      <a:pt x="632" y="976"/>
                    </a:lnTo>
                    <a:lnTo>
                      <a:pt x="634" y="976"/>
                    </a:lnTo>
                    <a:lnTo>
                      <a:pt x="634" y="971"/>
                    </a:lnTo>
                    <a:lnTo>
                      <a:pt x="634" y="969"/>
                    </a:lnTo>
                    <a:lnTo>
                      <a:pt x="632" y="971"/>
                    </a:lnTo>
                    <a:lnTo>
                      <a:pt x="629" y="971"/>
                    </a:lnTo>
                    <a:lnTo>
                      <a:pt x="629" y="973"/>
                    </a:lnTo>
                    <a:lnTo>
                      <a:pt x="629" y="976"/>
                    </a:lnTo>
                    <a:lnTo>
                      <a:pt x="629" y="977"/>
                    </a:lnTo>
                    <a:lnTo>
                      <a:pt x="625" y="977"/>
                    </a:lnTo>
                    <a:lnTo>
                      <a:pt x="629" y="977"/>
                    </a:lnTo>
                    <a:lnTo>
                      <a:pt x="629" y="980"/>
                    </a:lnTo>
                    <a:lnTo>
                      <a:pt x="625" y="980"/>
                    </a:lnTo>
                    <a:lnTo>
                      <a:pt x="622" y="980"/>
                    </a:lnTo>
                    <a:lnTo>
                      <a:pt x="622" y="977"/>
                    </a:lnTo>
                    <a:lnTo>
                      <a:pt x="625" y="977"/>
                    </a:lnTo>
                    <a:lnTo>
                      <a:pt x="622" y="973"/>
                    </a:lnTo>
                    <a:lnTo>
                      <a:pt x="629" y="969"/>
                    </a:lnTo>
                    <a:lnTo>
                      <a:pt x="629" y="967"/>
                    </a:lnTo>
                    <a:lnTo>
                      <a:pt x="629" y="965"/>
                    </a:lnTo>
                    <a:lnTo>
                      <a:pt x="634" y="963"/>
                    </a:lnTo>
                    <a:lnTo>
                      <a:pt x="634" y="961"/>
                    </a:lnTo>
                    <a:lnTo>
                      <a:pt x="637" y="957"/>
                    </a:lnTo>
                    <a:lnTo>
                      <a:pt x="643" y="958"/>
                    </a:lnTo>
                    <a:lnTo>
                      <a:pt x="643" y="961"/>
                    </a:lnTo>
                    <a:lnTo>
                      <a:pt x="643" y="963"/>
                    </a:lnTo>
                    <a:lnTo>
                      <a:pt x="640" y="965"/>
                    </a:lnTo>
                    <a:lnTo>
                      <a:pt x="643" y="965"/>
                    </a:lnTo>
                    <a:lnTo>
                      <a:pt x="640" y="967"/>
                    </a:lnTo>
                    <a:lnTo>
                      <a:pt x="640" y="965"/>
                    </a:lnTo>
                    <a:lnTo>
                      <a:pt x="634" y="969"/>
                    </a:lnTo>
                    <a:lnTo>
                      <a:pt x="637" y="969"/>
                    </a:lnTo>
                    <a:lnTo>
                      <a:pt x="640" y="969"/>
                    </a:lnTo>
                    <a:lnTo>
                      <a:pt x="643" y="965"/>
                    </a:lnTo>
                    <a:lnTo>
                      <a:pt x="644" y="967"/>
                    </a:lnTo>
                    <a:lnTo>
                      <a:pt x="643" y="967"/>
                    </a:lnTo>
                    <a:lnTo>
                      <a:pt x="645" y="965"/>
                    </a:lnTo>
                    <a:lnTo>
                      <a:pt x="657" y="961"/>
                    </a:lnTo>
                    <a:lnTo>
                      <a:pt x="657" y="958"/>
                    </a:lnTo>
                    <a:lnTo>
                      <a:pt x="660" y="958"/>
                    </a:lnTo>
                    <a:lnTo>
                      <a:pt x="667" y="957"/>
                    </a:lnTo>
                    <a:lnTo>
                      <a:pt x="670" y="954"/>
                    </a:lnTo>
                    <a:lnTo>
                      <a:pt x="672" y="952"/>
                    </a:lnTo>
                    <a:lnTo>
                      <a:pt x="670" y="952"/>
                    </a:lnTo>
                    <a:lnTo>
                      <a:pt x="667" y="950"/>
                    </a:lnTo>
                    <a:lnTo>
                      <a:pt x="666" y="950"/>
                    </a:lnTo>
                    <a:lnTo>
                      <a:pt x="664" y="948"/>
                    </a:lnTo>
                    <a:lnTo>
                      <a:pt x="662" y="946"/>
                    </a:lnTo>
                    <a:lnTo>
                      <a:pt x="662" y="943"/>
                    </a:lnTo>
                    <a:lnTo>
                      <a:pt x="664" y="946"/>
                    </a:lnTo>
                    <a:lnTo>
                      <a:pt x="666" y="948"/>
                    </a:lnTo>
                    <a:lnTo>
                      <a:pt x="667" y="948"/>
                    </a:lnTo>
                    <a:lnTo>
                      <a:pt x="670" y="952"/>
                    </a:lnTo>
                    <a:lnTo>
                      <a:pt x="672" y="952"/>
                    </a:lnTo>
                    <a:lnTo>
                      <a:pt x="672" y="950"/>
                    </a:lnTo>
                    <a:lnTo>
                      <a:pt x="675" y="946"/>
                    </a:lnTo>
                    <a:lnTo>
                      <a:pt x="675" y="939"/>
                    </a:lnTo>
                    <a:lnTo>
                      <a:pt x="683" y="934"/>
                    </a:lnTo>
                    <a:lnTo>
                      <a:pt x="685" y="931"/>
                    </a:lnTo>
                    <a:lnTo>
                      <a:pt x="683" y="934"/>
                    </a:lnTo>
                    <a:lnTo>
                      <a:pt x="685" y="931"/>
                    </a:lnTo>
                    <a:lnTo>
                      <a:pt x="685" y="927"/>
                    </a:lnTo>
                    <a:lnTo>
                      <a:pt x="685" y="924"/>
                    </a:lnTo>
                    <a:lnTo>
                      <a:pt x="685" y="927"/>
                    </a:lnTo>
                    <a:lnTo>
                      <a:pt x="683" y="928"/>
                    </a:lnTo>
                    <a:lnTo>
                      <a:pt x="683" y="927"/>
                    </a:lnTo>
                    <a:lnTo>
                      <a:pt x="683" y="924"/>
                    </a:lnTo>
                    <a:lnTo>
                      <a:pt x="685" y="923"/>
                    </a:lnTo>
                    <a:lnTo>
                      <a:pt x="697" y="909"/>
                    </a:lnTo>
                    <a:lnTo>
                      <a:pt x="694" y="912"/>
                    </a:lnTo>
                    <a:lnTo>
                      <a:pt x="690" y="909"/>
                    </a:lnTo>
                    <a:lnTo>
                      <a:pt x="694" y="909"/>
                    </a:lnTo>
                    <a:lnTo>
                      <a:pt x="690" y="905"/>
                    </a:lnTo>
                    <a:lnTo>
                      <a:pt x="689" y="905"/>
                    </a:lnTo>
                    <a:lnTo>
                      <a:pt x="690" y="905"/>
                    </a:lnTo>
                    <a:lnTo>
                      <a:pt x="690" y="904"/>
                    </a:lnTo>
                    <a:lnTo>
                      <a:pt x="690" y="894"/>
                    </a:lnTo>
                    <a:lnTo>
                      <a:pt x="689" y="893"/>
                    </a:lnTo>
                    <a:lnTo>
                      <a:pt x="685" y="879"/>
                    </a:lnTo>
                    <a:lnTo>
                      <a:pt x="685" y="878"/>
                    </a:lnTo>
                    <a:lnTo>
                      <a:pt x="689" y="875"/>
                    </a:lnTo>
                    <a:lnTo>
                      <a:pt x="690" y="867"/>
                    </a:lnTo>
                    <a:lnTo>
                      <a:pt x="697" y="863"/>
                    </a:lnTo>
                    <a:lnTo>
                      <a:pt x="702" y="859"/>
                    </a:lnTo>
                    <a:lnTo>
                      <a:pt x="709" y="856"/>
                    </a:lnTo>
                    <a:lnTo>
                      <a:pt x="710" y="856"/>
                    </a:lnTo>
                    <a:lnTo>
                      <a:pt x="716" y="852"/>
                    </a:lnTo>
                    <a:lnTo>
                      <a:pt x="718" y="852"/>
                    </a:lnTo>
                    <a:lnTo>
                      <a:pt x="723" y="849"/>
                    </a:lnTo>
                    <a:lnTo>
                      <a:pt x="727" y="845"/>
                    </a:lnTo>
                    <a:lnTo>
                      <a:pt x="727" y="844"/>
                    </a:lnTo>
                    <a:lnTo>
                      <a:pt x="729" y="840"/>
                    </a:lnTo>
                    <a:lnTo>
                      <a:pt x="732" y="833"/>
                    </a:lnTo>
                    <a:lnTo>
                      <a:pt x="732" y="831"/>
                    </a:lnTo>
                    <a:lnTo>
                      <a:pt x="735" y="831"/>
                    </a:lnTo>
                    <a:lnTo>
                      <a:pt x="736" y="826"/>
                    </a:lnTo>
                    <a:lnTo>
                      <a:pt x="736" y="825"/>
                    </a:lnTo>
                    <a:lnTo>
                      <a:pt x="736" y="820"/>
                    </a:lnTo>
                    <a:lnTo>
                      <a:pt x="732" y="820"/>
                    </a:lnTo>
                    <a:lnTo>
                      <a:pt x="729" y="820"/>
                    </a:lnTo>
                    <a:lnTo>
                      <a:pt x="728" y="816"/>
                    </a:lnTo>
                    <a:lnTo>
                      <a:pt x="727" y="810"/>
                    </a:lnTo>
                    <a:lnTo>
                      <a:pt x="727" y="807"/>
                    </a:lnTo>
                    <a:lnTo>
                      <a:pt x="728" y="807"/>
                    </a:lnTo>
                    <a:lnTo>
                      <a:pt x="729" y="814"/>
                    </a:lnTo>
                    <a:lnTo>
                      <a:pt x="729" y="818"/>
                    </a:lnTo>
                    <a:lnTo>
                      <a:pt x="732" y="820"/>
                    </a:lnTo>
                    <a:lnTo>
                      <a:pt x="735" y="818"/>
                    </a:lnTo>
                    <a:lnTo>
                      <a:pt x="735" y="820"/>
                    </a:lnTo>
                    <a:lnTo>
                      <a:pt x="736" y="820"/>
                    </a:lnTo>
                    <a:lnTo>
                      <a:pt x="737" y="822"/>
                    </a:lnTo>
                    <a:lnTo>
                      <a:pt x="737" y="826"/>
                    </a:lnTo>
                    <a:lnTo>
                      <a:pt x="736" y="833"/>
                    </a:lnTo>
                    <a:lnTo>
                      <a:pt x="736" y="835"/>
                    </a:lnTo>
                    <a:lnTo>
                      <a:pt x="736" y="840"/>
                    </a:lnTo>
                    <a:lnTo>
                      <a:pt x="737" y="844"/>
                    </a:lnTo>
                    <a:lnTo>
                      <a:pt x="737" y="848"/>
                    </a:lnTo>
                    <a:lnTo>
                      <a:pt x="737" y="852"/>
                    </a:lnTo>
                    <a:lnTo>
                      <a:pt x="737" y="855"/>
                    </a:lnTo>
                    <a:lnTo>
                      <a:pt x="737" y="856"/>
                    </a:lnTo>
                    <a:lnTo>
                      <a:pt x="737" y="855"/>
                    </a:lnTo>
                    <a:lnTo>
                      <a:pt x="740" y="859"/>
                    </a:lnTo>
                    <a:lnTo>
                      <a:pt x="740" y="856"/>
                    </a:lnTo>
                    <a:lnTo>
                      <a:pt x="740" y="852"/>
                    </a:lnTo>
                    <a:lnTo>
                      <a:pt x="740" y="845"/>
                    </a:lnTo>
                    <a:lnTo>
                      <a:pt x="740" y="844"/>
                    </a:lnTo>
                    <a:lnTo>
                      <a:pt x="740" y="845"/>
                    </a:lnTo>
                    <a:lnTo>
                      <a:pt x="740" y="856"/>
                    </a:lnTo>
                    <a:lnTo>
                      <a:pt x="743" y="855"/>
                    </a:lnTo>
                    <a:lnTo>
                      <a:pt x="743" y="852"/>
                    </a:lnTo>
                    <a:lnTo>
                      <a:pt x="740" y="849"/>
                    </a:lnTo>
                    <a:lnTo>
                      <a:pt x="743" y="848"/>
                    </a:lnTo>
                    <a:lnTo>
                      <a:pt x="743" y="852"/>
                    </a:lnTo>
                    <a:lnTo>
                      <a:pt x="743" y="849"/>
                    </a:lnTo>
                    <a:lnTo>
                      <a:pt x="743" y="855"/>
                    </a:lnTo>
                    <a:lnTo>
                      <a:pt x="743" y="856"/>
                    </a:lnTo>
                    <a:lnTo>
                      <a:pt x="748" y="855"/>
                    </a:lnTo>
                    <a:lnTo>
                      <a:pt x="748" y="852"/>
                    </a:lnTo>
                    <a:lnTo>
                      <a:pt x="748" y="848"/>
                    </a:lnTo>
                    <a:lnTo>
                      <a:pt x="748" y="844"/>
                    </a:lnTo>
                    <a:lnTo>
                      <a:pt x="748" y="840"/>
                    </a:lnTo>
                    <a:lnTo>
                      <a:pt x="748" y="835"/>
                    </a:lnTo>
                    <a:lnTo>
                      <a:pt x="748" y="840"/>
                    </a:lnTo>
                    <a:lnTo>
                      <a:pt x="748" y="841"/>
                    </a:lnTo>
                    <a:lnTo>
                      <a:pt x="748" y="845"/>
                    </a:lnTo>
                    <a:lnTo>
                      <a:pt x="748" y="848"/>
                    </a:lnTo>
                    <a:lnTo>
                      <a:pt x="748" y="852"/>
                    </a:lnTo>
                    <a:lnTo>
                      <a:pt x="748" y="856"/>
                    </a:lnTo>
                    <a:lnTo>
                      <a:pt x="748" y="859"/>
                    </a:lnTo>
                    <a:lnTo>
                      <a:pt x="748" y="860"/>
                    </a:lnTo>
                    <a:lnTo>
                      <a:pt x="751" y="859"/>
                    </a:lnTo>
                    <a:lnTo>
                      <a:pt x="748" y="859"/>
                    </a:lnTo>
                    <a:lnTo>
                      <a:pt x="748" y="856"/>
                    </a:lnTo>
                    <a:lnTo>
                      <a:pt x="751" y="859"/>
                    </a:lnTo>
                    <a:lnTo>
                      <a:pt x="751" y="856"/>
                    </a:lnTo>
                    <a:lnTo>
                      <a:pt x="751" y="855"/>
                    </a:lnTo>
                    <a:lnTo>
                      <a:pt x="751" y="849"/>
                    </a:lnTo>
                    <a:lnTo>
                      <a:pt x="754" y="849"/>
                    </a:lnTo>
                    <a:lnTo>
                      <a:pt x="754" y="848"/>
                    </a:lnTo>
                    <a:lnTo>
                      <a:pt x="754" y="845"/>
                    </a:lnTo>
                    <a:lnTo>
                      <a:pt x="751" y="845"/>
                    </a:lnTo>
                    <a:lnTo>
                      <a:pt x="751" y="841"/>
                    </a:lnTo>
                    <a:lnTo>
                      <a:pt x="751" y="835"/>
                    </a:lnTo>
                    <a:lnTo>
                      <a:pt x="751" y="833"/>
                    </a:lnTo>
                    <a:lnTo>
                      <a:pt x="754" y="831"/>
                    </a:lnTo>
                    <a:lnTo>
                      <a:pt x="754" y="825"/>
                    </a:lnTo>
                    <a:lnTo>
                      <a:pt x="754" y="820"/>
                    </a:lnTo>
                    <a:lnTo>
                      <a:pt x="754" y="822"/>
                    </a:lnTo>
                    <a:lnTo>
                      <a:pt x="754" y="825"/>
                    </a:lnTo>
                    <a:lnTo>
                      <a:pt x="754" y="831"/>
                    </a:lnTo>
                    <a:lnTo>
                      <a:pt x="754" y="833"/>
                    </a:lnTo>
                    <a:lnTo>
                      <a:pt x="754" y="835"/>
                    </a:lnTo>
                    <a:lnTo>
                      <a:pt x="756" y="831"/>
                    </a:lnTo>
                    <a:lnTo>
                      <a:pt x="754" y="826"/>
                    </a:lnTo>
                    <a:lnTo>
                      <a:pt x="756" y="825"/>
                    </a:lnTo>
                    <a:lnTo>
                      <a:pt x="759" y="825"/>
                    </a:lnTo>
                    <a:lnTo>
                      <a:pt x="756" y="826"/>
                    </a:lnTo>
                    <a:lnTo>
                      <a:pt x="759" y="831"/>
                    </a:lnTo>
                    <a:lnTo>
                      <a:pt x="756" y="835"/>
                    </a:lnTo>
                    <a:lnTo>
                      <a:pt x="756" y="840"/>
                    </a:lnTo>
                    <a:lnTo>
                      <a:pt x="754" y="849"/>
                    </a:lnTo>
                    <a:lnTo>
                      <a:pt x="756" y="855"/>
                    </a:lnTo>
                    <a:lnTo>
                      <a:pt x="756" y="856"/>
                    </a:lnTo>
                    <a:lnTo>
                      <a:pt x="756" y="859"/>
                    </a:lnTo>
                    <a:lnTo>
                      <a:pt x="759" y="856"/>
                    </a:lnTo>
                    <a:lnTo>
                      <a:pt x="759" y="855"/>
                    </a:lnTo>
                    <a:lnTo>
                      <a:pt x="759" y="852"/>
                    </a:lnTo>
                    <a:lnTo>
                      <a:pt x="759" y="855"/>
                    </a:lnTo>
                    <a:lnTo>
                      <a:pt x="759" y="852"/>
                    </a:lnTo>
                    <a:lnTo>
                      <a:pt x="762" y="845"/>
                    </a:lnTo>
                    <a:lnTo>
                      <a:pt x="762" y="849"/>
                    </a:lnTo>
                    <a:lnTo>
                      <a:pt x="762" y="852"/>
                    </a:lnTo>
                    <a:lnTo>
                      <a:pt x="765" y="855"/>
                    </a:lnTo>
                    <a:lnTo>
                      <a:pt x="769" y="856"/>
                    </a:lnTo>
                    <a:lnTo>
                      <a:pt x="769" y="855"/>
                    </a:lnTo>
                    <a:lnTo>
                      <a:pt x="769" y="856"/>
                    </a:lnTo>
                    <a:lnTo>
                      <a:pt x="771" y="855"/>
                    </a:lnTo>
                    <a:lnTo>
                      <a:pt x="771" y="852"/>
                    </a:lnTo>
                    <a:lnTo>
                      <a:pt x="769" y="845"/>
                    </a:lnTo>
                    <a:lnTo>
                      <a:pt x="769" y="840"/>
                    </a:lnTo>
                    <a:lnTo>
                      <a:pt x="765" y="835"/>
                    </a:lnTo>
                    <a:lnTo>
                      <a:pt x="762" y="835"/>
                    </a:lnTo>
                    <a:lnTo>
                      <a:pt x="765" y="833"/>
                    </a:lnTo>
                    <a:lnTo>
                      <a:pt x="765" y="835"/>
                    </a:lnTo>
                    <a:lnTo>
                      <a:pt x="769" y="837"/>
                    </a:lnTo>
                    <a:lnTo>
                      <a:pt x="769" y="835"/>
                    </a:lnTo>
                    <a:lnTo>
                      <a:pt x="771" y="835"/>
                    </a:lnTo>
                    <a:lnTo>
                      <a:pt x="771" y="833"/>
                    </a:lnTo>
                    <a:lnTo>
                      <a:pt x="769" y="826"/>
                    </a:lnTo>
                    <a:lnTo>
                      <a:pt x="771" y="822"/>
                    </a:lnTo>
                    <a:lnTo>
                      <a:pt x="771" y="820"/>
                    </a:lnTo>
                    <a:lnTo>
                      <a:pt x="769" y="816"/>
                    </a:lnTo>
                    <a:lnTo>
                      <a:pt x="769" y="814"/>
                    </a:lnTo>
                    <a:lnTo>
                      <a:pt x="765" y="810"/>
                    </a:lnTo>
                    <a:lnTo>
                      <a:pt x="769" y="807"/>
                    </a:lnTo>
                    <a:lnTo>
                      <a:pt x="769" y="805"/>
                    </a:lnTo>
                    <a:lnTo>
                      <a:pt x="765" y="801"/>
                    </a:lnTo>
                    <a:lnTo>
                      <a:pt x="765" y="799"/>
                    </a:lnTo>
                    <a:lnTo>
                      <a:pt x="765" y="797"/>
                    </a:lnTo>
                    <a:lnTo>
                      <a:pt x="765" y="793"/>
                    </a:lnTo>
                    <a:lnTo>
                      <a:pt x="765" y="791"/>
                    </a:lnTo>
                    <a:lnTo>
                      <a:pt x="765" y="786"/>
                    </a:lnTo>
                    <a:lnTo>
                      <a:pt x="765" y="784"/>
                    </a:lnTo>
                    <a:lnTo>
                      <a:pt x="765" y="780"/>
                    </a:lnTo>
                    <a:lnTo>
                      <a:pt x="762" y="776"/>
                    </a:lnTo>
                    <a:lnTo>
                      <a:pt x="762" y="774"/>
                    </a:lnTo>
                    <a:lnTo>
                      <a:pt x="762" y="767"/>
                    </a:lnTo>
                    <a:lnTo>
                      <a:pt x="765" y="765"/>
                    </a:lnTo>
                    <a:lnTo>
                      <a:pt x="765" y="763"/>
                    </a:lnTo>
                    <a:lnTo>
                      <a:pt x="765" y="761"/>
                    </a:lnTo>
                    <a:lnTo>
                      <a:pt x="765" y="759"/>
                    </a:lnTo>
                    <a:lnTo>
                      <a:pt x="759" y="759"/>
                    </a:lnTo>
                    <a:lnTo>
                      <a:pt x="756" y="759"/>
                    </a:lnTo>
                    <a:lnTo>
                      <a:pt x="756" y="755"/>
                    </a:lnTo>
                    <a:lnTo>
                      <a:pt x="759" y="752"/>
                    </a:lnTo>
                    <a:lnTo>
                      <a:pt x="759" y="748"/>
                    </a:lnTo>
                    <a:lnTo>
                      <a:pt x="759" y="744"/>
                    </a:lnTo>
                    <a:lnTo>
                      <a:pt x="759" y="741"/>
                    </a:lnTo>
                    <a:lnTo>
                      <a:pt x="759" y="744"/>
                    </a:lnTo>
                    <a:lnTo>
                      <a:pt x="756" y="741"/>
                    </a:lnTo>
                    <a:lnTo>
                      <a:pt x="754" y="740"/>
                    </a:lnTo>
                    <a:lnTo>
                      <a:pt x="754" y="737"/>
                    </a:lnTo>
                    <a:lnTo>
                      <a:pt x="751" y="736"/>
                    </a:lnTo>
                    <a:lnTo>
                      <a:pt x="751" y="733"/>
                    </a:lnTo>
                    <a:lnTo>
                      <a:pt x="751" y="726"/>
                    </a:lnTo>
                    <a:lnTo>
                      <a:pt x="751" y="725"/>
                    </a:lnTo>
                    <a:lnTo>
                      <a:pt x="751" y="721"/>
                    </a:lnTo>
                    <a:lnTo>
                      <a:pt x="754" y="721"/>
                    </a:lnTo>
                    <a:lnTo>
                      <a:pt x="756" y="718"/>
                    </a:lnTo>
                    <a:lnTo>
                      <a:pt x="759" y="714"/>
                    </a:lnTo>
                    <a:lnTo>
                      <a:pt x="756" y="714"/>
                    </a:lnTo>
                    <a:lnTo>
                      <a:pt x="759" y="710"/>
                    </a:lnTo>
                    <a:lnTo>
                      <a:pt x="756" y="710"/>
                    </a:lnTo>
                    <a:lnTo>
                      <a:pt x="756" y="707"/>
                    </a:lnTo>
                    <a:lnTo>
                      <a:pt x="756" y="703"/>
                    </a:lnTo>
                    <a:lnTo>
                      <a:pt x="759" y="702"/>
                    </a:lnTo>
                    <a:lnTo>
                      <a:pt x="756" y="699"/>
                    </a:lnTo>
                    <a:lnTo>
                      <a:pt x="754" y="692"/>
                    </a:lnTo>
                    <a:lnTo>
                      <a:pt x="754" y="698"/>
                    </a:lnTo>
                    <a:lnTo>
                      <a:pt x="751" y="692"/>
                    </a:lnTo>
                    <a:lnTo>
                      <a:pt x="748" y="692"/>
                    </a:lnTo>
                    <a:lnTo>
                      <a:pt x="740" y="687"/>
                    </a:lnTo>
                    <a:lnTo>
                      <a:pt x="736" y="683"/>
                    </a:lnTo>
                    <a:lnTo>
                      <a:pt x="736" y="680"/>
                    </a:lnTo>
                    <a:lnTo>
                      <a:pt x="735" y="676"/>
                    </a:lnTo>
                    <a:lnTo>
                      <a:pt x="732" y="672"/>
                    </a:lnTo>
                    <a:lnTo>
                      <a:pt x="735" y="669"/>
                    </a:lnTo>
                    <a:lnTo>
                      <a:pt x="735" y="668"/>
                    </a:lnTo>
                    <a:lnTo>
                      <a:pt x="736" y="662"/>
                    </a:lnTo>
                    <a:lnTo>
                      <a:pt x="736" y="658"/>
                    </a:lnTo>
                    <a:lnTo>
                      <a:pt x="737" y="657"/>
                    </a:lnTo>
                    <a:lnTo>
                      <a:pt x="740" y="658"/>
                    </a:lnTo>
                    <a:lnTo>
                      <a:pt x="740" y="661"/>
                    </a:lnTo>
                    <a:lnTo>
                      <a:pt x="743" y="662"/>
                    </a:lnTo>
                    <a:lnTo>
                      <a:pt x="743" y="658"/>
                    </a:lnTo>
                    <a:lnTo>
                      <a:pt x="746" y="653"/>
                    </a:lnTo>
                    <a:lnTo>
                      <a:pt x="748" y="650"/>
                    </a:lnTo>
                    <a:lnTo>
                      <a:pt x="748" y="642"/>
                    </a:lnTo>
                    <a:lnTo>
                      <a:pt x="748" y="639"/>
                    </a:lnTo>
                    <a:lnTo>
                      <a:pt x="748" y="642"/>
                    </a:lnTo>
                    <a:lnTo>
                      <a:pt x="751" y="644"/>
                    </a:lnTo>
                    <a:lnTo>
                      <a:pt x="754" y="639"/>
                    </a:lnTo>
                    <a:lnTo>
                      <a:pt x="756" y="642"/>
                    </a:lnTo>
                    <a:lnTo>
                      <a:pt x="759" y="644"/>
                    </a:lnTo>
                    <a:lnTo>
                      <a:pt x="759" y="639"/>
                    </a:lnTo>
                    <a:lnTo>
                      <a:pt x="762" y="642"/>
                    </a:lnTo>
                    <a:lnTo>
                      <a:pt x="765" y="644"/>
                    </a:lnTo>
                    <a:lnTo>
                      <a:pt x="765" y="642"/>
                    </a:lnTo>
                    <a:lnTo>
                      <a:pt x="765" y="639"/>
                    </a:lnTo>
                    <a:lnTo>
                      <a:pt x="769" y="635"/>
                    </a:lnTo>
                    <a:lnTo>
                      <a:pt x="765" y="635"/>
                    </a:lnTo>
                    <a:lnTo>
                      <a:pt x="762" y="633"/>
                    </a:lnTo>
                    <a:lnTo>
                      <a:pt x="759" y="631"/>
                    </a:lnTo>
                    <a:lnTo>
                      <a:pt x="759" y="627"/>
                    </a:lnTo>
                    <a:lnTo>
                      <a:pt x="759" y="625"/>
                    </a:lnTo>
                    <a:lnTo>
                      <a:pt x="759" y="623"/>
                    </a:lnTo>
                    <a:lnTo>
                      <a:pt x="756" y="623"/>
                    </a:lnTo>
                    <a:lnTo>
                      <a:pt x="756" y="625"/>
                    </a:lnTo>
                    <a:lnTo>
                      <a:pt x="754" y="623"/>
                    </a:lnTo>
                    <a:lnTo>
                      <a:pt x="751" y="623"/>
                    </a:lnTo>
                    <a:lnTo>
                      <a:pt x="751" y="620"/>
                    </a:lnTo>
                    <a:lnTo>
                      <a:pt x="748" y="620"/>
                    </a:lnTo>
                    <a:lnTo>
                      <a:pt x="748" y="619"/>
                    </a:lnTo>
                    <a:lnTo>
                      <a:pt x="748" y="614"/>
                    </a:lnTo>
                    <a:lnTo>
                      <a:pt x="743" y="610"/>
                    </a:lnTo>
                    <a:lnTo>
                      <a:pt x="740" y="606"/>
                    </a:lnTo>
                    <a:lnTo>
                      <a:pt x="737" y="606"/>
                    </a:lnTo>
                    <a:lnTo>
                      <a:pt x="736" y="606"/>
                    </a:lnTo>
                    <a:lnTo>
                      <a:pt x="735" y="599"/>
                    </a:lnTo>
                    <a:lnTo>
                      <a:pt x="736" y="599"/>
                    </a:lnTo>
                    <a:lnTo>
                      <a:pt x="736" y="591"/>
                    </a:lnTo>
                    <a:lnTo>
                      <a:pt x="737" y="591"/>
                    </a:lnTo>
                    <a:lnTo>
                      <a:pt x="737" y="589"/>
                    </a:lnTo>
                    <a:lnTo>
                      <a:pt x="736" y="587"/>
                    </a:lnTo>
                    <a:lnTo>
                      <a:pt x="737" y="587"/>
                    </a:lnTo>
                    <a:lnTo>
                      <a:pt x="737" y="584"/>
                    </a:lnTo>
                    <a:lnTo>
                      <a:pt x="740" y="583"/>
                    </a:lnTo>
                    <a:lnTo>
                      <a:pt x="743" y="580"/>
                    </a:lnTo>
                    <a:lnTo>
                      <a:pt x="743" y="576"/>
                    </a:lnTo>
                    <a:lnTo>
                      <a:pt x="743" y="574"/>
                    </a:lnTo>
                    <a:lnTo>
                      <a:pt x="746" y="572"/>
                    </a:lnTo>
                    <a:lnTo>
                      <a:pt x="748" y="572"/>
                    </a:lnTo>
                    <a:lnTo>
                      <a:pt x="748" y="568"/>
                    </a:lnTo>
                    <a:lnTo>
                      <a:pt x="743" y="565"/>
                    </a:lnTo>
                    <a:lnTo>
                      <a:pt x="743" y="568"/>
                    </a:lnTo>
                    <a:lnTo>
                      <a:pt x="743" y="559"/>
                    </a:lnTo>
                    <a:lnTo>
                      <a:pt x="746" y="557"/>
                    </a:lnTo>
                    <a:lnTo>
                      <a:pt x="746" y="561"/>
                    </a:lnTo>
                    <a:lnTo>
                      <a:pt x="748" y="564"/>
                    </a:lnTo>
                    <a:lnTo>
                      <a:pt x="751" y="568"/>
                    </a:lnTo>
                    <a:lnTo>
                      <a:pt x="754" y="568"/>
                    </a:lnTo>
                    <a:lnTo>
                      <a:pt x="754" y="569"/>
                    </a:lnTo>
                    <a:lnTo>
                      <a:pt x="756" y="572"/>
                    </a:lnTo>
                    <a:lnTo>
                      <a:pt x="756" y="574"/>
                    </a:lnTo>
                    <a:lnTo>
                      <a:pt x="756" y="576"/>
                    </a:lnTo>
                    <a:lnTo>
                      <a:pt x="754" y="576"/>
                    </a:lnTo>
                    <a:lnTo>
                      <a:pt x="759" y="576"/>
                    </a:lnTo>
                    <a:lnTo>
                      <a:pt x="759" y="580"/>
                    </a:lnTo>
                    <a:lnTo>
                      <a:pt x="762" y="580"/>
                    </a:lnTo>
                    <a:lnTo>
                      <a:pt x="762" y="576"/>
                    </a:lnTo>
                    <a:lnTo>
                      <a:pt x="765" y="576"/>
                    </a:lnTo>
                    <a:lnTo>
                      <a:pt x="765" y="580"/>
                    </a:lnTo>
                    <a:lnTo>
                      <a:pt x="769" y="580"/>
                    </a:lnTo>
                    <a:lnTo>
                      <a:pt x="771" y="576"/>
                    </a:lnTo>
                    <a:lnTo>
                      <a:pt x="769" y="576"/>
                    </a:lnTo>
                    <a:lnTo>
                      <a:pt x="769" y="572"/>
                    </a:lnTo>
                    <a:lnTo>
                      <a:pt x="765" y="572"/>
                    </a:lnTo>
                    <a:lnTo>
                      <a:pt x="765" y="569"/>
                    </a:lnTo>
                    <a:lnTo>
                      <a:pt x="765" y="568"/>
                    </a:lnTo>
                    <a:lnTo>
                      <a:pt x="769" y="569"/>
                    </a:lnTo>
                    <a:lnTo>
                      <a:pt x="771" y="572"/>
                    </a:lnTo>
                    <a:lnTo>
                      <a:pt x="774" y="572"/>
                    </a:lnTo>
                    <a:lnTo>
                      <a:pt x="771" y="574"/>
                    </a:lnTo>
                    <a:lnTo>
                      <a:pt x="771" y="572"/>
                    </a:lnTo>
                    <a:lnTo>
                      <a:pt x="771" y="574"/>
                    </a:lnTo>
                    <a:lnTo>
                      <a:pt x="771" y="576"/>
                    </a:lnTo>
                    <a:lnTo>
                      <a:pt x="774" y="587"/>
                    </a:lnTo>
                    <a:lnTo>
                      <a:pt x="777" y="587"/>
                    </a:lnTo>
                    <a:lnTo>
                      <a:pt x="777" y="589"/>
                    </a:lnTo>
                    <a:lnTo>
                      <a:pt x="779" y="591"/>
                    </a:lnTo>
                    <a:lnTo>
                      <a:pt x="781" y="593"/>
                    </a:lnTo>
                    <a:lnTo>
                      <a:pt x="782" y="591"/>
                    </a:lnTo>
                    <a:lnTo>
                      <a:pt x="785" y="593"/>
                    </a:lnTo>
                    <a:lnTo>
                      <a:pt x="788" y="593"/>
                    </a:lnTo>
                    <a:lnTo>
                      <a:pt x="788" y="595"/>
                    </a:lnTo>
                    <a:lnTo>
                      <a:pt x="788" y="593"/>
                    </a:lnTo>
                    <a:lnTo>
                      <a:pt x="788" y="591"/>
                    </a:lnTo>
                    <a:lnTo>
                      <a:pt x="792" y="589"/>
                    </a:lnTo>
                    <a:lnTo>
                      <a:pt x="788" y="587"/>
                    </a:lnTo>
                    <a:lnTo>
                      <a:pt x="789" y="587"/>
                    </a:lnTo>
                    <a:lnTo>
                      <a:pt x="792" y="587"/>
                    </a:lnTo>
                    <a:lnTo>
                      <a:pt x="789" y="587"/>
                    </a:lnTo>
                    <a:lnTo>
                      <a:pt x="788" y="584"/>
                    </a:lnTo>
                    <a:lnTo>
                      <a:pt x="789" y="583"/>
                    </a:lnTo>
                    <a:lnTo>
                      <a:pt x="792" y="583"/>
                    </a:lnTo>
                    <a:lnTo>
                      <a:pt x="792" y="580"/>
                    </a:lnTo>
                    <a:lnTo>
                      <a:pt x="793" y="580"/>
                    </a:lnTo>
                    <a:lnTo>
                      <a:pt x="793" y="583"/>
                    </a:lnTo>
                    <a:lnTo>
                      <a:pt x="794" y="584"/>
                    </a:lnTo>
                    <a:lnTo>
                      <a:pt x="794" y="589"/>
                    </a:lnTo>
                    <a:lnTo>
                      <a:pt x="794" y="591"/>
                    </a:lnTo>
                    <a:lnTo>
                      <a:pt x="798" y="595"/>
                    </a:lnTo>
                    <a:lnTo>
                      <a:pt x="798" y="593"/>
                    </a:lnTo>
                    <a:lnTo>
                      <a:pt x="798" y="595"/>
                    </a:lnTo>
                    <a:lnTo>
                      <a:pt x="798" y="599"/>
                    </a:lnTo>
                    <a:lnTo>
                      <a:pt x="797" y="606"/>
                    </a:lnTo>
                    <a:lnTo>
                      <a:pt x="798" y="606"/>
                    </a:lnTo>
                    <a:lnTo>
                      <a:pt x="798" y="610"/>
                    </a:lnTo>
                    <a:lnTo>
                      <a:pt x="798" y="616"/>
                    </a:lnTo>
                    <a:lnTo>
                      <a:pt x="798" y="623"/>
                    </a:lnTo>
                    <a:lnTo>
                      <a:pt x="798" y="631"/>
                    </a:lnTo>
                    <a:lnTo>
                      <a:pt x="798" y="635"/>
                    </a:lnTo>
                    <a:lnTo>
                      <a:pt x="800" y="635"/>
                    </a:lnTo>
                    <a:lnTo>
                      <a:pt x="804" y="635"/>
                    </a:lnTo>
                    <a:lnTo>
                      <a:pt x="809" y="639"/>
                    </a:lnTo>
                    <a:lnTo>
                      <a:pt x="815" y="639"/>
                    </a:lnTo>
                    <a:lnTo>
                      <a:pt x="816" y="644"/>
                    </a:lnTo>
                    <a:lnTo>
                      <a:pt x="820" y="644"/>
                    </a:lnTo>
                    <a:lnTo>
                      <a:pt x="821" y="644"/>
                    </a:lnTo>
                    <a:lnTo>
                      <a:pt x="827" y="642"/>
                    </a:lnTo>
                    <a:lnTo>
                      <a:pt x="827" y="644"/>
                    </a:lnTo>
                    <a:lnTo>
                      <a:pt x="831" y="644"/>
                    </a:lnTo>
                    <a:lnTo>
                      <a:pt x="832" y="642"/>
                    </a:lnTo>
                    <a:lnTo>
                      <a:pt x="832" y="644"/>
                    </a:lnTo>
                    <a:lnTo>
                      <a:pt x="836" y="644"/>
                    </a:lnTo>
                    <a:lnTo>
                      <a:pt x="839" y="644"/>
                    </a:lnTo>
                    <a:lnTo>
                      <a:pt x="845" y="639"/>
                    </a:lnTo>
                    <a:lnTo>
                      <a:pt x="850" y="639"/>
                    </a:lnTo>
                    <a:lnTo>
                      <a:pt x="851" y="639"/>
                    </a:lnTo>
                    <a:lnTo>
                      <a:pt x="853" y="644"/>
                    </a:lnTo>
                    <a:lnTo>
                      <a:pt x="855" y="644"/>
                    </a:lnTo>
                    <a:lnTo>
                      <a:pt x="858" y="646"/>
                    </a:lnTo>
                    <a:lnTo>
                      <a:pt x="861" y="644"/>
                    </a:lnTo>
                    <a:lnTo>
                      <a:pt x="863" y="644"/>
                    </a:lnTo>
                    <a:lnTo>
                      <a:pt x="863" y="646"/>
                    </a:lnTo>
                    <a:lnTo>
                      <a:pt x="866" y="646"/>
                    </a:lnTo>
                    <a:lnTo>
                      <a:pt x="866" y="644"/>
                    </a:lnTo>
                    <a:lnTo>
                      <a:pt x="869" y="644"/>
                    </a:lnTo>
                    <a:lnTo>
                      <a:pt x="874" y="642"/>
                    </a:lnTo>
                    <a:lnTo>
                      <a:pt x="877" y="644"/>
                    </a:lnTo>
                    <a:lnTo>
                      <a:pt x="880" y="642"/>
                    </a:lnTo>
                    <a:lnTo>
                      <a:pt x="880" y="644"/>
                    </a:lnTo>
                    <a:lnTo>
                      <a:pt x="882" y="644"/>
                    </a:lnTo>
                    <a:lnTo>
                      <a:pt x="885" y="646"/>
                    </a:lnTo>
                    <a:lnTo>
                      <a:pt x="891" y="650"/>
                    </a:lnTo>
                    <a:lnTo>
                      <a:pt x="891" y="653"/>
                    </a:lnTo>
                    <a:lnTo>
                      <a:pt x="891" y="657"/>
                    </a:lnTo>
                    <a:lnTo>
                      <a:pt x="893" y="657"/>
                    </a:lnTo>
                    <a:lnTo>
                      <a:pt x="896" y="658"/>
                    </a:lnTo>
                    <a:lnTo>
                      <a:pt x="896" y="661"/>
                    </a:lnTo>
                    <a:lnTo>
                      <a:pt x="896" y="662"/>
                    </a:lnTo>
                    <a:lnTo>
                      <a:pt x="891" y="662"/>
                    </a:lnTo>
                    <a:lnTo>
                      <a:pt x="888" y="658"/>
                    </a:lnTo>
                    <a:lnTo>
                      <a:pt x="885" y="658"/>
                    </a:lnTo>
                    <a:lnTo>
                      <a:pt x="885" y="661"/>
                    </a:lnTo>
                    <a:lnTo>
                      <a:pt x="888" y="662"/>
                    </a:lnTo>
                    <a:lnTo>
                      <a:pt x="885" y="668"/>
                    </a:lnTo>
                    <a:lnTo>
                      <a:pt x="885" y="676"/>
                    </a:lnTo>
                    <a:lnTo>
                      <a:pt x="885" y="677"/>
                    </a:lnTo>
                    <a:lnTo>
                      <a:pt x="882" y="680"/>
                    </a:lnTo>
                    <a:lnTo>
                      <a:pt x="882" y="687"/>
                    </a:lnTo>
                    <a:lnTo>
                      <a:pt x="880" y="688"/>
                    </a:lnTo>
                    <a:lnTo>
                      <a:pt x="880" y="691"/>
                    </a:lnTo>
                    <a:lnTo>
                      <a:pt x="877" y="688"/>
                    </a:lnTo>
                    <a:lnTo>
                      <a:pt x="877" y="691"/>
                    </a:lnTo>
                    <a:lnTo>
                      <a:pt x="877" y="692"/>
                    </a:lnTo>
                    <a:lnTo>
                      <a:pt x="877" y="691"/>
                    </a:lnTo>
                    <a:lnTo>
                      <a:pt x="874" y="691"/>
                    </a:lnTo>
                    <a:lnTo>
                      <a:pt x="874" y="698"/>
                    </a:lnTo>
                    <a:lnTo>
                      <a:pt x="874" y="706"/>
                    </a:lnTo>
                    <a:lnTo>
                      <a:pt x="870" y="702"/>
                    </a:lnTo>
                    <a:lnTo>
                      <a:pt x="870" y="699"/>
                    </a:lnTo>
                    <a:lnTo>
                      <a:pt x="869" y="699"/>
                    </a:lnTo>
                    <a:lnTo>
                      <a:pt x="869" y="706"/>
                    </a:lnTo>
                    <a:lnTo>
                      <a:pt x="866" y="706"/>
                    </a:lnTo>
                    <a:lnTo>
                      <a:pt x="863" y="702"/>
                    </a:lnTo>
                    <a:lnTo>
                      <a:pt x="863" y="706"/>
                    </a:lnTo>
                    <a:lnTo>
                      <a:pt x="863" y="707"/>
                    </a:lnTo>
                    <a:lnTo>
                      <a:pt x="861" y="707"/>
                    </a:lnTo>
                    <a:lnTo>
                      <a:pt x="855" y="706"/>
                    </a:lnTo>
                    <a:lnTo>
                      <a:pt x="855" y="707"/>
                    </a:lnTo>
                    <a:lnTo>
                      <a:pt x="855" y="710"/>
                    </a:lnTo>
                    <a:lnTo>
                      <a:pt x="855" y="714"/>
                    </a:lnTo>
                    <a:lnTo>
                      <a:pt x="853" y="714"/>
                    </a:lnTo>
                    <a:lnTo>
                      <a:pt x="851" y="717"/>
                    </a:lnTo>
                    <a:lnTo>
                      <a:pt x="850" y="718"/>
                    </a:lnTo>
                    <a:lnTo>
                      <a:pt x="851" y="721"/>
                    </a:lnTo>
                    <a:lnTo>
                      <a:pt x="850" y="726"/>
                    </a:lnTo>
                    <a:lnTo>
                      <a:pt x="847" y="729"/>
                    </a:lnTo>
                    <a:lnTo>
                      <a:pt x="847" y="732"/>
                    </a:lnTo>
                    <a:lnTo>
                      <a:pt x="850" y="732"/>
                    </a:lnTo>
                    <a:lnTo>
                      <a:pt x="847" y="733"/>
                    </a:lnTo>
                    <a:lnTo>
                      <a:pt x="847" y="732"/>
                    </a:lnTo>
                    <a:lnTo>
                      <a:pt x="847" y="736"/>
                    </a:lnTo>
                    <a:lnTo>
                      <a:pt x="850" y="740"/>
                    </a:lnTo>
                    <a:lnTo>
                      <a:pt x="850" y="741"/>
                    </a:lnTo>
                    <a:lnTo>
                      <a:pt x="851" y="744"/>
                    </a:lnTo>
                    <a:lnTo>
                      <a:pt x="851" y="752"/>
                    </a:lnTo>
                    <a:lnTo>
                      <a:pt x="853" y="752"/>
                    </a:lnTo>
                    <a:lnTo>
                      <a:pt x="851" y="755"/>
                    </a:lnTo>
                    <a:lnTo>
                      <a:pt x="853" y="755"/>
                    </a:lnTo>
                    <a:lnTo>
                      <a:pt x="853" y="765"/>
                    </a:lnTo>
                    <a:lnTo>
                      <a:pt x="853" y="767"/>
                    </a:lnTo>
                    <a:lnTo>
                      <a:pt x="855" y="767"/>
                    </a:lnTo>
                    <a:lnTo>
                      <a:pt x="855" y="761"/>
                    </a:lnTo>
                    <a:lnTo>
                      <a:pt x="855" y="756"/>
                    </a:lnTo>
                    <a:lnTo>
                      <a:pt x="858" y="759"/>
                    </a:lnTo>
                    <a:lnTo>
                      <a:pt x="858" y="761"/>
                    </a:lnTo>
                    <a:lnTo>
                      <a:pt x="859" y="763"/>
                    </a:lnTo>
                    <a:lnTo>
                      <a:pt x="861" y="767"/>
                    </a:lnTo>
                    <a:lnTo>
                      <a:pt x="861" y="770"/>
                    </a:lnTo>
                    <a:lnTo>
                      <a:pt x="861" y="771"/>
                    </a:lnTo>
                    <a:lnTo>
                      <a:pt x="863" y="774"/>
                    </a:lnTo>
                    <a:lnTo>
                      <a:pt x="863" y="776"/>
                    </a:lnTo>
                    <a:lnTo>
                      <a:pt x="863" y="771"/>
                    </a:lnTo>
                    <a:lnTo>
                      <a:pt x="866" y="771"/>
                    </a:lnTo>
                    <a:lnTo>
                      <a:pt x="870" y="771"/>
                    </a:lnTo>
                    <a:lnTo>
                      <a:pt x="870" y="767"/>
                    </a:lnTo>
                    <a:lnTo>
                      <a:pt x="869" y="756"/>
                    </a:lnTo>
                    <a:lnTo>
                      <a:pt x="873" y="748"/>
                    </a:lnTo>
                    <a:lnTo>
                      <a:pt x="874" y="748"/>
                    </a:lnTo>
                    <a:lnTo>
                      <a:pt x="874" y="746"/>
                    </a:lnTo>
                    <a:lnTo>
                      <a:pt x="877" y="741"/>
                    </a:lnTo>
                    <a:lnTo>
                      <a:pt x="877" y="737"/>
                    </a:lnTo>
                    <a:lnTo>
                      <a:pt x="874" y="732"/>
                    </a:lnTo>
                    <a:lnTo>
                      <a:pt x="877" y="729"/>
                    </a:lnTo>
                    <a:lnTo>
                      <a:pt x="880" y="733"/>
                    </a:lnTo>
                    <a:lnTo>
                      <a:pt x="882" y="729"/>
                    </a:lnTo>
                    <a:lnTo>
                      <a:pt x="885" y="732"/>
                    </a:lnTo>
                    <a:lnTo>
                      <a:pt x="885" y="733"/>
                    </a:lnTo>
                    <a:lnTo>
                      <a:pt x="885" y="732"/>
                    </a:lnTo>
                    <a:lnTo>
                      <a:pt x="888" y="732"/>
                    </a:lnTo>
                    <a:lnTo>
                      <a:pt x="888" y="736"/>
                    </a:lnTo>
                    <a:lnTo>
                      <a:pt x="888" y="740"/>
                    </a:lnTo>
                    <a:lnTo>
                      <a:pt x="888" y="748"/>
                    </a:lnTo>
                    <a:lnTo>
                      <a:pt x="891" y="752"/>
                    </a:lnTo>
                    <a:lnTo>
                      <a:pt x="891" y="756"/>
                    </a:lnTo>
                    <a:lnTo>
                      <a:pt x="891" y="759"/>
                    </a:lnTo>
                    <a:lnTo>
                      <a:pt x="891" y="767"/>
                    </a:lnTo>
                    <a:lnTo>
                      <a:pt x="891" y="770"/>
                    </a:lnTo>
                    <a:lnTo>
                      <a:pt x="891" y="776"/>
                    </a:lnTo>
                    <a:lnTo>
                      <a:pt x="893" y="778"/>
                    </a:lnTo>
                    <a:lnTo>
                      <a:pt x="896" y="780"/>
                    </a:lnTo>
                    <a:lnTo>
                      <a:pt x="893" y="780"/>
                    </a:lnTo>
                    <a:lnTo>
                      <a:pt x="896" y="784"/>
                    </a:lnTo>
                    <a:lnTo>
                      <a:pt x="896" y="789"/>
                    </a:lnTo>
                    <a:lnTo>
                      <a:pt x="896" y="797"/>
                    </a:lnTo>
                    <a:lnTo>
                      <a:pt x="896" y="799"/>
                    </a:lnTo>
                    <a:lnTo>
                      <a:pt x="899" y="801"/>
                    </a:lnTo>
                    <a:lnTo>
                      <a:pt x="899" y="820"/>
                    </a:lnTo>
                    <a:lnTo>
                      <a:pt x="899" y="825"/>
                    </a:lnTo>
                    <a:lnTo>
                      <a:pt x="899" y="833"/>
                    </a:lnTo>
                    <a:lnTo>
                      <a:pt x="901" y="831"/>
                    </a:lnTo>
                    <a:lnTo>
                      <a:pt x="901" y="825"/>
                    </a:lnTo>
                    <a:lnTo>
                      <a:pt x="904" y="825"/>
                    </a:lnTo>
                    <a:lnTo>
                      <a:pt x="904" y="822"/>
                    </a:lnTo>
                    <a:lnTo>
                      <a:pt x="904" y="820"/>
                    </a:lnTo>
                    <a:lnTo>
                      <a:pt x="911" y="829"/>
                    </a:lnTo>
                    <a:lnTo>
                      <a:pt x="911" y="833"/>
                    </a:lnTo>
                    <a:lnTo>
                      <a:pt x="911" y="835"/>
                    </a:lnTo>
                    <a:lnTo>
                      <a:pt x="911" y="831"/>
                    </a:lnTo>
                    <a:lnTo>
                      <a:pt x="912" y="831"/>
                    </a:lnTo>
                    <a:lnTo>
                      <a:pt x="912" y="826"/>
                    </a:lnTo>
                    <a:lnTo>
                      <a:pt x="916" y="825"/>
                    </a:lnTo>
                    <a:lnTo>
                      <a:pt x="916" y="820"/>
                    </a:lnTo>
                    <a:lnTo>
                      <a:pt x="919" y="820"/>
                    </a:lnTo>
                    <a:lnTo>
                      <a:pt x="922" y="820"/>
                    </a:lnTo>
                    <a:lnTo>
                      <a:pt x="922" y="818"/>
                    </a:lnTo>
                    <a:lnTo>
                      <a:pt x="922" y="805"/>
                    </a:lnTo>
                    <a:lnTo>
                      <a:pt x="919" y="805"/>
                    </a:lnTo>
                    <a:lnTo>
                      <a:pt x="919" y="799"/>
                    </a:lnTo>
                    <a:lnTo>
                      <a:pt x="919" y="797"/>
                    </a:lnTo>
                    <a:lnTo>
                      <a:pt x="919" y="791"/>
                    </a:lnTo>
                    <a:lnTo>
                      <a:pt x="919" y="784"/>
                    </a:lnTo>
                    <a:lnTo>
                      <a:pt x="919" y="778"/>
                    </a:lnTo>
                    <a:lnTo>
                      <a:pt x="922" y="776"/>
                    </a:lnTo>
                    <a:lnTo>
                      <a:pt x="919" y="771"/>
                    </a:lnTo>
                    <a:lnTo>
                      <a:pt x="919" y="770"/>
                    </a:lnTo>
                    <a:lnTo>
                      <a:pt x="922" y="767"/>
                    </a:lnTo>
                    <a:lnTo>
                      <a:pt x="923" y="771"/>
                    </a:lnTo>
                    <a:lnTo>
                      <a:pt x="924" y="771"/>
                    </a:lnTo>
                    <a:lnTo>
                      <a:pt x="926" y="767"/>
                    </a:lnTo>
                    <a:lnTo>
                      <a:pt x="926" y="765"/>
                    </a:lnTo>
                    <a:lnTo>
                      <a:pt x="930" y="765"/>
                    </a:lnTo>
                    <a:lnTo>
                      <a:pt x="929" y="763"/>
                    </a:lnTo>
                    <a:lnTo>
                      <a:pt x="930" y="759"/>
                    </a:lnTo>
                    <a:lnTo>
                      <a:pt x="929" y="752"/>
                    </a:lnTo>
                    <a:lnTo>
                      <a:pt x="930" y="751"/>
                    </a:lnTo>
                    <a:lnTo>
                      <a:pt x="930" y="741"/>
                    </a:lnTo>
                    <a:lnTo>
                      <a:pt x="930" y="736"/>
                    </a:lnTo>
                    <a:lnTo>
                      <a:pt x="930" y="733"/>
                    </a:lnTo>
                    <a:lnTo>
                      <a:pt x="931" y="732"/>
                    </a:lnTo>
                    <a:lnTo>
                      <a:pt x="930" y="729"/>
                    </a:lnTo>
                    <a:lnTo>
                      <a:pt x="930" y="721"/>
                    </a:lnTo>
                    <a:lnTo>
                      <a:pt x="930" y="718"/>
                    </a:lnTo>
                    <a:lnTo>
                      <a:pt x="926" y="714"/>
                    </a:lnTo>
                    <a:lnTo>
                      <a:pt x="926" y="710"/>
                    </a:lnTo>
                    <a:lnTo>
                      <a:pt x="929" y="707"/>
                    </a:lnTo>
                    <a:lnTo>
                      <a:pt x="930" y="707"/>
                    </a:lnTo>
                    <a:lnTo>
                      <a:pt x="931" y="717"/>
                    </a:lnTo>
                    <a:lnTo>
                      <a:pt x="935" y="717"/>
                    </a:lnTo>
                    <a:lnTo>
                      <a:pt x="935" y="714"/>
                    </a:lnTo>
                    <a:lnTo>
                      <a:pt x="937" y="717"/>
                    </a:lnTo>
                    <a:lnTo>
                      <a:pt x="937" y="714"/>
                    </a:lnTo>
                    <a:lnTo>
                      <a:pt x="937" y="713"/>
                    </a:lnTo>
                    <a:lnTo>
                      <a:pt x="943" y="714"/>
                    </a:lnTo>
                    <a:lnTo>
                      <a:pt x="945" y="717"/>
                    </a:lnTo>
                    <a:lnTo>
                      <a:pt x="947" y="717"/>
                    </a:lnTo>
                    <a:lnTo>
                      <a:pt x="953" y="718"/>
                    </a:lnTo>
                    <a:lnTo>
                      <a:pt x="953" y="721"/>
                    </a:lnTo>
                    <a:lnTo>
                      <a:pt x="957" y="721"/>
                    </a:lnTo>
                    <a:lnTo>
                      <a:pt x="957" y="717"/>
                    </a:lnTo>
                    <a:lnTo>
                      <a:pt x="958" y="714"/>
                    </a:lnTo>
                    <a:lnTo>
                      <a:pt x="962" y="706"/>
                    </a:lnTo>
                    <a:lnTo>
                      <a:pt x="962" y="698"/>
                    </a:lnTo>
                    <a:lnTo>
                      <a:pt x="962" y="691"/>
                    </a:lnTo>
                    <a:lnTo>
                      <a:pt x="964" y="691"/>
                    </a:lnTo>
                    <a:lnTo>
                      <a:pt x="964" y="688"/>
                    </a:lnTo>
                    <a:lnTo>
                      <a:pt x="964" y="687"/>
                    </a:lnTo>
                    <a:lnTo>
                      <a:pt x="964" y="684"/>
                    </a:lnTo>
                    <a:lnTo>
                      <a:pt x="968" y="683"/>
                    </a:lnTo>
                    <a:lnTo>
                      <a:pt x="968" y="677"/>
                    </a:lnTo>
                    <a:lnTo>
                      <a:pt x="969" y="676"/>
                    </a:lnTo>
                    <a:lnTo>
                      <a:pt x="969" y="669"/>
                    </a:lnTo>
                    <a:lnTo>
                      <a:pt x="973" y="669"/>
                    </a:lnTo>
                    <a:lnTo>
                      <a:pt x="973" y="668"/>
                    </a:lnTo>
                    <a:lnTo>
                      <a:pt x="973" y="662"/>
                    </a:lnTo>
                    <a:lnTo>
                      <a:pt x="975" y="662"/>
                    </a:lnTo>
                    <a:lnTo>
                      <a:pt x="975" y="658"/>
                    </a:lnTo>
                    <a:lnTo>
                      <a:pt x="975" y="654"/>
                    </a:lnTo>
                    <a:lnTo>
                      <a:pt x="979" y="653"/>
                    </a:lnTo>
                    <a:lnTo>
                      <a:pt x="979" y="646"/>
                    </a:lnTo>
                    <a:lnTo>
                      <a:pt x="973" y="642"/>
                    </a:lnTo>
                    <a:lnTo>
                      <a:pt x="973" y="639"/>
                    </a:lnTo>
                    <a:lnTo>
                      <a:pt x="973" y="635"/>
                    </a:lnTo>
                    <a:lnTo>
                      <a:pt x="973" y="633"/>
                    </a:lnTo>
                    <a:lnTo>
                      <a:pt x="975" y="631"/>
                    </a:lnTo>
                    <a:lnTo>
                      <a:pt x="975" y="625"/>
                    </a:lnTo>
                    <a:lnTo>
                      <a:pt x="979" y="623"/>
                    </a:lnTo>
                    <a:lnTo>
                      <a:pt x="981" y="623"/>
                    </a:lnTo>
                    <a:lnTo>
                      <a:pt x="981" y="619"/>
                    </a:lnTo>
                    <a:lnTo>
                      <a:pt x="984" y="619"/>
                    </a:lnTo>
                    <a:lnTo>
                      <a:pt x="988" y="610"/>
                    </a:lnTo>
                    <a:lnTo>
                      <a:pt x="990" y="610"/>
                    </a:lnTo>
                    <a:lnTo>
                      <a:pt x="990" y="599"/>
                    </a:lnTo>
                    <a:lnTo>
                      <a:pt x="992" y="595"/>
                    </a:lnTo>
                    <a:lnTo>
                      <a:pt x="995" y="591"/>
                    </a:lnTo>
                    <a:lnTo>
                      <a:pt x="995" y="589"/>
                    </a:lnTo>
                    <a:lnTo>
                      <a:pt x="992" y="587"/>
                    </a:lnTo>
                    <a:lnTo>
                      <a:pt x="992" y="583"/>
                    </a:lnTo>
                    <a:lnTo>
                      <a:pt x="992" y="580"/>
                    </a:lnTo>
                    <a:lnTo>
                      <a:pt x="990" y="572"/>
                    </a:lnTo>
                    <a:lnTo>
                      <a:pt x="992" y="569"/>
                    </a:lnTo>
                    <a:lnTo>
                      <a:pt x="990" y="565"/>
                    </a:lnTo>
                    <a:lnTo>
                      <a:pt x="995" y="561"/>
                    </a:lnTo>
                    <a:lnTo>
                      <a:pt x="992" y="557"/>
                    </a:lnTo>
                    <a:lnTo>
                      <a:pt x="995" y="557"/>
                    </a:lnTo>
                    <a:lnTo>
                      <a:pt x="998" y="554"/>
                    </a:lnTo>
                    <a:lnTo>
                      <a:pt x="1006" y="553"/>
                    </a:lnTo>
                    <a:lnTo>
                      <a:pt x="1007" y="546"/>
                    </a:lnTo>
                    <a:lnTo>
                      <a:pt x="1010" y="546"/>
                    </a:lnTo>
                    <a:lnTo>
                      <a:pt x="1014" y="542"/>
                    </a:lnTo>
                    <a:lnTo>
                      <a:pt x="1014" y="535"/>
                    </a:lnTo>
                    <a:lnTo>
                      <a:pt x="1018" y="535"/>
                    </a:lnTo>
                    <a:lnTo>
                      <a:pt x="1022" y="531"/>
                    </a:lnTo>
                    <a:lnTo>
                      <a:pt x="1022" y="530"/>
                    </a:lnTo>
                    <a:lnTo>
                      <a:pt x="1025" y="526"/>
                    </a:lnTo>
                    <a:lnTo>
                      <a:pt x="1027" y="520"/>
                    </a:lnTo>
                    <a:lnTo>
                      <a:pt x="1033" y="519"/>
                    </a:lnTo>
                    <a:lnTo>
                      <a:pt x="1036" y="519"/>
                    </a:lnTo>
                    <a:lnTo>
                      <a:pt x="1041" y="516"/>
                    </a:lnTo>
                    <a:lnTo>
                      <a:pt x="1044" y="516"/>
                    </a:lnTo>
                    <a:lnTo>
                      <a:pt x="1049" y="512"/>
                    </a:lnTo>
                    <a:lnTo>
                      <a:pt x="1049" y="515"/>
                    </a:lnTo>
                    <a:lnTo>
                      <a:pt x="1049" y="516"/>
                    </a:lnTo>
                    <a:lnTo>
                      <a:pt x="1053" y="512"/>
                    </a:lnTo>
                    <a:lnTo>
                      <a:pt x="1055" y="515"/>
                    </a:lnTo>
                    <a:lnTo>
                      <a:pt x="1055" y="516"/>
                    </a:lnTo>
                    <a:lnTo>
                      <a:pt x="1055" y="519"/>
                    </a:lnTo>
                    <a:lnTo>
                      <a:pt x="1059" y="520"/>
                    </a:lnTo>
                    <a:lnTo>
                      <a:pt x="1055" y="520"/>
                    </a:lnTo>
                    <a:lnTo>
                      <a:pt x="1059" y="526"/>
                    </a:lnTo>
                    <a:lnTo>
                      <a:pt x="1063" y="527"/>
                    </a:lnTo>
                    <a:lnTo>
                      <a:pt x="1065" y="527"/>
                    </a:lnTo>
                    <a:lnTo>
                      <a:pt x="1067" y="527"/>
                    </a:lnTo>
                    <a:lnTo>
                      <a:pt x="1067" y="530"/>
                    </a:lnTo>
                    <a:lnTo>
                      <a:pt x="1068" y="527"/>
                    </a:lnTo>
                    <a:lnTo>
                      <a:pt x="1067" y="526"/>
                    </a:lnTo>
                    <a:lnTo>
                      <a:pt x="1067" y="520"/>
                    </a:lnTo>
                    <a:lnTo>
                      <a:pt x="1059" y="505"/>
                    </a:lnTo>
                    <a:lnTo>
                      <a:pt x="1059" y="500"/>
                    </a:lnTo>
                    <a:lnTo>
                      <a:pt x="1059" y="497"/>
                    </a:lnTo>
                    <a:lnTo>
                      <a:pt x="1060" y="493"/>
                    </a:lnTo>
                    <a:lnTo>
                      <a:pt x="1061" y="493"/>
                    </a:lnTo>
                    <a:lnTo>
                      <a:pt x="1063" y="490"/>
                    </a:lnTo>
                    <a:lnTo>
                      <a:pt x="1065" y="489"/>
                    </a:lnTo>
                    <a:lnTo>
                      <a:pt x="1065" y="486"/>
                    </a:lnTo>
                    <a:lnTo>
                      <a:pt x="1067" y="486"/>
                    </a:lnTo>
                    <a:lnTo>
                      <a:pt x="1071" y="481"/>
                    </a:lnTo>
                    <a:lnTo>
                      <a:pt x="1072" y="481"/>
                    </a:lnTo>
                    <a:lnTo>
                      <a:pt x="1074" y="481"/>
                    </a:lnTo>
                    <a:lnTo>
                      <a:pt x="1074" y="482"/>
                    </a:lnTo>
                    <a:lnTo>
                      <a:pt x="1074" y="481"/>
                    </a:lnTo>
                    <a:lnTo>
                      <a:pt x="1074" y="475"/>
                    </a:lnTo>
                    <a:lnTo>
                      <a:pt x="1076" y="471"/>
                    </a:lnTo>
                    <a:lnTo>
                      <a:pt x="1074" y="470"/>
                    </a:lnTo>
                    <a:lnTo>
                      <a:pt x="1074" y="466"/>
                    </a:lnTo>
                    <a:lnTo>
                      <a:pt x="1074" y="463"/>
                    </a:lnTo>
                    <a:lnTo>
                      <a:pt x="1074" y="461"/>
                    </a:lnTo>
                    <a:lnTo>
                      <a:pt x="1071" y="459"/>
                    </a:lnTo>
                    <a:lnTo>
                      <a:pt x="1071" y="456"/>
                    </a:lnTo>
                    <a:lnTo>
                      <a:pt x="1068" y="456"/>
                    </a:lnTo>
                    <a:lnTo>
                      <a:pt x="1067" y="455"/>
                    </a:lnTo>
                    <a:lnTo>
                      <a:pt x="1065" y="455"/>
                    </a:lnTo>
                    <a:lnTo>
                      <a:pt x="1060" y="455"/>
                    </a:lnTo>
                    <a:lnTo>
                      <a:pt x="1059" y="455"/>
                    </a:lnTo>
                    <a:lnTo>
                      <a:pt x="1055" y="455"/>
                    </a:lnTo>
                    <a:lnTo>
                      <a:pt x="1053" y="448"/>
                    </a:lnTo>
                    <a:lnTo>
                      <a:pt x="1049" y="447"/>
                    </a:lnTo>
                    <a:lnTo>
                      <a:pt x="1041" y="448"/>
                    </a:lnTo>
                    <a:lnTo>
                      <a:pt x="1038" y="455"/>
                    </a:lnTo>
                    <a:lnTo>
                      <a:pt x="1038" y="452"/>
                    </a:lnTo>
                    <a:lnTo>
                      <a:pt x="1033" y="448"/>
                    </a:lnTo>
                    <a:lnTo>
                      <a:pt x="1038" y="442"/>
                    </a:lnTo>
                    <a:lnTo>
                      <a:pt x="1038" y="440"/>
                    </a:lnTo>
                    <a:lnTo>
                      <a:pt x="1041" y="440"/>
                    </a:lnTo>
                    <a:lnTo>
                      <a:pt x="1041" y="436"/>
                    </a:lnTo>
                    <a:lnTo>
                      <a:pt x="1049" y="427"/>
                    </a:lnTo>
                    <a:lnTo>
                      <a:pt x="1041" y="419"/>
                    </a:lnTo>
                    <a:lnTo>
                      <a:pt x="1044" y="412"/>
                    </a:lnTo>
                    <a:lnTo>
                      <a:pt x="1041" y="414"/>
                    </a:lnTo>
                    <a:lnTo>
                      <a:pt x="1038" y="414"/>
                    </a:lnTo>
                    <a:lnTo>
                      <a:pt x="1033" y="421"/>
                    </a:lnTo>
                    <a:lnTo>
                      <a:pt x="1030" y="419"/>
                    </a:lnTo>
                    <a:lnTo>
                      <a:pt x="1033" y="417"/>
                    </a:lnTo>
                    <a:lnTo>
                      <a:pt x="1030" y="412"/>
                    </a:lnTo>
                    <a:lnTo>
                      <a:pt x="1027" y="412"/>
                    </a:lnTo>
                    <a:lnTo>
                      <a:pt x="1033" y="412"/>
                    </a:lnTo>
                    <a:lnTo>
                      <a:pt x="1033" y="406"/>
                    </a:lnTo>
                    <a:lnTo>
                      <a:pt x="1038" y="404"/>
                    </a:lnTo>
                    <a:lnTo>
                      <a:pt x="1038" y="402"/>
                    </a:lnTo>
                    <a:lnTo>
                      <a:pt x="1038" y="397"/>
                    </a:lnTo>
                    <a:lnTo>
                      <a:pt x="1033" y="402"/>
                    </a:lnTo>
                    <a:lnTo>
                      <a:pt x="1033" y="397"/>
                    </a:lnTo>
                    <a:lnTo>
                      <a:pt x="1033" y="393"/>
                    </a:lnTo>
                    <a:lnTo>
                      <a:pt x="1027" y="387"/>
                    </a:lnTo>
                    <a:lnTo>
                      <a:pt x="1014" y="397"/>
                    </a:lnTo>
                    <a:lnTo>
                      <a:pt x="1010" y="402"/>
                    </a:lnTo>
                    <a:lnTo>
                      <a:pt x="1008" y="402"/>
                    </a:lnTo>
                    <a:lnTo>
                      <a:pt x="1008" y="404"/>
                    </a:lnTo>
                    <a:lnTo>
                      <a:pt x="1008" y="406"/>
                    </a:lnTo>
                    <a:lnTo>
                      <a:pt x="1002" y="414"/>
                    </a:lnTo>
                    <a:lnTo>
                      <a:pt x="998" y="412"/>
                    </a:lnTo>
                    <a:lnTo>
                      <a:pt x="996" y="412"/>
                    </a:lnTo>
                    <a:lnTo>
                      <a:pt x="992" y="410"/>
                    </a:lnTo>
                    <a:lnTo>
                      <a:pt x="990" y="406"/>
                    </a:lnTo>
                    <a:lnTo>
                      <a:pt x="988" y="406"/>
                    </a:lnTo>
                    <a:lnTo>
                      <a:pt x="990" y="406"/>
                    </a:lnTo>
                    <a:lnTo>
                      <a:pt x="981" y="404"/>
                    </a:lnTo>
                    <a:lnTo>
                      <a:pt x="981" y="406"/>
                    </a:lnTo>
                    <a:lnTo>
                      <a:pt x="981" y="404"/>
                    </a:lnTo>
                    <a:lnTo>
                      <a:pt x="979" y="400"/>
                    </a:lnTo>
                    <a:lnTo>
                      <a:pt x="975" y="397"/>
                    </a:lnTo>
                    <a:lnTo>
                      <a:pt x="975" y="393"/>
                    </a:lnTo>
                    <a:lnTo>
                      <a:pt x="973" y="400"/>
                    </a:lnTo>
                    <a:lnTo>
                      <a:pt x="973" y="404"/>
                    </a:lnTo>
                    <a:lnTo>
                      <a:pt x="968" y="404"/>
                    </a:lnTo>
                    <a:lnTo>
                      <a:pt x="964" y="404"/>
                    </a:lnTo>
                    <a:lnTo>
                      <a:pt x="962" y="406"/>
                    </a:lnTo>
                    <a:lnTo>
                      <a:pt x="958" y="412"/>
                    </a:lnTo>
                    <a:lnTo>
                      <a:pt x="957" y="417"/>
                    </a:lnTo>
                    <a:lnTo>
                      <a:pt x="953" y="419"/>
                    </a:lnTo>
                    <a:lnTo>
                      <a:pt x="953" y="423"/>
                    </a:lnTo>
                    <a:lnTo>
                      <a:pt x="947" y="427"/>
                    </a:lnTo>
                    <a:lnTo>
                      <a:pt x="946" y="429"/>
                    </a:lnTo>
                    <a:lnTo>
                      <a:pt x="943" y="432"/>
                    </a:lnTo>
                    <a:lnTo>
                      <a:pt x="923" y="436"/>
                    </a:lnTo>
                    <a:lnTo>
                      <a:pt x="919" y="455"/>
                    </a:lnTo>
                    <a:lnTo>
                      <a:pt x="912" y="459"/>
                    </a:lnTo>
                    <a:lnTo>
                      <a:pt x="901" y="467"/>
                    </a:lnTo>
                    <a:lnTo>
                      <a:pt x="904" y="475"/>
                    </a:lnTo>
                    <a:lnTo>
                      <a:pt x="891" y="482"/>
                    </a:lnTo>
                    <a:lnTo>
                      <a:pt x="891" y="486"/>
                    </a:lnTo>
                    <a:lnTo>
                      <a:pt x="888" y="486"/>
                    </a:lnTo>
                    <a:lnTo>
                      <a:pt x="888" y="482"/>
                    </a:lnTo>
                    <a:lnTo>
                      <a:pt x="882" y="486"/>
                    </a:lnTo>
                    <a:lnTo>
                      <a:pt x="880" y="486"/>
                    </a:lnTo>
                    <a:lnTo>
                      <a:pt x="880" y="489"/>
                    </a:lnTo>
                    <a:lnTo>
                      <a:pt x="877" y="490"/>
                    </a:lnTo>
                    <a:lnTo>
                      <a:pt x="874" y="490"/>
                    </a:lnTo>
                    <a:lnTo>
                      <a:pt x="870" y="489"/>
                    </a:lnTo>
                    <a:lnTo>
                      <a:pt x="866" y="489"/>
                    </a:lnTo>
                    <a:lnTo>
                      <a:pt x="863" y="4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44" name="Freeform 428"/>
              <p:cNvSpPr>
                <a:spLocks/>
              </p:cNvSpPr>
              <p:nvPr/>
            </p:nvSpPr>
            <p:spPr bwMode="auto">
              <a:xfrm>
                <a:off x="3579" y="2044"/>
                <a:ext cx="224" cy="190"/>
              </a:xfrm>
              <a:custGeom>
                <a:avLst/>
                <a:gdLst/>
                <a:ahLst/>
                <a:cxnLst>
                  <a:cxn ang="0">
                    <a:pos x="661" y="512"/>
                  </a:cxn>
                  <a:cxn ang="0">
                    <a:pos x="669" y="526"/>
                  </a:cxn>
                  <a:cxn ang="0">
                    <a:pos x="666" y="539"/>
                  </a:cxn>
                  <a:cxn ang="0">
                    <a:pos x="655" y="546"/>
                  </a:cxn>
                  <a:cxn ang="0">
                    <a:pos x="637" y="546"/>
                  </a:cxn>
                  <a:cxn ang="0">
                    <a:pos x="601" y="550"/>
                  </a:cxn>
                  <a:cxn ang="0">
                    <a:pos x="584" y="549"/>
                  </a:cxn>
                  <a:cxn ang="0">
                    <a:pos x="563" y="545"/>
                  </a:cxn>
                  <a:cxn ang="0">
                    <a:pos x="551" y="527"/>
                  </a:cxn>
                  <a:cxn ang="0">
                    <a:pos x="551" y="493"/>
                  </a:cxn>
                  <a:cxn ang="0">
                    <a:pos x="543" y="470"/>
                  </a:cxn>
                  <a:cxn ang="0">
                    <a:pos x="528" y="497"/>
                  </a:cxn>
                  <a:cxn ang="0">
                    <a:pos x="524" y="527"/>
                  </a:cxn>
                  <a:cxn ang="0">
                    <a:pos x="528" y="554"/>
                  </a:cxn>
                  <a:cxn ang="0">
                    <a:pos x="520" y="568"/>
                  </a:cxn>
                  <a:cxn ang="0">
                    <a:pos x="506" y="569"/>
                  </a:cxn>
                  <a:cxn ang="0">
                    <a:pos x="489" y="559"/>
                  </a:cxn>
                  <a:cxn ang="0">
                    <a:pos x="470" y="565"/>
                  </a:cxn>
                  <a:cxn ang="0">
                    <a:pos x="454" y="559"/>
                  </a:cxn>
                  <a:cxn ang="0">
                    <a:pos x="437" y="546"/>
                  </a:cxn>
                  <a:cxn ang="0">
                    <a:pos x="421" y="545"/>
                  </a:cxn>
                  <a:cxn ang="0">
                    <a:pos x="406" y="534"/>
                  </a:cxn>
                  <a:cxn ang="0">
                    <a:pos x="384" y="505"/>
                  </a:cxn>
                  <a:cxn ang="0">
                    <a:pos x="371" y="512"/>
                  </a:cxn>
                  <a:cxn ang="0">
                    <a:pos x="345" y="512"/>
                  </a:cxn>
                  <a:cxn ang="0">
                    <a:pos x="319" y="493"/>
                  </a:cxn>
                  <a:cxn ang="0">
                    <a:pos x="299" y="482"/>
                  </a:cxn>
                  <a:cxn ang="0">
                    <a:pos x="279" y="467"/>
                  </a:cxn>
                  <a:cxn ang="0">
                    <a:pos x="261" y="448"/>
                  </a:cxn>
                  <a:cxn ang="0">
                    <a:pos x="248" y="436"/>
                  </a:cxn>
                  <a:cxn ang="0">
                    <a:pos x="233" y="427"/>
                  </a:cxn>
                  <a:cxn ang="0">
                    <a:pos x="237" y="406"/>
                  </a:cxn>
                  <a:cxn ang="0">
                    <a:pos x="244" y="378"/>
                  </a:cxn>
                  <a:cxn ang="0">
                    <a:pos x="254" y="358"/>
                  </a:cxn>
                  <a:cxn ang="0">
                    <a:pos x="256" y="332"/>
                  </a:cxn>
                  <a:cxn ang="0">
                    <a:pos x="227" y="302"/>
                  </a:cxn>
                  <a:cxn ang="0">
                    <a:pos x="204" y="294"/>
                  </a:cxn>
                  <a:cxn ang="0">
                    <a:pos x="191" y="279"/>
                  </a:cxn>
                  <a:cxn ang="0">
                    <a:pos x="180" y="253"/>
                  </a:cxn>
                  <a:cxn ang="0">
                    <a:pos x="174" y="217"/>
                  </a:cxn>
                  <a:cxn ang="0">
                    <a:pos x="191" y="217"/>
                  </a:cxn>
                  <a:cxn ang="0">
                    <a:pos x="204" y="179"/>
                  </a:cxn>
                  <a:cxn ang="0">
                    <a:pos x="188" y="122"/>
                  </a:cxn>
                  <a:cxn ang="0">
                    <a:pos x="210" y="107"/>
                  </a:cxn>
                  <a:cxn ang="0">
                    <a:pos x="223" y="82"/>
                  </a:cxn>
                  <a:cxn ang="0">
                    <a:pos x="234" y="26"/>
                  </a:cxn>
                  <a:cxn ang="0">
                    <a:pos x="215" y="9"/>
                  </a:cxn>
                  <a:cxn ang="0">
                    <a:pos x="166" y="19"/>
                  </a:cxn>
                  <a:cxn ang="0">
                    <a:pos x="117" y="68"/>
                  </a:cxn>
                  <a:cxn ang="0">
                    <a:pos x="94" y="81"/>
                  </a:cxn>
                  <a:cxn ang="0">
                    <a:pos x="38" y="77"/>
                  </a:cxn>
                  <a:cxn ang="0">
                    <a:pos x="10" y="78"/>
                  </a:cxn>
                  <a:cxn ang="0">
                    <a:pos x="10" y="107"/>
                  </a:cxn>
                  <a:cxn ang="0">
                    <a:pos x="8" y="134"/>
                  </a:cxn>
                  <a:cxn ang="0">
                    <a:pos x="8" y="166"/>
                  </a:cxn>
                  <a:cxn ang="0">
                    <a:pos x="31" y="194"/>
                  </a:cxn>
                  <a:cxn ang="0">
                    <a:pos x="35" y="210"/>
                  </a:cxn>
                  <a:cxn ang="0">
                    <a:pos x="57" y="217"/>
                  </a:cxn>
                  <a:cxn ang="0">
                    <a:pos x="46" y="232"/>
                  </a:cxn>
                  <a:cxn ang="0">
                    <a:pos x="27" y="250"/>
                  </a:cxn>
                  <a:cxn ang="0">
                    <a:pos x="27" y="288"/>
                  </a:cxn>
                  <a:cxn ang="0">
                    <a:pos x="19" y="309"/>
                  </a:cxn>
                </a:cxnLst>
                <a:rect l="0" t="0" r="r" b="b"/>
                <a:pathLst>
                  <a:path w="672" h="572">
                    <a:moveTo>
                      <a:pt x="655" y="489"/>
                    </a:moveTo>
                    <a:lnTo>
                      <a:pt x="655" y="490"/>
                    </a:lnTo>
                    <a:lnTo>
                      <a:pt x="655" y="493"/>
                    </a:lnTo>
                    <a:lnTo>
                      <a:pt x="655" y="496"/>
                    </a:lnTo>
                    <a:lnTo>
                      <a:pt x="655" y="501"/>
                    </a:lnTo>
                    <a:lnTo>
                      <a:pt x="658" y="505"/>
                    </a:lnTo>
                    <a:lnTo>
                      <a:pt x="661" y="505"/>
                    </a:lnTo>
                    <a:lnTo>
                      <a:pt x="661" y="512"/>
                    </a:lnTo>
                    <a:lnTo>
                      <a:pt x="662" y="512"/>
                    </a:lnTo>
                    <a:lnTo>
                      <a:pt x="665" y="505"/>
                    </a:lnTo>
                    <a:lnTo>
                      <a:pt x="669" y="505"/>
                    </a:lnTo>
                    <a:lnTo>
                      <a:pt x="672" y="512"/>
                    </a:lnTo>
                    <a:lnTo>
                      <a:pt x="672" y="519"/>
                    </a:lnTo>
                    <a:lnTo>
                      <a:pt x="672" y="520"/>
                    </a:lnTo>
                    <a:lnTo>
                      <a:pt x="672" y="526"/>
                    </a:lnTo>
                    <a:lnTo>
                      <a:pt x="669" y="526"/>
                    </a:lnTo>
                    <a:lnTo>
                      <a:pt x="669" y="527"/>
                    </a:lnTo>
                    <a:lnTo>
                      <a:pt x="669" y="530"/>
                    </a:lnTo>
                    <a:lnTo>
                      <a:pt x="672" y="534"/>
                    </a:lnTo>
                    <a:lnTo>
                      <a:pt x="672" y="538"/>
                    </a:lnTo>
                    <a:lnTo>
                      <a:pt x="672" y="539"/>
                    </a:lnTo>
                    <a:lnTo>
                      <a:pt x="672" y="542"/>
                    </a:lnTo>
                    <a:lnTo>
                      <a:pt x="669" y="545"/>
                    </a:lnTo>
                    <a:lnTo>
                      <a:pt x="666" y="539"/>
                    </a:lnTo>
                    <a:lnTo>
                      <a:pt x="666" y="542"/>
                    </a:lnTo>
                    <a:lnTo>
                      <a:pt x="666" y="545"/>
                    </a:lnTo>
                    <a:lnTo>
                      <a:pt x="666" y="546"/>
                    </a:lnTo>
                    <a:lnTo>
                      <a:pt x="665" y="545"/>
                    </a:lnTo>
                    <a:lnTo>
                      <a:pt x="665" y="542"/>
                    </a:lnTo>
                    <a:lnTo>
                      <a:pt x="658" y="546"/>
                    </a:lnTo>
                    <a:lnTo>
                      <a:pt x="655" y="546"/>
                    </a:lnTo>
                    <a:lnTo>
                      <a:pt x="653" y="546"/>
                    </a:lnTo>
                    <a:lnTo>
                      <a:pt x="651" y="542"/>
                    </a:lnTo>
                    <a:lnTo>
                      <a:pt x="647" y="542"/>
                    </a:lnTo>
                    <a:lnTo>
                      <a:pt x="647" y="546"/>
                    </a:lnTo>
                    <a:lnTo>
                      <a:pt x="645" y="546"/>
                    </a:lnTo>
                    <a:lnTo>
                      <a:pt x="643" y="546"/>
                    </a:lnTo>
                    <a:lnTo>
                      <a:pt x="642" y="546"/>
                    </a:lnTo>
                    <a:lnTo>
                      <a:pt x="637" y="546"/>
                    </a:lnTo>
                    <a:lnTo>
                      <a:pt x="634" y="546"/>
                    </a:lnTo>
                    <a:lnTo>
                      <a:pt x="623" y="549"/>
                    </a:lnTo>
                    <a:lnTo>
                      <a:pt x="618" y="546"/>
                    </a:lnTo>
                    <a:lnTo>
                      <a:pt x="608" y="539"/>
                    </a:lnTo>
                    <a:lnTo>
                      <a:pt x="607" y="545"/>
                    </a:lnTo>
                    <a:lnTo>
                      <a:pt x="603" y="545"/>
                    </a:lnTo>
                    <a:lnTo>
                      <a:pt x="603" y="546"/>
                    </a:lnTo>
                    <a:lnTo>
                      <a:pt x="601" y="550"/>
                    </a:lnTo>
                    <a:lnTo>
                      <a:pt x="592" y="553"/>
                    </a:lnTo>
                    <a:lnTo>
                      <a:pt x="590" y="550"/>
                    </a:lnTo>
                    <a:lnTo>
                      <a:pt x="590" y="554"/>
                    </a:lnTo>
                    <a:lnTo>
                      <a:pt x="586" y="554"/>
                    </a:lnTo>
                    <a:lnTo>
                      <a:pt x="585" y="550"/>
                    </a:lnTo>
                    <a:lnTo>
                      <a:pt x="584" y="553"/>
                    </a:lnTo>
                    <a:lnTo>
                      <a:pt x="581" y="550"/>
                    </a:lnTo>
                    <a:lnTo>
                      <a:pt x="584" y="549"/>
                    </a:lnTo>
                    <a:lnTo>
                      <a:pt x="580" y="546"/>
                    </a:lnTo>
                    <a:lnTo>
                      <a:pt x="577" y="546"/>
                    </a:lnTo>
                    <a:lnTo>
                      <a:pt x="573" y="542"/>
                    </a:lnTo>
                    <a:lnTo>
                      <a:pt x="571" y="545"/>
                    </a:lnTo>
                    <a:lnTo>
                      <a:pt x="569" y="546"/>
                    </a:lnTo>
                    <a:lnTo>
                      <a:pt x="567" y="546"/>
                    </a:lnTo>
                    <a:lnTo>
                      <a:pt x="566" y="546"/>
                    </a:lnTo>
                    <a:lnTo>
                      <a:pt x="563" y="545"/>
                    </a:lnTo>
                    <a:lnTo>
                      <a:pt x="563" y="542"/>
                    </a:lnTo>
                    <a:lnTo>
                      <a:pt x="561" y="538"/>
                    </a:lnTo>
                    <a:lnTo>
                      <a:pt x="557" y="539"/>
                    </a:lnTo>
                    <a:lnTo>
                      <a:pt x="557" y="538"/>
                    </a:lnTo>
                    <a:lnTo>
                      <a:pt x="557" y="535"/>
                    </a:lnTo>
                    <a:lnTo>
                      <a:pt x="554" y="538"/>
                    </a:lnTo>
                    <a:lnTo>
                      <a:pt x="554" y="530"/>
                    </a:lnTo>
                    <a:lnTo>
                      <a:pt x="551" y="527"/>
                    </a:lnTo>
                    <a:lnTo>
                      <a:pt x="551" y="520"/>
                    </a:lnTo>
                    <a:lnTo>
                      <a:pt x="554" y="519"/>
                    </a:lnTo>
                    <a:lnTo>
                      <a:pt x="557" y="516"/>
                    </a:lnTo>
                    <a:lnTo>
                      <a:pt x="551" y="512"/>
                    </a:lnTo>
                    <a:lnTo>
                      <a:pt x="551" y="508"/>
                    </a:lnTo>
                    <a:lnTo>
                      <a:pt x="551" y="505"/>
                    </a:lnTo>
                    <a:lnTo>
                      <a:pt x="551" y="501"/>
                    </a:lnTo>
                    <a:lnTo>
                      <a:pt x="551" y="493"/>
                    </a:lnTo>
                    <a:lnTo>
                      <a:pt x="554" y="482"/>
                    </a:lnTo>
                    <a:lnTo>
                      <a:pt x="554" y="481"/>
                    </a:lnTo>
                    <a:lnTo>
                      <a:pt x="551" y="478"/>
                    </a:lnTo>
                    <a:lnTo>
                      <a:pt x="551" y="474"/>
                    </a:lnTo>
                    <a:lnTo>
                      <a:pt x="551" y="470"/>
                    </a:lnTo>
                    <a:lnTo>
                      <a:pt x="546" y="470"/>
                    </a:lnTo>
                    <a:lnTo>
                      <a:pt x="546" y="467"/>
                    </a:lnTo>
                    <a:lnTo>
                      <a:pt x="543" y="470"/>
                    </a:lnTo>
                    <a:lnTo>
                      <a:pt x="540" y="471"/>
                    </a:lnTo>
                    <a:lnTo>
                      <a:pt x="535" y="475"/>
                    </a:lnTo>
                    <a:lnTo>
                      <a:pt x="528" y="475"/>
                    </a:lnTo>
                    <a:lnTo>
                      <a:pt x="528" y="481"/>
                    </a:lnTo>
                    <a:lnTo>
                      <a:pt x="528" y="482"/>
                    </a:lnTo>
                    <a:lnTo>
                      <a:pt x="529" y="482"/>
                    </a:lnTo>
                    <a:lnTo>
                      <a:pt x="529" y="486"/>
                    </a:lnTo>
                    <a:lnTo>
                      <a:pt x="528" y="497"/>
                    </a:lnTo>
                    <a:lnTo>
                      <a:pt x="527" y="500"/>
                    </a:lnTo>
                    <a:lnTo>
                      <a:pt x="524" y="504"/>
                    </a:lnTo>
                    <a:lnTo>
                      <a:pt x="524" y="505"/>
                    </a:lnTo>
                    <a:lnTo>
                      <a:pt x="527" y="508"/>
                    </a:lnTo>
                    <a:lnTo>
                      <a:pt x="524" y="512"/>
                    </a:lnTo>
                    <a:lnTo>
                      <a:pt x="527" y="516"/>
                    </a:lnTo>
                    <a:lnTo>
                      <a:pt x="524" y="520"/>
                    </a:lnTo>
                    <a:lnTo>
                      <a:pt x="524" y="527"/>
                    </a:lnTo>
                    <a:lnTo>
                      <a:pt x="521" y="527"/>
                    </a:lnTo>
                    <a:lnTo>
                      <a:pt x="524" y="531"/>
                    </a:lnTo>
                    <a:lnTo>
                      <a:pt x="527" y="531"/>
                    </a:lnTo>
                    <a:lnTo>
                      <a:pt x="528" y="535"/>
                    </a:lnTo>
                    <a:lnTo>
                      <a:pt x="528" y="538"/>
                    </a:lnTo>
                    <a:lnTo>
                      <a:pt x="529" y="542"/>
                    </a:lnTo>
                    <a:lnTo>
                      <a:pt x="529" y="549"/>
                    </a:lnTo>
                    <a:lnTo>
                      <a:pt x="528" y="554"/>
                    </a:lnTo>
                    <a:lnTo>
                      <a:pt x="528" y="559"/>
                    </a:lnTo>
                    <a:lnTo>
                      <a:pt x="527" y="564"/>
                    </a:lnTo>
                    <a:lnTo>
                      <a:pt x="528" y="565"/>
                    </a:lnTo>
                    <a:lnTo>
                      <a:pt x="527" y="568"/>
                    </a:lnTo>
                    <a:lnTo>
                      <a:pt x="524" y="572"/>
                    </a:lnTo>
                    <a:lnTo>
                      <a:pt x="520" y="569"/>
                    </a:lnTo>
                    <a:lnTo>
                      <a:pt x="519" y="568"/>
                    </a:lnTo>
                    <a:lnTo>
                      <a:pt x="520" y="568"/>
                    </a:lnTo>
                    <a:lnTo>
                      <a:pt x="519" y="568"/>
                    </a:lnTo>
                    <a:lnTo>
                      <a:pt x="516" y="568"/>
                    </a:lnTo>
                    <a:lnTo>
                      <a:pt x="513" y="568"/>
                    </a:lnTo>
                    <a:lnTo>
                      <a:pt x="513" y="569"/>
                    </a:lnTo>
                    <a:lnTo>
                      <a:pt x="510" y="568"/>
                    </a:lnTo>
                    <a:lnTo>
                      <a:pt x="510" y="569"/>
                    </a:lnTo>
                    <a:lnTo>
                      <a:pt x="508" y="572"/>
                    </a:lnTo>
                    <a:lnTo>
                      <a:pt x="506" y="569"/>
                    </a:lnTo>
                    <a:lnTo>
                      <a:pt x="502" y="568"/>
                    </a:lnTo>
                    <a:lnTo>
                      <a:pt x="501" y="569"/>
                    </a:lnTo>
                    <a:lnTo>
                      <a:pt x="500" y="572"/>
                    </a:lnTo>
                    <a:lnTo>
                      <a:pt x="494" y="572"/>
                    </a:lnTo>
                    <a:lnTo>
                      <a:pt x="494" y="569"/>
                    </a:lnTo>
                    <a:lnTo>
                      <a:pt x="493" y="569"/>
                    </a:lnTo>
                    <a:lnTo>
                      <a:pt x="489" y="568"/>
                    </a:lnTo>
                    <a:lnTo>
                      <a:pt x="489" y="559"/>
                    </a:lnTo>
                    <a:lnTo>
                      <a:pt x="486" y="564"/>
                    </a:lnTo>
                    <a:lnTo>
                      <a:pt x="482" y="564"/>
                    </a:lnTo>
                    <a:lnTo>
                      <a:pt x="482" y="565"/>
                    </a:lnTo>
                    <a:lnTo>
                      <a:pt x="481" y="568"/>
                    </a:lnTo>
                    <a:lnTo>
                      <a:pt x="477" y="568"/>
                    </a:lnTo>
                    <a:lnTo>
                      <a:pt x="475" y="569"/>
                    </a:lnTo>
                    <a:lnTo>
                      <a:pt x="473" y="565"/>
                    </a:lnTo>
                    <a:lnTo>
                      <a:pt x="470" y="565"/>
                    </a:lnTo>
                    <a:lnTo>
                      <a:pt x="470" y="564"/>
                    </a:lnTo>
                    <a:lnTo>
                      <a:pt x="464" y="561"/>
                    </a:lnTo>
                    <a:lnTo>
                      <a:pt x="464" y="559"/>
                    </a:lnTo>
                    <a:lnTo>
                      <a:pt x="462" y="559"/>
                    </a:lnTo>
                    <a:lnTo>
                      <a:pt x="462" y="557"/>
                    </a:lnTo>
                    <a:lnTo>
                      <a:pt x="459" y="557"/>
                    </a:lnTo>
                    <a:lnTo>
                      <a:pt x="456" y="559"/>
                    </a:lnTo>
                    <a:lnTo>
                      <a:pt x="454" y="559"/>
                    </a:lnTo>
                    <a:lnTo>
                      <a:pt x="449" y="554"/>
                    </a:lnTo>
                    <a:lnTo>
                      <a:pt x="448" y="554"/>
                    </a:lnTo>
                    <a:lnTo>
                      <a:pt x="448" y="557"/>
                    </a:lnTo>
                    <a:lnTo>
                      <a:pt x="443" y="561"/>
                    </a:lnTo>
                    <a:lnTo>
                      <a:pt x="443" y="559"/>
                    </a:lnTo>
                    <a:lnTo>
                      <a:pt x="437" y="554"/>
                    </a:lnTo>
                    <a:lnTo>
                      <a:pt x="437" y="549"/>
                    </a:lnTo>
                    <a:lnTo>
                      <a:pt x="437" y="546"/>
                    </a:lnTo>
                    <a:lnTo>
                      <a:pt x="436" y="542"/>
                    </a:lnTo>
                    <a:lnTo>
                      <a:pt x="431" y="546"/>
                    </a:lnTo>
                    <a:lnTo>
                      <a:pt x="426" y="546"/>
                    </a:lnTo>
                    <a:lnTo>
                      <a:pt x="426" y="549"/>
                    </a:lnTo>
                    <a:lnTo>
                      <a:pt x="426" y="550"/>
                    </a:lnTo>
                    <a:lnTo>
                      <a:pt x="421" y="549"/>
                    </a:lnTo>
                    <a:lnTo>
                      <a:pt x="417" y="546"/>
                    </a:lnTo>
                    <a:lnTo>
                      <a:pt x="421" y="545"/>
                    </a:lnTo>
                    <a:lnTo>
                      <a:pt x="417" y="542"/>
                    </a:lnTo>
                    <a:lnTo>
                      <a:pt x="414" y="542"/>
                    </a:lnTo>
                    <a:lnTo>
                      <a:pt x="412" y="545"/>
                    </a:lnTo>
                    <a:lnTo>
                      <a:pt x="412" y="542"/>
                    </a:lnTo>
                    <a:lnTo>
                      <a:pt x="409" y="539"/>
                    </a:lnTo>
                    <a:lnTo>
                      <a:pt x="409" y="538"/>
                    </a:lnTo>
                    <a:lnTo>
                      <a:pt x="409" y="535"/>
                    </a:lnTo>
                    <a:lnTo>
                      <a:pt x="406" y="534"/>
                    </a:lnTo>
                    <a:lnTo>
                      <a:pt x="403" y="535"/>
                    </a:lnTo>
                    <a:lnTo>
                      <a:pt x="398" y="531"/>
                    </a:lnTo>
                    <a:lnTo>
                      <a:pt x="401" y="527"/>
                    </a:lnTo>
                    <a:lnTo>
                      <a:pt x="401" y="520"/>
                    </a:lnTo>
                    <a:lnTo>
                      <a:pt x="398" y="516"/>
                    </a:lnTo>
                    <a:lnTo>
                      <a:pt x="387" y="512"/>
                    </a:lnTo>
                    <a:lnTo>
                      <a:pt x="386" y="512"/>
                    </a:lnTo>
                    <a:lnTo>
                      <a:pt x="384" y="505"/>
                    </a:lnTo>
                    <a:lnTo>
                      <a:pt x="382" y="508"/>
                    </a:lnTo>
                    <a:lnTo>
                      <a:pt x="382" y="505"/>
                    </a:lnTo>
                    <a:lnTo>
                      <a:pt x="379" y="505"/>
                    </a:lnTo>
                    <a:lnTo>
                      <a:pt x="376" y="505"/>
                    </a:lnTo>
                    <a:lnTo>
                      <a:pt x="374" y="505"/>
                    </a:lnTo>
                    <a:lnTo>
                      <a:pt x="370" y="508"/>
                    </a:lnTo>
                    <a:lnTo>
                      <a:pt x="370" y="512"/>
                    </a:lnTo>
                    <a:lnTo>
                      <a:pt x="371" y="512"/>
                    </a:lnTo>
                    <a:lnTo>
                      <a:pt x="370" y="515"/>
                    </a:lnTo>
                    <a:lnTo>
                      <a:pt x="360" y="505"/>
                    </a:lnTo>
                    <a:lnTo>
                      <a:pt x="352" y="505"/>
                    </a:lnTo>
                    <a:lnTo>
                      <a:pt x="352" y="512"/>
                    </a:lnTo>
                    <a:lnTo>
                      <a:pt x="352" y="515"/>
                    </a:lnTo>
                    <a:lnTo>
                      <a:pt x="351" y="516"/>
                    </a:lnTo>
                    <a:lnTo>
                      <a:pt x="345" y="515"/>
                    </a:lnTo>
                    <a:lnTo>
                      <a:pt x="345" y="512"/>
                    </a:lnTo>
                    <a:lnTo>
                      <a:pt x="344" y="505"/>
                    </a:lnTo>
                    <a:lnTo>
                      <a:pt x="341" y="505"/>
                    </a:lnTo>
                    <a:lnTo>
                      <a:pt x="336" y="505"/>
                    </a:lnTo>
                    <a:lnTo>
                      <a:pt x="330" y="505"/>
                    </a:lnTo>
                    <a:lnTo>
                      <a:pt x="330" y="501"/>
                    </a:lnTo>
                    <a:lnTo>
                      <a:pt x="328" y="493"/>
                    </a:lnTo>
                    <a:lnTo>
                      <a:pt x="328" y="490"/>
                    </a:lnTo>
                    <a:lnTo>
                      <a:pt x="319" y="493"/>
                    </a:lnTo>
                    <a:lnTo>
                      <a:pt x="317" y="493"/>
                    </a:lnTo>
                    <a:lnTo>
                      <a:pt x="314" y="490"/>
                    </a:lnTo>
                    <a:lnTo>
                      <a:pt x="314" y="489"/>
                    </a:lnTo>
                    <a:lnTo>
                      <a:pt x="307" y="482"/>
                    </a:lnTo>
                    <a:lnTo>
                      <a:pt x="306" y="482"/>
                    </a:lnTo>
                    <a:lnTo>
                      <a:pt x="304" y="481"/>
                    </a:lnTo>
                    <a:lnTo>
                      <a:pt x="300" y="481"/>
                    </a:lnTo>
                    <a:lnTo>
                      <a:pt x="299" y="482"/>
                    </a:lnTo>
                    <a:lnTo>
                      <a:pt x="298" y="482"/>
                    </a:lnTo>
                    <a:lnTo>
                      <a:pt x="294" y="481"/>
                    </a:lnTo>
                    <a:lnTo>
                      <a:pt x="290" y="475"/>
                    </a:lnTo>
                    <a:lnTo>
                      <a:pt x="287" y="471"/>
                    </a:lnTo>
                    <a:lnTo>
                      <a:pt x="281" y="470"/>
                    </a:lnTo>
                    <a:lnTo>
                      <a:pt x="281" y="467"/>
                    </a:lnTo>
                    <a:lnTo>
                      <a:pt x="279" y="466"/>
                    </a:lnTo>
                    <a:lnTo>
                      <a:pt x="279" y="467"/>
                    </a:lnTo>
                    <a:lnTo>
                      <a:pt x="275" y="467"/>
                    </a:lnTo>
                    <a:lnTo>
                      <a:pt x="275" y="466"/>
                    </a:lnTo>
                    <a:lnTo>
                      <a:pt x="275" y="463"/>
                    </a:lnTo>
                    <a:lnTo>
                      <a:pt x="272" y="459"/>
                    </a:lnTo>
                    <a:lnTo>
                      <a:pt x="272" y="455"/>
                    </a:lnTo>
                    <a:lnTo>
                      <a:pt x="265" y="452"/>
                    </a:lnTo>
                    <a:lnTo>
                      <a:pt x="265" y="448"/>
                    </a:lnTo>
                    <a:lnTo>
                      <a:pt x="261" y="448"/>
                    </a:lnTo>
                    <a:lnTo>
                      <a:pt x="261" y="447"/>
                    </a:lnTo>
                    <a:lnTo>
                      <a:pt x="260" y="447"/>
                    </a:lnTo>
                    <a:lnTo>
                      <a:pt x="256" y="444"/>
                    </a:lnTo>
                    <a:lnTo>
                      <a:pt x="256" y="442"/>
                    </a:lnTo>
                    <a:lnTo>
                      <a:pt x="254" y="440"/>
                    </a:lnTo>
                    <a:lnTo>
                      <a:pt x="254" y="436"/>
                    </a:lnTo>
                    <a:lnTo>
                      <a:pt x="249" y="436"/>
                    </a:lnTo>
                    <a:lnTo>
                      <a:pt x="248" y="436"/>
                    </a:lnTo>
                    <a:lnTo>
                      <a:pt x="248" y="440"/>
                    </a:lnTo>
                    <a:lnTo>
                      <a:pt x="248" y="442"/>
                    </a:lnTo>
                    <a:lnTo>
                      <a:pt x="244" y="436"/>
                    </a:lnTo>
                    <a:lnTo>
                      <a:pt x="239" y="436"/>
                    </a:lnTo>
                    <a:lnTo>
                      <a:pt x="239" y="433"/>
                    </a:lnTo>
                    <a:lnTo>
                      <a:pt x="237" y="432"/>
                    </a:lnTo>
                    <a:lnTo>
                      <a:pt x="234" y="429"/>
                    </a:lnTo>
                    <a:lnTo>
                      <a:pt x="233" y="427"/>
                    </a:lnTo>
                    <a:lnTo>
                      <a:pt x="231" y="425"/>
                    </a:lnTo>
                    <a:lnTo>
                      <a:pt x="229" y="421"/>
                    </a:lnTo>
                    <a:lnTo>
                      <a:pt x="231" y="419"/>
                    </a:lnTo>
                    <a:lnTo>
                      <a:pt x="233" y="417"/>
                    </a:lnTo>
                    <a:lnTo>
                      <a:pt x="233" y="414"/>
                    </a:lnTo>
                    <a:lnTo>
                      <a:pt x="234" y="412"/>
                    </a:lnTo>
                    <a:lnTo>
                      <a:pt x="234" y="410"/>
                    </a:lnTo>
                    <a:lnTo>
                      <a:pt x="237" y="406"/>
                    </a:lnTo>
                    <a:lnTo>
                      <a:pt x="237" y="404"/>
                    </a:lnTo>
                    <a:lnTo>
                      <a:pt x="237" y="397"/>
                    </a:lnTo>
                    <a:lnTo>
                      <a:pt x="237" y="391"/>
                    </a:lnTo>
                    <a:lnTo>
                      <a:pt x="237" y="389"/>
                    </a:lnTo>
                    <a:lnTo>
                      <a:pt x="237" y="387"/>
                    </a:lnTo>
                    <a:lnTo>
                      <a:pt x="239" y="385"/>
                    </a:lnTo>
                    <a:lnTo>
                      <a:pt x="239" y="382"/>
                    </a:lnTo>
                    <a:lnTo>
                      <a:pt x="244" y="378"/>
                    </a:lnTo>
                    <a:lnTo>
                      <a:pt x="244" y="377"/>
                    </a:lnTo>
                    <a:lnTo>
                      <a:pt x="241" y="370"/>
                    </a:lnTo>
                    <a:lnTo>
                      <a:pt x="244" y="367"/>
                    </a:lnTo>
                    <a:lnTo>
                      <a:pt x="246" y="367"/>
                    </a:lnTo>
                    <a:lnTo>
                      <a:pt x="249" y="366"/>
                    </a:lnTo>
                    <a:lnTo>
                      <a:pt x="249" y="359"/>
                    </a:lnTo>
                    <a:lnTo>
                      <a:pt x="254" y="359"/>
                    </a:lnTo>
                    <a:lnTo>
                      <a:pt x="254" y="358"/>
                    </a:lnTo>
                    <a:lnTo>
                      <a:pt x="256" y="358"/>
                    </a:lnTo>
                    <a:lnTo>
                      <a:pt x="256" y="353"/>
                    </a:lnTo>
                    <a:lnTo>
                      <a:pt x="260" y="348"/>
                    </a:lnTo>
                    <a:lnTo>
                      <a:pt x="260" y="347"/>
                    </a:lnTo>
                    <a:lnTo>
                      <a:pt x="261" y="344"/>
                    </a:lnTo>
                    <a:lnTo>
                      <a:pt x="261" y="347"/>
                    </a:lnTo>
                    <a:lnTo>
                      <a:pt x="267" y="344"/>
                    </a:lnTo>
                    <a:lnTo>
                      <a:pt x="256" y="332"/>
                    </a:lnTo>
                    <a:lnTo>
                      <a:pt x="249" y="328"/>
                    </a:lnTo>
                    <a:lnTo>
                      <a:pt x="234" y="324"/>
                    </a:lnTo>
                    <a:lnTo>
                      <a:pt x="237" y="321"/>
                    </a:lnTo>
                    <a:lnTo>
                      <a:pt x="234" y="317"/>
                    </a:lnTo>
                    <a:lnTo>
                      <a:pt x="237" y="317"/>
                    </a:lnTo>
                    <a:lnTo>
                      <a:pt x="234" y="309"/>
                    </a:lnTo>
                    <a:lnTo>
                      <a:pt x="229" y="306"/>
                    </a:lnTo>
                    <a:lnTo>
                      <a:pt x="227" y="302"/>
                    </a:lnTo>
                    <a:lnTo>
                      <a:pt x="226" y="302"/>
                    </a:lnTo>
                    <a:lnTo>
                      <a:pt x="223" y="298"/>
                    </a:lnTo>
                    <a:lnTo>
                      <a:pt x="219" y="298"/>
                    </a:lnTo>
                    <a:lnTo>
                      <a:pt x="215" y="298"/>
                    </a:lnTo>
                    <a:lnTo>
                      <a:pt x="214" y="299"/>
                    </a:lnTo>
                    <a:lnTo>
                      <a:pt x="214" y="298"/>
                    </a:lnTo>
                    <a:lnTo>
                      <a:pt x="210" y="294"/>
                    </a:lnTo>
                    <a:lnTo>
                      <a:pt x="204" y="294"/>
                    </a:lnTo>
                    <a:lnTo>
                      <a:pt x="204" y="288"/>
                    </a:lnTo>
                    <a:lnTo>
                      <a:pt x="204" y="287"/>
                    </a:lnTo>
                    <a:lnTo>
                      <a:pt x="202" y="283"/>
                    </a:lnTo>
                    <a:lnTo>
                      <a:pt x="199" y="283"/>
                    </a:lnTo>
                    <a:lnTo>
                      <a:pt x="199" y="280"/>
                    </a:lnTo>
                    <a:lnTo>
                      <a:pt x="199" y="279"/>
                    </a:lnTo>
                    <a:lnTo>
                      <a:pt x="193" y="269"/>
                    </a:lnTo>
                    <a:lnTo>
                      <a:pt x="191" y="279"/>
                    </a:lnTo>
                    <a:lnTo>
                      <a:pt x="183" y="279"/>
                    </a:lnTo>
                    <a:lnTo>
                      <a:pt x="183" y="269"/>
                    </a:lnTo>
                    <a:lnTo>
                      <a:pt x="180" y="268"/>
                    </a:lnTo>
                    <a:lnTo>
                      <a:pt x="180" y="265"/>
                    </a:lnTo>
                    <a:lnTo>
                      <a:pt x="185" y="261"/>
                    </a:lnTo>
                    <a:lnTo>
                      <a:pt x="183" y="260"/>
                    </a:lnTo>
                    <a:lnTo>
                      <a:pt x="183" y="255"/>
                    </a:lnTo>
                    <a:lnTo>
                      <a:pt x="180" y="253"/>
                    </a:lnTo>
                    <a:lnTo>
                      <a:pt x="180" y="250"/>
                    </a:lnTo>
                    <a:lnTo>
                      <a:pt x="180" y="249"/>
                    </a:lnTo>
                    <a:lnTo>
                      <a:pt x="183" y="238"/>
                    </a:lnTo>
                    <a:lnTo>
                      <a:pt x="180" y="234"/>
                    </a:lnTo>
                    <a:lnTo>
                      <a:pt x="177" y="232"/>
                    </a:lnTo>
                    <a:lnTo>
                      <a:pt x="174" y="225"/>
                    </a:lnTo>
                    <a:lnTo>
                      <a:pt x="174" y="223"/>
                    </a:lnTo>
                    <a:lnTo>
                      <a:pt x="174" y="217"/>
                    </a:lnTo>
                    <a:lnTo>
                      <a:pt x="170" y="215"/>
                    </a:lnTo>
                    <a:lnTo>
                      <a:pt x="174" y="213"/>
                    </a:lnTo>
                    <a:lnTo>
                      <a:pt x="169" y="204"/>
                    </a:lnTo>
                    <a:lnTo>
                      <a:pt x="170" y="202"/>
                    </a:lnTo>
                    <a:lnTo>
                      <a:pt x="174" y="202"/>
                    </a:lnTo>
                    <a:lnTo>
                      <a:pt x="183" y="200"/>
                    </a:lnTo>
                    <a:lnTo>
                      <a:pt x="183" y="210"/>
                    </a:lnTo>
                    <a:lnTo>
                      <a:pt x="191" y="217"/>
                    </a:lnTo>
                    <a:lnTo>
                      <a:pt x="199" y="208"/>
                    </a:lnTo>
                    <a:lnTo>
                      <a:pt x="204" y="208"/>
                    </a:lnTo>
                    <a:lnTo>
                      <a:pt x="204" y="204"/>
                    </a:lnTo>
                    <a:lnTo>
                      <a:pt x="207" y="200"/>
                    </a:lnTo>
                    <a:lnTo>
                      <a:pt x="210" y="198"/>
                    </a:lnTo>
                    <a:lnTo>
                      <a:pt x="210" y="194"/>
                    </a:lnTo>
                    <a:lnTo>
                      <a:pt x="210" y="190"/>
                    </a:lnTo>
                    <a:lnTo>
                      <a:pt x="204" y="179"/>
                    </a:lnTo>
                    <a:lnTo>
                      <a:pt x="204" y="168"/>
                    </a:lnTo>
                    <a:lnTo>
                      <a:pt x="199" y="166"/>
                    </a:lnTo>
                    <a:lnTo>
                      <a:pt x="196" y="166"/>
                    </a:lnTo>
                    <a:lnTo>
                      <a:pt x="193" y="166"/>
                    </a:lnTo>
                    <a:lnTo>
                      <a:pt x="188" y="153"/>
                    </a:lnTo>
                    <a:lnTo>
                      <a:pt x="188" y="142"/>
                    </a:lnTo>
                    <a:lnTo>
                      <a:pt x="193" y="142"/>
                    </a:lnTo>
                    <a:lnTo>
                      <a:pt x="188" y="122"/>
                    </a:lnTo>
                    <a:lnTo>
                      <a:pt x="191" y="116"/>
                    </a:lnTo>
                    <a:lnTo>
                      <a:pt x="193" y="119"/>
                    </a:lnTo>
                    <a:lnTo>
                      <a:pt x="196" y="116"/>
                    </a:lnTo>
                    <a:lnTo>
                      <a:pt x="204" y="116"/>
                    </a:lnTo>
                    <a:lnTo>
                      <a:pt x="207" y="116"/>
                    </a:lnTo>
                    <a:lnTo>
                      <a:pt x="210" y="115"/>
                    </a:lnTo>
                    <a:lnTo>
                      <a:pt x="210" y="112"/>
                    </a:lnTo>
                    <a:lnTo>
                      <a:pt x="210" y="107"/>
                    </a:lnTo>
                    <a:lnTo>
                      <a:pt x="214" y="107"/>
                    </a:lnTo>
                    <a:lnTo>
                      <a:pt x="210" y="93"/>
                    </a:lnTo>
                    <a:lnTo>
                      <a:pt x="210" y="92"/>
                    </a:lnTo>
                    <a:lnTo>
                      <a:pt x="219" y="93"/>
                    </a:lnTo>
                    <a:lnTo>
                      <a:pt x="220" y="92"/>
                    </a:lnTo>
                    <a:lnTo>
                      <a:pt x="219" y="88"/>
                    </a:lnTo>
                    <a:lnTo>
                      <a:pt x="220" y="85"/>
                    </a:lnTo>
                    <a:lnTo>
                      <a:pt x="223" y="82"/>
                    </a:lnTo>
                    <a:lnTo>
                      <a:pt x="223" y="78"/>
                    </a:lnTo>
                    <a:lnTo>
                      <a:pt x="229" y="78"/>
                    </a:lnTo>
                    <a:lnTo>
                      <a:pt x="231" y="78"/>
                    </a:lnTo>
                    <a:lnTo>
                      <a:pt x="233" y="74"/>
                    </a:lnTo>
                    <a:lnTo>
                      <a:pt x="234" y="68"/>
                    </a:lnTo>
                    <a:lnTo>
                      <a:pt x="234" y="66"/>
                    </a:lnTo>
                    <a:lnTo>
                      <a:pt x="244" y="28"/>
                    </a:lnTo>
                    <a:lnTo>
                      <a:pt x="234" y="26"/>
                    </a:lnTo>
                    <a:lnTo>
                      <a:pt x="229" y="34"/>
                    </a:lnTo>
                    <a:lnTo>
                      <a:pt x="227" y="23"/>
                    </a:lnTo>
                    <a:lnTo>
                      <a:pt x="226" y="23"/>
                    </a:lnTo>
                    <a:lnTo>
                      <a:pt x="222" y="26"/>
                    </a:lnTo>
                    <a:lnTo>
                      <a:pt x="222" y="23"/>
                    </a:lnTo>
                    <a:lnTo>
                      <a:pt x="215" y="21"/>
                    </a:lnTo>
                    <a:lnTo>
                      <a:pt x="215" y="13"/>
                    </a:lnTo>
                    <a:lnTo>
                      <a:pt x="215" y="9"/>
                    </a:lnTo>
                    <a:lnTo>
                      <a:pt x="207" y="4"/>
                    </a:lnTo>
                    <a:lnTo>
                      <a:pt x="207" y="2"/>
                    </a:lnTo>
                    <a:lnTo>
                      <a:pt x="207" y="0"/>
                    </a:lnTo>
                    <a:lnTo>
                      <a:pt x="183" y="2"/>
                    </a:lnTo>
                    <a:lnTo>
                      <a:pt x="174" y="13"/>
                    </a:lnTo>
                    <a:lnTo>
                      <a:pt x="170" y="13"/>
                    </a:lnTo>
                    <a:lnTo>
                      <a:pt x="169" y="17"/>
                    </a:lnTo>
                    <a:lnTo>
                      <a:pt x="166" y="19"/>
                    </a:lnTo>
                    <a:lnTo>
                      <a:pt x="164" y="19"/>
                    </a:lnTo>
                    <a:lnTo>
                      <a:pt x="158" y="28"/>
                    </a:lnTo>
                    <a:lnTo>
                      <a:pt x="155" y="26"/>
                    </a:lnTo>
                    <a:lnTo>
                      <a:pt x="153" y="28"/>
                    </a:lnTo>
                    <a:lnTo>
                      <a:pt x="153" y="30"/>
                    </a:lnTo>
                    <a:lnTo>
                      <a:pt x="153" y="32"/>
                    </a:lnTo>
                    <a:lnTo>
                      <a:pt x="147" y="30"/>
                    </a:lnTo>
                    <a:lnTo>
                      <a:pt x="117" y="68"/>
                    </a:lnTo>
                    <a:lnTo>
                      <a:pt x="113" y="73"/>
                    </a:lnTo>
                    <a:lnTo>
                      <a:pt x="113" y="74"/>
                    </a:lnTo>
                    <a:lnTo>
                      <a:pt x="112" y="74"/>
                    </a:lnTo>
                    <a:lnTo>
                      <a:pt x="109" y="74"/>
                    </a:lnTo>
                    <a:lnTo>
                      <a:pt x="104" y="73"/>
                    </a:lnTo>
                    <a:lnTo>
                      <a:pt x="100" y="74"/>
                    </a:lnTo>
                    <a:lnTo>
                      <a:pt x="96" y="77"/>
                    </a:lnTo>
                    <a:lnTo>
                      <a:pt x="94" y="81"/>
                    </a:lnTo>
                    <a:lnTo>
                      <a:pt x="89" y="78"/>
                    </a:lnTo>
                    <a:lnTo>
                      <a:pt x="73" y="88"/>
                    </a:lnTo>
                    <a:lnTo>
                      <a:pt x="62" y="89"/>
                    </a:lnTo>
                    <a:lnTo>
                      <a:pt x="57" y="88"/>
                    </a:lnTo>
                    <a:lnTo>
                      <a:pt x="54" y="82"/>
                    </a:lnTo>
                    <a:lnTo>
                      <a:pt x="51" y="78"/>
                    </a:lnTo>
                    <a:lnTo>
                      <a:pt x="43" y="78"/>
                    </a:lnTo>
                    <a:lnTo>
                      <a:pt x="38" y="77"/>
                    </a:lnTo>
                    <a:lnTo>
                      <a:pt x="33" y="78"/>
                    </a:lnTo>
                    <a:lnTo>
                      <a:pt x="29" y="74"/>
                    </a:lnTo>
                    <a:lnTo>
                      <a:pt x="27" y="74"/>
                    </a:lnTo>
                    <a:lnTo>
                      <a:pt x="21" y="73"/>
                    </a:lnTo>
                    <a:lnTo>
                      <a:pt x="19" y="73"/>
                    </a:lnTo>
                    <a:lnTo>
                      <a:pt x="16" y="74"/>
                    </a:lnTo>
                    <a:lnTo>
                      <a:pt x="13" y="78"/>
                    </a:lnTo>
                    <a:lnTo>
                      <a:pt x="10" y="78"/>
                    </a:lnTo>
                    <a:lnTo>
                      <a:pt x="5" y="82"/>
                    </a:lnTo>
                    <a:lnTo>
                      <a:pt x="5" y="85"/>
                    </a:lnTo>
                    <a:lnTo>
                      <a:pt x="0" y="97"/>
                    </a:lnTo>
                    <a:lnTo>
                      <a:pt x="2" y="97"/>
                    </a:lnTo>
                    <a:lnTo>
                      <a:pt x="8" y="97"/>
                    </a:lnTo>
                    <a:lnTo>
                      <a:pt x="10" y="97"/>
                    </a:lnTo>
                    <a:lnTo>
                      <a:pt x="10" y="100"/>
                    </a:lnTo>
                    <a:lnTo>
                      <a:pt x="10" y="107"/>
                    </a:lnTo>
                    <a:lnTo>
                      <a:pt x="5" y="112"/>
                    </a:lnTo>
                    <a:lnTo>
                      <a:pt x="8" y="116"/>
                    </a:lnTo>
                    <a:lnTo>
                      <a:pt x="16" y="116"/>
                    </a:lnTo>
                    <a:lnTo>
                      <a:pt x="19" y="119"/>
                    </a:lnTo>
                    <a:lnTo>
                      <a:pt x="19" y="122"/>
                    </a:lnTo>
                    <a:lnTo>
                      <a:pt x="16" y="126"/>
                    </a:lnTo>
                    <a:lnTo>
                      <a:pt x="10" y="131"/>
                    </a:lnTo>
                    <a:lnTo>
                      <a:pt x="8" y="134"/>
                    </a:lnTo>
                    <a:lnTo>
                      <a:pt x="8" y="138"/>
                    </a:lnTo>
                    <a:lnTo>
                      <a:pt x="10" y="142"/>
                    </a:lnTo>
                    <a:lnTo>
                      <a:pt x="13" y="142"/>
                    </a:lnTo>
                    <a:lnTo>
                      <a:pt x="13" y="153"/>
                    </a:lnTo>
                    <a:lnTo>
                      <a:pt x="13" y="160"/>
                    </a:lnTo>
                    <a:lnTo>
                      <a:pt x="12" y="161"/>
                    </a:lnTo>
                    <a:lnTo>
                      <a:pt x="8" y="161"/>
                    </a:lnTo>
                    <a:lnTo>
                      <a:pt x="8" y="166"/>
                    </a:lnTo>
                    <a:lnTo>
                      <a:pt x="12" y="168"/>
                    </a:lnTo>
                    <a:lnTo>
                      <a:pt x="16" y="175"/>
                    </a:lnTo>
                    <a:lnTo>
                      <a:pt x="19" y="175"/>
                    </a:lnTo>
                    <a:lnTo>
                      <a:pt x="21" y="191"/>
                    </a:lnTo>
                    <a:lnTo>
                      <a:pt x="25" y="191"/>
                    </a:lnTo>
                    <a:lnTo>
                      <a:pt x="25" y="194"/>
                    </a:lnTo>
                    <a:lnTo>
                      <a:pt x="27" y="191"/>
                    </a:lnTo>
                    <a:lnTo>
                      <a:pt x="31" y="194"/>
                    </a:lnTo>
                    <a:lnTo>
                      <a:pt x="31" y="187"/>
                    </a:lnTo>
                    <a:lnTo>
                      <a:pt x="33" y="187"/>
                    </a:lnTo>
                    <a:lnTo>
                      <a:pt x="35" y="187"/>
                    </a:lnTo>
                    <a:lnTo>
                      <a:pt x="33" y="194"/>
                    </a:lnTo>
                    <a:lnTo>
                      <a:pt x="33" y="198"/>
                    </a:lnTo>
                    <a:lnTo>
                      <a:pt x="33" y="208"/>
                    </a:lnTo>
                    <a:lnTo>
                      <a:pt x="35" y="208"/>
                    </a:lnTo>
                    <a:lnTo>
                      <a:pt x="35" y="210"/>
                    </a:lnTo>
                    <a:lnTo>
                      <a:pt x="38" y="208"/>
                    </a:lnTo>
                    <a:lnTo>
                      <a:pt x="40" y="208"/>
                    </a:lnTo>
                    <a:lnTo>
                      <a:pt x="43" y="210"/>
                    </a:lnTo>
                    <a:lnTo>
                      <a:pt x="46" y="208"/>
                    </a:lnTo>
                    <a:lnTo>
                      <a:pt x="46" y="210"/>
                    </a:lnTo>
                    <a:lnTo>
                      <a:pt x="48" y="213"/>
                    </a:lnTo>
                    <a:lnTo>
                      <a:pt x="51" y="213"/>
                    </a:lnTo>
                    <a:lnTo>
                      <a:pt x="57" y="217"/>
                    </a:lnTo>
                    <a:lnTo>
                      <a:pt x="57" y="221"/>
                    </a:lnTo>
                    <a:lnTo>
                      <a:pt x="57" y="225"/>
                    </a:lnTo>
                    <a:lnTo>
                      <a:pt x="57" y="227"/>
                    </a:lnTo>
                    <a:lnTo>
                      <a:pt x="54" y="227"/>
                    </a:lnTo>
                    <a:lnTo>
                      <a:pt x="51" y="232"/>
                    </a:lnTo>
                    <a:lnTo>
                      <a:pt x="48" y="232"/>
                    </a:lnTo>
                    <a:lnTo>
                      <a:pt x="46" y="234"/>
                    </a:lnTo>
                    <a:lnTo>
                      <a:pt x="46" y="232"/>
                    </a:lnTo>
                    <a:lnTo>
                      <a:pt x="46" y="234"/>
                    </a:lnTo>
                    <a:lnTo>
                      <a:pt x="43" y="234"/>
                    </a:lnTo>
                    <a:lnTo>
                      <a:pt x="40" y="236"/>
                    </a:lnTo>
                    <a:lnTo>
                      <a:pt x="38" y="236"/>
                    </a:lnTo>
                    <a:lnTo>
                      <a:pt x="38" y="242"/>
                    </a:lnTo>
                    <a:lnTo>
                      <a:pt x="33" y="242"/>
                    </a:lnTo>
                    <a:lnTo>
                      <a:pt x="27" y="249"/>
                    </a:lnTo>
                    <a:lnTo>
                      <a:pt x="27" y="250"/>
                    </a:lnTo>
                    <a:lnTo>
                      <a:pt x="25" y="250"/>
                    </a:lnTo>
                    <a:lnTo>
                      <a:pt x="25" y="253"/>
                    </a:lnTo>
                    <a:lnTo>
                      <a:pt x="29" y="261"/>
                    </a:lnTo>
                    <a:lnTo>
                      <a:pt x="29" y="265"/>
                    </a:lnTo>
                    <a:lnTo>
                      <a:pt x="31" y="268"/>
                    </a:lnTo>
                    <a:lnTo>
                      <a:pt x="27" y="279"/>
                    </a:lnTo>
                    <a:lnTo>
                      <a:pt x="27" y="287"/>
                    </a:lnTo>
                    <a:lnTo>
                      <a:pt x="27" y="288"/>
                    </a:lnTo>
                    <a:lnTo>
                      <a:pt x="33" y="291"/>
                    </a:lnTo>
                    <a:lnTo>
                      <a:pt x="27" y="291"/>
                    </a:lnTo>
                    <a:lnTo>
                      <a:pt x="25" y="298"/>
                    </a:lnTo>
                    <a:lnTo>
                      <a:pt x="24" y="298"/>
                    </a:lnTo>
                    <a:lnTo>
                      <a:pt x="21" y="302"/>
                    </a:lnTo>
                    <a:lnTo>
                      <a:pt x="21" y="306"/>
                    </a:lnTo>
                    <a:lnTo>
                      <a:pt x="19" y="306"/>
                    </a:lnTo>
                    <a:lnTo>
                      <a:pt x="19" y="309"/>
                    </a:lnTo>
                    <a:lnTo>
                      <a:pt x="19" y="313"/>
                    </a:lnTo>
                    <a:lnTo>
                      <a:pt x="12" y="321"/>
                    </a:lnTo>
                    <a:lnTo>
                      <a:pt x="12" y="325"/>
                    </a:lnTo>
                    <a:lnTo>
                      <a:pt x="8" y="325"/>
                    </a:lnTo>
                    <a:lnTo>
                      <a:pt x="8" y="328"/>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43" name="Freeform 427"/>
              <p:cNvSpPr>
                <a:spLocks/>
              </p:cNvSpPr>
              <p:nvPr/>
            </p:nvSpPr>
            <p:spPr bwMode="auto">
              <a:xfrm>
                <a:off x="3510" y="2153"/>
                <a:ext cx="72" cy="242"/>
              </a:xfrm>
              <a:custGeom>
                <a:avLst/>
                <a:gdLst/>
                <a:ahLst/>
                <a:cxnLst>
                  <a:cxn ang="0">
                    <a:pos x="178" y="86"/>
                  </a:cxn>
                  <a:cxn ang="0">
                    <a:pos x="128" y="154"/>
                  </a:cxn>
                  <a:cxn ang="0">
                    <a:pos x="83" y="143"/>
                  </a:cxn>
                  <a:cxn ang="0">
                    <a:pos x="52" y="198"/>
                  </a:cxn>
                  <a:cxn ang="0">
                    <a:pos x="73" y="233"/>
                  </a:cxn>
                  <a:cxn ang="0">
                    <a:pos x="73" y="278"/>
                  </a:cxn>
                  <a:cxn ang="0">
                    <a:pos x="106" y="340"/>
                  </a:cxn>
                  <a:cxn ang="0">
                    <a:pos x="106" y="363"/>
                  </a:cxn>
                  <a:cxn ang="0">
                    <a:pos x="84" y="359"/>
                  </a:cxn>
                  <a:cxn ang="0">
                    <a:pos x="44" y="370"/>
                  </a:cxn>
                  <a:cxn ang="0">
                    <a:pos x="26" y="371"/>
                  </a:cxn>
                  <a:cxn ang="0">
                    <a:pos x="8" y="390"/>
                  </a:cxn>
                  <a:cxn ang="0">
                    <a:pos x="3" y="405"/>
                  </a:cxn>
                  <a:cxn ang="0">
                    <a:pos x="8" y="404"/>
                  </a:cxn>
                  <a:cxn ang="0">
                    <a:pos x="19" y="397"/>
                  </a:cxn>
                  <a:cxn ang="0">
                    <a:pos x="8" y="413"/>
                  </a:cxn>
                  <a:cxn ang="0">
                    <a:pos x="12" y="420"/>
                  </a:cxn>
                  <a:cxn ang="0">
                    <a:pos x="18" y="428"/>
                  </a:cxn>
                  <a:cxn ang="0">
                    <a:pos x="40" y="452"/>
                  </a:cxn>
                  <a:cxn ang="0">
                    <a:pos x="59" y="452"/>
                  </a:cxn>
                  <a:cxn ang="0">
                    <a:pos x="77" y="446"/>
                  </a:cxn>
                  <a:cxn ang="0">
                    <a:pos x="87" y="439"/>
                  </a:cxn>
                  <a:cxn ang="0">
                    <a:pos x="79" y="456"/>
                  </a:cxn>
                  <a:cxn ang="0">
                    <a:pos x="63" y="477"/>
                  </a:cxn>
                  <a:cxn ang="0">
                    <a:pos x="48" y="477"/>
                  </a:cxn>
                  <a:cxn ang="0">
                    <a:pos x="38" y="482"/>
                  </a:cxn>
                  <a:cxn ang="0">
                    <a:pos x="34" y="475"/>
                  </a:cxn>
                  <a:cxn ang="0">
                    <a:pos x="44" y="513"/>
                  </a:cxn>
                  <a:cxn ang="0">
                    <a:pos x="65" y="547"/>
                  </a:cxn>
                  <a:cxn ang="0">
                    <a:pos x="95" y="581"/>
                  </a:cxn>
                  <a:cxn ang="0">
                    <a:pos x="122" y="566"/>
                  </a:cxn>
                  <a:cxn ang="0">
                    <a:pos x="148" y="550"/>
                  </a:cxn>
                  <a:cxn ang="0">
                    <a:pos x="149" y="520"/>
                  </a:cxn>
                  <a:cxn ang="0">
                    <a:pos x="145" y="513"/>
                  </a:cxn>
                  <a:cxn ang="0">
                    <a:pos x="148" y="507"/>
                  </a:cxn>
                  <a:cxn ang="0">
                    <a:pos x="149" y="503"/>
                  </a:cxn>
                  <a:cxn ang="0">
                    <a:pos x="151" y="490"/>
                  </a:cxn>
                  <a:cxn ang="0">
                    <a:pos x="153" y="486"/>
                  </a:cxn>
                  <a:cxn ang="0">
                    <a:pos x="160" y="490"/>
                  </a:cxn>
                  <a:cxn ang="0">
                    <a:pos x="175" y="488"/>
                  </a:cxn>
                  <a:cxn ang="0">
                    <a:pos x="162" y="497"/>
                  </a:cxn>
                  <a:cxn ang="0">
                    <a:pos x="167" y="505"/>
                  </a:cxn>
                  <a:cxn ang="0">
                    <a:pos x="167" y="524"/>
                  </a:cxn>
                  <a:cxn ang="0">
                    <a:pos x="175" y="524"/>
                  </a:cxn>
                  <a:cxn ang="0">
                    <a:pos x="168" y="535"/>
                  </a:cxn>
                  <a:cxn ang="0">
                    <a:pos x="166" y="547"/>
                  </a:cxn>
                  <a:cxn ang="0">
                    <a:pos x="167" y="558"/>
                  </a:cxn>
                  <a:cxn ang="0">
                    <a:pos x="171" y="562"/>
                  </a:cxn>
                  <a:cxn ang="0">
                    <a:pos x="172" y="573"/>
                  </a:cxn>
                  <a:cxn ang="0">
                    <a:pos x="175" y="581"/>
                  </a:cxn>
                  <a:cxn ang="0">
                    <a:pos x="167" y="618"/>
                  </a:cxn>
                  <a:cxn ang="0">
                    <a:pos x="168" y="635"/>
                  </a:cxn>
                  <a:cxn ang="0">
                    <a:pos x="168" y="652"/>
                  </a:cxn>
                  <a:cxn ang="0">
                    <a:pos x="172" y="662"/>
                  </a:cxn>
                  <a:cxn ang="0">
                    <a:pos x="180" y="671"/>
                  </a:cxn>
                  <a:cxn ang="0">
                    <a:pos x="171" y="671"/>
                  </a:cxn>
                  <a:cxn ang="0">
                    <a:pos x="172" y="684"/>
                  </a:cxn>
                  <a:cxn ang="0">
                    <a:pos x="178" y="671"/>
                  </a:cxn>
                  <a:cxn ang="0">
                    <a:pos x="176" y="688"/>
                  </a:cxn>
                  <a:cxn ang="0">
                    <a:pos x="178" y="696"/>
                  </a:cxn>
                  <a:cxn ang="0">
                    <a:pos x="178" y="709"/>
                  </a:cxn>
                  <a:cxn ang="0">
                    <a:pos x="175" y="719"/>
                  </a:cxn>
                </a:cxnLst>
                <a:rect l="0" t="0" r="r" b="b"/>
                <a:pathLst>
                  <a:path w="216" h="726">
                    <a:moveTo>
                      <a:pt x="216" y="0"/>
                    </a:moveTo>
                    <a:lnTo>
                      <a:pt x="210" y="5"/>
                    </a:lnTo>
                    <a:lnTo>
                      <a:pt x="216" y="16"/>
                    </a:lnTo>
                    <a:lnTo>
                      <a:pt x="208" y="25"/>
                    </a:lnTo>
                    <a:lnTo>
                      <a:pt x="199" y="30"/>
                    </a:lnTo>
                    <a:lnTo>
                      <a:pt x="190" y="31"/>
                    </a:lnTo>
                    <a:lnTo>
                      <a:pt x="189" y="54"/>
                    </a:lnTo>
                    <a:lnTo>
                      <a:pt x="178" y="86"/>
                    </a:lnTo>
                    <a:lnTo>
                      <a:pt x="156" y="101"/>
                    </a:lnTo>
                    <a:lnTo>
                      <a:pt x="153" y="108"/>
                    </a:lnTo>
                    <a:lnTo>
                      <a:pt x="149" y="124"/>
                    </a:lnTo>
                    <a:lnTo>
                      <a:pt x="148" y="128"/>
                    </a:lnTo>
                    <a:lnTo>
                      <a:pt x="143" y="133"/>
                    </a:lnTo>
                    <a:lnTo>
                      <a:pt x="140" y="139"/>
                    </a:lnTo>
                    <a:lnTo>
                      <a:pt x="140" y="147"/>
                    </a:lnTo>
                    <a:lnTo>
                      <a:pt x="128" y="154"/>
                    </a:lnTo>
                    <a:lnTo>
                      <a:pt x="120" y="154"/>
                    </a:lnTo>
                    <a:lnTo>
                      <a:pt x="114" y="154"/>
                    </a:lnTo>
                    <a:lnTo>
                      <a:pt x="103" y="162"/>
                    </a:lnTo>
                    <a:lnTo>
                      <a:pt x="95" y="162"/>
                    </a:lnTo>
                    <a:lnTo>
                      <a:pt x="92" y="150"/>
                    </a:lnTo>
                    <a:lnTo>
                      <a:pt x="90" y="146"/>
                    </a:lnTo>
                    <a:lnTo>
                      <a:pt x="87" y="143"/>
                    </a:lnTo>
                    <a:lnTo>
                      <a:pt x="83" y="143"/>
                    </a:lnTo>
                    <a:lnTo>
                      <a:pt x="79" y="147"/>
                    </a:lnTo>
                    <a:lnTo>
                      <a:pt x="73" y="157"/>
                    </a:lnTo>
                    <a:lnTo>
                      <a:pt x="71" y="169"/>
                    </a:lnTo>
                    <a:lnTo>
                      <a:pt x="65" y="177"/>
                    </a:lnTo>
                    <a:lnTo>
                      <a:pt x="63" y="184"/>
                    </a:lnTo>
                    <a:lnTo>
                      <a:pt x="59" y="188"/>
                    </a:lnTo>
                    <a:lnTo>
                      <a:pt x="57" y="191"/>
                    </a:lnTo>
                    <a:lnTo>
                      <a:pt x="52" y="198"/>
                    </a:lnTo>
                    <a:lnTo>
                      <a:pt x="48" y="207"/>
                    </a:lnTo>
                    <a:lnTo>
                      <a:pt x="48" y="218"/>
                    </a:lnTo>
                    <a:lnTo>
                      <a:pt x="48" y="222"/>
                    </a:lnTo>
                    <a:lnTo>
                      <a:pt x="57" y="226"/>
                    </a:lnTo>
                    <a:lnTo>
                      <a:pt x="59" y="231"/>
                    </a:lnTo>
                    <a:lnTo>
                      <a:pt x="63" y="231"/>
                    </a:lnTo>
                    <a:lnTo>
                      <a:pt x="71" y="231"/>
                    </a:lnTo>
                    <a:lnTo>
                      <a:pt x="73" y="233"/>
                    </a:lnTo>
                    <a:lnTo>
                      <a:pt x="73" y="236"/>
                    </a:lnTo>
                    <a:lnTo>
                      <a:pt x="73" y="240"/>
                    </a:lnTo>
                    <a:lnTo>
                      <a:pt x="73" y="244"/>
                    </a:lnTo>
                    <a:lnTo>
                      <a:pt x="73" y="246"/>
                    </a:lnTo>
                    <a:lnTo>
                      <a:pt x="73" y="250"/>
                    </a:lnTo>
                    <a:lnTo>
                      <a:pt x="71" y="267"/>
                    </a:lnTo>
                    <a:lnTo>
                      <a:pt x="73" y="273"/>
                    </a:lnTo>
                    <a:lnTo>
                      <a:pt x="73" y="278"/>
                    </a:lnTo>
                    <a:lnTo>
                      <a:pt x="77" y="278"/>
                    </a:lnTo>
                    <a:lnTo>
                      <a:pt x="79" y="284"/>
                    </a:lnTo>
                    <a:lnTo>
                      <a:pt x="92" y="284"/>
                    </a:lnTo>
                    <a:lnTo>
                      <a:pt x="95" y="310"/>
                    </a:lnTo>
                    <a:lnTo>
                      <a:pt x="101" y="316"/>
                    </a:lnTo>
                    <a:lnTo>
                      <a:pt x="105" y="330"/>
                    </a:lnTo>
                    <a:lnTo>
                      <a:pt x="106" y="334"/>
                    </a:lnTo>
                    <a:lnTo>
                      <a:pt x="106" y="340"/>
                    </a:lnTo>
                    <a:lnTo>
                      <a:pt x="109" y="344"/>
                    </a:lnTo>
                    <a:lnTo>
                      <a:pt x="105" y="345"/>
                    </a:lnTo>
                    <a:lnTo>
                      <a:pt x="105" y="348"/>
                    </a:lnTo>
                    <a:lnTo>
                      <a:pt x="105" y="352"/>
                    </a:lnTo>
                    <a:lnTo>
                      <a:pt x="105" y="356"/>
                    </a:lnTo>
                    <a:lnTo>
                      <a:pt x="105" y="359"/>
                    </a:lnTo>
                    <a:lnTo>
                      <a:pt x="109" y="359"/>
                    </a:lnTo>
                    <a:lnTo>
                      <a:pt x="106" y="363"/>
                    </a:lnTo>
                    <a:lnTo>
                      <a:pt x="101" y="364"/>
                    </a:lnTo>
                    <a:lnTo>
                      <a:pt x="101" y="370"/>
                    </a:lnTo>
                    <a:lnTo>
                      <a:pt x="96" y="371"/>
                    </a:lnTo>
                    <a:lnTo>
                      <a:pt x="95" y="371"/>
                    </a:lnTo>
                    <a:lnTo>
                      <a:pt x="91" y="371"/>
                    </a:lnTo>
                    <a:lnTo>
                      <a:pt x="90" y="370"/>
                    </a:lnTo>
                    <a:lnTo>
                      <a:pt x="90" y="359"/>
                    </a:lnTo>
                    <a:lnTo>
                      <a:pt x="84" y="359"/>
                    </a:lnTo>
                    <a:lnTo>
                      <a:pt x="83" y="363"/>
                    </a:lnTo>
                    <a:lnTo>
                      <a:pt x="79" y="363"/>
                    </a:lnTo>
                    <a:lnTo>
                      <a:pt x="77" y="363"/>
                    </a:lnTo>
                    <a:lnTo>
                      <a:pt x="71" y="364"/>
                    </a:lnTo>
                    <a:lnTo>
                      <a:pt x="71" y="374"/>
                    </a:lnTo>
                    <a:lnTo>
                      <a:pt x="57" y="375"/>
                    </a:lnTo>
                    <a:lnTo>
                      <a:pt x="53" y="370"/>
                    </a:lnTo>
                    <a:lnTo>
                      <a:pt x="44" y="370"/>
                    </a:lnTo>
                    <a:lnTo>
                      <a:pt x="41" y="370"/>
                    </a:lnTo>
                    <a:lnTo>
                      <a:pt x="38" y="371"/>
                    </a:lnTo>
                    <a:lnTo>
                      <a:pt x="34" y="370"/>
                    </a:lnTo>
                    <a:lnTo>
                      <a:pt x="33" y="370"/>
                    </a:lnTo>
                    <a:lnTo>
                      <a:pt x="30" y="371"/>
                    </a:lnTo>
                    <a:lnTo>
                      <a:pt x="29" y="363"/>
                    </a:lnTo>
                    <a:lnTo>
                      <a:pt x="26" y="364"/>
                    </a:lnTo>
                    <a:lnTo>
                      <a:pt x="26" y="371"/>
                    </a:lnTo>
                    <a:lnTo>
                      <a:pt x="26" y="370"/>
                    </a:lnTo>
                    <a:lnTo>
                      <a:pt x="25" y="363"/>
                    </a:lnTo>
                    <a:lnTo>
                      <a:pt x="23" y="363"/>
                    </a:lnTo>
                    <a:lnTo>
                      <a:pt x="21" y="364"/>
                    </a:lnTo>
                    <a:lnTo>
                      <a:pt x="21" y="389"/>
                    </a:lnTo>
                    <a:lnTo>
                      <a:pt x="8" y="389"/>
                    </a:lnTo>
                    <a:lnTo>
                      <a:pt x="8" y="390"/>
                    </a:lnTo>
                    <a:lnTo>
                      <a:pt x="6" y="390"/>
                    </a:lnTo>
                    <a:lnTo>
                      <a:pt x="6" y="389"/>
                    </a:lnTo>
                    <a:lnTo>
                      <a:pt x="6" y="390"/>
                    </a:lnTo>
                    <a:lnTo>
                      <a:pt x="3" y="393"/>
                    </a:lnTo>
                    <a:lnTo>
                      <a:pt x="3" y="398"/>
                    </a:lnTo>
                    <a:lnTo>
                      <a:pt x="3" y="404"/>
                    </a:lnTo>
                    <a:lnTo>
                      <a:pt x="6" y="404"/>
                    </a:lnTo>
                    <a:lnTo>
                      <a:pt x="3" y="405"/>
                    </a:lnTo>
                    <a:lnTo>
                      <a:pt x="3" y="404"/>
                    </a:lnTo>
                    <a:lnTo>
                      <a:pt x="3" y="408"/>
                    </a:lnTo>
                    <a:lnTo>
                      <a:pt x="0" y="408"/>
                    </a:lnTo>
                    <a:lnTo>
                      <a:pt x="3" y="409"/>
                    </a:lnTo>
                    <a:lnTo>
                      <a:pt x="6" y="409"/>
                    </a:lnTo>
                    <a:lnTo>
                      <a:pt x="8" y="408"/>
                    </a:lnTo>
                    <a:lnTo>
                      <a:pt x="8" y="404"/>
                    </a:lnTo>
                    <a:lnTo>
                      <a:pt x="11" y="401"/>
                    </a:lnTo>
                    <a:lnTo>
                      <a:pt x="17" y="398"/>
                    </a:lnTo>
                    <a:lnTo>
                      <a:pt x="18" y="394"/>
                    </a:lnTo>
                    <a:lnTo>
                      <a:pt x="21" y="394"/>
                    </a:lnTo>
                    <a:lnTo>
                      <a:pt x="21" y="393"/>
                    </a:lnTo>
                    <a:lnTo>
                      <a:pt x="25" y="393"/>
                    </a:lnTo>
                    <a:lnTo>
                      <a:pt x="21" y="397"/>
                    </a:lnTo>
                    <a:lnTo>
                      <a:pt x="19" y="397"/>
                    </a:lnTo>
                    <a:lnTo>
                      <a:pt x="18" y="398"/>
                    </a:lnTo>
                    <a:lnTo>
                      <a:pt x="17" y="404"/>
                    </a:lnTo>
                    <a:lnTo>
                      <a:pt x="14" y="404"/>
                    </a:lnTo>
                    <a:lnTo>
                      <a:pt x="12" y="405"/>
                    </a:lnTo>
                    <a:lnTo>
                      <a:pt x="12" y="408"/>
                    </a:lnTo>
                    <a:lnTo>
                      <a:pt x="11" y="408"/>
                    </a:lnTo>
                    <a:lnTo>
                      <a:pt x="8" y="408"/>
                    </a:lnTo>
                    <a:lnTo>
                      <a:pt x="8" y="413"/>
                    </a:lnTo>
                    <a:lnTo>
                      <a:pt x="8" y="416"/>
                    </a:lnTo>
                    <a:lnTo>
                      <a:pt x="11" y="413"/>
                    </a:lnTo>
                    <a:lnTo>
                      <a:pt x="11" y="412"/>
                    </a:lnTo>
                    <a:lnTo>
                      <a:pt x="12" y="413"/>
                    </a:lnTo>
                    <a:lnTo>
                      <a:pt x="11" y="416"/>
                    </a:lnTo>
                    <a:lnTo>
                      <a:pt x="11" y="418"/>
                    </a:lnTo>
                    <a:lnTo>
                      <a:pt x="11" y="420"/>
                    </a:lnTo>
                    <a:lnTo>
                      <a:pt x="12" y="420"/>
                    </a:lnTo>
                    <a:lnTo>
                      <a:pt x="14" y="420"/>
                    </a:lnTo>
                    <a:lnTo>
                      <a:pt x="14" y="424"/>
                    </a:lnTo>
                    <a:lnTo>
                      <a:pt x="17" y="424"/>
                    </a:lnTo>
                    <a:lnTo>
                      <a:pt x="17" y="427"/>
                    </a:lnTo>
                    <a:lnTo>
                      <a:pt x="14" y="428"/>
                    </a:lnTo>
                    <a:lnTo>
                      <a:pt x="17" y="431"/>
                    </a:lnTo>
                    <a:lnTo>
                      <a:pt x="18" y="428"/>
                    </a:lnTo>
                    <a:lnTo>
                      <a:pt x="18" y="431"/>
                    </a:lnTo>
                    <a:lnTo>
                      <a:pt x="17" y="431"/>
                    </a:lnTo>
                    <a:lnTo>
                      <a:pt x="18" y="435"/>
                    </a:lnTo>
                    <a:lnTo>
                      <a:pt x="19" y="435"/>
                    </a:lnTo>
                    <a:lnTo>
                      <a:pt x="26" y="443"/>
                    </a:lnTo>
                    <a:lnTo>
                      <a:pt x="33" y="448"/>
                    </a:lnTo>
                    <a:lnTo>
                      <a:pt x="38" y="452"/>
                    </a:lnTo>
                    <a:lnTo>
                      <a:pt x="40" y="452"/>
                    </a:lnTo>
                    <a:lnTo>
                      <a:pt x="41" y="454"/>
                    </a:lnTo>
                    <a:lnTo>
                      <a:pt x="44" y="452"/>
                    </a:lnTo>
                    <a:lnTo>
                      <a:pt x="48" y="456"/>
                    </a:lnTo>
                    <a:lnTo>
                      <a:pt x="52" y="456"/>
                    </a:lnTo>
                    <a:lnTo>
                      <a:pt x="52" y="458"/>
                    </a:lnTo>
                    <a:lnTo>
                      <a:pt x="57" y="458"/>
                    </a:lnTo>
                    <a:lnTo>
                      <a:pt x="59" y="456"/>
                    </a:lnTo>
                    <a:lnTo>
                      <a:pt x="59" y="452"/>
                    </a:lnTo>
                    <a:lnTo>
                      <a:pt x="65" y="450"/>
                    </a:lnTo>
                    <a:lnTo>
                      <a:pt x="73" y="448"/>
                    </a:lnTo>
                    <a:lnTo>
                      <a:pt x="71" y="448"/>
                    </a:lnTo>
                    <a:lnTo>
                      <a:pt x="73" y="443"/>
                    </a:lnTo>
                    <a:lnTo>
                      <a:pt x="73" y="446"/>
                    </a:lnTo>
                    <a:lnTo>
                      <a:pt x="73" y="448"/>
                    </a:lnTo>
                    <a:lnTo>
                      <a:pt x="77" y="448"/>
                    </a:lnTo>
                    <a:lnTo>
                      <a:pt x="77" y="446"/>
                    </a:lnTo>
                    <a:lnTo>
                      <a:pt x="77" y="443"/>
                    </a:lnTo>
                    <a:lnTo>
                      <a:pt x="77" y="448"/>
                    </a:lnTo>
                    <a:lnTo>
                      <a:pt x="83" y="448"/>
                    </a:lnTo>
                    <a:lnTo>
                      <a:pt x="84" y="443"/>
                    </a:lnTo>
                    <a:lnTo>
                      <a:pt x="83" y="442"/>
                    </a:lnTo>
                    <a:lnTo>
                      <a:pt x="83" y="439"/>
                    </a:lnTo>
                    <a:lnTo>
                      <a:pt x="87" y="437"/>
                    </a:lnTo>
                    <a:lnTo>
                      <a:pt x="87" y="439"/>
                    </a:lnTo>
                    <a:lnTo>
                      <a:pt x="87" y="442"/>
                    </a:lnTo>
                    <a:lnTo>
                      <a:pt x="87" y="443"/>
                    </a:lnTo>
                    <a:lnTo>
                      <a:pt x="87" y="446"/>
                    </a:lnTo>
                    <a:lnTo>
                      <a:pt x="84" y="446"/>
                    </a:lnTo>
                    <a:lnTo>
                      <a:pt x="84" y="448"/>
                    </a:lnTo>
                    <a:lnTo>
                      <a:pt x="83" y="450"/>
                    </a:lnTo>
                    <a:lnTo>
                      <a:pt x="79" y="454"/>
                    </a:lnTo>
                    <a:lnTo>
                      <a:pt x="79" y="456"/>
                    </a:lnTo>
                    <a:lnTo>
                      <a:pt x="77" y="458"/>
                    </a:lnTo>
                    <a:lnTo>
                      <a:pt x="77" y="461"/>
                    </a:lnTo>
                    <a:lnTo>
                      <a:pt x="73" y="471"/>
                    </a:lnTo>
                    <a:lnTo>
                      <a:pt x="71" y="471"/>
                    </a:lnTo>
                    <a:lnTo>
                      <a:pt x="69" y="471"/>
                    </a:lnTo>
                    <a:lnTo>
                      <a:pt x="65" y="471"/>
                    </a:lnTo>
                    <a:lnTo>
                      <a:pt x="65" y="473"/>
                    </a:lnTo>
                    <a:lnTo>
                      <a:pt x="63" y="477"/>
                    </a:lnTo>
                    <a:lnTo>
                      <a:pt x="59" y="479"/>
                    </a:lnTo>
                    <a:lnTo>
                      <a:pt x="59" y="477"/>
                    </a:lnTo>
                    <a:lnTo>
                      <a:pt x="57" y="482"/>
                    </a:lnTo>
                    <a:lnTo>
                      <a:pt x="53" y="482"/>
                    </a:lnTo>
                    <a:lnTo>
                      <a:pt x="52" y="482"/>
                    </a:lnTo>
                    <a:lnTo>
                      <a:pt x="52" y="477"/>
                    </a:lnTo>
                    <a:lnTo>
                      <a:pt x="48" y="477"/>
                    </a:lnTo>
                    <a:lnTo>
                      <a:pt x="52" y="482"/>
                    </a:lnTo>
                    <a:lnTo>
                      <a:pt x="48" y="484"/>
                    </a:lnTo>
                    <a:lnTo>
                      <a:pt x="46" y="486"/>
                    </a:lnTo>
                    <a:lnTo>
                      <a:pt x="44" y="484"/>
                    </a:lnTo>
                    <a:lnTo>
                      <a:pt x="44" y="486"/>
                    </a:lnTo>
                    <a:lnTo>
                      <a:pt x="40" y="488"/>
                    </a:lnTo>
                    <a:lnTo>
                      <a:pt x="38" y="486"/>
                    </a:lnTo>
                    <a:lnTo>
                      <a:pt x="38" y="482"/>
                    </a:lnTo>
                    <a:lnTo>
                      <a:pt x="40" y="482"/>
                    </a:lnTo>
                    <a:lnTo>
                      <a:pt x="40" y="479"/>
                    </a:lnTo>
                    <a:lnTo>
                      <a:pt x="38" y="482"/>
                    </a:lnTo>
                    <a:lnTo>
                      <a:pt x="34" y="482"/>
                    </a:lnTo>
                    <a:lnTo>
                      <a:pt x="33" y="479"/>
                    </a:lnTo>
                    <a:lnTo>
                      <a:pt x="33" y="477"/>
                    </a:lnTo>
                    <a:lnTo>
                      <a:pt x="34" y="477"/>
                    </a:lnTo>
                    <a:lnTo>
                      <a:pt x="34" y="475"/>
                    </a:lnTo>
                    <a:lnTo>
                      <a:pt x="30" y="477"/>
                    </a:lnTo>
                    <a:lnTo>
                      <a:pt x="30" y="482"/>
                    </a:lnTo>
                    <a:lnTo>
                      <a:pt x="30" y="484"/>
                    </a:lnTo>
                    <a:lnTo>
                      <a:pt x="30" y="486"/>
                    </a:lnTo>
                    <a:lnTo>
                      <a:pt x="30" y="492"/>
                    </a:lnTo>
                    <a:lnTo>
                      <a:pt x="40" y="505"/>
                    </a:lnTo>
                    <a:lnTo>
                      <a:pt x="44" y="512"/>
                    </a:lnTo>
                    <a:lnTo>
                      <a:pt x="44" y="513"/>
                    </a:lnTo>
                    <a:lnTo>
                      <a:pt x="46" y="517"/>
                    </a:lnTo>
                    <a:lnTo>
                      <a:pt x="48" y="520"/>
                    </a:lnTo>
                    <a:lnTo>
                      <a:pt x="52" y="524"/>
                    </a:lnTo>
                    <a:lnTo>
                      <a:pt x="53" y="528"/>
                    </a:lnTo>
                    <a:lnTo>
                      <a:pt x="59" y="535"/>
                    </a:lnTo>
                    <a:lnTo>
                      <a:pt x="59" y="536"/>
                    </a:lnTo>
                    <a:lnTo>
                      <a:pt x="65" y="543"/>
                    </a:lnTo>
                    <a:lnTo>
                      <a:pt x="65" y="547"/>
                    </a:lnTo>
                    <a:lnTo>
                      <a:pt x="69" y="551"/>
                    </a:lnTo>
                    <a:lnTo>
                      <a:pt x="73" y="558"/>
                    </a:lnTo>
                    <a:lnTo>
                      <a:pt x="82" y="569"/>
                    </a:lnTo>
                    <a:lnTo>
                      <a:pt x="83" y="569"/>
                    </a:lnTo>
                    <a:lnTo>
                      <a:pt x="84" y="570"/>
                    </a:lnTo>
                    <a:lnTo>
                      <a:pt x="90" y="577"/>
                    </a:lnTo>
                    <a:lnTo>
                      <a:pt x="92" y="577"/>
                    </a:lnTo>
                    <a:lnTo>
                      <a:pt x="95" y="581"/>
                    </a:lnTo>
                    <a:lnTo>
                      <a:pt x="96" y="581"/>
                    </a:lnTo>
                    <a:lnTo>
                      <a:pt x="98" y="581"/>
                    </a:lnTo>
                    <a:lnTo>
                      <a:pt x="105" y="581"/>
                    </a:lnTo>
                    <a:lnTo>
                      <a:pt x="106" y="580"/>
                    </a:lnTo>
                    <a:lnTo>
                      <a:pt x="109" y="577"/>
                    </a:lnTo>
                    <a:lnTo>
                      <a:pt x="117" y="573"/>
                    </a:lnTo>
                    <a:lnTo>
                      <a:pt x="122" y="570"/>
                    </a:lnTo>
                    <a:lnTo>
                      <a:pt x="122" y="566"/>
                    </a:lnTo>
                    <a:lnTo>
                      <a:pt x="125" y="565"/>
                    </a:lnTo>
                    <a:lnTo>
                      <a:pt x="125" y="566"/>
                    </a:lnTo>
                    <a:lnTo>
                      <a:pt x="130" y="562"/>
                    </a:lnTo>
                    <a:lnTo>
                      <a:pt x="133" y="561"/>
                    </a:lnTo>
                    <a:lnTo>
                      <a:pt x="133" y="558"/>
                    </a:lnTo>
                    <a:lnTo>
                      <a:pt x="140" y="554"/>
                    </a:lnTo>
                    <a:lnTo>
                      <a:pt x="143" y="554"/>
                    </a:lnTo>
                    <a:lnTo>
                      <a:pt x="148" y="550"/>
                    </a:lnTo>
                    <a:lnTo>
                      <a:pt x="145" y="547"/>
                    </a:lnTo>
                    <a:lnTo>
                      <a:pt x="145" y="543"/>
                    </a:lnTo>
                    <a:lnTo>
                      <a:pt x="151" y="535"/>
                    </a:lnTo>
                    <a:lnTo>
                      <a:pt x="153" y="528"/>
                    </a:lnTo>
                    <a:lnTo>
                      <a:pt x="153" y="527"/>
                    </a:lnTo>
                    <a:lnTo>
                      <a:pt x="153" y="524"/>
                    </a:lnTo>
                    <a:lnTo>
                      <a:pt x="149" y="521"/>
                    </a:lnTo>
                    <a:lnTo>
                      <a:pt x="149" y="520"/>
                    </a:lnTo>
                    <a:lnTo>
                      <a:pt x="149" y="517"/>
                    </a:lnTo>
                    <a:lnTo>
                      <a:pt x="148" y="517"/>
                    </a:lnTo>
                    <a:lnTo>
                      <a:pt x="145" y="517"/>
                    </a:lnTo>
                    <a:lnTo>
                      <a:pt x="143" y="517"/>
                    </a:lnTo>
                    <a:lnTo>
                      <a:pt x="143" y="516"/>
                    </a:lnTo>
                    <a:lnTo>
                      <a:pt x="143" y="517"/>
                    </a:lnTo>
                    <a:lnTo>
                      <a:pt x="143" y="512"/>
                    </a:lnTo>
                    <a:lnTo>
                      <a:pt x="145" y="513"/>
                    </a:lnTo>
                    <a:lnTo>
                      <a:pt x="145" y="512"/>
                    </a:lnTo>
                    <a:lnTo>
                      <a:pt x="145" y="509"/>
                    </a:lnTo>
                    <a:lnTo>
                      <a:pt x="145" y="512"/>
                    </a:lnTo>
                    <a:lnTo>
                      <a:pt x="148" y="512"/>
                    </a:lnTo>
                    <a:lnTo>
                      <a:pt x="148" y="513"/>
                    </a:lnTo>
                    <a:lnTo>
                      <a:pt x="148" y="512"/>
                    </a:lnTo>
                    <a:lnTo>
                      <a:pt x="148" y="507"/>
                    </a:lnTo>
                    <a:lnTo>
                      <a:pt x="145" y="507"/>
                    </a:lnTo>
                    <a:lnTo>
                      <a:pt x="143" y="507"/>
                    </a:lnTo>
                    <a:lnTo>
                      <a:pt x="145" y="507"/>
                    </a:lnTo>
                    <a:lnTo>
                      <a:pt x="145" y="505"/>
                    </a:lnTo>
                    <a:lnTo>
                      <a:pt x="148" y="505"/>
                    </a:lnTo>
                    <a:lnTo>
                      <a:pt x="145" y="503"/>
                    </a:lnTo>
                    <a:lnTo>
                      <a:pt x="148" y="505"/>
                    </a:lnTo>
                    <a:lnTo>
                      <a:pt x="149" y="503"/>
                    </a:lnTo>
                    <a:lnTo>
                      <a:pt x="149" y="505"/>
                    </a:lnTo>
                    <a:lnTo>
                      <a:pt x="149" y="503"/>
                    </a:lnTo>
                    <a:lnTo>
                      <a:pt x="153" y="503"/>
                    </a:lnTo>
                    <a:lnTo>
                      <a:pt x="153" y="501"/>
                    </a:lnTo>
                    <a:lnTo>
                      <a:pt x="153" y="498"/>
                    </a:lnTo>
                    <a:lnTo>
                      <a:pt x="153" y="494"/>
                    </a:lnTo>
                    <a:lnTo>
                      <a:pt x="153" y="490"/>
                    </a:lnTo>
                    <a:lnTo>
                      <a:pt x="151" y="490"/>
                    </a:lnTo>
                    <a:lnTo>
                      <a:pt x="151" y="486"/>
                    </a:lnTo>
                    <a:lnTo>
                      <a:pt x="149" y="490"/>
                    </a:lnTo>
                    <a:lnTo>
                      <a:pt x="148" y="486"/>
                    </a:lnTo>
                    <a:lnTo>
                      <a:pt x="153" y="486"/>
                    </a:lnTo>
                    <a:lnTo>
                      <a:pt x="153" y="488"/>
                    </a:lnTo>
                    <a:lnTo>
                      <a:pt x="153" y="490"/>
                    </a:lnTo>
                    <a:lnTo>
                      <a:pt x="153" y="488"/>
                    </a:lnTo>
                    <a:lnTo>
                      <a:pt x="153" y="486"/>
                    </a:lnTo>
                    <a:lnTo>
                      <a:pt x="156" y="482"/>
                    </a:lnTo>
                    <a:lnTo>
                      <a:pt x="157" y="482"/>
                    </a:lnTo>
                    <a:lnTo>
                      <a:pt x="156" y="486"/>
                    </a:lnTo>
                    <a:lnTo>
                      <a:pt x="156" y="490"/>
                    </a:lnTo>
                    <a:lnTo>
                      <a:pt x="157" y="490"/>
                    </a:lnTo>
                    <a:lnTo>
                      <a:pt x="157" y="488"/>
                    </a:lnTo>
                    <a:lnTo>
                      <a:pt x="157" y="490"/>
                    </a:lnTo>
                    <a:lnTo>
                      <a:pt x="160" y="490"/>
                    </a:lnTo>
                    <a:lnTo>
                      <a:pt x="163" y="486"/>
                    </a:lnTo>
                    <a:lnTo>
                      <a:pt x="166" y="488"/>
                    </a:lnTo>
                    <a:lnTo>
                      <a:pt x="167" y="488"/>
                    </a:lnTo>
                    <a:lnTo>
                      <a:pt x="168" y="490"/>
                    </a:lnTo>
                    <a:lnTo>
                      <a:pt x="172" y="488"/>
                    </a:lnTo>
                    <a:lnTo>
                      <a:pt x="175" y="488"/>
                    </a:lnTo>
                    <a:lnTo>
                      <a:pt x="175" y="486"/>
                    </a:lnTo>
                    <a:lnTo>
                      <a:pt x="175" y="488"/>
                    </a:lnTo>
                    <a:lnTo>
                      <a:pt x="175" y="492"/>
                    </a:lnTo>
                    <a:lnTo>
                      <a:pt x="172" y="490"/>
                    </a:lnTo>
                    <a:lnTo>
                      <a:pt x="171" y="492"/>
                    </a:lnTo>
                    <a:lnTo>
                      <a:pt x="168" y="492"/>
                    </a:lnTo>
                    <a:lnTo>
                      <a:pt x="167" y="492"/>
                    </a:lnTo>
                    <a:lnTo>
                      <a:pt x="166" y="492"/>
                    </a:lnTo>
                    <a:lnTo>
                      <a:pt x="163" y="492"/>
                    </a:lnTo>
                    <a:lnTo>
                      <a:pt x="162" y="497"/>
                    </a:lnTo>
                    <a:lnTo>
                      <a:pt x="160" y="505"/>
                    </a:lnTo>
                    <a:lnTo>
                      <a:pt x="162" y="507"/>
                    </a:lnTo>
                    <a:lnTo>
                      <a:pt x="162" y="509"/>
                    </a:lnTo>
                    <a:lnTo>
                      <a:pt x="166" y="505"/>
                    </a:lnTo>
                    <a:lnTo>
                      <a:pt x="167" y="505"/>
                    </a:lnTo>
                    <a:lnTo>
                      <a:pt x="167" y="503"/>
                    </a:lnTo>
                    <a:lnTo>
                      <a:pt x="168" y="505"/>
                    </a:lnTo>
                    <a:lnTo>
                      <a:pt x="167" y="505"/>
                    </a:lnTo>
                    <a:lnTo>
                      <a:pt x="167" y="507"/>
                    </a:lnTo>
                    <a:lnTo>
                      <a:pt x="166" y="507"/>
                    </a:lnTo>
                    <a:lnTo>
                      <a:pt x="163" y="512"/>
                    </a:lnTo>
                    <a:lnTo>
                      <a:pt x="162" y="517"/>
                    </a:lnTo>
                    <a:lnTo>
                      <a:pt x="162" y="521"/>
                    </a:lnTo>
                    <a:lnTo>
                      <a:pt x="162" y="524"/>
                    </a:lnTo>
                    <a:lnTo>
                      <a:pt x="166" y="524"/>
                    </a:lnTo>
                    <a:lnTo>
                      <a:pt x="167" y="524"/>
                    </a:lnTo>
                    <a:lnTo>
                      <a:pt x="168" y="524"/>
                    </a:lnTo>
                    <a:lnTo>
                      <a:pt x="171" y="524"/>
                    </a:lnTo>
                    <a:lnTo>
                      <a:pt x="172" y="524"/>
                    </a:lnTo>
                    <a:lnTo>
                      <a:pt x="176" y="524"/>
                    </a:lnTo>
                    <a:lnTo>
                      <a:pt x="183" y="517"/>
                    </a:lnTo>
                    <a:lnTo>
                      <a:pt x="183" y="520"/>
                    </a:lnTo>
                    <a:lnTo>
                      <a:pt x="180" y="520"/>
                    </a:lnTo>
                    <a:lnTo>
                      <a:pt x="175" y="524"/>
                    </a:lnTo>
                    <a:lnTo>
                      <a:pt x="172" y="527"/>
                    </a:lnTo>
                    <a:lnTo>
                      <a:pt x="168" y="528"/>
                    </a:lnTo>
                    <a:lnTo>
                      <a:pt x="167" y="531"/>
                    </a:lnTo>
                    <a:lnTo>
                      <a:pt x="166" y="535"/>
                    </a:lnTo>
                    <a:lnTo>
                      <a:pt x="163" y="539"/>
                    </a:lnTo>
                    <a:lnTo>
                      <a:pt x="166" y="539"/>
                    </a:lnTo>
                    <a:lnTo>
                      <a:pt x="167" y="535"/>
                    </a:lnTo>
                    <a:lnTo>
                      <a:pt x="168" y="535"/>
                    </a:lnTo>
                    <a:lnTo>
                      <a:pt x="168" y="536"/>
                    </a:lnTo>
                    <a:lnTo>
                      <a:pt x="167" y="536"/>
                    </a:lnTo>
                    <a:lnTo>
                      <a:pt x="166" y="539"/>
                    </a:lnTo>
                    <a:lnTo>
                      <a:pt x="163" y="539"/>
                    </a:lnTo>
                    <a:lnTo>
                      <a:pt x="163" y="542"/>
                    </a:lnTo>
                    <a:lnTo>
                      <a:pt x="166" y="542"/>
                    </a:lnTo>
                    <a:lnTo>
                      <a:pt x="163" y="543"/>
                    </a:lnTo>
                    <a:lnTo>
                      <a:pt x="166" y="547"/>
                    </a:lnTo>
                    <a:lnTo>
                      <a:pt x="168" y="550"/>
                    </a:lnTo>
                    <a:lnTo>
                      <a:pt x="166" y="554"/>
                    </a:lnTo>
                    <a:lnTo>
                      <a:pt x="166" y="557"/>
                    </a:lnTo>
                    <a:lnTo>
                      <a:pt x="167" y="557"/>
                    </a:lnTo>
                    <a:lnTo>
                      <a:pt x="167" y="551"/>
                    </a:lnTo>
                    <a:lnTo>
                      <a:pt x="168" y="551"/>
                    </a:lnTo>
                    <a:lnTo>
                      <a:pt x="167" y="557"/>
                    </a:lnTo>
                    <a:lnTo>
                      <a:pt x="167" y="558"/>
                    </a:lnTo>
                    <a:lnTo>
                      <a:pt x="168" y="557"/>
                    </a:lnTo>
                    <a:lnTo>
                      <a:pt x="171" y="557"/>
                    </a:lnTo>
                    <a:lnTo>
                      <a:pt x="172" y="554"/>
                    </a:lnTo>
                    <a:lnTo>
                      <a:pt x="172" y="557"/>
                    </a:lnTo>
                    <a:lnTo>
                      <a:pt x="172" y="558"/>
                    </a:lnTo>
                    <a:lnTo>
                      <a:pt x="172" y="561"/>
                    </a:lnTo>
                    <a:lnTo>
                      <a:pt x="168" y="561"/>
                    </a:lnTo>
                    <a:lnTo>
                      <a:pt x="171" y="562"/>
                    </a:lnTo>
                    <a:lnTo>
                      <a:pt x="172" y="562"/>
                    </a:lnTo>
                    <a:lnTo>
                      <a:pt x="172" y="565"/>
                    </a:lnTo>
                    <a:lnTo>
                      <a:pt x="175" y="565"/>
                    </a:lnTo>
                    <a:lnTo>
                      <a:pt x="175" y="566"/>
                    </a:lnTo>
                    <a:lnTo>
                      <a:pt x="172" y="566"/>
                    </a:lnTo>
                    <a:lnTo>
                      <a:pt x="175" y="569"/>
                    </a:lnTo>
                    <a:lnTo>
                      <a:pt x="172" y="570"/>
                    </a:lnTo>
                    <a:lnTo>
                      <a:pt x="172" y="573"/>
                    </a:lnTo>
                    <a:lnTo>
                      <a:pt x="175" y="570"/>
                    </a:lnTo>
                    <a:lnTo>
                      <a:pt x="175" y="573"/>
                    </a:lnTo>
                    <a:lnTo>
                      <a:pt x="175" y="577"/>
                    </a:lnTo>
                    <a:lnTo>
                      <a:pt x="175" y="573"/>
                    </a:lnTo>
                    <a:lnTo>
                      <a:pt x="175" y="577"/>
                    </a:lnTo>
                    <a:lnTo>
                      <a:pt x="178" y="577"/>
                    </a:lnTo>
                    <a:lnTo>
                      <a:pt x="175" y="580"/>
                    </a:lnTo>
                    <a:lnTo>
                      <a:pt x="175" y="581"/>
                    </a:lnTo>
                    <a:lnTo>
                      <a:pt x="175" y="585"/>
                    </a:lnTo>
                    <a:lnTo>
                      <a:pt x="175" y="592"/>
                    </a:lnTo>
                    <a:lnTo>
                      <a:pt x="172" y="596"/>
                    </a:lnTo>
                    <a:lnTo>
                      <a:pt x="172" y="600"/>
                    </a:lnTo>
                    <a:lnTo>
                      <a:pt x="171" y="600"/>
                    </a:lnTo>
                    <a:lnTo>
                      <a:pt x="168" y="606"/>
                    </a:lnTo>
                    <a:lnTo>
                      <a:pt x="168" y="610"/>
                    </a:lnTo>
                    <a:lnTo>
                      <a:pt x="167" y="618"/>
                    </a:lnTo>
                    <a:lnTo>
                      <a:pt x="167" y="620"/>
                    </a:lnTo>
                    <a:lnTo>
                      <a:pt x="167" y="624"/>
                    </a:lnTo>
                    <a:lnTo>
                      <a:pt x="167" y="626"/>
                    </a:lnTo>
                    <a:lnTo>
                      <a:pt x="167" y="630"/>
                    </a:lnTo>
                    <a:lnTo>
                      <a:pt x="166" y="633"/>
                    </a:lnTo>
                    <a:lnTo>
                      <a:pt x="167" y="635"/>
                    </a:lnTo>
                    <a:lnTo>
                      <a:pt x="167" y="637"/>
                    </a:lnTo>
                    <a:lnTo>
                      <a:pt x="168" y="635"/>
                    </a:lnTo>
                    <a:lnTo>
                      <a:pt x="168" y="637"/>
                    </a:lnTo>
                    <a:lnTo>
                      <a:pt x="167" y="637"/>
                    </a:lnTo>
                    <a:lnTo>
                      <a:pt x="168" y="641"/>
                    </a:lnTo>
                    <a:lnTo>
                      <a:pt x="167" y="641"/>
                    </a:lnTo>
                    <a:lnTo>
                      <a:pt x="167" y="639"/>
                    </a:lnTo>
                    <a:lnTo>
                      <a:pt x="167" y="643"/>
                    </a:lnTo>
                    <a:lnTo>
                      <a:pt x="167" y="645"/>
                    </a:lnTo>
                    <a:lnTo>
                      <a:pt x="168" y="652"/>
                    </a:lnTo>
                    <a:lnTo>
                      <a:pt x="168" y="649"/>
                    </a:lnTo>
                    <a:lnTo>
                      <a:pt x="168" y="648"/>
                    </a:lnTo>
                    <a:lnTo>
                      <a:pt x="172" y="652"/>
                    </a:lnTo>
                    <a:lnTo>
                      <a:pt x="172" y="649"/>
                    </a:lnTo>
                    <a:lnTo>
                      <a:pt x="175" y="649"/>
                    </a:lnTo>
                    <a:lnTo>
                      <a:pt x="168" y="652"/>
                    </a:lnTo>
                    <a:lnTo>
                      <a:pt x="168" y="658"/>
                    </a:lnTo>
                    <a:lnTo>
                      <a:pt x="172" y="662"/>
                    </a:lnTo>
                    <a:lnTo>
                      <a:pt x="175" y="662"/>
                    </a:lnTo>
                    <a:lnTo>
                      <a:pt x="175" y="664"/>
                    </a:lnTo>
                    <a:lnTo>
                      <a:pt x="178" y="662"/>
                    </a:lnTo>
                    <a:lnTo>
                      <a:pt x="178" y="666"/>
                    </a:lnTo>
                    <a:lnTo>
                      <a:pt x="180" y="666"/>
                    </a:lnTo>
                    <a:lnTo>
                      <a:pt x="178" y="669"/>
                    </a:lnTo>
                    <a:lnTo>
                      <a:pt x="180" y="669"/>
                    </a:lnTo>
                    <a:lnTo>
                      <a:pt x="180" y="671"/>
                    </a:lnTo>
                    <a:lnTo>
                      <a:pt x="178" y="669"/>
                    </a:lnTo>
                    <a:lnTo>
                      <a:pt x="178" y="666"/>
                    </a:lnTo>
                    <a:lnTo>
                      <a:pt x="175" y="666"/>
                    </a:lnTo>
                    <a:lnTo>
                      <a:pt x="172" y="662"/>
                    </a:lnTo>
                    <a:lnTo>
                      <a:pt x="172" y="664"/>
                    </a:lnTo>
                    <a:lnTo>
                      <a:pt x="171" y="662"/>
                    </a:lnTo>
                    <a:lnTo>
                      <a:pt x="168" y="669"/>
                    </a:lnTo>
                    <a:lnTo>
                      <a:pt x="171" y="671"/>
                    </a:lnTo>
                    <a:lnTo>
                      <a:pt x="172" y="666"/>
                    </a:lnTo>
                    <a:lnTo>
                      <a:pt x="171" y="671"/>
                    </a:lnTo>
                    <a:lnTo>
                      <a:pt x="171" y="673"/>
                    </a:lnTo>
                    <a:lnTo>
                      <a:pt x="172" y="671"/>
                    </a:lnTo>
                    <a:lnTo>
                      <a:pt x="172" y="677"/>
                    </a:lnTo>
                    <a:lnTo>
                      <a:pt x="172" y="681"/>
                    </a:lnTo>
                    <a:lnTo>
                      <a:pt x="168" y="684"/>
                    </a:lnTo>
                    <a:lnTo>
                      <a:pt x="172" y="684"/>
                    </a:lnTo>
                    <a:lnTo>
                      <a:pt x="172" y="688"/>
                    </a:lnTo>
                    <a:lnTo>
                      <a:pt x="172" y="684"/>
                    </a:lnTo>
                    <a:lnTo>
                      <a:pt x="175" y="681"/>
                    </a:lnTo>
                    <a:lnTo>
                      <a:pt x="175" y="684"/>
                    </a:lnTo>
                    <a:lnTo>
                      <a:pt x="175" y="681"/>
                    </a:lnTo>
                    <a:lnTo>
                      <a:pt x="178" y="681"/>
                    </a:lnTo>
                    <a:lnTo>
                      <a:pt x="176" y="677"/>
                    </a:lnTo>
                    <a:lnTo>
                      <a:pt x="178" y="671"/>
                    </a:lnTo>
                    <a:lnTo>
                      <a:pt x="178" y="677"/>
                    </a:lnTo>
                    <a:lnTo>
                      <a:pt x="178" y="681"/>
                    </a:lnTo>
                    <a:lnTo>
                      <a:pt x="180" y="681"/>
                    </a:lnTo>
                    <a:lnTo>
                      <a:pt x="178" y="684"/>
                    </a:lnTo>
                    <a:lnTo>
                      <a:pt x="178" y="685"/>
                    </a:lnTo>
                    <a:lnTo>
                      <a:pt x="176" y="684"/>
                    </a:lnTo>
                    <a:lnTo>
                      <a:pt x="176" y="685"/>
                    </a:lnTo>
                    <a:lnTo>
                      <a:pt x="176" y="688"/>
                    </a:lnTo>
                    <a:lnTo>
                      <a:pt x="175" y="685"/>
                    </a:lnTo>
                    <a:lnTo>
                      <a:pt x="175" y="690"/>
                    </a:lnTo>
                    <a:lnTo>
                      <a:pt x="175" y="692"/>
                    </a:lnTo>
                    <a:lnTo>
                      <a:pt x="178" y="690"/>
                    </a:lnTo>
                    <a:lnTo>
                      <a:pt x="178" y="692"/>
                    </a:lnTo>
                    <a:lnTo>
                      <a:pt x="178" y="694"/>
                    </a:lnTo>
                    <a:lnTo>
                      <a:pt x="178" y="699"/>
                    </a:lnTo>
                    <a:lnTo>
                      <a:pt x="178" y="696"/>
                    </a:lnTo>
                    <a:lnTo>
                      <a:pt x="176" y="692"/>
                    </a:lnTo>
                    <a:lnTo>
                      <a:pt x="175" y="696"/>
                    </a:lnTo>
                    <a:lnTo>
                      <a:pt x="175" y="694"/>
                    </a:lnTo>
                    <a:lnTo>
                      <a:pt x="172" y="694"/>
                    </a:lnTo>
                    <a:lnTo>
                      <a:pt x="172" y="700"/>
                    </a:lnTo>
                    <a:lnTo>
                      <a:pt x="175" y="704"/>
                    </a:lnTo>
                    <a:lnTo>
                      <a:pt x="175" y="709"/>
                    </a:lnTo>
                    <a:lnTo>
                      <a:pt x="178" y="709"/>
                    </a:lnTo>
                    <a:lnTo>
                      <a:pt x="178" y="714"/>
                    </a:lnTo>
                    <a:lnTo>
                      <a:pt x="178" y="715"/>
                    </a:lnTo>
                    <a:lnTo>
                      <a:pt x="178" y="709"/>
                    </a:lnTo>
                    <a:lnTo>
                      <a:pt x="176" y="709"/>
                    </a:lnTo>
                    <a:lnTo>
                      <a:pt x="175" y="709"/>
                    </a:lnTo>
                    <a:lnTo>
                      <a:pt x="175" y="715"/>
                    </a:lnTo>
                    <a:lnTo>
                      <a:pt x="175" y="718"/>
                    </a:lnTo>
                    <a:lnTo>
                      <a:pt x="175" y="719"/>
                    </a:lnTo>
                    <a:lnTo>
                      <a:pt x="175" y="722"/>
                    </a:lnTo>
                    <a:lnTo>
                      <a:pt x="178" y="722"/>
                    </a:lnTo>
                    <a:lnTo>
                      <a:pt x="178" y="723"/>
                    </a:lnTo>
                    <a:lnTo>
                      <a:pt x="180" y="726"/>
                    </a:lnTo>
                    <a:lnTo>
                      <a:pt x="180" y="72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42" name="Freeform 426"/>
              <p:cNvSpPr>
                <a:spLocks/>
              </p:cNvSpPr>
              <p:nvPr/>
            </p:nvSpPr>
            <p:spPr bwMode="auto">
              <a:xfrm>
                <a:off x="3568" y="2369"/>
                <a:ext cx="153" cy="228"/>
              </a:xfrm>
              <a:custGeom>
                <a:avLst/>
                <a:gdLst/>
                <a:ahLst/>
                <a:cxnLst>
                  <a:cxn ang="0">
                    <a:pos x="3" y="78"/>
                  </a:cxn>
                  <a:cxn ang="0">
                    <a:pos x="3" y="93"/>
                  </a:cxn>
                  <a:cxn ang="0">
                    <a:pos x="10" y="119"/>
                  </a:cxn>
                  <a:cxn ang="0">
                    <a:pos x="10" y="139"/>
                  </a:cxn>
                  <a:cxn ang="0">
                    <a:pos x="14" y="165"/>
                  </a:cxn>
                  <a:cxn ang="0">
                    <a:pos x="15" y="180"/>
                  </a:cxn>
                  <a:cxn ang="0">
                    <a:pos x="19" y="203"/>
                  </a:cxn>
                  <a:cxn ang="0">
                    <a:pos x="24" y="223"/>
                  </a:cxn>
                  <a:cxn ang="0">
                    <a:pos x="35" y="233"/>
                  </a:cxn>
                  <a:cxn ang="0">
                    <a:pos x="38" y="248"/>
                  </a:cxn>
                  <a:cxn ang="0">
                    <a:pos x="38" y="265"/>
                  </a:cxn>
                  <a:cxn ang="0">
                    <a:pos x="45" y="280"/>
                  </a:cxn>
                  <a:cxn ang="0">
                    <a:pos x="46" y="287"/>
                  </a:cxn>
                  <a:cxn ang="0">
                    <a:pos x="52" y="302"/>
                  </a:cxn>
                  <a:cxn ang="0">
                    <a:pos x="54" y="302"/>
                  </a:cxn>
                  <a:cxn ang="0">
                    <a:pos x="58" y="333"/>
                  </a:cxn>
                  <a:cxn ang="0">
                    <a:pos x="66" y="355"/>
                  </a:cxn>
                  <a:cxn ang="0">
                    <a:pos x="68" y="367"/>
                  </a:cxn>
                  <a:cxn ang="0">
                    <a:pos x="68" y="390"/>
                  </a:cxn>
                  <a:cxn ang="0">
                    <a:pos x="71" y="407"/>
                  </a:cxn>
                  <a:cxn ang="0">
                    <a:pos x="84" y="449"/>
                  </a:cxn>
                  <a:cxn ang="0">
                    <a:pos x="90" y="452"/>
                  </a:cxn>
                  <a:cxn ang="0">
                    <a:pos x="100" y="483"/>
                  </a:cxn>
                  <a:cxn ang="0">
                    <a:pos x="111" y="527"/>
                  </a:cxn>
                  <a:cxn ang="0">
                    <a:pos x="123" y="557"/>
                  </a:cxn>
                  <a:cxn ang="0">
                    <a:pos x="123" y="565"/>
                  </a:cxn>
                  <a:cxn ang="0">
                    <a:pos x="129" y="586"/>
                  </a:cxn>
                  <a:cxn ang="0">
                    <a:pos x="125" y="577"/>
                  </a:cxn>
                  <a:cxn ang="0">
                    <a:pos x="123" y="588"/>
                  </a:cxn>
                  <a:cxn ang="0">
                    <a:pos x="133" y="622"/>
                  </a:cxn>
                  <a:cxn ang="0">
                    <a:pos x="137" y="631"/>
                  </a:cxn>
                  <a:cxn ang="0">
                    <a:pos x="150" y="665"/>
                  </a:cxn>
                  <a:cxn ang="0">
                    <a:pos x="180" y="676"/>
                  </a:cxn>
                  <a:cxn ang="0">
                    <a:pos x="194" y="646"/>
                  </a:cxn>
                  <a:cxn ang="0">
                    <a:pos x="203" y="624"/>
                  </a:cxn>
                  <a:cxn ang="0">
                    <a:pos x="232" y="616"/>
                  </a:cxn>
                  <a:cxn ang="0">
                    <a:pos x="235" y="613"/>
                  </a:cxn>
                  <a:cxn ang="0">
                    <a:pos x="224" y="590"/>
                  </a:cxn>
                  <a:cxn ang="0">
                    <a:pos x="232" y="561"/>
                  </a:cxn>
                  <a:cxn ang="0">
                    <a:pos x="252" y="557"/>
                  </a:cxn>
                  <a:cxn ang="0">
                    <a:pos x="255" y="554"/>
                  </a:cxn>
                  <a:cxn ang="0">
                    <a:pos x="253" y="489"/>
                  </a:cxn>
                  <a:cxn ang="0">
                    <a:pos x="255" y="460"/>
                  </a:cxn>
                  <a:cxn ang="0">
                    <a:pos x="262" y="430"/>
                  </a:cxn>
                  <a:cxn ang="0">
                    <a:pos x="272" y="380"/>
                  </a:cxn>
                  <a:cxn ang="0">
                    <a:pos x="267" y="365"/>
                  </a:cxn>
                  <a:cxn ang="0">
                    <a:pos x="267" y="348"/>
                  </a:cxn>
                  <a:cxn ang="0">
                    <a:pos x="270" y="344"/>
                  </a:cxn>
                  <a:cxn ang="0">
                    <a:pos x="267" y="311"/>
                  </a:cxn>
                  <a:cxn ang="0">
                    <a:pos x="264" y="262"/>
                  </a:cxn>
                  <a:cxn ang="0">
                    <a:pos x="282" y="223"/>
                  </a:cxn>
                  <a:cxn ang="0">
                    <a:pos x="294" y="218"/>
                  </a:cxn>
                  <a:cxn ang="0">
                    <a:pos x="305" y="203"/>
                  </a:cxn>
                  <a:cxn ang="0">
                    <a:pos x="320" y="193"/>
                  </a:cxn>
                  <a:cxn ang="0">
                    <a:pos x="333" y="188"/>
                  </a:cxn>
                  <a:cxn ang="0">
                    <a:pos x="350" y="153"/>
                  </a:cxn>
                  <a:cxn ang="0">
                    <a:pos x="347" y="150"/>
                  </a:cxn>
                  <a:cxn ang="0">
                    <a:pos x="377" y="120"/>
                  </a:cxn>
                  <a:cxn ang="0">
                    <a:pos x="389" y="97"/>
                  </a:cxn>
                  <a:cxn ang="0">
                    <a:pos x="412" y="74"/>
                  </a:cxn>
                  <a:cxn ang="0">
                    <a:pos x="431" y="42"/>
                  </a:cxn>
                  <a:cxn ang="0">
                    <a:pos x="439" y="21"/>
                  </a:cxn>
                </a:cxnLst>
                <a:rect l="0" t="0" r="r" b="b"/>
                <a:pathLst>
                  <a:path w="459" h="684">
                    <a:moveTo>
                      <a:pt x="5" y="75"/>
                    </a:moveTo>
                    <a:lnTo>
                      <a:pt x="5" y="78"/>
                    </a:lnTo>
                    <a:lnTo>
                      <a:pt x="8" y="81"/>
                    </a:lnTo>
                    <a:lnTo>
                      <a:pt x="5" y="82"/>
                    </a:lnTo>
                    <a:lnTo>
                      <a:pt x="5" y="81"/>
                    </a:lnTo>
                    <a:lnTo>
                      <a:pt x="3" y="78"/>
                    </a:lnTo>
                    <a:lnTo>
                      <a:pt x="3" y="81"/>
                    </a:lnTo>
                    <a:lnTo>
                      <a:pt x="3" y="78"/>
                    </a:lnTo>
                    <a:lnTo>
                      <a:pt x="1" y="75"/>
                    </a:lnTo>
                    <a:lnTo>
                      <a:pt x="0" y="81"/>
                    </a:lnTo>
                    <a:lnTo>
                      <a:pt x="3" y="81"/>
                    </a:lnTo>
                    <a:lnTo>
                      <a:pt x="3" y="82"/>
                    </a:lnTo>
                    <a:lnTo>
                      <a:pt x="3" y="86"/>
                    </a:lnTo>
                    <a:lnTo>
                      <a:pt x="3" y="89"/>
                    </a:lnTo>
                    <a:lnTo>
                      <a:pt x="5" y="89"/>
                    </a:lnTo>
                    <a:lnTo>
                      <a:pt x="3" y="93"/>
                    </a:lnTo>
                    <a:lnTo>
                      <a:pt x="5" y="93"/>
                    </a:lnTo>
                    <a:lnTo>
                      <a:pt x="3" y="94"/>
                    </a:lnTo>
                    <a:lnTo>
                      <a:pt x="5" y="97"/>
                    </a:lnTo>
                    <a:lnTo>
                      <a:pt x="8" y="105"/>
                    </a:lnTo>
                    <a:lnTo>
                      <a:pt x="8" y="112"/>
                    </a:lnTo>
                    <a:lnTo>
                      <a:pt x="8" y="115"/>
                    </a:lnTo>
                    <a:lnTo>
                      <a:pt x="8" y="119"/>
                    </a:lnTo>
                    <a:lnTo>
                      <a:pt x="10" y="119"/>
                    </a:lnTo>
                    <a:lnTo>
                      <a:pt x="8" y="119"/>
                    </a:lnTo>
                    <a:lnTo>
                      <a:pt x="8" y="120"/>
                    </a:lnTo>
                    <a:lnTo>
                      <a:pt x="10" y="124"/>
                    </a:lnTo>
                    <a:lnTo>
                      <a:pt x="10" y="127"/>
                    </a:lnTo>
                    <a:lnTo>
                      <a:pt x="10" y="130"/>
                    </a:lnTo>
                    <a:lnTo>
                      <a:pt x="10" y="131"/>
                    </a:lnTo>
                    <a:lnTo>
                      <a:pt x="10" y="135"/>
                    </a:lnTo>
                    <a:lnTo>
                      <a:pt x="10" y="139"/>
                    </a:lnTo>
                    <a:lnTo>
                      <a:pt x="10" y="142"/>
                    </a:lnTo>
                    <a:lnTo>
                      <a:pt x="14" y="149"/>
                    </a:lnTo>
                    <a:lnTo>
                      <a:pt x="14" y="153"/>
                    </a:lnTo>
                    <a:lnTo>
                      <a:pt x="10" y="153"/>
                    </a:lnTo>
                    <a:lnTo>
                      <a:pt x="14" y="153"/>
                    </a:lnTo>
                    <a:lnTo>
                      <a:pt x="14" y="159"/>
                    </a:lnTo>
                    <a:lnTo>
                      <a:pt x="14" y="163"/>
                    </a:lnTo>
                    <a:lnTo>
                      <a:pt x="14" y="165"/>
                    </a:lnTo>
                    <a:lnTo>
                      <a:pt x="15" y="168"/>
                    </a:lnTo>
                    <a:lnTo>
                      <a:pt x="14" y="169"/>
                    </a:lnTo>
                    <a:lnTo>
                      <a:pt x="15" y="172"/>
                    </a:lnTo>
                    <a:lnTo>
                      <a:pt x="15" y="173"/>
                    </a:lnTo>
                    <a:lnTo>
                      <a:pt x="15" y="176"/>
                    </a:lnTo>
                    <a:lnTo>
                      <a:pt x="15" y="180"/>
                    </a:lnTo>
                    <a:lnTo>
                      <a:pt x="15" y="176"/>
                    </a:lnTo>
                    <a:lnTo>
                      <a:pt x="15" y="180"/>
                    </a:lnTo>
                    <a:lnTo>
                      <a:pt x="15" y="182"/>
                    </a:lnTo>
                    <a:lnTo>
                      <a:pt x="15" y="180"/>
                    </a:lnTo>
                    <a:lnTo>
                      <a:pt x="15" y="182"/>
                    </a:lnTo>
                    <a:lnTo>
                      <a:pt x="15" y="188"/>
                    </a:lnTo>
                    <a:lnTo>
                      <a:pt x="15" y="191"/>
                    </a:lnTo>
                    <a:lnTo>
                      <a:pt x="15" y="193"/>
                    </a:lnTo>
                    <a:lnTo>
                      <a:pt x="19" y="199"/>
                    </a:lnTo>
                    <a:lnTo>
                      <a:pt x="19" y="203"/>
                    </a:lnTo>
                    <a:lnTo>
                      <a:pt x="19" y="208"/>
                    </a:lnTo>
                    <a:lnTo>
                      <a:pt x="19" y="203"/>
                    </a:lnTo>
                    <a:lnTo>
                      <a:pt x="20" y="203"/>
                    </a:lnTo>
                    <a:lnTo>
                      <a:pt x="20" y="210"/>
                    </a:lnTo>
                    <a:lnTo>
                      <a:pt x="19" y="212"/>
                    </a:lnTo>
                    <a:lnTo>
                      <a:pt x="20" y="212"/>
                    </a:lnTo>
                    <a:lnTo>
                      <a:pt x="20" y="216"/>
                    </a:lnTo>
                    <a:lnTo>
                      <a:pt x="24" y="223"/>
                    </a:lnTo>
                    <a:lnTo>
                      <a:pt x="26" y="227"/>
                    </a:lnTo>
                    <a:lnTo>
                      <a:pt x="26" y="229"/>
                    </a:lnTo>
                    <a:lnTo>
                      <a:pt x="26" y="231"/>
                    </a:lnTo>
                    <a:lnTo>
                      <a:pt x="30" y="231"/>
                    </a:lnTo>
                    <a:lnTo>
                      <a:pt x="30" y="233"/>
                    </a:lnTo>
                    <a:lnTo>
                      <a:pt x="30" y="238"/>
                    </a:lnTo>
                    <a:lnTo>
                      <a:pt x="33" y="233"/>
                    </a:lnTo>
                    <a:lnTo>
                      <a:pt x="35" y="233"/>
                    </a:lnTo>
                    <a:lnTo>
                      <a:pt x="33" y="233"/>
                    </a:lnTo>
                    <a:lnTo>
                      <a:pt x="30" y="238"/>
                    </a:lnTo>
                    <a:lnTo>
                      <a:pt x="33" y="243"/>
                    </a:lnTo>
                    <a:lnTo>
                      <a:pt x="35" y="242"/>
                    </a:lnTo>
                    <a:lnTo>
                      <a:pt x="35" y="243"/>
                    </a:lnTo>
                    <a:lnTo>
                      <a:pt x="33" y="243"/>
                    </a:lnTo>
                    <a:lnTo>
                      <a:pt x="33" y="246"/>
                    </a:lnTo>
                    <a:lnTo>
                      <a:pt x="38" y="248"/>
                    </a:lnTo>
                    <a:lnTo>
                      <a:pt x="41" y="253"/>
                    </a:lnTo>
                    <a:lnTo>
                      <a:pt x="38" y="248"/>
                    </a:lnTo>
                    <a:lnTo>
                      <a:pt x="33" y="248"/>
                    </a:lnTo>
                    <a:lnTo>
                      <a:pt x="33" y="253"/>
                    </a:lnTo>
                    <a:lnTo>
                      <a:pt x="35" y="253"/>
                    </a:lnTo>
                    <a:lnTo>
                      <a:pt x="38" y="257"/>
                    </a:lnTo>
                    <a:lnTo>
                      <a:pt x="38" y="258"/>
                    </a:lnTo>
                    <a:lnTo>
                      <a:pt x="38" y="265"/>
                    </a:lnTo>
                    <a:lnTo>
                      <a:pt x="41" y="265"/>
                    </a:lnTo>
                    <a:lnTo>
                      <a:pt x="38" y="266"/>
                    </a:lnTo>
                    <a:lnTo>
                      <a:pt x="38" y="269"/>
                    </a:lnTo>
                    <a:lnTo>
                      <a:pt x="38" y="272"/>
                    </a:lnTo>
                    <a:lnTo>
                      <a:pt x="41" y="273"/>
                    </a:lnTo>
                    <a:lnTo>
                      <a:pt x="41" y="276"/>
                    </a:lnTo>
                    <a:lnTo>
                      <a:pt x="41" y="280"/>
                    </a:lnTo>
                    <a:lnTo>
                      <a:pt x="45" y="280"/>
                    </a:lnTo>
                    <a:lnTo>
                      <a:pt x="45" y="281"/>
                    </a:lnTo>
                    <a:lnTo>
                      <a:pt x="46" y="281"/>
                    </a:lnTo>
                    <a:lnTo>
                      <a:pt x="49" y="280"/>
                    </a:lnTo>
                    <a:lnTo>
                      <a:pt x="49" y="281"/>
                    </a:lnTo>
                    <a:lnTo>
                      <a:pt x="46" y="281"/>
                    </a:lnTo>
                    <a:lnTo>
                      <a:pt x="45" y="281"/>
                    </a:lnTo>
                    <a:lnTo>
                      <a:pt x="45" y="284"/>
                    </a:lnTo>
                    <a:lnTo>
                      <a:pt x="46" y="287"/>
                    </a:lnTo>
                    <a:lnTo>
                      <a:pt x="46" y="288"/>
                    </a:lnTo>
                    <a:lnTo>
                      <a:pt x="49" y="288"/>
                    </a:lnTo>
                    <a:lnTo>
                      <a:pt x="52" y="291"/>
                    </a:lnTo>
                    <a:lnTo>
                      <a:pt x="52" y="295"/>
                    </a:lnTo>
                    <a:lnTo>
                      <a:pt x="52" y="296"/>
                    </a:lnTo>
                    <a:lnTo>
                      <a:pt x="52" y="295"/>
                    </a:lnTo>
                    <a:lnTo>
                      <a:pt x="52" y="296"/>
                    </a:lnTo>
                    <a:lnTo>
                      <a:pt x="52" y="302"/>
                    </a:lnTo>
                    <a:lnTo>
                      <a:pt x="52" y="299"/>
                    </a:lnTo>
                    <a:lnTo>
                      <a:pt x="53" y="296"/>
                    </a:lnTo>
                    <a:lnTo>
                      <a:pt x="53" y="299"/>
                    </a:lnTo>
                    <a:lnTo>
                      <a:pt x="54" y="302"/>
                    </a:lnTo>
                    <a:lnTo>
                      <a:pt x="54" y="303"/>
                    </a:lnTo>
                    <a:lnTo>
                      <a:pt x="54" y="306"/>
                    </a:lnTo>
                    <a:lnTo>
                      <a:pt x="54" y="303"/>
                    </a:lnTo>
                    <a:lnTo>
                      <a:pt x="54" y="302"/>
                    </a:lnTo>
                    <a:lnTo>
                      <a:pt x="53" y="302"/>
                    </a:lnTo>
                    <a:lnTo>
                      <a:pt x="54" y="307"/>
                    </a:lnTo>
                    <a:lnTo>
                      <a:pt x="54" y="317"/>
                    </a:lnTo>
                    <a:lnTo>
                      <a:pt x="58" y="318"/>
                    </a:lnTo>
                    <a:lnTo>
                      <a:pt x="57" y="318"/>
                    </a:lnTo>
                    <a:lnTo>
                      <a:pt x="57" y="322"/>
                    </a:lnTo>
                    <a:lnTo>
                      <a:pt x="58" y="332"/>
                    </a:lnTo>
                    <a:lnTo>
                      <a:pt x="58" y="333"/>
                    </a:lnTo>
                    <a:lnTo>
                      <a:pt x="60" y="337"/>
                    </a:lnTo>
                    <a:lnTo>
                      <a:pt x="62" y="341"/>
                    </a:lnTo>
                    <a:lnTo>
                      <a:pt x="64" y="352"/>
                    </a:lnTo>
                    <a:lnTo>
                      <a:pt x="66" y="352"/>
                    </a:lnTo>
                    <a:lnTo>
                      <a:pt x="66" y="348"/>
                    </a:lnTo>
                    <a:lnTo>
                      <a:pt x="66" y="352"/>
                    </a:lnTo>
                    <a:lnTo>
                      <a:pt x="68" y="352"/>
                    </a:lnTo>
                    <a:lnTo>
                      <a:pt x="66" y="355"/>
                    </a:lnTo>
                    <a:lnTo>
                      <a:pt x="66" y="352"/>
                    </a:lnTo>
                    <a:lnTo>
                      <a:pt x="66" y="356"/>
                    </a:lnTo>
                    <a:lnTo>
                      <a:pt x="66" y="355"/>
                    </a:lnTo>
                    <a:lnTo>
                      <a:pt x="66" y="360"/>
                    </a:lnTo>
                    <a:lnTo>
                      <a:pt x="66" y="365"/>
                    </a:lnTo>
                    <a:lnTo>
                      <a:pt x="68" y="365"/>
                    </a:lnTo>
                    <a:lnTo>
                      <a:pt x="66" y="365"/>
                    </a:lnTo>
                    <a:lnTo>
                      <a:pt x="68" y="367"/>
                    </a:lnTo>
                    <a:lnTo>
                      <a:pt x="66" y="367"/>
                    </a:lnTo>
                    <a:lnTo>
                      <a:pt x="66" y="365"/>
                    </a:lnTo>
                    <a:lnTo>
                      <a:pt x="66" y="369"/>
                    </a:lnTo>
                    <a:lnTo>
                      <a:pt x="68" y="369"/>
                    </a:lnTo>
                    <a:lnTo>
                      <a:pt x="68" y="380"/>
                    </a:lnTo>
                    <a:lnTo>
                      <a:pt x="68" y="386"/>
                    </a:lnTo>
                    <a:lnTo>
                      <a:pt x="71" y="386"/>
                    </a:lnTo>
                    <a:lnTo>
                      <a:pt x="68" y="390"/>
                    </a:lnTo>
                    <a:lnTo>
                      <a:pt x="71" y="399"/>
                    </a:lnTo>
                    <a:lnTo>
                      <a:pt x="71" y="401"/>
                    </a:lnTo>
                    <a:lnTo>
                      <a:pt x="73" y="399"/>
                    </a:lnTo>
                    <a:lnTo>
                      <a:pt x="76" y="399"/>
                    </a:lnTo>
                    <a:lnTo>
                      <a:pt x="73" y="401"/>
                    </a:lnTo>
                    <a:lnTo>
                      <a:pt x="71" y="401"/>
                    </a:lnTo>
                    <a:lnTo>
                      <a:pt x="71" y="405"/>
                    </a:lnTo>
                    <a:lnTo>
                      <a:pt x="71" y="407"/>
                    </a:lnTo>
                    <a:lnTo>
                      <a:pt x="76" y="422"/>
                    </a:lnTo>
                    <a:lnTo>
                      <a:pt x="79" y="430"/>
                    </a:lnTo>
                    <a:lnTo>
                      <a:pt x="79" y="437"/>
                    </a:lnTo>
                    <a:lnTo>
                      <a:pt x="81" y="437"/>
                    </a:lnTo>
                    <a:lnTo>
                      <a:pt x="81" y="439"/>
                    </a:lnTo>
                    <a:lnTo>
                      <a:pt x="84" y="445"/>
                    </a:lnTo>
                    <a:lnTo>
                      <a:pt x="84" y="452"/>
                    </a:lnTo>
                    <a:lnTo>
                      <a:pt x="84" y="449"/>
                    </a:lnTo>
                    <a:lnTo>
                      <a:pt x="84" y="452"/>
                    </a:lnTo>
                    <a:lnTo>
                      <a:pt x="87" y="452"/>
                    </a:lnTo>
                    <a:lnTo>
                      <a:pt x="87" y="449"/>
                    </a:lnTo>
                    <a:lnTo>
                      <a:pt x="90" y="449"/>
                    </a:lnTo>
                    <a:lnTo>
                      <a:pt x="90" y="452"/>
                    </a:lnTo>
                    <a:lnTo>
                      <a:pt x="87" y="452"/>
                    </a:lnTo>
                    <a:lnTo>
                      <a:pt x="90" y="456"/>
                    </a:lnTo>
                    <a:lnTo>
                      <a:pt x="90" y="452"/>
                    </a:lnTo>
                    <a:lnTo>
                      <a:pt x="90" y="456"/>
                    </a:lnTo>
                    <a:lnTo>
                      <a:pt x="87" y="456"/>
                    </a:lnTo>
                    <a:lnTo>
                      <a:pt x="90" y="456"/>
                    </a:lnTo>
                    <a:lnTo>
                      <a:pt x="90" y="459"/>
                    </a:lnTo>
                    <a:lnTo>
                      <a:pt x="90" y="460"/>
                    </a:lnTo>
                    <a:lnTo>
                      <a:pt x="95" y="468"/>
                    </a:lnTo>
                    <a:lnTo>
                      <a:pt x="100" y="482"/>
                    </a:lnTo>
                    <a:lnTo>
                      <a:pt x="100" y="483"/>
                    </a:lnTo>
                    <a:lnTo>
                      <a:pt x="104" y="489"/>
                    </a:lnTo>
                    <a:lnTo>
                      <a:pt x="104" y="490"/>
                    </a:lnTo>
                    <a:lnTo>
                      <a:pt x="106" y="508"/>
                    </a:lnTo>
                    <a:lnTo>
                      <a:pt x="110" y="516"/>
                    </a:lnTo>
                    <a:lnTo>
                      <a:pt x="111" y="523"/>
                    </a:lnTo>
                    <a:lnTo>
                      <a:pt x="113" y="523"/>
                    </a:lnTo>
                    <a:lnTo>
                      <a:pt x="111" y="524"/>
                    </a:lnTo>
                    <a:lnTo>
                      <a:pt x="111" y="527"/>
                    </a:lnTo>
                    <a:lnTo>
                      <a:pt x="115" y="538"/>
                    </a:lnTo>
                    <a:lnTo>
                      <a:pt x="117" y="542"/>
                    </a:lnTo>
                    <a:lnTo>
                      <a:pt x="118" y="546"/>
                    </a:lnTo>
                    <a:lnTo>
                      <a:pt x="118" y="547"/>
                    </a:lnTo>
                    <a:lnTo>
                      <a:pt x="119" y="561"/>
                    </a:lnTo>
                    <a:lnTo>
                      <a:pt x="122" y="561"/>
                    </a:lnTo>
                    <a:lnTo>
                      <a:pt x="122" y="557"/>
                    </a:lnTo>
                    <a:lnTo>
                      <a:pt x="123" y="557"/>
                    </a:lnTo>
                    <a:lnTo>
                      <a:pt x="123" y="561"/>
                    </a:lnTo>
                    <a:lnTo>
                      <a:pt x="119" y="561"/>
                    </a:lnTo>
                    <a:lnTo>
                      <a:pt x="119" y="565"/>
                    </a:lnTo>
                    <a:lnTo>
                      <a:pt x="123" y="573"/>
                    </a:lnTo>
                    <a:lnTo>
                      <a:pt x="123" y="567"/>
                    </a:lnTo>
                    <a:lnTo>
                      <a:pt x="122" y="565"/>
                    </a:lnTo>
                    <a:lnTo>
                      <a:pt x="123" y="565"/>
                    </a:lnTo>
                    <a:lnTo>
                      <a:pt x="123" y="567"/>
                    </a:lnTo>
                    <a:lnTo>
                      <a:pt x="123" y="569"/>
                    </a:lnTo>
                    <a:lnTo>
                      <a:pt x="123" y="573"/>
                    </a:lnTo>
                    <a:lnTo>
                      <a:pt x="125" y="573"/>
                    </a:lnTo>
                    <a:lnTo>
                      <a:pt x="127" y="575"/>
                    </a:lnTo>
                    <a:lnTo>
                      <a:pt x="129" y="582"/>
                    </a:lnTo>
                    <a:lnTo>
                      <a:pt x="129" y="584"/>
                    </a:lnTo>
                    <a:lnTo>
                      <a:pt x="129" y="586"/>
                    </a:lnTo>
                    <a:lnTo>
                      <a:pt x="129" y="588"/>
                    </a:lnTo>
                    <a:lnTo>
                      <a:pt x="127" y="586"/>
                    </a:lnTo>
                    <a:lnTo>
                      <a:pt x="127" y="582"/>
                    </a:lnTo>
                    <a:lnTo>
                      <a:pt x="127" y="577"/>
                    </a:lnTo>
                    <a:lnTo>
                      <a:pt x="125" y="577"/>
                    </a:lnTo>
                    <a:lnTo>
                      <a:pt x="127" y="582"/>
                    </a:lnTo>
                    <a:lnTo>
                      <a:pt x="127" y="586"/>
                    </a:lnTo>
                    <a:lnTo>
                      <a:pt x="125" y="577"/>
                    </a:lnTo>
                    <a:lnTo>
                      <a:pt x="123" y="580"/>
                    </a:lnTo>
                    <a:lnTo>
                      <a:pt x="123" y="577"/>
                    </a:lnTo>
                    <a:lnTo>
                      <a:pt x="123" y="575"/>
                    </a:lnTo>
                    <a:lnTo>
                      <a:pt x="125" y="575"/>
                    </a:lnTo>
                    <a:lnTo>
                      <a:pt x="123" y="573"/>
                    </a:lnTo>
                    <a:lnTo>
                      <a:pt x="123" y="584"/>
                    </a:lnTo>
                    <a:lnTo>
                      <a:pt x="123" y="588"/>
                    </a:lnTo>
                    <a:lnTo>
                      <a:pt x="125" y="601"/>
                    </a:lnTo>
                    <a:lnTo>
                      <a:pt x="129" y="613"/>
                    </a:lnTo>
                    <a:lnTo>
                      <a:pt x="130" y="620"/>
                    </a:lnTo>
                    <a:lnTo>
                      <a:pt x="129" y="616"/>
                    </a:lnTo>
                    <a:lnTo>
                      <a:pt x="130" y="616"/>
                    </a:lnTo>
                    <a:lnTo>
                      <a:pt x="130" y="620"/>
                    </a:lnTo>
                    <a:lnTo>
                      <a:pt x="133" y="620"/>
                    </a:lnTo>
                    <a:lnTo>
                      <a:pt x="133" y="622"/>
                    </a:lnTo>
                    <a:lnTo>
                      <a:pt x="130" y="622"/>
                    </a:lnTo>
                    <a:lnTo>
                      <a:pt x="133" y="631"/>
                    </a:lnTo>
                    <a:lnTo>
                      <a:pt x="133" y="632"/>
                    </a:lnTo>
                    <a:lnTo>
                      <a:pt x="133" y="631"/>
                    </a:lnTo>
                    <a:lnTo>
                      <a:pt x="133" y="632"/>
                    </a:lnTo>
                    <a:lnTo>
                      <a:pt x="137" y="631"/>
                    </a:lnTo>
                    <a:lnTo>
                      <a:pt x="138" y="631"/>
                    </a:lnTo>
                    <a:lnTo>
                      <a:pt x="137" y="631"/>
                    </a:lnTo>
                    <a:lnTo>
                      <a:pt x="138" y="631"/>
                    </a:lnTo>
                    <a:lnTo>
                      <a:pt x="137" y="631"/>
                    </a:lnTo>
                    <a:lnTo>
                      <a:pt x="133" y="635"/>
                    </a:lnTo>
                    <a:lnTo>
                      <a:pt x="137" y="635"/>
                    </a:lnTo>
                    <a:lnTo>
                      <a:pt x="133" y="632"/>
                    </a:lnTo>
                    <a:lnTo>
                      <a:pt x="133" y="635"/>
                    </a:lnTo>
                    <a:lnTo>
                      <a:pt x="138" y="641"/>
                    </a:lnTo>
                    <a:lnTo>
                      <a:pt x="150" y="665"/>
                    </a:lnTo>
                    <a:lnTo>
                      <a:pt x="157" y="677"/>
                    </a:lnTo>
                    <a:lnTo>
                      <a:pt x="161" y="680"/>
                    </a:lnTo>
                    <a:lnTo>
                      <a:pt x="161" y="681"/>
                    </a:lnTo>
                    <a:lnTo>
                      <a:pt x="168" y="684"/>
                    </a:lnTo>
                    <a:lnTo>
                      <a:pt x="172" y="684"/>
                    </a:lnTo>
                    <a:lnTo>
                      <a:pt x="172" y="681"/>
                    </a:lnTo>
                    <a:lnTo>
                      <a:pt x="180" y="677"/>
                    </a:lnTo>
                    <a:lnTo>
                      <a:pt x="180" y="676"/>
                    </a:lnTo>
                    <a:lnTo>
                      <a:pt x="183" y="676"/>
                    </a:lnTo>
                    <a:lnTo>
                      <a:pt x="186" y="669"/>
                    </a:lnTo>
                    <a:lnTo>
                      <a:pt x="190" y="669"/>
                    </a:lnTo>
                    <a:lnTo>
                      <a:pt x="190" y="665"/>
                    </a:lnTo>
                    <a:lnTo>
                      <a:pt x="191" y="661"/>
                    </a:lnTo>
                    <a:lnTo>
                      <a:pt x="191" y="654"/>
                    </a:lnTo>
                    <a:lnTo>
                      <a:pt x="191" y="651"/>
                    </a:lnTo>
                    <a:lnTo>
                      <a:pt x="194" y="646"/>
                    </a:lnTo>
                    <a:lnTo>
                      <a:pt x="194" y="643"/>
                    </a:lnTo>
                    <a:lnTo>
                      <a:pt x="195" y="643"/>
                    </a:lnTo>
                    <a:lnTo>
                      <a:pt x="194" y="641"/>
                    </a:lnTo>
                    <a:lnTo>
                      <a:pt x="194" y="643"/>
                    </a:lnTo>
                    <a:lnTo>
                      <a:pt x="194" y="639"/>
                    </a:lnTo>
                    <a:lnTo>
                      <a:pt x="194" y="635"/>
                    </a:lnTo>
                    <a:lnTo>
                      <a:pt x="195" y="631"/>
                    </a:lnTo>
                    <a:lnTo>
                      <a:pt x="203" y="624"/>
                    </a:lnTo>
                    <a:lnTo>
                      <a:pt x="210" y="620"/>
                    </a:lnTo>
                    <a:lnTo>
                      <a:pt x="213" y="617"/>
                    </a:lnTo>
                    <a:lnTo>
                      <a:pt x="218" y="616"/>
                    </a:lnTo>
                    <a:lnTo>
                      <a:pt x="221" y="616"/>
                    </a:lnTo>
                    <a:lnTo>
                      <a:pt x="224" y="613"/>
                    </a:lnTo>
                    <a:lnTo>
                      <a:pt x="229" y="616"/>
                    </a:lnTo>
                    <a:lnTo>
                      <a:pt x="232" y="613"/>
                    </a:lnTo>
                    <a:lnTo>
                      <a:pt x="232" y="616"/>
                    </a:lnTo>
                    <a:lnTo>
                      <a:pt x="235" y="616"/>
                    </a:lnTo>
                    <a:lnTo>
                      <a:pt x="237" y="616"/>
                    </a:lnTo>
                    <a:lnTo>
                      <a:pt x="237" y="620"/>
                    </a:lnTo>
                    <a:lnTo>
                      <a:pt x="240" y="620"/>
                    </a:lnTo>
                    <a:lnTo>
                      <a:pt x="240" y="617"/>
                    </a:lnTo>
                    <a:lnTo>
                      <a:pt x="237" y="616"/>
                    </a:lnTo>
                    <a:lnTo>
                      <a:pt x="237" y="611"/>
                    </a:lnTo>
                    <a:lnTo>
                      <a:pt x="235" y="613"/>
                    </a:lnTo>
                    <a:lnTo>
                      <a:pt x="232" y="613"/>
                    </a:lnTo>
                    <a:lnTo>
                      <a:pt x="226" y="613"/>
                    </a:lnTo>
                    <a:lnTo>
                      <a:pt x="226" y="611"/>
                    </a:lnTo>
                    <a:lnTo>
                      <a:pt x="221" y="605"/>
                    </a:lnTo>
                    <a:lnTo>
                      <a:pt x="221" y="601"/>
                    </a:lnTo>
                    <a:lnTo>
                      <a:pt x="221" y="599"/>
                    </a:lnTo>
                    <a:lnTo>
                      <a:pt x="221" y="592"/>
                    </a:lnTo>
                    <a:lnTo>
                      <a:pt x="224" y="590"/>
                    </a:lnTo>
                    <a:lnTo>
                      <a:pt x="224" y="588"/>
                    </a:lnTo>
                    <a:lnTo>
                      <a:pt x="226" y="586"/>
                    </a:lnTo>
                    <a:lnTo>
                      <a:pt x="229" y="580"/>
                    </a:lnTo>
                    <a:lnTo>
                      <a:pt x="232" y="575"/>
                    </a:lnTo>
                    <a:lnTo>
                      <a:pt x="232" y="569"/>
                    </a:lnTo>
                    <a:lnTo>
                      <a:pt x="235" y="569"/>
                    </a:lnTo>
                    <a:lnTo>
                      <a:pt x="232" y="565"/>
                    </a:lnTo>
                    <a:lnTo>
                      <a:pt x="232" y="561"/>
                    </a:lnTo>
                    <a:lnTo>
                      <a:pt x="235" y="561"/>
                    </a:lnTo>
                    <a:lnTo>
                      <a:pt x="235" y="558"/>
                    </a:lnTo>
                    <a:lnTo>
                      <a:pt x="237" y="554"/>
                    </a:lnTo>
                    <a:lnTo>
                      <a:pt x="237" y="552"/>
                    </a:lnTo>
                    <a:lnTo>
                      <a:pt x="243" y="552"/>
                    </a:lnTo>
                    <a:lnTo>
                      <a:pt x="247" y="552"/>
                    </a:lnTo>
                    <a:lnTo>
                      <a:pt x="247" y="554"/>
                    </a:lnTo>
                    <a:lnTo>
                      <a:pt x="252" y="557"/>
                    </a:lnTo>
                    <a:lnTo>
                      <a:pt x="253" y="557"/>
                    </a:lnTo>
                    <a:lnTo>
                      <a:pt x="252" y="554"/>
                    </a:lnTo>
                    <a:lnTo>
                      <a:pt x="248" y="554"/>
                    </a:lnTo>
                    <a:lnTo>
                      <a:pt x="247" y="554"/>
                    </a:lnTo>
                    <a:lnTo>
                      <a:pt x="248" y="552"/>
                    </a:lnTo>
                    <a:lnTo>
                      <a:pt x="248" y="554"/>
                    </a:lnTo>
                    <a:lnTo>
                      <a:pt x="252" y="552"/>
                    </a:lnTo>
                    <a:lnTo>
                      <a:pt x="255" y="554"/>
                    </a:lnTo>
                    <a:lnTo>
                      <a:pt x="255" y="557"/>
                    </a:lnTo>
                    <a:lnTo>
                      <a:pt x="256" y="554"/>
                    </a:lnTo>
                    <a:lnTo>
                      <a:pt x="256" y="546"/>
                    </a:lnTo>
                    <a:lnTo>
                      <a:pt x="255" y="523"/>
                    </a:lnTo>
                    <a:lnTo>
                      <a:pt x="256" y="501"/>
                    </a:lnTo>
                    <a:lnTo>
                      <a:pt x="255" y="497"/>
                    </a:lnTo>
                    <a:lnTo>
                      <a:pt x="255" y="489"/>
                    </a:lnTo>
                    <a:lnTo>
                      <a:pt x="253" y="489"/>
                    </a:lnTo>
                    <a:lnTo>
                      <a:pt x="252" y="489"/>
                    </a:lnTo>
                    <a:lnTo>
                      <a:pt x="248" y="493"/>
                    </a:lnTo>
                    <a:lnTo>
                      <a:pt x="253" y="489"/>
                    </a:lnTo>
                    <a:lnTo>
                      <a:pt x="255" y="489"/>
                    </a:lnTo>
                    <a:lnTo>
                      <a:pt x="255" y="483"/>
                    </a:lnTo>
                    <a:lnTo>
                      <a:pt x="252" y="478"/>
                    </a:lnTo>
                    <a:lnTo>
                      <a:pt x="255" y="464"/>
                    </a:lnTo>
                    <a:lnTo>
                      <a:pt x="255" y="460"/>
                    </a:lnTo>
                    <a:lnTo>
                      <a:pt x="256" y="452"/>
                    </a:lnTo>
                    <a:lnTo>
                      <a:pt x="256" y="449"/>
                    </a:lnTo>
                    <a:lnTo>
                      <a:pt x="262" y="437"/>
                    </a:lnTo>
                    <a:lnTo>
                      <a:pt x="260" y="439"/>
                    </a:lnTo>
                    <a:lnTo>
                      <a:pt x="260" y="437"/>
                    </a:lnTo>
                    <a:lnTo>
                      <a:pt x="262" y="437"/>
                    </a:lnTo>
                    <a:lnTo>
                      <a:pt x="262" y="435"/>
                    </a:lnTo>
                    <a:lnTo>
                      <a:pt x="262" y="430"/>
                    </a:lnTo>
                    <a:lnTo>
                      <a:pt x="266" y="430"/>
                    </a:lnTo>
                    <a:lnTo>
                      <a:pt x="267" y="422"/>
                    </a:lnTo>
                    <a:lnTo>
                      <a:pt x="270" y="405"/>
                    </a:lnTo>
                    <a:lnTo>
                      <a:pt x="270" y="393"/>
                    </a:lnTo>
                    <a:lnTo>
                      <a:pt x="270" y="388"/>
                    </a:lnTo>
                    <a:lnTo>
                      <a:pt x="272" y="386"/>
                    </a:lnTo>
                    <a:lnTo>
                      <a:pt x="270" y="384"/>
                    </a:lnTo>
                    <a:lnTo>
                      <a:pt x="272" y="380"/>
                    </a:lnTo>
                    <a:lnTo>
                      <a:pt x="272" y="378"/>
                    </a:lnTo>
                    <a:lnTo>
                      <a:pt x="272" y="374"/>
                    </a:lnTo>
                    <a:lnTo>
                      <a:pt x="272" y="365"/>
                    </a:lnTo>
                    <a:lnTo>
                      <a:pt x="272" y="369"/>
                    </a:lnTo>
                    <a:lnTo>
                      <a:pt x="272" y="367"/>
                    </a:lnTo>
                    <a:lnTo>
                      <a:pt x="270" y="365"/>
                    </a:lnTo>
                    <a:lnTo>
                      <a:pt x="267" y="365"/>
                    </a:lnTo>
                    <a:lnTo>
                      <a:pt x="266" y="360"/>
                    </a:lnTo>
                    <a:lnTo>
                      <a:pt x="262" y="356"/>
                    </a:lnTo>
                    <a:lnTo>
                      <a:pt x="264" y="356"/>
                    </a:lnTo>
                    <a:lnTo>
                      <a:pt x="264" y="352"/>
                    </a:lnTo>
                    <a:lnTo>
                      <a:pt x="266" y="352"/>
                    </a:lnTo>
                    <a:lnTo>
                      <a:pt x="266" y="356"/>
                    </a:lnTo>
                    <a:lnTo>
                      <a:pt x="267" y="352"/>
                    </a:lnTo>
                    <a:lnTo>
                      <a:pt x="267" y="348"/>
                    </a:lnTo>
                    <a:lnTo>
                      <a:pt x="267" y="352"/>
                    </a:lnTo>
                    <a:lnTo>
                      <a:pt x="270" y="356"/>
                    </a:lnTo>
                    <a:lnTo>
                      <a:pt x="270" y="360"/>
                    </a:lnTo>
                    <a:lnTo>
                      <a:pt x="270" y="365"/>
                    </a:lnTo>
                    <a:lnTo>
                      <a:pt x="272" y="365"/>
                    </a:lnTo>
                    <a:lnTo>
                      <a:pt x="270" y="352"/>
                    </a:lnTo>
                    <a:lnTo>
                      <a:pt x="270" y="348"/>
                    </a:lnTo>
                    <a:lnTo>
                      <a:pt x="270" y="344"/>
                    </a:lnTo>
                    <a:lnTo>
                      <a:pt x="267" y="333"/>
                    </a:lnTo>
                    <a:lnTo>
                      <a:pt x="266" y="325"/>
                    </a:lnTo>
                    <a:lnTo>
                      <a:pt x="266" y="321"/>
                    </a:lnTo>
                    <a:lnTo>
                      <a:pt x="264" y="322"/>
                    </a:lnTo>
                    <a:lnTo>
                      <a:pt x="262" y="322"/>
                    </a:lnTo>
                    <a:lnTo>
                      <a:pt x="264" y="318"/>
                    </a:lnTo>
                    <a:lnTo>
                      <a:pt x="267" y="317"/>
                    </a:lnTo>
                    <a:lnTo>
                      <a:pt x="267" y="311"/>
                    </a:lnTo>
                    <a:lnTo>
                      <a:pt x="267" y="302"/>
                    </a:lnTo>
                    <a:lnTo>
                      <a:pt x="267" y="296"/>
                    </a:lnTo>
                    <a:lnTo>
                      <a:pt x="267" y="292"/>
                    </a:lnTo>
                    <a:lnTo>
                      <a:pt x="266" y="291"/>
                    </a:lnTo>
                    <a:lnTo>
                      <a:pt x="266" y="287"/>
                    </a:lnTo>
                    <a:lnTo>
                      <a:pt x="264" y="281"/>
                    </a:lnTo>
                    <a:lnTo>
                      <a:pt x="262" y="269"/>
                    </a:lnTo>
                    <a:lnTo>
                      <a:pt x="264" y="262"/>
                    </a:lnTo>
                    <a:lnTo>
                      <a:pt x="264" y="261"/>
                    </a:lnTo>
                    <a:lnTo>
                      <a:pt x="264" y="254"/>
                    </a:lnTo>
                    <a:lnTo>
                      <a:pt x="266" y="248"/>
                    </a:lnTo>
                    <a:lnTo>
                      <a:pt x="267" y="243"/>
                    </a:lnTo>
                    <a:lnTo>
                      <a:pt x="270" y="233"/>
                    </a:lnTo>
                    <a:lnTo>
                      <a:pt x="274" y="227"/>
                    </a:lnTo>
                    <a:lnTo>
                      <a:pt x="281" y="223"/>
                    </a:lnTo>
                    <a:lnTo>
                      <a:pt x="282" y="223"/>
                    </a:lnTo>
                    <a:lnTo>
                      <a:pt x="286" y="223"/>
                    </a:lnTo>
                    <a:lnTo>
                      <a:pt x="287" y="220"/>
                    </a:lnTo>
                    <a:lnTo>
                      <a:pt x="289" y="223"/>
                    </a:lnTo>
                    <a:lnTo>
                      <a:pt x="289" y="224"/>
                    </a:lnTo>
                    <a:lnTo>
                      <a:pt x="289" y="229"/>
                    </a:lnTo>
                    <a:lnTo>
                      <a:pt x="289" y="231"/>
                    </a:lnTo>
                    <a:lnTo>
                      <a:pt x="293" y="224"/>
                    </a:lnTo>
                    <a:lnTo>
                      <a:pt x="294" y="218"/>
                    </a:lnTo>
                    <a:lnTo>
                      <a:pt x="294" y="212"/>
                    </a:lnTo>
                    <a:lnTo>
                      <a:pt x="294" y="218"/>
                    </a:lnTo>
                    <a:lnTo>
                      <a:pt x="294" y="223"/>
                    </a:lnTo>
                    <a:lnTo>
                      <a:pt x="298" y="227"/>
                    </a:lnTo>
                    <a:lnTo>
                      <a:pt x="298" y="223"/>
                    </a:lnTo>
                    <a:lnTo>
                      <a:pt x="302" y="216"/>
                    </a:lnTo>
                    <a:lnTo>
                      <a:pt x="302" y="212"/>
                    </a:lnTo>
                    <a:lnTo>
                      <a:pt x="305" y="203"/>
                    </a:lnTo>
                    <a:lnTo>
                      <a:pt x="308" y="195"/>
                    </a:lnTo>
                    <a:lnTo>
                      <a:pt x="305" y="195"/>
                    </a:lnTo>
                    <a:lnTo>
                      <a:pt x="308" y="191"/>
                    </a:lnTo>
                    <a:lnTo>
                      <a:pt x="312" y="191"/>
                    </a:lnTo>
                    <a:lnTo>
                      <a:pt x="314" y="191"/>
                    </a:lnTo>
                    <a:lnTo>
                      <a:pt x="312" y="193"/>
                    </a:lnTo>
                    <a:lnTo>
                      <a:pt x="314" y="193"/>
                    </a:lnTo>
                    <a:lnTo>
                      <a:pt x="320" y="193"/>
                    </a:lnTo>
                    <a:lnTo>
                      <a:pt x="317" y="191"/>
                    </a:lnTo>
                    <a:lnTo>
                      <a:pt x="320" y="191"/>
                    </a:lnTo>
                    <a:lnTo>
                      <a:pt x="320" y="193"/>
                    </a:lnTo>
                    <a:lnTo>
                      <a:pt x="323" y="193"/>
                    </a:lnTo>
                    <a:lnTo>
                      <a:pt x="323" y="195"/>
                    </a:lnTo>
                    <a:lnTo>
                      <a:pt x="328" y="191"/>
                    </a:lnTo>
                    <a:lnTo>
                      <a:pt x="332" y="191"/>
                    </a:lnTo>
                    <a:lnTo>
                      <a:pt x="333" y="188"/>
                    </a:lnTo>
                    <a:lnTo>
                      <a:pt x="336" y="187"/>
                    </a:lnTo>
                    <a:lnTo>
                      <a:pt x="337" y="187"/>
                    </a:lnTo>
                    <a:lnTo>
                      <a:pt x="344" y="180"/>
                    </a:lnTo>
                    <a:lnTo>
                      <a:pt x="344" y="176"/>
                    </a:lnTo>
                    <a:lnTo>
                      <a:pt x="344" y="180"/>
                    </a:lnTo>
                    <a:lnTo>
                      <a:pt x="347" y="176"/>
                    </a:lnTo>
                    <a:lnTo>
                      <a:pt x="347" y="168"/>
                    </a:lnTo>
                    <a:lnTo>
                      <a:pt x="350" y="153"/>
                    </a:lnTo>
                    <a:lnTo>
                      <a:pt x="347" y="157"/>
                    </a:lnTo>
                    <a:lnTo>
                      <a:pt x="347" y="163"/>
                    </a:lnTo>
                    <a:lnTo>
                      <a:pt x="347" y="165"/>
                    </a:lnTo>
                    <a:lnTo>
                      <a:pt x="347" y="163"/>
                    </a:lnTo>
                    <a:lnTo>
                      <a:pt x="344" y="163"/>
                    </a:lnTo>
                    <a:lnTo>
                      <a:pt x="344" y="159"/>
                    </a:lnTo>
                    <a:lnTo>
                      <a:pt x="344" y="157"/>
                    </a:lnTo>
                    <a:lnTo>
                      <a:pt x="347" y="150"/>
                    </a:lnTo>
                    <a:lnTo>
                      <a:pt x="352" y="142"/>
                    </a:lnTo>
                    <a:lnTo>
                      <a:pt x="355" y="138"/>
                    </a:lnTo>
                    <a:lnTo>
                      <a:pt x="363" y="131"/>
                    </a:lnTo>
                    <a:lnTo>
                      <a:pt x="366" y="130"/>
                    </a:lnTo>
                    <a:lnTo>
                      <a:pt x="369" y="130"/>
                    </a:lnTo>
                    <a:lnTo>
                      <a:pt x="371" y="127"/>
                    </a:lnTo>
                    <a:lnTo>
                      <a:pt x="371" y="123"/>
                    </a:lnTo>
                    <a:lnTo>
                      <a:pt x="377" y="120"/>
                    </a:lnTo>
                    <a:lnTo>
                      <a:pt x="378" y="119"/>
                    </a:lnTo>
                    <a:lnTo>
                      <a:pt x="378" y="115"/>
                    </a:lnTo>
                    <a:lnTo>
                      <a:pt x="384" y="112"/>
                    </a:lnTo>
                    <a:lnTo>
                      <a:pt x="378" y="112"/>
                    </a:lnTo>
                    <a:lnTo>
                      <a:pt x="384" y="112"/>
                    </a:lnTo>
                    <a:lnTo>
                      <a:pt x="385" y="112"/>
                    </a:lnTo>
                    <a:lnTo>
                      <a:pt x="389" y="100"/>
                    </a:lnTo>
                    <a:lnTo>
                      <a:pt x="389" y="97"/>
                    </a:lnTo>
                    <a:lnTo>
                      <a:pt x="390" y="97"/>
                    </a:lnTo>
                    <a:lnTo>
                      <a:pt x="393" y="93"/>
                    </a:lnTo>
                    <a:lnTo>
                      <a:pt x="401" y="85"/>
                    </a:lnTo>
                    <a:lnTo>
                      <a:pt x="404" y="81"/>
                    </a:lnTo>
                    <a:lnTo>
                      <a:pt x="407" y="81"/>
                    </a:lnTo>
                    <a:lnTo>
                      <a:pt x="409" y="81"/>
                    </a:lnTo>
                    <a:lnTo>
                      <a:pt x="412" y="75"/>
                    </a:lnTo>
                    <a:lnTo>
                      <a:pt x="412" y="74"/>
                    </a:lnTo>
                    <a:lnTo>
                      <a:pt x="420" y="61"/>
                    </a:lnTo>
                    <a:lnTo>
                      <a:pt x="419" y="63"/>
                    </a:lnTo>
                    <a:lnTo>
                      <a:pt x="417" y="63"/>
                    </a:lnTo>
                    <a:lnTo>
                      <a:pt x="417" y="61"/>
                    </a:lnTo>
                    <a:lnTo>
                      <a:pt x="419" y="61"/>
                    </a:lnTo>
                    <a:lnTo>
                      <a:pt x="424" y="52"/>
                    </a:lnTo>
                    <a:lnTo>
                      <a:pt x="426" y="48"/>
                    </a:lnTo>
                    <a:lnTo>
                      <a:pt x="431" y="42"/>
                    </a:lnTo>
                    <a:lnTo>
                      <a:pt x="434" y="36"/>
                    </a:lnTo>
                    <a:lnTo>
                      <a:pt x="436" y="29"/>
                    </a:lnTo>
                    <a:lnTo>
                      <a:pt x="434" y="29"/>
                    </a:lnTo>
                    <a:lnTo>
                      <a:pt x="434" y="25"/>
                    </a:lnTo>
                    <a:lnTo>
                      <a:pt x="436" y="27"/>
                    </a:lnTo>
                    <a:lnTo>
                      <a:pt x="436" y="29"/>
                    </a:lnTo>
                    <a:lnTo>
                      <a:pt x="436" y="25"/>
                    </a:lnTo>
                    <a:lnTo>
                      <a:pt x="439" y="21"/>
                    </a:lnTo>
                    <a:lnTo>
                      <a:pt x="445" y="14"/>
                    </a:lnTo>
                    <a:lnTo>
                      <a:pt x="447" y="10"/>
                    </a:lnTo>
                    <a:lnTo>
                      <a:pt x="447" y="8"/>
                    </a:lnTo>
                    <a:lnTo>
                      <a:pt x="450" y="4"/>
                    </a:lnTo>
                    <a:lnTo>
                      <a:pt x="459"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41" name="Freeform 425"/>
              <p:cNvSpPr>
                <a:spLocks/>
              </p:cNvSpPr>
              <p:nvPr/>
            </p:nvSpPr>
            <p:spPr bwMode="auto">
              <a:xfrm>
                <a:off x="3717" y="2229"/>
                <a:ext cx="92" cy="141"/>
              </a:xfrm>
              <a:custGeom>
                <a:avLst/>
                <a:gdLst/>
                <a:ahLst/>
                <a:cxnLst>
                  <a:cxn ang="0">
                    <a:pos x="12" y="412"/>
                  </a:cxn>
                  <a:cxn ang="0">
                    <a:pos x="7" y="423"/>
                  </a:cxn>
                  <a:cxn ang="0">
                    <a:pos x="7" y="408"/>
                  </a:cxn>
                  <a:cxn ang="0">
                    <a:pos x="21" y="408"/>
                  </a:cxn>
                  <a:cxn ang="0">
                    <a:pos x="21" y="410"/>
                  </a:cxn>
                  <a:cxn ang="0">
                    <a:pos x="48" y="395"/>
                  </a:cxn>
                  <a:cxn ang="0">
                    <a:pos x="45" y="391"/>
                  </a:cxn>
                  <a:cxn ang="0">
                    <a:pos x="61" y="377"/>
                  </a:cxn>
                  <a:cxn ang="0">
                    <a:pos x="63" y="366"/>
                  </a:cxn>
                  <a:cxn ang="0">
                    <a:pos x="68" y="347"/>
                  </a:cxn>
                  <a:cxn ang="0">
                    <a:pos x="80" y="302"/>
                  </a:cxn>
                  <a:cxn ang="0">
                    <a:pos x="107" y="283"/>
                  </a:cxn>
                  <a:cxn ang="0">
                    <a:pos x="107" y="263"/>
                  </a:cxn>
                  <a:cxn ang="0">
                    <a:pos x="113" y="261"/>
                  </a:cxn>
                  <a:cxn ang="0">
                    <a:pos x="115" y="287"/>
                  </a:cxn>
                  <a:cxn ang="0">
                    <a:pos x="118" y="295"/>
                  </a:cxn>
                  <a:cxn ang="0">
                    <a:pos x="121" y="291"/>
                  </a:cxn>
                  <a:cxn ang="0">
                    <a:pos x="126" y="287"/>
                  </a:cxn>
                  <a:cxn ang="0">
                    <a:pos x="126" y="295"/>
                  </a:cxn>
                  <a:cxn ang="0">
                    <a:pos x="129" y="299"/>
                  </a:cxn>
                  <a:cxn ang="0">
                    <a:pos x="129" y="278"/>
                  </a:cxn>
                  <a:cxn ang="0">
                    <a:pos x="132" y="276"/>
                  </a:cxn>
                  <a:cxn ang="0">
                    <a:pos x="134" y="278"/>
                  </a:cxn>
                  <a:cxn ang="0">
                    <a:pos x="137" y="295"/>
                  </a:cxn>
                  <a:cxn ang="0">
                    <a:pos x="147" y="299"/>
                  </a:cxn>
                  <a:cxn ang="0">
                    <a:pos x="140" y="278"/>
                  </a:cxn>
                  <a:cxn ang="0">
                    <a:pos x="149" y="265"/>
                  </a:cxn>
                  <a:cxn ang="0">
                    <a:pos x="143" y="242"/>
                  </a:cxn>
                  <a:cxn ang="0">
                    <a:pos x="140" y="217"/>
                  </a:cxn>
                  <a:cxn ang="0">
                    <a:pos x="134" y="198"/>
                  </a:cxn>
                  <a:cxn ang="0">
                    <a:pos x="132" y="180"/>
                  </a:cxn>
                  <a:cxn ang="0">
                    <a:pos x="137" y="157"/>
                  </a:cxn>
                  <a:cxn ang="0">
                    <a:pos x="132" y="135"/>
                  </a:cxn>
                  <a:cxn ang="0">
                    <a:pos x="110" y="115"/>
                  </a:cxn>
                  <a:cxn ang="0">
                    <a:pos x="121" y="105"/>
                  </a:cxn>
                  <a:cxn ang="0">
                    <a:pos x="132" y="82"/>
                  </a:cxn>
                  <a:cxn ang="0">
                    <a:pos x="147" y="78"/>
                  </a:cxn>
                  <a:cxn ang="0">
                    <a:pos x="134" y="68"/>
                  </a:cxn>
                  <a:cxn ang="0">
                    <a:pos x="118" y="49"/>
                  </a:cxn>
                  <a:cxn ang="0">
                    <a:pos x="114" y="30"/>
                  </a:cxn>
                  <a:cxn ang="0">
                    <a:pos x="126" y="15"/>
                  </a:cxn>
                  <a:cxn ang="0">
                    <a:pos x="129" y="11"/>
                  </a:cxn>
                  <a:cxn ang="0">
                    <a:pos x="137" y="23"/>
                  </a:cxn>
                  <a:cxn ang="0">
                    <a:pos x="147" y="15"/>
                  </a:cxn>
                  <a:cxn ang="0">
                    <a:pos x="149" y="15"/>
                  </a:cxn>
                  <a:cxn ang="0">
                    <a:pos x="160" y="34"/>
                  </a:cxn>
                  <a:cxn ang="0">
                    <a:pos x="167" y="30"/>
                  </a:cxn>
                  <a:cxn ang="0">
                    <a:pos x="171" y="26"/>
                  </a:cxn>
                  <a:cxn ang="0">
                    <a:pos x="175" y="49"/>
                  </a:cxn>
                  <a:cxn ang="0">
                    <a:pos x="182" y="78"/>
                  </a:cxn>
                  <a:cxn ang="0">
                    <a:pos x="209" y="87"/>
                  </a:cxn>
                  <a:cxn ang="0">
                    <a:pos x="231" y="87"/>
                  </a:cxn>
                  <a:cxn ang="0">
                    <a:pos x="247" y="87"/>
                  </a:cxn>
                  <a:cxn ang="0">
                    <a:pos x="269" y="96"/>
                  </a:cxn>
                  <a:cxn ang="0">
                    <a:pos x="263" y="101"/>
                  </a:cxn>
                  <a:cxn ang="0">
                    <a:pos x="258" y="131"/>
                  </a:cxn>
                  <a:cxn ang="0">
                    <a:pos x="252" y="149"/>
                  </a:cxn>
                  <a:cxn ang="0">
                    <a:pos x="241" y="150"/>
                  </a:cxn>
                  <a:cxn ang="0">
                    <a:pos x="228" y="161"/>
                  </a:cxn>
                  <a:cxn ang="0">
                    <a:pos x="225" y="179"/>
                  </a:cxn>
                  <a:cxn ang="0">
                    <a:pos x="231" y="208"/>
                  </a:cxn>
                  <a:cxn ang="0">
                    <a:pos x="239" y="210"/>
                  </a:cxn>
                </a:cxnLst>
                <a:rect l="0" t="0" r="r" b="b"/>
                <a:pathLst>
                  <a:path w="274" h="423">
                    <a:moveTo>
                      <a:pt x="12" y="419"/>
                    </a:moveTo>
                    <a:lnTo>
                      <a:pt x="22" y="414"/>
                    </a:lnTo>
                    <a:lnTo>
                      <a:pt x="10" y="416"/>
                    </a:lnTo>
                    <a:lnTo>
                      <a:pt x="12" y="416"/>
                    </a:lnTo>
                    <a:lnTo>
                      <a:pt x="10" y="419"/>
                    </a:lnTo>
                    <a:lnTo>
                      <a:pt x="12" y="419"/>
                    </a:lnTo>
                    <a:lnTo>
                      <a:pt x="12" y="414"/>
                    </a:lnTo>
                    <a:lnTo>
                      <a:pt x="12" y="412"/>
                    </a:lnTo>
                    <a:lnTo>
                      <a:pt x="10" y="414"/>
                    </a:lnTo>
                    <a:lnTo>
                      <a:pt x="7" y="414"/>
                    </a:lnTo>
                    <a:lnTo>
                      <a:pt x="7" y="416"/>
                    </a:lnTo>
                    <a:lnTo>
                      <a:pt x="7" y="419"/>
                    </a:lnTo>
                    <a:lnTo>
                      <a:pt x="7" y="420"/>
                    </a:lnTo>
                    <a:lnTo>
                      <a:pt x="3" y="420"/>
                    </a:lnTo>
                    <a:lnTo>
                      <a:pt x="7" y="420"/>
                    </a:lnTo>
                    <a:lnTo>
                      <a:pt x="7" y="423"/>
                    </a:lnTo>
                    <a:lnTo>
                      <a:pt x="3" y="423"/>
                    </a:lnTo>
                    <a:lnTo>
                      <a:pt x="0" y="423"/>
                    </a:lnTo>
                    <a:lnTo>
                      <a:pt x="0" y="420"/>
                    </a:lnTo>
                    <a:lnTo>
                      <a:pt x="3" y="420"/>
                    </a:lnTo>
                    <a:lnTo>
                      <a:pt x="0" y="416"/>
                    </a:lnTo>
                    <a:lnTo>
                      <a:pt x="7" y="412"/>
                    </a:lnTo>
                    <a:lnTo>
                      <a:pt x="7" y="410"/>
                    </a:lnTo>
                    <a:lnTo>
                      <a:pt x="7" y="408"/>
                    </a:lnTo>
                    <a:lnTo>
                      <a:pt x="12" y="406"/>
                    </a:lnTo>
                    <a:lnTo>
                      <a:pt x="12" y="404"/>
                    </a:lnTo>
                    <a:lnTo>
                      <a:pt x="15" y="400"/>
                    </a:lnTo>
                    <a:lnTo>
                      <a:pt x="21" y="401"/>
                    </a:lnTo>
                    <a:lnTo>
                      <a:pt x="21" y="404"/>
                    </a:lnTo>
                    <a:lnTo>
                      <a:pt x="21" y="406"/>
                    </a:lnTo>
                    <a:lnTo>
                      <a:pt x="18" y="408"/>
                    </a:lnTo>
                    <a:lnTo>
                      <a:pt x="21" y="408"/>
                    </a:lnTo>
                    <a:lnTo>
                      <a:pt x="18" y="410"/>
                    </a:lnTo>
                    <a:lnTo>
                      <a:pt x="18" y="408"/>
                    </a:lnTo>
                    <a:lnTo>
                      <a:pt x="12" y="412"/>
                    </a:lnTo>
                    <a:lnTo>
                      <a:pt x="15" y="412"/>
                    </a:lnTo>
                    <a:lnTo>
                      <a:pt x="18" y="412"/>
                    </a:lnTo>
                    <a:lnTo>
                      <a:pt x="21" y="408"/>
                    </a:lnTo>
                    <a:lnTo>
                      <a:pt x="22" y="410"/>
                    </a:lnTo>
                    <a:lnTo>
                      <a:pt x="21" y="410"/>
                    </a:lnTo>
                    <a:lnTo>
                      <a:pt x="23" y="408"/>
                    </a:lnTo>
                    <a:lnTo>
                      <a:pt x="35" y="404"/>
                    </a:lnTo>
                    <a:lnTo>
                      <a:pt x="35" y="401"/>
                    </a:lnTo>
                    <a:lnTo>
                      <a:pt x="38" y="401"/>
                    </a:lnTo>
                    <a:lnTo>
                      <a:pt x="45" y="400"/>
                    </a:lnTo>
                    <a:lnTo>
                      <a:pt x="48" y="397"/>
                    </a:lnTo>
                    <a:lnTo>
                      <a:pt x="50" y="395"/>
                    </a:lnTo>
                    <a:lnTo>
                      <a:pt x="48" y="395"/>
                    </a:lnTo>
                    <a:lnTo>
                      <a:pt x="45" y="393"/>
                    </a:lnTo>
                    <a:lnTo>
                      <a:pt x="44" y="393"/>
                    </a:lnTo>
                    <a:lnTo>
                      <a:pt x="42" y="391"/>
                    </a:lnTo>
                    <a:lnTo>
                      <a:pt x="40" y="389"/>
                    </a:lnTo>
                    <a:lnTo>
                      <a:pt x="40" y="386"/>
                    </a:lnTo>
                    <a:lnTo>
                      <a:pt x="42" y="389"/>
                    </a:lnTo>
                    <a:lnTo>
                      <a:pt x="44" y="391"/>
                    </a:lnTo>
                    <a:lnTo>
                      <a:pt x="45" y="391"/>
                    </a:lnTo>
                    <a:lnTo>
                      <a:pt x="48" y="395"/>
                    </a:lnTo>
                    <a:lnTo>
                      <a:pt x="50" y="395"/>
                    </a:lnTo>
                    <a:lnTo>
                      <a:pt x="50" y="393"/>
                    </a:lnTo>
                    <a:lnTo>
                      <a:pt x="53" y="389"/>
                    </a:lnTo>
                    <a:lnTo>
                      <a:pt x="53" y="382"/>
                    </a:lnTo>
                    <a:lnTo>
                      <a:pt x="61" y="377"/>
                    </a:lnTo>
                    <a:lnTo>
                      <a:pt x="63" y="374"/>
                    </a:lnTo>
                    <a:lnTo>
                      <a:pt x="61" y="377"/>
                    </a:lnTo>
                    <a:lnTo>
                      <a:pt x="63" y="374"/>
                    </a:lnTo>
                    <a:lnTo>
                      <a:pt x="63" y="370"/>
                    </a:lnTo>
                    <a:lnTo>
                      <a:pt x="63" y="367"/>
                    </a:lnTo>
                    <a:lnTo>
                      <a:pt x="63" y="370"/>
                    </a:lnTo>
                    <a:lnTo>
                      <a:pt x="61" y="371"/>
                    </a:lnTo>
                    <a:lnTo>
                      <a:pt x="61" y="370"/>
                    </a:lnTo>
                    <a:lnTo>
                      <a:pt x="61" y="367"/>
                    </a:lnTo>
                    <a:lnTo>
                      <a:pt x="63" y="366"/>
                    </a:lnTo>
                    <a:lnTo>
                      <a:pt x="75" y="352"/>
                    </a:lnTo>
                    <a:lnTo>
                      <a:pt x="72" y="355"/>
                    </a:lnTo>
                    <a:lnTo>
                      <a:pt x="68" y="352"/>
                    </a:lnTo>
                    <a:lnTo>
                      <a:pt x="72" y="352"/>
                    </a:lnTo>
                    <a:lnTo>
                      <a:pt x="68" y="348"/>
                    </a:lnTo>
                    <a:lnTo>
                      <a:pt x="67" y="348"/>
                    </a:lnTo>
                    <a:lnTo>
                      <a:pt x="68" y="348"/>
                    </a:lnTo>
                    <a:lnTo>
                      <a:pt x="68" y="347"/>
                    </a:lnTo>
                    <a:lnTo>
                      <a:pt x="68" y="337"/>
                    </a:lnTo>
                    <a:lnTo>
                      <a:pt x="67" y="336"/>
                    </a:lnTo>
                    <a:lnTo>
                      <a:pt x="63" y="322"/>
                    </a:lnTo>
                    <a:lnTo>
                      <a:pt x="63" y="321"/>
                    </a:lnTo>
                    <a:lnTo>
                      <a:pt x="67" y="318"/>
                    </a:lnTo>
                    <a:lnTo>
                      <a:pt x="68" y="310"/>
                    </a:lnTo>
                    <a:lnTo>
                      <a:pt x="75" y="306"/>
                    </a:lnTo>
                    <a:lnTo>
                      <a:pt x="80" y="302"/>
                    </a:lnTo>
                    <a:lnTo>
                      <a:pt x="87" y="299"/>
                    </a:lnTo>
                    <a:lnTo>
                      <a:pt x="88" y="299"/>
                    </a:lnTo>
                    <a:lnTo>
                      <a:pt x="94" y="295"/>
                    </a:lnTo>
                    <a:lnTo>
                      <a:pt x="96" y="295"/>
                    </a:lnTo>
                    <a:lnTo>
                      <a:pt x="101" y="292"/>
                    </a:lnTo>
                    <a:lnTo>
                      <a:pt x="105" y="288"/>
                    </a:lnTo>
                    <a:lnTo>
                      <a:pt x="105" y="287"/>
                    </a:lnTo>
                    <a:lnTo>
                      <a:pt x="107" y="283"/>
                    </a:lnTo>
                    <a:lnTo>
                      <a:pt x="110" y="276"/>
                    </a:lnTo>
                    <a:lnTo>
                      <a:pt x="110" y="274"/>
                    </a:lnTo>
                    <a:lnTo>
                      <a:pt x="113" y="274"/>
                    </a:lnTo>
                    <a:lnTo>
                      <a:pt x="114" y="269"/>
                    </a:lnTo>
                    <a:lnTo>
                      <a:pt x="114" y="268"/>
                    </a:lnTo>
                    <a:lnTo>
                      <a:pt x="114" y="263"/>
                    </a:lnTo>
                    <a:lnTo>
                      <a:pt x="110" y="263"/>
                    </a:lnTo>
                    <a:lnTo>
                      <a:pt x="107" y="263"/>
                    </a:lnTo>
                    <a:lnTo>
                      <a:pt x="106" y="259"/>
                    </a:lnTo>
                    <a:lnTo>
                      <a:pt x="105" y="253"/>
                    </a:lnTo>
                    <a:lnTo>
                      <a:pt x="105" y="250"/>
                    </a:lnTo>
                    <a:lnTo>
                      <a:pt x="106" y="250"/>
                    </a:lnTo>
                    <a:lnTo>
                      <a:pt x="107" y="257"/>
                    </a:lnTo>
                    <a:lnTo>
                      <a:pt x="107" y="261"/>
                    </a:lnTo>
                    <a:lnTo>
                      <a:pt x="110" y="263"/>
                    </a:lnTo>
                    <a:lnTo>
                      <a:pt x="113" y="261"/>
                    </a:lnTo>
                    <a:lnTo>
                      <a:pt x="113" y="263"/>
                    </a:lnTo>
                    <a:lnTo>
                      <a:pt x="114" y="263"/>
                    </a:lnTo>
                    <a:lnTo>
                      <a:pt x="115" y="265"/>
                    </a:lnTo>
                    <a:lnTo>
                      <a:pt x="115" y="269"/>
                    </a:lnTo>
                    <a:lnTo>
                      <a:pt x="114" y="276"/>
                    </a:lnTo>
                    <a:lnTo>
                      <a:pt x="114" y="278"/>
                    </a:lnTo>
                    <a:lnTo>
                      <a:pt x="114" y="283"/>
                    </a:lnTo>
                    <a:lnTo>
                      <a:pt x="115" y="287"/>
                    </a:lnTo>
                    <a:lnTo>
                      <a:pt x="115" y="291"/>
                    </a:lnTo>
                    <a:lnTo>
                      <a:pt x="115" y="295"/>
                    </a:lnTo>
                    <a:lnTo>
                      <a:pt x="115" y="298"/>
                    </a:lnTo>
                    <a:lnTo>
                      <a:pt x="115" y="299"/>
                    </a:lnTo>
                    <a:lnTo>
                      <a:pt x="115" y="298"/>
                    </a:lnTo>
                    <a:lnTo>
                      <a:pt x="118" y="302"/>
                    </a:lnTo>
                    <a:lnTo>
                      <a:pt x="118" y="299"/>
                    </a:lnTo>
                    <a:lnTo>
                      <a:pt x="118" y="295"/>
                    </a:lnTo>
                    <a:lnTo>
                      <a:pt x="118" y="288"/>
                    </a:lnTo>
                    <a:lnTo>
                      <a:pt x="118" y="287"/>
                    </a:lnTo>
                    <a:lnTo>
                      <a:pt x="118" y="288"/>
                    </a:lnTo>
                    <a:lnTo>
                      <a:pt x="118" y="299"/>
                    </a:lnTo>
                    <a:lnTo>
                      <a:pt x="121" y="298"/>
                    </a:lnTo>
                    <a:lnTo>
                      <a:pt x="121" y="295"/>
                    </a:lnTo>
                    <a:lnTo>
                      <a:pt x="118" y="292"/>
                    </a:lnTo>
                    <a:lnTo>
                      <a:pt x="121" y="291"/>
                    </a:lnTo>
                    <a:lnTo>
                      <a:pt x="121" y="295"/>
                    </a:lnTo>
                    <a:lnTo>
                      <a:pt x="121" y="292"/>
                    </a:lnTo>
                    <a:lnTo>
                      <a:pt x="121" y="298"/>
                    </a:lnTo>
                    <a:lnTo>
                      <a:pt x="121" y="299"/>
                    </a:lnTo>
                    <a:lnTo>
                      <a:pt x="126" y="298"/>
                    </a:lnTo>
                    <a:lnTo>
                      <a:pt x="126" y="295"/>
                    </a:lnTo>
                    <a:lnTo>
                      <a:pt x="126" y="291"/>
                    </a:lnTo>
                    <a:lnTo>
                      <a:pt x="126" y="287"/>
                    </a:lnTo>
                    <a:lnTo>
                      <a:pt x="126" y="283"/>
                    </a:lnTo>
                    <a:lnTo>
                      <a:pt x="126" y="278"/>
                    </a:lnTo>
                    <a:lnTo>
                      <a:pt x="126" y="283"/>
                    </a:lnTo>
                    <a:lnTo>
                      <a:pt x="126" y="284"/>
                    </a:lnTo>
                    <a:lnTo>
                      <a:pt x="126" y="288"/>
                    </a:lnTo>
                    <a:lnTo>
                      <a:pt x="126" y="291"/>
                    </a:lnTo>
                    <a:lnTo>
                      <a:pt x="126" y="295"/>
                    </a:lnTo>
                    <a:lnTo>
                      <a:pt x="126" y="299"/>
                    </a:lnTo>
                    <a:lnTo>
                      <a:pt x="126" y="302"/>
                    </a:lnTo>
                    <a:lnTo>
                      <a:pt x="126" y="303"/>
                    </a:lnTo>
                    <a:lnTo>
                      <a:pt x="129" y="302"/>
                    </a:lnTo>
                    <a:lnTo>
                      <a:pt x="126" y="302"/>
                    </a:lnTo>
                    <a:lnTo>
                      <a:pt x="126" y="299"/>
                    </a:lnTo>
                    <a:lnTo>
                      <a:pt x="129" y="302"/>
                    </a:lnTo>
                    <a:lnTo>
                      <a:pt x="129" y="299"/>
                    </a:lnTo>
                    <a:lnTo>
                      <a:pt x="129" y="298"/>
                    </a:lnTo>
                    <a:lnTo>
                      <a:pt x="129" y="292"/>
                    </a:lnTo>
                    <a:lnTo>
                      <a:pt x="132" y="292"/>
                    </a:lnTo>
                    <a:lnTo>
                      <a:pt x="132" y="291"/>
                    </a:lnTo>
                    <a:lnTo>
                      <a:pt x="132" y="288"/>
                    </a:lnTo>
                    <a:lnTo>
                      <a:pt x="129" y="288"/>
                    </a:lnTo>
                    <a:lnTo>
                      <a:pt x="129" y="284"/>
                    </a:lnTo>
                    <a:lnTo>
                      <a:pt x="129" y="278"/>
                    </a:lnTo>
                    <a:lnTo>
                      <a:pt x="129" y="276"/>
                    </a:lnTo>
                    <a:lnTo>
                      <a:pt x="132" y="274"/>
                    </a:lnTo>
                    <a:lnTo>
                      <a:pt x="132" y="268"/>
                    </a:lnTo>
                    <a:lnTo>
                      <a:pt x="132" y="263"/>
                    </a:lnTo>
                    <a:lnTo>
                      <a:pt x="132" y="265"/>
                    </a:lnTo>
                    <a:lnTo>
                      <a:pt x="132" y="268"/>
                    </a:lnTo>
                    <a:lnTo>
                      <a:pt x="132" y="274"/>
                    </a:lnTo>
                    <a:lnTo>
                      <a:pt x="132" y="276"/>
                    </a:lnTo>
                    <a:lnTo>
                      <a:pt x="132" y="278"/>
                    </a:lnTo>
                    <a:lnTo>
                      <a:pt x="134" y="274"/>
                    </a:lnTo>
                    <a:lnTo>
                      <a:pt x="132" y="269"/>
                    </a:lnTo>
                    <a:lnTo>
                      <a:pt x="134" y="268"/>
                    </a:lnTo>
                    <a:lnTo>
                      <a:pt x="137" y="268"/>
                    </a:lnTo>
                    <a:lnTo>
                      <a:pt x="134" y="269"/>
                    </a:lnTo>
                    <a:lnTo>
                      <a:pt x="137" y="274"/>
                    </a:lnTo>
                    <a:lnTo>
                      <a:pt x="134" y="278"/>
                    </a:lnTo>
                    <a:lnTo>
                      <a:pt x="134" y="283"/>
                    </a:lnTo>
                    <a:lnTo>
                      <a:pt x="132" y="292"/>
                    </a:lnTo>
                    <a:lnTo>
                      <a:pt x="134" y="298"/>
                    </a:lnTo>
                    <a:lnTo>
                      <a:pt x="134" y="299"/>
                    </a:lnTo>
                    <a:lnTo>
                      <a:pt x="134" y="302"/>
                    </a:lnTo>
                    <a:lnTo>
                      <a:pt x="137" y="299"/>
                    </a:lnTo>
                    <a:lnTo>
                      <a:pt x="137" y="298"/>
                    </a:lnTo>
                    <a:lnTo>
                      <a:pt x="137" y="295"/>
                    </a:lnTo>
                    <a:lnTo>
                      <a:pt x="137" y="298"/>
                    </a:lnTo>
                    <a:lnTo>
                      <a:pt x="137" y="295"/>
                    </a:lnTo>
                    <a:lnTo>
                      <a:pt x="140" y="288"/>
                    </a:lnTo>
                    <a:lnTo>
                      <a:pt x="140" y="292"/>
                    </a:lnTo>
                    <a:lnTo>
                      <a:pt x="140" y="295"/>
                    </a:lnTo>
                    <a:lnTo>
                      <a:pt x="143" y="298"/>
                    </a:lnTo>
                    <a:lnTo>
                      <a:pt x="147" y="299"/>
                    </a:lnTo>
                    <a:lnTo>
                      <a:pt x="147" y="298"/>
                    </a:lnTo>
                    <a:lnTo>
                      <a:pt x="147" y="299"/>
                    </a:lnTo>
                    <a:lnTo>
                      <a:pt x="149" y="298"/>
                    </a:lnTo>
                    <a:lnTo>
                      <a:pt x="149" y="295"/>
                    </a:lnTo>
                    <a:lnTo>
                      <a:pt x="147" y="288"/>
                    </a:lnTo>
                    <a:lnTo>
                      <a:pt x="147" y="283"/>
                    </a:lnTo>
                    <a:lnTo>
                      <a:pt x="143" y="278"/>
                    </a:lnTo>
                    <a:lnTo>
                      <a:pt x="140" y="278"/>
                    </a:lnTo>
                    <a:lnTo>
                      <a:pt x="143" y="276"/>
                    </a:lnTo>
                    <a:lnTo>
                      <a:pt x="143" y="278"/>
                    </a:lnTo>
                    <a:lnTo>
                      <a:pt x="147" y="280"/>
                    </a:lnTo>
                    <a:lnTo>
                      <a:pt x="147" y="278"/>
                    </a:lnTo>
                    <a:lnTo>
                      <a:pt x="149" y="278"/>
                    </a:lnTo>
                    <a:lnTo>
                      <a:pt x="149" y="276"/>
                    </a:lnTo>
                    <a:lnTo>
                      <a:pt x="147" y="269"/>
                    </a:lnTo>
                    <a:lnTo>
                      <a:pt x="149" y="265"/>
                    </a:lnTo>
                    <a:lnTo>
                      <a:pt x="149" y="263"/>
                    </a:lnTo>
                    <a:lnTo>
                      <a:pt x="147" y="259"/>
                    </a:lnTo>
                    <a:lnTo>
                      <a:pt x="147" y="257"/>
                    </a:lnTo>
                    <a:lnTo>
                      <a:pt x="143" y="253"/>
                    </a:lnTo>
                    <a:lnTo>
                      <a:pt x="147" y="250"/>
                    </a:lnTo>
                    <a:lnTo>
                      <a:pt x="147" y="248"/>
                    </a:lnTo>
                    <a:lnTo>
                      <a:pt x="143" y="244"/>
                    </a:lnTo>
                    <a:lnTo>
                      <a:pt x="143" y="242"/>
                    </a:lnTo>
                    <a:lnTo>
                      <a:pt x="143" y="240"/>
                    </a:lnTo>
                    <a:lnTo>
                      <a:pt x="143" y="236"/>
                    </a:lnTo>
                    <a:lnTo>
                      <a:pt x="143" y="234"/>
                    </a:lnTo>
                    <a:lnTo>
                      <a:pt x="143" y="229"/>
                    </a:lnTo>
                    <a:lnTo>
                      <a:pt x="143" y="227"/>
                    </a:lnTo>
                    <a:lnTo>
                      <a:pt x="143" y="223"/>
                    </a:lnTo>
                    <a:lnTo>
                      <a:pt x="140" y="219"/>
                    </a:lnTo>
                    <a:lnTo>
                      <a:pt x="140" y="217"/>
                    </a:lnTo>
                    <a:lnTo>
                      <a:pt x="140" y="210"/>
                    </a:lnTo>
                    <a:lnTo>
                      <a:pt x="143" y="208"/>
                    </a:lnTo>
                    <a:lnTo>
                      <a:pt x="143" y="206"/>
                    </a:lnTo>
                    <a:lnTo>
                      <a:pt x="143" y="204"/>
                    </a:lnTo>
                    <a:lnTo>
                      <a:pt x="143" y="202"/>
                    </a:lnTo>
                    <a:lnTo>
                      <a:pt x="137" y="202"/>
                    </a:lnTo>
                    <a:lnTo>
                      <a:pt x="134" y="202"/>
                    </a:lnTo>
                    <a:lnTo>
                      <a:pt x="134" y="198"/>
                    </a:lnTo>
                    <a:lnTo>
                      <a:pt x="137" y="195"/>
                    </a:lnTo>
                    <a:lnTo>
                      <a:pt x="137" y="191"/>
                    </a:lnTo>
                    <a:lnTo>
                      <a:pt x="137" y="187"/>
                    </a:lnTo>
                    <a:lnTo>
                      <a:pt x="137" y="184"/>
                    </a:lnTo>
                    <a:lnTo>
                      <a:pt x="137" y="187"/>
                    </a:lnTo>
                    <a:lnTo>
                      <a:pt x="134" y="184"/>
                    </a:lnTo>
                    <a:lnTo>
                      <a:pt x="132" y="183"/>
                    </a:lnTo>
                    <a:lnTo>
                      <a:pt x="132" y="180"/>
                    </a:lnTo>
                    <a:lnTo>
                      <a:pt x="129" y="179"/>
                    </a:lnTo>
                    <a:lnTo>
                      <a:pt x="129" y="176"/>
                    </a:lnTo>
                    <a:lnTo>
                      <a:pt x="129" y="169"/>
                    </a:lnTo>
                    <a:lnTo>
                      <a:pt x="129" y="168"/>
                    </a:lnTo>
                    <a:lnTo>
                      <a:pt x="129" y="164"/>
                    </a:lnTo>
                    <a:lnTo>
                      <a:pt x="132" y="164"/>
                    </a:lnTo>
                    <a:lnTo>
                      <a:pt x="134" y="161"/>
                    </a:lnTo>
                    <a:lnTo>
                      <a:pt x="137" y="157"/>
                    </a:lnTo>
                    <a:lnTo>
                      <a:pt x="134" y="157"/>
                    </a:lnTo>
                    <a:lnTo>
                      <a:pt x="137" y="153"/>
                    </a:lnTo>
                    <a:lnTo>
                      <a:pt x="134" y="153"/>
                    </a:lnTo>
                    <a:lnTo>
                      <a:pt x="134" y="150"/>
                    </a:lnTo>
                    <a:lnTo>
                      <a:pt x="134" y="146"/>
                    </a:lnTo>
                    <a:lnTo>
                      <a:pt x="137" y="145"/>
                    </a:lnTo>
                    <a:lnTo>
                      <a:pt x="134" y="142"/>
                    </a:lnTo>
                    <a:lnTo>
                      <a:pt x="132" y="135"/>
                    </a:lnTo>
                    <a:lnTo>
                      <a:pt x="132" y="141"/>
                    </a:lnTo>
                    <a:lnTo>
                      <a:pt x="129" y="135"/>
                    </a:lnTo>
                    <a:lnTo>
                      <a:pt x="126" y="135"/>
                    </a:lnTo>
                    <a:lnTo>
                      <a:pt x="118" y="130"/>
                    </a:lnTo>
                    <a:lnTo>
                      <a:pt x="114" y="126"/>
                    </a:lnTo>
                    <a:lnTo>
                      <a:pt x="114" y="123"/>
                    </a:lnTo>
                    <a:lnTo>
                      <a:pt x="113" y="119"/>
                    </a:lnTo>
                    <a:lnTo>
                      <a:pt x="110" y="115"/>
                    </a:lnTo>
                    <a:lnTo>
                      <a:pt x="113" y="112"/>
                    </a:lnTo>
                    <a:lnTo>
                      <a:pt x="113" y="111"/>
                    </a:lnTo>
                    <a:lnTo>
                      <a:pt x="114" y="105"/>
                    </a:lnTo>
                    <a:lnTo>
                      <a:pt x="114" y="101"/>
                    </a:lnTo>
                    <a:lnTo>
                      <a:pt x="115" y="100"/>
                    </a:lnTo>
                    <a:lnTo>
                      <a:pt x="118" y="101"/>
                    </a:lnTo>
                    <a:lnTo>
                      <a:pt x="118" y="104"/>
                    </a:lnTo>
                    <a:lnTo>
                      <a:pt x="121" y="105"/>
                    </a:lnTo>
                    <a:lnTo>
                      <a:pt x="121" y="101"/>
                    </a:lnTo>
                    <a:lnTo>
                      <a:pt x="124" y="96"/>
                    </a:lnTo>
                    <a:lnTo>
                      <a:pt x="126" y="93"/>
                    </a:lnTo>
                    <a:lnTo>
                      <a:pt x="126" y="85"/>
                    </a:lnTo>
                    <a:lnTo>
                      <a:pt x="126" y="82"/>
                    </a:lnTo>
                    <a:lnTo>
                      <a:pt x="126" y="85"/>
                    </a:lnTo>
                    <a:lnTo>
                      <a:pt x="129" y="87"/>
                    </a:lnTo>
                    <a:lnTo>
                      <a:pt x="132" y="82"/>
                    </a:lnTo>
                    <a:lnTo>
                      <a:pt x="134" y="85"/>
                    </a:lnTo>
                    <a:lnTo>
                      <a:pt x="137" y="87"/>
                    </a:lnTo>
                    <a:lnTo>
                      <a:pt x="137" y="82"/>
                    </a:lnTo>
                    <a:lnTo>
                      <a:pt x="140" y="85"/>
                    </a:lnTo>
                    <a:lnTo>
                      <a:pt x="143" y="87"/>
                    </a:lnTo>
                    <a:lnTo>
                      <a:pt x="143" y="85"/>
                    </a:lnTo>
                    <a:lnTo>
                      <a:pt x="143" y="82"/>
                    </a:lnTo>
                    <a:lnTo>
                      <a:pt x="147" y="78"/>
                    </a:lnTo>
                    <a:lnTo>
                      <a:pt x="143" y="78"/>
                    </a:lnTo>
                    <a:lnTo>
                      <a:pt x="140" y="76"/>
                    </a:lnTo>
                    <a:lnTo>
                      <a:pt x="137" y="74"/>
                    </a:lnTo>
                    <a:lnTo>
                      <a:pt x="137" y="70"/>
                    </a:lnTo>
                    <a:lnTo>
                      <a:pt x="137" y="68"/>
                    </a:lnTo>
                    <a:lnTo>
                      <a:pt x="137" y="66"/>
                    </a:lnTo>
                    <a:lnTo>
                      <a:pt x="134" y="66"/>
                    </a:lnTo>
                    <a:lnTo>
                      <a:pt x="134" y="68"/>
                    </a:lnTo>
                    <a:lnTo>
                      <a:pt x="132" y="66"/>
                    </a:lnTo>
                    <a:lnTo>
                      <a:pt x="129" y="66"/>
                    </a:lnTo>
                    <a:lnTo>
                      <a:pt x="129" y="63"/>
                    </a:lnTo>
                    <a:lnTo>
                      <a:pt x="126" y="63"/>
                    </a:lnTo>
                    <a:lnTo>
                      <a:pt x="126" y="62"/>
                    </a:lnTo>
                    <a:lnTo>
                      <a:pt x="126" y="57"/>
                    </a:lnTo>
                    <a:lnTo>
                      <a:pt x="121" y="53"/>
                    </a:lnTo>
                    <a:lnTo>
                      <a:pt x="118" y="49"/>
                    </a:lnTo>
                    <a:lnTo>
                      <a:pt x="115" y="49"/>
                    </a:lnTo>
                    <a:lnTo>
                      <a:pt x="114" y="49"/>
                    </a:lnTo>
                    <a:lnTo>
                      <a:pt x="113" y="42"/>
                    </a:lnTo>
                    <a:lnTo>
                      <a:pt x="114" y="42"/>
                    </a:lnTo>
                    <a:lnTo>
                      <a:pt x="114" y="34"/>
                    </a:lnTo>
                    <a:lnTo>
                      <a:pt x="115" y="34"/>
                    </a:lnTo>
                    <a:lnTo>
                      <a:pt x="115" y="32"/>
                    </a:lnTo>
                    <a:lnTo>
                      <a:pt x="114" y="30"/>
                    </a:lnTo>
                    <a:lnTo>
                      <a:pt x="115" y="30"/>
                    </a:lnTo>
                    <a:lnTo>
                      <a:pt x="115" y="27"/>
                    </a:lnTo>
                    <a:lnTo>
                      <a:pt x="118" y="26"/>
                    </a:lnTo>
                    <a:lnTo>
                      <a:pt x="121" y="23"/>
                    </a:lnTo>
                    <a:lnTo>
                      <a:pt x="121" y="19"/>
                    </a:lnTo>
                    <a:lnTo>
                      <a:pt x="121" y="17"/>
                    </a:lnTo>
                    <a:lnTo>
                      <a:pt x="124" y="15"/>
                    </a:lnTo>
                    <a:lnTo>
                      <a:pt x="126" y="15"/>
                    </a:lnTo>
                    <a:lnTo>
                      <a:pt x="126" y="11"/>
                    </a:lnTo>
                    <a:lnTo>
                      <a:pt x="121" y="8"/>
                    </a:lnTo>
                    <a:lnTo>
                      <a:pt x="121" y="11"/>
                    </a:lnTo>
                    <a:lnTo>
                      <a:pt x="121" y="2"/>
                    </a:lnTo>
                    <a:lnTo>
                      <a:pt x="124" y="0"/>
                    </a:lnTo>
                    <a:lnTo>
                      <a:pt x="124" y="4"/>
                    </a:lnTo>
                    <a:lnTo>
                      <a:pt x="126" y="7"/>
                    </a:lnTo>
                    <a:lnTo>
                      <a:pt x="129" y="11"/>
                    </a:lnTo>
                    <a:lnTo>
                      <a:pt x="132" y="11"/>
                    </a:lnTo>
                    <a:lnTo>
                      <a:pt x="132" y="12"/>
                    </a:lnTo>
                    <a:lnTo>
                      <a:pt x="134" y="15"/>
                    </a:lnTo>
                    <a:lnTo>
                      <a:pt x="134" y="17"/>
                    </a:lnTo>
                    <a:lnTo>
                      <a:pt x="134" y="19"/>
                    </a:lnTo>
                    <a:lnTo>
                      <a:pt x="132" y="19"/>
                    </a:lnTo>
                    <a:lnTo>
                      <a:pt x="137" y="19"/>
                    </a:lnTo>
                    <a:lnTo>
                      <a:pt x="137" y="23"/>
                    </a:lnTo>
                    <a:lnTo>
                      <a:pt x="140" y="23"/>
                    </a:lnTo>
                    <a:lnTo>
                      <a:pt x="140" y="19"/>
                    </a:lnTo>
                    <a:lnTo>
                      <a:pt x="143" y="19"/>
                    </a:lnTo>
                    <a:lnTo>
                      <a:pt x="143" y="23"/>
                    </a:lnTo>
                    <a:lnTo>
                      <a:pt x="147" y="23"/>
                    </a:lnTo>
                    <a:lnTo>
                      <a:pt x="149" y="19"/>
                    </a:lnTo>
                    <a:lnTo>
                      <a:pt x="147" y="19"/>
                    </a:lnTo>
                    <a:lnTo>
                      <a:pt x="147" y="15"/>
                    </a:lnTo>
                    <a:lnTo>
                      <a:pt x="143" y="15"/>
                    </a:lnTo>
                    <a:lnTo>
                      <a:pt x="143" y="12"/>
                    </a:lnTo>
                    <a:lnTo>
                      <a:pt x="143" y="11"/>
                    </a:lnTo>
                    <a:lnTo>
                      <a:pt x="147" y="12"/>
                    </a:lnTo>
                    <a:lnTo>
                      <a:pt x="149" y="15"/>
                    </a:lnTo>
                    <a:lnTo>
                      <a:pt x="152" y="15"/>
                    </a:lnTo>
                    <a:lnTo>
                      <a:pt x="149" y="17"/>
                    </a:lnTo>
                    <a:lnTo>
                      <a:pt x="149" y="15"/>
                    </a:lnTo>
                    <a:lnTo>
                      <a:pt x="149" y="17"/>
                    </a:lnTo>
                    <a:lnTo>
                      <a:pt x="149" y="19"/>
                    </a:lnTo>
                    <a:lnTo>
                      <a:pt x="152" y="30"/>
                    </a:lnTo>
                    <a:lnTo>
                      <a:pt x="155" y="30"/>
                    </a:lnTo>
                    <a:lnTo>
                      <a:pt x="155" y="32"/>
                    </a:lnTo>
                    <a:lnTo>
                      <a:pt x="157" y="34"/>
                    </a:lnTo>
                    <a:lnTo>
                      <a:pt x="159" y="36"/>
                    </a:lnTo>
                    <a:lnTo>
                      <a:pt x="160" y="34"/>
                    </a:lnTo>
                    <a:lnTo>
                      <a:pt x="163" y="36"/>
                    </a:lnTo>
                    <a:lnTo>
                      <a:pt x="166" y="36"/>
                    </a:lnTo>
                    <a:lnTo>
                      <a:pt x="166" y="38"/>
                    </a:lnTo>
                    <a:lnTo>
                      <a:pt x="166" y="36"/>
                    </a:lnTo>
                    <a:lnTo>
                      <a:pt x="166" y="34"/>
                    </a:lnTo>
                    <a:lnTo>
                      <a:pt x="170" y="32"/>
                    </a:lnTo>
                    <a:lnTo>
                      <a:pt x="166" y="30"/>
                    </a:lnTo>
                    <a:lnTo>
                      <a:pt x="167" y="30"/>
                    </a:lnTo>
                    <a:lnTo>
                      <a:pt x="170" y="30"/>
                    </a:lnTo>
                    <a:lnTo>
                      <a:pt x="167" y="30"/>
                    </a:lnTo>
                    <a:lnTo>
                      <a:pt x="166" y="27"/>
                    </a:lnTo>
                    <a:lnTo>
                      <a:pt x="167" y="26"/>
                    </a:lnTo>
                    <a:lnTo>
                      <a:pt x="170" y="26"/>
                    </a:lnTo>
                    <a:lnTo>
                      <a:pt x="170" y="23"/>
                    </a:lnTo>
                    <a:lnTo>
                      <a:pt x="171" y="23"/>
                    </a:lnTo>
                    <a:lnTo>
                      <a:pt x="171" y="26"/>
                    </a:lnTo>
                    <a:lnTo>
                      <a:pt x="172" y="27"/>
                    </a:lnTo>
                    <a:lnTo>
                      <a:pt x="172" y="32"/>
                    </a:lnTo>
                    <a:lnTo>
                      <a:pt x="172" y="34"/>
                    </a:lnTo>
                    <a:lnTo>
                      <a:pt x="176" y="38"/>
                    </a:lnTo>
                    <a:lnTo>
                      <a:pt x="176" y="36"/>
                    </a:lnTo>
                    <a:lnTo>
                      <a:pt x="176" y="38"/>
                    </a:lnTo>
                    <a:lnTo>
                      <a:pt x="176" y="42"/>
                    </a:lnTo>
                    <a:lnTo>
                      <a:pt x="175" y="49"/>
                    </a:lnTo>
                    <a:lnTo>
                      <a:pt x="176" y="49"/>
                    </a:lnTo>
                    <a:lnTo>
                      <a:pt x="176" y="53"/>
                    </a:lnTo>
                    <a:lnTo>
                      <a:pt x="176" y="59"/>
                    </a:lnTo>
                    <a:lnTo>
                      <a:pt x="176" y="66"/>
                    </a:lnTo>
                    <a:lnTo>
                      <a:pt x="176" y="74"/>
                    </a:lnTo>
                    <a:lnTo>
                      <a:pt x="176" y="78"/>
                    </a:lnTo>
                    <a:lnTo>
                      <a:pt x="178" y="78"/>
                    </a:lnTo>
                    <a:lnTo>
                      <a:pt x="182" y="78"/>
                    </a:lnTo>
                    <a:lnTo>
                      <a:pt x="187" y="82"/>
                    </a:lnTo>
                    <a:lnTo>
                      <a:pt x="193" y="82"/>
                    </a:lnTo>
                    <a:lnTo>
                      <a:pt x="194" y="87"/>
                    </a:lnTo>
                    <a:lnTo>
                      <a:pt x="198" y="87"/>
                    </a:lnTo>
                    <a:lnTo>
                      <a:pt x="199" y="87"/>
                    </a:lnTo>
                    <a:lnTo>
                      <a:pt x="205" y="85"/>
                    </a:lnTo>
                    <a:lnTo>
                      <a:pt x="205" y="87"/>
                    </a:lnTo>
                    <a:lnTo>
                      <a:pt x="209" y="87"/>
                    </a:lnTo>
                    <a:lnTo>
                      <a:pt x="210" y="85"/>
                    </a:lnTo>
                    <a:lnTo>
                      <a:pt x="210" y="87"/>
                    </a:lnTo>
                    <a:lnTo>
                      <a:pt x="214" y="87"/>
                    </a:lnTo>
                    <a:lnTo>
                      <a:pt x="217" y="87"/>
                    </a:lnTo>
                    <a:lnTo>
                      <a:pt x="223" y="82"/>
                    </a:lnTo>
                    <a:lnTo>
                      <a:pt x="228" y="82"/>
                    </a:lnTo>
                    <a:lnTo>
                      <a:pt x="229" y="82"/>
                    </a:lnTo>
                    <a:lnTo>
                      <a:pt x="231" y="87"/>
                    </a:lnTo>
                    <a:lnTo>
                      <a:pt x="233" y="87"/>
                    </a:lnTo>
                    <a:lnTo>
                      <a:pt x="236" y="89"/>
                    </a:lnTo>
                    <a:lnTo>
                      <a:pt x="239" y="87"/>
                    </a:lnTo>
                    <a:lnTo>
                      <a:pt x="241" y="87"/>
                    </a:lnTo>
                    <a:lnTo>
                      <a:pt x="241" y="89"/>
                    </a:lnTo>
                    <a:lnTo>
                      <a:pt x="244" y="89"/>
                    </a:lnTo>
                    <a:lnTo>
                      <a:pt x="244" y="87"/>
                    </a:lnTo>
                    <a:lnTo>
                      <a:pt x="247" y="87"/>
                    </a:lnTo>
                    <a:lnTo>
                      <a:pt x="252" y="85"/>
                    </a:lnTo>
                    <a:lnTo>
                      <a:pt x="255" y="87"/>
                    </a:lnTo>
                    <a:lnTo>
                      <a:pt x="258" y="85"/>
                    </a:lnTo>
                    <a:lnTo>
                      <a:pt x="258" y="87"/>
                    </a:lnTo>
                    <a:lnTo>
                      <a:pt x="260" y="87"/>
                    </a:lnTo>
                    <a:lnTo>
                      <a:pt x="263" y="89"/>
                    </a:lnTo>
                    <a:lnTo>
                      <a:pt x="269" y="93"/>
                    </a:lnTo>
                    <a:lnTo>
                      <a:pt x="269" y="96"/>
                    </a:lnTo>
                    <a:lnTo>
                      <a:pt x="269" y="100"/>
                    </a:lnTo>
                    <a:lnTo>
                      <a:pt x="271" y="100"/>
                    </a:lnTo>
                    <a:lnTo>
                      <a:pt x="274" y="101"/>
                    </a:lnTo>
                    <a:lnTo>
                      <a:pt x="274" y="104"/>
                    </a:lnTo>
                    <a:lnTo>
                      <a:pt x="274" y="105"/>
                    </a:lnTo>
                    <a:lnTo>
                      <a:pt x="269" y="105"/>
                    </a:lnTo>
                    <a:lnTo>
                      <a:pt x="266" y="101"/>
                    </a:lnTo>
                    <a:lnTo>
                      <a:pt x="263" y="101"/>
                    </a:lnTo>
                    <a:lnTo>
                      <a:pt x="263" y="104"/>
                    </a:lnTo>
                    <a:lnTo>
                      <a:pt x="266" y="105"/>
                    </a:lnTo>
                    <a:lnTo>
                      <a:pt x="263" y="111"/>
                    </a:lnTo>
                    <a:lnTo>
                      <a:pt x="263" y="119"/>
                    </a:lnTo>
                    <a:lnTo>
                      <a:pt x="263" y="120"/>
                    </a:lnTo>
                    <a:lnTo>
                      <a:pt x="260" y="123"/>
                    </a:lnTo>
                    <a:lnTo>
                      <a:pt x="260" y="130"/>
                    </a:lnTo>
                    <a:lnTo>
                      <a:pt x="258" y="131"/>
                    </a:lnTo>
                    <a:lnTo>
                      <a:pt x="258" y="134"/>
                    </a:lnTo>
                    <a:lnTo>
                      <a:pt x="255" y="131"/>
                    </a:lnTo>
                    <a:lnTo>
                      <a:pt x="255" y="134"/>
                    </a:lnTo>
                    <a:lnTo>
                      <a:pt x="255" y="135"/>
                    </a:lnTo>
                    <a:lnTo>
                      <a:pt x="255" y="134"/>
                    </a:lnTo>
                    <a:lnTo>
                      <a:pt x="252" y="134"/>
                    </a:lnTo>
                    <a:lnTo>
                      <a:pt x="252" y="141"/>
                    </a:lnTo>
                    <a:lnTo>
                      <a:pt x="252" y="149"/>
                    </a:lnTo>
                    <a:lnTo>
                      <a:pt x="248" y="145"/>
                    </a:lnTo>
                    <a:lnTo>
                      <a:pt x="248" y="142"/>
                    </a:lnTo>
                    <a:lnTo>
                      <a:pt x="247" y="142"/>
                    </a:lnTo>
                    <a:lnTo>
                      <a:pt x="247" y="149"/>
                    </a:lnTo>
                    <a:lnTo>
                      <a:pt x="244" y="149"/>
                    </a:lnTo>
                    <a:lnTo>
                      <a:pt x="241" y="145"/>
                    </a:lnTo>
                    <a:lnTo>
                      <a:pt x="241" y="149"/>
                    </a:lnTo>
                    <a:lnTo>
                      <a:pt x="241" y="150"/>
                    </a:lnTo>
                    <a:lnTo>
                      <a:pt x="239" y="150"/>
                    </a:lnTo>
                    <a:lnTo>
                      <a:pt x="233" y="149"/>
                    </a:lnTo>
                    <a:lnTo>
                      <a:pt x="233" y="150"/>
                    </a:lnTo>
                    <a:lnTo>
                      <a:pt x="233" y="153"/>
                    </a:lnTo>
                    <a:lnTo>
                      <a:pt x="233" y="157"/>
                    </a:lnTo>
                    <a:lnTo>
                      <a:pt x="231" y="157"/>
                    </a:lnTo>
                    <a:lnTo>
                      <a:pt x="229" y="160"/>
                    </a:lnTo>
                    <a:lnTo>
                      <a:pt x="228" y="161"/>
                    </a:lnTo>
                    <a:lnTo>
                      <a:pt x="229" y="164"/>
                    </a:lnTo>
                    <a:lnTo>
                      <a:pt x="228" y="169"/>
                    </a:lnTo>
                    <a:lnTo>
                      <a:pt x="225" y="172"/>
                    </a:lnTo>
                    <a:lnTo>
                      <a:pt x="225" y="175"/>
                    </a:lnTo>
                    <a:lnTo>
                      <a:pt x="228" y="175"/>
                    </a:lnTo>
                    <a:lnTo>
                      <a:pt x="225" y="176"/>
                    </a:lnTo>
                    <a:lnTo>
                      <a:pt x="225" y="175"/>
                    </a:lnTo>
                    <a:lnTo>
                      <a:pt x="225" y="179"/>
                    </a:lnTo>
                    <a:lnTo>
                      <a:pt x="228" y="183"/>
                    </a:lnTo>
                    <a:lnTo>
                      <a:pt x="228" y="184"/>
                    </a:lnTo>
                    <a:lnTo>
                      <a:pt x="229" y="187"/>
                    </a:lnTo>
                    <a:lnTo>
                      <a:pt x="229" y="195"/>
                    </a:lnTo>
                    <a:lnTo>
                      <a:pt x="231" y="195"/>
                    </a:lnTo>
                    <a:lnTo>
                      <a:pt x="229" y="198"/>
                    </a:lnTo>
                    <a:lnTo>
                      <a:pt x="231" y="198"/>
                    </a:lnTo>
                    <a:lnTo>
                      <a:pt x="231" y="208"/>
                    </a:lnTo>
                    <a:lnTo>
                      <a:pt x="231" y="210"/>
                    </a:lnTo>
                    <a:lnTo>
                      <a:pt x="233" y="210"/>
                    </a:lnTo>
                    <a:lnTo>
                      <a:pt x="233" y="204"/>
                    </a:lnTo>
                    <a:lnTo>
                      <a:pt x="233" y="199"/>
                    </a:lnTo>
                    <a:lnTo>
                      <a:pt x="236" y="202"/>
                    </a:lnTo>
                    <a:lnTo>
                      <a:pt x="236" y="204"/>
                    </a:lnTo>
                    <a:lnTo>
                      <a:pt x="237" y="206"/>
                    </a:lnTo>
                    <a:lnTo>
                      <a:pt x="239" y="210"/>
                    </a:lnTo>
                    <a:lnTo>
                      <a:pt x="239" y="213"/>
                    </a:lnTo>
                    <a:lnTo>
                      <a:pt x="239" y="214"/>
                    </a:lnTo>
                    <a:lnTo>
                      <a:pt x="241" y="217"/>
                    </a:lnTo>
                    <a:lnTo>
                      <a:pt x="241" y="219"/>
                    </a:lnTo>
                    <a:lnTo>
                      <a:pt x="241" y="214"/>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40" name="Freeform 424"/>
              <p:cNvSpPr>
                <a:spLocks/>
              </p:cNvSpPr>
              <p:nvPr/>
            </p:nvSpPr>
            <p:spPr bwMode="auto">
              <a:xfrm>
                <a:off x="3798" y="2173"/>
                <a:ext cx="71" cy="149"/>
              </a:xfrm>
              <a:custGeom>
                <a:avLst/>
                <a:gdLst/>
                <a:ahLst/>
                <a:cxnLst>
                  <a:cxn ang="0">
                    <a:pos x="6" y="369"/>
                  </a:cxn>
                  <a:cxn ang="0">
                    <a:pos x="14" y="350"/>
                  </a:cxn>
                  <a:cxn ang="0">
                    <a:pos x="22" y="345"/>
                  </a:cxn>
                  <a:cxn ang="0">
                    <a:pos x="25" y="353"/>
                  </a:cxn>
                  <a:cxn ang="0">
                    <a:pos x="28" y="380"/>
                  </a:cxn>
                  <a:cxn ang="0">
                    <a:pos x="30" y="393"/>
                  </a:cxn>
                  <a:cxn ang="0">
                    <a:pos x="36" y="414"/>
                  </a:cxn>
                  <a:cxn ang="0">
                    <a:pos x="38" y="438"/>
                  </a:cxn>
                  <a:cxn ang="0">
                    <a:pos x="48" y="446"/>
                  </a:cxn>
                  <a:cxn ang="0">
                    <a:pos x="53" y="438"/>
                  </a:cxn>
                  <a:cxn ang="0">
                    <a:pos x="59" y="418"/>
                  </a:cxn>
                  <a:cxn ang="0">
                    <a:pos x="56" y="397"/>
                  </a:cxn>
                  <a:cxn ang="0">
                    <a:pos x="59" y="380"/>
                  </a:cxn>
                  <a:cxn ang="0">
                    <a:pos x="67" y="378"/>
                  </a:cxn>
                  <a:cxn ang="0">
                    <a:pos x="67" y="354"/>
                  </a:cxn>
                  <a:cxn ang="0">
                    <a:pos x="67" y="334"/>
                  </a:cxn>
                  <a:cxn ang="0">
                    <a:pos x="67" y="320"/>
                  </a:cxn>
                  <a:cxn ang="0">
                    <a:pos x="74" y="327"/>
                  </a:cxn>
                  <a:cxn ang="0">
                    <a:pos x="90" y="331"/>
                  </a:cxn>
                  <a:cxn ang="0">
                    <a:pos x="99" y="319"/>
                  </a:cxn>
                  <a:cxn ang="0">
                    <a:pos x="101" y="300"/>
                  </a:cxn>
                  <a:cxn ang="0">
                    <a:pos x="106" y="282"/>
                  </a:cxn>
                  <a:cxn ang="0">
                    <a:pos x="112" y="271"/>
                  </a:cxn>
                  <a:cxn ang="0">
                    <a:pos x="110" y="252"/>
                  </a:cxn>
                  <a:cxn ang="0">
                    <a:pos x="116" y="236"/>
                  </a:cxn>
                  <a:cxn ang="0">
                    <a:pos x="127" y="223"/>
                  </a:cxn>
                  <a:cxn ang="0">
                    <a:pos x="129" y="200"/>
                  </a:cxn>
                  <a:cxn ang="0">
                    <a:pos x="127" y="178"/>
                  </a:cxn>
                  <a:cxn ang="0">
                    <a:pos x="143" y="166"/>
                  </a:cxn>
                  <a:cxn ang="0">
                    <a:pos x="155" y="148"/>
                  </a:cxn>
                  <a:cxn ang="0">
                    <a:pos x="170" y="132"/>
                  </a:cxn>
                  <a:cxn ang="0">
                    <a:pos x="186" y="128"/>
                  </a:cxn>
                  <a:cxn ang="0">
                    <a:pos x="192" y="132"/>
                  </a:cxn>
                  <a:cxn ang="0">
                    <a:pos x="202" y="140"/>
                  </a:cxn>
                  <a:cxn ang="0">
                    <a:pos x="204" y="133"/>
                  </a:cxn>
                  <a:cxn ang="0">
                    <a:pos x="198" y="106"/>
                  </a:cxn>
                  <a:cxn ang="0">
                    <a:pos x="208" y="94"/>
                  </a:cxn>
                  <a:cxn ang="0">
                    <a:pos x="211" y="88"/>
                  </a:cxn>
                  <a:cxn ang="0">
                    <a:pos x="211" y="74"/>
                  </a:cxn>
                  <a:cxn ang="0">
                    <a:pos x="202" y="68"/>
                  </a:cxn>
                  <a:cxn ang="0">
                    <a:pos x="186" y="60"/>
                  </a:cxn>
                  <a:cxn ang="0">
                    <a:pos x="175" y="55"/>
                  </a:cxn>
                  <a:cxn ang="0">
                    <a:pos x="178" y="32"/>
                  </a:cxn>
                  <a:cxn ang="0">
                    <a:pos x="167" y="32"/>
                  </a:cxn>
                  <a:cxn ang="0">
                    <a:pos x="170" y="19"/>
                  </a:cxn>
                  <a:cxn ang="0">
                    <a:pos x="170" y="10"/>
                  </a:cxn>
                  <a:cxn ang="0">
                    <a:pos x="145" y="15"/>
                  </a:cxn>
                  <a:cxn ang="0">
                    <a:pos x="133" y="25"/>
                  </a:cxn>
                  <a:cxn ang="0">
                    <a:pos x="118" y="17"/>
                  </a:cxn>
                  <a:cxn ang="0">
                    <a:pos x="112" y="6"/>
                  </a:cxn>
                  <a:cxn ang="0">
                    <a:pos x="99" y="19"/>
                  </a:cxn>
                  <a:cxn ang="0">
                    <a:pos x="84" y="40"/>
                  </a:cxn>
                  <a:cxn ang="0">
                    <a:pos x="49" y="72"/>
                  </a:cxn>
                  <a:cxn ang="0">
                    <a:pos x="25" y="99"/>
                  </a:cxn>
                  <a:cxn ang="0">
                    <a:pos x="14" y="103"/>
                  </a:cxn>
                </a:cxnLst>
                <a:rect l="0" t="0" r="r" b="b"/>
                <a:pathLst>
                  <a:path w="213" h="448">
                    <a:moveTo>
                      <a:pt x="0" y="384"/>
                    </a:moveTo>
                    <a:lnTo>
                      <a:pt x="3" y="384"/>
                    </a:lnTo>
                    <a:lnTo>
                      <a:pt x="7" y="384"/>
                    </a:lnTo>
                    <a:lnTo>
                      <a:pt x="7" y="380"/>
                    </a:lnTo>
                    <a:lnTo>
                      <a:pt x="6" y="369"/>
                    </a:lnTo>
                    <a:lnTo>
                      <a:pt x="10" y="361"/>
                    </a:lnTo>
                    <a:lnTo>
                      <a:pt x="11" y="361"/>
                    </a:lnTo>
                    <a:lnTo>
                      <a:pt x="11" y="359"/>
                    </a:lnTo>
                    <a:lnTo>
                      <a:pt x="14" y="354"/>
                    </a:lnTo>
                    <a:lnTo>
                      <a:pt x="14" y="350"/>
                    </a:lnTo>
                    <a:lnTo>
                      <a:pt x="11" y="345"/>
                    </a:lnTo>
                    <a:lnTo>
                      <a:pt x="14" y="342"/>
                    </a:lnTo>
                    <a:lnTo>
                      <a:pt x="17" y="346"/>
                    </a:lnTo>
                    <a:lnTo>
                      <a:pt x="19" y="342"/>
                    </a:lnTo>
                    <a:lnTo>
                      <a:pt x="22" y="345"/>
                    </a:lnTo>
                    <a:lnTo>
                      <a:pt x="22" y="346"/>
                    </a:lnTo>
                    <a:lnTo>
                      <a:pt x="22" y="345"/>
                    </a:lnTo>
                    <a:lnTo>
                      <a:pt x="25" y="345"/>
                    </a:lnTo>
                    <a:lnTo>
                      <a:pt x="25" y="349"/>
                    </a:lnTo>
                    <a:lnTo>
                      <a:pt x="25" y="353"/>
                    </a:lnTo>
                    <a:lnTo>
                      <a:pt x="25" y="361"/>
                    </a:lnTo>
                    <a:lnTo>
                      <a:pt x="28" y="365"/>
                    </a:lnTo>
                    <a:lnTo>
                      <a:pt x="28" y="369"/>
                    </a:lnTo>
                    <a:lnTo>
                      <a:pt x="28" y="372"/>
                    </a:lnTo>
                    <a:lnTo>
                      <a:pt x="28" y="380"/>
                    </a:lnTo>
                    <a:lnTo>
                      <a:pt x="28" y="383"/>
                    </a:lnTo>
                    <a:lnTo>
                      <a:pt x="28" y="389"/>
                    </a:lnTo>
                    <a:lnTo>
                      <a:pt x="30" y="391"/>
                    </a:lnTo>
                    <a:lnTo>
                      <a:pt x="33" y="393"/>
                    </a:lnTo>
                    <a:lnTo>
                      <a:pt x="30" y="393"/>
                    </a:lnTo>
                    <a:lnTo>
                      <a:pt x="33" y="397"/>
                    </a:lnTo>
                    <a:lnTo>
                      <a:pt x="33" y="402"/>
                    </a:lnTo>
                    <a:lnTo>
                      <a:pt x="33" y="410"/>
                    </a:lnTo>
                    <a:lnTo>
                      <a:pt x="33" y="412"/>
                    </a:lnTo>
                    <a:lnTo>
                      <a:pt x="36" y="414"/>
                    </a:lnTo>
                    <a:lnTo>
                      <a:pt x="36" y="433"/>
                    </a:lnTo>
                    <a:lnTo>
                      <a:pt x="36" y="438"/>
                    </a:lnTo>
                    <a:lnTo>
                      <a:pt x="36" y="446"/>
                    </a:lnTo>
                    <a:lnTo>
                      <a:pt x="38" y="444"/>
                    </a:lnTo>
                    <a:lnTo>
                      <a:pt x="38" y="438"/>
                    </a:lnTo>
                    <a:lnTo>
                      <a:pt x="41" y="438"/>
                    </a:lnTo>
                    <a:lnTo>
                      <a:pt x="41" y="435"/>
                    </a:lnTo>
                    <a:lnTo>
                      <a:pt x="41" y="433"/>
                    </a:lnTo>
                    <a:lnTo>
                      <a:pt x="48" y="442"/>
                    </a:lnTo>
                    <a:lnTo>
                      <a:pt x="48" y="446"/>
                    </a:lnTo>
                    <a:lnTo>
                      <a:pt x="48" y="448"/>
                    </a:lnTo>
                    <a:lnTo>
                      <a:pt x="48" y="444"/>
                    </a:lnTo>
                    <a:lnTo>
                      <a:pt x="49" y="444"/>
                    </a:lnTo>
                    <a:lnTo>
                      <a:pt x="49" y="439"/>
                    </a:lnTo>
                    <a:lnTo>
                      <a:pt x="53" y="438"/>
                    </a:lnTo>
                    <a:lnTo>
                      <a:pt x="53" y="433"/>
                    </a:lnTo>
                    <a:lnTo>
                      <a:pt x="56" y="433"/>
                    </a:lnTo>
                    <a:lnTo>
                      <a:pt x="59" y="433"/>
                    </a:lnTo>
                    <a:lnTo>
                      <a:pt x="59" y="431"/>
                    </a:lnTo>
                    <a:lnTo>
                      <a:pt x="59" y="418"/>
                    </a:lnTo>
                    <a:lnTo>
                      <a:pt x="56" y="418"/>
                    </a:lnTo>
                    <a:lnTo>
                      <a:pt x="56" y="412"/>
                    </a:lnTo>
                    <a:lnTo>
                      <a:pt x="56" y="410"/>
                    </a:lnTo>
                    <a:lnTo>
                      <a:pt x="56" y="404"/>
                    </a:lnTo>
                    <a:lnTo>
                      <a:pt x="56" y="397"/>
                    </a:lnTo>
                    <a:lnTo>
                      <a:pt x="56" y="391"/>
                    </a:lnTo>
                    <a:lnTo>
                      <a:pt x="59" y="389"/>
                    </a:lnTo>
                    <a:lnTo>
                      <a:pt x="56" y="384"/>
                    </a:lnTo>
                    <a:lnTo>
                      <a:pt x="56" y="383"/>
                    </a:lnTo>
                    <a:lnTo>
                      <a:pt x="59" y="380"/>
                    </a:lnTo>
                    <a:lnTo>
                      <a:pt x="60" y="384"/>
                    </a:lnTo>
                    <a:lnTo>
                      <a:pt x="61" y="384"/>
                    </a:lnTo>
                    <a:lnTo>
                      <a:pt x="63" y="380"/>
                    </a:lnTo>
                    <a:lnTo>
                      <a:pt x="63" y="378"/>
                    </a:lnTo>
                    <a:lnTo>
                      <a:pt x="67" y="378"/>
                    </a:lnTo>
                    <a:lnTo>
                      <a:pt x="66" y="376"/>
                    </a:lnTo>
                    <a:lnTo>
                      <a:pt x="67" y="372"/>
                    </a:lnTo>
                    <a:lnTo>
                      <a:pt x="66" y="365"/>
                    </a:lnTo>
                    <a:lnTo>
                      <a:pt x="67" y="364"/>
                    </a:lnTo>
                    <a:lnTo>
                      <a:pt x="67" y="354"/>
                    </a:lnTo>
                    <a:lnTo>
                      <a:pt x="67" y="349"/>
                    </a:lnTo>
                    <a:lnTo>
                      <a:pt x="67" y="346"/>
                    </a:lnTo>
                    <a:lnTo>
                      <a:pt x="68" y="345"/>
                    </a:lnTo>
                    <a:lnTo>
                      <a:pt x="67" y="342"/>
                    </a:lnTo>
                    <a:lnTo>
                      <a:pt x="67" y="334"/>
                    </a:lnTo>
                    <a:lnTo>
                      <a:pt x="67" y="331"/>
                    </a:lnTo>
                    <a:lnTo>
                      <a:pt x="63" y="327"/>
                    </a:lnTo>
                    <a:lnTo>
                      <a:pt x="63" y="323"/>
                    </a:lnTo>
                    <a:lnTo>
                      <a:pt x="66" y="320"/>
                    </a:lnTo>
                    <a:lnTo>
                      <a:pt x="67" y="320"/>
                    </a:lnTo>
                    <a:lnTo>
                      <a:pt x="68" y="330"/>
                    </a:lnTo>
                    <a:lnTo>
                      <a:pt x="72" y="330"/>
                    </a:lnTo>
                    <a:lnTo>
                      <a:pt x="72" y="327"/>
                    </a:lnTo>
                    <a:lnTo>
                      <a:pt x="74" y="330"/>
                    </a:lnTo>
                    <a:lnTo>
                      <a:pt x="74" y="327"/>
                    </a:lnTo>
                    <a:lnTo>
                      <a:pt x="74" y="326"/>
                    </a:lnTo>
                    <a:lnTo>
                      <a:pt x="80" y="327"/>
                    </a:lnTo>
                    <a:lnTo>
                      <a:pt x="82" y="330"/>
                    </a:lnTo>
                    <a:lnTo>
                      <a:pt x="84" y="330"/>
                    </a:lnTo>
                    <a:lnTo>
                      <a:pt x="90" y="331"/>
                    </a:lnTo>
                    <a:lnTo>
                      <a:pt x="90" y="334"/>
                    </a:lnTo>
                    <a:lnTo>
                      <a:pt x="94" y="334"/>
                    </a:lnTo>
                    <a:lnTo>
                      <a:pt x="94" y="330"/>
                    </a:lnTo>
                    <a:lnTo>
                      <a:pt x="95" y="327"/>
                    </a:lnTo>
                    <a:lnTo>
                      <a:pt x="99" y="319"/>
                    </a:lnTo>
                    <a:lnTo>
                      <a:pt x="99" y="311"/>
                    </a:lnTo>
                    <a:lnTo>
                      <a:pt x="99" y="304"/>
                    </a:lnTo>
                    <a:lnTo>
                      <a:pt x="101" y="304"/>
                    </a:lnTo>
                    <a:lnTo>
                      <a:pt x="101" y="301"/>
                    </a:lnTo>
                    <a:lnTo>
                      <a:pt x="101" y="300"/>
                    </a:lnTo>
                    <a:lnTo>
                      <a:pt x="101" y="297"/>
                    </a:lnTo>
                    <a:lnTo>
                      <a:pt x="105" y="296"/>
                    </a:lnTo>
                    <a:lnTo>
                      <a:pt x="105" y="290"/>
                    </a:lnTo>
                    <a:lnTo>
                      <a:pt x="106" y="289"/>
                    </a:lnTo>
                    <a:lnTo>
                      <a:pt x="106" y="282"/>
                    </a:lnTo>
                    <a:lnTo>
                      <a:pt x="110" y="282"/>
                    </a:lnTo>
                    <a:lnTo>
                      <a:pt x="110" y="281"/>
                    </a:lnTo>
                    <a:lnTo>
                      <a:pt x="110" y="275"/>
                    </a:lnTo>
                    <a:lnTo>
                      <a:pt x="112" y="275"/>
                    </a:lnTo>
                    <a:lnTo>
                      <a:pt x="112" y="271"/>
                    </a:lnTo>
                    <a:lnTo>
                      <a:pt x="112" y="267"/>
                    </a:lnTo>
                    <a:lnTo>
                      <a:pt x="116" y="266"/>
                    </a:lnTo>
                    <a:lnTo>
                      <a:pt x="116" y="259"/>
                    </a:lnTo>
                    <a:lnTo>
                      <a:pt x="110" y="255"/>
                    </a:lnTo>
                    <a:lnTo>
                      <a:pt x="110" y="252"/>
                    </a:lnTo>
                    <a:lnTo>
                      <a:pt x="110" y="248"/>
                    </a:lnTo>
                    <a:lnTo>
                      <a:pt x="110" y="246"/>
                    </a:lnTo>
                    <a:lnTo>
                      <a:pt x="112" y="244"/>
                    </a:lnTo>
                    <a:lnTo>
                      <a:pt x="112" y="238"/>
                    </a:lnTo>
                    <a:lnTo>
                      <a:pt x="116" y="236"/>
                    </a:lnTo>
                    <a:lnTo>
                      <a:pt x="118" y="236"/>
                    </a:lnTo>
                    <a:lnTo>
                      <a:pt x="118" y="232"/>
                    </a:lnTo>
                    <a:lnTo>
                      <a:pt x="121" y="232"/>
                    </a:lnTo>
                    <a:lnTo>
                      <a:pt x="125" y="223"/>
                    </a:lnTo>
                    <a:lnTo>
                      <a:pt x="127" y="223"/>
                    </a:lnTo>
                    <a:lnTo>
                      <a:pt x="127" y="212"/>
                    </a:lnTo>
                    <a:lnTo>
                      <a:pt x="129" y="208"/>
                    </a:lnTo>
                    <a:lnTo>
                      <a:pt x="132" y="204"/>
                    </a:lnTo>
                    <a:lnTo>
                      <a:pt x="132" y="202"/>
                    </a:lnTo>
                    <a:lnTo>
                      <a:pt x="129" y="200"/>
                    </a:lnTo>
                    <a:lnTo>
                      <a:pt x="129" y="196"/>
                    </a:lnTo>
                    <a:lnTo>
                      <a:pt x="129" y="193"/>
                    </a:lnTo>
                    <a:lnTo>
                      <a:pt x="127" y="185"/>
                    </a:lnTo>
                    <a:lnTo>
                      <a:pt x="129" y="182"/>
                    </a:lnTo>
                    <a:lnTo>
                      <a:pt x="127" y="178"/>
                    </a:lnTo>
                    <a:lnTo>
                      <a:pt x="132" y="174"/>
                    </a:lnTo>
                    <a:lnTo>
                      <a:pt x="129" y="170"/>
                    </a:lnTo>
                    <a:lnTo>
                      <a:pt x="132" y="170"/>
                    </a:lnTo>
                    <a:lnTo>
                      <a:pt x="135" y="167"/>
                    </a:lnTo>
                    <a:lnTo>
                      <a:pt x="143" y="166"/>
                    </a:lnTo>
                    <a:lnTo>
                      <a:pt x="144" y="159"/>
                    </a:lnTo>
                    <a:lnTo>
                      <a:pt x="147" y="159"/>
                    </a:lnTo>
                    <a:lnTo>
                      <a:pt x="151" y="155"/>
                    </a:lnTo>
                    <a:lnTo>
                      <a:pt x="151" y="148"/>
                    </a:lnTo>
                    <a:lnTo>
                      <a:pt x="155" y="148"/>
                    </a:lnTo>
                    <a:lnTo>
                      <a:pt x="159" y="144"/>
                    </a:lnTo>
                    <a:lnTo>
                      <a:pt x="159" y="143"/>
                    </a:lnTo>
                    <a:lnTo>
                      <a:pt x="162" y="139"/>
                    </a:lnTo>
                    <a:lnTo>
                      <a:pt x="164" y="133"/>
                    </a:lnTo>
                    <a:lnTo>
                      <a:pt x="170" y="132"/>
                    </a:lnTo>
                    <a:lnTo>
                      <a:pt x="173" y="132"/>
                    </a:lnTo>
                    <a:lnTo>
                      <a:pt x="178" y="129"/>
                    </a:lnTo>
                    <a:lnTo>
                      <a:pt x="181" y="129"/>
                    </a:lnTo>
                    <a:lnTo>
                      <a:pt x="186" y="125"/>
                    </a:lnTo>
                    <a:lnTo>
                      <a:pt x="186" y="128"/>
                    </a:lnTo>
                    <a:lnTo>
                      <a:pt x="186" y="129"/>
                    </a:lnTo>
                    <a:lnTo>
                      <a:pt x="190" y="125"/>
                    </a:lnTo>
                    <a:lnTo>
                      <a:pt x="192" y="128"/>
                    </a:lnTo>
                    <a:lnTo>
                      <a:pt x="192" y="129"/>
                    </a:lnTo>
                    <a:lnTo>
                      <a:pt x="192" y="132"/>
                    </a:lnTo>
                    <a:lnTo>
                      <a:pt x="196" y="133"/>
                    </a:lnTo>
                    <a:lnTo>
                      <a:pt x="192" y="133"/>
                    </a:lnTo>
                    <a:lnTo>
                      <a:pt x="196" y="139"/>
                    </a:lnTo>
                    <a:lnTo>
                      <a:pt x="200" y="140"/>
                    </a:lnTo>
                    <a:lnTo>
                      <a:pt x="202" y="140"/>
                    </a:lnTo>
                    <a:lnTo>
                      <a:pt x="204" y="140"/>
                    </a:lnTo>
                    <a:lnTo>
                      <a:pt x="204" y="143"/>
                    </a:lnTo>
                    <a:lnTo>
                      <a:pt x="205" y="140"/>
                    </a:lnTo>
                    <a:lnTo>
                      <a:pt x="204" y="139"/>
                    </a:lnTo>
                    <a:lnTo>
                      <a:pt x="204" y="133"/>
                    </a:lnTo>
                    <a:lnTo>
                      <a:pt x="196" y="118"/>
                    </a:lnTo>
                    <a:lnTo>
                      <a:pt x="196" y="113"/>
                    </a:lnTo>
                    <a:lnTo>
                      <a:pt x="196" y="110"/>
                    </a:lnTo>
                    <a:lnTo>
                      <a:pt x="197" y="106"/>
                    </a:lnTo>
                    <a:lnTo>
                      <a:pt x="198" y="106"/>
                    </a:lnTo>
                    <a:lnTo>
                      <a:pt x="200" y="103"/>
                    </a:lnTo>
                    <a:lnTo>
                      <a:pt x="202" y="102"/>
                    </a:lnTo>
                    <a:lnTo>
                      <a:pt x="202" y="99"/>
                    </a:lnTo>
                    <a:lnTo>
                      <a:pt x="204" y="99"/>
                    </a:lnTo>
                    <a:lnTo>
                      <a:pt x="208" y="94"/>
                    </a:lnTo>
                    <a:lnTo>
                      <a:pt x="209" y="94"/>
                    </a:lnTo>
                    <a:lnTo>
                      <a:pt x="211" y="94"/>
                    </a:lnTo>
                    <a:lnTo>
                      <a:pt x="211" y="95"/>
                    </a:lnTo>
                    <a:lnTo>
                      <a:pt x="211" y="94"/>
                    </a:lnTo>
                    <a:lnTo>
                      <a:pt x="211" y="88"/>
                    </a:lnTo>
                    <a:lnTo>
                      <a:pt x="213" y="84"/>
                    </a:lnTo>
                    <a:lnTo>
                      <a:pt x="211" y="83"/>
                    </a:lnTo>
                    <a:lnTo>
                      <a:pt x="211" y="79"/>
                    </a:lnTo>
                    <a:lnTo>
                      <a:pt x="211" y="76"/>
                    </a:lnTo>
                    <a:lnTo>
                      <a:pt x="211" y="74"/>
                    </a:lnTo>
                    <a:lnTo>
                      <a:pt x="208" y="72"/>
                    </a:lnTo>
                    <a:lnTo>
                      <a:pt x="208" y="69"/>
                    </a:lnTo>
                    <a:lnTo>
                      <a:pt x="205" y="69"/>
                    </a:lnTo>
                    <a:lnTo>
                      <a:pt x="204" y="68"/>
                    </a:lnTo>
                    <a:lnTo>
                      <a:pt x="202" y="68"/>
                    </a:lnTo>
                    <a:lnTo>
                      <a:pt x="197" y="68"/>
                    </a:lnTo>
                    <a:lnTo>
                      <a:pt x="196" y="68"/>
                    </a:lnTo>
                    <a:lnTo>
                      <a:pt x="192" y="68"/>
                    </a:lnTo>
                    <a:lnTo>
                      <a:pt x="190" y="61"/>
                    </a:lnTo>
                    <a:lnTo>
                      <a:pt x="186" y="60"/>
                    </a:lnTo>
                    <a:lnTo>
                      <a:pt x="178" y="61"/>
                    </a:lnTo>
                    <a:lnTo>
                      <a:pt x="175" y="68"/>
                    </a:lnTo>
                    <a:lnTo>
                      <a:pt x="175" y="65"/>
                    </a:lnTo>
                    <a:lnTo>
                      <a:pt x="170" y="61"/>
                    </a:lnTo>
                    <a:lnTo>
                      <a:pt x="175" y="55"/>
                    </a:lnTo>
                    <a:lnTo>
                      <a:pt x="175" y="53"/>
                    </a:lnTo>
                    <a:lnTo>
                      <a:pt x="178" y="53"/>
                    </a:lnTo>
                    <a:lnTo>
                      <a:pt x="178" y="49"/>
                    </a:lnTo>
                    <a:lnTo>
                      <a:pt x="186" y="40"/>
                    </a:lnTo>
                    <a:lnTo>
                      <a:pt x="178" y="32"/>
                    </a:lnTo>
                    <a:lnTo>
                      <a:pt x="181" y="25"/>
                    </a:lnTo>
                    <a:lnTo>
                      <a:pt x="178" y="27"/>
                    </a:lnTo>
                    <a:lnTo>
                      <a:pt x="175" y="27"/>
                    </a:lnTo>
                    <a:lnTo>
                      <a:pt x="170" y="34"/>
                    </a:lnTo>
                    <a:lnTo>
                      <a:pt x="167" y="32"/>
                    </a:lnTo>
                    <a:lnTo>
                      <a:pt x="170" y="30"/>
                    </a:lnTo>
                    <a:lnTo>
                      <a:pt x="167" y="25"/>
                    </a:lnTo>
                    <a:lnTo>
                      <a:pt x="164" y="25"/>
                    </a:lnTo>
                    <a:lnTo>
                      <a:pt x="170" y="25"/>
                    </a:lnTo>
                    <a:lnTo>
                      <a:pt x="170" y="19"/>
                    </a:lnTo>
                    <a:lnTo>
                      <a:pt x="175" y="17"/>
                    </a:lnTo>
                    <a:lnTo>
                      <a:pt x="175" y="15"/>
                    </a:lnTo>
                    <a:lnTo>
                      <a:pt x="175" y="10"/>
                    </a:lnTo>
                    <a:lnTo>
                      <a:pt x="170" y="15"/>
                    </a:lnTo>
                    <a:lnTo>
                      <a:pt x="170" y="10"/>
                    </a:lnTo>
                    <a:lnTo>
                      <a:pt x="170" y="6"/>
                    </a:lnTo>
                    <a:lnTo>
                      <a:pt x="164" y="0"/>
                    </a:lnTo>
                    <a:lnTo>
                      <a:pt x="151" y="10"/>
                    </a:lnTo>
                    <a:lnTo>
                      <a:pt x="147" y="15"/>
                    </a:lnTo>
                    <a:lnTo>
                      <a:pt x="145" y="15"/>
                    </a:lnTo>
                    <a:lnTo>
                      <a:pt x="145" y="17"/>
                    </a:lnTo>
                    <a:lnTo>
                      <a:pt x="145" y="19"/>
                    </a:lnTo>
                    <a:lnTo>
                      <a:pt x="139" y="27"/>
                    </a:lnTo>
                    <a:lnTo>
                      <a:pt x="135" y="25"/>
                    </a:lnTo>
                    <a:lnTo>
                      <a:pt x="133" y="25"/>
                    </a:lnTo>
                    <a:lnTo>
                      <a:pt x="129" y="23"/>
                    </a:lnTo>
                    <a:lnTo>
                      <a:pt x="127" y="19"/>
                    </a:lnTo>
                    <a:lnTo>
                      <a:pt x="125" y="19"/>
                    </a:lnTo>
                    <a:lnTo>
                      <a:pt x="127" y="19"/>
                    </a:lnTo>
                    <a:lnTo>
                      <a:pt x="118" y="17"/>
                    </a:lnTo>
                    <a:lnTo>
                      <a:pt x="118" y="19"/>
                    </a:lnTo>
                    <a:lnTo>
                      <a:pt x="118" y="17"/>
                    </a:lnTo>
                    <a:lnTo>
                      <a:pt x="116" y="13"/>
                    </a:lnTo>
                    <a:lnTo>
                      <a:pt x="112" y="10"/>
                    </a:lnTo>
                    <a:lnTo>
                      <a:pt x="112" y="6"/>
                    </a:lnTo>
                    <a:lnTo>
                      <a:pt x="110" y="13"/>
                    </a:lnTo>
                    <a:lnTo>
                      <a:pt x="110" y="17"/>
                    </a:lnTo>
                    <a:lnTo>
                      <a:pt x="105" y="17"/>
                    </a:lnTo>
                    <a:lnTo>
                      <a:pt x="101" y="17"/>
                    </a:lnTo>
                    <a:lnTo>
                      <a:pt x="99" y="19"/>
                    </a:lnTo>
                    <a:lnTo>
                      <a:pt x="95" y="25"/>
                    </a:lnTo>
                    <a:lnTo>
                      <a:pt x="94" y="30"/>
                    </a:lnTo>
                    <a:lnTo>
                      <a:pt x="90" y="32"/>
                    </a:lnTo>
                    <a:lnTo>
                      <a:pt x="90" y="36"/>
                    </a:lnTo>
                    <a:lnTo>
                      <a:pt x="84" y="40"/>
                    </a:lnTo>
                    <a:lnTo>
                      <a:pt x="83" y="42"/>
                    </a:lnTo>
                    <a:lnTo>
                      <a:pt x="80" y="45"/>
                    </a:lnTo>
                    <a:lnTo>
                      <a:pt x="60" y="49"/>
                    </a:lnTo>
                    <a:lnTo>
                      <a:pt x="56" y="68"/>
                    </a:lnTo>
                    <a:lnTo>
                      <a:pt x="49" y="72"/>
                    </a:lnTo>
                    <a:lnTo>
                      <a:pt x="38" y="80"/>
                    </a:lnTo>
                    <a:lnTo>
                      <a:pt x="41" y="88"/>
                    </a:lnTo>
                    <a:lnTo>
                      <a:pt x="28" y="95"/>
                    </a:lnTo>
                    <a:lnTo>
                      <a:pt x="28" y="99"/>
                    </a:lnTo>
                    <a:lnTo>
                      <a:pt x="25" y="99"/>
                    </a:lnTo>
                    <a:lnTo>
                      <a:pt x="25" y="95"/>
                    </a:lnTo>
                    <a:lnTo>
                      <a:pt x="19" y="99"/>
                    </a:lnTo>
                    <a:lnTo>
                      <a:pt x="17" y="99"/>
                    </a:lnTo>
                    <a:lnTo>
                      <a:pt x="17" y="102"/>
                    </a:lnTo>
                    <a:lnTo>
                      <a:pt x="14" y="103"/>
                    </a:lnTo>
                    <a:lnTo>
                      <a:pt x="11" y="103"/>
                    </a:lnTo>
                    <a:lnTo>
                      <a:pt x="7" y="102"/>
                    </a:lnTo>
                    <a:lnTo>
                      <a:pt x="3" y="102"/>
                    </a:lnTo>
                    <a:lnTo>
                      <a:pt x="0" y="10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39" name="Freeform 423"/>
              <p:cNvSpPr>
                <a:spLocks noEditPoints="1"/>
              </p:cNvSpPr>
              <p:nvPr/>
            </p:nvSpPr>
            <p:spPr bwMode="auto">
              <a:xfrm>
                <a:off x="3215" y="1970"/>
                <a:ext cx="236" cy="290"/>
              </a:xfrm>
              <a:custGeom>
                <a:avLst/>
                <a:gdLst/>
                <a:ahLst/>
                <a:cxnLst>
                  <a:cxn ang="0">
                    <a:pos x="417" y="781"/>
                  </a:cxn>
                  <a:cxn ang="0">
                    <a:pos x="430" y="760"/>
                  </a:cxn>
                  <a:cxn ang="0">
                    <a:pos x="169" y="575"/>
                  </a:cxn>
                  <a:cxn ang="0">
                    <a:pos x="187" y="550"/>
                  </a:cxn>
                  <a:cxn ang="0">
                    <a:pos x="187" y="565"/>
                  </a:cxn>
                  <a:cxn ang="0">
                    <a:pos x="222" y="569"/>
                  </a:cxn>
                  <a:cxn ang="0">
                    <a:pos x="243" y="626"/>
                  </a:cxn>
                  <a:cxn ang="0">
                    <a:pos x="248" y="647"/>
                  </a:cxn>
                  <a:cxn ang="0">
                    <a:pos x="281" y="707"/>
                  </a:cxn>
                  <a:cxn ang="0">
                    <a:pos x="324" y="742"/>
                  </a:cxn>
                  <a:cxn ang="0">
                    <a:pos x="354" y="776"/>
                  </a:cxn>
                  <a:cxn ang="0">
                    <a:pos x="396" y="787"/>
                  </a:cxn>
                  <a:cxn ang="0">
                    <a:pos x="427" y="757"/>
                  </a:cxn>
                  <a:cxn ang="0">
                    <a:pos x="470" y="749"/>
                  </a:cxn>
                  <a:cxn ang="0">
                    <a:pos x="478" y="791"/>
                  </a:cxn>
                  <a:cxn ang="0">
                    <a:pos x="491" y="832"/>
                  </a:cxn>
                  <a:cxn ang="0">
                    <a:pos x="523" y="841"/>
                  </a:cxn>
                  <a:cxn ang="0">
                    <a:pos x="571" y="853"/>
                  </a:cxn>
                  <a:cxn ang="0">
                    <a:pos x="602" y="857"/>
                  </a:cxn>
                  <a:cxn ang="0">
                    <a:pos x="638" y="868"/>
                  </a:cxn>
                  <a:cxn ang="0">
                    <a:pos x="655" y="828"/>
                  </a:cxn>
                  <a:cxn ang="0">
                    <a:pos x="669" y="794"/>
                  </a:cxn>
                  <a:cxn ang="0">
                    <a:pos x="701" y="768"/>
                  </a:cxn>
                  <a:cxn ang="0">
                    <a:pos x="691" y="738"/>
                  </a:cxn>
                  <a:cxn ang="0">
                    <a:pos x="655" y="664"/>
                  </a:cxn>
                  <a:cxn ang="0">
                    <a:pos x="638" y="615"/>
                  </a:cxn>
                  <a:cxn ang="0">
                    <a:pos x="617" y="460"/>
                  </a:cxn>
                  <a:cxn ang="0">
                    <a:pos x="615" y="314"/>
                  </a:cxn>
                  <a:cxn ang="0">
                    <a:pos x="633" y="241"/>
                  </a:cxn>
                  <a:cxn ang="0">
                    <a:pos x="629" y="181"/>
                  </a:cxn>
                  <a:cxn ang="0">
                    <a:pos x="571" y="150"/>
                  </a:cxn>
                  <a:cxn ang="0">
                    <a:pos x="543" y="123"/>
                  </a:cxn>
                  <a:cxn ang="0">
                    <a:pos x="503" y="109"/>
                  </a:cxn>
                  <a:cxn ang="0">
                    <a:pos x="481" y="84"/>
                  </a:cxn>
                  <a:cxn ang="0">
                    <a:pos x="449" y="98"/>
                  </a:cxn>
                  <a:cxn ang="0">
                    <a:pos x="393" y="123"/>
                  </a:cxn>
                  <a:cxn ang="0">
                    <a:pos x="365" y="162"/>
                  </a:cxn>
                  <a:cxn ang="0">
                    <a:pos x="337" y="172"/>
                  </a:cxn>
                  <a:cxn ang="0">
                    <a:pos x="232" y="157"/>
                  </a:cxn>
                  <a:cxn ang="0">
                    <a:pos x="182" y="112"/>
                  </a:cxn>
                  <a:cxn ang="0">
                    <a:pos x="154" y="63"/>
                  </a:cxn>
                  <a:cxn ang="0">
                    <a:pos x="150" y="23"/>
                  </a:cxn>
                  <a:cxn ang="0">
                    <a:pos x="118" y="20"/>
                  </a:cxn>
                  <a:cxn ang="0">
                    <a:pos x="81" y="50"/>
                  </a:cxn>
                  <a:cxn ang="0">
                    <a:pos x="49" y="35"/>
                  </a:cxn>
                  <a:cxn ang="0">
                    <a:pos x="23" y="4"/>
                  </a:cxn>
                  <a:cxn ang="0">
                    <a:pos x="1" y="27"/>
                  </a:cxn>
                  <a:cxn ang="0">
                    <a:pos x="7" y="63"/>
                  </a:cxn>
                  <a:cxn ang="0">
                    <a:pos x="7" y="109"/>
                  </a:cxn>
                  <a:cxn ang="0">
                    <a:pos x="18" y="132"/>
                  </a:cxn>
                  <a:cxn ang="0">
                    <a:pos x="28" y="165"/>
                  </a:cxn>
                  <a:cxn ang="0">
                    <a:pos x="37" y="192"/>
                  </a:cxn>
                  <a:cxn ang="0">
                    <a:pos x="56" y="220"/>
                  </a:cxn>
                  <a:cxn ang="0">
                    <a:pos x="76" y="241"/>
                  </a:cxn>
                  <a:cxn ang="0">
                    <a:pos x="77" y="275"/>
                  </a:cxn>
                  <a:cxn ang="0">
                    <a:pos x="60" y="296"/>
                  </a:cxn>
                  <a:cxn ang="0">
                    <a:pos x="56" y="322"/>
                  </a:cxn>
                  <a:cxn ang="0">
                    <a:pos x="64" y="364"/>
                  </a:cxn>
                  <a:cxn ang="0">
                    <a:pos x="76" y="393"/>
                  </a:cxn>
                  <a:cxn ang="0">
                    <a:pos x="112" y="432"/>
                  </a:cxn>
                  <a:cxn ang="0">
                    <a:pos x="134" y="464"/>
                  </a:cxn>
                  <a:cxn ang="0">
                    <a:pos x="160" y="569"/>
                  </a:cxn>
                </a:cxnLst>
                <a:rect l="0" t="0" r="r" b="b"/>
                <a:pathLst>
                  <a:path w="709" h="872">
                    <a:moveTo>
                      <a:pt x="450" y="760"/>
                    </a:moveTo>
                    <a:lnTo>
                      <a:pt x="451" y="760"/>
                    </a:lnTo>
                    <a:lnTo>
                      <a:pt x="444" y="761"/>
                    </a:lnTo>
                    <a:lnTo>
                      <a:pt x="444" y="767"/>
                    </a:lnTo>
                    <a:lnTo>
                      <a:pt x="442" y="768"/>
                    </a:lnTo>
                    <a:lnTo>
                      <a:pt x="439" y="772"/>
                    </a:lnTo>
                    <a:lnTo>
                      <a:pt x="439" y="776"/>
                    </a:lnTo>
                    <a:lnTo>
                      <a:pt x="435" y="776"/>
                    </a:lnTo>
                    <a:lnTo>
                      <a:pt x="434" y="772"/>
                    </a:lnTo>
                    <a:lnTo>
                      <a:pt x="430" y="776"/>
                    </a:lnTo>
                    <a:lnTo>
                      <a:pt x="428" y="776"/>
                    </a:lnTo>
                    <a:lnTo>
                      <a:pt x="421" y="781"/>
                    </a:lnTo>
                    <a:lnTo>
                      <a:pt x="417" y="781"/>
                    </a:lnTo>
                    <a:lnTo>
                      <a:pt x="417" y="783"/>
                    </a:lnTo>
                    <a:lnTo>
                      <a:pt x="416" y="783"/>
                    </a:lnTo>
                    <a:lnTo>
                      <a:pt x="413" y="783"/>
                    </a:lnTo>
                    <a:lnTo>
                      <a:pt x="413" y="779"/>
                    </a:lnTo>
                    <a:lnTo>
                      <a:pt x="417" y="779"/>
                    </a:lnTo>
                    <a:lnTo>
                      <a:pt x="417" y="776"/>
                    </a:lnTo>
                    <a:lnTo>
                      <a:pt x="421" y="775"/>
                    </a:lnTo>
                    <a:lnTo>
                      <a:pt x="427" y="771"/>
                    </a:lnTo>
                    <a:lnTo>
                      <a:pt x="430" y="768"/>
                    </a:lnTo>
                    <a:lnTo>
                      <a:pt x="430" y="767"/>
                    </a:lnTo>
                    <a:lnTo>
                      <a:pt x="430" y="761"/>
                    </a:lnTo>
                    <a:lnTo>
                      <a:pt x="428" y="760"/>
                    </a:lnTo>
                    <a:lnTo>
                      <a:pt x="430" y="760"/>
                    </a:lnTo>
                    <a:lnTo>
                      <a:pt x="434" y="761"/>
                    </a:lnTo>
                    <a:lnTo>
                      <a:pt x="435" y="761"/>
                    </a:lnTo>
                    <a:lnTo>
                      <a:pt x="439" y="757"/>
                    </a:lnTo>
                    <a:lnTo>
                      <a:pt x="444" y="757"/>
                    </a:lnTo>
                    <a:lnTo>
                      <a:pt x="449" y="757"/>
                    </a:lnTo>
                    <a:lnTo>
                      <a:pt x="450" y="757"/>
                    </a:lnTo>
                    <a:lnTo>
                      <a:pt x="450" y="760"/>
                    </a:lnTo>
                    <a:close/>
                    <a:moveTo>
                      <a:pt x="165" y="581"/>
                    </a:moveTo>
                    <a:lnTo>
                      <a:pt x="167" y="581"/>
                    </a:lnTo>
                    <a:lnTo>
                      <a:pt x="169" y="581"/>
                    </a:lnTo>
                    <a:lnTo>
                      <a:pt x="171" y="580"/>
                    </a:lnTo>
                    <a:lnTo>
                      <a:pt x="168" y="577"/>
                    </a:lnTo>
                    <a:lnTo>
                      <a:pt x="169" y="575"/>
                    </a:lnTo>
                    <a:lnTo>
                      <a:pt x="171" y="577"/>
                    </a:lnTo>
                    <a:lnTo>
                      <a:pt x="176" y="577"/>
                    </a:lnTo>
                    <a:lnTo>
                      <a:pt x="182" y="569"/>
                    </a:lnTo>
                    <a:lnTo>
                      <a:pt x="176" y="565"/>
                    </a:lnTo>
                    <a:lnTo>
                      <a:pt x="176" y="561"/>
                    </a:lnTo>
                    <a:lnTo>
                      <a:pt x="176" y="558"/>
                    </a:lnTo>
                    <a:lnTo>
                      <a:pt x="176" y="554"/>
                    </a:lnTo>
                    <a:lnTo>
                      <a:pt x="182" y="554"/>
                    </a:lnTo>
                    <a:lnTo>
                      <a:pt x="182" y="550"/>
                    </a:lnTo>
                    <a:lnTo>
                      <a:pt x="182" y="547"/>
                    </a:lnTo>
                    <a:lnTo>
                      <a:pt x="186" y="550"/>
                    </a:lnTo>
                    <a:lnTo>
                      <a:pt x="186" y="547"/>
                    </a:lnTo>
                    <a:lnTo>
                      <a:pt x="187" y="550"/>
                    </a:lnTo>
                    <a:lnTo>
                      <a:pt x="192" y="554"/>
                    </a:lnTo>
                    <a:lnTo>
                      <a:pt x="191" y="555"/>
                    </a:lnTo>
                    <a:lnTo>
                      <a:pt x="191" y="558"/>
                    </a:lnTo>
                    <a:lnTo>
                      <a:pt x="186" y="554"/>
                    </a:lnTo>
                    <a:lnTo>
                      <a:pt x="182" y="555"/>
                    </a:lnTo>
                    <a:lnTo>
                      <a:pt x="182" y="554"/>
                    </a:lnTo>
                    <a:lnTo>
                      <a:pt x="176" y="555"/>
                    </a:lnTo>
                    <a:lnTo>
                      <a:pt x="182" y="558"/>
                    </a:lnTo>
                    <a:lnTo>
                      <a:pt x="182" y="561"/>
                    </a:lnTo>
                    <a:lnTo>
                      <a:pt x="186" y="562"/>
                    </a:lnTo>
                    <a:lnTo>
                      <a:pt x="186" y="565"/>
                    </a:lnTo>
                    <a:lnTo>
                      <a:pt x="187" y="565"/>
                    </a:lnTo>
                    <a:lnTo>
                      <a:pt x="187" y="566"/>
                    </a:lnTo>
                    <a:lnTo>
                      <a:pt x="187" y="565"/>
                    </a:lnTo>
                    <a:lnTo>
                      <a:pt x="191" y="562"/>
                    </a:lnTo>
                    <a:lnTo>
                      <a:pt x="191" y="566"/>
                    </a:lnTo>
                    <a:lnTo>
                      <a:pt x="192" y="566"/>
                    </a:lnTo>
                    <a:lnTo>
                      <a:pt x="192" y="569"/>
                    </a:lnTo>
                    <a:lnTo>
                      <a:pt x="196" y="569"/>
                    </a:lnTo>
                    <a:lnTo>
                      <a:pt x="201" y="569"/>
                    </a:lnTo>
                    <a:lnTo>
                      <a:pt x="201" y="575"/>
                    </a:lnTo>
                    <a:lnTo>
                      <a:pt x="202" y="580"/>
                    </a:lnTo>
                    <a:lnTo>
                      <a:pt x="218" y="566"/>
                    </a:lnTo>
                    <a:lnTo>
                      <a:pt x="222" y="566"/>
                    </a:lnTo>
                    <a:lnTo>
                      <a:pt x="222" y="569"/>
                    </a:lnTo>
                    <a:lnTo>
                      <a:pt x="222" y="570"/>
                    </a:lnTo>
                    <a:lnTo>
                      <a:pt x="222" y="575"/>
                    </a:lnTo>
                    <a:lnTo>
                      <a:pt x="222" y="580"/>
                    </a:lnTo>
                    <a:lnTo>
                      <a:pt x="222" y="581"/>
                    </a:lnTo>
                    <a:lnTo>
                      <a:pt x="222" y="584"/>
                    </a:lnTo>
                    <a:lnTo>
                      <a:pt x="228" y="588"/>
                    </a:lnTo>
                    <a:lnTo>
                      <a:pt x="233" y="600"/>
                    </a:lnTo>
                    <a:lnTo>
                      <a:pt x="239" y="609"/>
                    </a:lnTo>
                    <a:lnTo>
                      <a:pt x="243" y="609"/>
                    </a:lnTo>
                    <a:lnTo>
                      <a:pt x="243" y="613"/>
                    </a:lnTo>
                    <a:lnTo>
                      <a:pt x="243" y="619"/>
                    </a:lnTo>
                    <a:lnTo>
                      <a:pt x="243" y="624"/>
                    </a:lnTo>
                    <a:lnTo>
                      <a:pt x="243" y="626"/>
                    </a:lnTo>
                    <a:lnTo>
                      <a:pt x="243" y="628"/>
                    </a:lnTo>
                    <a:lnTo>
                      <a:pt x="243" y="632"/>
                    </a:lnTo>
                    <a:lnTo>
                      <a:pt x="244" y="628"/>
                    </a:lnTo>
                    <a:lnTo>
                      <a:pt x="248" y="628"/>
                    </a:lnTo>
                    <a:lnTo>
                      <a:pt x="248" y="634"/>
                    </a:lnTo>
                    <a:lnTo>
                      <a:pt x="251" y="634"/>
                    </a:lnTo>
                    <a:lnTo>
                      <a:pt x="255" y="634"/>
                    </a:lnTo>
                    <a:lnTo>
                      <a:pt x="255" y="639"/>
                    </a:lnTo>
                    <a:lnTo>
                      <a:pt x="251" y="639"/>
                    </a:lnTo>
                    <a:lnTo>
                      <a:pt x="251" y="641"/>
                    </a:lnTo>
                    <a:lnTo>
                      <a:pt x="248" y="639"/>
                    </a:lnTo>
                    <a:lnTo>
                      <a:pt x="248" y="643"/>
                    </a:lnTo>
                    <a:lnTo>
                      <a:pt x="248" y="647"/>
                    </a:lnTo>
                    <a:lnTo>
                      <a:pt x="255" y="649"/>
                    </a:lnTo>
                    <a:lnTo>
                      <a:pt x="256" y="654"/>
                    </a:lnTo>
                    <a:lnTo>
                      <a:pt x="259" y="669"/>
                    </a:lnTo>
                    <a:lnTo>
                      <a:pt x="260" y="677"/>
                    </a:lnTo>
                    <a:lnTo>
                      <a:pt x="266" y="683"/>
                    </a:lnTo>
                    <a:lnTo>
                      <a:pt x="266" y="685"/>
                    </a:lnTo>
                    <a:lnTo>
                      <a:pt x="266" y="689"/>
                    </a:lnTo>
                    <a:lnTo>
                      <a:pt x="266" y="693"/>
                    </a:lnTo>
                    <a:lnTo>
                      <a:pt x="271" y="693"/>
                    </a:lnTo>
                    <a:lnTo>
                      <a:pt x="271" y="700"/>
                    </a:lnTo>
                    <a:lnTo>
                      <a:pt x="276" y="704"/>
                    </a:lnTo>
                    <a:lnTo>
                      <a:pt x="276" y="707"/>
                    </a:lnTo>
                    <a:lnTo>
                      <a:pt x="281" y="707"/>
                    </a:lnTo>
                    <a:lnTo>
                      <a:pt x="286" y="707"/>
                    </a:lnTo>
                    <a:lnTo>
                      <a:pt x="291" y="707"/>
                    </a:lnTo>
                    <a:lnTo>
                      <a:pt x="299" y="715"/>
                    </a:lnTo>
                    <a:lnTo>
                      <a:pt x="308" y="718"/>
                    </a:lnTo>
                    <a:lnTo>
                      <a:pt x="310" y="719"/>
                    </a:lnTo>
                    <a:lnTo>
                      <a:pt x="313" y="723"/>
                    </a:lnTo>
                    <a:lnTo>
                      <a:pt x="313" y="727"/>
                    </a:lnTo>
                    <a:lnTo>
                      <a:pt x="317" y="727"/>
                    </a:lnTo>
                    <a:lnTo>
                      <a:pt x="317" y="734"/>
                    </a:lnTo>
                    <a:lnTo>
                      <a:pt x="313" y="734"/>
                    </a:lnTo>
                    <a:lnTo>
                      <a:pt x="313" y="737"/>
                    </a:lnTo>
                    <a:lnTo>
                      <a:pt x="318" y="741"/>
                    </a:lnTo>
                    <a:lnTo>
                      <a:pt x="324" y="742"/>
                    </a:lnTo>
                    <a:lnTo>
                      <a:pt x="324" y="745"/>
                    </a:lnTo>
                    <a:lnTo>
                      <a:pt x="328" y="748"/>
                    </a:lnTo>
                    <a:lnTo>
                      <a:pt x="328" y="749"/>
                    </a:lnTo>
                    <a:lnTo>
                      <a:pt x="333" y="752"/>
                    </a:lnTo>
                    <a:lnTo>
                      <a:pt x="339" y="757"/>
                    </a:lnTo>
                    <a:lnTo>
                      <a:pt x="343" y="757"/>
                    </a:lnTo>
                    <a:lnTo>
                      <a:pt x="344" y="757"/>
                    </a:lnTo>
                    <a:lnTo>
                      <a:pt x="344" y="760"/>
                    </a:lnTo>
                    <a:lnTo>
                      <a:pt x="344" y="764"/>
                    </a:lnTo>
                    <a:lnTo>
                      <a:pt x="347" y="767"/>
                    </a:lnTo>
                    <a:lnTo>
                      <a:pt x="348" y="768"/>
                    </a:lnTo>
                    <a:lnTo>
                      <a:pt x="354" y="772"/>
                    </a:lnTo>
                    <a:lnTo>
                      <a:pt x="354" y="776"/>
                    </a:lnTo>
                    <a:lnTo>
                      <a:pt x="365" y="776"/>
                    </a:lnTo>
                    <a:lnTo>
                      <a:pt x="365" y="772"/>
                    </a:lnTo>
                    <a:lnTo>
                      <a:pt x="370" y="776"/>
                    </a:lnTo>
                    <a:lnTo>
                      <a:pt x="374" y="776"/>
                    </a:lnTo>
                    <a:lnTo>
                      <a:pt x="375" y="775"/>
                    </a:lnTo>
                    <a:lnTo>
                      <a:pt x="378" y="776"/>
                    </a:lnTo>
                    <a:lnTo>
                      <a:pt x="381" y="781"/>
                    </a:lnTo>
                    <a:lnTo>
                      <a:pt x="385" y="781"/>
                    </a:lnTo>
                    <a:lnTo>
                      <a:pt x="385" y="783"/>
                    </a:lnTo>
                    <a:lnTo>
                      <a:pt x="385" y="786"/>
                    </a:lnTo>
                    <a:lnTo>
                      <a:pt x="390" y="787"/>
                    </a:lnTo>
                    <a:lnTo>
                      <a:pt x="392" y="787"/>
                    </a:lnTo>
                    <a:lnTo>
                      <a:pt x="396" y="787"/>
                    </a:lnTo>
                    <a:lnTo>
                      <a:pt x="401" y="781"/>
                    </a:lnTo>
                    <a:lnTo>
                      <a:pt x="402" y="781"/>
                    </a:lnTo>
                    <a:lnTo>
                      <a:pt x="405" y="779"/>
                    </a:lnTo>
                    <a:lnTo>
                      <a:pt x="407" y="776"/>
                    </a:lnTo>
                    <a:lnTo>
                      <a:pt x="408" y="775"/>
                    </a:lnTo>
                    <a:lnTo>
                      <a:pt x="413" y="768"/>
                    </a:lnTo>
                    <a:lnTo>
                      <a:pt x="416" y="768"/>
                    </a:lnTo>
                    <a:lnTo>
                      <a:pt x="417" y="771"/>
                    </a:lnTo>
                    <a:lnTo>
                      <a:pt x="417" y="772"/>
                    </a:lnTo>
                    <a:lnTo>
                      <a:pt x="417" y="771"/>
                    </a:lnTo>
                    <a:lnTo>
                      <a:pt x="421" y="768"/>
                    </a:lnTo>
                    <a:lnTo>
                      <a:pt x="421" y="761"/>
                    </a:lnTo>
                    <a:lnTo>
                      <a:pt x="427" y="757"/>
                    </a:lnTo>
                    <a:lnTo>
                      <a:pt x="428" y="757"/>
                    </a:lnTo>
                    <a:lnTo>
                      <a:pt x="432" y="756"/>
                    </a:lnTo>
                    <a:lnTo>
                      <a:pt x="439" y="756"/>
                    </a:lnTo>
                    <a:lnTo>
                      <a:pt x="439" y="753"/>
                    </a:lnTo>
                    <a:lnTo>
                      <a:pt x="442" y="749"/>
                    </a:lnTo>
                    <a:lnTo>
                      <a:pt x="444" y="749"/>
                    </a:lnTo>
                    <a:lnTo>
                      <a:pt x="453" y="745"/>
                    </a:lnTo>
                    <a:lnTo>
                      <a:pt x="454" y="748"/>
                    </a:lnTo>
                    <a:lnTo>
                      <a:pt x="458" y="748"/>
                    </a:lnTo>
                    <a:lnTo>
                      <a:pt x="459" y="749"/>
                    </a:lnTo>
                    <a:lnTo>
                      <a:pt x="465" y="749"/>
                    </a:lnTo>
                    <a:lnTo>
                      <a:pt x="466" y="749"/>
                    </a:lnTo>
                    <a:lnTo>
                      <a:pt x="470" y="749"/>
                    </a:lnTo>
                    <a:lnTo>
                      <a:pt x="470" y="752"/>
                    </a:lnTo>
                    <a:lnTo>
                      <a:pt x="470" y="753"/>
                    </a:lnTo>
                    <a:lnTo>
                      <a:pt x="470" y="757"/>
                    </a:lnTo>
                    <a:lnTo>
                      <a:pt x="470" y="756"/>
                    </a:lnTo>
                    <a:lnTo>
                      <a:pt x="474" y="757"/>
                    </a:lnTo>
                    <a:lnTo>
                      <a:pt x="476" y="757"/>
                    </a:lnTo>
                    <a:lnTo>
                      <a:pt x="476" y="760"/>
                    </a:lnTo>
                    <a:lnTo>
                      <a:pt x="474" y="760"/>
                    </a:lnTo>
                    <a:lnTo>
                      <a:pt x="476" y="767"/>
                    </a:lnTo>
                    <a:lnTo>
                      <a:pt x="478" y="776"/>
                    </a:lnTo>
                    <a:lnTo>
                      <a:pt x="480" y="783"/>
                    </a:lnTo>
                    <a:lnTo>
                      <a:pt x="478" y="790"/>
                    </a:lnTo>
                    <a:lnTo>
                      <a:pt x="478" y="791"/>
                    </a:lnTo>
                    <a:lnTo>
                      <a:pt x="481" y="794"/>
                    </a:lnTo>
                    <a:lnTo>
                      <a:pt x="481" y="800"/>
                    </a:lnTo>
                    <a:lnTo>
                      <a:pt x="484" y="805"/>
                    </a:lnTo>
                    <a:lnTo>
                      <a:pt x="481" y="809"/>
                    </a:lnTo>
                    <a:lnTo>
                      <a:pt x="481" y="811"/>
                    </a:lnTo>
                    <a:lnTo>
                      <a:pt x="484" y="815"/>
                    </a:lnTo>
                    <a:lnTo>
                      <a:pt x="484" y="817"/>
                    </a:lnTo>
                    <a:lnTo>
                      <a:pt x="485" y="821"/>
                    </a:lnTo>
                    <a:lnTo>
                      <a:pt x="486" y="828"/>
                    </a:lnTo>
                    <a:lnTo>
                      <a:pt x="491" y="828"/>
                    </a:lnTo>
                    <a:lnTo>
                      <a:pt x="491" y="832"/>
                    </a:lnTo>
                    <a:lnTo>
                      <a:pt x="491" y="828"/>
                    </a:lnTo>
                    <a:lnTo>
                      <a:pt x="491" y="832"/>
                    </a:lnTo>
                    <a:lnTo>
                      <a:pt x="496" y="832"/>
                    </a:lnTo>
                    <a:lnTo>
                      <a:pt x="501" y="832"/>
                    </a:lnTo>
                    <a:lnTo>
                      <a:pt x="503" y="834"/>
                    </a:lnTo>
                    <a:lnTo>
                      <a:pt x="503" y="838"/>
                    </a:lnTo>
                    <a:lnTo>
                      <a:pt x="507" y="834"/>
                    </a:lnTo>
                    <a:lnTo>
                      <a:pt x="511" y="834"/>
                    </a:lnTo>
                    <a:lnTo>
                      <a:pt x="512" y="834"/>
                    </a:lnTo>
                    <a:lnTo>
                      <a:pt x="512" y="838"/>
                    </a:lnTo>
                    <a:lnTo>
                      <a:pt x="512" y="842"/>
                    </a:lnTo>
                    <a:lnTo>
                      <a:pt x="518" y="842"/>
                    </a:lnTo>
                    <a:lnTo>
                      <a:pt x="520" y="842"/>
                    </a:lnTo>
                    <a:lnTo>
                      <a:pt x="522" y="842"/>
                    </a:lnTo>
                    <a:lnTo>
                      <a:pt x="523" y="841"/>
                    </a:lnTo>
                    <a:lnTo>
                      <a:pt x="526" y="841"/>
                    </a:lnTo>
                    <a:lnTo>
                      <a:pt x="527" y="841"/>
                    </a:lnTo>
                    <a:lnTo>
                      <a:pt x="528" y="841"/>
                    </a:lnTo>
                    <a:lnTo>
                      <a:pt x="534" y="841"/>
                    </a:lnTo>
                    <a:lnTo>
                      <a:pt x="539" y="842"/>
                    </a:lnTo>
                    <a:lnTo>
                      <a:pt x="545" y="842"/>
                    </a:lnTo>
                    <a:lnTo>
                      <a:pt x="547" y="845"/>
                    </a:lnTo>
                    <a:lnTo>
                      <a:pt x="549" y="853"/>
                    </a:lnTo>
                    <a:lnTo>
                      <a:pt x="554" y="853"/>
                    </a:lnTo>
                    <a:lnTo>
                      <a:pt x="564" y="847"/>
                    </a:lnTo>
                    <a:lnTo>
                      <a:pt x="569" y="847"/>
                    </a:lnTo>
                    <a:lnTo>
                      <a:pt x="571" y="851"/>
                    </a:lnTo>
                    <a:lnTo>
                      <a:pt x="571" y="853"/>
                    </a:lnTo>
                    <a:lnTo>
                      <a:pt x="580" y="851"/>
                    </a:lnTo>
                    <a:lnTo>
                      <a:pt x="580" y="855"/>
                    </a:lnTo>
                    <a:lnTo>
                      <a:pt x="584" y="853"/>
                    </a:lnTo>
                    <a:lnTo>
                      <a:pt x="585" y="853"/>
                    </a:lnTo>
                    <a:lnTo>
                      <a:pt x="591" y="853"/>
                    </a:lnTo>
                    <a:lnTo>
                      <a:pt x="591" y="855"/>
                    </a:lnTo>
                    <a:lnTo>
                      <a:pt x="591" y="857"/>
                    </a:lnTo>
                    <a:lnTo>
                      <a:pt x="595" y="853"/>
                    </a:lnTo>
                    <a:lnTo>
                      <a:pt x="596" y="853"/>
                    </a:lnTo>
                    <a:lnTo>
                      <a:pt x="596" y="855"/>
                    </a:lnTo>
                    <a:lnTo>
                      <a:pt x="602" y="857"/>
                    </a:lnTo>
                    <a:lnTo>
                      <a:pt x="603" y="860"/>
                    </a:lnTo>
                    <a:lnTo>
                      <a:pt x="602" y="857"/>
                    </a:lnTo>
                    <a:lnTo>
                      <a:pt x="602" y="855"/>
                    </a:lnTo>
                    <a:lnTo>
                      <a:pt x="602" y="853"/>
                    </a:lnTo>
                    <a:lnTo>
                      <a:pt x="602" y="849"/>
                    </a:lnTo>
                    <a:lnTo>
                      <a:pt x="607" y="849"/>
                    </a:lnTo>
                    <a:lnTo>
                      <a:pt x="607" y="853"/>
                    </a:lnTo>
                    <a:lnTo>
                      <a:pt x="607" y="855"/>
                    </a:lnTo>
                    <a:lnTo>
                      <a:pt x="608" y="857"/>
                    </a:lnTo>
                    <a:lnTo>
                      <a:pt x="607" y="857"/>
                    </a:lnTo>
                    <a:lnTo>
                      <a:pt x="607" y="860"/>
                    </a:lnTo>
                    <a:lnTo>
                      <a:pt x="629" y="866"/>
                    </a:lnTo>
                    <a:lnTo>
                      <a:pt x="633" y="868"/>
                    </a:lnTo>
                    <a:lnTo>
                      <a:pt x="638" y="872"/>
                    </a:lnTo>
                    <a:lnTo>
                      <a:pt x="638" y="868"/>
                    </a:lnTo>
                    <a:lnTo>
                      <a:pt x="640" y="868"/>
                    </a:lnTo>
                    <a:lnTo>
                      <a:pt x="640" y="866"/>
                    </a:lnTo>
                    <a:lnTo>
                      <a:pt x="640" y="861"/>
                    </a:lnTo>
                    <a:lnTo>
                      <a:pt x="644" y="861"/>
                    </a:lnTo>
                    <a:lnTo>
                      <a:pt x="642" y="861"/>
                    </a:lnTo>
                    <a:lnTo>
                      <a:pt x="644" y="861"/>
                    </a:lnTo>
                    <a:lnTo>
                      <a:pt x="648" y="857"/>
                    </a:lnTo>
                    <a:lnTo>
                      <a:pt x="648" y="838"/>
                    </a:lnTo>
                    <a:lnTo>
                      <a:pt x="648" y="834"/>
                    </a:lnTo>
                    <a:lnTo>
                      <a:pt x="649" y="832"/>
                    </a:lnTo>
                    <a:lnTo>
                      <a:pt x="652" y="832"/>
                    </a:lnTo>
                    <a:lnTo>
                      <a:pt x="655" y="832"/>
                    </a:lnTo>
                    <a:lnTo>
                      <a:pt x="655" y="828"/>
                    </a:lnTo>
                    <a:lnTo>
                      <a:pt x="653" y="826"/>
                    </a:lnTo>
                    <a:lnTo>
                      <a:pt x="655" y="823"/>
                    </a:lnTo>
                    <a:lnTo>
                      <a:pt x="655" y="821"/>
                    </a:lnTo>
                    <a:lnTo>
                      <a:pt x="653" y="817"/>
                    </a:lnTo>
                    <a:lnTo>
                      <a:pt x="655" y="815"/>
                    </a:lnTo>
                    <a:lnTo>
                      <a:pt x="655" y="811"/>
                    </a:lnTo>
                    <a:lnTo>
                      <a:pt x="655" y="800"/>
                    </a:lnTo>
                    <a:lnTo>
                      <a:pt x="660" y="798"/>
                    </a:lnTo>
                    <a:lnTo>
                      <a:pt x="660" y="794"/>
                    </a:lnTo>
                    <a:lnTo>
                      <a:pt x="663" y="798"/>
                    </a:lnTo>
                    <a:lnTo>
                      <a:pt x="664" y="798"/>
                    </a:lnTo>
                    <a:lnTo>
                      <a:pt x="669" y="798"/>
                    </a:lnTo>
                    <a:lnTo>
                      <a:pt x="669" y="794"/>
                    </a:lnTo>
                    <a:lnTo>
                      <a:pt x="669" y="791"/>
                    </a:lnTo>
                    <a:lnTo>
                      <a:pt x="669" y="790"/>
                    </a:lnTo>
                    <a:lnTo>
                      <a:pt x="669" y="787"/>
                    </a:lnTo>
                    <a:lnTo>
                      <a:pt x="672" y="783"/>
                    </a:lnTo>
                    <a:lnTo>
                      <a:pt x="676" y="783"/>
                    </a:lnTo>
                    <a:lnTo>
                      <a:pt x="682" y="781"/>
                    </a:lnTo>
                    <a:lnTo>
                      <a:pt x="686" y="781"/>
                    </a:lnTo>
                    <a:lnTo>
                      <a:pt x="686" y="779"/>
                    </a:lnTo>
                    <a:lnTo>
                      <a:pt x="691" y="779"/>
                    </a:lnTo>
                    <a:lnTo>
                      <a:pt x="701" y="779"/>
                    </a:lnTo>
                    <a:lnTo>
                      <a:pt x="702" y="775"/>
                    </a:lnTo>
                    <a:lnTo>
                      <a:pt x="701" y="768"/>
                    </a:lnTo>
                    <a:lnTo>
                      <a:pt x="706" y="767"/>
                    </a:lnTo>
                    <a:lnTo>
                      <a:pt x="706" y="752"/>
                    </a:lnTo>
                    <a:lnTo>
                      <a:pt x="709" y="749"/>
                    </a:lnTo>
                    <a:lnTo>
                      <a:pt x="707" y="742"/>
                    </a:lnTo>
                    <a:lnTo>
                      <a:pt x="706" y="742"/>
                    </a:lnTo>
                    <a:lnTo>
                      <a:pt x="702" y="741"/>
                    </a:lnTo>
                    <a:lnTo>
                      <a:pt x="701" y="741"/>
                    </a:lnTo>
                    <a:lnTo>
                      <a:pt x="701" y="742"/>
                    </a:lnTo>
                    <a:lnTo>
                      <a:pt x="697" y="742"/>
                    </a:lnTo>
                    <a:lnTo>
                      <a:pt x="695" y="742"/>
                    </a:lnTo>
                    <a:lnTo>
                      <a:pt x="691" y="742"/>
                    </a:lnTo>
                    <a:lnTo>
                      <a:pt x="690" y="741"/>
                    </a:lnTo>
                    <a:lnTo>
                      <a:pt x="691" y="738"/>
                    </a:lnTo>
                    <a:lnTo>
                      <a:pt x="690" y="737"/>
                    </a:lnTo>
                    <a:lnTo>
                      <a:pt x="691" y="727"/>
                    </a:lnTo>
                    <a:lnTo>
                      <a:pt x="691" y="711"/>
                    </a:lnTo>
                    <a:lnTo>
                      <a:pt x="686" y="693"/>
                    </a:lnTo>
                    <a:lnTo>
                      <a:pt x="690" y="683"/>
                    </a:lnTo>
                    <a:lnTo>
                      <a:pt x="690" y="681"/>
                    </a:lnTo>
                    <a:lnTo>
                      <a:pt x="682" y="681"/>
                    </a:lnTo>
                    <a:lnTo>
                      <a:pt x="682" y="678"/>
                    </a:lnTo>
                    <a:lnTo>
                      <a:pt x="678" y="677"/>
                    </a:lnTo>
                    <a:lnTo>
                      <a:pt x="676" y="670"/>
                    </a:lnTo>
                    <a:lnTo>
                      <a:pt x="669" y="670"/>
                    </a:lnTo>
                    <a:lnTo>
                      <a:pt x="660" y="666"/>
                    </a:lnTo>
                    <a:lnTo>
                      <a:pt x="655" y="664"/>
                    </a:lnTo>
                    <a:lnTo>
                      <a:pt x="653" y="658"/>
                    </a:lnTo>
                    <a:lnTo>
                      <a:pt x="649" y="654"/>
                    </a:lnTo>
                    <a:lnTo>
                      <a:pt x="648" y="649"/>
                    </a:lnTo>
                    <a:lnTo>
                      <a:pt x="644" y="647"/>
                    </a:lnTo>
                    <a:lnTo>
                      <a:pt x="642" y="639"/>
                    </a:lnTo>
                    <a:lnTo>
                      <a:pt x="640" y="636"/>
                    </a:lnTo>
                    <a:lnTo>
                      <a:pt x="640" y="634"/>
                    </a:lnTo>
                    <a:lnTo>
                      <a:pt x="640" y="628"/>
                    </a:lnTo>
                    <a:lnTo>
                      <a:pt x="638" y="628"/>
                    </a:lnTo>
                    <a:lnTo>
                      <a:pt x="638" y="626"/>
                    </a:lnTo>
                    <a:lnTo>
                      <a:pt x="638" y="622"/>
                    </a:lnTo>
                    <a:lnTo>
                      <a:pt x="638" y="619"/>
                    </a:lnTo>
                    <a:lnTo>
                      <a:pt x="638" y="615"/>
                    </a:lnTo>
                    <a:lnTo>
                      <a:pt x="638" y="613"/>
                    </a:lnTo>
                    <a:lnTo>
                      <a:pt x="633" y="613"/>
                    </a:lnTo>
                    <a:lnTo>
                      <a:pt x="618" y="588"/>
                    </a:lnTo>
                    <a:lnTo>
                      <a:pt x="653" y="528"/>
                    </a:lnTo>
                    <a:lnTo>
                      <a:pt x="652" y="521"/>
                    </a:lnTo>
                    <a:lnTo>
                      <a:pt x="655" y="516"/>
                    </a:lnTo>
                    <a:lnTo>
                      <a:pt x="652" y="505"/>
                    </a:lnTo>
                    <a:lnTo>
                      <a:pt x="652" y="501"/>
                    </a:lnTo>
                    <a:lnTo>
                      <a:pt x="649" y="497"/>
                    </a:lnTo>
                    <a:lnTo>
                      <a:pt x="618" y="490"/>
                    </a:lnTo>
                    <a:lnTo>
                      <a:pt x="617" y="464"/>
                    </a:lnTo>
                    <a:lnTo>
                      <a:pt x="615" y="460"/>
                    </a:lnTo>
                    <a:lnTo>
                      <a:pt x="617" y="460"/>
                    </a:lnTo>
                    <a:lnTo>
                      <a:pt x="615" y="458"/>
                    </a:lnTo>
                    <a:lnTo>
                      <a:pt x="618" y="454"/>
                    </a:lnTo>
                    <a:lnTo>
                      <a:pt x="618" y="445"/>
                    </a:lnTo>
                    <a:lnTo>
                      <a:pt x="607" y="393"/>
                    </a:lnTo>
                    <a:lnTo>
                      <a:pt x="622" y="368"/>
                    </a:lnTo>
                    <a:lnTo>
                      <a:pt x="611" y="364"/>
                    </a:lnTo>
                    <a:lnTo>
                      <a:pt x="606" y="364"/>
                    </a:lnTo>
                    <a:lnTo>
                      <a:pt x="603" y="356"/>
                    </a:lnTo>
                    <a:lnTo>
                      <a:pt x="603" y="333"/>
                    </a:lnTo>
                    <a:lnTo>
                      <a:pt x="611" y="322"/>
                    </a:lnTo>
                    <a:lnTo>
                      <a:pt x="618" y="322"/>
                    </a:lnTo>
                    <a:lnTo>
                      <a:pt x="618" y="315"/>
                    </a:lnTo>
                    <a:lnTo>
                      <a:pt x="615" y="314"/>
                    </a:lnTo>
                    <a:lnTo>
                      <a:pt x="615" y="310"/>
                    </a:lnTo>
                    <a:lnTo>
                      <a:pt x="613" y="310"/>
                    </a:lnTo>
                    <a:lnTo>
                      <a:pt x="613" y="307"/>
                    </a:lnTo>
                    <a:lnTo>
                      <a:pt x="622" y="300"/>
                    </a:lnTo>
                    <a:lnTo>
                      <a:pt x="626" y="285"/>
                    </a:lnTo>
                    <a:lnTo>
                      <a:pt x="627" y="280"/>
                    </a:lnTo>
                    <a:lnTo>
                      <a:pt x="627" y="277"/>
                    </a:lnTo>
                    <a:lnTo>
                      <a:pt x="629" y="275"/>
                    </a:lnTo>
                    <a:lnTo>
                      <a:pt x="629" y="273"/>
                    </a:lnTo>
                    <a:lnTo>
                      <a:pt x="627" y="271"/>
                    </a:lnTo>
                    <a:lnTo>
                      <a:pt x="627" y="269"/>
                    </a:lnTo>
                    <a:lnTo>
                      <a:pt x="633" y="245"/>
                    </a:lnTo>
                    <a:lnTo>
                      <a:pt x="633" y="241"/>
                    </a:lnTo>
                    <a:lnTo>
                      <a:pt x="633" y="231"/>
                    </a:lnTo>
                    <a:lnTo>
                      <a:pt x="633" y="226"/>
                    </a:lnTo>
                    <a:lnTo>
                      <a:pt x="629" y="224"/>
                    </a:lnTo>
                    <a:lnTo>
                      <a:pt x="627" y="222"/>
                    </a:lnTo>
                    <a:lnTo>
                      <a:pt x="629" y="220"/>
                    </a:lnTo>
                    <a:lnTo>
                      <a:pt x="629" y="218"/>
                    </a:lnTo>
                    <a:lnTo>
                      <a:pt x="633" y="214"/>
                    </a:lnTo>
                    <a:lnTo>
                      <a:pt x="629" y="206"/>
                    </a:lnTo>
                    <a:lnTo>
                      <a:pt x="629" y="203"/>
                    </a:lnTo>
                    <a:lnTo>
                      <a:pt x="629" y="196"/>
                    </a:lnTo>
                    <a:lnTo>
                      <a:pt x="629" y="192"/>
                    </a:lnTo>
                    <a:lnTo>
                      <a:pt x="629" y="188"/>
                    </a:lnTo>
                    <a:lnTo>
                      <a:pt x="629" y="181"/>
                    </a:lnTo>
                    <a:lnTo>
                      <a:pt x="602" y="181"/>
                    </a:lnTo>
                    <a:lnTo>
                      <a:pt x="596" y="181"/>
                    </a:lnTo>
                    <a:lnTo>
                      <a:pt x="596" y="180"/>
                    </a:lnTo>
                    <a:lnTo>
                      <a:pt x="596" y="177"/>
                    </a:lnTo>
                    <a:lnTo>
                      <a:pt x="591" y="172"/>
                    </a:lnTo>
                    <a:lnTo>
                      <a:pt x="585" y="161"/>
                    </a:lnTo>
                    <a:lnTo>
                      <a:pt x="584" y="161"/>
                    </a:lnTo>
                    <a:lnTo>
                      <a:pt x="580" y="157"/>
                    </a:lnTo>
                    <a:lnTo>
                      <a:pt x="576" y="157"/>
                    </a:lnTo>
                    <a:lnTo>
                      <a:pt x="575" y="154"/>
                    </a:lnTo>
                    <a:lnTo>
                      <a:pt x="571" y="157"/>
                    </a:lnTo>
                    <a:lnTo>
                      <a:pt x="571" y="153"/>
                    </a:lnTo>
                    <a:lnTo>
                      <a:pt x="571" y="150"/>
                    </a:lnTo>
                    <a:lnTo>
                      <a:pt x="566" y="150"/>
                    </a:lnTo>
                    <a:lnTo>
                      <a:pt x="566" y="147"/>
                    </a:lnTo>
                    <a:lnTo>
                      <a:pt x="564" y="146"/>
                    </a:lnTo>
                    <a:lnTo>
                      <a:pt x="562" y="138"/>
                    </a:lnTo>
                    <a:lnTo>
                      <a:pt x="564" y="138"/>
                    </a:lnTo>
                    <a:lnTo>
                      <a:pt x="564" y="132"/>
                    </a:lnTo>
                    <a:lnTo>
                      <a:pt x="560" y="131"/>
                    </a:lnTo>
                    <a:lnTo>
                      <a:pt x="558" y="131"/>
                    </a:lnTo>
                    <a:lnTo>
                      <a:pt x="549" y="124"/>
                    </a:lnTo>
                    <a:lnTo>
                      <a:pt x="547" y="123"/>
                    </a:lnTo>
                    <a:lnTo>
                      <a:pt x="545" y="123"/>
                    </a:lnTo>
                    <a:lnTo>
                      <a:pt x="545" y="120"/>
                    </a:lnTo>
                    <a:lnTo>
                      <a:pt x="543" y="123"/>
                    </a:lnTo>
                    <a:lnTo>
                      <a:pt x="539" y="123"/>
                    </a:lnTo>
                    <a:lnTo>
                      <a:pt x="534" y="120"/>
                    </a:lnTo>
                    <a:lnTo>
                      <a:pt x="533" y="123"/>
                    </a:lnTo>
                    <a:lnTo>
                      <a:pt x="527" y="124"/>
                    </a:lnTo>
                    <a:lnTo>
                      <a:pt x="526" y="123"/>
                    </a:lnTo>
                    <a:lnTo>
                      <a:pt x="520" y="120"/>
                    </a:lnTo>
                    <a:lnTo>
                      <a:pt x="518" y="116"/>
                    </a:lnTo>
                    <a:lnTo>
                      <a:pt x="518" y="113"/>
                    </a:lnTo>
                    <a:lnTo>
                      <a:pt x="512" y="113"/>
                    </a:lnTo>
                    <a:lnTo>
                      <a:pt x="511" y="112"/>
                    </a:lnTo>
                    <a:lnTo>
                      <a:pt x="510" y="112"/>
                    </a:lnTo>
                    <a:lnTo>
                      <a:pt x="507" y="112"/>
                    </a:lnTo>
                    <a:lnTo>
                      <a:pt x="503" y="109"/>
                    </a:lnTo>
                    <a:lnTo>
                      <a:pt x="501" y="109"/>
                    </a:lnTo>
                    <a:lnTo>
                      <a:pt x="501" y="108"/>
                    </a:lnTo>
                    <a:lnTo>
                      <a:pt x="497" y="108"/>
                    </a:lnTo>
                    <a:lnTo>
                      <a:pt x="496" y="108"/>
                    </a:lnTo>
                    <a:lnTo>
                      <a:pt x="491" y="108"/>
                    </a:lnTo>
                    <a:lnTo>
                      <a:pt x="489" y="103"/>
                    </a:lnTo>
                    <a:lnTo>
                      <a:pt x="489" y="97"/>
                    </a:lnTo>
                    <a:lnTo>
                      <a:pt x="486" y="94"/>
                    </a:lnTo>
                    <a:lnTo>
                      <a:pt x="486" y="93"/>
                    </a:lnTo>
                    <a:lnTo>
                      <a:pt x="485" y="90"/>
                    </a:lnTo>
                    <a:lnTo>
                      <a:pt x="485" y="88"/>
                    </a:lnTo>
                    <a:lnTo>
                      <a:pt x="484" y="84"/>
                    </a:lnTo>
                    <a:lnTo>
                      <a:pt x="481" y="84"/>
                    </a:lnTo>
                    <a:lnTo>
                      <a:pt x="481" y="90"/>
                    </a:lnTo>
                    <a:lnTo>
                      <a:pt x="476" y="93"/>
                    </a:lnTo>
                    <a:lnTo>
                      <a:pt x="470" y="90"/>
                    </a:lnTo>
                    <a:lnTo>
                      <a:pt x="470" y="88"/>
                    </a:lnTo>
                    <a:lnTo>
                      <a:pt x="465" y="84"/>
                    </a:lnTo>
                    <a:lnTo>
                      <a:pt x="465" y="88"/>
                    </a:lnTo>
                    <a:lnTo>
                      <a:pt x="461" y="90"/>
                    </a:lnTo>
                    <a:lnTo>
                      <a:pt x="459" y="88"/>
                    </a:lnTo>
                    <a:lnTo>
                      <a:pt x="454" y="88"/>
                    </a:lnTo>
                    <a:lnTo>
                      <a:pt x="450" y="93"/>
                    </a:lnTo>
                    <a:lnTo>
                      <a:pt x="453" y="94"/>
                    </a:lnTo>
                    <a:lnTo>
                      <a:pt x="450" y="97"/>
                    </a:lnTo>
                    <a:lnTo>
                      <a:pt x="449" y="98"/>
                    </a:lnTo>
                    <a:lnTo>
                      <a:pt x="444" y="97"/>
                    </a:lnTo>
                    <a:lnTo>
                      <a:pt x="439" y="98"/>
                    </a:lnTo>
                    <a:lnTo>
                      <a:pt x="435" y="97"/>
                    </a:lnTo>
                    <a:lnTo>
                      <a:pt x="434" y="97"/>
                    </a:lnTo>
                    <a:lnTo>
                      <a:pt x="432" y="97"/>
                    </a:lnTo>
                    <a:lnTo>
                      <a:pt x="428" y="94"/>
                    </a:lnTo>
                    <a:lnTo>
                      <a:pt x="417" y="97"/>
                    </a:lnTo>
                    <a:lnTo>
                      <a:pt x="417" y="103"/>
                    </a:lnTo>
                    <a:lnTo>
                      <a:pt x="413" y="103"/>
                    </a:lnTo>
                    <a:lnTo>
                      <a:pt x="408" y="105"/>
                    </a:lnTo>
                    <a:lnTo>
                      <a:pt x="401" y="113"/>
                    </a:lnTo>
                    <a:lnTo>
                      <a:pt x="397" y="116"/>
                    </a:lnTo>
                    <a:lnTo>
                      <a:pt x="393" y="123"/>
                    </a:lnTo>
                    <a:lnTo>
                      <a:pt x="397" y="127"/>
                    </a:lnTo>
                    <a:lnTo>
                      <a:pt x="393" y="131"/>
                    </a:lnTo>
                    <a:lnTo>
                      <a:pt x="392" y="135"/>
                    </a:lnTo>
                    <a:lnTo>
                      <a:pt x="385" y="135"/>
                    </a:lnTo>
                    <a:lnTo>
                      <a:pt x="378" y="142"/>
                    </a:lnTo>
                    <a:lnTo>
                      <a:pt x="375" y="142"/>
                    </a:lnTo>
                    <a:lnTo>
                      <a:pt x="374" y="143"/>
                    </a:lnTo>
                    <a:lnTo>
                      <a:pt x="360" y="142"/>
                    </a:lnTo>
                    <a:lnTo>
                      <a:pt x="360" y="146"/>
                    </a:lnTo>
                    <a:lnTo>
                      <a:pt x="365" y="153"/>
                    </a:lnTo>
                    <a:lnTo>
                      <a:pt x="365" y="157"/>
                    </a:lnTo>
                    <a:lnTo>
                      <a:pt x="365" y="161"/>
                    </a:lnTo>
                    <a:lnTo>
                      <a:pt x="365" y="162"/>
                    </a:lnTo>
                    <a:lnTo>
                      <a:pt x="365" y="165"/>
                    </a:lnTo>
                    <a:lnTo>
                      <a:pt x="365" y="173"/>
                    </a:lnTo>
                    <a:lnTo>
                      <a:pt x="359" y="173"/>
                    </a:lnTo>
                    <a:lnTo>
                      <a:pt x="354" y="173"/>
                    </a:lnTo>
                    <a:lnTo>
                      <a:pt x="352" y="172"/>
                    </a:lnTo>
                    <a:lnTo>
                      <a:pt x="354" y="172"/>
                    </a:lnTo>
                    <a:lnTo>
                      <a:pt x="348" y="172"/>
                    </a:lnTo>
                    <a:lnTo>
                      <a:pt x="359" y="172"/>
                    </a:lnTo>
                    <a:lnTo>
                      <a:pt x="365" y="169"/>
                    </a:lnTo>
                    <a:lnTo>
                      <a:pt x="365" y="165"/>
                    </a:lnTo>
                    <a:lnTo>
                      <a:pt x="365" y="169"/>
                    </a:lnTo>
                    <a:lnTo>
                      <a:pt x="347" y="169"/>
                    </a:lnTo>
                    <a:lnTo>
                      <a:pt x="337" y="172"/>
                    </a:lnTo>
                    <a:lnTo>
                      <a:pt x="324" y="177"/>
                    </a:lnTo>
                    <a:lnTo>
                      <a:pt x="317" y="180"/>
                    </a:lnTo>
                    <a:lnTo>
                      <a:pt x="313" y="180"/>
                    </a:lnTo>
                    <a:lnTo>
                      <a:pt x="308" y="180"/>
                    </a:lnTo>
                    <a:lnTo>
                      <a:pt x="297" y="187"/>
                    </a:lnTo>
                    <a:lnTo>
                      <a:pt x="291" y="188"/>
                    </a:lnTo>
                    <a:lnTo>
                      <a:pt x="286" y="188"/>
                    </a:lnTo>
                    <a:lnTo>
                      <a:pt x="271" y="180"/>
                    </a:lnTo>
                    <a:lnTo>
                      <a:pt x="260" y="177"/>
                    </a:lnTo>
                    <a:lnTo>
                      <a:pt x="255" y="176"/>
                    </a:lnTo>
                    <a:lnTo>
                      <a:pt x="248" y="172"/>
                    </a:lnTo>
                    <a:lnTo>
                      <a:pt x="233" y="161"/>
                    </a:lnTo>
                    <a:lnTo>
                      <a:pt x="232" y="157"/>
                    </a:lnTo>
                    <a:lnTo>
                      <a:pt x="228" y="154"/>
                    </a:lnTo>
                    <a:lnTo>
                      <a:pt x="228" y="146"/>
                    </a:lnTo>
                    <a:lnTo>
                      <a:pt x="228" y="142"/>
                    </a:lnTo>
                    <a:lnTo>
                      <a:pt x="222" y="142"/>
                    </a:lnTo>
                    <a:lnTo>
                      <a:pt x="218" y="135"/>
                    </a:lnTo>
                    <a:lnTo>
                      <a:pt x="218" y="132"/>
                    </a:lnTo>
                    <a:lnTo>
                      <a:pt x="211" y="135"/>
                    </a:lnTo>
                    <a:lnTo>
                      <a:pt x="196" y="132"/>
                    </a:lnTo>
                    <a:lnTo>
                      <a:pt x="192" y="128"/>
                    </a:lnTo>
                    <a:lnTo>
                      <a:pt x="187" y="124"/>
                    </a:lnTo>
                    <a:lnTo>
                      <a:pt x="182" y="116"/>
                    </a:lnTo>
                    <a:lnTo>
                      <a:pt x="182" y="113"/>
                    </a:lnTo>
                    <a:lnTo>
                      <a:pt x="182" y="112"/>
                    </a:lnTo>
                    <a:lnTo>
                      <a:pt x="182" y="109"/>
                    </a:lnTo>
                    <a:lnTo>
                      <a:pt x="182" y="105"/>
                    </a:lnTo>
                    <a:lnTo>
                      <a:pt x="176" y="101"/>
                    </a:lnTo>
                    <a:lnTo>
                      <a:pt x="176" y="84"/>
                    </a:lnTo>
                    <a:lnTo>
                      <a:pt x="176" y="75"/>
                    </a:lnTo>
                    <a:lnTo>
                      <a:pt x="173" y="75"/>
                    </a:lnTo>
                    <a:lnTo>
                      <a:pt x="171" y="78"/>
                    </a:lnTo>
                    <a:lnTo>
                      <a:pt x="168" y="79"/>
                    </a:lnTo>
                    <a:lnTo>
                      <a:pt x="160" y="71"/>
                    </a:lnTo>
                    <a:lnTo>
                      <a:pt x="160" y="67"/>
                    </a:lnTo>
                    <a:lnTo>
                      <a:pt x="157" y="67"/>
                    </a:lnTo>
                    <a:lnTo>
                      <a:pt x="154" y="65"/>
                    </a:lnTo>
                    <a:lnTo>
                      <a:pt x="154" y="63"/>
                    </a:lnTo>
                    <a:lnTo>
                      <a:pt x="154" y="61"/>
                    </a:lnTo>
                    <a:lnTo>
                      <a:pt x="149" y="59"/>
                    </a:lnTo>
                    <a:lnTo>
                      <a:pt x="144" y="54"/>
                    </a:lnTo>
                    <a:lnTo>
                      <a:pt x="144" y="50"/>
                    </a:lnTo>
                    <a:lnTo>
                      <a:pt x="148" y="48"/>
                    </a:lnTo>
                    <a:lnTo>
                      <a:pt x="148" y="46"/>
                    </a:lnTo>
                    <a:lnTo>
                      <a:pt x="154" y="46"/>
                    </a:lnTo>
                    <a:lnTo>
                      <a:pt x="157" y="42"/>
                    </a:lnTo>
                    <a:lnTo>
                      <a:pt x="154" y="35"/>
                    </a:lnTo>
                    <a:lnTo>
                      <a:pt x="153" y="33"/>
                    </a:lnTo>
                    <a:lnTo>
                      <a:pt x="149" y="31"/>
                    </a:lnTo>
                    <a:lnTo>
                      <a:pt x="149" y="27"/>
                    </a:lnTo>
                    <a:lnTo>
                      <a:pt x="150" y="23"/>
                    </a:lnTo>
                    <a:lnTo>
                      <a:pt x="154" y="20"/>
                    </a:lnTo>
                    <a:lnTo>
                      <a:pt x="159" y="20"/>
                    </a:lnTo>
                    <a:lnTo>
                      <a:pt x="157" y="16"/>
                    </a:lnTo>
                    <a:lnTo>
                      <a:pt x="149" y="8"/>
                    </a:lnTo>
                    <a:lnTo>
                      <a:pt x="145" y="4"/>
                    </a:lnTo>
                    <a:lnTo>
                      <a:pt x="144" y="1"/>
                    </a:lnTo>
                    <a:lnTo>
                      <a:pt x="144" y="4"/>
                    </a:lnTo>
                    <a:lnTo>
                      <a:pt x="137" y="4"/>
                    </a:lnTo>
                    <a:lnTo>
                      <a:pt x="137" y="5"/>
                    </a:lnTo>
                    <a:lnTo>
                      <a:pt x="129" y="12"/>
                    </a:lnTo>
                    <a:lnTo>
                      <a:pt x="126" y="12"/>
                    </a:lnTo>
                    <a:lnTo>
                      <a:pt x="123" y="16"/>
                    </a:lnTo>
                    <a:lnTo>
                      <a:pt x="118" y="20"/>
                    </a:lnTo>
                    <a:lnTo>
                      <a:pt x="112" y="27"/>
                    </a:lnTo>
                    <a:lnTo>
                      <a:pt x="111" y="27"/>
                    </a:lnTo>
                    <a:lnTo>
                      <a:pt x="106" y="31"/>
                    </a:lnTo>
                    <a:lnTo>
                      <a:pt x="106" y="33"/>
                    </a:lnTo>
                    <a:lnTo>
                      <a:pt x="102" y="33"/>
                    </a:lnTo>
                    <a:lnTo>
                      <a:pt x="96" y="39"/>
                    </a:lnTo>
                    <a:lnTo>
                      <a:pt x="96" y="42"/>
                    </a:lnTo>
                    <a:lnTo>
                      <a:pt x="96" y="44"/>
                    </a:lnTo>
                    <a:lnTo>
                      <a:pt x="96" y="46"/>
                    </a:lnTo>
                    <a:lnTo>
                      <a:pt x="91" y="50"/>
                    </a:lnTo>
                    <a:lnTo>
                      <a:pt x="91" y="52"/>
                    </a:lnTo>
                    <a:lnTo>
                      <a:pt x="85" y="50"/>
                    </a:lnTo>
                    <a:lnTo>
                      <a:pt x="81" y="50"/>
                    </a:lnTo>
                    <a:lnTo>
                      <a:pt x="77" y="54"/>
                    </a:lnTo>
                    <a:lnTo>
                      <a:pt x="70" y="50"/>
                    </a:lnTo>
                    <a:lnTo>
                      <a:pt x="69" y="50"/>
                    </a:lnTo>
                    <a:lnTo>
                      <a:pt x="65" y="50"/>
                    </a:lnTo>
                    <a:lnTo>
                      <a:pt x="64" y="48"/>
                    </a:lnTo>
                    <a:lnTo>
                      <a:pt x="58" y="46"/>
                    </a:lnTo>
                    <a:lnTo>
                      <a:pt x="56" y="46"/>
                    </a:lnTo>
                    <a:lnTo>
                      <a:pt x="54" y="46"/>
                    </a:lnTo>
                    <a:lnTo>
                      <a:pt x="50" y="46"/>
                    </a:lnTo>
                    <a:lnTo>
                      <a:pt x="50" y="44"/>
                    </a:lnTo>
                    <a:lnTo>
                      <a:pt x="50" y="42"/>
                    </a:lnTo>
                    <a:lnTo>
                      <a:pt x="50" y="35"/>
                    </a:lnTo>
                    <a:lnTo>
                      <a:pt x="49" y="35"/>
                    </a:lnTo>
                    <a:lnTo>
                      <a:pt x="49" y="33"/>
                    </a:lnTo>
                    <a:lnTo>
                      <a:pt x="46" y="33"/>
                    </a:lnTo>
                    <a:lnTo>
                      <a:pt x="46" y="31"/>
                    </a:lnTo>
                    <a:lnTo>
                      <a:pt x="45" y="31"/>
                    </a:lnTo>
                    <a:lnTo>
                      <a:pt x="38" y="31"/>
                    </a:lnTo>
                    <a:lnTo>
                      <a:pt x="38" y="27"/>
                    </a:lnTo>
                    <a:lnTo>
                      <a:pt x="37" y="20"/>
                    </a:lnTo>
                    <a:lnTo>
                      <a:pt x="34" y="19"/>
                    </a:lnTo>
                    <a:lnTo>
                      <a:pt x="33" y="16"/>
                    </a:lnTo>
                    <a:lnTo>
                      <a:pt x="33" y="14"/>
                    </a:lnTo>
                    <a:lnTo>
                      <a:pt x="28" y="8"/>
                    </a:lnTo>
                    <a:lnTo>
                      <a:pt x="27" y="5"/>
                    </a:lnTo>
                    <a:lnTo>
                      <a:pt x="23" y="4"/>
                    </a:lnTo>
                    <a:lnTo>
                      <a:pt x="23" y="1"/>
                    </a:lnTo>
                    <a:lnTo>
                      <a:pt x="18" y="0"/>
                    </a:lnTo>
                    <a:lnTo>
                      <a:pt x="14" y="4"/>
                    </a:lnTo>
                    <a:lnTo>
                      <a:pt x="14" y="5"/>
                    </a:lnTo>
                    <a:lnTo>
                      <a:pt x="12" y="9"/>
                    </a:lnTo>
                    <a:lnTo>
                      <a:pt x="12" y="16"/>
                    </a:lnTo>
                    <a:lnTo>
                      <a:pt x="12" y="19"/>
                    </a:lnTo>
                    <a:lnTo>
                      <a:pt x="7" y="20"/>
                    </a:lnTo>
                    <a:lnTo>
                      <a:pt x="7" y="19"/>
                    </a:lnTo>
                    <a:lnTo>
                      <a:pt x="1" y="19"/>
                    </a:lnTo>
                    <a:lnTo>
                      <a:pt x="0" y="19"/>
                    </a:lnTo>
                    <a:lnTo>
                      <a:pt x="0" y="20"/>
                    </a:lnTo>
                    <a:lnTo>
                      <a:pt x="1" y="27"/>
                    </a:lnTo>
                    <a:lnTo>
                      <a:pt x="0" y="27"/>
                    </a:lnTo>
                    <a:lnTo>
                      <a:pt x="1" y="29"/>
                    </a:lnTo>
                    <a:lnTo>
                      <a:pt x="1" y="31"/>
                    </a:lnTo>
                    <a:lnTo>
                      <a:pt x="7" y="35"/>
                    </a:lnTo>
                    <a:lnTo>
                      <a:pt x="3" y="39"/>
                    </a:lnTo>
                    <a:lnTo>
                      <a:pt x="7" y="42"/>
                    </a:lnTo>
                    <a:lnTo>
                      <a:pt x="1" y="46"/>
                    </a:lnTo>
                    <a:lnTo>
                      <a:pt x="7" y="46"/>
                    </a:lnTo>
                    <a:lnTo>
                      <a:pt x="7" y="50"/>
                    </a:lnTo>
                    <a:lnTo>
                      <a:pt x="7" y="52"/>
                    </a:lnTo>
                    <a:lnTo>
                      <a:pt x="7" y="54"/>
                    </a:lnTo>
                    <a:lnTo>
                      <a:pt x="7" y="61"/>
                    </a:lnTo>
                    <a:lnTo>
                      <a:pt x="7" y="63"/>
                    </a:lnTo>
                    <a:lnTo>
                      <a:pt x="8" y="67"/>
                    </a:lnTo>
                    <a:lnTo>
                      <a:pt x="8" y="71"/>
                    </a:lnTo>
                    <a:lnTo>
                      <a:pt x="7" y="75"/>
                    </a:lnTo>
                    <a:lnTo>
                      <a:pt x="7" y="79"/>
                    </a:lnTo>
                    <a:lnTo>
                      <a:pt x="12" y="79"/>
                    </a:lnTo>
                    <a:lnTo>
                      <a:pt x="14" y="82"/>
                    </a:lnTo>
                    <a:lnTo>
                      <a:pt x="14" y="84"/>
                    </a:lnTo>
                    <a:lnTo>
                      <a:pt x="12" y="88"/>
                    </a:lnTo>
                    <a:lnTo>
                      <a:pt x="12" y="93"/>
                    </a:lnTo>
                    <a:lnTo>
                      <a:pt x="8" y="94"/>
                    </a:lnTo>
                    <a:lnTo>
                      <a:pt x="8" y="97"/>
                    </a:lnTo>
                    <a:lnTo>
                      <a:pt x="7" y="103"/>
                    </a:lnTo>
                    <a:lnTo>
                      <a:pt x="7" y="109"/>
                    </a:lnTo>
                    <a:lnTo>
                      <a:pt x="7" y="112"/>
                    </a:lnTo>
                    <a:lnTo>
                      <a:pt x="8" y="109"/>
                    </a:lnTo>
                    <a:lnTo>
                      <a:pt x="12" y="112"/>
                    </a:lnTo>
                    <a:lnTo>
                      <a:pt x="12" y="113"/>
                    </a:lnTo>
                    <a:lnTo>
                      <a:pt x="12" y="116"/>
                    </a:lnTo>
                    <a:lnTo>
                      <a:pt x="18" y="116"/>
                    </a:lnTo>
                    <a:lnTo>
                      <a:pt x="22" y="117"/>
                    </a:lnTo>
                    <a:lnTo>
                      <a:pt x="22" y="120"/>
                    </a:lnTo>
                    <a:lnTo>
                      <a:pt x="18" y="123"/>
                    </a:lnTo>
                    <a:lnTo>
                      <a:pt x="18" y="127"/>
                    </a:lnTo>
                    <a:lnTo>
                      <a:pt x="22" y="127"/>
                    </a:lnTo>
                    <a:lnTo>
                      <a:pt x="18" y="127"/>
                    </a:lnTo>
                    <a:lnTo>
                      <a:pt x="18" y="132"/>
                    </a:lnTo>
                    <a:lnTo>
                      <a:pt x="18" y="135"/>
                    </a:lnTo>
                    <a:lnTo>
                      <a:pt x="22" y="138"/>
                    </a:lnTo>
                    <a:lnTo>
                      <a:pt x="22" y="142"/>
                    </a:lnTo>
                    <a:lnTo>
                      <a:pt x="23" y="142"/>
                    </a:lnTo>
                    <a:lnTo>
                      <a:pt x="26" y="142"/>
                    </a:lnTo>
                    <a:lnTo>
                      <a:pt x="28" y="146"/>
                    </a:lnTo>
                    <a:lnTo>
                      <a:pt x="26" y="150"/>
                    </a:lnTo>
                    <a:lnTo>
                      <a:pt x="27" y="153"/>
                    </a:lnTo>
                    <a:lnTo>
                      <a:pt x="26" y="157"/>
                    </a:lnTo>
                    <a:lnTo>
                      <a:pt x="26" y="158"/>
                    </a:lnTo>
                    <a:lnTo>
                      <a:pt x="28" y="161"/>
                    </a:lnTo>
                    <a:lnTo>
                      <a:pt x="33" y="161"/>
                    </a:lnTo>
                    <a:lnTo>
                      <a:pt x="28" y="165"/>
                    </a:lnTo>
                    <a:lnTo>
                      <a:pt x="28" y="166"/>
                    </a:lnTo>
                    <a:lnTo>
                      <a:pt x="28" y="169"/>
                    </a:lnTo>
                    <a:lnTo>
                      <a:pt x="28" y="172"/>
                    </a:lnTo>
                    <a:lnTo>
                      <a:pt x="28" y="173"/>
                    </a:lnTo>
                    <a:lnTo>
                      <a:pt x="28" y="176"/>
                    </a:lnTo>
                    <a:lnTo>
                      <a:pt x="33" y="176"/>
                    </a:lnTo>
                    <a:lnTo>
                      <a:pt x="34" y="177"/>
                    </a:lnTo>
                    <a:lnTo>
                      <a:pt x="37" y="180"/>
                    </a:lnTo>
                    <a:lnTo>
                      <a:pt x="37" y="181"/>
                    </a:lnTo>
                    <a:lnTo>
                      <a:pt x="34" y="187"/>
                    </a:lnTo>
                    <a:lnTo>
                      <a:pt x="34" y="188"/>
                    </a:lnTo>
                    <a:lnTo>
                      <a:pt x="34" y="191"/>
                    </a:lnTo>
                    <a:lnTo>
                      <a:pt x="37" y="192"/>
                    </a:lnTo>
                    <a:lnTo>
                      <a:pt x="37" y="196"/>
                    </a:lnTo>
                    <a:lnTo>
                      <a:pt x="38" y="196"/>
                    </a:lnTo>
                    <a:lnTo>
                      <a:pt x="43" y="196"/>
                    </a:lnTo>
                    <a:lnTo>
                      <a:pt x="45" y="199"/>
                    </a:lnTo>
                    <a:lnTo>
                      <a:pt x="45" y="206"/>
                    </a:lnTo>
                    <a:lnTo>
                      <a:pt x="46" y="207"/>
                    </a:lnTo>
                    <a:lnTo>
                      <a:pt x="46" y="214"/>
                    </a:lnTo>
                    <a:lnTo>
                      <a:pt x="49" y="216"/>
                    </a:lnTo>
                    <a:lnTo>
                      <a:pt x="46" y="220"/>
                    </a:lnTo>
                    <a:lnTo>
                      <a:pt x="49" y="222"/>
                    </a:lnTo>
                    <a:lnTo>
                      <a:pt x="50" y="222"/>
                    </a:lnTo>
                    <a:lnTo>
                      <a:pt x="54" y="220"/>
                    </a:lnTo>
                    <a:lnTo>
                      <a:pt x="56" y="220"/>
                    </a:lnTo>
                    <a:lnTo>
                      <a:pt x="60" y="224"/>
                    </a:lnTo>
                    <a:lnTo>
                      <a:pt x="64" y="231"/>
                    </a:lnTo>
                    <a:lnTo>
                      <a:pt x="65" y="231"/>
                    </a:lnTo>
                    <a:lnTo>
                      <a:pt x="68" y="231"/>
                    </a:lnTo>
                    <a:lnTo>
                      <a:pt x="69" y="231"/>
                    </a:lnTo>
                    <a:lnTo>
                      <a:pt x="76" y="229"/>
                    </a:lnTo>
                    <a:lnTo>
                      <a:pt x="76" y="231"/>
                    </a:lnTo>
                    <a:lnTo>
                      <a:pt x="77" y="235"/>
                    </a:lnTo>
                    <a:lnTo>
                      <a:pt x="81" y="231"/>
                    </a:lnTo>
                    <a:lnTo>
                      <a:pt x="81" y="235"/>
                    </a:lnTo>
                    <a:lnTo>
                      <a:pt x="81" y="239"/>
                    </a:lnTo>
                    <a:lnTo>
                      <a:pt x="80" y="239"/>
                    </a:lnTo>
                    <a:lnTo>
                      <a:pt x="76" y="241"/>
                    </a:lnTo>
                    <a:lnTo>
                      <a:pt x="70" y="241"/>
                    </a:lnTo>
                    <a:lnTo>
                      <a:pt x="69" y="241"/>
                    </a:lnTo>
                    <a:lnTo>
                      <a:pt x="69" y="248"/>
                    </a:lnTo>
                    <a:lnTo>
                      <a:pt x="69" y="250"/>
                    </a:lnTo>
                    <a:lnTo>
                      <a:pt x="69" y="252"/>
                    </a:lnTo>
                    <a:lnTo>
                      <a:pt x="70" y="256"/>
                    </a:lnTo>
                    <a:lnTo>
                      <a:pt x="76" y="260"/>
                    </a:lnTo>
                    <a:lnTo>
                      <a:pt x="76" y="262"/>
                    </a:lnTo>
                    <a:lnTo>
                      <a:pt x="76" y="267"/>
                    </a:lnTo>
                    <a:lnTo>
                      <a:pt x="80" y="269"/>
                    </a:lnTo>
                    <a:lnTo>
                      <a:pt x="77" y="271"/>
                    </a:lnTo>
                    <a:lnTo>
                      <a:pt x="76" y="271"/>
                    </a:lnTo>
                    <a:lnTo>
                      <a:pt x="77" y="275"/>
                    </a:lnTo>
                    <a:lnTo>
                      <a:pt x="76" y="275"/>
                    </a:lnTo>
                    <a:lnTo>
                      <a:pt x="76" y="277"/>
                    </a:lnTo>
                    <a:lnTo>
                      <a:pt x="69" y="277"/>
                    </a:lnTo>
                    <a:lnTo>
                      <a:pt x="68" y="275"/>
                    </a:lnTo>
                    <a:lnTo>
                      <a:pt x="68" y="277"/>
                    </a:lnTo>
                    <a:lnTo>
                      <a:pt x="65" y="280"/>
                    </a:lnTo>
                    <a:lnTo>
                      <a:pt x="68" y="284"/>
                    </a:lnTo>
                    <a:lnTo>
                      <a:pt x="65" y="285"/>
                    </a:lnTo>
                    <a:lnTo>
                      <a:pt x="65" y="288"/>
                    </a:lnTo>
                    <a:lnTo>
                      <a:pt x="64" y="285"/>
                    </a:lnTo>
                    <a:lnTo>
                      <a:pt x="64" y="290"/>
                    </a:lnTo>
                    <a:lnTo>
                      <a:pt x="60" y="292"/>
                    </a:lnTo>
                    <a:lnTo>
                      <a:pt x="60" y="296"/>
                    </a:lnTo>
                    <a:lnTo>
                      <a:pt x="60" y="300"/>
                    </a:lnTo>
                    <a:lnTo>
                      <a:pt x="60" y="304"/>
                    </a:lnTo>
                    <a:lnTo>
                      <a:pt x="60" y="307"/>
                    </a:lnTo>
                    <a:lnTo>
                      <a:pt x="60" y="304"/>
                    </a:lnTo>
                    <a:lnTo>
                      <a:pt x="58" y="304"/>
                    </a:lnTo>
                    <a:lnTo>
                      <a:pt x="56" y="304"/>
                    </a:lnTo>
                    <a:lnTo>
                      <a:pt x="54" y="304"/>
                    </a:lnTo>
                    <a:lnTo>
                      <a:pt x="54" y="310"/>
                    </a:lnTo>
                    <a:lnTo>
                      <a:pt x="54" y="314"/>
                    </a:lnTo>
                    <a:lnTo>
                      <a:pt x="50" y="314"/>
                    </a:lnTo>
                    <a:lnTo>
                      <a:pt x="53" y="319"/>
                    </a:lnTo>
                    <a:lnTo>
                      <a:pt x="54" y="319"/>
                    </a:lnTo>
                    <a:lnTo>
                      <a:pt x="56" y="322"/>
                    </a:lnTo>
                    <a:lnTo>
                      <a:pt x="56" y="325"/>
                    </a:lnTo>
                    <a:lnTo>
                      <a:pt x="56" y="329"/>
                    </a:lnTo>
                    <a:lnTo>
                      <a:pt x="56" y="333"/>
                    </a:lnTo>
                    <a:lnTo>
                      <a:pt x="53" y="334"/>
                    </a:lnTo>
                    <a:lnTo>
                      <a:pt x="53" y="338"/>
                    </a:lnTo>
                    <a:lnTo>
                      <a:pt x="50" y="344"/>
                    </a:lnTo>
                    <a:lnTo>
                      <a:pt x="54" y="344"/>
                    </a:lnTo>
                    <a:lnTo>
                      <a:pt x="58" y="352"/>
                    </a:lnTo>
                    <a:lnTo>
                      <a:pt x="60" y="353"/>
                    </a:lnTo>
                    <a:lnTo>
                      <a:pt x="60" y="359"/>
                    </a:lnTo>
                    <a:lnTo>
                      <a:pt x="60" y="360"/>
                    </a:lnTo>
                    <a:lnTo>
                      <a:pt x="60" y="364"/>
                    </a:lnTo>
                    <a:lnTo>
                      <a:pt x="64" y="364"/>
                    </a:lnTo>
                    <a:lnTo>
                      <a:pt x="65" y="364"/>
                    </a:lnTo>
                    <a:lnTo>
                      <a:pt x="68" y="364"/>
                    </a:lnTo>
                    <a:lnTo>
                      <a:pt x="69" y="368"/>
                    </a:lnTo>
                    <a:lnTo>
                      <a:pt x="65" y="368"/>
                    </a:lnTo>
                    <a:lnTo>
                      <a:pt x="65" y="371"/>
                    </a:lnTo>
                    <a:lnTo>
                      <a:pt x="69" y="371"/>
                    </a:lnTo>
                    <a:lnTo>
                      <a:pt x="70" y="375"/>
                    </a:lnTo>
                    <a:lnTo>
                      <a:pt x="70" y="378"/>
                    </a:lnTo>
                    <a:lnTo>
                      <a:pt x="77" y="383"/>
                    </a:lnTo>
                    <a:lnTo>
                      <a:pt x="77" y="388"/>
                    </a:lnTo>
                    <a:lnTo>
                      <a:pt x="80" y="388"/>
                    </a:lnTo>
                    <a:lnTo>
                      <a:pt x="77" y="390"/>
                    </a:lnTo>
                    <a:lnTo>
                      <a:pt x="76" y="393"/>
                    </a:lnTo>
                    <a:lnTo>
                      <a:pt x="70" y="393"/>
                    </a:lnTo>
                    <a:lnTo>
                      <a:pt x="70" y="394"/>
                    </a:lnTo>
                    <a:lnTo>
                      <a:pt x="70" y="397"/>
                    </a:lnTo>
                    <a:lnTo>
                      <a:pt x="76" y="397"/>
                    </a:lnTo>
                    <a:lnTo>
                      <a:pt x="76" y="401"/>
                    </a:lnTo>
                    <a:lnTo>
                      <a:pt x="77" y="403"/>
                    </a:lnTo>
                    <a:lnTo>
                      <a:pt x="81" y="401"/>
                    </a:lnTo>
                    <a:lnTo>
                      <a:pt x="85" y="405"/>
                    </a:lnTo>
                    <a:lnTo>
                      <a:pt x="96" y="413"/>
                    </a:lnTo>
                    <a:lnTo>
                      <a:pt x="100" y="416"/>
                    </a:lnTo>
                    <a:lnTo>
                      <a:pt x="102" y="420"/>
                    </a:lnTo>
                    <a:lnTo>
                      <a:pt x="106" y="422"/>
                    </a:lnTo>
                    <a:lnTo>
                      <a:pt x="112" y="432"/>
                    </a:lnTo>
                    <a:lnTo>
                      <a:pt x="118" y="432"/>
                    </a:lnTo>
                    <a:lnTo>
                      <a:pt x="122" y="432"/>
                    </a:lnTo>
                    <a:lnTo>
                      <a:pt x="123" y="435"/>
                    </a:lnTo>
                    <a:lnTo>
                      <a:pt x="123" y="439"/>
                    </a:lnTo>
                    <a:lnTo>
                      <a:pt x="129" y="445"/>
                    </a:lnTo>
                    <a:lnTo>
                      <a:pt x="127" y="449"/>
                    </a:lnTo>
                    <a:lnTo>
                      <a:pt x="129" y="449"/>
                    </a:lnTo>
                    <a:lnTo>
                      <a:pt x="129" y="454"/>
                    </a:lnTo>
                    <a:lnTo>
                      <a:pt x="131" y="454"/>
                    </a:lnTo>
                    <a:lnTo>
                      <a:pt x="131" y="456"/>
                    </a:lnTo>
                    <a:lnTo>
                      <a:pt x="133" y="460"/>
                    </a:lnTo>
                    <a:lnTo>
                      <a:pt x="134" y="460"/>
                    </a:lnTo>
                    <a:lnTo>
                      <a:pt x="134" y="464"/>
                    </a:lnTo>
                    <a:lnTo>
                      <a:pt x="137" y="464"/>
                    </a:lnTo>
                    <a:lnTo>
                      <a:pt x="137" y="468"/>
                    </a:lnTo>
                    <a:lnTo>
                      <a:pt x="140" y="471"/>
                    </a:lnTo>
                    <a:lnTo>
                      <a:pt x="134" y="497"/>
                    </a:lnTo>
                    <a:lnTo>
                      <a:pt x="134" y="520"/>
                    </a:lnTo>
                    <a:lnTo>
                      <a:pt x="145" y="520"/>
                    </a:lnTo>
                    <a:lnTo>
                      <a:pt x="145" y="550"/>
                    </a:lnTo>
                    <a:lnTo>
                      <a:pt x="148" y="550"/>
                    </a:lnTo>
                    <a:lnTo>
                      <a:pt x="150" y="554"/>
                    </a:lnTo>
                    <a:lnTo>
                      <a:pt x="153" y="561"/>
                    </a:lnTo>
                    <a:lnTo>
                      <a:pt x="154" y="561"/>
                    </a:lnTo>
                    <a:lnTo>
                      <a:pt x="160" y="566"/>
                    </a:lnTo>
                    <a:lnTo>
                      <a:pt x="160" y="569"/>
                    </a:lnTo>
                    <a:lnTo>
                      <a:pt x="160" y="570"/>
                    </a:lnTo>
                    <a:lnTo>
                      <a:pt x="160" y="575"/>
                    </a:lnTo>
                    <a:lnTo>
                      <a:pt x="160" y="580"/>
                    </a:lnTo>
                    <a:lnTo>
                      <a:pt x="167" y="581"/>
                    </a:lnTo>
                    <a:lnTo>
                      <a:pt x="165" y="58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38" name="Freeform 422"/>
              <p:cNvSpPr>
                <a:spLocks/>
              </p:cNvSpPr>
              <p:nvPr/>
            </p:nvSpPr>
            <p:spPr bwMode="auto">
              <a:xfrm>
                <a:off x="3352" y="2222"/>
                <a:ext cx="13" cy="9"/>
              </a:xfrm>
              <a:custGeom>
                <a:avLst/>
                <a:gdLst/>
                <a:ahLst/>
                <a:cxnLst>
                  <a:cxn ang="0">
                    <a:pos x="37" y="3"/>
                  </a:cxn>
                  <a:cxn ang="0">
                    <a:pos x="38" y="3"/>
                  </a:cxn>
                  <a:cxn ang="0">
                    <a:pos x="31" y="4"/>
                  </a:cxn>
                  <a:cxn ang="0">
                    <a:pos x="31" y="10"/>
                  </a:cxn>
                  <a:cxn ang="0">
                    <a:pos x="29" y="11"/>
                  </a:cxn>
                  <a:cxn ang="0">
                    <a:pos x="26" y="15"/>
                  </a:cxn>
                  <a:cxn ang="0">
                    <a:pos x="26" y="19"/>
                  </a:cxn>
                  <a:cxn ang="0">
                    <a:pos x="22" y="19"/>
                  </a:cxn>
                  <a:cxn ang="0">
                    <a:pos x="21" y="15"/>
                  </a:cxn>
                  <a:cxn ang="0">
                    <a:pos x="17" y="19"/>
                  </a:cxn>
                  <a:cxn ang="0">
                    <a:pos x="15" y="19"/>
                  </a:cxn>
                  <a:cxn ang="0">
                    <a:pos x="8" y="24"/>
                  </a:cxn>
                  <a:cxn ang="0">
                    <a:pos x="4" y="24"/>
                  </a:cxn>
                  <a:cxn ang="0">
                    <a:pos x="4" y="26"/>
                  </a:cxn>
                  <a:cxn ang="0">
                    <a:pos x="3" y="26"/>
                  </a:cxn>
                  <a:cxn ang="0">
                    <a:pos x="0" y="26"/>
                  </a:cxn>
                  <a:cxn ang="0">
                    <a:pos x="0" y="22"/>
                  </a:cxn>
                  <a:cxn ang="0">
                    <a:pos x="4" y="22"/>
                  </a:cxn>
                  <a:cxn ang="0">
                    <a:pos x="4" y="19"/>
                  </a:cxn>
                  <a:cxn ang="0">
                    <a:pos x="8" y="18"/>
                  </a:cxn>
                  <a:cxn ang="0">
                    <a:pos x="14" y="14"/>
                  </a:cxn>
                  <a:cxn ang="0">
                    <a:pos x="17" y="11"/>
                  </a:cxn>
                  <a:cxn ang="0">
                    <a:pos x="17" y="10"/>
                  </a:cxn>
                  <a:cxn ang="0">
                    <a:pos x="17" y="4"/>
                  </a:cxn>
                  <a:cxn ang="0">
                    <a:pos x="15" y="3"/>
                  </a:cxn>
                  <a:cxn ang="0">
                    <a:pos x="17" y="3"/>
                  </a:cxn>
                  <a:cxn ang="0">
                    <a:pos x="21" y="4"/>
                  </a:cxn>
                  <a:cxn ang="0">
                    <a:pos x="22" y="4"/>
                  </a:cxn>
                  <a:cxn ang="0">
                    <a:pos x="26" y="0"/>
                  </a:cxn>
                  <a:cxn ang="0">
                    <a:pos x="31" y="0"/>
                  </a:cxn>
                  <a:cxn ang="0">
                    <a:pos x="36" y="0"/>
                  </a:cxn>
                  <a:cxn ang="0">
                    <a:pos x="37" y="0"/>
                  </a:cxn>
                  <a:cxn ang="0">
                    <a:pos x="37" y="3"/>
                  </a:cxn>
                </a:cxnLst>
                <a:rect l="0" t="0" r="r" b="b"/>
                <a:pathLst>
                  <a:path w="38" h="26">
                    <a:moveTo>
                      <a:pt x="37" y="3"/>
                    </a:moveTo>
                    <a:lnTo>
                      <a:pt x="38" y="3"/>
                    </a:lnTo>
                    <a:lnTo>
                      <a:pt x="31" y="4"/>
                    </a:lnTo>
                    <a:lnTo>
                      <a:pt x="31" y="10"/>
                    </a:lnTo>
                    <a:lnTo>
                      <a:pt x="29" y="11"/>
                    </a:lnTo>
                    <a:lnTo>
                      <a:pt x="26" y="15"/>
                    </a:lnTo>
                    <a:lnTo>
                      <a:pt x="26" y="19"/>
                    </a:lnTo>
                    <a:lnTo>
                      <a:pt x="22" y="19"/>
                    </a:lnTo>
                    <a:lnTo>
                      <a:pt x="21" y="15"/>
                    </a:lnTo>
                    <a:lnTo>
                      <a:pt x="17" y="19"/>
                    </a:lnTo>
                    <a:lnTo>
                      <a:pt x="15" y="19"/>
                    </a:lnTo>
                    <a:lnTo>
                      <a:pt x="8" y="24"/>
                    </a:lnTo>
                    <a:lnTo>
                      <a:pt x="4" y="24"/>
                    </a:lnTo>
                    <a:lnTo>
                      <a:pt x="4" y="26"/>
                    </a:lnTo>
                    <a:lnTo>
                      <a:pt x="3" y="26"/>
                    </a:lnTo>
                    <a:lnTo>
                      <a:pt x="0" y="26"/>
                    </a:lnTo>
                    <a:lnTo>
                      <a:pt x="0" y="22"/>
                    </a:lnTo>
                    <a:lnTo>
                      <a:pt x="4" y="22"/>
                    </a:lnTo>
                    <a:lnTo>
                      <a:pt x="4" y="19"/>
                    </a:lnTo>
                    <a:lnTo>
                      <a:pt x="8" y="18"/>
                    </a:lnTo>
                    <a:lnTo>
                      <a:pt x="14" y="14"/>
                    </a:lnTo>
                    <a:lnTo>
                      <a:pt x="17" y="11"/>
                    </a:lnTo>
                    <a:lnTo>
                      <a:pt x="17" y="10"/>
                    </a:lnTo>
                    <a:lnTo>
                      <a:pt x="17" y="4"/>
                    </a:lnTo>
                    <a:lnTo>
                      <a:pt x="15" y="3"/>
                    </a:lnTo>
                    <a:lnTo>
                      <a:pt x="17" y="3"/>
                    </a:lnTo>
                    <a:lnTo>
                      <a:pt x="21" y="4"/>
                    </a:lnTo>
                    <a:lnTo>
                      <a:pt x="22" y="4"/>
                    </a:lnTo>
                    <a:lnTo>
                      <a:pt x="26" y="0"/>
                    </a:lnTo>
                    <a:lnTo>
                      <a:pt x="31" y="0"/>
                    </a:lnTo>
                    <a:lnTo>
                      <a:pt x="36" y="0"/>
                    </a:lnTo>
                    <a:lnTo>
                      <a:pt x="37" y="0"/>
                    </a:lnTo>
                    <a:lnTo>
                      <a:pt x="37" y="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37" name="Freeform 421"/>
              <p:cNvSpPr>
                <a:spLocks/>
              </p:cNvSpPr>
              <p:nvPr/>
            </p:nvSpPr>
            <p:spPr bwMode="auto">
              <a:xfrm>
                <a:off x="3266" y="1990"/>
                <a:ext cx="185" cy="270"/>
              </a:xfrm>
              <a:custGeom>
                <a:avLst/>
                <a:gdLst/>
                <a:ahLst/>
                <a:cxnLst>
                  <a:cxn ang="0">
                    <a:pos x="22" y="516"/>
                  </a:cxn>
                  <a:cxn ang="0">
                    <a:pos x="28" y="486"/>
                  </a:cxn>
                  <a:cxn ang="0">
                    <a:pos x="32" y="493"/>
                  </a:cxn>
                  <a:cxn ang="0">
                    <a:pos x="33" y="504"/>
                  </a:cxn>
                  <a:cxn ang="0">
                    <a:pos x="47" y="508"/>
                  </a:cxn>
                  <a:cxn ang="0">
                    <a:pos x="68" y="519"/>
                  </a:cxn>
                  <a:cxn ang="0">
                    <a:pos x="89" y="558"/>
                  </a:cxn>
                  <a:cxn ang="0">
                    <a:pos x="97" y="573"/>
                  </a:cxn>
                  <a:cxn ang="0">
                    <a:pos x="101" y="588"/>
                  </a:cxn>
                  <a:cxn ang="0">
                    <a:pos x="117" y="632"/>
                  </a:cxn>
                  <a:cxn ang="0">
                    <a:pos x="154" y="657"/>
                  </a:cxn>
                  <a:cxn ang="0">
                    <a:pos x="164" y="680"/>
                  </a:cxn>
                  <a:cxn ang="0">
                    <a:pos x="190" y="696"/>
                  </a:cxn>
                  <a:cxn ang="0">
                    <a:pos x="211" y="711"/>
                  </a:cxn>
                  <a:cxn ang="0">
                    <a:pos x="231" y="725"/>
                  </a:cxn>
                  <a:cxn ang="0">
                    <a:pos x="254" y="714"/>
                  </a:cxn>
                  <a:cxn ang="0">
                    <a:pos x="273" y="696"/>
                  </a:cxn>
                  <a:cxn ang="0">
                    <a:pos x="300" y="687"/>
                  </a:cxn>
                  <a:cxn ang="0">
                    <a:pos x="316" y="696"/>
                  </a:cxn>
                  <a:cxn ang="0">
                    <a:pos x="326" y="722"/>
                  </a:cxn>
                  <a:cxn ang="0">
                    <a:pos x="330" y="754"/>
                  </a:cxn>
                  <a:cxn ang="0">
                    <a:pos x="342" y="771"/>
                  </a:cxn>
                  <a:cxn ang="0">
                    <a:pos x="358" y="781"/>
                  </a:cxn>
                  <a:cxn ang="0">
                    <a:pos x="380" y="780"/>
                  </a:cxn>
                  <a:cxn ang="0">
                    <a:pos x="417" y="790"/>
                  </a:cxn>
                  <a:cxn ang="0">
                    <a:pos x="437" y="796"/>
                  </a:cxn>
                  <a:cxn ang="0">
                    <a:pos x="448" y="792"/>
                  </a:cxn>
                  <a:cxn ang="0">
                    <a:pos x="475" y="805"/>
                  </a:cxn>
                  <a:cxn ang="0">
                    <a:pos x="488" y="800"/>
                  </a:cxn>
                  <a:cxn ang="0">
                    <a:pos x="501" y="767"/>
                  </a:cxn>
                  <a:cxn ang="0">
                    <a:pos x="506" y="737"/>
                  </a:cxn>
                  <a:cxn ang="0">
                    <a:pos x="515" y="726"/>
                  </a:cxn>
                  <a:cxn ang="0">
                    <a:pos x="547" y="718"/>
                  </a:cxn>
                  <a:cxn ang="0">
                    <a:pos x="548" y="680"/>
                  </a:cxn>
                  <a:cxn ang="0">
                    <a:pos x="536" y="676"/>
                  </a:cxn>
                  <a:cxn ang="0">
                    <a:pos x="524" y="616"/>
                  </a:cxn>
                  <a:cxn ang="0">
                    <a:pos x="490" y="586"/>
                  </a:cxn>
                  <a:cxn ang="0">
                    <a:pos x="484" y="558"/>
                  </a:cxn>
                  <a:cxn ang="0">
                    <a:pos x="498" y="444"/>
                  </a:cxn>
                  <a:cxn ang="0">
                    <a:pos x="464" y="393"/>
                  </a:cxn>
                  <a:cxn ang="0">
                    <a:pos x="457" y="261"/>
                  </a:cxn>
                  <a:cxn ang="0">
                    <a:pos x="472" y="224"/>
                  </a:cxn>
                  <a:cxn ang="0">
                    <a:pos x="479" y="180"/>
                  </a:cxn>
                  <a:cxn ang="0">
                    <a:pos x="475" y="145"/>
                  </a:cxn>
                  <a:cxn ang="0">
                    <a:pos x="442" y="119"/>
                  </a:cxn>
                  <a:cxn ang="0">
                    <a:pos x="417" y="96"/>
                  </a:cxn>
                  <a:cxn ang="0">
                    <a:pos x="410" y="71"/>
                  </a:cxn>
                  <a:cxn ang="0">
                    <a:pos x="385" y="62"/>
                  </a:cxn>
                  <a:cxn ang="0">
                    <a:pos x="358" y="52"/>
                  </a:cxn>
                  <a:cxn ang="0">
                    <a:pos x="342" y="47"/>
                  </a:cxn>
                  <a:cxn ang="0">
                    <a:pos x="330" y="23"/>
                  </a:cxn>
                  <a:cxn ang="0">
                    <a:pos x="307" y="29"/>
                  </a:cxn>
                  <a:cxn ang="0">
                    <a:pos x="285" y="37"/>
                  </a:cxn>
                  <a:cxn ang="0">
                    <a:pos x="254" y="44"/>
                  </a:cxn>
                  <a:cxn ang="0">
                    <a:pos x="224" y="81"/>
                  </a:cxn>
                  <a:cxn ang="0">
                    <a:pos x="211" y="101"/>
                  </a:cxn>
                  <a:cxn ang="0">
                    <a:pos x="205" y="111"/>
                  </a:cxn>
                  <a:cxn ang="0">
                    <a:pos x="159" y="119"/>
                  </a:cxn>
                  <a:cxn ang="0">
                    <a:pos x="94" y="111"/>
                  </a:cxn>
                  <a:cxn ang="0">
                    <a:pos x="64" y="71"/>
                  </a:cxn>
                  <a:cxn ang="0">
                    <a:pos x="28" y="48"/>
                  </a:cxn>
                  <a:cxn ang="0">
                    <a:pos x="6" y="10"/>
                  </a:cxn>
                </a:cxnLst>
                <a:rect l="0" t="0" r="r" b="b"/>
                <a:pathLst>
                  <a:path w="555" h="811">
                    <a:moveTo>
                      <a:pt x="11" y="520"/>
                    </a:moveTo>
                    <a:lnTo>
                      <a:pt x="13" y="520"/>
                    </a:lnTo>
                    <a:lnTo>
                      <a:pt x="15" y="520"/>
                    </a:lnTo>
                    <a:lnTo>
                      <a:pt x="17" y="519"/>
                    </a:lnTo>
                    <a:lnTo>
                      <a:pt x="14" y="516"/>
                    </a:lnTo>
                    <a:lnTo>
                      <a:pt x="15" y="514"/>
                    </a:lnTo>
                    <a:lnTo>
                      <a:pt x="17" y="516"/>
                    </a:lnTo>
                    <a:lnTo>
                      <a:pt x="22" y="516"/>
                    </a:lnTo>
                    <a:lnTo>
                      <a:pt x="28" y="508"/>
                    </a:lnTo>
                    <a:lnTo>
                      <a:pt x="22" y="504"/>
                    </a:lnTo>
                    <a:lnTo>
                      <a:pt x="22" y="500"/>
                    </a:lnTo>
                    <a:lnTo>
                      <a:pt x="22" y="497"/>
                    </a:lnTo>
                    <a:lnTo>
                      <a:pt x="22" y="493"/>
                    </a:lnTo>
                    <a:lnTo>
                      <a:pt x="28" y="493"/>
                    </a:lnTo>
                    <a:lnTo>
                      <a:pt x="28" y="489"/>
                    </a:lnTo>
                    <a:lnTo>
                      <a:pt x="28" y="486"/>
                    </a:lnTo>
                    <a:lnTo>
                      <a:pt x="32" y="489"/>
                    </a:lnTo>
                    <a:lnTo>
                      <a:pt x="32" y="486"/>
                    </a:lnTo>
                    <a:lnTo>
                      <a:pt x="33" y="489"/>
                    </a:lnTo>
                    <a:lnTo>
                      <a:pt x="38" y="493"/>
                    </a:lnTo>
                    <a:lnTo>
                      <a:pt x="37" y="494"/>
                    </a:lnTo>
                    <a:lnTo>
                      <a:pt x="37" y="497"/>
                    </a:lnTo>
                    <a:lnTo>
                      <a:pt x="32" y="493"/>
                    </a:lnTo>
                    <a:lnTo>
                      <a:pt x="28" y="494"/>
                    </a:lnTo>
                    <a:lnTo>
                      <a:pt x="28" y="493"/>
                    </a:lnTo>
                    <a:lnTo>
                      <a:pt x="22" y="494"/>
                    </a:lnTo>
                    <a:lnTo>
                      <a:pt x="28" y="497"/>
                    </a:lnTo>
                    <a:lnTo>
                      <a:pt x="28" y="500"/>
                    </a:lnTo>
                    <a:lnTo>
                      <a:pt x="32" y="501"/>
                    </a:lnTo>
                    <a:lnTo>
                      <a:pt x="32" y="504"/>
                    </a:lnTo>
                    <a:lnTo>
                      <a:pt x="33" y="504"/>
                    </a:lnTo>
                    <a:lnTo>
                      <a:pt x="33" y="505"/>
                    </a:lnTo>
                    <a:lnTo>
                      <a:pt x="33" y="504"/>
                    </a:lnTo>
                    <a:lnTo>
                      <a:pt x="37" y="501"/>
                    </a:lnTo>
                    <a:lnTo>
                      <a:pt x="37" y="505"/>
                    </a:lnTo>
                    <a:lnTo>
                      <a:pt x="38" y="505"/>
                    </a:lnTo>
                    <a:lnTo>
                      <a:pt x="38" y="508"/>
                    </a:lnTo>
                    <a:lnTo>
                      <a:pt x="42" y="508"/>
                    </a:lnTo>
                    <a:lnTo>
                      <a:pt x="47" y="508"/>
                    </a:lnTo>
                    <a:lnTo>
                      <a:pt x="47" y="514"/>
                    </a:lnTo>
                    <a:lnTo>
                      <a:pt x="48" y="519"/>
                    </a:lnTo>
                    <a:lnTo>
                      <a:pt x="64" y="505"/>
                    </a:lnTo>
                    <a:lnTo>
                      <a:pt x="68" y="505"/>
                    </a:lnTo>
                    <a:lnTo>
                      <a:pt x="68" y="508"/>
                    </a:lnTo>
                    <a:lnTo>
                      <a:pt x="68" y="509"/>
                    </a:lnTo>
                    <a:lnTo>
                      <a:pt x="68" y="514"/>
                    </a:lnTo>
                    <a:lnTo>
                      <a:pt x="68" y="519"/>
                    </a:lnTo>
                    <a:lnTo>
                      <a:pt x="68" y="520"/>
                    </a:lnTo>
                    <a:lnTo>
                      <a:pt x="68" y="523"/>
                    </a:lnTo>
                    <a:lnTo>
                      <a:pt x="74" y="527"/>
                    </a:lnTo>
                    <a:lnTo>
                      <a:pt x="79" y="539"/>
                    </a:lnTo>
                    <a:lnTo>
                      <a:pt x="85" y="548"/>
                    </a:lnTo>
                    <a:lnTo>
                      <a:pt x="89" y="548"/>
                    </a:lnTo>
                    <a:lnTo>
                      <a:pt x="89" y="552"/>
                    </a:lnTo>
                    <a:lnTo>
                      <a:pt x="89" y="558"/>
                    </a:lnTo>
                    <a:lnTo>
                      <a:pt x="89" y="563"/>
                    </a:lnTo>
                    <a:lnTo>
                      <a:pt x="89" y="565"/>
                    </a:lnTo>
                    <a:lnTo>
                      <a:pt x="89" y="567"/>
                    </a:lnTo>
                    <a:lnTo>
                      <a:pt x="89" y="571"/>
                    </a:lnTo>
                    <a:lnTo>
                      <a:pt x="90" y="567"/>
                    </a:lnTo>
                    <a:lnTo>
                      <a:pt x="94" y="567"/>
                    </a:lnTo>
                    <a:lnTo>
                      <a:pt x="94" y="573"/>
                    </a:lnTo>
                    <a:lnTo>
                      <a:pt x="97" y="573"/>
                    </a:lnTo>
                    <a:lnTo>
                      <a:pt x="101" y="573"/>
                    </a:lnTo>
                    <a:lnTo>
                      <a:pt x="101" y="578"/>
                    </a:lnTo>
                    <a:lnTo>
                      <a:pt x="97" y="578"/>
                    </a:lnTo>
                    <a:lnTo>
                      <a:pt x="97" y="580"/>
                    </a:lnTo>
                    <a:lnTo>
                      <a:pt x="94" y="578"/>
                    </a:lnTo>
                    <a:lnTo>
                      <a:pt x="94" y="582"/>
                    </a:lnTo>
                    <a:lnTo>
                      <a:pt x="94" y="586"/>
                    </a:lnTo>
                    <a:lnTo>
                      <a:pt x="101" y="588"/>
                    </a:lnTo>
                    <a:lnTo>
                      <a:pt x="102" y="593"/>
                    </a:lnTo>
                    <a:lnTo>
                      <a:pt x="105" y="608"/>
                    </a:lnTo>
                    <a:lnTo>
                      <a:pt x="106" y="616"/>
                    </a:lnTo>
                    <a:lnTo>
                      <a:pt x="112" y="622"/>
                    </a:lnTo>
                    <a:lnTo>
                      <a:pt x="112" y="624"/>
                    </a:lnTo>
                    <a:lnTo>
                      <a:pt x="112" y="628"/>
                    </a:lnTo>
                    <a:lnTo>
                      <a:pt x="112" y="632"/>
                    </a:lnTo>
                    <a:lnTo>
                      <a:pt x="117" y="632"/>
                    </a:lnTo>
                    <a:lnTo>
                      <a:pt x="117" y="639"/>
                    </a:lnTo>
                    <a:lnTo>
                      <a:pt x="122" y="643"/>
                    </a:lnTo>
                    <a:lnTo>
                      <a:pt x="122" y="646"/>
                    </a:lnTo>
                    <a:lnTo>
                      <a:pt x="127" y="646"/>
                    </a:lnTo>
                    <a:lnTo>
                      <a:pt x="132" y="646"/>
                    </a:lnTo>
                    <a:lnTo>
                      <a:pt x="137" y="646"/>
                    </a:lnTo>
                    <a:lnTo>
                      <a:pt x="145" y="654"/>
                    </a:lnTo>
                    <a:lnTo>
                      <a:pt x="154" y="657"/>
                    </a:lnTo>
                    <a:lnTo>
                      <a:pt x="156" y="658"/>
                    </a:lnTo>
                    <a:lnTo>
                      <a:pt x="159" y="662"/>
                    </a:lnTo>
                    <a:lnTo>
                      <a:pt x="159" y="666"/>
                    </a:lnTo>
                    <a:lnTo>
                      <a:pt x="163" y="666"/>
                    </a:lnTo>
                    <a:lnTo>
                      <a:pt x="163" y="673"/>
                    </a:lnTo>
                    <a:lnTo>
                      <a:pt x="159" y="673"/>
                    </a:lnTo>
                    <a:lnTo>
                      <a:pt x="159" y="676"/>
                    </a:lnTo>
                    <a:lnTo>
                      <a:pt x="164" y="680"/>
                    </a:lnTo>
                    <a:lnTo>
                      <a:pt x="170" y="681"/>
                    </a:lnTo>
                    <a:lnTo>
                      <a:pt x="170" y="684"/>
                    </a:lnTo>
                    <a:lnTo>
                      <a:pt x="174" y="687"/>
                    </a:lnTo>
                    <a:lnTo>
                      <a:pt x="174" y="688"/>
                    </a:lnTo>
                    <a:lnTo>
                      <a:pt x="179" y="691"/>
                    </a:lnTo>
                    <a:lnTo>
                      <a:pt x="185" y="696"/>
                    </a:lnTo>
                    <a:lnTo>
                      <a:pt x="189" y="696"/>
                    </a:lnTo>
                    <a:lnTo>
                      <a:pt x="190" y="696"/>
                    </a:lnTo>
                    <a:lnTo>
                      <a:pt x="190" y="699"/>
                    </a:lnTo>
                    <a:lnTo>
                      <a:pt x="190" y="703"/>
                    </a:lnTo>
                    <a:lnTo>
                      <a:pt x="193" y="706"/>
                    </a:lnTo>
                    <a:lnTo>
                      <a:pt x="194" y="707"/>
                    </a:lnTo>
                    <a:lnTo>
                      <a:pt x="200" y="711"/>
                    </a:lnTo>
                    <a:lnTo>
                      <a:pt x="200" y="715"/>
                    </a:lnTo>
                    <a:lnTo>
                      <a:pt x="211" y="715"/>
                    </a:lnTo>
                    <a:lnTo>
                      <a:pt x="211" y="711"/>
                    </a:lnTo>
                    <a:lnTo>
                      <a:pt x="216" y="715"/>
                    </a:lnTo>
                    <a:lnTo>
                      <a:pt x="220" y="715"/>
                    </a:lnTo>
                    <a:lnTo>
                      <a:pt x="221" y="714"/>
                    </a:lnTo>
                    <a:lnTo>
                      <a:pt x="224" y="715"/>
                    </a:lnTo>
                    <a:lnTo>
                      <a:pt x="227" y="720"/>
                    </a:lnTo>
                    <a:lnTo>
                      <a:pt x="231" y="720"/>
                    </a:lnTo>
                    <a:lnTo>
                      <a:pt x="231" y="722"/>
                    </a:lnTo>
                    <a:lnTo>
                      <a:pt x="231" y="725"/>
                    </a:lnTo>
                    <a:lnTo>
                      <a:pt x="236" y="726"/>
                    </a:lnTo>
                    <a:lnTo>
                      <a:pt x="238" y="726"/>
                    </a:lnTo>
                    <a:lnTo>
                      <a:pt x="242" y="726"/>
                    </a:lnTo>
                    <a:lnTo>
                      <a:pt x="247" y="720"/>
                    </a:lnTo>
                    <a:lnTo>
                      <a:pt x="248" y="720"/>
                    </a:lnTo>
                    <a:lnTo>
                      <a:pt x="251" y="718"/>
                    </a:lnTo>
                    <a:lnTo>
                      <a:pt x="253" y="715"/>
                    </a:lnTo>
                    <a:lnTo>
                      <a:pt x="254" y="714"/>
                    </a:lnTo>
                    <a:lnTo>
                      <a:pt x="259" y="707"/>
                    </a:lnTo>
                    <a:lnTo>
                      <a:pt x="262" y="707"/>
                    </a:lnTo>
                    <a:lnTo>
                      <a:pt x="263" y="710"/>
                    </a:lnTo>
                    <a:lnTo>
                      <a:pt x="263" y="711"/>
                    </a:lnTo>
                    <a:lnTo>
                      <a:pt x="263" y="710"/>
                    </a:lnTo>
                    <a:lnTo>
                      <a:pt x="267" y="707"/>
                    </a:lnTo>
                    <a:lnTo>
                      <a:pt x="267" y="700"/>
                    </a:lnTo>
                    <a:lnTo>
                      <a:pt x="273" y="696"/>
                    </a:lnTo>
                    <a:lnTo>
                      <a:pt x="274" y="696"/>
                    </a:lnTo>
                    <a:lnTo>
                      <a:pt x="278" y="695"/>
                    </a:lnTo>
                    <a:lnTo>
                      <a:pt x="285" y="695"/>
                    </a:lnTo>
                    <a:lnTo>
                      <a:pt x="285" y="692"/>
                    </a:lnTo>
                    <a:lnTo>
                      <a:pt x="288" y="688"/>
                    </a:lnTo>
                    <a:lnTo>
                      <a:pt x="290" y="688"/>
                    </a:lnTo>
                    <a:lnTo>
                      <a:pt x="299" y="684"/>
                    </a:lnTo>
                    <a:lnTo>
                      <a:pt x="300" y="687"/>
                    </a:lnTo>
                    <a:lnTo>
                      <a:pt x="304" y="687"/>
                    </a:lnTo>
                    <a:lnTo>
                      <a:pt x="305" y="688"/>
                    </a:lnTo>
                    <a:lnTo>
                      <a:pt x="311" y="688"/>
                    </a:lnTo>
                    <a:lnTo>
                      <a:pt x="312" y="688"/>
                    </a:lnTo>
                    <a:lnTo>
                      <a:pt x="316" y="688"/>
                    </a:lnTo>
                    <a:lnTo>
                      <a:pt x="316" y="691"/>
                    </a:lnTo>
                    <a:lnTo>
                      <a:pt x="316" y="692"/>
                    </a:lnTo>
                    <a:lnTo>
                      <a:pt x="316" y="696"/>
                    </a:lnTo>
                    <a:lnTo>
                      <a:pt x="316" y="695"/>
                    </a:lnTo>
                    <a:lnTo>
                      <a:pt x="320" y="696"/>
                    </a:lnTo>
                    <a:lnTo>
                      <a:pt x="322" y="696"/>
                    </a:lnTo>
                    <a:lnTo>
                      <a:pt x="322" y="699"/>
                    </a:lnTo>
                    <a:lnTo>
                      <a:pt x="320" y="699"/>
                    </a:lnTo>
                    <a:lnTo>
                      <a:pt x="322" y="706"/>
                    </a:lnTo>
                    <a:lnTo>
                      <a:pt x="324" y="715"/>
                    </a:lnTo>
                    <a:lnTo>
                      <a:pt x="326" y="722"/>
                    </a:lnTo>
                    <a:lnTo>
                      <a:pt x="324" y="729"/>
                    </a:lnTo>
                    <a:lnTo>
                      <a:pt x="324" y="730"/>
                    </a:lnTo>
                    <a:lnTo>
                      <a:pt x="327" y="733"/>
                    </a:lnTo>
                    <a:lnTo>
                      <a:pt x="327" y="739"/>
                    </a:lnTo>
                    <a:lnTo>
                      <a:pt x="330" y="744"/>
                    </a:lnTo>
                    <a:lnTo>
                      <a:pt x="327" y="748"/>
                    </a:lnTo>
                    <a:lnTo>
                      <a:pt x="327" y="750"/>
                    </a:lnTo>
                    <a:lnTo>
                      <a:pt x="330" y="754"/>
                    </a:lnTo>
                    <a:lnTo>
                      <a:pt x="330" y="756"/>
                    </a:lnTo>
                    <a:lnTo>
                      <a:pt x="331" y="760"/>
                    </a:lnTo>
                    <a:lnTo>
                      <a:pt x="332" y="767"/>
                    </a:lnTo>
                    <a:lnTo>
                      <a:pt x="337" y="767"/>
                    </a:lnTo>
                    <a:lnTo>
                      <a:pt x="337" y="771"/>
                    </a:lnTo>
                    <a:lnTo>
                      <a:pt x="337" y="767"/>
                    </a:lnTo>
                    <a:lnTo>
                      <a:pt x="337" y="771"/>
                    </a:lnTo>
                    <a:lnTo>
                      <a:pt x="342" y="771"/>
                    </a:lnTo>
                    <a:lnTo>
                      <a:pt x="347" y="771"/>
                    </a:lnTo>
                    <a:lnTo>
                      <a:pt x="349" y="773"/>
                    </a:lnTo>
                    <a:lnTo>
                      <a:pt x="349" y="777"/>
                    </a:lnTo>
                    <a:lnTo>
                      <a:pt x="353" y="773"/>
                    </a:lnTo>
                    <a:lnTo>
                      <a:pt x="357" y="773"/>
                    </a:lnTo>
                    <a:lnTo>
                      <a:pt x="358" y="773"/>
                    </a:lnTo>
                    <a:lnTo>
                      <a:pt x="358" y="777"/>
                    </a:lnTo>
                    <a:lnTo>
                      <a:pt x="358" y="781"/>
                    </a:lnTo>
                    <a:lnTo>
                      <a:pt x="364" y="781"/>
                    </a:lnTo>
                    <a:lnTo>
                      <a:pt x="366" y="781"/>
                    </a:lnTo>
                    <a:lnTo>
                      <a:pt x="368" y="781"/>
                    </a:lnTo>
                    <a:lnTo>
                      <a:pt x="369" y="780"/>
                    </a:lnTo>
                    <a:lnTo>
                      <a:pt x="372" y="780"/>
                    </a:lnTo>
                    <a:lnTo>
                      <a:pt x="373" y="780"/>
                    </a:lnTo>
                    <a:lnTo>
                      <a:pt x="374" y="780"/>
                    </a:lnTo>
                    <a:lnTo>
                      <a:pt x="380" y="780"/>
                    </a:lnTo>
                    <a:lnTo>
                      <a:pt x="385" y="781"/>
                    </a:lnTo>
                    <a:lnTo>
                      <a:pt x="391" y="781"/>
                    </a:lnTo>
                    <a:lnTo>
                      <a:pt x="393" y="784"/>
                    </a:lnTo>
                    <a:lnTo>
                      <a:pt x="395" y="792"/>
                    </a:lnTo>
                    <a:lnTo>
                      <a:pt x="400" y="792"/>
                    </a:lnTo>
                    <a:lnTo>
                      <a:pt x="410" y="786"/>
                    </a:lnTo>
                    <a:lnTo>
                      <a:pt x="415" y="786"/>
                    </a:lnTo>
                    <a:lnTo>
                      <a:pt x="417" y="790"/>
                    </a:lnTo>
                    <a:lnTo>
                      <a:pt x="417" y="792"/>
                    </a:lnTo>
                    <a:lnTo>
                      <a:pt x="426" y="790"/>
                    </a:lnTo>
                    <a:lnTo>
                      <a:pt x="426" y="794"/>
                    </a:lnTo>
                    <a:lnTo>
                      <a:pt x="430" y="792"/>
                    </a:lnTo>
                    <a:lnTo>
                      <a:pt x="431" y="792"/>
                    </a:lnTo>
                    <a:lnTo>
                      <a:pt x="437" y="792"/>
                    </a:lnTo>
                    <a:lnTo>
                      <a:pt x="437" y="794"/>
                    </a:lnTo>
                    <a:lnTo>
                      <a:pt x="437" y="796"/>
                    </a:lnTo>
                    <a:lnTo>
                      <a:pt x="441" y="792"/>
                    </a:lnTo>
                    <a:lnTo>
                      <a:pt x="442" y="792"/>
                    </a:lnTo>
                    <a:lnTo>
                      <a:pt x="442" y="794"/>
                    </a:lnTo>
                    <a:lnTo>
                      <a:pt x="448" y="796"/>
                    </a:lnTo>
                    <a:lnTo>
                      <a:pt x="449" y="799"/>
                    </a:lnTo>
                    <a:lnTo>
                      <a:pt x="448" y="796"/>
                    </a:lnTo>
                    <a:lnTo>
                      <a:pt x="448" y="794"/>
                    </a:lnTo>
                    <a:lnTo>
                      <a:pt x="448" y="792"/>
                    </a:lnTo>
                    <a:lnTo>
                      <a:pt x="448" y="788"/>
                    </a:lnTo>
                    <a:lnTo>
                      <a:pt x="453" y="788"/>
                    </a:lnTo>
                    <a:lnTo>
                      <a:pt x="453" y="792"/>
                    </a:lnTo>
                    <a:lnTo>
                      <a:pt x="453" y="794"/>
                    </a:lnTo>
                    <a:lnTo>
                      <a:pt x="454" y="796"/>
                    </a:lnTo>
                    <a:lnTo>
                      <a:pt x="453" y="796"/>
                    </a:lnTo>
                    <a:lnTo>
                      <a:pt x="453" y="799"/>
                    </a:lnTo>
                    <a:lnTo>
                      <a:pt x="475" y="805"/>
                    </a:lnTo>
                    <a:lnTo>
                      <a:pt x="479" y="807"/>
                    </a:lnTo>
                    <a:lnTo>
                      <a:pt x="484" y="811"/>
                    </a:lnTo>
                    <a:lnTo>
                      <a:pt x="484" y="807"/>
                    </a:lnTo>
                    <a:lnTo>
                      <a:pt x="486" y="807"/>
                    </a:lnTo>
                    <a:lnTo>
                      <a:pt x="486" y="805"/>
                    </a:lnTo>
                    <a:lnTo>
                      <a:pt x="486" y="800"/>
                    </a:lnTo>
                    <a:lnTo>
                      <a:pt x="490" y="800"/>
                    </a:lnTo>
                    <a:lnTo>
                      <a:pt x="488" y="800"/>
                    </a:lnTo>
                    <a:lnTo>
                      <a:pt x="490" y="800"/>
                    </a:lnTo>
                    <a:lnTo>
                      <a:pt x="494" y="796"/>
                    </a:lnTo>
                    <a:lnTo>
                      <a:pt x="494" y="777"/>
                    </a:lnTo>
                    <a:lnTo>
                      <a:pt x="494" y="773"/>
                    </a:lnTo>
                    <a:lnTo>
                      <a:pt x="495" y="771"/>
                    </a:lnTo>
                    <a:lnTo>
                      <a:pt x="498" y="771"/>
                    </a:lnTo>
                    <a:lnTo>
                      <a:pt x="501" y="771"/>
                    </a:lnTo>
                    <a:lnTo>
                      <a:pt x="501" y="767"/>
                    </a:lnTo>
                    <a:lnTo>
                      <a:pt x="499" y="765"/>
                    </a:lnTo>
                    <a:lnTo>
                      <a:pt x="501" y="762"/>
                    </a:lnTo>
                    <a:lnTo>
                      <a:pt x="501" y="760"/>
                    </a:lnTo>
                    <a:lnTo>
                      <a:pt x="499" y="756"/>
                    </a:lnTo>
                    <a:lnTo>
                      <a:pt x="501" y="754"/>
                    </a:lnTo>
                    <a:lnTo>
                      <a:pt x="501" y="750"/>
                    </a:lnTo>
                    <a:lnTo>
                      <a:pt x="501" y="739"/>
                    </a:lnTo>
                    <a:lnTo>
                      <a:pt x="506" y="737"/>
                    </a:lnTo>
                    <a:lnTo>
                      <a:pt x="506" y="733"/>
                    </a:lnTo>
                    <a:lnTo>
                      <a:pt x="509" y="737"/>
                    </a:lnTo>
                    <a:lnTo>
                      <a:pt x="510" y="737"/>
                    </a:lnTo>
                    <a:lnTo>
                      <a:pt x="515" y="737"/>
                    </a:lnTo>
                    <a:lnTo>
                      <a:pt x="515" y="733"/>
                    </a:lnTo>
                    <a:lnTo>
                      <a:pt x="515" y="730"/>
                    </a:lnTo>
                    <a:lnTo>
                      <a:pt x="515" y="729"/>
                    </a:lnTo>
                    <a:lnTo>
                      <a:pt x="515" y="726"/>
                    </a:lnTo>
                    <a:lnTo>
                      <a:pt x="518" y="722"/>
                    </a:lnTo>
                    <a:lnTo>
                      <a:pt x="522" y="722"/>
                    </a:lnTo>
                    <a:lnTo>
                      <a:pt x="528" y="720"/>
                    </a:lnTo>
                    <a:lnTo>
                      <a:pt x="532" y="720"/>
                    </a:lnTo>
                    <a:lnTo>
                      <a:pt x="532" y="718"/>
                    </a:lnTo>
                    <a:lnTo>
                      <a:pt x="537" y="718"/>
                    </a:lnTo>
                    <a:lnTo>
                      <a:pt x="547" y="718"/>
                    </a:lnTo>
                    <a:lnTo>
                      <a:pt x="548" y="714"/>
                    </a:lnTo>
                    <a:lnTo>
                      <a:pt x="547" y="707"/>
                    </a:lnTo>
                    <a:lnTo>
                      <a:pt x="552" y="706"/>
                    </a:lnTo>
                    <a:lnTo>
                      <a:pt x="552" y="691"/>
                    </a:lnTo>
                    <a:lnTo>
                      <a:pt x="555" y="688"/>
                    </a:lnTo>
                    <a:lnTo>
                      <a:pt x="553" y="681"/>
                    </a:lnTo>
                    <a:lnTo>
                      <a:pt x="552" y="681"/>
                    </a:lnTo>
                    <a:lnTo>
                      <a:pt x="548" y="680"/>
                    </a:lnTo>
                    <a:lnTo>
                      <a:pt x="547" y="680"/>
                    </a:lnTo>
                    <a:lnTo>
                      <a:pt x="547" y="681"/>
                    </a:lnTo>
                    <a:lnTo>
                      <a:pt x="543" y="681"/>
                    </a:lnTo>
                    <a:lnTo>
                      <a:pt x="541" y="681"/>
                    </a:lnTo>
                    <a:lnTo>
                      <a:pt x="537" y="681"/>
                    </a:lnTo>
                    <a:lnTo>
                      <a:pt x="536" y="680"/>
                    </a:lnTo>
                    <a:lnTo>
                      <a:pt x="537" y="677"/>
                    </a:lnTo>
                    <a:lnTo>
                      <a:pt x="536" y="676"/>
                    </a:lnTo>
                    <a:lnTo>
                      <a:pt x="537" y="666"/>
                    </a:lnTo>
                    <a:lnTo>
                      <a:pt x="537" y="650"/>
                    </a:lnTo>
                    <a:lnTo>
                      <a:pt x="532" y="632"/>
                    </a:lnTo>
                    <a:lnTo>
                      <a:pt x="536" y="622"/>
                    </a:lnTo>
                    <a:lnTo>
                      <a:pt x="536" y="620"/>
                    </a:lnTo>
                    <a:lnTo>
                      <a:pt x="528" y="620"/>
                    </a:lnTo>
                    <a:lnTo>
                      <a:pt x="528" y="617"/>
                    </a:lnTo>
                    <a:lnTo>
                      <a:pt x="524" y="616"/>
                    </a:lnTo>
                    <a:lnTo>
                      <a:pt x="522" y="609"/>
                    </a:lnTo>
                    <a:lnTo>
                      <a:pt x="515" y="609"/>
                    </a:lnTo>
                    <a:lnTo>
                      <a:pt x="506" y="605"/>
                    </a:lnTo>
                    <a:lnTo>
                      <a:pt x="501" y="603"/>
                    </a:lnTo>
                    <a:lnTo>
                      <a:pt x="499" y="597"/>
                    </a:lnTo>
                    <a:lnTo>
                      <a:pt x="495" y="593"/>
                    </a:lnTo>
                    <a:lnTo>
                      <a:pt x="494" y="588"/>
                    </a:lnTo>
                    <a:lnTo>
                      <a:pt x="490" y="586"/>
                    </a:lnTo>
                    <a:lnTo>
                      <a:pt x="488" y="578"/>
                    </a:lnTo>
                    <a:lnTo>
                      <a:pt x="486" y="575"/>
                    </a:lnTo>
                    <a:lnTo>
                      <a:pt x="486" y="573"/>
                    </a:lnTo>
                    <a:lnTo>
                      <a:pt x="486" y="567"/>
                    </a:lnTo>
                    <a:lnTo>
                      <a:pt x="484" y="567"/>
                    </a:lnTo>
                    <a:lnTo>
                      <a:pt x="484" y="565"/>
                    </a:lnTo>
                    <a:lnTo>
                      <a:pt x="484" y="561"/>
                    </a:lnTo>
                    <a:lnTo>
                      <a:pt x="484" y="558"/>
                    </a:lnTo>
                    <a:lnTo>
                      <a:pt x="484" y="554"/>
                    </a:lnTo>
                    <a:lnTo>
                      <a:pt x="484" y="552"/>
                    </a:lnTo>
                    <a:lnTo>
                      <a:pt x="479" y="552"/>
                    </a:lnTo>
                    <a:lnTo>
                      <a:pt x="464" y="527"/>
                    </a:lnTo>
                    <a:lnTo>
                      <a:pt x="499" y="467"/>
                    </a:lnTo>
                    <a:lnTo>
                      <a:pt x="498" y="460"/>
                    </a:lnTo>
                    <a:lnTo>
                      <a:pt x="501" y="455"/>
                    </a:lnTo>
                    <a:lnTo>
                      <a:pt x="498" y="444"/>
                    </a:lnTo>
                    <a:lnTo>
                      <a:pt x="498" y="440"/>
                    </a:lnTo>
                    <a:lnTo>
                      <a:pt x="495" y="436"/>
                    </a:lnTo>
                    <a:lnTo>
                      <a:pt x="464" y="429"/>
                    </a:lnTo>
                    <a:lnTo>
                      <a:pt x="463" y="403"/>
                    </a:lnTo>
                    <a:lnTo>
                      <a:pt x="461" y="399"/>
                    </a:lnTo>
                    <a:lnTo>
                      <a:pt x="463" y="399"/>
                    </a:lnTo>
                    <a:lnTo>
                      <a:pt x="461" y="397"/>
                    </a:lnTo>
                    <a:lnTo>
                      <a:pt x="464" y="393"/>
                    </a:lnTo>
                    <a:lnTo>
                      <a:pt x="464" y="384"/>
                    </a:lnTo>
                    <a:lnTo>
                      <a:pt x="453" y="332"/>
                    </a:lnTo>
                    <a:lnTo>
                      <a:pt x="468" y="307"/>
                    </a:lnTo>
                    <a:lnTo>
                      <a:pt x="457" y="303"/>
                    </a:lnTo>
                    <a:lnTo>
                      <a:pt x="452" y="303"/>
                    </a:lnTo>
                    <a:lnTo>
                      <a:pt x="449" y="295"/>
                    </a:lnTo>
                    <a:lnTo>
                      <a:pt x="449" y="272"/>
                    </a:lnTo>
                    <a:lnTo>
                      <a:pt x="457" y="261"/>
                    </a:lnTo>
                    <a:lnTo>
                      <a:pt x="464" y="261"/>
                    </a:lnTo>
                    <a:lnTo>
                      <a:pt x="464" y="254"/>
                    </a:lnTo>
                    <a:lnTo>
                      <a:pt x="461" y="253"/>
                    </a:lnTo>
                    <a:lnTo>
                      <a:pt x="461" y="249"/>
                    </a:lnTo>
                    <a:lnTo>
                      <a:pt x="459" y="249"/>
                    </a:lnTo>
                    <a:lnTo>
                      <a:pt x="459" y="246"/>
                    </a:lnTo>
                    <a:lnTo>
                      <a:pt x="468" y="239"/>
                    </a:lnTo>
                    <a:lnTo>
                      <a:pt x="472" y="224"/>
                    </a:lnTo>
                    <a:lnTo>
                      <a:pt x="473" y="219"/>
                    </a:lnTo>
                    <a:lnTo>
                      <a:pt x="473" y="216"/>
                    </a:lnTo>
                    <a:lnTo>
                      <a:pt x="475" y="214"/>
                    </a:lnTo>
                    <a:lnTo>
                      <a:pt x="475" y="212"/>
                    </a:lnTo>
                    <a:lnTo>
                      <a:pt x="473" y="210"/>
                    </a:lnTo>
                    <a:lnTo>
                      <a:pt x="473" y="208"/>
                    </a:lnTo>
                    <a:lnTo>
                      <a:pt x="479" y="184"/>
                    </a:lnTo>
                    <a:lnTo>
                      <a:pt x="479" y="180"/>
                    </a:lnTo>
                    <a:lnTo>
                      <a:pt x="479" y="170"/>
                    </a:lnTo>
                    <a:lnTo>
                      <a:pt x="479" y="165"/>
                    </a:lnTo>
                    <a:lnTo>
                      <a:pt x="475" y="163"/>
                    </a:lnTo>
                    <a:lnTo>
                      <a:pt x="473" y="161"/>
                    </a:lnTo>
                    <a:lnTo>
                      <a:pt x="475" y="159"/>
                    </a:lnTo>
                    <a:lnTo>
                      <a:pt x="475" y="157"/>
                    </a:lnTo>
                    <a:lnTo>
                      <a:pt x="479" y="153"/>
                    </a:lnTo>
                    <a:lnTo>
                      <a:pt x="475" y="145"/>
                    </a:lnTo>
                    <a:lnTo>
                      <a:pt x="475" y="142"/>
                    </a:lnTo>
                    <a:lnTo>
                      <a:pt x="475" y="135"/>
                    </a:lnTo>
                    <a:lnTo>
                      <a:pt x="475" y="131"/>
                    </a:lnTo>
                    <a:lnTo>
                      <a:pt x="475" y="127"/>
                    </a:lnTo>
                    <a:lnTo>
                      <a:pt x="475" y="120"/>
                    </a:lnTo>
                    <a:lnTo>
                      <a:pt x="448" y="120"/>
                    </a:lnTo>
                    <a:lnTo>
                      <a:pt x="442" y="120"/>
                    </a:lnTo>
                    <a:lnTo>
                      <a:pt x="442" y="119"/>
                    </a:lnTo>
                    <a:lnTo>
                      <a:pt x="442" y="116"/>
                    </a:lnTo>
                    <a:lnTo>
                      <a:pt x="437" y="111"/>
                    </a:lnTo>
                    <a:lnTo>
                      <a:pt x="431" y="100"/>
                    </a:lnTo>
                    <a:lnTo>
                      <a:pt x="430" y="100"/>
                    </a:lnTo>
                    <a:lnTo>
                      <a:pt x="426" y="96"/>
                    </a:lnTo>
                    <a:lnTo>
                      <a:pt x="422" y="96"/>
                    </a:lnTo>
                    <a:lnTo>
                      <a:pt x="421" y="93"/>
                    </a:lnTo>
                    <a:lnTo>
                      <a:pt x="417" y="96"/>
                    </a:lnTo>
                    <a:lnTo>
                      <a:pt x="417" y="92"/>
                    </a:lnTo>
                    <a:lnTo>
                      <a:pt x="417" y="89"/>
                    </a:lnTo>
                    <a:lnTo>
                      <a:pt x="412" y="89"/>
                    </a:lnTo>
                    <a:lnTo>
                      <a:pt x="412" y="86"/>
                    </a:lnTo>
                    <a:lnTo>
                      <a:pt x="410" y="85"/>
                    </a:lnTo>
                    <a:lnTo>
                      <a:pt x="408" y="77"/>
                    </a:lnTo>
                    <a:lnTo>
                      <a:pt x="410" y="77"/>
                    </a:lnTo>
                    <a:lnTo>
                      <a:pt x="410" y="71"/>
                    </a:lnTo>
                    <a:lnTo>
                      <a:pt x="406" y="70"/>
                    </a:lnTo>
                    <a:lnTo>
                      <a:pt x="404" y="70"/>
                    </a:lnTo>
                    <a:lnTo>
                      <a:pt x="395" y="63"/>
                    </a:lnTo>
                    <a:lnTo>
                      <a:pt x="393" y="62"/>
                    </a:lnTo>
                    <a:lnTo>
                      <a:pt x="391" y="62"/>
                    </a:lnTo>
                    <a:lnTo>
                      <a:pt x="391" y="59"/>
                    </a:lnTo>
                    <a:lnTo>
                      <a:pt x="389" y="62"/>
                    </a:lnTo>
                    <a:lnTo>
                      <a:pt x="385" y="62"/>
                    </a:lnTo>
                    <a:lnTo>
                      <a:pt x="380" y="59"/>
                    </a:lnTo>
                    <a:lnTo>
                      <a:pt x="379" y="62"/>
                    </a:lnTo>
                    <a:lnTo>
                      <a:pt x="373" y="63"/>
                    </a:lnTo>
                    <a:lnTo>
                      <a:pt x="372" y="62"/>
                    </a:lnTo>
                    <a:lnTo>
                      <a:pt x="366" y="59"/>
                    </a:lnTo>
                    <a:lnTo>
                      <a:pt x="364" y="55"/>
                    </a:lnTo>
                    <a:lnTo>
                      <a:pt x="364" y="52"/>
                    </a:lnTo>
                    <a:lnTo>
                      <a:pt x="358" y="52"/>
                    </a:lnTo>
                    <a:lnTo>
                      <a:pt x="357" y="51"/>
                    </a:lnTo>
                    <a:lnTo>
                      <a:pt x="356" y="51"/>
                    </a:lnTo>
                    <a:lnTo>
                      <a:pt x="353" y="51"/>
                    </a:lnTo>
                    <a:lnTo>
                      <a:pt x="349" y="48"/>
                    </a:lnTo>
                    <a:lnTo>
                      <a:pt x="347" y="48"/>
                    </a:lnTo>
                    <a:lnTo>
                      <a:pt x="347" y="47"/>
                    </a:lnTo>
                    <a:lnTo>
                      <a:pt x="343" y="47"/>
                    </a:lnTo>
                    <a:lnTo>
                      <a:pt x="342" y="47"/>
                    </a:lnTo>
                    <a:lnTo>
                      <a:pt x="337" y="47"/>
                    </a:lnTo>
                    <a:lnTo>
                      <a:pt x="335" y="42"/>
                    </a:lnTo>
                    <a:lnTo>
                      <a:pt x="335" y="36"/>
                    </a:lnTo>
                    <a:lnTo>
                      <a:pt x="332" y="33"/>
                    </a:lnTo>
                    <a:lnTo>
                      <a:pt x="332" y="32"/>
                    </a:lnTo>
                    <a:lnTo>
                      <a:pt x="331" y="29"/>
                    </a:lnTo>
                    <a:lnTo>
                      <a:pt x="331" y="27"/>
                    </a:lnTo>
                    <a:lnTo>
                      <a:pt x="330" y="23"/>
                    </a:lnTo>
                    <a:lnTo>
                      <a:pt x="327" y="23"/>
                    </a:lnTo>
                    <a:lnTo>
                      <a:pt x="327" y="29"/>
                    </a:lnTo>
                    <a:lnTo>
                      <a:pt x="322" y="32"/>
                    </a:lnTo>
                    <a:lnTo>
                      <a:pt x="316" y="29"/>
                    </a:lnTo>
                    <a:lnTo>
                      <a:pt x="316" y="27"/>
                    </a:lnTo>
                    <a:lnTo>
                      <a:pt x="311" y="23"/>
                    </a:lnTo>
                    <a:lnTo>
                      <a:pt x="311" y="27"/>
                    </a:lnTo>
                    <a:lnTo>
                      <a:pt x="307" y="29"/>
                    </a:lnTo>
                    <a:lnTo>
                      <a:pt x="305" y="27"/>
                    </a:lnTo>
                    <a:lnTo>
                      <a:pt x="300" y="27"/>
                    </a:lnTo>
                    <a:lnTo>
                      <a:pt x="296" y="32"/>
                    </a:lnTo>
                    <a:lnTo>
                      <a:pt x="299" y="33"/>
                    </a:lnTo>
                    <a:lnTo>
                      <a:pt x="296" y="36"/>
                    </a:lnTo>
                    <a:lnTo>
                      <a:pt x="295" y="37"/>
                    </a:lnTo>
                    <a:lnTo>
                      <a:pt x="290" y="36"/>
                    </a:lnTo>
                    <a:lnTo>
                      <a:pt x="285" y="37"/>
                    </a:lnTo>
                    <a:lnTo>
                      <a:pt x="281" y="36"/>
                    </a:lnTo>
                    <a:lnTo>
                      <a:pt x="280" y="36"/>
                    </a:lnTo>
                    <a:lnTo>
                      <a:pt x="278" y="36"/>
                    </a:lnTo>
                    <a:lnTo>
                      <a:pt x="274" y="33"/>
                    </a:lnTo>
                    <a:lnTo>
                      <a:pt x="263" y="36"/>
                    </a:lnTo>
                    <a:lnTo>
                      <a:pt x="263" y="42"/>
                    </a:lnTo>
                    <a:lnTo>
                      <a:pt x="259" y="42"/>
                    </a:lnTo>
                    <a:lnTo>
                      <a:pt x="254" y="44"/>
                    </a:lnTo>
                    <a:lnTo>
                      <a:pt x="247" y="52"/>
                    </a:lnTo>
                    <a:lnTo>
                      <a:pt x="243" y="55"/>
                    </a:lnTo>
                    <a:lnTo>
                      <a:pt x="239" y="62"/>
                    </a:lnTo>
                    <a:lnTo>
                      <a:pt x="243" y="66"/>
                    </a:lnTo>
                    <a:lnTo>
                      <a:pt x="239" y="70"/>
                    </a:lnTo>
                    <a:lnTo>
                      <a:pt x="238" y="74"/>
                    </a:lnTo>
                    <a:lnTo>
                      <a:pt x="231" y="74"/>
                    </a:lnTo>
                    <a:lnTo>
                      <a:pt x="224" y="81"/>
                    </a:lnTo>
                    <a:lnTo>
                      <a:pt x="221" y="81"/>
                    </a:lnTo>
                    <a:lnTo>
                      <a:pt x="220" y="82"/>
                    </a:lnTo>
                    <a:lnTo>
                      <a:pt x="206" y="81"/>
                    </a:lnTo>
                    <a:lnTo>
                      <a:pt x="206" y="85"/>
                    </a:lnTo>
                    <a:lnTo>
                      <a:pt x="211" y="92"/>
                    </a:lnTo>
                    <a:lnTo>
                      <a:pt x="211" y="96"/>
                    </a:lnTo>
                    <a:lnTo>
                      <a:pt x="211" y="100"/>
                    </a:lnTo>
                    <a:lnTo>
                      <a:pt x="211" y="101"/>
                    </a:lnTo>
                    <a:lnTo>
                      <a:pt x="211" y="104"/>
                    </a:lnTo>
                    <a:lnTo>
                      <a:pt x="211" y="112"/>
                    </a:lnTo>
                    <a:lnTo>
                      <a:pt x="205" y="112"/>
                    </a:lnTo>
                    <a:lnTo>
                      <a:pt x="200" y="112"/>
                    </a:lnTo>
                    <a:lnTo>
                      <a:pt x="198" y="111"/>
                    </a:lnTo>
                    <a:lnTo>
                      <a:pt x="200" y="111"/>
                    </a:lnTo>
                    <a:lnTo>
                      <a:pt x="194" y="111"/>
                    </a:lnTo>
                    <a:lnTo>
                      <a:pt x="205" y="111"/>
                    </a:lnTo>
                    <a:lnTo>
                      <a:pt x="211" y="108"/>
                    </a:lnTo>
                    <a:lnTo>
                      <a:pt x="211" y="104"/>
                    </a:lnTo>
                    <a:lnTo>
                      <a:pt x="211" y="108"/>
                    </a:lnTo>
                    <a:lnTo>
                      <a:pt x="193" y="108"/>
                    </a:lnTo>
                    <a:lnTo>
                      <a:pt x="183" y="111"/>
                    </a:lnTo>
                    <a:lnTo>
                      <a:pt x="170" y="116"/>
                    </a:lnTo>
                    <a:lnTo>
                      <a:pt x="163" y="119"/>
                    </a:lnTo>
                    <a:lnTo>
                      <a:pt x="159" y="119"/>
                    </a:lnTo>
                    <a:lnTo>
                      <a:pt x="154" y="119"/>
                    </a:lnTo>
                    <a:lnTo>
                      <a:pt x="143" y="126"/>
                    </a:lnTo>
                    <a:lnTo>
                      <a:pt x="137" y="127"/>
                    </a:lnTo>
                    <a:lnTo>
                      <a:pt x="132" y="127"/>
                    </a:lnTo>
                    <a:lnTo>
                      <a:pt x="117" y="119"/>
                    </a:lnTo>
                    <a:lnTo>
                      <a:pt x="106" y="116"/>
                    </a:lnTo>
                    <a:lnTo>
                      <a:pt x="101" y="115"/>
                    </a:lnTo>
                    <a:lnTo>
                      <a:pt x="94" y="111"/>
                    </a:lnTo>
                    <a:lnTo>
                      <a:pt x="79" y="100"/>
                    </a:lnTo>
                    <a:lnTo>
                      <a:pt x="78" y="96"/>
                    </a:lnTo>
                    <a:lnTo>
                      <a:pt x="74" y="93"/>
                    </a:lnTo>
                    <a:lnTo>
                      <a:pt x="74" y="85"/>
                    </a:lnTo>
                    <a:lnTo>
                      <a:pt x="74" y="81"/>
                    </a:lnTo>
                    <a:lnTo>
                      <a:pt x="68" y="81"/>
                    </a:lnTo>
                    <a:lnTo>
                      <a:pt x="64" y="74"/>
                    </a:lnTo>
                    <a:lnTo>
                      <a:pt x="64" y="71"/>
                    </a:lnTo>
                    <a:lnTo>
                      <a:pt x="57" y="74"/>
                    </a:lnTo>
                    <a:lnTo>
                      <a:pt x="42" y="71"/>
                    </a:lnTo>
                    <a:lnTo>
                      <a:pt x="38" y="67"/>
                    </a:lnTo>
                    <a:lnTo>
                      <a:pt x="33" y="63"/>
                    </a:lnTo>
                    <a:lnTo>
                      <a:pt x="28" y="55"/>
                    </a:lnTo>
                    <a:lnTo>
                      <a:pt x="28" y="52"/>
                    </a:lnTo>
                    <a:lnTo>
                      <a:pt x="28" y="51"/>
                    </a:lnTo>
                    <a:lnTo>
                      <a:pt x="28" y="48"/>
                    </a:lnTo>
                    <a:lnTo>
                      <a:pt x="28" y="44"/>
                    </a:lnTo>
                    <a:lnTo>
                      <a:pt x="22" y="40"/>
                    </a:lnTo>
                    <a:lnTo>
                      <a:pt x="22" y="23"/>
                    </a:lnTo>
                    <a:lnTo>
                      <a:pt x="22" y="14"/>
                    </a:lnTo>
                    <a:lnTo>
                      <a:pt x="19" y="14"/>
                    </a:lnTo>
                    <a:lnTo>
                      <a:pt x="17" y="17"/>
                    </a:lnTo>
                    <a:lnTo>
                      <a:pt x="14" y="18"/>
                    </a:lnTo>
                    <a:lnTo>
                      <a:pt x="6" y="10"/>
                    </a:lnTo>
                    <a:lnTo>
                      <a:pt x="6" y="6"/>
                    </a:lnTo>
                    <a:lnTo>
                      <a:pt x="3" y="6"/>
                    </a:lnTo>
                    <a:lnTo>
                      <a:pt x="0" y="4"/>
                    </a:lnTo>
                    <a:lnTo>
                      <a:pt x="0" y="2"/>
                    </a:lnTo>
                    <a:lnTo>
                      <a:pt x="0"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36" name="Freeform 420"/>
              <p:cNvSpPr>
                <a:spLocks/>
              </p:cNvSpPr>
              <p:nvPr/>
            </p:nvSpPr>
            <p:spPr bwMode="auto">
              <a:xfrm>
                <a:off x="3215" y="1970"/>
                <a:ext cx="55" cy="193"/>
              </a:xfrm>
              <a:custGeom>
                <a:avLst/>
                <a:gdLst/>
                <a:ahLst/>
                <a:cxnLst>
                  <a:cxn ang="0">
                    <a:pos x="148" y="48"/>
                  </a:cxn>
                  <a:cxn ang="0">
                    <a:pos x="153" y="33"/>
                  </a:cxn>
                  <a:cxn ang="0">
                    <a:pos x="159" y="20"/>
                  </a:cxn>
                  <a:cxn ang="0">
                    <a:pos x="144" y="4"/>
                  </a:cxn>
                  <a:cxn ang="0">
                    <a:pos x="123" y="16"/>
                  </a:cxn>
                  <a:cxn ang="0">
                    <a:pos x="106" y="33"/>
                  </a:cxn>
                  <a:cxn ang="0">
                    <a:pos x="96" y="46"/>
                  </a:cxn>
                  <a:cxn ang="0">
                    <a:pos x="77" y="54"/>
                  </a:cxn>
                  <a:cxn ang="0">
                    <a:pos x="58" y="46"/>
                  </a:cxn>
                  <a:cxn ang="0">
                    <a:pos x="50" y="42"/>
                  </a:cxn>
                  <a:cxn ang="0">
                    <a:pos x="46" y="31"/>
                  </a:cxn>
                  <a:cxn ang="0">
                    <a:pos x="34" y="19"/>
                  </a:cxn>
                  <a:cxn ang="0">
                    <a:pos x="23" y="4"/>
                  </a:cxn>
                  <a:cxn ang="0">
                    <a:pos x="12" y="9"/>
                  </a:cxn>
                  <a:cxn ang="0">
                    <a:pos x="1" y="19"/>
                  </a:cxn>
                  <a:cxn ang="0">
                    <a:pos x="1" y="29"/>
                  </a:cxn>
                  <a:cxn ang="0">
                    <a:pos x="1" y="46"/>
                  </a:cxn>
                  <a:cxn ang="0">
                    <a:pos x="7" y="61"/>
                  </a:cxn>
                  <a:cxn ang="0">
                    <a:pos x="7" y="79"/>
                  </a:cxn>
                  <a:cxn ang="0">
                    <a:pos x="12" y="93"/>
                  </a:cxn>
                  <a:cxn ang="0">
                    <a:pos x="7" y="112"/>
                  </a:cxn>
                  <a:cxn ang="0">
                    <a:pos x="18" y="116"/>
                  </a:cxn>
                  <a:cxn ang="0">
                    <a:pos x="22" y="127"/>
                  </a:cxn>
                  <a:cxn ang="0">
                    <a:pos x="22" y="142"/>
                  </a:cxn>
                  <a:cxn ang="0">
                    <a:pos x="27" y="153"/>
                  </a:cxn>
                  <a:cxn ang="0">
                    <a:pos x="28" y="165"/>
                  </a:cxn>
                  <a:cxn ang="0">
                    <a:pos x="28" y="176"/>
                  </a:cxn>
                  <a:cxn ang="0">
                    <a:pos x="34" y="187"/>
                  </a:cxn>
                  <a:cxn ang="0">
                    <a:pos x="38" y="196"/>
                  </a:cxn>
                  <a:cxn ang="0">
                    <a:pos x="46" y="214"/>
                  </a:cxn>
                  <a:cxn ang="0">
                    <a:pos x="54" y="220"/>
                  </a:cxn>
                  <a:cxn ang="0">
                    <a:pos x="68" y="231"/>
                  </a:cxn>
                  <a:cxn ang="0">
                    <a:pos x="81" y="231"/>
                  </a:cxn>
                  <a:cxn ang="0">
                    <a:pos x="70" y="241"/>
                  </a:cxn>
                  <a:cxn ang="0">
                    <a:pos x="70" y="256"/>
                  </a:cxn>
                  <a:cxn ang="0">
                    <a:pos x="77" y="271"/>
                  </a:cxn>
                  <a:cxn ang="0">
                    <a:pos x="69" y="277"/>
                  </a:cxn>
                  <a:cxn ang="0">
                    <a:pos x="65" y="285"/>
                  </a:cxn>
                  <a:cxn ang="0">
                    <a:pos x="60" y="296"/>
                  </a:cxn>
                  <a:cxn ang="0">
                    <a:pos x="58" y="304"/>
                  </a:cxn>
                  <a:cxn ang="0">
                    <a:pos x="50" y="314"/>
                  </a:cxn>
                  <a:cxn ang="0">
                    <a:pos x="56" y="329"/>
                  </a:cxn>
                  <a:cxn ang="0">
                    <a:pos x="54" y="344"/>
                  </a:cxn>
                  <a:cxn ang="0">
                    <a:pos x="60" y="364"/>
                  </a:cxn>
                  <a:cxn ang="0">
                    <a:pos x="65" y="368"/>
                  </a:cxn>
                  <a:cxn ang="0">
                    <a:pos x="77" y="383"/>
                  </a:cxn>
                  <a:cxn ang="0">
                    <a:pos x="70" y="393"/>
                  </a:cxn>
                  <a:cxn ang="0">
                    <a:pos x="77" y="403"/>
                  </a:cxn>
                  <a:cxn ang="0">
                    <a:pos x="102" y="420"/>
                  </a:cxn>
                  <a:cxn ang="0">
                    <a:pos x="123" y="435"/>
                  </a:cxn>
                  <a:cxn ang="0">
                    <a:pos x="129" y="454"/>
                  </a:cxn>
                  <a:cxn ang="0">
                    <a:pos x="134" y="464"/>
                  </a:cxn>
                  <a:cxn ang="0">
                    <a:pos x="134" y="520"/>
                  </a:cxn>
                  <a:cxn ang="0">
                    <a:pos x="153" y="561"/>
                  </a:cxn>
                  <a:cxn ang="0">
                    <a:pos x="160" y="575"/>
                  </a:cxn>
                </a:cxnLst>
                <a:rect l="0" t="0" r="r" b="b"/>
                <a:pathLst>
                  <a:path w="167" h="581">
                    <a:moveTo>
                      <a:pt x="154" y="61"/>
                    </a:moveTo>
                    <a:lnTo>
                      <a:pt x="149" y="59"/>
                    </a:lnTo>
                    <a:lnTo>
                      <a:pt x="144" y="54"/>
                    </a:lnTo>
                    <a:lnTo>
                      <a:pt x="144" y="50"/>
                    </a:lnTo>
                    <a:lnTo>
                      <a:pt x="148" y="48"/>
                    </a:lnTo>
                    <a:lnTo>
                      <a:pt x="148" y="46"/>
                    </a:lnTo>
                    <a:lnTo>
                      <a:pt x="154" y="46"/>
                    </a:lnTo>
                    <a:lnTo>
                      <a:pt x="157" y="42"/>
                    </a:lnTo>
                    <a:lnTo>
                      <a:pt x="154" y="35"/>
                    </a:lnTo>
                    <a:lnTo>
                      <a:pt x="153" y="33"/>
                    </a:lnTo>
                    <a:lnTo>
                      <a:pt x="149" y="31"/>
                    </a:lnTo>
                    <a:lnTo>
                      <a:pt x="149" y="27"/>
                    </a:lnTo>
                    <a:lnTo>
                      <a:pt x="150" y="23"/>
                    </a:lnTo>
                    <a:lnTo>
                      <a:pt x="154" y="20"/>
                    </a:lnTo>
                    <a:lnTo>
                      <a:pt x="159" y="20"/>
                    </a:lnTo>
                    <a:lnTo>
                      <a:pt x="157" y="16"/>
                    </a:lnTo>
                    <a:lnTo>
                      <a:pt x="149" y="8"/>
                    </a:lnTo>
                    <a:lnTo>
                      <a:pt x="145" y="4"/>
                    </a:lnTo>
                    <a:lnTo>
                      <a:pt x="144" y="1"/>
                    </a:lnTo>
                    <a:lnTo>
                      <a:pt x="144" y="4"/>
                    </a:lnTo>
                    <a:lnTo>
                      <a:pt x="137" y="4"/>
                    </a:lnTo>
                    <a:lnTo>
                      <a:pt x="137" y="5"/>
                    </a:lnTo>
                    <a:lnTo>
                      <a:pt x="129" y="12"/>
                    </a:lnTo>
                    <a:lnTo>
                      <a:pt x="126" y="12"/>
                    </a:lnTo>
                    <a:lnTo>
                      <a:pt x="123" y="16"/>
                    </a:lnTo>
                    <a:lnTo>
                      <a:pt x="118" y="20"/>
                    </a:lnTo>
                    <a:lnTo>
                      <a:pt x="112" y="27"/>
                    </a:lnTo>
                    <a:lnTo>
                      <a:pt x="111" y="27"/>
                    </a:lnTo>
                    <a:lnTo>
                      <a:pt x="106" y="31"/>
                    </a:lnTo>
                    <a:lnTo>
                      <a:pt x="106" y="33"/>
                    </a:lnTo>
                    <a:lnTo>
                      <a:pt x="102" y="33"/>
                    </a:lnTo>
                    <a:lnTo>
                      <a:pt x="96" y="39"/>
                    </a:lnTo>
                    <a:lnTo>
                      <a:pt x="96" y="42"/>
                    </a:lnTo>
                    <a:lnTo>
                      <a:pt x="96" y="44"/>
                    </a:lnTo>
                    <a:lnTo>
                      <a:pt x="96" y="46"/>
                    </a:lnTo>
                    <a:lnTo>
                      <a:pt x="91" y="50"/>
                    </a:lnTo>
                    <a:lnTo>
                      <a:pt x="91" y="52"/>
                    </a:lnTo>
                    <a:lnTo>
                      <a:pt x="85" y="50"/>
                    </a:lnTo>
                    <a:lnTo>
                      <a:pt x="81" y="50"/>
                    </a:lnTo>
                    <a:lnTo>
                      <a:pt x="77" y="54"/>
                    </a:lnTo>
                    <a:lnTo>
                      <a:pt x="70" y="50"/>
                    </a:lnTo>
                    <a:lnTo>
                      <a:pt x="69" y="50"/>
                    </a:lnTo>
                    <a:lnTo>
                      <a:pt x="65" y="50"/>
                    </a:lnTo>
                    <a:lnTo>
                      <a:pt x="64" y="48"/>
                    </a:lnTo>
                    <a:lnTo>
                      <a:pt x="58" y="46"/>
                    </a:lnTo>
                    <a:lnTo>
                      <a:pt x="56" y="46"/>
                    </a:lnTo>
                    <a:lnTo>
                      <a:pt x="54" y="46"/>
                    </a:lnTo>
                    <a:lnTo>
                      <a:pt x="50" y="46"/>
                    </a:lnTo>
                    <a:lnTo>
                      <a:pt x="50" y="44"/>
                    </a:lnTo>
                    <a:lnTo>
                      <a:pt x="50" y="42"/>
                    </a:lnTo>
                    <a:lnTo>
                      <a:pt x="50" y="35"/>
                    </a:lnTo>
                    <a:lnTo>
                      <a:pt x="49" y="35"/>
                    </a:lnTo>
                    <a:lnTo>
                      <a:pt x="49" y="33"/>
                    </a:lnTo>
                    <a:lnTo>
                      <a:pt x="46" y="33"/>
                    </a:lnTo>
                    <a:lnTo>
                      <a:pt x="46" y="31"/>
                    </a:lnTo>
                    <a:lnTo>
                      <a:pt x="45" y="31"/>
                    </a:lnTo>
                    <a:lnTo>
                      <a:pt x="38" y="31"/>
                    </a:lnTo>
                    <a:lnTo>
                      <a:pt x="38" y="27"/>
                    </a:lnTo>
                    <a:lnTo>
                      <a:pt x="37" y="20"/>
                    </a:lnTo>
                    <a:lnTo>
                      <a:pt x="34" y="19"/>
                    </a:lnTo>
                    <a:lnTo>
                      <a:pt x="33" y="16"/>
                    </a:lnTo>
                    <a:lnTo>
                      <a:pt x="33" y="14"/>
                    </a:lnTo>
                    <a:lnTo>
                      <a:pt x="28" y="8"/>
                    </a:lnTo>
                    <a:lnTo>
                      <a:pt x="27" y="5"/>
                    </a:lnTo>
                    <a:lnTo>
                      <a:pt x="23" y="4"/>
                    </a:lnTo>
                    <a:lnTo>
                      <a:pt x="23" y="1"/>
                    </a:lnTo>
                    <a:lnTo>
                      <a:pt x="18" y="0"/>
                    </a:lnTo>
                    <a:lnTo>
                      <a:pt x="14" y="4"/>
                    </a:lnTo>
                    <a:lnTo>
                      <a:pt x="14" y="5"/>
                    </a:lnTo>
                    <a:lnTo>
                      <a:pt x="12" y="9"/>
                    </a:lnTo>
                    <a:lnTo>
                      <a:pt x="12" y="16"/>
                    </a:lnTo>
                    <a:lnTo>
                      <a:pt x="12" y="19"/>
                    </a:lnTo>
                    <a:lnTo>
                      <a:pt x="7" y="20"/>
                    </a:lnTo>
                    <a:lnTo>
                      <a:pt x="7" y="19"/>
                    </a:lnTo>
                    <a:lnTo>
                      <a:pt x="1" y="19"/>
                    </a:lnTo>
                    <a:lnTo>
                      <a:pt x="0" y="19"/>
                    </a:lnTo>
                    <a:lnTo>
                      <a:pt x="0" y="20"/>
                    </a:lnTo>
                    <a:lnTo>
                      <a:pt x="1" y="27"/>
                    </a:lnTo>
                    <a:lnTo>
                      <a:pt x="0" y="27"/>
                    </a:lnTo>
                    <a:lnTo>
                      <a:pt x="1" y="29"/>
                    </a:lnTo>
                    <a:lnTo>
                      <a:pt x="1" y="31"/>
                    </a:lnTo>
                    <a:lnTo>
                      <a:pt x="7" y="35"/>
                    </a:lnTo>
                    <a:lnTo>
                      <a:pt x="3" y="39"/>
                    </a:lnTo>
                    <a:lnTo>
                      <a:pt x="7" y="42"/>
                    </a:lnTo>
                    <a:lnTo>
                      <a:pt x="1" y="46"/>
                    </a:lnTo>
                    <a:lnTo>
                      <a:pt x="7" y="46"/>
                    </a:lnTo>
                    <a:lnTo>
                      <a:pt x="7" y="50"/>
                    </a:lnTo>
                    <a:lnTo>
                      <a:pt x="7" y="52"/>
                    </a:lnTo>
                    <a:lnTo>
                      <a:pt x="7" y="54"/>
                    </a:lnTo>
                    <a:lnTo>
                      <a:pt x="7" y="61"/>
                    </a:lnTo>
                    <a:lnTo>
                      <a:pt x="7" y="63"/>
                    </a:lnTo>
                    <a:lnTo>
                      <a:pt x="8" y="67"/>
                    </a:lnTo>
                    <a:lnTo>
                      <a:pt x="8" y="71"/>
                    </a:lnTo>
                    <a:lnTo>
                      <a:pt x="7" y="75"/>
                    </a:lnTo>
                    <a:lnTo>
                      <a:pt x="7" y="79"/>
                    </a:lnTo>
                    <a:lnTo>
                      <a:pt x="12" y="79"/>
                    </a:lnTo>
                    <a:lnTo>
                      <a:pt x="14" y="82"/>
                    </a:lnTo>
                    <a:lnTo>
                      <a:pt x="14" y="84"/>
                    </a:lnTo>
                    <a:lnTo>
                      <a:pt x="12" y="88"/>
                    </a:lnTo>
                    <a:lnTo>
                      <a:pt x="12" y="93"/>
                    </a:lnTo>
                    <a:lnTo>
                      <a:pt x="8" y="94"/>
                    </a:lnTo>
                    <a:lnTo>
                      <a:pt x="8" y="97"/>
                    </a:lnTo>
                    <a:lnTo>
                      <a:pt x="7" y="103"/>
                    </a:lnTo>
                    <a:lnTo>
                      <a:pt x="7" y="109"/>
                    </a:lnTo>
                    <a:lnTo>
                      <a:pt x="7" y="112"/>
                    </a:lnTo>
                    <a:lnTo>
                      <a:pt x="8" y="109"/>
                    </a:lnTo>
                    <a:lnTo>
                      <a:pt x="12" y="112"/>
                    </a:lnTo>
                    <a:lnTo>
                      <a:pt x="12" y="113"/>
                    </a:lnTo>
                    <a:lnTo>
                      <a:pt x="12" y="116"/>
                    </a:lnTo>
                    <a:lnTo>
                      <a:pt x="18" y="116"/>
                    </a:lnTo>
                    <a:lnTo>
                      <a:pt x="22" y="117"/>
                    </a:lnTo>
                    <a:lnTo>
                      <a:pt x="22" y="120"/>
                    </a:lnTo>
                    <a:lnTo>
                      <a:pt x="18" y="123"/>
                    </a:lnTo>
                    <a:lnTo>
                      <a:pt x="18" y="127"/>
                    </a:lnTo>
                    <a:lnTo>
                      <a:pt x="22" y="127"/>
                    </a:lnTo>
                    <a:lnTo>
                      <a:pt x="18" y="127"/>
                    </a:lnTo>
                    <a:lnTo>
                      <a:pt x="18" y="132"/>
                    </a:lnTo>
                    <a:lnTo>
                      <a:pt x="18" y="135"/>
                    </a:lnTo>
                    <a:lnTo>
                      <a:pt x="22" y="138"/>
                    </a:lnTo>
                    <a:lnTo>
                      <a:pt x="22" y="142"/>
                    </a:lnTo>
                    <a:lnTo>
                      <a:pt x="23" y="142"/>
                    </a:lnTo>
                    <a:lnTo>
                      <a:pt x="26" y="142"/>
                    </a:lnTo>
                    <a:lnTo>
                      <a:pt x="28" y="146"/>
                    </a:lnTo>
                    <a:lnTo>
                      <a:pt x="26" y="150"/>
                    </a:lnTo>
                    <a:lnTo>
                      <a:pt x="27" y="153"/>
                    </a:lnTo>
                    <a:lnTo>
                      <a:pt x="26" y="157"/>
                    </a:lnTo>
                    <a:lnTo>
                      <a:pt x="26" y="158"/>
                    </a:lnTo>
                    <a:lnTo>
                      <a:pt x="28" y="161"/>
                    </a:lnTo>
                    <a:lnTo>
                      <a:pt x="33" y="161"/>
                    </a:lnTo>
                    <a:lnTo>
                      <a:pt x="28" y="165"/>
                    </a:lnTo>
                    <a:lnTo>
                      <a:pt x="28" y="166"/>
                    </a:lnTo>
                    <a:lnTo>
                      <a:pt x="28" y="169"/>
                    </a:lnTo>
                    <a:lnTo>
                      <a:pt x="28" y="172"/>
                    </a:lnTo>
                    <a:lnTo>
                      <a:pt x="28" y="173"/>
                    </a:lnTo>
                    <a:lnTo>
                      <a:pt x="28" y="176"/>
                    </a:lnTo>
                    <a:lnTo>
                      <a:pt x="33" y="176"/>
                    </a:lnTo>
                    <a:lnTo>
                      <a:pt x="34" y="177"/>
                    </a:lnTo>
                    <a:lnTo>
                      <a:pt x="37" y="180"/>
                    </a:lnTo>
                    <a:lnTo>
                      <a:pt x="37" y="181"/>
                    </a:lnTo>
                    <a:lnTo>
                      <a:pt x="34" y="187"/>
                    </a:lnTo>
                    <a:lnTo>
                      <a:pt x="34" y="188"/>
                    </a:lnTo>
                    <a:lnTo>
                      <a:pt x="34" y="191"/>
                    </a:lnTo>
                    <a:lnTo>
                      <a:pt x="37" y="192"/>
                    </a:lnTo>
                    <a:lnTo>
                      <a:pt x="37" y="196"/>
                    </a:lnTo>
                    <a:lnTo>
                      <a:pt x="38" y="196"/>
                    </a:lnTo>
                    <a:lnTo>
                      <a:pt x="43" y="196"/>
                    </a:lnTo>
                    <a:lnTo>
                      <a:pt x="45" y="199"/>
                    </a:lnTo>
                    <a:lnTo>
                      <a:pt x="45" y="206"/>
                    </a:lnTo>
                    <a:lnTo>
                      <a:pt x="46" y="207"/>
                    </a:lnTo>
                    <a:lnTo>
                      <a:pt x="46" y="214"/>
                    </a:lnTo>
                    <a:lnTo>
                      <a:pt x="49" y="216"/>
                    </a:lnTo>
                    <a:lnTo>
                      <a:pt x="46" y="220"/>
                    </a:lnTo>
                    <a:lnTo>
                      <a:pt x="49" y="222"/>
                    </a:lnTo>
                    <a:lnTo>
                      <a:pt x="50" y="222"/>
                    </a:lnTo>
                    <a:lnTo>
                      <a:pt x="54" y="220"/>
                    </a:lnTo>
                    <a:lnTo>
                      <a:pt x="56" y="220"/>
                    </a:lnTo>
                    <a:lnTo>
                      <a:pt x="60" y="224"/>
                    </a:lnTo>
                    <a:lnTo>
                      <a:pt x="64" y="231"/>
                    </a:lnTo>
                    <a:lnTo>
                      <a:pt x="65" y="231"/>
                    </a:lnTo>
                    <a:lnTo>
                      <a:pt x="68" y="231"/>
                    </a:lnTo>
                    <a:lnTo>
                      <a:pt x="69" y="231"/>
                    </a:lnTo>
                    <a:lnTo>
                      <a:pt x="76" y="229"/>
                    </a:lnTo>
                    <a:lnTo>
                      <a:pt x="76" y="231"/>
                    </a:lnTo>
                    <a:lnTo>
                      <a:pt x="77" y="235"/>
                    </a:lnTo>
                    <a:lnTo>
                      <a:pt x="81" y="231"/>
                    </a:lnTo>
                    <a:lnTo>
                      <a:pt x="81" y="235"/>
                    </a:lnTo>
                    <a:lnTo>
                      <a:pt x="81" y="239"/>
                    </a:lnTo>
                    <a:lnTo>
                      <a:pt x="80" y="239"/>
                    </a:lnTo>
                    <a:lnTo>
                      <a:pt x="76" y="241"/>
                    </a:lnTo>
                    <a:lnTo>
                      <a:pt x="70" y="241"/>
                    </a:lnTo>
                    <a:lnTo>
                      <a:pt x="69" y="241"/>
                    </a:lnTo>
                    <a:lnTo>
                      <a:pt x="69" y="248"/>
                    </a:lnTo>
                    <a:lnTo>
                      <a:pt x="69" y="250"/>
                    </a:lnTo>
                    <a:lnTo>
                      <a:pt x="69" y="252"/>
                    </a:lnTo>
                    <a:lnTo>
                      <a:pt x="70" y="256"/>
                    </a:lnTo>
                    <a:lnTo>
                      <a:pt x="76" y="260"/>
                    </a:lnTo>
                    <a:lnTo>
                      <a:pt x="76" y="262"/>
                    </a:lnTo>
                    <a:lnTo>
                      <a:pt x="76" y="267"/>
                    </a:lnTo>
                    <a:lnTo>
                      <a:pt x="80" y="269"/>
                    </a:lnTo>
                    <a:lnTo>
                      <a:pt x="77" y="271"/>
                    </a:lnTo>
                    <a:lnTo>
                      <a:pt x="76" y="271"/>
                    </a:lnTo>
                    <a:lnTo>
                      <a:pt x="77" y="275"/>
                    </a:lnTo>
                    <a:lnTo>
                      <a:pt x="76" y="275"/>
                    </a:lnTo>
                    <a:lnTo>
                      <a:pt x="76" y="277"/>
                    </a:lnTo>
                    <a:lnTo>
                      <a:pt x="69" y="277"/>
                    </a:lnTo>
                    <a:lnTo>
                      <a:pt x="68" y="275"/>
                    </a:lnTo>
                    <a:lnTo>
                      <a:pt x="68" y="277"/>
                    </a:lnTo>
                    <a:lnTo>
                      <a:pt x="65" y="280"/>
                    </a:lnTo>
                    <a:lnTo>
                      <a:pt x="68" y="284"/>
                    </a:lnTo>
                    <a:lnTo>
                      <a:pt x="65" y="285"/>
                    </a:lnTo>
                    <a:lnTo>
                      <a:pt x="65" y="288"/>
                    </a:lnTo>
                    <a:lnTo>
                      <a:pt x="64" y="285"/>
                    </a:lnTo>
                    <a:lnTo>
                      <a:pt x="64" y="290"/>
                    </a:lnTo>
                    <a:lnTo>
                      <a:pt x="60" y="292"/>
                    </a:lnTo>
                    <a:lnTo>
                      <a:pt x="60" y="296"/>
                    </a:lnTo>
                    <a:lnTo>
                      <a:pt x="60" y="300"/>
                    </a:lnTo>
                    <a:lnTo>
                      <a:pt x="60" y="304"/>
                    </a:lnTo>
                    <a:lnTo>
                      <a:pt x="60" y="307"/>
                    </a:lnTo>
                    <a:lnTo>
                      <a:pt x="60" y="304"/>
                    </a:lnTo>
                    <a:lnTo>
                      <a:pt x="58" y="304"/>
                    </a:lnTo>
                    <a:lnTo>
                      <a:pt x="56" y="304"/>
                    </a:lnTo>
                    <a:lnTo>
                      <a:pt x="54" y="304"/>
                    </a:lnTo>
                    <a:lnTo>
                      <a:pt x="54" y="310"/>
                    </a:lnTo>
                    <a:lnTo>
                      <a:pt x="54" y="314"/>
                    </a:lnTo>
                    <a:lnTo>
                      <a:pt x="50" y="314"/>
                    </a:lnTo>
                    <a:lnTo>
                      <a:pt x="53" y="319"/>
                    </a:lnTo>
                    <a:lnTo>
                      <a:pt x="54" y="319"/>
                    </a:lnTo>
                    <a:lnTo>
                      <a:pt x="56" y="322"/>
                    </a:lnTo>
                    <a:lnTo>
                      <a:pt x="56" y="325"/>
                    </a:lnTo>
                    <a:lnTo>
                      <a:pt x="56" y="329"/>
                    </a:lnTo>
                    <a:lnTo>
                      <a:pt x="56" y="333"/>
                    </a:lnTo>
                    <a:lnTo>
                      <a:pt x="53" y="334"/>
                    </a:lnTo>
                    <a:lnTo>
                      <a:pt x="53" y="338"/>
                    </a:lnTo>
                    <a:lnTo>
                      <a:pt x="50" y="344"/>
                    </a:lnTo>
                    <a:lnTo>
                      <a:pt x="54" y="344"/>
                    </a:lnTo>
                    <a:lnTo>
                      <a:pt x="58" y="352"/>
                    </a:lnTo>
                    <a:lnTo>
                      <a:pt x="60" y="353"/>
                    </a:lnTo>
                    <a:lnTo>
                      <a:pt x="60" y="359"/>
                    </a:lnTo>
                    <a:lnTo>
                      <a:pt x="60" y="360"/>
                    </a:lnTo>
                    <a:lnTo>
                      <a:pt x="60" y="364"/>
                    </a:lnTo>
                    <a:lnTo>
                      <a:pt x="64" y="364"/>
                    </a:lnTo>
                    <a:lnTo>
                      <a:pt x="65" y="364"/>
                    </a:lnTo>
                    <a:lnTo>
                      <a:pt x="68" y="364"/>
                    </a:lnTo>
                    <a:lnTo>
                      <a:pt x="69" y="368"/>
                    </a:lnTo>
                    <a:lnTo>
                      <a:pt x="65" y="368"/>
                    </a:lnTo>
                    <a:lnTo>
                      <a:pt x="65" y="371"/>
                    </a:lnTo>
                    <a:lnTo>
                      <a:pt x="69" y="371"/>
                    </a:lnTo>
                    <a:lnTo>
                      <a:pt x="70" y="375"/>
                    </a:lnTo>
                    <a:lnTo>
                      <a:pt x="70" y="378"/>
                    </a:lnTo>
                    <a:lnTo>
                      <a:pt x="77" y="383"/>
                    </a:lnTo>
                    <a:lnTo>
                      <a:pt x="77" y="388"/>
                    </a:lnTo>
                    <a:lnTo>
                      <a:pt x="80" y="388"/>
                    </a:lnTo>
                    <a:lnTo>
                      <a:pt x="77" y="390"/>
                    </a:lnTo>
                    <a:lnTo>
                      <a:pt x="76" y="393"/>
                    </a:lnTo>
                    <a:lnTo>
                      <a:pt x="70" y="393"/>
                    </a:lnTo>
                    <a:lnTo>
                      <a:pt x="70" y="394"/>
                    </a:lnTo>
                    <a:lnTo>
                      <a:pt x="70" y="397"/>
                    </a:lnTo>
                    <a:lnTo>
                      <a:pt x="76" y="397"/>
                    </a:lnTo>
                    <a:lnTo>
                      <a:pt x="76" y="401"/>
                    </a:lnTo>
                    <a:lnTo>
                      <a:pt x="77" y="403"/>
                    </a:lnTo>
                    <a:lnTo>
                      <a:pt x="81" y="401"/>
                    </a:lnTo>
                    <a:lnTo>
                      <a:pt x="85" y="405"/>
                    </a:lnTo>
                    <a:lnTo>
                      <a:pt x="96" y="413"/>
                    </a:lnTo>
                    <a:lnTo>
                      <a:pt x="100" y="416"/>
                    </a:lnTo>
                    <a:lnTo>
                      <a:pt x="102" y="420"/>
                    </a:lnTo>
                    <a:lnTo>
                      <a:pt x="106" y="422"/>
                    </a:lnTo>
                    <a:lnTo>
                      <a:pt x="112" y="432"/>
                    </a:lnTo>
                    <a:lnTo>
                      <a:pt x="118" y="432"/>
                    </a:lnTo>
                    <a:lnTo>
                      <a:pt x="122" y="432"/>
                    </a:lnTo>
                    <a:lnTo>
                      <a:pt x="123" y="435"/>
                    </a:lnTo>
                    <a:lnTo>
                      <a:pt x="123" y="439"/>
                    </a:lnTo>
                    <a:lnTo>
                      <a:pt x="129" y="445"/>
                    </a:lnTo>
                    <a:lnTo>
                      <a:pt x="127" y="449"/>
                    </a:lnTo>
                    <a:lnTo>
                      <a:pt x="129" y="449"/>
                    </a:lnTo>
                    <a:lnTo>
                      <a:pt x="129" y="454"/>
                    </a:lnTo>
                    <a:lnTo>
                      <a:pt x="131" y="454"/>
                    </a:lnTo>
                    <a:lnTo>
                      <a:pt x="131" y="456"/>
                    </a:lnTo>
                    <a:lnTo>
                      <a:pt x="133" y="460"/>
                    </a:lnTo>
                    <a:lnTo>
                      <a:pt x="134" y="460"/>
                    </a:lnTo>
                    <a:lnTo>
                      <a:pt x="134" y="464"/>
                    </a:lnTo>
                    <a:lnTo>
                      <a:pt x="137" y="464"/>
                    </a:lnTo>
                    <a:lnTo>
                      <a:pt x="137" y="468"/>
                    </a:lnTo>
                    <a:lnTo>
                      <a:pt x="140" y="471"/>
                    </a:lnTo>
                    <a:lnTo>
                      <a:pt x="134" y="497"/>
                    </a:lnTo>
                    <a:lnTo>
                      <a:pt x="134" y="520"/>
                    </a:lnTo>
                    <a:lnTo>
                      <a:pt x="145" y="520"/>
                    </a:lnTo>
                    <a:lnTo>
                      <a:pt x="145" y="550"/>
                    </a:lnTo>
                    <a:lnTo>
                      <a:pt x="148" y="550"/>
                    </a:lnTo>
                    <a:lnTo>
                      <a:pt x="150" y="554"/>
                    </a:lnTo>
                    <a:lnTo>
                      <a:pt x="153" y="561"/>
                    </a:lnTo>
                    <a:lnTo>
                      <a:pt x="154" y="561"/>
                    </a:lnTo>
                    <a:lnTo>
                      <a:pt x="160" y="566"/>
                    </a:lnTo>
                    <a:lnTo>
                      <a:pt x="160" y="569"/>
                    </a:lnTo>
                    <a:lnTo>
                      <a:pt x="160" y="570"/>
                    </a:lnTo>
                    <a:lnTo>
                      <a:pt x="160" y="575"/>
                    </a:lnTo>
                    <a:lnTo>
                      <a:pt x="160" y="580"/>
                    </a:lnTo>
                    <a:lnTo>
                      <a:pt x="167" y="581"/>
                    </a:lnTo>
                    <a:lnTo>
                      <a:pt x="165" y="581"/>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35" name="Freeform 419"/>
              <p:cNvSpPr>
                <a:spLocks/>
              </p:cNvSpPr>
              <p:nvPr/>
            </p:nvSpPr>
            <p:spPr bwMode="auto">
              <a:xfrm>
                <a:off x="3151" y="2017"/>
                <a:ext cx="119" cy="171"/>
              </a:xfrm>
              <a:custGeom>
                <a:avLst/>
                <a:gdLst/>
                <a:ahLst/>
                <a:cxnLst>
                  <a:cxn ang="0">
                    <a:pos x="94" y="49"/>
                  </a:cxn>
                  <a:cxn ang="0">
                    <a:pos x="94" y="103"/>
                  </a:cxn>
                  <a:cxn ang="0">
                    <a:pos x="88" y="154"/>
                  </a:cxn>
                  <a:cxn ang="0">
                    <a:pos x="14" y="305"/>
                  </a:cxn>
                  <a:cxn ang="0">
                    <a:pos x="155" y="412"/>
                  </a:cxn>
                  <a:cxn ang="0">
                    <a:pos x="215" y="484"/>
                  </a:cxn>
                  <a:cxn ang="0">
                    <a:pos x="288" y="482"/>
                  </a:cxn>
                  <a:cxn ang="0">
                    <a:pos x="314" y="431"/>
                  </a:cxn>
                  <a:cxn ang="0">
                    <a:pos x="336" y="438"/>
                  </a:cxn>
                  <a:cxn ang="0">
                    <a:pos x="351" y="439"/>
                  </a:cxn>
                  <a:cxn ang="0">
                    <a:pos x="352" y="438"/>
                  </a:cxn>
                  <a:cxn ang="0">
                    <a:pos x="352" y="424"/>
                  </a:cxn>
                  <a:cxn ang="0">
                    <a:pos x="340" y="408"/>
                  </a:cxn>
                  <a:cxn ang="0">
                    <a:pos x="326" y="355"/>
                  </a:cxn>
                  <a:cxn ang="0">
                    <a:pos x="326" y="322"/>
                  </a:cxn>
                  <a:cxn ang="0">
                    <a:pos x="321" y="312"/>
                  </a:cxn>
                  <a:cxn ang="0">
                    <a:pos x="315" y="299"/>
                  </a:cxn>
                  <a:cxn ang="0">
                    <a:pos x="310" y="290"/>
                  </a:cxn>
                  <a:cxn ang="0">
                    <a:pos x="292" y="274"/>
                  </a:cxn>
                  <a:cxn ang="0">
                    <a:pos x="269" y="261"/>
                  </a:cxn>
                  <a:cxn ang="0">
                    <a:pos x="262" y="252"/>
                  </a:cxn>
                  <a:cxn ang="0">
                    <a:pos x="272" y="248"/>
                  </a:cxn>
                  <a:cxn ang="0">
                    <a:pos x="262" y="233"/>
                  </a:cxn>
                  <a:cxn ang="0">
                    <a:pos x="261" y="226"/>
                  </a:cxn>
                  <a:cxn ang="0">
                    <a:pos x="252" y="222"/>
                  </a:cxn>
                  <a:cxn ang="0">
                    <a:pos x="250" y="210"/>
                  </a:cxn>
                  <a:cxn ang="0">
                    <a:pos x="245" y="192"/>
                  </a:cxn>
                  <a:cxn ang="0">
                    <a:pos x="248" y="180"/>
                  </a:cxn>
                  <a:cxn ang="0">
                    <a:pos x="246" y="172"/>
                  </a:cxn>
                  <a:cxn ang="0">
                    <a:pos x="250" y="162"/>
                  </a:cxn>
                  <a:cxn ang="0">
                    <a:pos x="252" y="158"/>
                  </a:cxn>
                  <a:cxn ang="0">
                    <a:pos x="256" y="143"/>
                  </a:cxn>
                  <a:cxn ang="0">
                    <a:pos x="257" y="138"/>
                  </a:cxn>
                  <a:cxn ang="0">
                    <a:pos x="262" y="135"/>
                  </a:cxn>
                  <a:cxn ang="0">
                    <a:pos x="268" y="129"/>
                  </a:cxn>
                  <a:cxn ang="0">
                    <a:pos x="268" y="120"/>
                  </a:cxn>
                  <a:cxn ang="0">
                    <a:pos x="261" y="108"/>
                  </a:cxn>
                  <a:cxn ang="0">
                    <a:pos x="268" y="99"/>
                  </a:cxn>
                  <a:cxn ang="0">
                    <a:pos x="273" y="89"/>
                  </a:cxn>
                  <a:cxn ang="0">
                    <a:pos x="262" y="89"/>
                  </a:cxn>
                  <a:cxn ang="0">
                    <a:pos x="252" y="82"/>
                  </a:cxn>
                  <a:cxn ang="0">
                    <a:pos x="241" y="80"/>
                  </a:cxn>
                  <a:cxn ang="0">
                    <a:pos x="238" y="65"/>
                  </a:cxn>
                  <a:cxn ang="0">
                    <a:pos x="230" y="54"/>
                  </a:cxn>
                  <a:cxn ang="0">
                    <a:pos x="226" y="45"/>
                  </a:cxn>
                  <a:cxn ang="0">
                    <a:pos x="225" y="34"/>
                  </a:cxn>
                  <a:cxn ang="0">
                    <a:pos x="220" y="27"/>
                  </a:cxn>
                  <a:cxn ang="0">
                    <a:pos x="220" y="19"/>
                  </a:cxn>
                  <a:cxn ang="0">
                    <a:pos x="219" y="12"/>
                  </a:cxn>
                  <a:cxn ang="0">
                    <a:pos x="203" y="19"/>
                  </a:cxn>
                  <a:cxn ang="0">
                    <a:pos x="199" y="15"/>
                  </a:cxn>
                  <a:cxn ang="0">
                    <a:pos x="199" y="4"/>
                  </a:cxn>
                  <a:cxn ang="0">
                    <a:pos x="184" y="8"/>
                  </a:cxn>
                  <a:cxn ang="0">
                    <a:pos x="173" y="5"/>
                  </a:cxn>
                  <a:cxn ang="0">
                    <a:pos x="157" y="0"/>
                  </a:cxn>
                  <a:cxn ang="0">
                    <a:pos x="146" y="0"/>
                  </a:cxn>
                  <a:cxn ang="0">
                    <a:pos x="136" y="12"/>
                  </a:cxn>
                </a:cxnLst>
                <a:rect l="0" t="0" r="r" b="b"/>
                <a:pathLst>
                  <a:path w="357" h="512">
                    <a:moveTo>
                      <a:pt x="130" y="15"/>
                    </a:moveTo>
                    <a:lnTo>
                      <a:pt x="131" y="19"/>
                    </a:lnTo>
                    <a:lnTo>
                      <a:pt x="111" y="45"/>
                    </a:lnTo>
                    <a:lnTo>
                      <a:pt x="94" y="49"/>
                    </a:lnTo>
                    <a:lnTo>
                      <a:pt x="88" y="59"/>
                    </a:lnTo>
                    <a:lnTo>
                      <a:pt x="88" y="76"/>
                    </a:lnTo>
                    <a:lnTo>
                      <a:pt x="94" y="89"/>
                    </a:lnTo>
                    <a:lnTo>
                      <a:pt x="94" y="103"/>
                    </a:lnTo>
                    <a:lnTo>
                      <a:pt x="88" y="110"/>
                    </a:lnTo>
                    <a:lnTo>
                      <a:pt x="88" y="116"/>
                    </a:lnTo>
                    <a:lnTo>
                      <a:pt x="88" y="127"/>
                    </a:lnTo>
                    <a:lnTo>
                      <a:pt x="88" y="154"/>
                    </a:lnTo>
                    <a:lnTo>
                      <a:pt x="82" y="162"/>
                    </a:lnTo>
                    <a:lnTo>
                      <a:pt x="78" y="173"/>
                    </a:lnTo>
                    <a:lnTo>
                      <a:pt x="0" y="236"/>
                    </a:lnTo>
                    <a:lnTo>
                      <a:pt x="14" y="305"/>
                    </a:lnTo>
                    <a:lnTo>
                      <a:pt x="42" y="314"/>
                    </a:lnTo>
                    <a:lnTo>
                      <a:pt x="94" y="356"/>
                    </a:lnTo>
                    <a:lnTo>
                      <a:pt x="151" y="393"/>
                    </a:lnTo>
                    <a:lnTo>
                      <a:pt x="155" y="412"/>
                    </a:lnTo>
                    <a:lnTo>
                      <a:pt x="178" y="413"/>
                    </a:lnTo>
                    <a:lnTo>
                      <a:pt x="177" y="431"/>
                    </a:lnTo>
                    <a:lnTo>
                      <a:pt x="173" y="458"/>
                    </a:lnTo>
                    <a:lnTo>
                      <a:pt x="215" y="484"/>
                    </a:lnTo>
                    <a:lnTo>
                      <a:pt x="246" y="512"/>
                    </a:lnTo>
                    <a:lnTo>
                      <a:pt x="283" y="492"/>
                    </a:lnTo>
                    <a:lnTo>
                      <a:pt x="287" y="486"/>
                    </a:lnTo>
                    <a:lnTo>
                      <a:pt x="288" y="482"/>
                    </a:lnTo>
                    <a:lnTo>
                      <a:pt x="298" y="461"/>
                    </a:lnTo>
                    <a:lnTo>
                      <a:pt x="304" y="439"/>
                    </a:lnTo>
                    <a:lnTo>
                      <a:pt x="306" y="438"/>
                    </a:lnTo>
                    <a:lnTo>
                      <a:pt x="314" y="431"/>
                    </a:lnTo>
                    <a:lnTo>
                      <a:pt x="326" y="431"/>
                    </a:lnTo>
                    <a:lnTo>
                      <a:pt x="336" y="438"/>
                    </a:lnTo>
                    <a:lnTo>
                      <a:pt x="336" y="431"/>
                    </a:lnTo>
                    <a:lnTo>
                      <a:pt x="336" y="438"/>
                    </a:lnTo>
                    <a:lnTo>
                      <a:pt x="341" y="433"/>
                    </a:lnTo>
                    <a:lnTo>
                      <a:pt x="342" y="435"/>
                    </a:lnTo>
                    <a:lnTo>
                      <a:pt x="346" y="438"/>
                    </a:lnTo>
                    <a:lnTo>
                      <a:pt x="351" y="439"/>
                    </a:lnTo>
                    <a:lnTo>
                      <a:pt x="352" y="442"/>
                    </a:lnTo>
                    <a:lnTo>
                      <a:pt x="357" y="442"/>
                    </a:lnTo>
                    <a:lnTo>
                      <a:pt x="357" y="439"/>
                    </a:lnTo>
                    <a:lnTo>
                      <a:pt x="352" y="438"/>
                    </a:lnTo>
                    <a:lnTo>
                      <a:pt x="352" y="433"/>
                    </a:lnTo>
                    <a:lnTo>
                      <a:pt x="352" y="428"/>
                    </a:lnTo>
                    <a:lnTo>
                      <a:pt x="352" y="427"/>
                    </a:lnTo>
                    <a:lnTo>
                      <a:pt x="352" y="424"/>
                    </a:lnTo>
                    <a:lnTo>
                      <a:pt x="346" y="419"/>
                    </a:lnTo>
                    <a:lnTo>
                      <a:pt x="345" y="419"/>
                    </a:lnTo>
                    <a:lnTo>
                      <a:pt x="342" y="412"/>
                    </a:lnTo>
                    <a:lnTo>
                      <a:pt x="340" y="408"/>
                    </a:lnTo>
                    <a:lnTo>
                      <a:pt x="337" y="408"/>
                    </a:lnTo>
                    <a:lnTo>
                      <a:pt x="337" y="378"/>
                    </a:lnTo>
                    <a:lnTo>
                      <a:pt x="326" y="378"/>
                    </a:lnTo>
                    <a:lnTo>
                      <a:pt x="326" y="355"/>
                    </a:lnTo>
                    <a:lnTo>
                      <a:pt x="332" y="329"/>
                    </a:lnTo>
                    <a:lnTo>
                      <a:pt x="329" y="326"/>
                    </a:lnTo>
                    <a:lnTo>
                      <a:pt x="329" y="322"/>
                    </a:lnTo>
                    <a:lnTo>
                      <a:pt x="326" y="322"/>
                    </a:lnTo>
                    <a:lnTo>
                      <a:pt x="326" y="318"/>
                    </a:lnTo>
                    <a:lnTo>
                      <a:pt x="325" y="318"/>
                    </a:lnTo>
                    <a:lnTo>
                      <a:pt x="323" y="314"/>
                    </a:lnTo>
                    <a:lnTo>
                      <a:pt x="321" y="312"/>
                    </a:lnTo>
                    <a:lnTo>
                      <a:pt x="321" y="307"/>
                    </a:lnTo>
                    <a:lnTo>
                      <a:pt x="319" y="307"/>
                    </a:lnTo>
                    <a:lnTo>
                      <a:pt x="321" y="305"/>
                    </a:lnTo>
                    <a:lnTo>
                      <a:pt x="315" y="299"/>
                    </a:lnTo>
                    <a:lnTo>
                      <a:pt x="315" y="297"/>
                    </a:lnTo>
                    <a:lnTo>
                      <a:pt x="315" y="293"/>
                    </a:lnTo>
                    <a:lnTo>
                      <a:pt x="314" y="290"/>
                    </a:lnTo>
                    <a:lnTo>
                      <a:pt x="310" y="290"/>
                    </a:lnTo>
                    <a:lnTo>
                      <a:pt x="304" y="290"/>
                    </a:lnTo>
                    <a:lnTo>
                      <a:pt x="298" y="280"/>
                    </a:lnTo>
                    <a:lnTo>
                      <a:pt x="294" y="278"/>
                    </a:lnTo>
                    <a:lnTo>
                      <a:pt x="292" y="274"/>
                    </a:lnTo>
                    <a:lnTo>
                      <a:pt x="288" y="271"/>
                    </a:lnTo>
                    <a:lnTo>
                      <a:pt x="277" y="263"/>
                    </a:lnTo>
                    <a:lnTo>
                      <a:pt x="273" y="259"/>
                    </a:lnTo>
                    <a:lnTo>
                      <a:pt x="269" y="261"/>
                    </a:lnTo>
                    <a:lnTo>
                      <a:pt x="268" y="259"/>
                    </a:lnTo>
                    <a:lnTo>
                      <a:pt x="268" y="255"/>
                    </a:lnTo>
                    <a:lnTo>
                      <a:pt x="262" y="255"/>
                    </a:lnTo>
                    <a:lnTo>
                      <a:pt x="262" y="252"/>
                    </a:lnTo>
                    <a:lnTo>
                      <a:pt x="262" y="251"/>
                    </a:lnTo>
                    <a:lnTo>
                      <a:pt x="268" y="251"/>
                    </a:lnTo>
                    <a:lnTo>
                      <a:pt x="269" y="248"/>
                    </a:lnTo>
                    <a:lnTo>
                      <a:pt x="272" y="248"/>
                    </a:lnTo>
                    <a:lnTo>
                      <a:pt x="269" y="248"/>
                    </a:lnTo>
                    <a:lnTo>
                      <a:pt x="269" y="241"/>
                    </a:lnTo>
                    <a:lnTo>
                      <a:pt x="262" y="236"/>
                    </a:lnTo>
                    <a:lnTo>
                      <a:pt x="262" y="233"/>
                    </a:lnTo>
                    <a:lnTo>
                      <a:pt x="261" y="229"/>
                    </a:lnTo>
                    <a:lnTo>
                      <a:pt x="257" y="229"/>
                    </a:lnTo>
                    <a:lnTo>
                      <a:pt x="257" y="226"/>
                    </a:lnTo>
                    <a:lnTo>
                      <a:pt x="261" y="226"/>
                    </a:lnTo>
                    <a:lnTo>
                      <a:pt x="260" y="222"/>
                    </a:lnTo>
                    <a:lnTo>
                      <a:pt x="257" y="222"/>
                    </a:lnTo>
                    <a:lnTo>
                      <a:pt x="256" y="222"/>
                    </a:lnTo>
                    <a:lnTo>
                      <a:pt x="252" y="222"/>
                    </a:lnTo>
                    <a:lnTo>
                      <a:pt x="252" y="218"/>
                    </a:lnTo>
                    <a:lnTo>
                      <a:pt x="252" y="217"/>
                    </a:lnTo>
                    <a:lnTo>
                      <a:pt x="252" y="211"/>
                    </a:lnTo>
                    <a:lnTo>
                      <a:pt x="250" y="210"/>
                    </a:lnTo>
                    <a:lnTo>
                      <a:pt x="246" y="202"/>
                    </a:lnTo>
                    <a:lnTo>
                      <a:pt x="242" y="202"/>
                    </a:lnTo>
                    <a:lnTo>
                      <a:pt x="245" y="196"/>
                    </a:lnTo>
                    <a:lnTo>
                      <a:pt x="245" y="192"/>
                    </a:lnTo>
                    <a:lnTo>
                      <a:pt x="248" y="191"/>
                    </a:lnTo>
                    <a:lnTo>
                      <a:pt x="248" y="187"/>
                    </a:lnTo>
                    <a:lnTo>
                      <a:pt x="248" y="183"/>
                    </a:lnTo>
                    <a:lnTo>
                      <a:pt x="248" y="180"/>
                    </a:lnTo>
                    <a:lnTo>
                      <a:pt x="246" y="177"/>
                    </a:lnTo>
                    <a:lnTo>
                      <a:pt x="245" y="177"/>
                    </a:lnTo>
                    <a:lnTo>
                      <a:pt x="242" y="172"/>
                    </a:lnTo>
                    <a:lnTo>
                      <a:pt x="246" y="172"/>
                    </a:lnTo>
                    <a:lnTo>
                      <a:pt x="246" y="168"/>
                    </a:lnTo>
                    <a:lnTo>
                      <a:pt x="246" y="162"/>
                    </a:lnTo>
                    <a:lnTo>
                      <a:pt x="248" y="162"/>
                    </a:lnTo>
                    <a:lnTo>
                      <a:pt x="250" y="162"/>
                    </a:lnTo>
                    <a:lnTo>
                      <a:pt x="252" y="162"/>
                    </a:lnTo>
                    <a:lnTo>
                      <a:pt x="252" y="165"/>
                    </a:lnTo>
                    <a:lnTo>
                      <a:pt x="252" y="162"/>
                    </a:lnTo>
                    <a:lnTo>
                      <a:pt x="252" y="158"/>
                    </a:lnTo>
                    <a:lnTo>
                      <a:pt x="252" y="154"/>
                    </a:lnTo>
                    <a:lnTo>
                      <a:pt x="252" y="150"/>
                    </a:lnTo>
                    <a:lnTo>
                      <a:pt x="256" y="148"/>
                    </a:lnTo>
                    <a:lnTo>
                      <a:pt x="256" y="143"/>
                    </a:lnTo>
                    <a:lnTo>
                      <a:pt x="257" y="146"/>
                    </a:lnTo>
                    <a:lnTo>
                      <a:pt x="257" y="143"/>
                    </a:lnTo>
                    <a:lnTo>
                      <a:pt x="260" y="142"/>
                    </a:lnTo>
                    <a:lnTo>
                      <a:pt x="257" y="138"/>
                    </a:lnTo>
                    <a:lnTo>
                      <a:pt x="260" y="135"/>
                    </a:lnTo>
                    <a:lnTo>
                      <a:pt x="260" y="133"/>
                    </a:lnTo>
                    <a:lnTo>
                      <a:pt x="261" y="135"/>
                    </a:lnTo>
                    <a:lnTo>
                      <a:pt x="262" y="135"/>
                    </a:lnTo>
                    <a:lnTo>
                      <a:pt x="268" y="135"/>
                    </a:lnTo>
                    <a:lnTo>
                      <a:pt x="268" y="133"/>
                    </a:lnTo>
                    <a:lnTo>
                      <a:pt x="269" y="133"/>
                    </a:lnTo>
                    <a:lnTo>
                      <a:pt x="268" y="129"/>
                    </a:lnTo>
                    <a:lnTo>
                      <a:pt x="269" y="129"/>
                    </a:lnTo>
                    <a:lnTo>
                      <a:pt x="272" y="127"/>
                    </a:lnTo>
                    <a:lnTo>
                      <a:pt x="268" y="125"/>
                    </a:lnTo>
                    <a:lnTo>
                      <a:pt x="268" y="120"/>
                    </a:lnTo>
                    <a:lnTo>
                      <a:pt x="268" y="118"/>
                    </a:lnTo>
                    <a:lnTo>
                      <a:pt x="262" y="116"/>
                    </a:lnTo>
                    <a:lnTo>
                      <a:pt x="261" y="110"/>
                    </a:lnTo>
                    <a:lnTo>
                      <a:pt x="261" y="108"/>
                    </a:lnTo>
                    <a:lnTo>
                      <a:pt x="261" y="106"/>
                    </a:lnTo>
                    <a:lnTo>
                      <a:pt x="261" y="99"/>
                    </a:lnTo>
                    <a:lnTo>
                      <a:pt x="262" y="99"/>
                    </a:lnTo>
                    <a:lnTo>
                      <a:pt x="268" y="99"/>
                    </a:lnTo>
                    <a:lnTo>
                      <a:pt x="272" y="97"/>
                    </a:lnTo>
                    <a:lnTo>
                      <a:pt x="273" y="97"/>
                    </a:lnTo>
                    <a:lnTo>
                      <a:pt x="273" y="93"/>
                    </a:lnTo>
                    <a:lnTo>
                      <a:pt x="273" y="89"/>
                    </a:lnTo>
                    <a:lnTo>
                      <a:pt x="269" y="93"/>
                    </a:lnTo>
                    <a:lnTo>
                      <a:pt x="268" y="89"/>
                    </a:lnTo>
                    <a:lnTo>
                      <a:pt x="268" y="87"/>
                    </a:lnTo>
                    <a:lnTo>
                      <a:pt x="262" y="89"/>
                    </a:lnTo>
                    <a:lnTo>
                      <a:pt x="260" y="89"/>
                    </a:lnTo>
                    <a:lnTo>
                      <a:pt x="257" y="89"/>
                    </a:lnTo>
                    <a:lnTo>
                      <a:pt x="256" y="89"/>
                    </a:lnTo>
                    <a:lnTo>
                      <a:pt x="252" y="82"/>
                    </a:lnTo>
                    <a:lnTo>
                      <a:pt x="248" y="80"/>
                    </a:lnTo>
                    <a:lnTo>
                      <a:pt x="246" y="78"/>
                    </a:lnTo>
                    <a:lnTo>
                      <a:pt x="242" y="80"/>
                    </a:lnTo>
                    <a:lnTo>
                      <a:pt x="241" y="80"/>
                    </a:lnTo>
                    <a:lnTo>
                      <a:pt x="238" y="78"/>
                    </a:lnTo>
                    <a:lnTo>
                      <a:pt x="241" y="74"/>
                    </a:lnTo>
                    <a:lnTo>
                      <a:pt x="238" y="72"/>
                    </a:lnTo>
                    <a:lnTo>
                      <a:pt x="238" y="65"/>
                    </a:lnTo>
                    <a:lnTo>
                      <a:pt x="237" y="64"/>
                    </a:lnTo>
                    <a:lnTo>
                      <a:pt x="237" y="57"/>
                    </a:lnTo>
                    <a:lnTo>
                      <a:pt x="235" y="54"/>
                    </a:lnTo>
                    <a:lnTo>
                      <a:pt x="230" y="54"/>
                    </a:lnTo>
                    <a:lnTo>
                      <a:pt x="229" y="50"/>
                    </a:lnTo>
                    <a:lnTo>
                      <a:pt x="226" y="49"/>
                    </a:lnTo>
                    <a:lnTo>
                      <a:pt x="226" y="46"/>
                    </a:lnTo>
                    <a:lnTo>
                      <a:pt x="226" y="45"/>
                    </a:lnTo>
                    <a:lnTo>
                      <a:pt x="229" y="39"/>
                    </a:lnTo>
                    <a:lnTo>
                      <a:pt x="229" y="38"/>
                    </a:lnTo>
                    <a:lnTo>
                      <a:pt x="226" y="35"/>
                    </a:lnTo>
                    <a:lnTo>
                      <a:pt x="225" y="34"/>
                    </a:lnTo>
                    <a:lnTo>
                      <a:pt x="220" y="34"/>
                    </a:lnTo>
                    <a:lnTo>
                      <a:pt x="220" y="31"/>
                    </a:lnTo>
                    <a:lnTo>
                      <a:pt x="220" y="30"/>
                    </a:lnTo>
                    <a:lnTo>
                      <a:pt x="220" y="27"/>
                    </a:lnTo>
                    <a:lnTo>
                      <a:pt x="220" y="24"/>
                    </a:lnTo>
                    <a:lnTo>
                      <a:pt x="220" y="23"/>
                    </a:lnTo>
                    <a:lnTo>
                      <a:pt x="225" y="19"/>
                    </a:lnTo>
                    <a:lnTo>
                      <a:pt x="220" y="19"/>
                    </a:lnTo>
                    <a:lnTo>
                      <a:pt x="219" y="16"/>
                    </a:lnTo>
                    <a:lnTo>
                      <a:pt x="218" y="15"/>
                    </a:lnTo>
                    <a:lnTo>
                      <a:pt x="219" y="11"/>
                    </a:lnTo>
                    <a:lnTo>
                      <a:pt x="219" y="12"/>
                    </a:lnTo>
                    <a:lnTo>
                      <a:pt x="218" y="11"/>
                    </a:lnTo>
                    <a:lnTo>
                      <a:pt x="214" y="11"/>
                    </a:lnTo>
                    <a:lnTo>
                      <a:pt x="204" y="19"/>
                    </a:lnTo>
                    <a:lnTo>
                      <a:pt x="203" y="19"/>
                    </a:lnTo>
                    <a:lnTo>
                      <a:pt x="200" y="23"/>
                    </a:lnTo>
                    <a:lnTo>
                      <a:pt x="199" y="20"/>
                    </a:lnTo>
                    <a:lnTo>
                      <a:pt x="199" y="19"/>
                    </a:lnTo>
                    <a:lnTo>
                      <a:pt x="199" y="15"/>
                    </a:lnTo>
                    <a:lnTo>
                      <a:pt x="199" y="12"/>
                    </a:lnTo>
                    <a:lnTo>
                      <a:pt x="199" y="11"/>
                    </a:lnTo>
                    <a:lnTo>
                      <a:pt x="199" y="5"/>
                    </a:lnTo>
                    <a:lnTo>
                      <a:pt x="199" y="4"/>
                    </a:lnTo>
                    <a:lnTo>
                      <a:pt x="193" y="4"/>
                    </a:lnTo>
                    <a:lnTo>
                      <a:pt x="189" y="4"/>
                    </a:lnTo>
                    <a:lnTo>
                      <a:pt x="188" y="8"/>
                    </a:lnTo>
                    <a:lnTo>
                      <a:pt x="184" y="8"/>
                    </a:lnTo>
                    <a:lnTo>
                      <a:pt x="183" y="8"/>
                    </a:lnTo>
                    <a:lnTo>
                      <a:pt x="178" y="8"/>
                    </a:lnTo>
                    <a:lnTo>
                      <a:pt x="177" y="8"/>
                    </a:lnTo>
                    <a:lnTo>
                      <a:pt x="173" y="5"/>
                    </a:lnTo>
                    <a:lnTo>
                      <a:pt x="169" y="5"/>
                    </a:lnTo>
                    <a:lnTo>
                      <a:pt x="166" y="1"/>
                    </a:lnTo>
                    <a:lnTo>
                      <a:pt x="162" y="4"/>
                    </a:lnTo>
                    <a:lnTo>
                      <a:pt x="157" y="0"/>
                    </a:lnTo>
                    <a:lnTo>
                      <a:pt x="151" y="0"/>
                    </a:lnTo>
                    <a:lnTo>
                      <a:pt x="151" y="4"/>
                    </a:lnTo>
                    <a:lnTo>
                      <a:pt x="146" y="0"/>
                    </a:lnTo>
                    <a:lnTo>
                      <a:pt x="145" y="0"/>
                    </a:lnTo>
                    <a:lnTo>
                      <a:pt x="142" y="4"/>
                    </a:lnTo>
                    <a:lnTo>
                      <a:pt x="141" y="5"/>
                    </a:lnTo>
                    <a:lnTo>
                      <a:pt x="136" y="12"/>
                    </a:lnTo>
                    <a:lnTo>
                      <a:pt x="131" y="15"/>
                    </a:lnTo>
                    <a:lnTo>
                      <a:pt x="130" y="15"/>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34" name="Freeform 418"/>
              <p:cNvSpPr>
                <a:spLocks/>
              </p:cNvSpPr>
              <p:nvPr/>
            </p:nvSpPr>
            <p:spPr bwMode="auto">
              <a:xfrm>
                <a:off x="3095" y="2099"/>
                <a:ext cx="17" cy="74"/>
              </a:xfrm>
              <a:custGeom>
                <a:avLst/>
                <a:gdLst/>
                <a:ahLst/>
                <a:cxnLst>
                  <a:cxn ang="0">
                    <a:pos x="42" y="94"/>
                  </a:cxn>
                  <a:cxn ang="0">
                    <a:pos x="46" y="87"/>
                  </a:cxn>
                  <a:cxn ang="0">
                    <a:pos x="44" y="76"/>
                  </a:cxn>
                  <a:cxn ang="0">
                    <a:pos x="46" y="72"/>
                  </a:cxn>
                  <a:cxn ang="0">
                    <a:pos x="46" y="53"/>
                  </a:cxn>
                  <a:cxn ang="0">
                    <a:pos x="46" y="42"/>
                  </a:cxn>
                  <a:cxn ang="0">
                    <a:pos x="46" y="32"/>
                  </a:cxn>
                  <a:cxn ang="0">
                    <a:pos x="52" y="32"/>
                  </a:cxn>
                  <a:cxn ang="0">
                    <a:pos x="51" y="28"/>
                  </a:cxn>
                  <a:cxn ang="0">
                    <a:pos x="51" y="17"/>
                  </a:cxn>
                  <a:cxn ang="0">
                    <a:pos x="52" y="0"/>
                  </a:cxn>
                  <a:cxn ang="0">
                    <a:pos x="46" y="6"/>
                  </a:cxn>
                  <a:cxn ang="0">
                    <a:pos x="42" y="9"/>
                  </a:cxn>
                  <a:cxn ang="0">
                    <a:pos x="39" y="6"/>
                  </a:cxn>
                  <a:cxn ang="0">
                    <a:pos x="31" y="6"/>
                  </a:cxn>
                  <a:cxn ang="0">
                    <a:pos x="29" y="17"/>
                  </a:cxn>
                  <a:cxn ang="0">
                    <a:pos x="28" y="21"/>
                  </a:cxn>
                  <a:cxn ang="0">
                    <a:pos x="25" y="28"/>
                  </a:cxn>
                  <a:cxn ang="0">
                    <a:pos x="20" y="47"/>
                  </a:cxn>
                  <a:cxn ang="0">
                    <a:pos x="14" y="76"/>
                  </a:cxn>
                  <a:cxn ang="0">
                    <a:pos x="9" y="98"/>
                  </a:cxn>
                  <a:cxn ang="0">
                    <a:pos x="0" y="110"/>
                  </a:cxn>
                  <a:cxn ang="0">
                    <a:pos x="4" y="129"/>
                  </a:cxn>
                  <a:cxn ang="0">
                    <a:pos x="9" y="155"/>
                  </a:cxn>
                  <a:cxn ang="0">
                    <a:pos x="9" y="162"/>
                  </a:cxn>
                  <a:cxn ang="0">
                    <a:pos x="13" y="167"/>
                  </a:cxn>
                  <a:cxn ang="0">
                    <a:pos x="20" y="204"/>
                  </a:cxn>
                  <a:cxn ang="0">
                    <a:pos x="20" y="212"/>
                  </a:cxn>
                  <a:cxn ang="0">
                    <a:pos x="21" y="221"/>
                  </a:cxn>
                  <a:cxn ang="0">
                    <a:pos x="24" y="219"/>
                  </a:cxn>
                  <a:cxn ang="0">
                    <a:pos x="25" y="212"/>
                  </a:cxn>
                  <a:cxn ang="0">
                    <a:pos x="29" y="197"/>
                  </a:cxn>
                  <a:cxn ang="0">
                    <a:pos x="31" y="187"/>
                  </a:cxn>
                  <a:cxn ang="0">
                    <a:pos x="31" y="177"/>
                  </a:cxn>
                  <a:cxn ang="0">
                    <a:pos x="31" y="166"/>
                  </a:cxn>
                  <a:cxn ang="0">
                    <a:pos x="36" y="147"/>
                  </a:cxn>
                  <a:cxn ang="0">
                    <a:pos x="39" y="140"/>
                  </a:cxn>
                  <a:cxn ang="0">
                    <a:pos x="42" y="133"/>
                  </a:cxn>
                  <a:cxn ang="0">
                    <a:pos x="44" y="122"/>
                  </a:cxn>
                  <a:cxn ang="0">
                    <a:pos x="42" y="117"/>
                  </a:cxn>
                  <a:cxn ang="0">
                    <a:pos x="47" y="102"/>
                  </a:cxn>
                  <a:cxn ang="0">
                    <a:pos x="46" y="102"/>
                  </a:cxn>
                </a:cxnLst>
                <a:rect l="0" t="0" r="r" b="b"/>
                <a:pathLst>
                  <a:path w="52" h="221">
                    <a:moveTo>
                      <a:pt x="46" y="102"/>
                    </a:moveTo>
                    <a:lnTo>
                      <a:pt x="42" y="94"/>
                    </a:lnTo>
                    <a:lnTo>
                      <a:pt x="42" y="87"/>
                    </a:lnTo>
                    <a:lnTo>
                      <a:pt x="46" y="87"/>
                    </a:lnTo>
                    <a:lnTo>
                      <a:pt x="46" y="80"/>
                    </a:lnTo>
                    <a:lnTo>
                      <a:pt x="44" y="76"/>
                    </a:lnTo>
                    <a:lnTo>
                      <a:pt x="44" y="72"/>
                    </a:lnTo>
                    <a:lnTo>
                      <a:pt x="46" y="72"/>
                    </a:lnTo>
                    <a:lnTo>
                      <a:pt x="42" y="59"/>
                    </a:lnTo>
                    <a:lnTo>
                      <a:pt x="46" y="53"/>
                    </a:lnTo>
                    <a:lnTo>
                      <a:pt x="44" y="49"/>
                    </a:lnTo>
                    <a:lnTo>
                      <a:pt x="46" y="42"/>
                    </a:lnTo>
                    <a:lnTo>
                      <a:pt x="44" y="36"/>
                    </a:lnTo>
                    <a:lnTo>
                      <a:pt x="46" y="32"/>
                    </a:lnTo>
                    <a:lnTo>
                      <a:pt x="52" y="29"/>
                    </a:lnTo>
                    <a:lnTo>
                      <a:pt x="52" y="32"/>
                    </a:lnTo>
                    <a:lnTo>
                      <a:pt x="52" y="25"/>
                    </a:lnTo>
                    <a:lnTo>
                      <a:pt x="51" y="28"/>
                    </a:lnTo>
                    <a:lnTo>
                      <a:pt x="51" y="21"/>
                    </a:lnTo>
                    <a:lnTo>
                      <a:pt x="51" y="17"/>
                    </a:lnTo>
                    <a:lnTo>
                      <a:pt x="51" y="9"/>
                    </a:lnTo>
                    <a:lnTo>
                      <a:pt x="52" y="0"/>
                    </a:lnTo>
                    <a:lnTo>
                      <a:pt x="46" y="5"/>
                    </a:lnTo>
                    <a:lnTo>
                      <a:pt x="46" y="6"/>
                    </a:lnTo>
                    <a:lnTo>
                      <a:pt x="44" y="6"/>
                    </a:lnTo>
                    <a:lnTo>
                      <a:pt x="42" y="9"/>
                    </a:lnTo>
                    <a:lnTo>
                      <a:pt x="40" y="9"/>
                    </a:lnTo>
                    <a:lnTo>
                      <a:pt x="39" y="6"/>
                    </a:lnTo>
                    <a:lnTo>
                      <a:pt x="36" y="6"/>
                    </a:lnTo>
                    <a:lnTo>
                      <a:pt x="31" y="6"/>
                    </a:lnTo>
                    <a:lnTo>
                      <a:pt x="29" y="13"/>
                    </a:lnTo>
                    <a:lnTo>
                      <a:pt x="29" y="17"/>
                    </a:lnTo>
                    <a:lnTo>
                      <a:pt x="29" y="21"/>
                    </a:lnTo>
                    <a:lnTo>
                      <a:pt x="28" y="21"/>
                    </a:lnTo>
                    <a:lnTo>
                      <a:pt x="25" y="21"/>
                    </a:lnTo>
                    <a:lnTo>
                      <a:pt x="25" y="28"/>
                    </a:lnTo>
                    <a:lnTo>
                      <a:pt x="24" y="28"/>
                    </a:lnTo>
                    <a:lnTo>
                      <a:pt x="20" y="47"/>
                    </a:lnTo>
                    <a:lnTo>
                      <a:pt x="20" y="61"/>
                    </a:lnTo>
                    <a:lnTo>
                      <a:pt x="14" y="76"/>
                    </a:lnTo>
                    <a:lnTo>
                      <a:pt x="13" y="87"/>
                    </a:lnTo>
                    <a:lnTo>
                      <a:pt x="9" y="98"/>
                    </a:lnTo>
                    <a:lnTo>
                      <a:pt x="5" y="102"/>
                    </a:lnTo>
                    <a:lnTo>
                      <a:pt x="0" y="110"/>
                    </a:lnTo>
                    <a:lnTo>
                      <a:pt x="2" y="121"/>
                    </a:lnTo>
                    <a:lnTo>
                      <a:pt x="4" y="129"/>
                    </a:lnTo>
                    <a:lnTo>
                      <a:pt x="9" y="151"/>
                    </a:lnTo>
                    <a:lnTo>
                      <a:pt x="9" y="155"/>
                    </a:lnTo>
                    <a:lnTo>
                      <a:pt x="9" y="159"/>
                    </a:lnTo>
                    <a:lnTo>
                      <a:pt x="9" y="162"/>
                    </a:lnTo>
                    <a:lnTo>
                      <a:pt x="9" y="166"/>
                    </a:lnTo>
                    <a:lnTo>
                      <a:pt x="13" y="167"/>
                    </a:lnTo>
                    <a:lnTo>
                      <a:pt x="16" y="192"/>
                    </a:lnTo>
                    <a:lnTo>
                      <a:pt x="20" y="204"/>
                    </a:lnTo>
                    <a:lnTo>
                      <a:pt x="20" y="208"/>
                    </a:lnTo>
                    <a:lnTo>
                      <a:pt x="20" y="212"/>
                    </a:lnTo>
                    <a:lnTo>
                      <a:pt x="20" y="216"/>
                    </a:lnTo>
                    <a:lnTo>
                      <a:pt x="21" y="221"/>
                    </a:lnTo>
                    <a:lnTo>
                      <a:pt x="25" y="212"/>
                    </a:lnTo>
                    <a:lnTo>
                      <a:pt x="24" y="219"/>
                    </a:lnTo>
                    <a:lnTo>
                      <a:pt x="25" y="216"/>
                    </a:lnTo>
                    <a:lnTo>
                      <a:pt x="25" y="212"/>
                    </a:lnTo>
                    <a:lnTo>
                      <a:pt x="28" y="208"/>
                    </a:lnTo>
                    <a:lnTo>
                      <a:pt x="29" y="197"/>
                    </a:lnTo>
                    <a:lnTo>
                      <a:pt x="29" y="193"/>
                    </a:lnTo>
                    <a:lnTo>
                      <a:pt x="31" y="187"/>
                    </a:lnTo>
                    <a:lnTo>
                      <a:pt x="33" y="182"/>
                    </a:lnTo>
                    <a:lnTo>
                      <a:pt x="31" y="177"/>
                    </a:lnTo>
                    <a:lnTo>
                      <a:pt x="33" y="170"/>
                    </a:lnTo>
                    <a:lnTo>
                      <a:pt x="31" y="166"/>
                    </a:lnTo>
                    <a:lnTo>
                      <a:pt x="35" y="155"/>
                    </a:lnTo>
                    <a:lnTo>
                      <a:pt x="36" y="147"/>
                    </a:lnTo>
                    <a:lnTo>
                      <a:pt x="36" y="144"/>
                    </a:lnTo>
                    <a:lnTo>
                      <a:pt x="39" y="140"/>
                    </a:lnTo>
                    <a:lnTo>
                      <a:pt x="40" y="136"/>
                    </a:lnTo>
                    <a:lnTo>
                      <a:pt x="42" y="133"/>
                    </a:lnTo>
                    <a:lnTo>
                      <a:pt x="42" y="129"/>
                    </a:lnTo>
                    <a:lnTo>
                      <a:pt x="44" y="122"/>
                    </a:lnTo>
                    <a:lnTo>
                      <a:pt x="44" y="121"/>
                    </a:lnTo>
                    <a:lnTo>
                      <a:pt x="42" y="117"/>
                    </a:lnTo>
                    <a:lnTo>
                      <a:pt x="44" y="110"/>
                    </a:lnTo>
                    <a:lnTo>
                      <a:pt x="47" y="102"/>
                    </a:lnTo>
                    <a:lnTo>
                      <a:pt x="44" y="109"/>
                    </a:lnTo>
                    <a:lnTo>
                      <a:pt x="46" y="10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33" name="Freeform 417"/>
              <p:cNvSpPr>
                <a:spLocks/>
              </p:cNvSpPr>
              <p:nvPr/>
            </p:nvSpPr>
            <p:spPr bwMode="auto">
              <a:xfrm>
                <a:off x="3103" y="2096"/>
                <a:ext cx="52" cy="83"/>
              </a:xfrm>
              <a:custGeom>
                <a:avLst/>
                <a:gdLst/>
                <a:ahLst/>
                <a:cxnLst>
                  <a:cxn ang="0">
                    <a:pos x="21" y="112"/>
                  </a:cxn>
                  <a:cxn ang="0">
                    <a:pos x="17" y="127"/>
                  </a:cxn>
                  <a:cxn ang="0">
                    <a:pos x="19" y="132"/>
                  </a:cxn>
                  <a:cxn ang="0">
                    <a:pos x="17" y="143"/>
                  </a:cxn>
                  <a:cxn ang="0">
                    <a:pos x="14" y="150"/>
                  </a:cxn>
                  <a:cxn ang="0">
                    <a:pos x="11" y="157"/>
                  </a:cxn>
                  <a:cxn ang="0">
                    <a:pos x="6" y="176"/>
                  </a:cxn>
                  <a:cxn ang="0">
                    <a:pos x="6" y="187"/>
                  </a:cxn>
                  <a:cxn ang="0">
                    <a:pos x="6" y="197"/>
                  </a:cxn>
                  <a:cxn ang="0">
                    <a:pos x="4" y="207"/>
                  </a:cxn>
                  <a:cxn ang="0">
                    <a:pos x="0" y="222"/>
                  </a:cxn>
                  <a:cxn ang="0">
                    <a:pos x="0" y="233"/>
                  </a:cxn>
                  <a:cxn ang="0">
                    <a:pos x="41" y="250"/>
                  </a:cxn>
                  <a:cxn ang="0">
                    <a:pos x="57" y="231"/>
                  </a:cxn>
                  <a:cxn ang="0">
                    <a:pos x="95" y="202"/>
                  </a:cxn>
                  <a:cxn ang="0">
                    <a:pos x="111" y="172"/>
                  </a:cxn>
                  <a:cxn ang="0">
                    <a:pos x="148" y="82"/>
                  </a:cxn>
                  <a:cxn ang="0">
                    <a:pos x="143" y="0"/>
                  </a:cxn>
                  <a:cxn ang="0">
                    <a:pos x="68" y="63"/>
                  </a:cxn>
                  <a:cxn ang="0">
                    <a:pos x="50" y="54"/>
                  </a:cxn>
                  <a:cxn ang="0">
                    <a:pos x="46" y="50"/>
                  </a:cxn>
                  <a:cxn ang="0">
                    <a:pos x="42" y="50"/>
                  </a:cxn>
                  <a:cxn ang="0">
                    <a:pos x="41" y="46"/>
                  </a:cxn>
                  <a:cxn ang="0">
                    <a:pos x="41" y="42"/>
                  </a:cxn>
                  <a:cxn ang="0">
                    <a:pos x="37" y="38"/>
                  </a:cxn>
                  <a:cxn ang="0">
                    <a:pos x="27" y="38"/>
                  </a:cxn>
                  <a:cxn ang="0">
                    <a:pos x="27" y="39"/>
                  </a:cxn>
                  <a:cxn ang="0">
                    <a:pos x="19" y="46"/>
                  </a:cxn>
                  <a:cxn ang="0">
                    <a:pos x="19" y="59"/>
                  </a:cxn>
                  <a:cxn ang="0">
                    <a:pos x="17" y="69"/>
                  </a:cxn>
                  <a:cxn ang="0">
                    <a:pos x="19" y="82"/>
                  </a:cxn>
                  <a:cxn ang="0">
                    <a:pos x="21" y="90"/>
                  </a:cxn>
                  <a:cxn ang="0">
                    <a:pos x="17" y="97"/>
                  </a:cxn>
                  <a:cxn ang="0">
                    <a:pos x="21" y="112"/>
                  </a:cxn>
                </a:cxnLst>
                <a:rect l="0" t="0" r="r" b="b"/>
                <a:pathLst>
                  <a:path w="157" h="250">
                    <a:moveTo>
                      <a:pt x="19" y="119"/>
                    </a:moveTo>
                    <a:lnTo>
                      <a:pt x="21" y="112"/>
                    </a:lnTo>
                    <a:lnTo>
                      <a:pt x="19" y="120"/>
                    </a:lnTo>
                    <a:lnTo>
                      <a:pt x="17" y="127"/>
                    </a:lnTo>
                    <a:lnTo>
                      <a:pt x="19" y="131"/>
                    </a:lnTo>
                    <a:lnTo>
                      <a:pt x="19" y="132"/>
                    </a:lnTo>
                    <a:lnTo>
                      <a:pt x="17" y="139"/>
                    </a:lnTo>
                    <a:lnTo>
                      <a:pt x="17" y="143"/>
                    </a:lnTo>
                    <a:lnTo>
                      <a:pt x="15" y="146"/>
                    </a:lnTo>
                    <a:lnTo>
                      <a:pt x="14" y="150"/>
                    </a:lnTo>
                    <a:lnTo>
                      <a:pt x="11" y="154"/>
                    </a:lnTo>
                    <a:lnTo>
                      <a:pt x="11" y="157"/>
                    </a:lnTo>
                    <a:lnTo>
                      <a:pt x="10" y="165"/>
                    </a:lnTo>
                    <a:lnTo>
                      <a:pt x="6" y="176"/>
                    </a:lnTo>
                    <a:lnTo>
                      <a:pt x="8" y="180"/>
                    </a:lnTo>
                    <a:lnTo>
                      <a:pt x="6" y="187"/>
                    </a:lnTo>
                    <a:lnTo>
                      <a:pt x="8" y="192"/>
                    </a:lnTo>
                    <a:lnTo>
                      <a:pt x="6" y="197"/>
                    </a:lnTo>
                    <a:lnTo>
                      <a:pt x="4" y="203"/>
                    </a:lnTo>
                    <a:lnTo>
                      <a:pt x="4" y="207"/>
                    </a:lnTo>
                    <a:lnTo>
                      <a:pt x="3" y="218"/>
                    </a:lnTo>
                    <a:lnTo>
                      <a:pt x="0" y="222"/>
                    </a:lnTo>
                    <a:lnTo>
                      <a:pt x="0" y="226"/>
                    </a:lnTo>
                    <a:lnTo>
                      <a:pt x="0" y="233"/>
                    </a:lnTo>
                    <a:lnTo>
                      <a:pt x="0" y="237"/>
                    </a:lnTo>
                    <a:lnTo>
                      <a:pt x="41" y="250"/>
                    </a:lnTo>
                    <a:lnTo>
                      <a:pt x="48" y="237"/>
                    </a:lnTo>
                    <a:lnTo>
                      <a:pt x="57" y="231"/>
                    </a:lnTo>
                    <a:lnTo>
                      <a:pt x="64" y="207"/>
                    </a:lnTo>
                    <a:lnTo>
                      <a:pt x="95" y="202"/>
                    </a:lnTo>
                    <a:lnTo>
                      <a:pt x="101" y="183"/>
                    </a:lnTo>
                    <a:lnTo>
                      <a:pt x="111" y="172"/>
                    </a:lnTo>
                    <a:lnTo>
                      <a:pt x="73" y="112"/>
                    </a:lnTo>
                    <a:lnTo>
                      <a:pt x="148" y="82"/>
                    </a:lnTo>
                    <a:lnTo>
                      <a:pt x="157" y="69"/>
                    </a:lnTo>
                    <a:lnTo>
                      <a:pt x="143" y="0"/>
                    </a:lnTo>
                    <a:lnTo>
                      <a:pt x="90" y="42"/>
                    </a:lnTo>
                    <a:lnTo>
                      <a:pt x="68" y="63"/>
                    </a:lnTo>
                    <a:lnTo>
                      <a:pt x="53" y="61"/>
                    </a:lnTo>
                    <a:lnTo>
                      <a:pt x="50" y="54"/>
                    </a:lnTo>
                    <a:lnTo>
                      <a:pt x="46" y="52"/>
                    </a:lnTo>
                    <a:lnTo>
                      <a:pt x="46" y="50"/>
                    </a:lnTo>
                    <a:lnTo>
                      <a:pt x="46" y="52"/>
                    </a:lnTo>
                    <a:lnTo>
                      <a:pt x="42" y="50"/>
                    </a:lnTo>
                    <a:lnTo>
                      <a:pt x="42" y="52"/>
                    </a:lnTo>
                    <a:lnTo>
                      <a:pt x="41" y="46"/>
                    </a:lnTo>
                    <a:lnTo>
                      <a:pt x="41" y="44"/>
                    </a:lnTo>
                    <a:lnTo>
                      <a:pt x="41" y="42"/>
                    </a:lnTo>
                    <a:lnTo>
                      <a:pt x="37" y="42"/>
                    </a:lnTo>
                    <a:lnTo>
                      <a:pt x="37" y="38"/>
                    </a:lnTo>
                    <a:lnTo>
                      <a:pt x="31" y="38"/>
                    </a:lnTo>
                    <a:lnTo>
                      <a:pt x="27" y="38"/>
                    </a:lnTo>
                    <a:lnTo>
                      <a:pt x="27" y="42"/>
                    </a:lnTo>
                    <a:lnTo>
                      <a:pt x="27" y="39"/>
                    </a:lnTo>
                    <a:lnTo>
                      <a:pt x="21" y="42"/>
                    </a:lnTo>
                    <a:lnTo>
                      <a:pt x="19" y="46"/>
                    </a:lnTo>
                    <a:lnTo>
                      <a:pt x="21" y="52"/>
                    </a:lnTo>
                    <a:lnTo>
                      <a:pt x="19" y="59"/>
                    </a:lnTo>
                    <a:lnTo>
                      <a:pt x="21" y="63"/>
                    </a:lnTo>
                    <a:lnTo>
                      <a:pt x="17" y="69"/>
                    </a:lnTo>
                    <a:lnTo>
                      <a:pt x="21" y="82"/>
                    </a:lnTo>
                    <a:lnTo>
                      <a:pt x="19" y="82"/>
                    </a:lnTo>
                    <a:lnTo>
                      <a:pt x="19" y="86"/>
                    </a:lnTo>
                    <a:lnTo>
                      <a:pt x="21" y="90"/>
                    </a:lnTo>
                    <a:lnTo>
                      <a:pt x="21" y="97"/>
                    </a:lnTo>
                    <a:lnTo>
                      <a:pt x="17" y="97"/>
                    </a:lnTo>
                    <a:lnTo>
                      <a:pt x="17" y="104"/>
                    </a:lnTo>
                    <a:lnTo>
                      <a:pt x="21" y="112"/>
                    </a:lnTo>
                    <a:lnTo>
                      <a:pt x="19" y="119"/>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32" name="Freeform 416"/>
              <p:cNvSpPr>
                <a:spLocks/>
              </p:cNvSpPr>
              <p:nvPr/>
            </p:nvSpPr>
            <p:spPr bwMode="auto">
              <a:xfrm>
                <a:off x="3245" y="2161"/>
                <a:ext cx="23" cy="30"/>
              </a:xfrm>
              <a:custGeom>
                <a:avLst/>
                <a:gdLst/>
                <a:ahLst/>
                <a:cxnLst>
                  <a:cxn ang="0">
                    <a:pos x="0" y="61"/>
                  </a:cxn>
                  <a:cxn ang="0">
                    <a:pos x="35" y="66"/>
                  </a:cxn>
                  <a:cxn ang="0">
                    <a:pos x="38" y="76"/>
                  </a:cxn>
                  <a:cxn ang="0">
                    <a:pos x="38" y="82"/>
                  </a:cxn>
                  <a:cxn ang="0">
                    <a:pos x="38" y="85"/>
                  </a:cxn>
                  <a:cxn ang="0">
                    <a:pos x="43" y="91"/>
                  </a:cxn>
                  <a:cxn ang="0">
                    <a:pos x="69" y="91"/>
                  </a:cxn>
                  <a:cxn ang="0">
                    <a:pos x="69" y="89"/>
                  </a:cxn>
                  <a:cxn ang="0">
                    <a:pos x="69" y="85"/>
                  </a:cxn>
                  <a:cxn ang="0">
                    <a:pos x="68" y="85"/>
                  </a:cxn>
                  <a:cxn ang="0">
                    <a:pos x="69" y="85"/>
                  </a:cxn>
                  <a:cxn ang="0">
                    <a:pos x="68" y="85"/>
                  </a:cxn>
                  <a:cxn ang="0">
                    <a:pos x="69" y="85"/>
                  </a:cxn>
                  <a:cxn ang="0">
                    <a:pos x="69" y="81"/>
                  </a:cxn>
                  <a:cxn ang="0">
                    <a:pos x="68" y="81"/>
                  </a:cxn>
                  <a:cxn ang="0">
                    <a:pos x="63" y="81"/>
                  </a:cxn>
                  <a:cxn ang="0">
                    <a:pos x="63" y="74"/>
                  </a:cxn>
                  <a:cxn ang="0">
                    <a:pos x="63" y="72"/>
                  </a:cxn>
                  <a:cxn ang="0">
                    <a:pos x="62" y="70"/>
                  </a:cxn>
                  <a:cxn ang="0">
                    <a:pos x="58" y="63"/>
                  </a:cxn>
                  <a:cxn ang="0">
                    <a:pos x="57" y="49"/>
                  </a:cxn>
                  <a:cxn ang="0">
                    <a:pos x="57" y="42"/>
                  </a:cxn>
                  <a:cxn ang="0">
                    <a:pos x="53" y="42"/>
                  </a:cxn>
                  <a:cxn ang="0">
                    <a:pos x="53" y="40"/>
                  </a:cxn>
                  <a:cxn ang="0">
                    <a:pos x="49" y="45"/>
                  </a:cxn>
                  <a:cxn ang="0">
                    <a:pos x="47" y="42"/>
                  </a:cxn>
                  <a:cxn ang="0">
                    <a:pos x="49" y="40"/>
                  </a:cxn>
                  <a:cxn ang="0">
                    <a:pos x="43" y="40"/>
                  </a:cxn>
                  <a:cxn ang="0">
                    <a:pos x="49" y="31"/>
                  </a:cxn>
                  <a:cxn ang="0">
                    <a:pos x="51" y="31"/>
                  </a:cxn>
                  <a:cxn ang="0">
                    <a:pos x="53" y="27"/>
                  </a:cxn>
                  <a:cxn ang="0">
                    <a:pos x="54" y="27"/>
                  </a:cxn>
                  <a:cxn ang="0">
                    <a:pos x="53" y="27"/>
                  </a:cxn>
                  <a:cxn ang="0">
                    <a:pos x="57" y="27"/>
                  </a:cxn>
                  <a:cxn ang="0">
                    <a:pos x="58" y="31"/>
                  </a:cxn>
                  <a:cxn ang="0">
                    <a:pos x="59" y="31"/>
                  </a:cxn>
                  <a:cxn ang="0">
                    <a:pos x="59" y="30"/>
                  </a:cxn>
                  <a:cxn ang="0">
                    <a:pos x="57" y="23"/>
                  </a:cxn>
                  <a:cxn ang="0">
                    <a:pos x="53" y="16"/>
                  </a:cxn>
                  <a:cxn ang="0">
                    <a:pos x="53" y="12"/>
                  </a:cxn>
                  <a:cxn ang="0">
                    <a:pos x="53" y="11"/>
                  </a:cxn>
                  <a:cxn ang="0">
                    <a:pos x="53" y="7"/>
                  </a:cxn>
                  <a:cxn ang="0">
                    <a:pos x="43" y="0"/>
                  </a:cxn>
                  <a:cxn ang="0">
                    <a:pos x="31" y="0"/>
                  </a:cxn>
                  <a:cxn ang="0">
                    <a:pos x="23" y="7"/>
                  </a:cxn>
                  <a:cxn ang="0">
                    <a:pos x="21" y="8"/>
                  </a:cxn>
                  <a:cxn ang="0">
                    <a:pos x="15" y="30"/>
                  </a:cxn>
                  <a:cxn ang="0">
                    <a:pos x="5" y="51"/>
                  </a:cxn>
                  <a:cxn ang="0">
                    <a:pos x="4" y="55"/>
                  </a:cxn>
                  <a:cxn ang="0">
                    <a:pos x="0" y="61"/>
                  </a:cxn>
                </a:cxnLst>
                <a:rect l="0" t="0" r="r" b="b"/>
                <a:pathLst>
                  <a:path w="69" h="91">
                    <a:moveTo>
                      <a:pt x="0" y="61"/>
                    </a:moveTo>
                    <a:lnTo>
                      <a:pt x="35" y="66"/>
                    </a:lnTo>
                    <a:lnTo>
                      <a:pt x="38" y="76"/>
                    </a:lnTo>
                    <a:lnTo>
                      <a:pt x="38" y="82"/>
                    </a:lnTo>
                    <a:lnTo>
                      <a:pt x="38" y="85"/>
                    </a:lnTo>
                    <a:lnTo>
                      <a:pt x="43" y="91"/>
                    </a:lnTo>
                    <a:lnTo>
                      <a:pt x="69" y="91"/>
                    </a:lnTo>
                    <a:lnTo>
                      <a:pt x="69" y="89"/>
                    </a:lnTo>
                    <a:lnTo>
                      <a:pt x="69" y="85"/>
                    </a:lnTo>
                    <a:lnTo>
                      <a:pt x="68" y="85"/>
                    </a:lnTo>
                    <a:lnTo>
                      <a:pt x="69" y="85"/>
                    </a:lnTo>
                    <a:lnTo>
                      <a:pt x="68" y="85"/>
                    </a:lnTo>
                    <a:lnTo>
                      <a:pt x="69" y="85"/>
                    </a:lnTo>
                    <a:lnTo>
                      <a:pt x="69" y="81"/>
                    </a:lnTo>
                    <a:lnTo>
                      <a:pt x="68" y="81"/>
                    </a:lnTo>
                    <a:lnTo>
                      <a:pt x="63" y="81"/>
                    </a:lnTo>
                    <a:lnTo>
                      <a:pt x="63" y="74"/>
                    </a:lnTo>
                    <a:lnTo>
                      <a:pt x="63" y="72"/>
                    </a:lnTo>
                    <a:lnTo>
                      <a:pt x="62" y="70"/>
                    </a:lnTo>
                    <a:lnTo>
                      <a:pt x="58" y="63"/>
                    </a:lnTo>
                    <a:lnTo>
                      <a:pt x="57" y="49"/>
                    </a:lnTo>
                    <a:lnTo>
                      <a:pt x="57" y="42"/>
                    </a:lnTo>
                    <a:lnTo>
                      <a:pt x="53" y="42"/>
                    </a:lnTo>
                    <a:lnTo>
                      <a:pt x="53" y="40"/>
                    </a:lnTo>
                    <a:lnTo>
                      <a:pt x="49" y="45"/>
                    </a:lnTo>
                    <a:lnTo>
                      <a:pt x="47" y="42"/>
                    </a:lnTo>
                    <a:lnTo>
                      <a:pt x="49" y="40"/>
                    </a:lnTo>
                    <a:lnTo>
                      <a:pt x="43" y="40"/>
                    </a:lnTo>
                    <a:lnTo>
                      <a:pt x="49" y="31"/>
                    </a:lnTo>
                    <a:lnTo>
                      <a:pt x="51" y="31"/>
                    </a:lnTo>
                    <a:lnTo>
                      <a:pt x="53" y="27"/>
                    </a:lnTo>
                    <a:lnTo>
                      <a:pt x="54" y="27"/>
                    </a:lnTo>
                    <a:lnTo>
                      <a:pt x="53" y="27"/>
                    </a:lnTo>
                    <a:lnTo>
                      <a:pt x="57" y="27"/>
                    </a:lnTo>
                    <a:lnTo>
                      <a:pt x="58" y="31"/>
                    </a:lnTo>
                    <a:lnTo>
                      <a:pt x="59" y="31"/>
                    </a:lnTo>
                    <a:lnTo>
                      <a:pt x="59" y="30"/>
                    </a:lnTo>
                    <a:lnTo>
                      <a:pt x="57" y="23"/>
                    </a:lnTo>
                    <a:lnTo>
                      <a:pt x="53" y="16"/>
                    </a:lnTo>
                    <a:lnTo>
                      <a:pt x="53" y="12"/>
                    </a:lnTo>
                    <a:lnTo>
                      <a:pt x="53" y="11"/>
                    </a:lnTo>
                    <a:lnTo>
                      <a:pt x="53" y="7"/>
                    </a:lnTo>
                    <a:lnTo>
                      <a:pt x="43" y="0"/>
                    </a:lnTo>
                    <a:lnTo>
                      <a:pt x="31" y="0"/>
                    </a:lnTo>
                    <a:lnTo>
                      <a:pt x="23" y="7"/>
                    </a:lnTo>
                    <a:lnTo>
                      <a:pt x="21" y="8"/>
                    </a:lnTo>
                    <a:lnTo>
                      <a:pt x="15" y="30"/>
                    </a:lnTo>
                    <a:lnTo>
                      <a:pt x="5" y="51"/>
                    </a:lnTo>
                    <a:lnTo>
                      <a:pt x="4" y="55"/>
                    </a:lnTo>
                    <a:lnTo>
                      <a:pt x="0" y="61"/>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31" name="Freeform 415"/>
              <p:cNvSpPr>
                <a:spLocks/>
              </p:cNvSpPr>
              <p:nvPr/>
            </p:nvSpPr>
            <p:spPr bwMode="auto">
              <a:xfrm>
                <a:off x="3105" y="2069"/>
                <a:ext cx="19" cy="33"/>
              </a:xfrm>
              <a:custGeom>
                <a:avLst/>
                <a:gdLst/>
                <a:ahLst/>
                <a:cxnLst>
                  <a:cxn ang="0">
                    <a:pos x="20" y="84"/>
                  </a:cxn>
                  <a:cxn ang="0">
                    <a:pos x="21" y="83"/>
                  </a:cxn>
                  <a:cxn ang="0">
                    <a:pos x="25" y="76"/>
                  </a:cxn>
                  <a:cxn ang="0">
                    <a:pos x="31" y="72"/>
                  </a:cxn>
                  <a:cxn ang="0">
                    <a:pos x="35" y="69"/>
                  </a:cxn>
                  <a:cxn ang="0">
                    <a:pos x="31" y="65"/>
                  </a:cxn>
                  <a:cxn ang="0">
                    <a:pos x="31" y="61"/>
                  </a:cxn>
                  <a:cxn ang="0">
                    <a:pos x="35" y="54"/>
                  </a:cxn>
                  <a:cxn ang="0">
                    <a:pos x="36" y="53"/>
                  </a:cxn>
                  <a:cxn ang="0">
                    <a:pos x="40" y="50"/>
                  </a:cxn>
                  <a:cxn ang="0">
                    <a:pos x="44" y="50"/>
                  </a:cxn>
                  <a:cxn ang="0">
                    <a:pos x="46" y="49"/>
                  </a:cxn>
                  <a:cxn ang="0">
                    <a:pos x="42" y="49"/>
                  </a:cxn>
                  <a:cxn ang="0">
                    <a:pos x="51" y="39"/>
                  </a:cxn>
                  <a:cxn ang="0">
                    <a:pos x="51" y="34"/>
                  </a:cxn>
                  <a:cxn ang="0">
                    <a:pos x="58" y="30"/>
                  </a:cxn>
                  <a:cxn ang="0">
                    <a:pos x="51" y="26"/>
                  </a:cxn>
                  <a:cxn ang="0">
                    <a:pos x="51" y="23"/>
                  </a:cxn>
                  <a:cxn ang="0">
                    <a:pos x="51" y="16"/>
                  </a:cxn>
                  <a:cxn ang="0">
                    <a:pos x="47" y="11"/>
                  </a:cxn>
                  <a:cxn ang="0">
                    <a:pos x="44" y="11"/>
                  </a:cxn>
                  <a:cxn ang="0">
                    <a:pos x="47" y="5"/>
                  </a:cxn>
                  <a:cxn ang="0">
                    <a:pos x="44" y="0"/>
                  </a:cxn>
                  <a:cxn ang="0">
                    <a:pos x="42" y="5"/>
                  </a:cxn>
                  <a:cxn ang="0">
                    <a:pos x="35" y="5"/>
                  </a:cxn>
                  <a:cxn ang="0">
                    <a:pos x="31" y="5"/>
                  </a:cxn>
                  <a:cxn ang="0">
                    <a:pos x="27" y="15"/>
                  </a:cxn>
                  <a:cxn ang="0">
                    <a:pos x="25" y="16"/>
                  </a:cxn>
                  <a:cxn ang="0">
                    <a:pos x="21" y="23"/>
                  </a:cxn>
                  <a:cxn ang="0">
                    <a:pos x="20" y="30"/>
                  </a:cxn>
                  <a:cxn ang="0">
                    <a:pos x="21" y="35"/>
                  </a:cxn>
                  <a:cxn ang="0">
                    <a:pos x="20" y="42"/>
                  </a:cxn>
                  <a:cxn ang="0">
                    <a:pos x="15" y="49"/>
                  </a:cxn>
                  <a:cxn ang="0">
                    <a:pos x="15" y="50"/>
                  </a:cxn>
                  <a:cxn ang="0">
                    <a:pos x="13" y="57"/>
                  </a:cxn>
                  <a:cxn ang="0">
                    <a:pos x="11" y="61"/>
                  </a:cxn>
                  <a:cxn ang="0">
                    <a:pos x="9" y="69"/>
                  </a:cxn>
                  <a:cxn ang="0">
                    <a:pos x="5" y="83"/>
                  </a:cxn>
                  <a:cxn ang="0">
                    <a:pos x="2" y="84"/>
                  </a:cxn>
                  <a:cxn ang="0">
                    <a:pos x="0" y="95"/>
                  </a:cxn>
                  <a:cxn ang="0">
                    <a:pos x="8" y="95"/>
                  </a:cxn>
                  <a:cxn ang="0">
                    <a:pos x="11" y="98"/>
                  </a:cxn>
                  <a:cxn ang="0">
                    <a:pos x="15" y="95"/>
                  </a:cxn>
                  <a:cxn ang="0">
                    <a:pos x="15" y="91"/>
                  </a:cxn>
                  <a:cxn ang="0">
                    <a:pos x="15" y="91"/>
                  </a:cxn>
                  <a:cxn ang="0">
                    <a:pos x="16" y="89"/>
                  </a:cxn>
                  <a:cxn ang="0">
                    <a:pos x="21" y="89"/>
                  </a:cxn>
                </a:cxnLst>
                <a:rect l="0" t="0" r="r" b="b"/>
                <a:pathLst>
                  <a:path w="58" h="98">
                    <a:moveTo>
                      <a:pt x="20" y="89"/>
                    </a:moveTo>
                    <a:lnTo>
                      <a:pt x="20" y="84"/>
                    </a:lnTo>
                    <a:lnTo>
                      <a:pt x="21" y="84"/>
                    </a:lnTo>
                    <a:lnTo>
                      <a:pt x="21" y="83"/>
                    </a:lnTo>
                    <a:lnTo>
                      <a:pt x="25" y="83"/>
                    </a:lnTo>
                    <a:lnTo>
                      <a:pt x="25" y="76"/>
                    </a:lnTo>
                    <a:lnTo>
                      <a:pt x="31" y="75"/>
                    </a:lnTo>
                    <a:lnTo>
                      <a:pt x="31" y="72"/>
                    </a:lnTo>
                    <a:lnTo>
                      <a:pt x="31" y="69"/>
                    </a:lnTo>
                    <a:lnTo>
                      <a:pt x="35" y="69"/>
                    </a:lnTo>
                    <a:lnTo>
                      <a:pt x="35" y="65"/>
                    </a:lnTo>
                    <a:lnTo>
                      <a:pt x="31" y="65"/>
                    </a:lnTo>
                    <a:lnTo>
                      <a:pt x="31" y="64"/>
                    </a:lnTo>
                    <a:lnTo>
                      <a:pt x="31" y="61"/>
                    </a:lnTo>
                    <a:lnTo>
                      <a:pt x="31" y="60"/>
                    </a:lnTo>
                    <a:lnTo>
                      <a:pt x="35" y="54"/>
                    </a:lnTo>
                    <a:lnTo>
                      <a:pt x="35" y="50"/>
                    </a:lnTo>
                    <a:lnTo>
                      <a:pt x="36" y="53"/>
                    </a:lnTo>
                    <a:lnTo>
                      <a:pt x="36" y="50"/>
                    </a:lnTo>
                    <a:lnTo>
                      <a:pt x="40" y="50"/>
                    </a:lnTo>
                    <a:lnTo>
                      <a:pt x="42" y="50"/>
                    </a:lnTo>
                    <a:lnTo>
                      <a:pt x="44" y="50"/>
                    </a:lnTo>
                    <a:lnTo>
                      <a:pt x="47" y="50"/>
                    </a:lnTo>
                    <a:lnTo>
                      <a:pt x="46" y="49"/>
                    </a:lnTo>
                    <a:lnTo>
                      <a:pt x="44" y="49"/>
                    </a:lnTo>
                    <a:lnTo>
                      <a:pt x="42" y="49"/>
                    </a:lnTo>
                    <a:lnTo>
                      <a:pt x="47" y="39"/>
                    </a:lnTo>
                    <a:lnTo>
                      <a:pt x="51" y="39"/>
                    </a:lnTo>
                    <a:lnTo>
                      <a:pt x="51" y="35"/>
                    </a:lnTo>
                    <a:lnTo>
                      <a:pt x="51" y="34"/>
                    </a:lnTo>
                    <a:lnTo>
                      <a:pt x="53" y="30"/>
                    </a:lnTo>
                    <a:lnTo>
                      <a:pt x="58" y="30"/>
                    </a:lnTo>
                    <a:lnTo>
                      <a:pt x="53" y="26"/>
                    </a:lnTo>
                    <a:lnTo>
                      <a:pt x="51" y="26"/>
                    </a:lnTo>
                    <a:lnTo>
                      <a:pt x="53" y="23"/>
                    </a:lnTo>
                    <a:lnTo>
                      <a:pt x="51" y="23"/>
                    </a:lnTo>
                    <a:lnTo>
                      <a:pt x="51" y="19"/>
                    </a:lnTo>
                    <a:lnTo>
                      <a:pt x="51" y="16"/>
                    </a:lnTo>
                    <a:lnTo>
                      <a:pt x="47" y="15"/>
                    </a:lnTo>
                    <a:lnTo>
                      <a:pt x="47" y="11"/>
                    </a:lnTo>
                    <a:lnTo>
                      <a:pt x="46" y="11"/>
                    </a:lnTo>
                    <a:lnTo>
                      <a:pt x="44" y="11"/>
                    </a:lnTo>
                    <a:lnTo>
                      <a:pt x="47" y="8"/>
                    </a:lnTo>
                    <a:lnTo>
                      <a:pt x="47" y="5"/>
                    </a:lnTo>
                    <a:lnTo>
                      <a:pt x="46" y="1"/>
                    </a:lnTo>
                    <a:lnTo>
                      <a:pt x="44" y="0"/>
                    </a:lnTo>
                    <a:lnTo>
                      <a:pt x="42" y="1"/>
                    </a:lnTo>
                    <a:lnTo>
                      <a:pt x="42" y="5"/>
                    </a:lnTo>
                    <a:lnTo>
                      <a:pt x="36" y="1"/>
                    </a:lnTo>
                    <a:lnTo>
                      <a:pt x="35" y="5"/>
                    </a:lnTo>
                    <a:lnTo>
                      <a:pt x="31" y="1"/>
                    </a:lnTo>
                    <a:lnTo>
                      <a:pt x="31" y="5"/>
                    </a:lnTo>
                    <a:lnTo>
                      <a:pt x="31" y="11"/>
                    </a:lnTo>
                    <a:lnTo>
                      <a:pt x="27" y="15"/>
                    </a:lnTo>
                    <a:lnTo>
                      <a:pt x="25" y="15"/>
                    </a:lnTo>
                    <a:lnTo>
                      <a:pt x="25" y="16"/>
                    </a:lnTo>
                    <a:lnTo>
                      <a:pt x="21" y="19"/>
                    </a:lnTo>
                    <a:lnTo>
                      <a:pt x="21" y="23"/>
                    </a:lnTo>
                    <a:lnTo>
                      <a:pt x="21" y="26"/>
                    </a:lnTo>
                    <a:lnTo>
                      <a:pt x="20" y="30"/>
                    </a:lnTo>
                    <a:lnTo>
                      <a:pt x="20" y="34"/>
                    </a:lnTo>
                    <a:lnTo>
                      <a:pt x="21" y="35"/>
                    </a:lnTo>
                    <a:lnTo>
                      <a:pt x="20" y="39"/>
                    </a:lnTo>
                    <a:lnTo>
                      <a:pt x="20" y="42"/>
                    </a:lnTo>
                    <a:lnTo>
                      <a:pt x="16" y="42"/>
                    </a:lnTo>
                    <a:lnTo>
                      <a:pt x="15" y="49"/>
                    </a:lnTo>
                    <a:lnTo>
                      <a:pt x="13" y="49"/>
                    </a:lnTo>
                    <a:lnTo>
                      <a:pt x="15" y="50"/>
                    </a:lnTo>
                    <a:lnTo>
                      <a:pt x="15" y="53"/>
                    </a:lnTo>
                    <a:lnTo>
                      <a:pt x="13" y="57"/>
                    </a:lnTo>
                    <a:lnTo>
                      <a:pt x="13" y="60"/>
                    </a:lnTo>
                    <a:lnTo>
                      <a:pt x="11" y="61"/>
                    </a:lnTo>
                    <a:lnTo>
                      <a:pt x="11" y="64"/>
                    </a:lnTo>
                    <a:lnTo>
                      <a:pt x="9" y="69"/>
                    </a:lnTo>
                    <a:lnTo>
                      <a:pt x="5" y="76"/>
                    </a:lnTo>
                    <a:lnTo>
                      <a:pt x="5" y="83"/>
                    </a:lnTo>
                    <a:lnTo>
                      <a:pt x="4" y="84"/>
                    </a:lnTo>
                    <a:lnTo>
                      <a:pt x="2" y="84"/>
                    </a:lnTo>
                    <a:lnTo>
                      <a:pt x="4" y="89"/>
                    </a:lnTo>
                    <a:lnTo>
                      <a:pt x="0" y="95"/>
                    </a:lnTo>
                    <a:lnTo>
                      <a:pt x="5" y="95"/>
                    </a:lnTo>
                    <a:lnTo>
                      <a:pt x="8" y="95"/>
                    </a:lnTo>
                    <a:lnTo>
                      <a:pt x="9" y="98"/>
                    </a:lnTo>
                    <a:lnTo>
                      <a:pt x="11" y="98"/>
                    </a:lnTo>
                    <a:lnTo>
                      <a:pt x="13" y="95"/>
                    </a:lnTo>
                    <a:lnTo>
                      <a:pt x="15" y="95"/>
                    </a:lnTo>
                    <a:lnTo>
                      <a:pt x="15" y="94"/>
                    </a:lnTo>
                    <a:lnTo>
                      <a:pt x="15" y="91"/>
                    </a:lnTo>
                    <a:lnTo>
                      <a:pt x="15" y="89"/>
                    </a:lnTo>
                    <a:lnTo>
                      <a:pt x="15" y="91"/>
                    </a:lnTo>
                    <a:lnTo>
                      <a:pt x="15" y="89"/>
                    </a:lnTo>
                    <a:lnTo>
                      <a:pt x="16" y="89"/>
                    </a:lnTo>
                    <a:lnTo>
                      <a:pt x="16" y="87"/>
                    </a:lnTo>
                    <a:lnTo>
                      <a:pt x="21" y="89"/>
                    </a:lnTo>
                    <a:lnTo>
                      <a:pt x="20" y="89"/>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30" name="Freeform 414"/>
              <p:cNvSpPr>
                <a:spLocks/>
              </p:cNvSpPr>
              <p:nvPr/>
            </p:nvSpPr>
            <p:spPr bwMode="auto">
              <a:xfrm>
                <a:off x="3749" y="1724"/>
                <a:ext cx="395" cy="211"/>
              </a:xfrm>
              <a:custGeom>
                <a:avLst/>
                <a:gdLst/>
                <a:ahLst/>
                <a:cxnLst>
                  <a:cxn ang="0">
                    <a:pos x="358" y="563"/>
                  </a:cxn>
                  <a:cxn ang="0">
                    <a:pos x="519" y="573"/>
                  </a:cxn>
                  <a:cxn ang="0">
                    <a:pos x="594" y="614"/>
                  </a:cxn>
                  <a:cxn ang="0">
                    <a:pos x="646" y="616"/>
                  </a:cxn>
                  <a:cxn ang="0">
                    <a:pos x="670" y="603"/>
                  </a:cxn>
                  <a:cxn ang="0">
                    <a:pos x="730" y="573"/>
                  </a:cxn>
                  <a:cxn ang="0">
                    <a:pos x="769" y="576"/>
                  </a:cxn>
                  <a:cxn ang="0">
                    <a:pos x="809" y="567"/>
                  </a:cxn>
                  <a:cxn ang="0">
                    <a:pos x="843" y="549"/>
                  </a:cxn>
                  <a:cxn ang="0">
                    <a:pos x="892" y="489"/>
                  </a:cxn>
                  <a:cxn ang="0">
                    <a:pos x="895" y="418"/>
                  </a:cxn>
                  <a:cxn ang="0">
                    <a:pos x="933" y="433"/>
                  </a:cxn>
                  <a:cxn ang="0">
                    <a:pos x="967" y="427"/>
                  </a:cxn>
                  <a:cxn ang="0">
                    <a:pos x="997" y="397"/>
                  </a:cxn>
                  <a:cxn ang="0">
                    <a:pos x="1043" y="382"/>
                  </a:cxn>
                  <a:cxn ang="0">
                    <a:pos x="1057" y="357"/>
                  </a:cxn>
                  <a:cxn ang="0">
                    <a:pos x="1083" y="343"/>
                  </a:cxn>
                  <a:cxn ang="0">
                    <a:pos x="1104" y="328"/>
                  </a:cxn>
                  <a:cxn ang="0">
                    <a:pos x="1118" y="322"/>
                  </a:cxn>
                  <a:cxn ang="0">
                    <a:pos x="1146" y="321"/>
                  </a:cxn>
                  <a:cxn ang="0">
                    <a:pos x="1162" y="322"/>
                  </a:cxn>
                  <a:cxn ang="0">
                    <a:pos x="1185" y="318"/>
                  </a:cxn>
                  <a:cxn ang="0">
                    <a:pos x="1170" y="288"/>
                  </a:cxn>
                  <a:cxn ang="0">
                    <a:pos x="1146" y="257"/>
                  </a:cxn>
                  <a:cxn ang="0">
                    <a:pos x="1112" y="246"/>
                  </a:cxn>
                  <a:cxn ang="0">
                    <a:pos x="1045" y="257"/>
                  </a:cxn>
                  <a:cxn ang="0">
                    <a:pos x="1037" y="214"/>
                  </a:cxn>
                  <a:cxn ang="0">
                    <a:pos x="1051" y="123"/>
                  </a:cxn>
                  <a:cxn ang="0">
                    <a:pos x="952" y="123"/>
                  </a:cxn>
                  <a:cxn ang="0">
                    <a:pos x="830" y="174"/>
                  </a:cxn>
                  <a:cxn ang="0">
                    <a:pos x="746" y="130"/>
                  </a:cxn>
                  <a:cxn ang="0">
                    <a:pos x="651" y="97"/>
                  </a:cxn>
                  <a:cxn ang="0">
                    <a:pos x="562" y="108"/>
                  </a:cxn>
                  <a:cxn ang="0">
                    <a:pos x="503" y="38"/>
                  </a:cxn>
                  <a:cxn ang="0">
                    <a:pos x="392" y="25"/>
                  </a:cxn>
                  <a:cxn ang="0">
                    <a:pos x="372" y="66"/>
                  </a:cxn>
                  <a:cxn ang="0">
                    <a:pos x="383" y="123"/>
                  </a:cxn>
                  <a:cxn ang="0">
                    <a:pos x="320" y="134"/>
                  </a:cxn>
                  <a:cxn ang="0">
                    <a:pos x="272" y="130"/>
                  </a:cxn>
                  <a:cxn ang="0">
                    <a:pos x="201" y="92"/>
                  </a:cxn>
                  <a:cxn ang="0">
                    <a:pos x="173" y="74"/>
                  </a:cxn>
                  <a:cxn ang="0">
                    <a:pos x="113" y="115"/>
                  </a:cxn>
                  <a:cxn ang="0">
                    <a:pos x="76" y="142"/>
                  </a:cxn>
                  <a:cxn ang="0">
                    <a:pos x="47" y="153"/>
                  </a:cxn>
                  <a:cxn ang="0">
                    <a:pos x="6" y="174"/>
                  </a:cxn>
                  <a:cxn ang="0">
                    <a:pos x="11" y="204"/>
                  </a:cxn>
                  <a:cxn ang="0">
                    <a:pos x="25" y="217"/>
                  </a:cxn>
                  <a:cxn ang="0">
                    <a:pos x="33" y="223"/>
                  </a:cxn>
                  <a:cxn ang="0">
                    <a:pos x="44" y="250"/>
                  </a:cxn>
                  <a:cxn ang="0">
                    <a:pos x="71" y="246"/>
                  </a:cxn>
                  <a:cxn ang="0">
                    <a:pos x="98" y="268"/>
                  </a:cxn>
                  <a:cxn ang="0">
                    <a:pos x="121" y="317"/>
                  </a:cxn>
                  <a:cxn ang="0">
                    <a:pos x="118" y="343"/>
                  </a:cxn>
                  <a:cxn ang="0">
                    <a:pos x="109" y="389"/>
                  </a:cxn>
                  <a:cxn ang="0">
                    <a:pos x="147" y="418"/>
                  </a:cxn>
                  <a:cxn ang="0">
                    <a:pos x="225" y="433"/>
                  </a:cxn>
                  <a:cxn ang="0">
                    <a:pos x="261" y="463"/>
                  </a:cxn>
                  <a:cxn ang="0">
                    <a:pos x="282" y="485"/>
                  </a:cxn>
                  <a:cxn ang="0">
                    <a:pos x="322" y="557"/>
                  </a:cxn>
                </a:cxnLst>
                <a:rect l="0" t="0" r="r" b="b"/>
                <a:pathLst>
                  <a:path w="1185" h="631">
                    <a:moveTo>
                      <a:pt x="320" y="557"/>
                    </a:moveTo>
                    <a:lnTo>
                      <a:pt x="337" y="561"/>
                    </a:lnTo>
                    <a:lnTo>
                      <a:pt x="349" y="563"/>
                    </a:lnTo>
                    <a:lnTo>
                      <a:pt x="354" y="563"/>
                    </a:lnTo>
                    <a:lnTo>
                      <a:pt x="358" y="563"/>
                    </a:lnTo>
                    <a:lnTo>
                      <a:pt x="365" y="563"/>
                    </a:lnTo>
                    <a:lnTo>
                      <a:pt x="381" y="563"/>
                    </a:lnTo>
                    <a:lnTo>
                      <a:pt x="429" y="569"/>
                    </a:lnTo>
                    <a:lnTo>
                      <a:pt x="454" y="563"/>
                    </a:lnTo>
                    <a:lnTo>
                      <a:pt x="519" y="573"/>
                    </a:lnTo>
                    <a:lnTo>
                      <a:pt x="528" y="591"/>
                    </a:lnTo>
                    <a:lnTo>
                      <a:pt x="548" y="597"/>
                    </a:lnTo>
                    <a:lnTo>
                      <a:pt x="564" y="603"/>
                    </a:lnTo>
                    <a:lnTo>
                      <a:pt x="575" y="608"/>
                    </a:lnTo>
                    <a:lnTo>
                      <a:pt x="594" y="614"/>
                    </a:lnTo>
                    <a:lnTo>
                      <a:pt x="604" y="614"/>
                    </a:lnTo>
                    <a:lnTo>
                      <a:pt x="622" y="612"/>
                    </a:lnTo>
                    <a:lnTo>
                      <a:pt x="621" y="623"/>
                    </a:lnTo>
                    <a:lnTo>
                      <a:pt x="635" y="631"/>
                    </a:lnTo>
                    <a:lnTo>
                      <a:pt x="646" y="616"/>
                    </a:lnTo>
                    <a:lnTo>
                      <a:pt x="648" y="616"/>
                    </a:lnTo>
                    <a:lnTo>
                      <a:pt x="646" y="616"/>
                    </a:lnTo>
                    <a:lnTo>
                      <a:pt x="650" y="614"/>
                    </a:lnTo>
                    <a:lnTo>
                      <a:pt x="659" y="608"/>
                    </a:lnTo>
                    <a:lnTo>
                      <a:pt x="670" y="603"/>
                    </a:lnTo>
                    <a:lnTo>
                      <a:pt x="682" y="597"/>
                    </a:lnTo>
                    <a:lnTo>
                      <a:pt x="705" y="586"/>
                    </a:lnTo>
                    <a:lnTo>
                      <a:pt x="721" y="582"/>
                    </a:lnTo>
                    <a:lnTo>
                      <a:pt x="723" y="578"/>
                    </a:lnTo>
                    <a:lnTo>
                      <a:pt x="730" y="573"/>
                    </a:lnTo>
                    <a:lnTo>
                      <a:pt x="730" y="576"/>
                    </a:lnTo>
                    <a:lnTo>
                      <a:pt x="735" y="576"/>
                    </a:lnTo>
                    <a:lnTo>
                      <a:pt x="759" y="573"/>
                    </a:lnTo>
                    <a:lnTo>
                      <a:pt x="761" y="576"/>
                    </a:lnTo>
                    <a:lnTo>
                      <a:pt x="769" y="576"/>
                    </a:lnTo>
                    <a:lnTo>
                      <a:pt x="780" y="578"/>
                    </a:lnTo>
                    <a:lnTo>
                      <a:pt x="784" y="573"/>
                    </a:lnTo>
                    <a:lnTo>
                      <a:pt x="796" y="573"/>
                    </a:lnTo>
                    <a:lnTo>
                      <a:pt x="804" y="573"/>
                    </a:lnTo>
                    <a:lnTo>
                      <a:pt x="809" y="567"/>
                    </a:lnTo>
                    <a:lnTo>
                      <a:pt x="822" y="563"/>
                    </a:lnTo>
                    <a:lnTo>
                      <a:pt x="826" y="563"/>
                    </a:lnTo>
                    <a:lnTo>
                      <a:pt x="837" y="557"/>
                    </a:lnTo>
                    <a:lnTo>
                      <a:pt x="839" y="550"/>
                    </a:lnTo>
                    <a:lnTo>
                      <a:pt x="843" y="549"/>
                    </a:lnTo>
                    <a:lnTo>
                      <a:pt x="847" y="535"/>
                    </a:lnTo>
                    <a:lnTo>
                      <a:pt x="860" y="523"/>
                    </a:lnTo>
                    <a:lnTo>
                      <a:pt x="866" y="519"/>
                    </a:lnTo>
                    <a:lnTo>
                      <a:pt x="895" y="500"/>
                    </a:lnTo>
                    <a:lnTo>
                      <a:pt x="892" y="489"/>
                    </a:lnTo>
                    <a:lnTo>
                      <a:pt x="872" y="463"/>
                    </a:lnTo>
                    <a:lnTo>
                      <a:pt x="872" y="460"/>
                    </a:lnTo>
                    <a:lnTo>
                      <a:pt x="872" y="456"/>
                    </a:lnTo>
                    <a:lnTo>
                      <a:pt x="888" y="422"/>
                    </a:lnTo>
                    <a:lnTo>
                      <a:pt x="895" y="418"/>
                    </a:lnTo>
                    <a:lnTo>
                      <a:pt x="900" y="418"/>
                    </a:lnTo>
                    <a:lnTo>
                      <a:pt x="911" y="418"/>
                    </a:lnTo>
                    <a:lnTo>
                      <a:pt x="927" y="433"/>
                    </a:lnTo>
                    <a:lnTo>
                      <a:pt x="930" y="433"/>
                    </a:lnTo>
                    <a:lnTo>
                      <a:pt x="933" y="433"/>
                    </a:lnTo>
                    <a:lnTo>
                      <a:pt x="941" y="436"/>
                    </a:lnTo>
                    <a:lnTo>
                      <a:pt x="949" y="436"/>
                    </a:lnTo>
                    <a:lnTo>
                      <a:pt x="954" y="440"/>
                    </a:lnTo>
                    <a:lnTo>
                      <a:pt x="963" y="429"/>
                    </a:lnTo>
                    <a:lnTo>
                      <a:pt x="967" y="427"/>
                    </a:lnTo>
                    <a:lnTo>
                      <a:pt x="972" y="427"/>
                    </a:lnTo>
                    <a:lnTo>
                      <a:pt x="979" y="418"/>
                    </a:lnTo>
                    <a:lnTo>
                      <a:pt x="984" y="412"/>
                    </a:lnTo>
                    <a:lnTo>
                      <a:pt x="990" y="399"/>
                    </a:lnTo>
                    <a:lnTo>
                      <a:pt x="997" y="397"/>
                    </a:lnTo>
                    <a:lnTo>
                      <a:pt x="1003" y="399"/>
                    </a:lnTo>
                    <a:lnTo>
                      <a:pt x="1013" y="399"/>
                    </a:lnTo>
                    <a:lnTo>
                      <a:pt x="1032" y="397"/>
                    </a:lnTo>
                    <a:lnTo>
                      <a:pt x="1037" y="391"/>
                    </a:lnTo>
                    <a:lnTo>
                      <a:pt x="1043" y="382"/>
                    </a:lnTo>
                    <a:lnTo>
                      <a:pt x="1048" y="382"/>
                    </a:lnTo>
                    <a:lnTo>
                      <a:pt x="1053" y="374"/>
                    </a:lnTo>
                    <a:lnTo>
                      <a:pt x="1051" y="370"/>
                    </a:lnTo>
                    <a:lnTo>
                      <a:pt x="1053" y="363"/>
                    </a:lnTo>
                    <a:lnTo>
                      <a:pt x="1057" y="357"/>
                    </a:lnTo>
                    <a:lnTo>
                      <a:pt x="1064" y="351"/>
                    </a:lnTo>
                    <a:lnTo>
                      <a:pt x="1064" y="348"/>
                    </a:lnTo>
                    <a:lnTo>
                      <a:pt x="1070" y="347"/>
                    </a:lnTo>
                    <a:lnTo>
                      <a:pt x="1072" y="340"/>
                    </a:lnTo>
                    <a:lnTo>
                      <a:pt x="1083" y="343"/>
                    </a:lnTo>
                    <a:lnTo>
                      <a:pt x="1091" y="343"/>
                    </a:lnTo>
                    <a:lnTo>
                      <a:pt x="1094" y="336"/>
                    </a:lnTo>
                    <a:lnTo>
                      <a:pt x="1094" y="332"/>
                    </a:lnTo>
                    <a:lnTo>
                      <a:pt x="1094" y="329"/>
                    </a:lnTo>
                    <a:lnTo>
                      <a:pt x="1104" y="328"/>
                    </a:lnTo>
                    <a:lnTo>
                      <a:pt x="1104" y="329"/>
                    </a:lnTo>
                    <a:lnTo>
                      <a:pt x="1105" y="332"/>
                    </a:lnTo>
                    <a:lnTo>
                      <a:pt x="1110" y="332"/>
                    </a:lnTo>
                    <a:lnTo>
                      <a:pt x="1112" y="329"/>
                    </a:lnTo>
                    <a:lnTo>
                      <a:pt x="1118" y="322"/>
                    </a:lnTo>
                    <a:lnTo>
                      <a:pt x="1121" y="322"/>
                    </a:lnTo>
                    <a:lnTo>
                      <a:pt x="1127" y="318"/>
                    </a:lnTo>
                    <a:lnTo>
                      <a:pt x="1132" y="321"/>
                    </a:lnTo>
                    <a:lnTo>
                      <a:pt x="1139" y="321"/>
                    </a:lnTo>
                    <a:lnTo>
                      <a:pt x="1146" y="321"/>
                    </a:lnTo>
                    <a:lnTo>
                      <a:pt x="1146" y="318"/>
                    </a:lnTo>
                    <a:lnTo>
                      <a:pt x="1150" y="318"/>
                    </a:lnTo>
                    <a:lnTo>
                      <a:pt x="1151" y="318"/>
                    </a:lnTo>
                    <a:lnTo>
                      <a:pt x="1156" y="322"/>
                    </a:lnTo>
                    <a:lnTo>
                      <a:pt x="1162" y="322"/>
                    </a:lnTo>
                    <a:lnTo>
                      <a:pt x="1165" y="328"/>
                    </a:lnTo>
                    <a:lnTo>
                      <a:pt x="1167" y="328"/>
                    </a:lnTo>
                    <a:lnTo>
                      <a:pt x="1174" y="328"/>
                    </a:lnTo>
                    <a:lnTo>
                      <a:pt x="1185" y="322"/>
                    </a:lnTo>
                    <a:lnTo>
                      <a:pt x="1185" y="318"/>
                    </a:lnTo>
                    <a:lnTo>
                      <a:pt x="1185" y="313"/>
                    </a:lnTo>
                    <a:lnTo>
                      <a:pt x="1182" y="303"/>
                    </a:lnTo>
                    <a:lnTo>
                      <a:pt x="1182" y="298"/>
                    </a:lnTo>
                    <a:lnTo>
                      <a:pt x="1174" y="288"/>
                    </a:lnTo>
                    <a:lnTo>
                      <a:pt x="1170" y="288"/>
                    </a:lnTo>
                    <a:lnTo>
                      <a:pt x="1165" y="279"/>
                    </a:lnTo>
                    <a:lnTo>
                      <a:pt x="1165" y="273"/>
                    </a:lnTo>
                    <a:lnTo>
                      <a:pt x="1156" y="272"/>
                    </a:lnTo>
                    <a:lnTo>
                      <a:pt x="1156" y="264"/>
                    </a:lnTo>
                    <a:lnTo>
                      <a:pt x="1146" y="257"/>
                    </a:lnTo>
                    <a:lnTo>
                      <a:pt x="1132" y="246"/>
                    </a:lnTo>
                    <a:lnTo>
                      <a:pt x="1129" y="246"/>
                    </a:lnTo>
                    <a:lnTo>
                      <a:pt x="1127" y="246"/>
                    </a:lnTo>
                    <a:lnTo>
                      <a:pt x="1116" y="246"/>
                    </a:lnTo>
                    <a:lnTo>
                      <a:pt x="1112" y="246"/>
                    </a:lnTo>
                    <a:lnTo>
                      <a:pt x="1110" y="242"/>
                    </a:lnTo>
                    <a:lnTo>
                      <a:pt x="1094" y="265"/>
                    </a:lnTo>
                    <a:lnTo>
                      <a:pt x="1072" y="250"/>
                    </a:lnTo>
                    <a:lnTo>
                      <a:pt x="1052" y="254"/>
                    </a:lnTo>
                    <a:lnTo>
                      <a:pt x="1045" y="257"/>
                    </a:lnTo>
                    <a:lnTo>
                      <a:pt x="1043" y="264"/>
                    </a:lnTo>
                    <a:lnTo>
                      <a:pt x="1025" y="250"/>
                    </a:lnTo>
                    <a:lnTo>
                      <a:pt x="1024" y="231"/>
                    </a:lnTo>
                    <a:lnTo>
                      <a:pt x="1037" y="229"/>
                    </a:lnTo>
                    <a:lnTo>
                      <a:pt x="1037" y="214"/>
                    </a:lnTo>
                    <a:lnTo>
                      <a:pt x="1047" y="198"/>
                    </a:lnTo>
                    <a:lnTo>
                      <a:pt x="1043" y="193"/>
                    </a:lnTo>
                    <a:lnTo>
                      <a:pt x="1068" y="134"/>
                    </a:lnTo>
                    <a:lnTo>
                      <a:pt x="1067" y="130"/>
                    </a:lnTo>
                    <a:lnTo>
                      <a:pt x="1051" y="123"/>
                    </a:lnTo>
                    <a:lnTo>
                      <a:pt x="1034" y="134"/>
                    </a:lnTo>
                    <a:lnTo>
                      <a:pt x="1020" y="134"/>
                    </a:lnTo>
                    <a:lnTo>
                      <a:pt x="1002" y="112"/>
                    </a:lnTo>
                    <a:lnTo>
                      <a:pt x="980" y="111"/>
                    </a:lnTo>
                    <a:lnTo>
                      <a:pt x="952" y="123"/>
                    </a:lnTo>
                    <a:lnTo>
                      <a:pt x="927" y="156"/>
                    </a:lnTo>
                    <a:lnTo>
                      <a:pt x="872" y="164"/>
                    </a:lnTo>
                    <a:lnTo>
                      <a:pt x="857" y="174"/>
                    </a:lnTo>
                    <a:lnTo>
                      <a:pt x="837" y="170"/>
                    </a:lnTo>
                    <a:lnTo>
                      <a:pt x="830" y="174"/>
                    </a:lnTo>
                    <a:lnTo>
                      <a:pt x="815" y="174"/>
                    </a:lnTo>
                    <a:lnTo>
                      <a:pt x="793" y="164"/>
                    </a:lnTo>
                    <a:lnTo>
                      <a:pt x="769" y="165"/>
                    </a:lnTo>
                    <a:lnTo>
                      <a:pt x="746" y="146"/>
                    </a:lnTo>
                    <a:lnTo>
                      <a:pt x="746" y="130"/>
                    </a:lnTo>
                    <a:lnTo>
                      <a:pt x="721" y="126"/>
                    </a:lnTo>
                    <a:lnTo>
                      <a:pt x="701" y="107"/>
                    </a:lnTo>
                    <a:lnTo>
                      <a:pt x="685" y="111"/>
                    </a:lnTo>
                    <a:lnTo>
                      <a:pt x="673" y="101"/>
                    </a:lnTo>
                    <a:lnTo>
                      <a:pt x="651" y="97"/>
                    </a:lnTo>
                    <a:lnTo>
                      <a:pt x="616" y="111"/>
                    </a:lnTo>
                    <a:lnTo>
                      <a:pt x="604" y="119"/>
                    </a:lnTo>
                    <a:lnTo>
                      <a:pt x="575" y="115"/>
                    </a:lnTo>
                    <a:lnTo>
                      <a:pt x="574" y="111"/>
                    </a:lnTo>
                    <a:lnTo>
                      <a:pt x="562" y="108"/>
                    </a:lnTo>
                    <a:lnTo>
                      <a:pt x="538" y="93"/>
                    </a:lnTo>
                    <a:lnTo>
                      <a:pt x="533" y="51"/>
                    </a:lnTo>
                    <a:lnTo>
                      <a:pt x="536" y="47"/>
                    </a:lnTo>
                    <a:lnTo>
                      <a:pt x="513" y="38"/>
                    </a:lnTo>
                    <a:lnTo>
                      <a:pt x="503" y="38"/>
                    </a:lnTo>
                    <a:lnTo>
                      <a:pt x="480" y="25"/>
                    </a:lnTo>
                    <a:lnTo>
                      <a:pt x="452" y="23"/>
                    </a:lnTo>
                    <a:lnTo>
                      <a:pt x="414" y="0"/>
                    </a:lnTo>
                    <a:lnTo>
                      <a:pt x="406" y="19"/>
                    </a:lnTo>
                    <a:lnTo>
                      <a:pt x="392" y="25"/>
                    </a:lnTo>
                    <a:lnTo>
                      <a:pt x="388" y="38"/>
                    </a:lnTo>
                    <a:lnTo>
                      <a:pt x="383" y="38"/>
                    </a:lnTo>
                    <a:lnTo>
                      <a:pt x="377" y="47"/>
                    </a:lnTo>
                    <a:lnTo>
                      <a:pt x="377" y="55"/>
                    </a:lnTo>
                    <a:lnTo>
                      <a:pt x="372" y="66"/>
                    </a:lnTo>
                    <a:lnTo>
                      <a:pt x="381" y="74"/>
                    </a:lnTo>
                    <a:lnTo>
                      <a:pt x="383" y="86"/>
                    </a:lnTo>
                    <a:lnTo>
                      <a:pt x="392" y="96"/>
                    </a:lnTo>
                    <a:lnTo>
                      <a:pt x="388" y="111"/>
                    </a:lnTo>
                    <a:lnTo>
                      <a:pt x="383" y="123"/>
                    </a:lnTo>
                    <a:lnTo>
                      <a:pt x="376" y="130"/>
                    </a:lnTo>
                    <a:lnTo>
                      <a:pt x="365" y="130"/>
                    </a:lnTo>
                    <a:lnTo>
                      <a:pt x="356" y="142"/>
                    </a:lnTo>
                    <a:lnTo>
                      <a:pt x="343" y="134"/>
                    </a:lnTo>
                    <a:lnTo>
                      <a:pt x="320" y="134"/>
                    </a:lnTo>
                    <a:lnTo>
                      <a:pt x="309" y="126"/>
                    </a:lnTo>
                    <a:lnTo>
                      <a:pt x="304" y="130"/>
                    </a:lnTo>
                    <a:lnTo>
                      <a:pt x="304" y="123"/>
                    </a:lnTo>
                    <a:lnTo>
                      <a:pt x="290" y="134"/>
                    </a:lnTo>
                    <a:lnTo>
                      <a:pt x="272" y="130"/>
                    </a:lnTo>
                    <a:lnTo>
                      <a:pt x="263" y="120"/>
                    </a:lnTo>
                    <a:lnTo>
                      <a:pt x="257" y="123"/>
                    </a:lnTo>
                    <a:lnTo>
                      <a:pt x="246" y="115"/>
                    </a:lnTo>
                    <a:lnTo>
                      <a:pt x="244" y="93"/>
                    </a:lnTo>
                    <a:lnTo>
                      <a:pt x="201" y="92"/>
                    </a:lnTo>
                    <a:lnTo>
                      <a:pt x="194" y="86"/>
                    </a:lnTo>
                    <a:lnTo>
                      <a:pt x="194" y="78"/>
                    </a:lnTo>
                    <a:lnTo>
                      <a:pt x="190" y="78"/>
                    </a:lnTo>
                    <a:lnTo>
                      <a:pt x="183" y="85"/>
                    </a:lnTo>
                    <a:lnTo>
                      <a:pt x="173" y="74"/>
                    </a:lnTo>
                    <a:lnTo>
                      <a:pt x="167" y="85"/>
                    </a:lnTo>
                    <a:lnTo>
                      <a:pt x="151" y="85"/>
                    </a:lnTo>
                    <a:lnTo>
                      <a:pt x="137" y="100"/>
                    </a:lnTo>
                    <a:lnTo>
                      <a:pt x="124" y="100"/>
                    </a:lnTo>
                    <a:lnTo>
                      <a:pt x="113" y="115"/>
                    </a:lnTo>
                    <a:lnTo>
                      <a:pt x="98" y="115"/>
                    </a:lnTo>
                    <a:lnTo>
                      <a:pt x="89" y="120"/>
                    </a:lnTo>
                    <a:lnTo>
                      <a:pt x="86" y="127"/>
                    </a:lnTo>
                    <a:lnTo>
                      <a:pt x="74" y="130"/>
                    </a:lnTo>
                    <a:lnTo>
                      <a:pt x="76" y="142"/>
                    </a:lnTo>
                    <a:lnTo>
                      <a:pt x="63" y="150"/>
                    </a:lnTo>
                    <a:lnTo>
                      <a:pt x="56" y="149"/>
                    </a:lnTo>
                    <a:lnTo>
                      <a:pt x="56" y="157"/>
                    </a:lnTo>
                    <a:lnTo>
                      <a:pt x="47" y="157"/>
                    </a:lnTo>
                    <a:lnTo>
                      <a:pt x="47" y="153"/>
                    </a:lnTo>
                    <a:lnTo>
                      <a:pt x="41" y="160"/>
                    </a:lnTo>
                    <a:lnTo>
                      <a:pt x="19" y="157"/>
                    </a:lnTo>
                    <a:lnTo>
                      <a:pt x="18" y="170"/>
                    </a:lnTo>
                    <a:lnTo>
                      <a:pt x="11" y="174"/>
                    </a:lnTo>
                    <a:lnTo>
                      <a:pt x="6" y="174"/>
                    </a:lnTo>
                    <a:lnTo>
                      <a:pt x="9" y="185"/>
                    </a:lnTo>
                    <a:lnTo>
                      <a:pt x="3" y="191"/>
                    </a:lnTo>
                    <a:lnTo>
                      <a:pt x="0" y="191"/>
                    </a:lnTo>
                    <a:lnTo>
                      <a:pt x="11" y="199"/>
                    </a:lnTo>
                    <a:lnTo>
                      <a:pt x="11" y="204"/>
                    </a:lnTo>
                    <a:lnTo>
                      <a:pt x="17" y="204"/>
                    </a:lnTo>
                    <a:lnTo>
                      <a:pt x="11" y="214"/>
                    </a:lnTo>
                    <a:lnTo>
                      <a:pt x="17" y="214"/>
                    </a:lnTo>
                    <a:lnTo>
                      <a:pt x="19" y="219"/>
                    </a:lnTo>
                    <a:lnTo>
                      <a:pt x="25" y="217"/>
                    </a:lnTo>
                    <a:lnTo>
                      <a:pt x="25" y="219"/>
                    </a:lnTo>
                    <a:lnTo>
                      <a:pt x="25" y="221"/>
                    </a:lnTo>
                    <a:lnTo>
                      <a:pt x="30" y="223"/>
                    </a:lnTo>
                    <a:lnTo>
                      <a:pt x="30" y="221"/>
                    </a:lnTo>
                    <a:lnTo>
                      <a:pt x="33" y="223"/>
                    </a:lnTo>
                    <a:lnTo>
                      <a:pt x="36" y="227"/>
                    </a:lnTo>
                    <a:lnTo>
                      <a:pt x="33" y="229"/>
                    </a:lnTo>
                    <a:lnTo>
                      <a:pt x="41" y="235"/>
                    </a:lnTo>
                    <a:lnTo>
                      <a:pt x="41" y="242"/>
                    </a:lnTo>
                    <a:lnTo>
                      <a:pt x="44" y="250"/>
                    </a:lnTo>
                    <a:lnTo>
                      <a:pt x="56" y="249"/>
                    </a:lnTo>
                    <a:lnTo>
                      <a:pt x="61" y="246"/>
                    </a:lnTo>
                    <a:lnTo>
                      <a:pt x="59" y="246"/>
                    </a:lnTo>
                    <a:lnTo>
                      <a:pt x="63" y="242"/>
                    </a:lnTo>
                    <a:lnTo>
                      <a:pt x="71" y="246"/>
                    </a:lnTo>
                    <a:lnTo>
                      <a:pt x="70" y="249"/>
                    </a:lnTo>
                    <a:lnTo>
                      <a:pt x="74" y="250"/>
                    </a:lnTo>
                    <a:lnTo>
                      <a:pt x="76" y="254"/>
                    </a:lnTo>
                    <a:lnTo>
                      <a:pt x="89" y="254"/>
                    </a:lnTo>
                    <a:lnTo>
                      <a:pt x="98" y="268"/>
                    </a:lnTo>
                    <a:lnTo>
                      <a:pt x="102" y="273"/>
                    </a:lnTo>
                    <a:lnTo>
                      <a:pt x="102" y="280"/>
                    </a:lnTo>
                    <a:lnTo>
                      <a:pt x="103" y="280"/>
                    </a:lnTo>
                    <a:lnTo>
                      <a:pt x="103" y="291"/>
                    </a:lnTo>
                    <a:lnTo>
                      <a:pt x="121" y="317"/>
                    </a:lnTo>
                    <a:lnTo>
                      <a:pt x="124" y="318"/>
                    </a:lnTo>
                    <a:lnTo>
                      <a:pt x="124" y="321"/>
                    </a:lnTo>
                    <a:lnTo>
                      <a:pt x="124" y="322"/>
                    </a:lnTo>
                    <a:lnTo>
                      <a:pt x="121" y="336"/>
                    </a:lnTo>
                    <a:lnTo>
                      <a:pt x="118" y="343"/>
                    </a:lnTo>
                    <a:lnTo>
                      <a:pt x="118" y="347"/>
                    </a:lnTo>
                    <a:lnTo>
                      <a:pt x="121" y="366"/>
                    </a:lnTo>
                    <a:lnTo>
                      <a:pt x="114" y="371"/>
                    </a:lnTo>
                    <a:lnTo>
                      <a:pt x="114" y="378"/>
                    </a:lnTo>
                    <a:lnTo>
                      <a:pt x="109" y="389"/>
                    </a:lnTo>
                    <a:lnTo>
                      <a:pt x="113" y="406"/>
                    </a:lnTo>
                    <a:lnTo>
                      <a:pt x="118" y="412"/>
                    </a:lnTo>
                    <a:lnTo>
                      <a:pt x="129" y="412"/>
                    </a:lnTo>
                    <a:lnTo>
                      <a:pt x="140" y="418"/>
                    </a:lnTo>
                    <a:lnTo>
                      <a:pt x="147" y="418"/>
                    </a:lnTo>
                    <a:lnTo>
                      <a:pt x="204" y="422"/>
                    </a:lnTo>
                    <a:lnTo>
                      <a:pt x="206" y="422"/>
                    </a:lnTo>
                    <a:lnTo>
                      <a:pt x="211" y="422"/>
                    </a:lnTo>
                    <a:lnTo>
                      <a:pt x="219" y="427"/>
                    </a:lnTo>
                    <a:lnTo>
                      <a:pt x="225" y="433"/>
                    </a:lnTo>
                    <a:lnTo>
                      <a:pt x="229" y="441"/>
                    </a:lnTo>
                    <a:lnTo>
                      <a:pt x="239" y="441"/>
                    </a:lnTo>
                    <a:lnTo>
                      <a:pt x="255" y="455"/>
                    </a:lnTo>
                    <a:lnTo>
                      <a:pt x="257" y="460"/>
                    </a:lnTo>
                    <a:lnTo>
                      <a:pt x="261" y="463"/>
                    </a:lnTo>
                    <a:lnTo>
                      <a:pt x="263" y="463"/>
                    </a:lnTo>
                    <a:lnTo>
                      <a:pt x="272" y="467"/>
                    </a:lnTo>
                    <a:lnTo>
                      <a:pt x="284" y="467"/>
                    </a:lnTo>
                    <a:lnTo>
                      <a:pt x="282" y="471"/>
                    </a:lnTo>
                    <a:lnTo>
                      <a:pt x="282" y="485"/>
                    </a:lnTo>
                    <a:lnTo>
                      <a:pt x="289" y="485"/>
                    </a:lnTo>
                    <a:lnTo>
                      <a:pt x="304" y="527"/>
                    </a:lnTo>
                    <a:lnTo>
                      <a:pt x="304" y="534"/>
                    </a:lnTo>
                    <a:lnTo>
                      <a:pt x="320" y="550"/>
                    </a:lnTo>
                    <a:lnTo>
                      <a:pt x="322" y="557"/>
                    </a:lnTo>
                    <a:lnTo>
                      <a:pt x="320" y="557"/>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29" name="Freeform 413"/>
              <p:cNvSpPr>
                <a:spLocks/>
              </p:cNvSpPr>
              <p:nvPr/>
            </p:nvSpPr>
            <p:spPr bwMode="auto">
              <a:xfrm>
                <a:off x="3656" y="2154"/>
                <a:ext cx="100" cy="80"/>
              </a:xfrm>
              <a:custGeom>
                <a:avLst/>
                <a:gdLst/>
                <a:ahLst/>
                <a:cxnLst>
                  <a:cxn ang="0">
                    <a:pos x="31" y="16"/>
                  </a:cxn>
                  <a:cxn ang="0">
                    <a:pos x="21" y="27"/>
                  </a:cxn>
                  <a:cxn ang="0">
                    <a:pos x="15" y="46"/>
                  </a:cxn>
                  <a:cxn ang="0">
                    <a:pos x="8" y="59"/>
                  </a:cxn>
                  <a:cxn ang="0">
                    <a:pos x="5" y="78"/>
                  </a:cxn>
                  <a:cxn ang="0">
                    <a:pos x="0" y="89"/>
                  </a:cxn>
                  <a:cxn ang="0">
                    <a:pos x="10" y="101"/>
                  </a:cxn>
                  <a:cxn ang="0">
                    <a:pos x="19" y="104"/>
                  </a:cxn>
                  <a:cxn ang="0">
                    <a:pos x="27" y="112"/>
                  </a:cxn>
                  <a:cxn ang="0">
                    <a:pos x="36" y="120"/>
                  </a:cxn>
                  <a:cxn ang="0">
                    <a:pos x="46" y="135"/>
                  </a:cxn>
                  <a:cxn ang="0">
                    <a:pos x="58" y="139"/>
                  </a:cxn>
                  <a:cxn ang="0">
                    <a:pos x="71" y="150"/>
                  </a:cxn>
                  <a:cxn ang="0">
                    <a:pos x="85" y="157"/>
                  </a:cxn>
                  <a:cxn ang="0">
                    <a:pos x="99" y="161"/>
                  </a:cxn>
                  <a:cxn ang="0">
                    <a:pos x="115" y="176"/>
                  </a:cxn>
                  <a:cxn ang="0">
                    <a:pos x="123" y="180"/>
                  </a:cxn>
                  <a:cxn ang="0">
                    <a:pos x="142" y="180"/>
                  </a:cxn>
                  <a:cxn ang="0">
                    <a:pos x="150" y="173"/>
                  </a:cxn>
                  <a:cxn ang="0">
                    <a:pos x="158" y="180"/>
                  </a:cxn>
                  <a:cxn ang="0">
                    <a:pos x="174" y="203"/>
                  </a:cxn>
                  <a:cxn ang="0">
                    <a:pos x="183" y="210"/>
                  </a:cxn>
                  <a:cxn ang="0">
                    <a:pos x="188" y="214"/>
                  </a:cxn>
                  <a:cxn ang="0">
                    <a:pos x="202" y="214"/>
                  </a:cxn>
                  <a:cxn ang="0">
                    <a:pos x="214" y="227"/>
                  </a:cxn>
                  <a:cxn ang="0">
                    <a:pos x="225" y="227"/>
                  </a:cxn>
                  <a:cxn ang="0">
                    <a:pos x="235" y="229"/>
                  </a:cxn>
                  <a:cxn ang="0">
                    <a:pos x="248" y="236"/>
                  </a:cxn>
                  <a:cxn ang="0">
                    <a:pos x="260" y="227"/>
                  </a:cxn>
                  <a:cxn ang="0">
                    <a:pos x="265" y="240"/>
                  </a:cxn>
                  <a:cxn ang="0">
                    <a:pos x="279" y="240"/>
                  </a:cxn>
                  <a:cxn ang="0">
                    <a:pos x="287" y="236"/>
                  </a:cxn>
                  <a:cxn ang="0">
                    <a:pos x="292" y="240"/>
                  </a:cxn>
                  <a:cxn ang="0">
                    <a:pos x="299" y="222"/>
                  </a:cxn>
                  <a:cxn ang="0">
                    <a:pos x="298" y="199"/>
                  </a:cxn>
                  <a:cxn ang="0">
                    <a:pos x="295" y="180"/>
                  </a:cxn>
                  <a:cxn ang="0">
                    <a:pos x="299" y="165"/>
                  </a:cxn>
                  <a:cxn ang="0">
                    <a:pos x="295" y="150"/>
                  </a:cxn>
                  <a:cxn ang="0">
                    <a:pos x="276" y="150"/>
                  </a:cxn>
                  <a:cxn ang="0">
                    <a:pos x="241" y="139"/>
                  </a:cxn>
                  <a:cxn ang="0">
                    <a:pos x="235" y="146"/>
                  </a:cxn>
                  <a:cxn ang="0">
                    <a:pos x="225" y="138"/>
                  </a:cxn>
                  <a:cxn ang="0">
                    <a:pos x="218" y="146"/>
                  </a:cxn>
                  <a:cxn ang="0">
                    <a:pos x="211" y="131"/>
                  </a:cxn>
                  <a:cxn ang="0">
                    <a:pos x="185" y="116"/>
                  </a:cxn>
                  <a:cxn ang="0">
                    <a:pos x="169" y="104"/>
                  </a:cxn>
                  <a:cxn ang="0">
                    <a:pos x="150" y="93"/>
                  </a:cxn>
                  <a:cxn ang="0">
                    <a:pos x="150" y="65"/>
                  </a:cxn>
                  <a:cxn ang="0">
                    <a:pos x="131" y="80"/>
                  </a:cxn>
                  <a:cxn ang="0">
                    <a:pos x="66" y="11"/>
                  </a:cxn>
                  <a:cxn ang="0">
                    <a:pos x="52" y="8"/>
                  </a:cxn>
                  <a:cxn ang="0">
                    <a:pos x="46" y="19"/>
                  </a:cxn>
                  <a:cxn ang="0">
                    <a:pos x="36" y="12"/>
                  </a:cxn>
                </a:cxnLst>
                <a:rect l="0" t="0" r="r" b="b"/>
                <a:pathLst>
                  <a:path w="300" h="240">
                    <a:moveTo>
                      <a:pt x="38" y="12"/>
                    </a:moveTo>
                    <a:lnTo>
                      <a:pt x="32" y="15"/>
                    </a:lnTo>
                    <a:lnTo>
                      <a:pt x="32" y="12"/>
                    </a:lnTo>
                    <a:lnTo>
                      <a:pt x="31" y="15"/>
                    </a:lnTo>
                    <a:lnTo>
                      <a:pt x="31" y="16"/>
                    </a:lnTo>
                    <a:lnTo>
                      <a:pt x="27" y="21"/>
                    </a:lnTo>
                    <a:lnTo>
                      <a:pt x="27" y="26"/>
                    </a:lnTo>
                    <a:lnTo>
                      <a:pt x="25" y="26"/>
                    </a:lnTo>
                    <a:lnTo>
                      <a:pt x="25" y="27"/>
                    </a:lnTo>
                    <a:lnTo>
                      <a:pt x="21" y="27"/>
                    </a:lnTo>
                    <a:lnTo>
                      <a:pt x="20" y="34"/>
                    </a:lnTo>
                    <a:lnTo>
                      <a:pt x="19" y="35"/>
                    </a:lnTo>
                    <a:lnTo>
                      <a:pt x="15" y="38"/>
                    </a:lnTo>
                    <a:lnTo>
                      <a:pt x="15" y="45"/>
                    </a:lnTo>
                    <a:lnTo>
                      <a:pt x="15" y="46"/>
                    </a:lnTo>
                    <a:lnTo>
                      <a:pt x="10" y="50"/>
                    </a:lnTo>
                    <a:lnTo>
                      <a:pt x="10" y="53"/>
                    </a:lnTo>
                    <a:lnTo>
                      <a:pt x="8" y="55"/>
                    </a:lnTo>
                    <a:lnTo>
                      <a:pt x="8" y="57"/>
                    </a:lnTo>
                    <a:lnTo>
                      <a:pt x="8" y="59"/>
                    </a:lnTo>
                    <a:lnTo>
                      <a:pt x="8" y="65"/>
                    </a:lnTo>
                    <a:lnTo>
                      <a:pt x="8" y="72"/>
                    </a:lnTo>
                    <a:lnTo>
                      <a:pt x="8" y="74"/>
                    </a:lnTo>
                    <a:lnTo>
                      <a:pt x="8" y="76"/>
                    </a:lnTo>
                    <a:lnTo>
                      <a:pt x="5" y="78"/>
                    </a:lnTo>
                    <a:lnTo>
                      <a:pt x="5" y="80"/>
                    </a:lnTo>
                    <a:lnTo>
                      <a:pt x="4" y="82"/>
                    </a:lnTo>
                    <a:lnTo>
                      <a:pt x="5" y="85"/>
                    </a:lnTo>
                    <a:lnTo>
                      <a:pt x="2" y="87"/>
                    </a:lnTo>
                    <a:lnTo>
                      <a:pt x="0" y="89"/>
                    </a:lnTo>
                    <a:lnTo>
                      <a:pt x="2" y="93"/>
                    </a:lnTo>
                    <a:lnTo>
                      <a:pt x="5" y="95"/>
                    </a:lnTo>
                    <a:lnTo>
                      <a:pt x="5" y="100"/>
                    </a:lnTo>
                    <a:lnTo>
                      <a:pt x="8" y="100"/>
                    </a:lnTo>
                    <a:lnTo>
                      <a:pt x="10" y="101"/>
                    </a:lnTo>
                    <a:lnTo>
                      <a:pt x="10" y="104"/>
                    </a:lnTo>
                    <a:lnTo>
                      <a:pt x="15" y="104"/>
                    </a:lnTo>
                    <a:lnTo>
                      <a:pt x="19" y="110"/>
                    </a:lnTo>
                    <a:lnTo>
                      <a:pt x="19" y="108"/>
                    </a:lnTo>
                    <a:lnTo>
                      <a:pt x="19" y="104"/>
                    </a:lnTo>
                    <a:lnTo>
                      <a:pt x="20" y="104"/>
                    </a:lnTo>
                    <a:lnTo>
                      <a:pt x="25" y="104"/>
                    </a:lnTo>
                    <a:lnTo>
                      <a:pt x="25" y="108"/>
                    </a:lnTo>
                    <a:lnTo>
                      <a:pt x="27" y="110"/>
                    </a:lnTo>
                    <a:lnTo>
                      <a:pt x="27" y="112"/>
                    </a:lnTo>
                    <a:lnTo>
                      <a:pt x="31" y="115"/>
                    </a:lnTo>
                    <a:lnTo>
                      <a:pt x="32" y="115"/>
                    </a:lnTo>
                    <a:lnTo>
                      <a:pt x="32" y="116"/>
                    </a:lnTo>
                    <a:lnTo>
                      <a:pt x="36" y="116"/>
                    </a:lnTo>
                    <a:lnTo>
                      <a:pt x="36" y="120"/>
                    </a:lnTo>
                    <a:lnTo>
                      <a:pt x="43" y="123"/>
                    </a:lnTo>
                    <a:lnTo>
                      <a:pt x="46" y="129"/>
                    </a:lnTo>
                    <a:lnTo>
                      <a:pt x="46" y="131"/>
                    </a:lnTo>
                    <a:lnTo>
                      <a:pt x="46" y="134"/>
                    </a:lnTo>
                    <a:lnTo>
                      <a:pt x="46" y="135"/>
                    </a:lnTo>
                    <a:lnTo>
                      <a:pt x="50" y="135"/>
                    </a:lnTo>
                    <a:lnTo>
                      <a:pt x="50" y="134"/>
                    </a:lnTo>
                    <a:lnTo>
                      <a:pt x="52" y="135"/>
                    </a:lnTo>
                    <a:lnTo>
                      <a:pt x="55" y="138"/>
                    </a:lnTo>
                    <a:lnTo>
                      <a:pt x="58" y="139"/>
                    </a:lnTo>
                    <a:lnTo>
                      <a:pt x="61" y="143"/>
                    </a:lnTo>
                    <a:lnTo>
                      <a:pt x="65" y="149"/>
                    </a:lnTo>
                    <a:lnTo>
                      <a:pt x="69" y="150"/>
                    </a:lnTo>
                    <a:lnTo>
                      <a:pt x="70" y="150"/>
                    </a:lnTo>
                    <a:lnTo>
                      <a:pt x="71" y="150"/>
                    </a:lnTo>
                    <a:lnTo>
                      <a:pt x="71" y="149"/>
                    </a:lnTo>
                    <a:lnTo>
                      <a:pt x="75" y="149"/>
                    </a:lnTo>
                    <a:lnTo>
                      <a:pt x="77" y="150"/>
                    </a:lnTo>
                    <a:lnTo>
                      <a:pt x="78" y="150"/>
                    </a:lnTo>
                    <a:lnTo>
                      <a:pt x="85" y="157"/>
                    </a:lnTo>
                    <a:lnTo>
                      <a:pt x="85" y="158"/>
                    </a:lnTo>
                    <a:lnTo>
                      <a:pt x="88" y="161"/>
                    </a:lnTo>
                    <a:lnTo>
                      <a:pt x="90" y="161"/>
                    </a:lnTo>
                    <a:lnTo>
                      <a:pt x="99" y="158"/>
                    </a:lnTo>
                    <a:lnTo>
                      <a:pt x="99" y="161"/>
                    </a:lnTo>
                    <a:lnTo>
                      <a:pt x="101" y="169"/>
                    </a:lnTo>
                    <a:lnTo>
                      <a:pt x="101" y="173"/>
                    </a:lnTo>
                    <a:lnTo>
                      <a:pt x="107" y="173"/>
                    </a:lnTo>
                    <a:lnTo>
                      <a:pt x="112" y="176"/>
                    </a:lnTo>
                    <a:lnTo>
                      <a:pt x="115" y="176"/>
                    </a:lnTo>
                    <a:lnTo>
                      <a:pt x="116" y="180"/>
                    </a:lnTo>
                    <a:lnTo>
                      <a:pt x="116" y="183"/>
                    </a:lnTo>
                    <a:lnTo>
                      <a:pt x="122" y="184"/>
                    </a:lnTo>
                    <a:lnTo>
                      <a:pt x="123" y="183"/>
                    </a:lnTo>
                    <a:lnTo>
                      <a:pt x="123" y="180"/>
                    </a:lnTo>
                    <a:lnTo>
                      <a:pt x="123" y="176"/>
                    </a:lnTo>
                    <a:lnTo>
                      <a:pt x="123" y="173"/>
                    </a:lnTo>
                    <a:lnTo>
                      <a:pt x="131" y="173"/>
                    </a:lnTo>
                    <a:lnTo>
                      <a:pt x="141" y="183"/>
                    </a:lnTo>
                    <a:lnTo>
                      <a:pt x="142" y="180"/>
                    </a:lnTo>
                    <a:lnTo>
                      <a:pt x="141" y="180"/>
                    </a:lnTo>
                    <a:lnTo>
                      <a:pt x="141" y="179"/>
                    </a:lnTo>
                    <a:lnTo>
                      <a:pt x="145" y="176"/>
                    </a:lnTo>
                    <a:lnTo>
                      <a:pt x="147" y="176"/>
                    </a:lnTo>
                    <a:lnTo>
                      <a:pt x="150" y="173"/>
                    </a:lnTo>
                    <a:lnTo>
                      <a:pt x="153" y="173"/>
                    </a:lnTo>
                    <a:lnTo>
                      <a:pt x="153" y="179"/>
                    </a:lnTo>
                    <a:lnTo>
                      <a:pt x="155" y="176"/>
                    </a:lnTo>
                    <a:lnTo>
                      <a:pt x="157" y="180"/>
                    </a:lnTo>
                    <a:lnTo>
                      <a:pt x="158" y="180"/>
                    </a:lnTo>
                    <a:lnTo>
                      <a:pt x="169" y="184"/>
                    </a:lnTo>
                    <a:lnTo>
                      <a:pt x="172" y="188"/>
                    </a:lnTo>
                    <a:lnTo>
                      <a:pt x="172" y="195"/>
                    </a:lnTo>
                    <a:lnTo>
                      <a:pt x="169" y="199"/>
                    </a:lnTo>
                    <a:lnTo>
                      <a:pt x="174" y="203"/>
                    </a:lnTo>
                    <a:lnTo>
                      <a:pt x="177" y="202"/>
                    </a:lnTo>
                    <a:lnTo>
                      <a:pt x="180" y="203"/>
                    </a:lnTo>
                    <a:lnTo>
                      <a:pt x="180" y="206"/>
                    </a:lnTo>
                    <a:lnTo>
                      <a:pt x="180" y="207"/>
                    </a:lnTo>
                    <a:lnTo>
                      <a:pt x="183" y="210"/>
                    </a:lnTo>
                    <a:lnTo>
                      <a:pt x="183" y="213"/>
                    </a:lnTo>
                    <a:lnTo>
                      <a:pt x="185" y="210"/>
                    </a:lnTo>
                    <a:lnTo>
                      <a:pt x="188" y="210"/>
                    </a:lnTo>
                    <a:lnTo>
                      <a:pt x="192" y="213"/>
                    </a:lnTo>
                    <a:lnTo>
                      <a:pt x="188" y="214"/>
                    </a:lnTo>
                    <a:lnTo>
                      <a:pt x="192" y="217"/>
                    </a:lnTo>
                    <a:lnTo>
                      <a:pt x="197" y="218"/>
                    </a:lnTo>
                    <a:lnTo>
                      <a:pt x="197" y="217"/>
                    </a:lnTo>
                    <a:lnTo>
                      <a:pt x="197" y="214"/>
                    </a:lnTo>
                    <a:lnTo>
                      <a:pt x="202" y="214"/>
                    </a:lnTo>
                    <a:lnTo>
                      <a:pt x="207" y="210"/>
                    </a:lnTo>
                    <a:lnTo>
                      <a:pt x="211" y="214"/>
                    </a:lnTo>
                    <a:lnTo>
                      <a:pt x="211" y="217"/>
                    </a:lnTo>
                    <a:lnTo>
                      <a:pt x="211" y="222"/>
                    </a:lnTo>
                    <a:lnTo>
                      <a:pt x="214" y="227"/>
                    </a:lnTo>
                    <a:lnTo>
                      <a:pt x="214" y="229"/>
                    </a:lnTo>
                    <a:lnTo>
                      <a:pt x="218" y="227"/>
                    </a:lnTo>
                    <a:lnTo>
                      <a:pt x="219" y="222"/>
                    </a:lnTo>
                    <a:lnTo>
                      <a:pt x="220" y="222"/>
                    </a:lnTo>
                    <a:lnTo>
                      <a:pt x="225" y="227"/>
                    </a:lnTo>
                    <a:lnTo>
                      <a:pt x="227" y="227"/>
                    </a:lnTo>
                    <a:lnTo>
                      <a:pt x="230" y="227"/>
                    </a:lnTo>
                    <a:lnTo>
                      <a:pt x="233" y="227"/>
                    </a:lnTo>
                    <a:lnTo>
                      <a:pt x="235" y="227"/>
                    </a:lnTo>
                    <a:lnTo>
                      <a:pt x="235" y="229"/>
                    </a:lnTo>
                    <a:lnTo>
                      <a:pt x="238" y="232"/>
                    </a:lnTo>
                    <a:lnTo>
                      <a:pt x="241" y="233"/>
                    </a:lnTo>
                    <a:lnTo>
                      <a:pt x="244" y="233"/>
                    </a:lnTo>
                    <a:lnTo>
                      <a:pt x="246" y="237"/>
                    </a:lnTo>
                    <a:lnTo>
                      <a:pt x="248" y="236"/>
                    </a:lnTo>
                    <a:lnTo>
                      <a:pt x="252" y="236"/>
                    </a:lnTo>
                    <a:lnTo>
                      <a:pt x="253" y="233"/>
                    </a:lnTo>
                    <a:lnTo>
                      <a:pt x="253" y="232"/>
                    </a:lnTo>
                    <a:lnTo>
                      <a:pt x="257" y="232"/>
                    </a:lnTo>
                    <a:lnTo>
                      <a:pt x="260" y="227"/>
                    </a:lnTo>
                    <a:lnTo>
                      <a:pt x="260" y="236"/>
                    </a:lnTo>
                    <a:lnTo>
                      <a:pt x="260" y="237"/>
                    </a:lnTo>
                    <a:lnTo>
                      <a:pt x="264" y="237"/>
                    </a:lnTo>
                    <a:lnTo>
                      <a:pt x="265" y="237"/>
                    </a:lnTo>
                    <a:lnTo>
                      <a:pt x="265" y="240"/>
                    </a:lnTo>
                    <a:lnTo>
                      <a:pt x="271" y="240"/>
                    </a:lnTo>
                    <a:lnTo>
                      <a:pt x="272" y="237"/>
                    </a:lnTo>
                    <a:lnTo>
                      <a:pt x="273" y="236"/>
                    </a:lnTo>
                    <a:lnTo>
                      <a:pt x="277" y="237"/>
                    </a:lnTo>
                    <a:lnTo>
                      <a:pt x="279" y="240"/>
                    </a:lnTo>
                    <a:lnTo>
                      <a:pt x="281" y="237"/>
                    </a:lnTo>
                    <a:lnTo>
                      <a:pt x="281" y="236"/>
                    </a:lnTo>
                    <a:lnTo>
                      <a:pt x="284" y="237"/>
                    </a:lnTo>
                    <a:lnTo>
                      <a:pt x="284" y="236"/>
                    </a:lnTo>
                    <a:lnTo>
                      <a:pt x="287" y="236"/>
                    </a:lnTo>
                    <a:lnTo>
                      <a:pt x="290" y="236"/>
                    </a:lnTo>
                    <a:lnTo>
                      <a:pt x="291" y="236"/>
                    </a:lnTo>
                    <a:lnTo>
                      <a:pt x="290" y="236"/>
                    </a:lnTo>
                    <a:lnTo>
                      <a:pt x="291" y="237"/>
                    </a:lnTo>
                    <a:lnTo>
                      <a:pt x="292" y="240"/>
                    </a:lnTo>
                    <a:lnTo>
                      <a:pt x="298" y="236"/>
                    </a:lnTo>
                    <a:lnTo>
                      <a:pt x="299" y="233"/>
                    </a:lnTo>
                    <a:lnTo>
                      <a:pt x="298" y="232"/>
                    </a:lnTo>
                    <a:lnTo>
                      <a:pt x="299" y="227"/>
                    </a:lnTo>
                    <a:lnTo>
                      <a:pt x="299" y="222"/>
                    </a:lnTo>
                    <a:lnTo>
                      <a:pt x="300" y="217"/>
                    </a:lnTo>
                    <a:lnTo>
                      <a:pt x="300" y="210"/>
                    </a:lnTo>
                    <a:lnTo>
                      <a:pt x="299" y="206"/>
                    </a:lnTo>
                    <a:lnTo>
                      <a:pt x="299" y="203"/>
                    </a:lnTo>
                    <a:lnTo>
                      <a:pt x="298" y="199"/>
                    </a:lnTo>
                    <a:lnTo>
                      <a:pt x="295" y="199"/>
                    </a:lnTo>
                    <a:lnTo>
                      <a:pt x="292" y="195"/>
                    </a:lnTo>
                    <a:lnTo>
                      <a:pt x="292" y="188"/>
                    </a:lnTo>
                    <a:lnTo>
                      <a:pt x="298" y="184"/>
                    </a:lnTo>
                    <a:lnTo>
                      <a:pt x="295" y="180"/>
                    </a:lnTo>
                    <a:lnTo>
                      <a:pt x="298" y="179"/>
                    </a:lnTo>
                    <a:lnTo>
                      <a:pt x="295" y="173"/>
                    </a:lnTo>
                    <a:lnTo>
                      <a:pt x="295" y="172"/>
                    </a:lnTo>
                    <a:lnTo>
                      <a:pt x="298" y="168"/>
                    </a:lnTo>
                    <a:lnTo>
                      <a:pt x="299" y="165"/>
                    </a:lnTo>
                    <a:lnTo>
                      <a:pt x="300" y="154"/>
                    </a:lnTo>
                    <a:lnTo>
                      <a:pt x="300" y="150"/>
                    </a:lnTo>
                    <a:lnTo>
                      <a:pt x="299" y="150"/>
                    </a:lnTo>
                    <a:lnTo>
                      <a:pt x="298" y="150"/>
                    </a:lnTo>
                    <a:lnTo>
                      <a:pt x="295" y="150"/>
                    </a:lnTo>
                    <a:lnTo>
                      <a:pt x="295" y="149"/>
                    </a:lnTo>
                    <a:lnTo>
                      <a:pt x="292" y="150"/>
                    </a:lnTo>
                    <a:lnTo>
                      <a:pt x="291" y="153"/>
                    </a:lnTo>
                    <a:lnTo>
                      <a:pt x="277" y="153"/>
                    </a:lnTo>
                    <a:lnTo>
                      <a:pt x="276" y="150"/>
                    </a:lnTo>
                    <a:lnTo>
                      <a:pt x="272" y="154"/>
                    </a:lnTo>
                    <a:lnTo>
                      <a:pt x="272" y="150"/>
                    </a:lnTo>
                    <a:lnTo>
                      <a:pt x="265" y="154"/>
                    </a:lnTo>
                    <a:lnTo>
                      <a:pt x="246" y="138"/>
                    </a:lnTo>
                    <a:lnTo>
                      <a:pt x="241" y="139"/>
                    </a:lnTo>
                    <a:lnTo>
                      <a:pt x="238" y="139"/>
                    </a:lnTo>
                    <a:lnTo>
                      <a:pt x="238" y="143"/>
                    </a:lnTo>
                    <a:lnTo>
                      <a:pt x="238" y="149"/>
                    </a:lnTo>
                    <a:lnTo>
                      <a:pt x="235" y="149"/>
                    </a:lnTo>
                    <a:lnTo>
                      <a:pt x="235" y="146"/>
                    </a:lnTo>
                    <a:lnTo>
                      <a:pt x="233" y="146"/>
                    </a:lnTo>
                    <a:lnTo>
                      <a:pt x="229" y="143"/>
                    </a:lnTo>
                    <a:lnTo>
                      <a:pt x="227" y="138"/>
                    </a:lnTo>
                    <a:lnTo>
                      <a:pt x="227" y="135"/>
                    </a:lnTo>
                    <a:lnTo>
                      <a:pt x="225" y="138"/>
                    </a:lnTo>
                    <a:lnTo>
                      <a:pt x="220" y="138"/>
                    </a:lnTo>
                    <a:lnTo>
                      <a:pt x="223" y="146"/>
                    </a:lnTo>
                    <a:lnTo>
                      <a:pt x="223" y="149"/>
                    </a:lnTo>
                    <a:lnTo>
                      <a:pt x="220" y="149"/>
                    </a:lnTo>
                    <a:lnTo>
                      <a:pt x="218" y="146"/>
                    </a:lnTo>
                    <a:lnTo>
                      <a:pt x="218" y="143"/>
                    </a:lnTo>
                    <a:lnTo>
                      <a:pt x="215" y="139"/>
                    </a:lnTo>
                    <a:lnTo>
                      <a:pt x="215" y="138"/>
                    </a:lnTo>
                    <a:lnTo>
                      <a:pt x="214" y="131"/>
                    </a:lnTo>
                    <a:lnTo>
                      <a:pt x="211" y="131"/>
                    </a:lnTo>
                    <a:lnTo>
                      <a:pt x="197" y="124"/>
                    </a:lnTo>
                    <a:lnTo>
                      <a:pt x="197" y="127"/>
                    </a:lnTo>
                    <a:lnTo>
                      <a:pt x="195" y="127"/>
                    </a:lnTo>
                    <a:lnTo>
                      <a:pt x="192" y="124"/>
                    </a:lnTo>
                    <a:lnTo>
                      <a:pt x="185" y="116"/>
                    </a:lnTo>
                    <a:lnTo>
                      <a:pt x="185" y="104"/>
                    </a:lnTo>
                    <a:lnTo>
                      <a:pt x="177" y="108"/>
                    </a:lnTo>
                    <a:lnTo>
                      <a:pt x="172" y="106"/>
                    </a:lnTo>
                    <a:lnTo>
                      <a:pt x="172" y="104"/>
                    </a:lnTo>
                    <a:lnTo>
                      <a:pt x="169" y="104"/>
                    </a:lnTo>
                    <a:lnTo>
                      <a:pt x="158" y="95"/>
                    </a:lnTo>
                    <a:lnTo>
                      <a:pt x="155" y="95"/>
                    </a:lnTo>
                    <a:lnTo>
                      <a:pt x="153" y="95"/>
                    </a:lnTo>
                    <a:lnTo>
                      <a:pt x="150" y="95"/>
                    </a:lnTo>
                    <a:lnTo>
                      <a:pt x="150" y="93"/>
                    </a:lnTo>
                    <a:lnTo>
                      <a:pt x="150" y="85"/>
                    </a:lnTo>
                    <a:lnTo>
                      <a:pt x="150" y="82"/>
                    </a:lnTo>
                    <a:lnTo>
                      <a:pt x="150" y="78"/>
                    </a:lnTo>
                    <a:lnTo>
                      <a:pt x="149" y="74"/>
                    </a:lnTo>
                    <a:lnTo>
                      <a:pt x="150" y="65"/>
                    </a:lnTo>
                    <a:lnTo>
                      <a:pt x="142" y="65"/>
                    </a:lnTo>
                    <a:lnTo>
                      <a:pt x="141" y="76"/>
                    </a:lnTo>
                    <a:lnTo>
                      <a:pt x="136" y="80"/>
                    </a:lnTo>
                    <a:lnTo>
                      <a:pt x="134" y="82"/>
                    </a:lnTo>
                    <a:lnTo>
                      <a:pt x="131" y="80"/>
                    </a:lnTo>
                    <a:lnTo>
                      <a:pt x="128" y="76"/>
                    </a:lnTo>
                    <a:lnTo>
                      <a:pt x="127" y="74"/>
                    </a:lnTo>
                    <a:lnTo>
                      <a:pt x="116" y="50"/>
                    </a:lnTo>
                    <a:lnTo>
                      <a:pt x="78" y="15"/>
                    </a:lnTo>
                    <a:lnTo>
                      <a:pt x="66" y="11"/>
                    </a:lnTo>
                    <a:lnTo>
                      <a:pt x="66" y="12"/>
                    </a:lnTo>
                    <a:lnTo>
                      <a:pt x="63" y="8"/>
                    </a:lnTo>
                    <a:lnTo>
                      <a:pt x="61" y="0"/>
                    </a:lnTo>
                    <a:lnTo>
                      <a:pt x="55" y="7"/>
                    </a:lnTo>
                    <a:lnTo>
                      <a:pt x="52" y="8"/>
                    </a:lnTo>
                    <a:lnTo>
                      <a:pt x="50" y="11"/>
                    </a:lnTo>
                    <a:lnTo>
                      <a:pt x="50" y="12"/>
                    </a:lnTo>
                    <a:lnTo>
                      <a:pt x="50" y="15"/>
                    </a:lnTo>
                    <a:lnTo>
                      <a:pt x="46" y="15"/>
                    </a:lnTo>
                    <a:lnTo>
                      <a:pt x="46" y="19"/>
                    </a:lnTo>
                    <a:lnTo>
                      <a:pt x="40" y="26"/>
                    </a:lnTo>
                    <a:lnTo>
                      <a:pt x="38" y="21"/>
                    </a:lnTo>
                    <a:lnTo>
                      <a:pt x="38" y="19"/>
                    </a:lnTo>
                    <a:lnTo>
                      <a:pt x="38" y="16"/>
                    </a:lnTo>
                    <a:lnTo>
                      <a:pt x="36" y="12"/>
                    </a:lnTo>
                    <a:lnTo>
                      <a:pt x="38" y="1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28" name="Freeform 412"/>
              <p:cNvSpPr>
                <a:spLocks noEditPoints="1"/>
              </p:cNvSpPr>
              <p:nvPr/>
            </p:nvSpPr>
            <p:spPr bwMode="auto">
              <a:xfrm>
                <a:off x="3310" y="2234"/>
                <a:ext cx="98" cy="194"/>
              </a:xfrm>
              <a:custGeom>
                <a:avLst/>
                <a:gdLst/>
                <a:ahLst/>
                <a:cxnLst>
                  <a:cxn ang="0">
                    <a:pos x="156" y="29"/>
                  </a:cxn>
                  <a:cxn ang="0">
                    <a:pos x="158" y="8"/>
                  </a:cxn>
                  <a:cxn ang="0">
                    <a:pos x="167" y="8"/>
                  </a:cxn>
                  <a:cxn ang="0">
                    <a:pos x="167" y="6"/>
                  </a:cxn>
                  <a:cxn ang="0">
                    <a:pos x="168" y="2"/>
                  </a:cxn>
                  <a:cxn ang="0">
                    <a:pos x="168" y="8"/>
                  </a:cxn>
                  <a:cxn ang="0">
                    <a:pos x="168" y="15"/>
                  </a:cxn>
                  <a:cxn ang="0">
                    <a:pos x="167" y="8"/>
                  </a:cxn>
                  <a:cxn ang="0">
                    <a:pos x="167" y="15"/>
                  </a:cxn>
                  <a:cxn ang="0">
                    <a:pos x="168" y="19"/>
                  </a:cxn>
                  <a:cxn ang="0">
                    <a:pos x="168" y="29"/>
                  </a:cxn>
                  <a:cxn ang="0">
                    <a:pos x="164" y="42"/>
                  </a:cxn>
                  <a:cxn ang="0">
                    <a:pos x="32" y="538"/>
                  </a:cxn>
                  <a:cxn ang="0">
                    <a:pos x="61" y="576"/>
                  </a:cxn>
                  <a:cxn ang="0">
                    <a:pos x="69" y="567"/>
                  </a:cxn>
                  <a:cxn ang="0">
                    <a:pos x="93" y="557"/>
                  </a:cxn>
                  <a:cxn ang="0">
                    <a:pos x="107" y="561"/>
                  </a:cxn>
                  <a:cxn ang="0">
                    <a:pos x="111" y="558"/>
                  </a:cxn>
                  <a:cxn ang="0">
                    <a:pos x="122" y="553"/>
                  </a:cxn>
                  <a:cxn ang="0">
                    <a:pos x="127" y="535"/>
                  </a:cxn>
                  <a:cxn ang="0">
                    <a:pos x="127" y="523"/>
                  </a:cxn>
                  <a:cxn ang="0">
                    <a:pos x="146" y="501"/>
                  </a:cxn>
                  <a:cxn ang="0">
                    <a:pos x="167" y="501"/>
                  </a:cxn>
                  <a:cxn ang="0">
                    <a:pos x="173" y="489"/>
                  </a:cxn>
                  <a:cxn ang="0">
                    <a:pos x="179" y="463"/>
                  </a:cxn>
                  <a:cxn ang="0">
                    <a:pos x="210" y="441"/>
                  </a:cxn>
                  <a:cxn ang="0">
                    <a:pos x="221" y="433"/>
                  </a:cxn>
                  <a:cxn ang="0">
                    <a:pos x="217" y="412"/>
                  </a:cxn>
                  <a:cxn ang="0">
                    <a:pos x="215" y="393"/>
                  </a:cxn>
                  <a:cxn ang="0">
                    <a:pos x="221" y="371"/>
                  </a:cxn>
                  <a:cxn ang="0">
                    <a:pos x="226" y="356"/>
                  </a:cxn>
                  <a:cxn ang="0">
                    <a:pos x="230" y="347"/>
                  </a:cxn>
                  <a:cxn ang="0">
                    <a:pos x="236" y="352"/>
                  </a:cxn>
                  <a:cxn ang="0">
                    <a:pos x="240" y="355"/>
                  </a:cxn>
                  <a:cxn ang="0">
                    <a:pos x="248" y="347"/>
                  </a:cxn>
                  <a:cxn ang="0">
                    <a:pos x="252" y="333"/>
                  </a:cxn>
                  <a:cxn ang="0">
                    <a:pos x="259" y="318"/>
                  </a:cxn>
                  <a:cxn ang="0">
                    <a:pos x="278" y="283"/>
                  </a:cxn>
                  <a:cxn ang="0">
                    <a:pos x="289" y="263"/>
                  </a:cxn>
                  <a:cxn ang="0">
                    <a:pos x="293" y="227"/>
                  </a:cxn>
                  <a:cxn ang="0">
                    <a:pos x="290" y="227"/>
                  </a:cxn>
                  <a:cxn ang="0">
                    <a:pos x="276" y="214"/>
                  </a:cxn>
                  <a:cxn ang="0">
                    <a:pos x="263" y="191"/>
                  </a:cxn>
                  <a:cxn ang="0">
                    <a:pos x="255" y="169"/>
                  </a:cxn>
                  <a:cxn ang="0">
                    <a:pos x="248" y="164"/>
                  </a:cxn>
                  <a:cxn ang="0">
                    <a:pos x="240" y="164"/>
                  </a:cxn>
                  <a:cxn ang="0">
                    <a:pos x="221" y="154"/>
                  </a:cxn>
                  <a:cxn ang="0">
                    <a:pos x="192" y="142"/>
                  </a:cxn>
                  <a:cxn ang="0">
                    <a:pos x="167" y="78"/>
                  </a:cxn>
                  <a:cxn ang="0">
                    <a:pos x="135" y="90"/>
                  </a:cxn>
                  <a:cxn ang="0">
                    <a:pos x="127" y="214"/>
                  </a:cxn>
                  <a:cxn ang="0">
                    <a:pos x="261" y="341"/>
                  </a:cxn>
                  <a:cxn ang="0">
                    <a:pos x="255" y="355"/>
                  </a:cxn>
                  <a:cxn ang="0">
                    <a:pos x="253" y="362"/>
                  </a:cxn>
                  <a:cxn ang="0">
                    <a:pos x="249" y="356"/>
                  </a:cxn>
                  <a:cxn ang="0">
                    <a:pos x="259" y="337"/>
                  </a:cxn>
                </a:cxnLst>
                <a:rect l="0" t="0" r="r" b="b"/>
                <a:pathLst>
                  <a:path w="294" h="580">
                    <a:moveTo>
                      <a:pt x="167" y="51"/>
                    </a:moveTo>
                    <a:lnTo>
                      <a:pt x="156" y="59"/>
                    </a:lnTo>
                    <a:lnTo>
                      <a:pt x="153" y="36"/>
                    </a:lnTo>
                    <a:lnTo>
                      <a:pt x="153" y="34"/>
                    </a:lnTo>
                    <a:lnTo>
                      <a:pt x="156" y="29"/>
                    </a:lnTo>
                    <a:lnTo>
                      <a:pt x="156" y="27"/>
                    </a:lnTo>
                    <a:lnTo>
                      <a:pt x="153" y="27"/>
                    </a:lnTo>
                    <a:lnTo>
                      <a:pt x="156" y="23"/>
                    </a:lnTo>
                    <a:lnTo>
                      <a:pt x="157" y="15"/>
                    </a:lnTo>
                    <a:lnTo>
                      <a:pt x="158" y="8"/>
                    </a:lnTo>
                    <a:lnTo>
                      <a:pt x="158" y="6"/>
                    </a:lnTo>
                    <a:lnTo>
                      <a:pt x="163" y="6"/>
                    </a:lnTo>
                    <a:lnTo>
                      <a:pt x="163" y="8"/>
                    </a:lnTo>
                    <a:lnTo>
                      <a:pt x="164" y="8"/>
                    </a:lnTo>
                    <a:lnTo>
                      <a:pt x="167" y="8"/>
                    </a:lnTo>
                    <a:lnTo>
                      <a:pt x="168" y="8"/>
                    </a:lnTo>
                    <a:lnTo>
                      <a:pt x="164" y="8"/>
                    </a:lnTo>
                    <a:lnTo>
                      <a:pt x="164" y="6"/>
                    </a:lnTo>
                    <a:lnTo>
                      <a:pt x="164" y="4"/>
                    </a:lnTo>
                    <a:lnTo>
                      <a:pt x="167" y="6"/>
                    </a:lnTo>
                    <a:lnTo>
                      <a:pt x="164" y="4"/>
                    </a:lnTo>
                    <a:lnTo>
                      <a:pt x="167" y="4"/>
                    </a:lnTo>
                    <a:lnTo>
                      <a:pt x="167" y="0"/>
                    </a:lnTo>
                    <a:lnTo>
                      <a:pt x="168" y="0"/>
                    </a:lnTo>
                    <a:lnTo>
                      <a:pt x="168" y="2"/>
                    </a:lnTo>
                    <a:lnTo>
                      <a:pt x="168" y="0"/>
                    </a:lnTo>
                    <a:lnTo>
                      <a:pt x="172" y="0"/>
                    </a:lnTo>
                    <a:lnTo>
                      <a:pt x="173" y="4"/>
                    </a:lnTo>
                    <a:lnTo>
                      <a:pt x="168" y="4"/>
                    </a:lnTo>
                    <a:lnTo>
                      <a:pt x="168" y="8"/>
                    </a:lnTo>
                    <a:lnTo>
                      <a:pt x="168" y="11"/>
                    </a:lnTo>
                    <a:lnTo>
                      <a:pt x="168" y="12"/>
                    </a:lnTo>
                    <a:lnTo>
                      <a:pt x="168" y="15"/>
                    </a:lnTo>
                    <a:lnTo>
                      <a:pt x="168" y="12"/>
                    </a:lnTo>
                    <a:lnTo>
                      <a:pt x="168" y="11"/>
                    </a:lnTo>
                    <a:lnTo>
                      <a:pt x="168" y="12"/>
                    </a:lnTo>
                    <a:lnTo>
                      <a:pt x="168" y="8"/>
                    </a:lnTo>
                    <a:lnTo>
                      <a:pt x="167" y="8"/>
                    </a:lnTo>
                    <a:lnTo>
                      <a:pt x="164" y="12"/>
                    </a:lnTo>
                    <a:lnTo>
                      <a:pt x="167" y="12"/>
                    </a:lnTo>
                    <a:lnTo>
                      <a:pt x="167" y="15"/>
                    </a:lnTo>
                    <a:lnTo>
                      <a:pt x="167" y="12"/>
                    </a:lnTo>
                    <a:lnTo>
                      <a:pt x="167" y="15"/>
                    </a:lnTo>
                    <a:lnTo>
                      <a:pt x="168" y="15"/>
                    </a:lnTo>
                    <a:lnTo>
                      <a:pt x="168" y="17"/>
                    </a:lnTo>
                    <a:lnTo>
                      <a:pt x="168" y="15"/>
                    </a:lnTo>
                    <a:lnTo>
                      <a:pt x="168" y="17"/>
                    </a:lnTo>
                    <a:lnTo>
                      <a:pt x="168" y="19"/>
                    </a:lnTo>
                    <a:lnTo>
                      <a:pt x="168" y="21"/>
                    </a:lnTo>
                    <a:lnTo>
                      <a:pt x="168" y="23"/>
                    </a:lnTo>
                    <a:lnTo>
                      <a:pt x="168" y="27"/>
                    </a:lnTo>
                    <a:lnTo>
                      <a:pt x="168" y="29"/>
                    </a:lnTo>
                    <a:lnTo>
                      <a:pt x="167" y="32"/>
                    </a:lnTo>
                    <a:lnTo>
                      <a:pt x="167" y="34"/>
                    </a:lnTo>
                    <a:lnTo>
                      <a:pt x="164" y="38"/>
                    </a:lnTo>
                    <a:lnTo>
                      <a:pt x="164" y="42"/>
                    </a:lnTo>
                    <a:lnTo>
                      <a:pt x="164" y="44"/>
                    </a:lnTo>
                    <a:lnTo>
                      <a:pt x="167" y="47"/>
                    </a:lnTo>
                    <a:lnTo>
                      <a:pt x="167" y="51"/>
                    </a:lnTo>
                    <a:close/>
                    <a:moveTo>
                      <a:pt x="0" y="460"/>
                    </a:moveTo>
                    <a:lnTo>
                      <a:pt x="32" y="538"/>
                    </a:lnTo>
                    <a:lnTo>
                      <a:pt x="31" y="553"/>
                    </a:lnTo>
                    <a:lnTo>
                      <a:pt x="47" y="580"/>
                    </a:lnTo>
                    <a:lnTo>
                      <a:pt x="57" y="576"/>
                    </a:lnTo>
                    <a:lnTo>
                      <a:pt x="61" y="576"/>
                    </a:lnTo>
                    <a:lnTo>
                      <a:pt x="62" y="576"/>
                    </a:lnTo>
                    <a:lnTo>
                      <a:pt x="64" y="572"/>
                    </a:lnTo>
                    <a:lnTo>
                      <a:pt x="68" y="572"/>
                    </a:lnTo>
                    <a:lnTo>
                      <a:pt x="68" y="569"/>
                    </a:lnTo>
                    <a:lnTo>
                      <a:pt x="69" y="567"/>
                    </a:lnTo>
                    <a:lnTo>
                      <a:pt x="79" y="563"/>
                    </a:lnTo>
                    <a:lnTo>
                      <a:pt x="79" y="561"/>
                    </a:lnTo>
                    <a:lnTo>
                      <a:pt x="79" y="557"/>
                    </a:lnTo>
                    <a:lnTo>
                      <a:pt x="84" y="557"/>
                    </a:lnTo>
                    <a:lnTo>
                      <a:pt x="93" y="557"/>
                    </a:lnTo>
                    <a:lnTo>
                      <a:pt x="95" y="557"/>
                    </a:lnTo>
                    <a:lnTo>
                      <a:pt x="97" y="557"/>
                    </a:lnTo>
                    <a:lnTo>
                      <a:pt x="106" y="557"/>
                    </a:lnTo>
                    <a:lnTo>
                      <a:pt x="106" y="558"/>
                    </a:lnTo>
                    <a:lnTo>
                      <a:pt x="107" y="561"/>
                    </a:lnTo>
                    <a:lnTo>
                      <a:pt x="111" y="558"/>
                    </a:lnTo>
                    <a:lnTo>
                      <a:pt x="111" y="561"/>
                    </a:lnTo>
                    <a:lnTo>
                      <a:pt x="111" y="558"/>
                    </a:lnTo>
                    <a:lnTo>
                      <a:pt x="111" y="557"/>
                    </a:lnTo>
                    <a:lnTo>
                      <a:pt x="111" y="558"/>
                    </a:lnTo>
                    <a:lnTo>
                      <a:pt x="112" y="557"/>
                    </a:lnTo>
                    <a:lnTo>
                      <a:pt x="116" y="557"/>
                    </a:lnTo>
                    <a:lnTo>
                      <a:pt x="119" y="557"/>
                    </a:lnTo>
                    <a:lnTo>
                      <a:pt x="121" y="557"/>
                    </a:lnTo>
                    <a:lnTo>
                      <a:pt x="122" y="553"/>
                    </a:lnTo>
                    <a:lnTo>
                      <a:pt x="122" y="549"/>
                    </a:lnTo>
                    <a:lnTo>
                      <a:pt x="126" y="546"/>
                    </a:lnTo>
                    <a:lnTo>
                      <a:pt x="127" y="543"/>
                    </a:lnTo>
                    <a:lnTo>
                      <a:pt x="127" y="539"/>
                    </a:lnTo>
                    <a:lnTo>
                      <a:pt x="127" y="535"/>
                    </a:lnTo>
                    <a:lnTo>
                      <a:pt x="127" y="534"/>
                    </a:lnTo>
                    <a:lnTo>
                      <a:pt x="127" y="531"/>
                    </a:lnTo>
                    <a:lnTo>
                      <a:pt x="126" y="531"/>
                    </a:lnTo>
                    <a:lnTo>
                      <a:pt x="126" y="524"/>
                    </a:lnTo>
                    <a:lnTo>
                      <a:pt x="127" y="523"/>
                    </a:lnTo>
                    <a:lnTo>
                      <a:pt x="131" y="516"/>
                    </a:lnTo>
                    <a:lnTo>
                      <a:pt x="131" y="512"/>
                    </a:lnTo>
                    <a:lnTo>
                      <a:pt x="131" y="505"/>
                    </a:lnTo>
                    <a:lnTo>
                      <a:pt x="141" y="504"/>
                    </a:lnTo>
                    <a:lnTo>
                      <a:pt x="146" y="501"/>
                    </a:lnTo>
                    <a:lnTo>
                      <a:pt x="148" y="501"/>
                    </a:lnTo>
                    <a:lnTo>
                      <a:pt x="156" y="501"/>
                    </a:lnTo>
                    <a:lnTo>
                      <a:pt x="158" y="501"/>
                    </a:lnTo>
                    <a:lnTo>
                      <a:pt x="158" y="498"/>
                    </a:lnTo>
                    <a:lnTo>
                      <a:pt x="167" y="501"/>
                    </a:lnTo>
                    <a:lnTo>
                      <a:pt x="167" y="498"/>
                    </a:lnTo>
                    <a:lnTo>
                      <a:pt x="168" y="497"/>
                    </a:lnTo>
                    <a:lnTo>
                      <a:pt x="168" y="493"/>
                    </a:lnTo>
                    <a:lnTo>
                      <a:pt x="173" y="490"/>
                    </a:lnTo>
                    <a:lnTo>
                      <a:pt x="173" y="489"/>
                    </a:lnTo>
                    <a:lnTo>
                      <a:pt x="173" y="485"/>
                    </a:lnTo>
                    <a:lnTo>
                      <a:pt x="175" y="479"/>
                    </a:lnTo>
                    <a:lnTo>
                      <a:pt x="175" y="474"/>
                    </a:lnTo>
                    <a:lnTo>
                      <a:pt x="179" y="471"/>
                    </a:lnTo>
                    <a:lnTo>
                      <a:pt x="179" y="463"/>
                    </a:lnTo>
                    <a:lnTo>
                      <a:pt x="184" y="452"/>
                    </a:lnTo>
                    <a:lnTo>
                      <a:pt x="184" y="450"/>
                    </a:lnTo>
                    <a:lnTo>
                      <a:pt x="190" y="448"/>
                    </a:lnTo>
                    <a:lnTo>
                      <a:pt x="199" y="441"/>
                    </a:lnTo>
                    <a:lnTo>
                      <a:pt x="210" y="441"/>
                    </a:lnTo>
                    <a:lnTo>
                      <a:pt x="215" y="441"/>
                    </a:lnTo>
                    <a:lnTo>
                      <a:pt x="215" y="440"/>
                    </a:lnTo>
                    <a:lnTo>
                      <a:pt x="221" y="440"/>
                    </a:lnTo>
                    <a:lnTo>
                      <a:pt x="221" y="437"/>
                    </a:lnTo>
                    <a:lnTo>
                      <a:pt x="221" y="433"/>
                    </a:lnTo>
                    <a:lnTo>
                      <a:pt x="221" y="429"/>
                    </a:lnTo>
                    <a:lnTo>
                      <a:pt x="217" y="427"/>
                    </a:lnTo>
                    <a:lnTo>
                      <a:pt x="215" y="422"/>
                    </a:lnTo>
                    <a:lnTo>
                      <a:pt x="217" y="414"/>
                    </a:lnTo>
                    <a:lnTo>
                      <a:pt x="217" y="412"/>
                    </a:lnTo>
                    <a:lnTo>
                      <a:pt x="215" y="405"/>
                    </a:lnTo>
                    <a:lnTo>
                      <a:pt x="215" y="399"/>
                    </a:lnTo>
                    <a:lnTo>
                      <a:pt x="215" y="397"/>
                    </a:lnTo>
                    <a:lnTo>
                      <a:pt x="215" y="395"/>
                    </a:lnTo>
                    <a:lnTo>
                      <a:pt x="215" y="393"/>
                    </a:lnTo>
                    <a:lnTo>
                      <a:pt x="217" y="386"/>
                    </a:lnTo>
                    <a:lnTo>
                      <a:pt x="217" y="385"/>
                    </a:lnTo>
                    <a:lnTo>
                      <a:pt x="221" y="380"/>
                    </a:lnTo>
                    <a:lnTo>
                      <a:pt x="221" y="378"/>
                    </a:lnTo>
                    <a:lnTo>
                      <a:pt x="221" y="371"/>
                    </a:lnTo>
                    <a:lnTo>
                      <a:pt x="221" y="367"/>
                    </a:lnTo>
                    <a:lnTo>
                      <a:pt x="221" y="366"/>
                    </a:lnTo>
                    <a:lnTo>
                      <a:pt x="221" y="363"/>
                    </a:lnTo>
                    <a:lnTo>
                      <a:pt x="225" y="359"/>
                    </a:lnTo>
                    <a:lnTo>
                      <a:pt x="226" y="356"/>
                    </a:lnTo>
                    <a:lnTo>
                      <a:pt x="225" y="355"/>
                    </a:lnTo>
                    <a:lnTo>
                      <a:pt x="226" y="352"/>
                    </a:lnTo>
                    <a:lnTo>
                      <a:pt x="229" y="352"/>
                    </a:lnTo>
                    <a:lnTo>
                      <a:pt x="229" y="348"/>
                    </a:lnTo>
                    <a:lnTo>
                      <a:pt x="230" y="347"/>
                    </a:lnTo>
                    <a:lnTo>
                      <a:pt x="234" y="341"/>
                    </a:lnTo>
                    <a:lnTo>
                      <a:pt x="236" y="341"/>
                    </a:lnTo>
                    <a:lnTo>
                      <a:pt x="237" y="341"/>
                    </a:lnTo>
                    <a:lnTo>
                      <a:pt x="236" y="351"/>
                    </a:lnTo>
                    <a:lnTo>
                      <a:pt x="236" y="352"/>
                    </a:lnTo>
                    <a:lnTo>
                      <a:pt x="234" y="352"/>
                    </a:lnTo>
                    <a:lnTo>
                      <a:pt x="234" y="355"/>
                    </a:lnTo>
                    <a:lnTo>
                      <a:pt x="237" y="355"/>
                    </a:lnTo>
                    <a:lnTo>
                      <a:pt x="237" y="356"/>
                    </a:lnTo>
                    <a:lnTo>
                      <a:pt x="240" y="355"/>
                    </a:lnTo>
                    <a:lnTo>
                      <a:pt x="241" y="356"/>
                    </a:lnTo>
                    <a:lnTo>
                      <a:pt x="242" y="355"/>
                    </a:lnTo>
                    <a:lnTo>
                      <a:pt x="248" y="352"/>
                    </a:lnTo>
                    <a:lnTo>
                      <a:pt x="248" y="348"/>
                    </a:lnTo>
                    <a:lnTo>
                      <a:pt x="248" y="347"/>
                    </a:lnTo>
                    <a:lnTo>
                      <a:pt x="248" y="340"/>
                    </a:lnTo>
                    <a:lnTo>
                      <a:pt x="252" y="337"/>
                    </a:lnTo>
                    <a:lnTo>
                      <a:pt x="252" y="336"/>
                    </a:lnTo>
                    <a:lnTo>
                      <a:pt x="253" y="333"/>
                    </a:lnTo>
                    <a:lnTo>
                      <a:pt x="252" y="333"/>
                    </a:lnTo>
                    <a:lnTo>
                      <a:pt x="252" y="332"/>
                    </a:lnTo>
                    <a:lnTo>
                      <a:pt x="253" y="329"/>
                    </a:lnTo>
                    <a:lnTo>
                      <a:pt x="253" y="326"/>
                    </a:lnTo>
                    <a:lnTo>
                      <a:pt x="259" y="325"/>
                    </a:lnTo>
                    <a:lnTo>
                      <a:pt x="259" y="318"/>
                    </a:lnTo>
                    <a:lnTo>
                      <a:pt x="267" y="303"/>
                    </a:lnTo>
                    <a:lnTo>
                      <a:pt x="268" y="298"/>
                    </a:lnTo>
                    <a:lnTo>
                      <a:pt x="276" y="295"/>
                    </a:lnTo>
                    <a:lnTo>
                      <a:pt x="276" y="291"/>
                    </a:lnTo>
                    <a:lnTo>
                      <a:pt x="278" y="283"/>
                    </a:lnTo>
                    <a:lnTo>
                      <a:pt x="283" y="273"/>
                    </a:lnTo>
                    <a:lnTo>
                      <a:pt x="285" y="269"/>
                    </a:lnTo>
                    <a:lnTo>
                      <a:pt x="285" y="268"/>
                    </a:lnTo>
                    <a:lnTo>
                      <a:pt x="286" y="263"/>
                    </a:lnTo>
                    <a:lnTo>
                      <a:pt x="289" y="263"/>
                    </a:lnTo>
                    <a:lnTo>
                      <a:pt x="290" y="257"/>
                    </a:lnTo>
                    <a:lnTo>
                      <a:pt x="290" y="253"/>
                    </a:lnTo>
                    <a:lnTo>
                      <a:pt x="293" y="248"/>
                    </a:lnTo>
                    <a:lnTo>
                      <a:pt x="294" y="233"/>
                    </a:lnTo>
                    <a:lnTo>
                      <a:pt x="293" y="227"/>
                    </a:lnTo>
                    <a:lnTo>
                      <a:pt x="293" y="229"/>
                    </a:lnTo>
                    <a:lnTo>
                      <a:pt x="290" y="227"/>
                    </a:lnTo>
                    <a:lnTo>
                      <a:pt x="293" y="231"/>
                    </a:lnTo>
                    <a:lnTo>
                      <a:pt x="290" y="229"/>
                    </a:lnTo>
                    <a:lnTo>
                      <a:pt x="290" y="227"/>
                    </a:lnTo>
                    <a:lnTo>
                      <a:pt x="286" y="227"/>
                    </a:lnTo>
                    <a:lnTo>
                      <a:pt x="283" y="227"/>
                    </a:lnTo>
                    <a:lnTo>
                      <a:pt x="285" y="225"/>
                    </a:lnTo>
                    <a:lnTo>
                      <a:pt x="278" y="219"/>
                    </a:lnTo>
                    <a:lnTo>
                      <a:pt x="276" y="214"/>
                    </a:lnTo>
                    <a:lnTo>
                      <a:pt x="272" y="212"/>
                    </a:lnTo>
                    <a:lnTo>
                      <a:pt x="272" y="204"/>
                    </a:lnTo>
                    <a:lnTo>
                      <a:pt x="267" y="198"/>
                    </a:lnTo>
                    <a:lnTo>
                      <a:pt x="267" y="195"/>
                    </a:lnTo>
                    <a:lnTo>
                      <a:pt x="263" y="191"/>
                    </a:lnTo>
                    <a:lnTo>
                      <a:pt x="263" y="189"/>
                    </a:lnTo>
                    <a:lnTo>
                      <a:pt x="263" y="187"/>
                    </a:lnTo>
                    <a:lnTo>
                      <a:pt x="261" y="183"/>
                    </a:lnTo>
                    <a:lnTo>
                      <a:pt x="259" y="176"/>
                    </a:lnTo>
                    <a:lnTo>
                      <a:pt x="255" y="169"/>
                    </a:lnTo>
                    <a:lnTo>
                      <a:pt x="255" y="168"/>
                    </a:lnTo>
                    <a:lnTo>
                      <a:pt x="253" y="169"/>
                    </a:lnTo>
                    <a:lnTo>
                      <a:pt x="253" y="168"/>
                    </a:lnTo>
                    <a:lnTo>
                      <a:pt x="252" y="168"/>
                    </a:lnTo>
                    <a:lnTo>
                      <a:pt x="248" y="164"/>
                    </a:lnTo>
                    <a:lnTo>
                      <a:pt x="248" y="161"/>
                    </a:lnTo>
                    <a:lnTo>
                      <a:pt x="247" y="161"/>
                    </a:lnTo>
                    <a:lnTo>
                      <a:pt x="242" y="161"/>
                    </a:lnTo>
                    <a:lnTo>
                      <a:pt x="241" y="164"/>
                    </a:lnTo>
                    <a:lnTo>
                      <a:pt x="240" y="164"/>
                    </a:lnTo>
                    <a:lnTo>
                      <a:pt x="237" y="161"/>
                    </a:lnTo>
                    <a:lnTo>
                      <a:pt x="234" y="160"/>
                    </a:lnTo>
                    <a:lnTo>
                      <a:pt x="232" y="160"/>
                    </a:lnTo>
                    <a:lnTo>
                      <a:pt x="221" y="160"/>
                    </a:lnTo>
                    <a:lnTo>
                      <a:pt x="221" y="154"/>
                    </a:lnTo>
                    <a:lnTo>
                      <a:pt x="217" y="153"/>
                    </a:lnTo>
                    <a:lnTo>
                      <a:pt x="211" y="153"/>
                    </a:lnTo>
                    <a:lnTo>
                      <a:pt x="210" y="150"/>
                    </a:lnTo>
                    <a:lnTo>
                      <a:pt x="195" y="145"/>
                    </a:lnTo>
                    <a:lnTo>
                      <a:pt x="192" y="142"/>
                    </a:lnTo>
                    <a:lnTo>
                      <a:pt x="184" y="134"/>
                    </a:lnTo>
                    <a:lnTo>
                      <a:pt x="184" y="127"/>
                    </a:lnTo>
                    <a:lnTo>
                      <a:pt x="184" y="120"/>
                    </a:lnTo>
                    <a:lnTo>
                      <a:pt x="173" y="112"/>
                    </a:lnTo>
                    <a:lnTo>
                      <a:pt x="167" y="78"/>
                    </a:lnTo>
                    <a:lnTo>
                      <a:pt x="167" y="67"/>
                    </a:lnTo>
                    <a:lnTo>
                      <a:pt x="156" y="86"/>
                    </a:lnTo>
                    <a:lnTo>
                      <a:pt x="153" y="86"/>
                    </a:lnTo>
                    <a:lnTo>
                      <a:pt x="144" y="72"/>
                    </a:lnTo>
                    <a:lnTo>
                      <a:pt x="135" y="90"/>
                    </a:lnTo>
                    <a:lnTo>
                      <a:pt x="148" y="116"/>
                    </a:lnTo>
                    <a:lnTo>
                      <a:pt x="127" y="131"/>
                    </a:lnTo>
                    <a:lnTo>
                      <a:pt x="135" y="141"/>
                    </a:lnTo>
                    <a:lnTo>
                      <a:pt x="126" y="189"/>
                    </a:lnTo>
                    <a:lnTo>
                      <a:pt x="127" y="214"/>
                    </a:lnTo>
                    <a:lnTo>
                      <a:pt x="148" y="259"/>
                    </a:lnTo>
                    <a:lnTo>
                      <a:pt x="111" y="376"/>
                    </a:lnTo>
                    <a:lnTo>
                      <a:pt x="0" y="460"/>
                    </a:lnTo>
                    <a:close/>
                    <a:moveTo>
                      <a:pt x="261" y="337"/>
                    </a:moveTo>
                    <a:lnTo>
                      <a:pt x="261" y="341"/>
                    </a:lnTo>
                    <a:lnTo>
                      <a:pt x="261" y="347"/>
                    </a:lnTo>
                    <a:lnTo>
                      <a:pt x="263" y="348"/>
                    </a:lnTo>
                    <a:lnTo>
                      <a:pt x="259" y="352"/>
                    </a:lnTo>
                    <a:lnTo>
                      <a:pt x="259" y="355"/>
                    </a:lnTo>
                    <a:lnTo>
                      <a:pt x="255" y="355"/>
                    </a:lnTo>
                    <a:lnTo>
                      <a:pt x="255" y="356"/>
                    </a:lnTo>
                    <a:lnTo>
                      <a:pt x="259" y="356"/>
                    </a:lnTo>
                    <a:lnTo>
                      <a:pt x="255" y="362"/>
                    </a:lnTo>
                    <a:lnTo>
                      <a:pt x="255" y="363"/>
                    </a:lnTo>
                    <a:lnTo>
                      <a:pt x="253" y="362"/>
                    </a:lnTo>
                    <a:lnTo>
                      <a:pt x="253" y="363"/>
                    </a:lnTo>
                    <a:lnTo>
                      <a:pt x="253" y="366"/>
                    </a:lnTo>
                    <a:lnTo>
                      <a:pt x="252" y="370"/>
                    </a:lnTo>
                    <a:lnTo>
                      <a:pt x="249" y="366"/>
                    </a:lnTo>
                    <a:lnTo>
                      <a:pt x="249" y="356"/>
                    </a:lnTo>
                    <a:lnTo>
                      <a:pt x="253" y="352"/>
                    </a:lnTo>
                    <a:lnTo>
                      <a:pt x="255" y="352"/>
                    </a:lnTo>
                    <a:lnTo>
                      <a:pt x="259" y="347"/>
                    </a:lnTo>
                    <a:lnTo>
                      <a:pt x="259" y="341"/>
                    </a:lnTo>
                    <a:lnTo>
                      <a:pt x="259" y="337"/>
                    </a:lnTo>
                    <a:lnTo>
                      <a:pt x="261" y="3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27" name="Freeform 411"/>
              <p:cNvSpPr>
                <a:spLocks/>
              </p:cNvSpPr>
              <p:nvPr/>
            </p:nvSpPr>
            <p:spPr bwMode="auto">
              <a:xfrm>
                <a:off x="3361" y="2234"/>
                <a:ext cx="7" cy="20"/>
              </a:xfrm>
              <a:custGeom>
                <a:avLst/>
                <a:gdLst/>
                <a:ahLst/>
                <a:cxnLst>
                  <a:cxn ang="0">
                    <a:pos x="14" y="51"/>
                  </a:cxn>
                  <a:cxn ang="0">
                    <a:pos x="3" y="59"/>
                  </a:cxn>
                  <a:cxn ang="0">
                    <a:pos x="0" y="36"/>
                  </a:cxn>
                  <a:cxn ang="0">
                    <a:pos x="0" y="34"/>
                  </a:cxn>
                  <a:cxn ang="0">
                    <a:pos x="3" y="29"/>
                  </a:cxn>
                  <a:cxn ang="0">
                    <a:pos x="3" y="27"/>
                  </a:cxn>
                  <a:cxn ang="0">
                    <a:pos x="0" y="27"/>
                  </a:cxn>
                  <a:cxn ang="0">
                    <a:pos x="3" y="23"/>
                  </a:cxn>
                  <a:cxn ang="0">
                    <a:pos x="4" y="15"/>
                  </a:cxn>
                  <a:cxn ang="0">
                    <a:pos x="5" y="8"/>
                  </a:cxn>
                  <a:cxn ang="0">
                    <a:pos x="5" y="6"/>
                  </a:cxn>
                  <a:cxn ang="0">
                    <a:pos x="10" y="6"/>
                  </a:cxn>
                  <a:cxn ang="0">
                    <a:pos x="10" y="8"/>
                  </a:cxn>
                  <a:cxn ang="0">
                    <a:pos x="11" y="8"/>
                  </a:cxn>
                  <a:cxn ang="0">
                    <a:pos x="14" y="8"/>
                  </a:cxn>
                  <a:cxn ang="0">
                    <a:pos x="15" y="8"/>
                  </a:cxn>
                  <a:cxn ang="0">
                    <a:pos x="11" y="8"/>
                  </a:cxn>
                  <a:cxn ang="0">
                    <a:pos x="11" y="6"/>
                  </a:cxn>
                  <a:cxn ang="0">
                    <a:pos x="11" y="4"/>
                  </a:cxn>
                  <a:cxn ang="0">
                    <a:pos x="14" y="6"/>
                  </a:cxn>
                  <a:cxn ang="0">
                    <a:pos x="11" y="4"/>
                  </a:cxn>
                  <a:cxn ang="0">
                    <a:pos x="14" y="4"/>
                  </a:cxn>
                  <a:cxn ang="0">
                    <a:pos x="14" y="0"/>
                  </a:cxn>
                  <a:cxn ang="0">
                    <a:pos x="15" y="0"/>
                  </a:cxn>
                  <a:cxn ang="0">
                    <a:pos x="15" y="2"/>
                  </a:cxn>
                  <a:cxn ang="0">
                    <a:pos x="15" y="0"/>
                  </a:cxn>
                  <a:cxn ang="0">
                    <a:pos x="19" y="0"/>
                  </a:cxn>
                  <a:cxn ang="0">
                    <a:pos x="20" y="4"/>
                  </a:cxn>
                  <a:cxn ang="0">
                    <a:pos x="15" y="4"/>
                  </a:cxn>
                  <a:cxn ang="0">
                    <a:pos x="15" y="8"/>
                  </a:cxn>
                  <a:cxn ang="0">
                    <a:pos x="15" y="8"/>
                  </a:cxn>
                  <a:cxn ang="0">
                    <a:pos x="15" y="8"/>
                  </a:cxn>
                  <a:cxn ang="0">
                    <a:pos x="15" y="11"/>
                  </a:cxn>
                  <a:cxn ang="0">
                    <a:pos x="15" y="12"/>
                  </a:cxn>
                  <a:cxn ang="0">
                    <a:pos x="15" y="15"/>
                  </a:cxn>
                  <a:cxn ang="0">
                    <a:pos x="15" y="12"/>
                  </a:cxn>
                  <a:cxn ang="0">
                    <a:pos x="15" y="11"/>
                  </a:cxn>
                  <a:cxn ang="0">
                    <a:pos x="15" y="12"/>
                  </a:cxn>
                  <a:cxn ang="0">
                    <a:pos x="15" y="8"/>
                  </a:cxn>
                  <a:cxn ang="0">
                    <a:pos x="14" y="8"/>
                  </a:cxn>
                  <a:cxn ang="0">
                    <a:pos x="11" y="12"/>
                  </a:cxn>
                  <a:cxn ang="0">
                    <a:pos x="14" y="12"/>
                  </a:cxn>
                  <a:cxn ang="0">
                    <a:pos x="14" y="15"/>
                  </a:cxn>
                  <a:cxn ang="0">
                    <a:pos x="14" y="12"/>
                  </a:cxn>
                  <a:cxn ang="0">
                    <a:pos x="14" y="15"/>
                  </a:cxn>
                  <a:cxn ang="0">
                    <a:pos x="15" y="15"/>
                  </a:cxn>
                  <a:cxn ang="0">
                    <a:pos x="15" y="17"/>
                  </a:cxn>
                  <a:cxn ang="0">
                    <a:pos x="15" y="15"/>
                  </a:cxn>
                  <a:cxn ang="0">
                    <a:pos x="15" y="17"/>
                  </a:cxn>
                  <a:cxn ang="0">
                    <a:pos x="15" y="19"/>
                  </a:cxn>
                  <a:cxn ang="0">
                    <a:pos x="15" y="21"/>
                  </a:cxn>
                  <a:cxn ang="0">
                    <a:pos x="15" y="23"/>
                  </a:cxn>
                  <a:cxn ang="0">
                    <a:pos x="15" y="23"/>
                  </a:cxn>
                  <a:cxn ang="0">
                    <a:pos x="15" y="27"/>
                  </a:cxn>
                  <a:cxn ang="0">
                    <a:pos x="15" y="29"/>
                  </a:cxn>
                  <a:cxn ang="0">
                    <a:pos x="14" y="32"/>
                  </a:cxn>
                  <a:cxn ang="0">
                    <a:pos x="14" y="34"/>
                  </a:cxn>
                  <a:cxn ang="0">
                    <a:pos x="11" y="38"/>
                  </a:cxn>
                  <a:cxn ang="0">
                    <a:pos x="11" y="38"/>
                  </a:cxn>
                  <a:cxn ang="0">
                    <a:pos x="11" y="42"/>
                  </a:cxn>
                  <a:cxn ang="0">
                    <a:pos x="11" y="44"/>
                  </a:cxn>
                  <a:cxn ang="0">
                    <a:pos x="14" y="47"/>
                  </a:cxn>
                  <a:cxn ang="0">
                    <a:pos x="14" y="51"/>
                  </a:cxn>
                </a:cxnLst>
                <a:rect l="0" t="0" r="r" b="b"/>
                <a:pathLst>
                  <a:path w="20" h="59">
                    <a:moveTo>
                      <a:pt x="14" y="51"/>
                    </a:moveTo>
                    <a:lnTo>
                      <a:pt x="3" y="59"/>
                    </a:lnTo>
                    <a:lnTo>
                      <a:pt x="0" y="36"/>
                    </a:lnTo>
                    <a:lnTo>
                      <a:pt x="0" y="34"/>
                    </a:lnTo>
                    <a:lnTo>
                      <a:pt x="3" y="29"/>
                    </a:lnTo>
                    <a:lnTo>
                      <a:pt x="3" y="27"/>
                    </a:lnTo>
                    <a:lnTo>
                      <a:pt x="0" y="27"/>
                    </a:lnTo>
                    <a:lnTo>
                      <a:pt x="3" y="23"/>
                    </a:lnTo>
                    <a:lnTo>
                      <a:pt x="4" y="15"/>
                    </a:lnTo>
                    <a:lnTo>
                      <a:pt x="5" y="8"/>
                    </a:lnTo>
                    <a:lnTo>
                      <a:pt x="5" y="6"/>
                    </a:lnTo>
                    <a:lnTo>
                      <a:pt x="10" y="6"/>
                    </a:lnTo>
                    <a:lnTo>
                      <a:pt x="10" y="8"/>
                    </a:lnTo>
                    <a:lnTo>
                      <a:pt x="11" y="8"/>
                    </a:lnTo>
                    <a:lnTo>
                      <a:pt x="14" y="8"/>
                    </a:lnTo>
                    <a:lnTo>
                      <a:pt x="15" y="8"/>
                    </a:lnTo>
                    <a:lnTo>
                      <a:pt x="11" y="8"/>
                    </a:lnTo>
                    <a:lnTo>
                      <a:pt x="11" y="6"/>
                    </a:lnTo>
                    <a:lnTo>
                      <a:pt x="11" y="4"/>
                    </a:lnTo>
                    <a:lnTo>
                      <a:pt x="14" y="6"/>
                    </a:lnTo>
                    <a:lnTo>
                      <a:pt x="11" y="4"/>
                    </a:lnTo>
                    <a:lnTo>
                      <a:pt x="14" y="4"/>
                    </a:lnTo>
                    <a:lnTo>
                      <a:pt x="14" y="0"/>
                    </a:lnTo>
                    <a:lnTo>
                      <a:pt x="15" y="0"/>
                    </a:lnTo>
                    <a:lnTo>
                      <a:pt x="15" y="2"/>
                    </a:lnTo>
                    <a:lnTo>
                      <a:pt x="15" y="0"/>
                    </a:lnTo>
                    <a:lnTo>
                      <a:pt x="19" y="0"/>
                    </a:lnTo>
                    <a:lnTo>
                      <a:pt x="20" y="4"/>
                    </a:lnTo>
                    <a:lnTo>
                      <a:pt x="15" y="4"/>
                    </a:lnTo>
                    <a:lnTo>
                      <a:pt x="15" y="8"/>
                    </a:lnTo>
                    <a:lnTo>
                      <a:pt x="15" y="11"/>
                    </a:lnTo>
                    <a:lnTo>
                      <a:pt x="15" y="12"/>
                    </a:lnTo>
                    <a:lnTo>
                      <a:pt x="15" y="15"/>
                    </a:lnTo>
                    <a:lnTo>
                      <a:pt x="15" y="12"/>
                    </a:lnTo>
                    <a:lnTo>
                      <a:pt x="15" y="11"/>
                    </a:lnTo>
                    <a:lnTo>
                      <a:pt x="15" y="12"/>
                    </a:lnTo>
                    <a:lnTo>
                      <a:pt x="15" y="8"/>
                    </a:lnTo>
                    <a:lnTo>
                      <a:pt x="14" y="8"/>
                    </a:lnTo>
                    <a:lnTo>
                      <a:pt x="11" y="12"/>
                    </a:lnTo>
                    <a:lnTo>
                      <a:pt x="14" y="12"/>
                    </a:lnTo>
                    <a:lnTo>
                      <a:pt x="14" y="15"/>
                    </a:lnTo>
                    <a:lnTo>
                      <a:pt x="14" y="12"/>
                    </a:lnTo>
                    <a:lnTo>
                      <a:pt x="14" y="15"/>
                    </a:lnTo>
                    <a:lnTo>
                      <a:pt x="15" y="15"/>
                    </a:lnTo>
                    <a:lnTo>
                      <a:pt x="15" y="17"/>
                    </a:lnTo>
                    <a:lnTo>
                      <a:pt x="15" y="15"/>
                    </a:lnTo>
                    <a:lnTo>
                      <a:pt x="15" y="17"/>
                    </a:lnTo>
                    <a:lnTo>
                      <a:pt x="15" y="19"/>
                    </a:lnTo>
                    <a:lnTo>
                      <a:pt x="15" y="21"/>
                    </a:lnTo>
                    <a:lnTo>
                      <a:pt x="15" y="23"/>
                    </a:lnTo>
                    <a:lnTo>
                      <a:pt x="15" y="27"/>
                    </a:lnTo>
                    <a:lnTo>
                      <a:pt x="15" y="29"/>
                    </a:lnTo>
                    <a:lnTo>
                      <a:pt x="14" y="32"/>
                    </a:lnTo>
                    <a:lnTo>
                      <a:pt x="14" y="34"/>
                    </a:lnTo>
                    <a:lnTo>
                      <a:pt x="11" y="38"/>
                    </a:lnTo>
                    <a:lnTo>
                      <a:pt x="11" y="42"/>
                    </a:lnTo>
                    <a:lnTo>
                      <a:pt x="11" y="44"/>
                    </a:lnTo>
                    <a:lnTo>
                      <a:pt x="14" y="47"/>
                    </a:lnTo>
                    <a:lnTo>
                      <a:pt x="14" y="51"/>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26" name="Freeform 410"/>
              <p:cNvSpPr>
                <a:spLocks/>
              </p:cNvSpPr>
              <p:nvPr/>
            </p:nvSpPr>
            <p:spPr bwMode="auto">
              <a:xfrm>
                <a:off x="3310" y="2257"/>
                <a:ext cx="98" cy="171"/>
              </a:xfrm>
              <a:custGeom>
                <a:avLst/>
                <a:gdLst/>
                <a:ahLst/>
                <a:cxnLst>
                  <a:cxn ang="0">
                    <a:pos x="47" y="513"/>
                  </a:cxn>
                  <a:cxn ang="0">
                    <a:pos x="62" y="509"/>
                  </a:cxn>
                  <a:cxn ang="0">
                    <a:pos x="69" y="500"/>
                  </a:cxn>
                  <a:cxn ang="0">
                    <a:pos x="84" y="490"/>
                  </a:cxn>
                  <a:cxn ang="0">
                    <a:pos x="106" y="490"/>
                  </a:cxn>
                  <a:cxn ang="0">
                    <a:pos x="111" y="494"/>
                  </a:cxn>
                  <a:cxn ang="0">
                    <a:pos x="112" y="490"/>
                  </a:cxn>
                  <a:cxn ang="0">
                    <a:pos x="122" y="486"/>
                  </a:cxn>
                  <a:cxn ang="0">
                    <a:pos x="127" y="472"/>
                  </a:cxn>
                  <a:cxn ang="0">
                    <a:pos x="126" y="464"/>
                  </a:cxn>
                  <a:cxn ang="0">
                    <a:pos x="131" y="445"/>
                  </a:cxn>
                  <a:cxn ang="0">
                    <a:pos x="148" y="434"/>
                  </a:cxn>
                  <a:cxn ang="0">
                    <a:pos x="167" y="434"/>
                  </a:cxn>
                  <a:cxn ang="0">
                    <a:pos x="173" y="423"/>
                  </a:cxn>
                  <a:cxn ang="0">
                    <a:pos x="175" y="407"/>
                  </a:cxn>
                  <a:cxn ang="0">
                    <a:pos x="184" y="383"/>
                  </a:cxn>
                  <a:cxn ang="0">
                    <a:pos x="215" y="374"/>
                  </a:cxn>
                  <a:cxn ang="0">
                    <a:pos x="221" y="366"/>
                  </a:cxn>
                  <a:cxn ang="0">
                    <a:pos x="217" y="347"/>
                  </a:cxn>
                  <a:cxn ang="0">
                    <a:pos x="215" y="330"/>
                  </a:cxn>
                  <a:cxn ang="0">
                    <a:pos x="217" y="318"/>
                  </a:cxn>
                  <a:cxn ang="0">
                    <a:pos x="221" y="300"/>
                  </a:cxn>
                  <a:cxn ang="0">
                    <a:pos x="226" y="289"/>
                  </a:cxn>
                  <a:cxn ang="0">
                    <a:pos x="229" y="281"/>
                  </a:cxn>
                  <a:cxn ang="0">
                    <a:pos x="237" y="274"/>
                  </a:cxn>
                  <a:cxn ang="0">
                    <a:pos x="234" y="288"/>
                  </a:cxn>
                  <a:cxn ang="0">
                    <a:pos x="241" y="289"/>
                  </a:cxn>
                  <a:cxn ang="0">
                    <a:pos x="248" y="280"/>
                  </a:cxn>
                  <a:cxn ang="0">
                    <a:pos x="253" y="266"/>
                  </a:cxn>
                  <a:cxn ang="0">
                    <a:pos x="253" y="259"/>
                  </a:cxn>
                  <a:cxn ang="0">
                    <a:pos x="268" y="231"/>
                  </a:cxn>
                  <a:cxn ang="0">
                    <a:pos x="283" y="206"/>
                  </a:cxn>
                  <a:cxn ang="0">
                    <a:pos x="289" y="196"/>
                  </a:cxn>
                  <a:cxn ang="0">
                    <a:pos x="294" y="166"/>
                  </a:cxn>
                  <a:cxn ang="0">
                    <a:pos x="293" y="164"/>
                  </a:cxn>
                  <a:cxn ang="0">
                    <a:pos x="283" y="160"/>
                  </a:cxn>
                  <a:cxn ang="0">
                    <a:pos x="272" y="145"/>
                  </a:cxn>
                  <a:cxn ang="0">
                    <a:pos x="263" y="124"/>
                  </a:cxn>
                  <a:cxn ang="0">
                    <a:pos x="259" y="109"/>
                  </a:cxn>
                  <a:cxn ang="0">
                    <a:pos x="253" y="101"/>
                  </a:cxn>
                  <a:cxn ang="0">
                    <a:pos x="247" y="94"/>
                  </a:cxn>
                  <a:cxn ang="0">
                    <a:pos x="237" y="94"/>
                  </a:cxn>
                  <a:cxn ang="0">
                    <a:pos x="221" y="87"/>
                  </a:cxn>
                  <a:cxn ang="0">
                    <a:pos x="195" y="78"/>
                  </a:cxn>
                  <a:cxn ang="0">
                    <a:pos x="184" y="53"/>
                  </a:cxn>
                  <a:cxn ang="0">
                    <a:pos x="156" y="19"/>
                  </a:cxn>
                  <a:cxn ang="0">
                    <a:pos x="148" y="49"/>
                  </a:cxn>
                  <a:cxn ang="0">
                    <a:pos x="127" y="147"/>
                  </a:cxn>
                </a:cxnLst>
                <a:rect l="0" t="0" r="r" b="b"/>
                <a:pathLst>
                  <a:path w="294" h="513">
                    <a:moveTo>
                      <a:pt x="0" y="393"/>
                    </a:moveTo>
                    <a:lnTo>
                      <a:pt x="32" y="471"/>
                    </a:lnTo>
                    <a:lnTo>
                      <a:pt x="31" y="486"/>
                    </a:lnTo>
                    <a:lnTo>
                      <a:pt x="47" y="513"/>
                    </a:lnTo>
                    <a:lnTo>
                      <a:pt x="57" y="509"/>
                    </a:lnTo>
                    <a:lnTo>
                      <a:pt x="61" y="509"/>
                    </a:lnTo>
                    <a:lnTo>
                      <a:pt x="62" y="509"/>
                    </a:lnTo>
                    <a:lnTo>
                      <a:pt x="64" y="505"/>
                    </a:lnTo>
                    <a:lnTo>
                      <a:pt x="68" y="505"/>
                    </a:lnTo>
                    <a:lnTo>
                      <a:pt x="68" y="502"/>
                    </a:lnTo>
                    <a:lnTo>
                      <a:pt x="69" y="500"/>
                    </a:lnTo>
                    <a:lnTo>
                      <a:pt x="79" y="496"/>
                    </a:lnTo>
                    <a:lnTo>
                      <a:pt x="79" y="494"/>
                    </a:lnTo>
                    <a:lnTo>
                      <a:pt x="79" y="490"/>
                    </a:lnTo>
                    <a:lnTo>
                      <a:pt x="84" y="490"/>
                    </a:lnTo>
                    <a:lnTo>
                      <a:pt x="93" y="490"/>
                    </a:lnTo>
                    <a:lnTo>
                      <a:pt x="95" y="490"/>
                    </a:lnTo>
                    <a:lnTo>
                      <a:pt x="97" y="490"/>
                    </a:lnTo>
                    <a:lnTo>
                      <a:pt x="106" y="490"/>
                    </a:lnTo>
                    <a:lnTo>
                      <a:pt x="106" y="491"/>
                    </a:lnTo>
                    <a:lnTo>
                      <a:pt x="107" y="494"/>
                    </a:lnTo>
                    <a:lnTo>
                      <a:pt x="111" y="491"/>
                    </a:lnTo>
                    <a:lnTo>
                      <a:pt x="111" y="494"/>
                    </a:lnTo>
                    <a:lnTo>
                      <a:pt x="111" y="491"/>
                    </a:lnTo>
                    <a:lnTo>
                      <a:pt x="111" y="490"/>
                    </a:lnTo>
                    <a:lnTo>
                      <a:pt x="111" y="491"/>
                    </a:lnTo>
                    <a:lnTo>
                      <a:pt x="112" y="490"/>
                    </a:lnTo>
                    <a:lnTo>
                      <a:pt x="116" y="490"/>
                    </a:lnTo>
                    <a:lnTo>
                      <a:pt x="119" y="490"/>
                    </a:lnTo>
                    <a:lnTo>
                      <a:pt x="121" y="490"/>
                    </a:lnTo>
                    <a:lnTo>
                      <a:pt x="122" y="486"/>
                    </a:lnTo>
                    <a:lnTo>
                      <a:pt x="122" y="482"/>
                    </a:lnTo>
                    <a:lnTo>
                      <a:pt x="126" y="479"/>
                    </a:lnTo>
                    <a:lnTo>
                      <a:pt x="127" y="476"/>
                    </a:lnTo>
                    <a:lnTo>
                      <a:pt x="127" y="472"/>
                    </a:lnTo>
                    <a:lnTo>
                      <a:pt x="127" y="468"/>
                    </a:lnTo>
                    <a:lnTo>
                      <a:pt x="127" y="467"/>
                    </a:lnTo>
                    <a:lnTo>
                      <a:pt x="127" y="464"/>
                    </a:lnTo>
                    <a:lnTo>
                      <a:pt x="126" y="464"/>
                    </a:lnTo>
                    <a:lnTo>
                      <a:pt x="126" y="457"/>
                    </a:lnTo>
                    <a:lnTo>
                      <a:pt x="127" y="456"/>
                    </a:lnTo>
                    <a:lnTo>
                      <a:pt x="131" y="449"/>
                    </a:lnTo>
                    <a:lnTo>
                      <a:pt x="131" y="445"/>
                    </a:lnTo>
                    <a:lnTo>
                      <a:pt x="131" y="438"/>
                    </a:lnTo>
                    <a:lnTo>
                      <a:pt x="141" y="437"/>
                    </a:lnTo>
                    <a:lnTo>
                      <a:pt x="146" y="434"/>
                    </a:lnTo>
                    <a:lnTo>
                      <a:pt x="148" y="434"/>
                    </a:lnTo>
                    <a:lnTo>
                      <a:pt x="156" y="434"/>
                    </a:lnTo>
                    <a:lnTo>
                      <a:pt x="158" y="434"/>
                    </a:lnTo>
                    <a:lnTo>
                      <a:pt x="158" y="431"/>
                    </a:lnTo>
                    <a:lnTo>
                      <a:pt x="167" y="434"/>
                    </a:lnTo>
                    <a:lnTo>
                      <a:pt x="167" y="431"/>
                    </a:lnTo>
                    <a:lnTo>
                      <a:pt x="168" y="430"/>
                    </a:lnTo>
                    <a:lnTo>
                      <a:pt x="168" y="426"/>
                    </a:lnTo>
                    <a:lnTo>
                      <a:pt x="173" y="423"/>
                    </a:lnTo>
                    <a:lnTo>
                      <a:pt x="173" y="422"/>
                    </a:lnTo>
                    <a:lnTo>
                      <a:pt x="173" y="418"/>
                    </a:lnTo>
                    <a:lnTo>
                      <a:pt x="175" y="412"/>
                    </a:lnTo>
                    <a:lnTo>
                      <a:pt x="175" y="407"/>
                    </a:lnTo>
                    <a:lnTo>
                      <a:pt x="179" y="404"/>
                    </a:lnTo>
                    <a:lnTo>
                      <a:pt x="179" y="396"/>
                    </a:lnTo>
                    <a:lnTo>
                      <a:pt x="184" y="385"/>
                    </a:lnTo>
                    <a:lnTo>
                      <a:pt x="184" y="383"/>
                    </a:lnTo>
                    <a:lnTo>
                      <a:pt x="190" y="381"/>
                    </a:lnTo>
                    <a:lnTo>
                      <a:pt x="199" y="374"/>
                    </a:lnTo>
                    <a:lnTo>
                      <a:pt x="210" y="374"/>
                    </a:lnTo>
                    <a:lnTo>
                      <a:pt x="215" y="374"/>
                    </a:lnTo>
                    <a:lnTo>
                      <a:pt x="215" y="373"/>
                    </a:lnTo>
                    <a:lnTo>
                      <a:pt x="221" y="373"/>
                    </a:lnTo>
                    <a:lnTo>
                      <a:pt x="221" y="370"/>
                    </a:lnTo>
                    <a:lnTo>
                      <a:pt x="221" y="366"/>
                    </a:lnTo>
                    <a:lnTo>
                      <a:pt x="221" y="362"/>
                    </a:lnTo>
                    <a:lnTo>
                      <a:pt x="217" y="360"/>
                    </a:lnTo>
                    <a:lnTo>
                      <a:pt x="215" y="355"/>
                    </a:lnTo>
                    <a:lnTo>
                      <a:pt x="217" y="347"/>
                    </a:lnTo>
                    <a:lnTo>
                      <a:pt x="217" y="345"/>
                    </a:lnTo>
                    <a:lnTo>
                      <a:pt x="215" y="338"/>
                    </a:lnTo>
                    <a:lnTo>
                      <a:pt x="215" y="332"/>
                    </a:lnTo>
                    <a:lnTo>
                      <a:pt x="215" y="330"/>
                    </a:lnTo>
                    <a:lnTo>
                      <a:pt x="215" y="328"/>
                    </a:lnTo>
                    <a:lnTo>
                      <a:pt x="215" y="326"/>
                    </a:lnTo>
                    <a:lnTo>
                      <a:pt x="217" y="319"/>
                    </a:lnTo>
                    <a:lnTo>
                      <a:pt x="217" y="318"/>
                    </a:lnTo>
                    <a:lnTo>
                      <a:pt x="221" y="313"/>
                    </a:lnTo>
                    <a:lnTo>
                      <a:pt x="221" y="311"/>
                    </a:lnTo>
                    <a:lnTo>
                      <a:pt x="221" y="304"/>
                    </a:lnTo>
                    <a:lnTo>
                      <a:pt x="221" y="300"/>
                    </a:lnTo>
                    <a:lnTo>
                      <a:pt x="221" y="299"/>
                    </a:lnTo>
                    <a:lnTo>
                      <a:pt x="221" y="296"/>
                    </a:lnTo>
                    <a:lnTo>
                      <a:pt x="225" y="292"/>
                    </a:lnTo>
                    <a:lnTo>
                      <a:pt x="226" y="289"/>
                    </a:lnTo>
                    <a:lnTo>
                      <a:pt x="225" y="288"/>
                    </a:lnTo>
                    <a:lnTo>
                      <a:pt x="226" y="285"/>
                    </a:lnTo>
                    <a:lnTo>
                      <a:pt x="229" y="285"/>
                    </a:lnTo>
                    <a:lnTo>
                      <a:pt x="229" y="281"/>
                    </a:lnTo>
                    <a:lnTo>
                      <a:pt x="230" y="280"/>
                    </a:lnTo>
                    <a:lnTo>
                      <a:pt x="234" y="274"/>
                    </a:lnTo>
                    <a:lnTo>
                      <a:pt x="236" y="274"/>
                    </a:lnTo>
                    <a:lnTo>
                      <a:pt x="237" y="274"/>
                    </a:lnTo>
                    <a:lnTo>
                      <a:pt x="236" y="284"/>
                    </a:lnTo>
                    <a:lnTo>
                      <a:pt x="236" y="285"/>
                    </a:lnTo>
                    <a:lnTo>
                      <a:pt x="234" y="285"/>
                    </a:lnTo>
                    <a:lnTo>
                      <a:pt x="234" y="288"/>
                    </a:lnTo>
                    <a:lnTo>
                      <a:pt x="237" y="288"/>
                    </a:lnTo>
                    <a:lnTo>
                      <a:pt x="237" y="289"/>
                    </a:lnTo>
                    <a:lnTo>
                      <a:pt x="240" y="288"/>
                    </a:lnTo>
                    <a:lnTo>
                      <a:pt x="241" y="289"/>
                    </a:lnTo>
                    <a:lnTo>
                      <a:pt x="242" y="288"/>
                    </a:lnTo>
                    <a:lnTo>
                      <a:pt x="248" y="285"/>
                    </a:lnTo>
                    <a:lnTo>
                      <a:pt x="248" y="281"/>
                    </a:lnTo>
                    <a:lnTo>
                      <a:pt x="248" y="280"/>
                    </a:lnTo>
                    <a:lnTo>
                      <a:pt x="248" y="273"/>
                    </a:lnTo>
                    <a:lnTo>
                      <a:pt x="252" y="270"/>
                    </a:lnTo>
                    <a:lnTo>
                      <a:pt x="252" y="269"/>
                    </a:lnTo>
                    <a:lnTo>
                      <a:pt x="253" y="266"/>
                    </a:lnTo>
                    <a:lnTo>
                      <a:pt x="252" y="266"/>
                    </a:lnTo>
                    <a:lnTo>
                      <a:pt x="252" y="265"/>
                    </a:lnTo>
                    <a:lnTo>
                      <a:pt x="253" y="262"/>
                    </a:lnTo>
                    <a:lnTo>
                      <a:pt x="253" y="259"/>
                    </a:lnTo>
                    <a:lnTo>
                      <a:pt x="259" y="258"/>
                    </a:lnTo>
                    <a:lnTo>
                      <a:pt x="259" y="251"/>
                    </a:lnTo>
                    <a:lnTo>
                      <a:pt x="267" y="236"/>
                    </a:lnTo>
                    <a:lnTo>
                      <a:pt x="268" y="231"/>
                    </a:lnTo>
                    <a:lnTo>
                      <a:pt x="276" y="228"/>
                    </a:lnTo>
                    <a:lnTo>
                      <a:pt x="276" y="224"/>
                    </a:lnTo>
                    <a:lnTo>
                      <a:pt x="278" y="216"/>
                    </a:lnTo>
                    <a:lnTo>
                      <a:pt x="283" y="206"/>
                    </a:lnTo>
                    <a:lnTo>
                      <a:pt x="285" y="202"/>
                    </a:lnTo>
                    <a:lnTo>
                      <a:pt x="285" y="201"/>
                    </a:lnTo>
                    <a:lnTo>
                      <a:pt x="286" y="196"/>
                    </a:lnTo>
                    <a:lnTo>
                      <a:pt x="289" y="196"/>
                    </a:lnTo>
                    <a:lnTo>
                      <a:pt x="290" y="190"/>
                    </a:lnTo>
                    <a:lnTo>
                      <a:pt x="290" y="186"/>
                    </a:lnTo>
                    <a:lnTo>
                      <a:pt x="293" y="181"/>
                    </a:lnTo>
                    <a:lnTo>
                      <a:pt x="294" y="166"/>
                    </a:lnTo>
                    <a:lnTo>
                      <a:pt x="293" y="160"/>
                    </a:lnTo>
                    <a:lnTo>
                      <a:pt x="293" y="162"/>
                    </a:lnTo>
                    <a:lnTo>
                      <a:pt x="290" y="160"/>
                    </a:lnTo>
                    <a:lnTo>
                      <a:pt x="293" y="164"/>
                    </a:lnTo>
                    <a:lnTo>
                      <a:pt x="290" y="162"/>
                    </a:lnTo>
                    <a:lnTo>
                      <a:pt x="290" y="160"/>
                    </a:lnTo>
                    <a:lnTo>
                      <a:pt x="286" y="160"/>
                    </a:lnTo>
                    <a:lnTo>
                      <a:pt x="283" y="160"/>
                    </a:lnTo>
                    <a:lnTo>
                      <a:pt x="285" y="158"/>
                    </a:lnTo>
                    <a:lnTo>
                      <a:pt x="278" y="152"/>
                    </a:lnTo>
                    <a:lnTo>
                      <a:pt x="276" y="147"/>
                    </a:lnTo>
                    <a:lnTo>
                      <a:pt x="272" y="145"/>
                    </a:lnTo>
                    <a:lnTo>
                      <a:pt x="272" y="137"/>
                    </a:lnTo>
                    <a:lnTo>
                      <a:pt x="267" y="131"/>
                    </a:lnTo>
                    <a:lnTo>
                      <a:pt x="267" y="128"/>
                    </a:lnTo>
                    <a:lnTo>
                      <a:pt x="263" y="124"/>
                    </a:lnTo>
                    <a:lnTo>
                      <a:pt x="263" y="122"/>
                    </a:lnTo>
                    <a:lnTo>
                      <a:pt x="263" y="120"/>
                    </a:lnTo>
                    <a:lnTo>
                      <a:pt x="261" y="116"/>
                    </a:lnTo>
                    <a:lnTo>
                      <a:pt x="259" y="109"/>
                    </a:lnTo>
                    <a:lnTo>
                      <a:pt x="255" y="102"/>
                    </a:lnTo>
                    <a:lnTo>
                      <a:pt x="255" y="101"/>
                    </a:lnTo>
                    <a:lnTo>
                      <a:pt x="253" y="102"/>
                    </a:lnTo>
                    <a:lnTo>
                      <a:pt x="253" y="101"/>
                    </a:lnTo>
                    <a:lnTo>
                      <a:pt x="252" y="101"/>
                    </a:lnTo>
                    <a:lnTo>
                      <a:pt x="248" y="97"/>
                    </a:lnTo>
                    <a:lnTo>
                      <a:pt x="248" y="94"/>
                    </a:lnTo>
                    <a:lnTo>
                      <a:pt x="247" y="94"/>
                    </a:lnTo>
                    <a:lnTo>
                      <a:pt x="242" y="94"/>
                    </a:lnTo>
                    <a:lnTo>
                      <a:pt x="241" y="97"/>
                    </a:lnTo>
                    <a:lnTo>
                      <a:pt x="240" y="97"/>
                    </a:lnTo>
                    <a:lnTo>
                      <a:pt x="237" y="94"/>
                    </a:lnTo>
                    <a:lnTo>
                      <a:pt x="234" y="93"/>
                    </a:lnTo>
                    <a:lnTo>
                      <a:pt x="232" y="93"/>
                    </a:lnTo>
                    <a:lnTo>
                      <a:pt x="221" y="93"/>
                    </a:lnTo>
                    <a:lnTo>
                      <a:pt x="221" y="87"/>
                    </a:lnTo>
                    <a:lnTo>
                      <a:pt x="217" y="86"/>
                    </a:lnTo>
                    <a:lnTo>
                      <a:pt x="211" y="86"/>
                    </a:lnTo>
                    <a:lnTo>
                      <a:pt x="210" y="83"/>
                    </a:lnTo>
                    <a:lnTo>
                      <a:pt x="195" y="78"/>
                    </a:lnTo>
                    <a:lnTo>
                      <a:pt x="192" y="75"/>
                    </a:lnTo>
                    <a:lnTo>
                      <a:pt x="184" y="67"/>
                    </a:lnTo>
                    <a:lnTo>
                      <a:pt x="184" y="60"/>
                    </a:lnTo>
                    <a:lnTo>
                      <a:pt x="184" y="53"/>
                    </a:lnTo>
                    <a:lnTo>
                      <a:pt x="173" y="45"/>
                    </a:lnTo>
                    <a:lnTo>
                      <a:pt x="167" y="11"/>
                    </a:lnTo>
                    <a:lnTo>
                      <a:pt x="167" y="0"/>
                    </a:lnTo>
                    <a:lnTo>
                      <a:pt x="156" y="19"/>
                    </a:lnTo>
                    <a:lnTo>
                      <a:pt x="153" y="19"/>
                    </a:lnTo>
                    <a:lnTo>
                      <a:pt x="144" y="5"/>
                    </a:lnTo>
                    <a:lnTo>
                      <a:pt x="135" y="23"/>
                    </a:lnTo>
                    <a:lnTo>
                      <a:pt x="148" y="49"/>
                    </a:lnTo>
                    <a:lnTo>
                      <a:pt x="127" y="64"/>
                    </a:lnTo>
                    <a:lnTo>
                      <a:pt x="135" y="74"/>
                    </a:lnTo>
                    <a:lnTo>
                      <a:pt x="126" y="122"/>
                    </a:lnTo>
                    <a:lnTo>
                      <a:pt x="127" y="147"/>
                    </a:lnTo>
                    <a:lnTo>
                      <a:pt x="148" y="192"/>
                    </a:lnTo>
                    <a:lnTo>
                      <a:pt x="111" y="309"/>
                    </a:lnTo>
                    <a:lnTo>
                      <a:pt x="0" y="39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25" name="Freeform 409"/>
              <p:cNvSpPr>
                <a:spLocks/>
              </p:cNvSpPr>
              <p:nvPr/>
            </p:nvSpPr>
            <p:spPr bwMode="auto">
              <a:xfrm>
                <a:off x="3393" y="2347"/>
                <a:ext cx="5" cy="11"/>
              </a:xfrm>
              <a:custGeom>
                <a:avLst/>
                <a:gdLst/>
                <a:ahLst/>
                <a:cxnLst>
                  <a:cxn ang="0">
                    <a:pos x="12" y="0"/>
                  </a:cxn>
                  <a:cxn ang="0">
                    <a:pos x="12" y="4"/>
                  </a:cxn>
                  <a:cxn ang="0">
                    <a:pos x="12" y="10"/>
                  </a:cxn>
                  <a:cxn ang="0">
                    <a:pos x="14" y="11"/>
                  </a:cxn>
                  <a:cxn ang="0">
                    <a:pos x="10" y="15"/>
                  </a:cxn>
                  <a:cxn ang="0">
                    <a:pos x="10" y="18"/>
                  </a:cxn>
                  <a:cxn ang="0">
                    <a:pos x="6" y="18"/>
                  </a:cxn>
                  <a:cxn ang="0">
                    <a:pos x="6" y="19"/>
                  </a:cxn>
                  <a:cxn ang="0">
                    <a:pos x="10" y="19"/>
                  </a:cxn>
                  <a:cxn ang="0">
                    <a:pos x="6" y="25"/>
                  </a:cxn>
                  <a:cxn ang="0">
                    <a:pos x="6" y="26"/>
                  </a:cxn>
                  <a:cxn ang="0">
                    <a:pos x="4" y="25"/>
                  </a:cxn>
                  <a:cxn ang="0">
                    <a:pos x="4" y="26"/>
                  </a:cxn>
                  <a:cxn ang="0">
                    <a:pos x="4" y="29"/>
                  </a:cxn>
                  <a:cxn ang="0">
                    <a:pos x="3" y="33"/>
                  </a:cxn>
                  <a:cxn ang="0">
                    <a:pos x="0" y="29"/>
                  </a:cxn>
                  <a:cxn ang="0">
                    <a:pos x="0" y="19"/>
                  </a:cxn>
                  <a:cxn ang="0">
                    <a:pos x="4" y="15"/>
                  </a:cxn>
                  <a:cxn ang="0">
                    <a:pos x="6" y="15"/>
                  </a:cxn>
                  <a:cxn ang="0">
                    <a:pos x="10" y="10"/>
                  </a:cxn>
                  <a:cxn ang="0">
                    <a:pos x="10" y="4"/>
                  </a:cxn>
                  <a:cxn ang="0">
                    <a:pos x="10" y="0"/>
                  </a:cxn>
                  <a:cxn ang="0">
                    <a:pos x="12" y="0"/>
                  </a:cxn>
                </a:cxnLst>
                <a:rect l="0" t="0" r="r" b="b"/>
                <a:pathLst>
                  <a:path w="14" h="33">
                    <a:moveTo>
                      <a:pt x="12" y="0"/>
                    </a:moveTo>
                    <a:lnTo>
                      <a:pt x="12" y="4"/>
                    </a:lnTo>
                    <a:lnTo>
                      <a:pt x="12" y="10"/>
                    </a:lnTo>
                    <a:lnTo>
                      <a:pt x="14" y="11"/>
                    </a:lnTo>
                    <a:lnTo>
                      <a:pt x="10" y="15"/>
                    </a:lnTo>
                    <a:lnTo>
                      <a:pt x="10" y="18"/>
                    </a:lnTo>
                    <a:lnTo>
                      <a:pt x="6" y="18"/>
                    </a:lnTo>
                    <a:lnTo>
                      <a:pt x="6" y="19"/>
                    </a:lnTo>
                    <a:lnTo>
                      <a:pt x="10" y="19"/>
                    </a:lnTo>
                    <a:lnTo>
                      <a:pt x="6" y="25"/>
                    </a:lnTo>
                    <a:lnTo>
                      <a:pt x="6" y="26"/>
                    </a:lnTo>
                    <a:lnTo>
                      <a:pt x="4" y="25"/>
                    </a:lnTo>
                    <a:lnTo>
                      <a:pt x="4" y="26"/>
                    </a:lnTo>
                    <a:lnTo>
                      <a:pt x="4" y="29"/>
                    </a:lnTo>
                    <a:lnTo>
                      <a:pt x="3" y="33"/>
                    </a:lnTo>
                    <a:lnTo>
                      <a:pt x="0" y="29"/>
                    </a:lnTo>
                    <a:lnTo>
                      <a:pt x="0" y="19"/>
                    </a:lnTo>
                    <a:lnTo>
                      <a:pt x="4" y="15"/>
                    </a:lnTo>
                    <a:lnTo>
                      <a:pt x="6" y="15"/>
                    </a:lnTo>
                    <a:lnTo>
                      <a:pt x="10" y="10"/>
                    </a:lnTo>
                    <a:lnTo>
                      <a:pt x="10" y="4"/>
                    </a:lnTo>
                    <a:lnTo>
                      <a:pt x="10" y="0"/>
                    </a:lnTo>
                    <a:lnTo>
                      <a:pt x="12"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24" name="Freeform 408"/>
              <p:cNvSpPr>
                <a:spLocks/>
              </p:cNvSpPr>
              <p:nvPr/>
            </p:nvSpPr>
            <p:spPr bwMode="auto">
              <a:xfrm>
                <a:off x="3421" y="2023"/>
                <a:ext cx="208" cy="265"/>
              </a:xfrm>
              <a:custGeom>
                <a:avLst/>
                <a:gdLst/>
                <a:ahLst/>
                <a:cxnLst>
                  <a:cxn ang="0">
                    <a:pos x="587" y="82"/>
                  </a:cxn>
                  <a:cxn ang="0">
                    <a:pos x="562" y="70"/>
                  </a:cxn>
                  <a:cxn ang="0">
                    <a:pos x="541" y="15"/>
                  </a:cxn>
                  <a:cxn ang="0">
                    <a:pos x="516" y="8"/>
                  </a:cxn>
                  <a:cxn ang="0">
                    <a:pos x="497" y="1"/>
                  </a:cxn>
                  <a:cxn ang="0">
                    <a:pos x="443" y="11"/>
                  </a:cxn>
                  <a:cxn ang="0">
                    <a:pos x="396" y="35"/>
                  </a:cxn>
                  <a:cxn ang="0">
                    <a:pos x="388" y="63"/>
                  </a:cxn>
                  <a:cxn ang="0">
                    <a:pos x="393" y="114"/>
                  </a:cxn>
                  <a:cxn ang="0">
                    <a:pos x="379" y="158"/>
                  </a:cxn>
                  <a:cxn ang="0">
                    <a:pos x="341" y="195"/>
                  </a:cxn>
                  <a:cxn ang="0">
                    <a:pos x="320" y="248"/>
                  </a:cxn>
                  <a:cxn ang="0">
                    <a:pos x="286" y="311"/>
                  </a:cxn>
                  <a:cxn ang="0">
                    <a:pos x="271" y="307"/>
                  </a:cxn>
                  <a:cxn ang="0">
                    <a:pos x="251" y="336"/>
                  </a:cxn>
                  <a:cxn ang="0">
                    <a:pos x="210" y="359"/>
                  </a:cxn>
                  <a:cxn ang="0">
                    <a:pos x="154" y="446"/>
                  </a:cxn>
                  <a:cxn ang="0">
                    <a:pos x="0" y="424"/>
                  </a:cxn>
                  <a:cxn ang="0">
                    <a:pos x="22" y="467"/>
                  </a:cxn>
                  <a:cxn ang="0">
                    <a:pos x="35" y="497"/>
                  </a:cxn>
                  <a:cxn ang="0">
                    <a:pos x="72" y="520"/>
                  </a:cxn>
                  <a:cxn ang="0">
                    <a:pos x="73" y="581"/>
                  </a:cxn>
                  <a:cxn ang="0">
                    <a:pos x="88" y="591"/>
                  </a:cxn>
                  <a:cxn ang="0">
                    <a:pos x="68" y="620"/>
                  </a:cxn>
                  <a:cxn ang="0">
                    <a:pos x="51" y="637"/>
                  </a:cxn>
                  <a:cxn ang="0">
                    <a:pos x="35" y="656"/>
                  </a:cxn>
                  <a:cxn ang="0">
                    <a:pos x="31" y="673"/>
                  </a:cxn>
                  <a:cxn ang="0">
                    <a:pos x="39" y="707"/>
                  </a:cxn>
                  <a:cxn ang="0">
                    <a:pos x="64" y="699"/>
                  </a:cxn>
                  <a:cxn ang="0">
                    <a:pos x="114" y="690"/>
                  </a:cxn>
                  <a:cxn ang="0">
                    <a:pos x="140" y="696"/>
                  </a:cxn>
                  <a:cxn ang="0">
                    <a:pos x="207" y="686"/>
                  </a:cxn>
                  <a:cxn ang="0">
                    <a:pos x="214" y="723"/>
                  </a:cxn>
                  <a:cxn ang="0">
                    <a:pos x="232" y="738"/>
                  </a:cxn>
                  <a:cxn ang="0">
                    <a:pos x="243" y="782"/>
                  </a:cxn>
                  <a:cxn ang="0">
                    <a:pos x="256" y="779"/>
                  </a:cxn>
                  <a:cxn ang="0">
                    <a:pos x="271" y="782"/>
                  </a:cxn>
                  <a:cxn ang="0">
                    <a:pos x="289" y="753"/>
                  </a:cxn>
                  <a:cxn ang="0">
                    <a:pos x="302" y="759"/>
                  </a:cxn>
                  <a:cxn ang="0">
                    <a:pos x="345" y="752"/>
                  </a:cxn>
                  <a:cxn ang="0">
                    <a:pos x="364" y="760"/>
                  </a:cxn>
                  <a:cxn ang="0">
                    <a:pos x="373" y="737"/>
                  </a:cxn>
                  <a:cxn ang="0">
                    <a:pos x="360" y="673"/>
                  </a:cxn>
                  <a:cxn ang="0">
                    <a:pos x="344" y="622"/>
                  </a:cxn>
                  <a:cxn ang="0">
                    <a:pos x="320" y="596"/>
                  </a:cxn>
                  <a:cxn ang="0">
                    <a:pos x="351" y="532"/>
                  </a:cxn>
                  <a:cxn ang="0">
                    <a:pos x="396" y="543"/>
                  </a:cxn>
                  <a:cxn ang="0">
                    <a:pos x="446" y="475"/>
                  </a:cxn>
                  <a:cxn ang="0">
                    <a:pos x="484" y="386"/>
                  </a:cxn>
                  <a:cxn ang="0">
                    <a:pos x="500" y="359"/>
                  </a:cxn>
                  <a:cxn ang="0">
                    <a:pos x="505" y="329"/>
                  </a:cxn>
                  <a:cxn ang="0">
                    <a:pos x="519" y="295"/>
                  </a:cxn>
                  <a:cxn ang="0">
                    <a:pos x="533" y="282"/>
                  </a:cxn>
                  <a:cxn ang="0">
                    <a:pos x="509" y="259"/>
                  </a:cxn>
                  <a:cxn ang="0">
                    <a:pos x="497" y="252"/>
                  </a:cxn>
                  <a:cxn ang="0">
                    <a:pos x="492" y="214"/>
                  </a:cxn>
                  <a:cxn ang="0">
                    <a:pos x="495" y="180"/>
                  </a:cxn>
                  <a:cxn ang="0">
                    <a:pos x="476" y="161"/>
                  </a:cxn>
                  <a:cxn ang="0">
                    <a:pos x="497" y="135"/>
                  </a:cxn>
                  <a:cxn ang="0">
                    <a:pos x="535" y="149"/>
                  </a:cxn>
                  <a:cxn ang="0">
                    <a:pos x="585" y="135"/>
                  </a:cxn>
                </a:cxnLst>
                <a:rect l="0" t="0" r="r" b="b"/>
                <a:pathLst>
                  <a:path w="625" h="793">
                    <a:moveTo>
                      <a:pt x="623" y="91"/>
                    </a:moveTo>
                    <a:lnTo>
                      <a:pt x="625" y="91"/>
                    </a:lnTo>
                    <a:lnTo>
                      <a:pt x="611" y="91"/>
                    </a:lnTo>
                    <a:lnTo>
                      <a:pt x="610" y="93"/>
                    </a:lnTo>
                    <a:lnTo>
                      <a:pt x="606" y="89"/>
                    </a:lnTo>
                    <a:lnTo>
                      <a:pt x="595" y="87"/>
                    </a:lnTo>
                    <a:lnTo>
                      <a:pt x="589" y="87"/>
                    </a:lnTo>
                    <a:lnTo>
                      <a:pt x="587" y="82"/>
                    </a:lnTo>
                    <a:lnTo>
                      <a:pt x="585" y="78"/>
                    </a:lnTo>
                    <a:lnTo>
                      <a:pt x="580" y="76"/>
                    </a:lnTo>
                    <a:lnTo>
                      <a:pt x="576" y="63"/>
                    </a:lnTo>
                    <a:lnTo>
                      <a:pt x="573" y="68"/>
                    </a:lnTo>
                    <a:lnTo>
                      <a:pt x="573" y="70"/>
                    </a:lnTo>
                    <a:lnTo>
                      <a:pt x="570" y="70"/>
                    </a:lnTo>
                    <a:lnTo>
                      <a:pt x="568" y="70"/>
                    </a:lnTo>
                    <a:lnTo>
                      <a:pt x="562" y="70"/>
                    </a:lnTo>
                    <a:lnTo>
                      <a:pt x="554" y="53"/>
                    </a:lnTo>
                    <a:lnTo>
                      <a:pt x="558" y="46"/>
                    </a:lnTo>
                    <a:lnTo>
                      <a:pt x="556" y="30"/>
                    </a:lnTo>
                    <a:lnTo>
                      <a:pt x="554" y="26"/>
                    </a:lnTo>
                    <a:lnTo>
                      <a:pt x="553" y="20"/>
                    </a:lnTo>
                    <a:lnTo>
                      <a:pt x="549" y="16"/>
                    </a:lnTo>
                    <a:lnTo>
                      <a:pt x="543" y="15"/>
                    </a:lnTo>
                    <a:lnTo>
                      <a:pt x="541" y="15"/>
                    </a:lnTo>
                    <a:lnTo>
                      <a:pt x="541" y="16"/>
                    </a:lnTo>
                    <a:lnTo>
                      <a:pt x="535" y="16"/>
                    </a:lnTo>
                    <a:lnTo>
                      <a:pt x="535" y="11"/>
                    </a:lnTo>
                    <a:lnTo>
                      <a:pt x="535" y="8"/>
                    </a:lnTo>
                    <a:lnTo>
                      <a:pt x="527" y="1"/>
                    </a:lnTo>
                    <a:lnTo>
                      <a:pt x="519" y="1"/>
                    </a:lnTo>
                    <a:lnTo>
                      <a:pt x="516" y="4"/>
                    </a:lnTo>
                    <a:lnTo>
                      <a:pt x="516" y="8"/>
                    </a:lnTo>
                    <a:lnTo>
                      <a:pt x="516" y="4"/>
                    </a:lnTo>
                    <a:lnTo>
                      <a:pt x="514" y="0"/>
                    </a:lnTo>
                    <a:lnTo>
                      <a:pt x="511" y="0"/>
                    </a:lnTo>
                    <a:lnTo>
                      <a:pt x="509" y="0"/>
                    </a:lnTo>
                    <a:lnTo>
                      <a:pt x="503" y="0"/>
                    </a:lnTo>
                    <a:lnTo>
                      <a:pt x="503" y="4"/>
                    </a:lnTo>
                    <a:lnTo>
                      <a:pt x="501" y="0"/>
                    </a:lnTo>
                    <a:lnTo>
                      <a:pt x="497" y="1"/>
                    </a:lnTo>
                    <a:lnTo>
                      <a:pt x="497" y="4"/>
                    </a:lnTo>
                    <a:lnTo>
                      <a:pt x="492" y="8"/>
                    </a:lnTo>
                    <a:lnTo>
                      <a:pt x="484" y="12"/>
                    </a:lnTo>
                    <a:lnTo>
                      <a:pt x="469" y="8"/>
                    </a:lnTo>
                    <a:lnTo>
                      <a:pt x="458" y="11"/>
                    </a:lnTo>
                    <a:lnTo>
                      <a:pt x="457" y="11"/>
                    </a:lnTo>
                    <a:lnTo>
                      <a:pt x="446" y="11"/>
                    </a:lnTo>
                    <a:lnTo>
                      <a:pt x="443" y="11"/>
                    </a:lnTo>
                    <a:lnTo>
                      <a:pt x="417" y="19"/>
                    </a:lnTo>
                    <a:lnTo>
                      <a:pt x="417" y="20"/>
                    </a:lnTo>
                    <a:lnTo>
                      <a:pt x="413" y="23"/>
                    </a:lnTo>
                    <a:lnTo>
                      <a:pt x="413" y="27"/>
                    </a:lnTo>
                    <a:lnTo>
                      <a:pt x="401" y="34"/>
                    </a:lnTo>
                    <a:lnTo>
                      <a:pt x="401" y="35"/>
                    </a:lnTo>
                    <a:lnTo>
                      <a:pt x="396" y="34"/>
                    </a:lnTo>
                    <a:lnTo>
                      <a:pt x="396" y="35"/>
                    </a:lnTo>
                    <a:lnTo>
                      <a:pt x="393" y="40"/>
                    </a:lnTo>
                    <a:lnTo>
                      <a:pt x="396" y="40"/>
                    </a:lnTo>
                    <a:lnTo>
                      <a:pt x="388" y="49"/>
                    </a:lnTo>
                    <a:lnTo>
                      <a:pt x="385" y="49"/>
                    </a:lnTo>
                    <a:lnTo>
                      <a:pt x="382" y="55"/>
                    </a:lnTo>
                    <a:lnTo>
                      <a:pt x="379" y="57"/>
                    </a:lnTo>
                    <a:lnTo>
                      <a:pt x="385" y="61"/>
                    </a:lnTo>
                    <a:lnTo>
                      <a:pt x="388" y="63"/>
                    </a:lnTo>
                    <a:lnTo>
                      <a:pt x="393" y="78"/>
                    </a:lnTo>
                    <a:lnTo>
                      <a:pt x="390" y="84"/>
                    </a:lnTo>
                    <a:lnTo>
                      <a:pt x="396" y="87"/>
                    </a:lnTo>
                    <a:lnTo>
                      <a:pt x="396" y="95"/>
                    </a:lnTo>
                    <a:lnTo>
                      <a:pt x="393" y="99"/>
                    </a:lnTo>
                    <a:lnTo>
                      <a:pt x="396" y="108"/>
                    </a:lnTo>
                    <a:lnTo>
                      <a:pt x="396" y="112"/>
                    </a:lnTo>
                    <a:lnTo>
                      <a:pt x="393" y="114"/>
                    </a:lnTo>
                    <a:lnTo>
                      <a:pt x="393" y="119"/>
                    </a:lnTo>
                    <a:lnTo>
                      <a:pt x="390" y="123"/>
                    </a:lnTo>
                    <a:lnTo>
                      <a:pt x="385" y="129"/>
                    </a:lnTo>
                    <a:lnTo>
                      <a:pt x="377" y="139"/>
                    </a:lnTo>
                    <a:lnTo>
                      <a:pt x="377" y="143"/>
                    </a:lnTo>
                    <a:lnTo>
                      <a:pt x="373" y="146"/>
                    </a:lnTo>
                    <a:lnTo>
                      <a:pt x="377" y="157"/>
                    </a:lnTo>
                    <a:lnTo>
                      <a:pt x="379" y="158"/>
                    </a:lnTo>
                    <a:lnTo>
                      <a:pt x="377" y="169"/>
                    </a:lnTo>
                    <a:lnTo>
                      <a:pt x="377" y="173"/>
                    </a:lnTo>
                    <a:lnTo>
                      <a:pt x="377" y="176"/>
                    </a:lnTo>
                    <a:lnTo>
                      <a:pt x="364" y="183"/>
                    </a:lnTo>
                    <a:lnTo>
                      <a:pt x="333" y="177"/>
                    </a:lnTo>
                    <a:lnTo>
                      <a:pt x="331" y="184"/>
                    </a:lnTo>
                    <a:lnTo>
                      <a:pt x="337" y="195"/>
                    </a:lnTo>
                    <a:lnTo>
                      <a:pt x="341" y="195"/>
                    </a:lnTo>
                    <a:lnTo>
                      <a:pt x="344" y="213"/>
                    </a:lnTo>
                    <a:lnTo>
                      <a:pt x="347" y="214"/>
                    </a:lnTo>
                    <a:lnTo>
                      <a:pt x="350" y="221"/>
                    </a:lnTo>
                    <a:lnTo>
                      <a:pt x="341" y="227"/>
                    </a:lnTo>
                    <a:lnTo>
                      <a:pt x="333" y="236"/>
                    </a:lnTo>
                    <a:lnTo>
                      <a:pt x="327" y="232"/>
                    </a:lnTo>
                    <a:lnTo>
                      <a:pt x="316" y="236"/>
                    </a:lnTo>
                    <a:lnTo>
                      <a:pt x="320" y="248"/>
                    </a:lnTo>
                    <a:lnTo>
                      <a:pt x="309" y="271"/>
                    </a:lnTo>
                    <a:lnTo>
                      <a:pt x="309" y="288"/>
                    </a:lnTo>
                    <a:lnTo>
                      <a:pt x="312" y="303"/>
                    </a:lnTo>
                    <a:lnTo>
                      <a:pt x="308" y="307"/>
                    </a:lnTo>
                    <a:lnTo>
                      <a:pt x="301" y="321"/>
                    </a:lnTo>
                    <a:lnTo>
                      <a:pt x="293" y="322"/>
                    </a:lnTo>
                    <a:lnTo>
                      <a:pt x="287" y="311"/>
                    </a:lnTo>
                    <a:lnTo>
                      <a:pt x="286" y="311"/>
                    </a:lnTo>
                    <a:lnTo>
                      <a:pt x="285" y="310"/>
                    </a:lnTo>
                    <a:lnTo>
                      <a:pt x="285" y="307"/>
                    </a:lnTo>
                    <a:lnTo>
                      <a:pt x="279" y="310"/>
                    </a:lnTo>
                    <a:lnTo>
                      <a:pt x="285" y="311"/>
                    </a:lnTo>
                    <a:lnTo>
                      <a:pt x="282" y="314"/>
                    </a:lnTo>
                    <a:lnTo>
                      <a:pt x="276" y="311"/>
                    </a:lnTo>
                    <a:lnTo>
                      <a:pt x="271" y="310"/>
                    </a:lnTo>
                    <a:lnTo>
                      <a:pt x="271" y="307"/>
                    </a:lnTo>
                    <a:lnTo>
                      <a:pt x="268" y="311"/>
                    </a:lnTo>
                    <a:lnTo>
                      <a:pt x="266" y="314"/>
                    </a:lnTo>
                    <a:lnTo>
                      <a:pt x="266" y="316"/>
                    </a:lnTo>
                    <a:lnTo>
                      <a:pt x="261" y="321"/>
                    </a:lnTo>
                    <a:lnTo>
                      <a:pt x="256" y="321"/>
                    </a:lnTo>
                    <a:lnTo>
                      <a:pt x="256" y="322"/>
                    </a:lnTo>
                    <a:lnTo>
                      <a:pt x="248" y="326"/>
                    </a:lnTo>
                    <a:lnTo>
                      <a:pt x="251" y="336"/>
                    </a:lnTo>
                    <a:lnTo>
                      <a:pt x="253" y="336"/>
                    </a:lnTo>
                    <a:lnTo>
                      <a:pt x="253" y="340"/>
                    </a:lnTo>
                    <a:lnTo>
                      <a:pt x="237" y="344"/>
                    </a:lnTo>
                    <a:lnTo>
                      <a:pt x="226" y="344"/>
                    </a:lnTo>
                    <a:lnTo>
                      <a:pt x="229" y="340"/>
                    </a:lnTo>
                    <a:lnTo>
                      <a:pt x="221" y="340"/>
                    </a:lnTo>
                    <a:lnTo>
                      <a:pt x="215" y="344"/>
                    </a:lnTo>
                    <a:lnTo>
                      <a:pt x="210" y="359"/>
                    </a:lnTo>
                    <a:lnTo>
                      <a:pt x="205" y="360"/>
                    </a:lnTo>
                    <a:lnTo>
                      <a:pt x="200" y="385"/>
                    </a:lnTo>
                    <a:lnTo>
                      <a:pt x="202" y="393"/>
                    </a:lnTo>
                    <a:lnTo>
                      <a:pt x="202" y="404"/>
                    </a:lnTo>
                    <a:lnTo>
                      <a:pt x="196" y="414"/>
                    </a:lnTo>
                    <a:lnTo>
                      <a:pt x="202" y="420"/>
                    </a:lnTo>
                    <a:lnTo>
                      <a:pt x="196" y="427"/>
                    </a:lnTo>
                    <a:lnTo>
                      <a:pt x="154" y="446"/>
                    </a:lnTo>
                    <a:lnTo>
                      <a:pt x="150" y="443"/>
                    </a:lnTo>
                    <a:lnTo>
                      <a:pt x="140" y="442"/>
                    </a:lnTo>
                    <a:lnTo>
                      <a:pt x="129" y="443"/>
                    </a:lnTo>
                    <a:lnTo>
                      <a:pt x="123" y="448"/>
                    </a:lnTo>
                    <a:lnTo>
                      <a:pt x="119" y="452"/>
                    </a:lnTo>
                    <a:lnTo>
                      <a:pt x="99" y="448"/>
                    </a:lnTo>
                    <a:lnTo>
                      <a:pt x="60" y="452"/>
                    </a:lnTo>
                    <a:lnTo>
                      <a:pt x="0" y="424"/>
                    </a:lnTo>
                    <a:lnTo>
                      <a:pt x="15" y="452"/>
                    </a:lnTo>
                    <a:lnTo>
                      <a:pt x="20" y="452"/>
                    </a:lnTo>
                    <a:lnTo>
                      <a:pt x="20" y="454"/>
                    </a:lnTo>
                    <a:lnTo>
                      <a:pt x="20" y="458"/>
                    </a:lnTo>
                    <a:lnTo>
                      <a:pt x="20" y="461"/>
                    </a:lnTo>
                    <a:lnTo>
                      <a:pt x="20" y="465"/>
                    </a:lnTo>
                    <a:lnTo>
                      <a:pt x="20" y="467"/>
                    </a:lnTo>
                    <a:lnTo>
                      <a:pt x="22" y="467"/>
                    </a:lnTo>
                    <a:lnTo>
                      <a:pt x="22" y="473"/>
                    </a:lnTo>
                    <a:lnTo>
                      <a:pt x="24" y="473"/>
                    </a:lnTo>
                    <a:lnTo>
                      <a:pt x="22" y="475"/>
                    </a:lnTo>
                    <a:lnTo>
                      <a:pt x="26" y="478"/>
                    </a:lnTo>
                    <a:lnTo>
                      <a:pt x="26" y="486"/>
                    </a:lnTo>
                    <a:lnTo>
                      <a:pt x="30" y="488"/>
                    </a:lnTo>
                    <a:lnTo>
                      <a:pt x="31" y="493"/>
                    </a:lnTo>
                    <a:lnTo>
                      <a:pt x="35" y="497"/>
                    </a:lnTo>
                    <a:lnTo>
                      <a:pt x="37" y="503"/>
                    </a:lnTo>
                    <a:lnTo>
                      <a:pt x="42" y="505"/>
                    </a:lnTo>
                    <a:lnTo>
                      <a:pt x="51" y="509"/>
                    </a:lnTo>
                    <a:lnTo>
                      <a:pt x="58" y="509"/>
                    </a:lnTo>
                    <a:lnTo>
                      <a:pt x="60" y="516"/>
                    </a:lnTo>
                    <a:lnTo>
                      <a:pt x="64" y="517"/>
                    </a:lnTo>
                    <a:lnTo>
                      <a:pt x="64" y="520"/>
                    </a:lnTo>
                    <a:lnTo>
                      <a:pt x="72" y="520"/>
                    </a:lnTo>
                    <a:lnTo>
                      <a:pt x="72" y="522"/>
                    </a:lnTo>
                    <a:lnTo>
                      <a:pt x="68" y="532"/>
                    </a:lnTo>
                    <a:lnTo>
                      <a:pt x="73" y="550"/>
                    </a:lnTo>
                    <a:lnTo>
                      <a:pt x="73" y="566"/>
                    </a:lnTo>
                    <a:lnTo>
                      <a:pt x="72" y="576"/>
                    </a:lnTo>
                    <a:lnTo>
                      <a:pt x="73" y="577"/>
                    </a:lnTo>
                    <a:lnTo>
                      <a:pt x="72" y="580"/>
                    </a:lnTo>
                    <a:lnTo>
                      <a:pt x="73" y="581"/>
                    </a:lnTo>
                    <a:lnTo>
                      <a:pt x="77" y="581"/>
                    </a:lnTo>
                    <a:lnTo>
                      <a:pt x="79" y="581"/>
                    </a:lnTo>
                    <a:lnTo>
                      <a:pt x="83" y="581"/>
                    </a:lnTo>
                    <a:lnTo>
                      <a:pt x="84" y="580"/>
                    </a:lnTo>
                    <a:lnTo>
                      <a:pt x="88" y="581"/>
                    </a:lnTo>
                    <a:lnTo>
                      <a:pt x="89" y="581"/>
                    </a:lnTo>
                    <a:lnTo>
                      <a:pt x="91" y="588"/>
                    </a:lnTo>
                    <a:lnTo>
                      <a:pt x="88" y="591"/>
                    </a:lnTo>
                    <a:lnTo>
                      <a:pt x="88" y="606"/>
                    </a:lnTo>
                    <a:lnTo>
                      <a:pt x="84" y="607"/>
                    </a:lnTo>
                    <a:lnTo>
                      <a:pt x="84" y="614"/>
                    </a:lnTo>
                    <a:lnTo>
                      <a:pt x="84" y="618"/>
                    </a:lnTo>
                    <a:lnTo>
                      <a:pt x="73" y="618"/>
                    </a:lnTo>
                    <a:lnTo>
                      <a:pt x="68" y="618"/>
                    </a:lnTo>
                    <a:lnTo>
                      <a:pt x="68" y="620"/>
                    </a:lnTo>
                    <a:lnTo>
                      <a:pt x="64" y="620"/>
                    </a:lnTo>
                    <a:lnTo>
                      <a:pt x="58" y="622"/>
                    </a:lnTo>
                    <a:lnTo>
                      <a:pt x="54" y="622"/>
                    </a:lnTo>
                    <a:lnTo>
                      <a:pt x="51" y="626"/>
                    </a:lnTo>
                    <a:lnTo>
                      <a:pt x="51" y="629"/>
                    </a:lnTo>
                    <a:lnTo>
                      <a:pt x="51" y="630"/>
                    </a:lnTo>
                    <a:lnTo>
                      <a:pt x="51" y="633"/>
                    </a:lnTo>
                    <a:lnTo>
                      <a:pt x="51" y="637"/>
                    </a:lnTo>
                    <a:lnTo>
                      <a:pt x="46" y="637"/>
                    </a:lnTo>
                    <a:lnTo>
                      <a:pt x="45" y="637"/>
                    </a:lnTo>
                    <a:lnTo>
                      <a:pt x="42" y="633"/>
                    </a:lnTo>
                    <a:lnTo>
                      <a:pt x="42" y="637"/>
                    </a:lnTo>
                    <a:lnTo>
                      <a:pt x="37" y="639"/>
                    </a:lnTo>
                    <a:lnTo>
                      <a:pt x="37" y="650"/>
                    </a:lnTo>
                    <a:lnTo>
                      <a:pt x="37" y="654"/>
                    </a:lnTo>
                    <a:lnTo>
                      <a:pt x="35" y="656"/>
                    </a:lnTo>
                    <a:lnTo>
                      <a:pt x="37" y="660"/>
                    </a:lnTo>
                    <a:lnTo>
                      <a:pt x="37" y="662"/>
                    </a:lnTo>
                    <a:lnTo>
                      <a:pt x="35" y="665"/>
                    </a:lnTo>
                    <a:lnTo>
                      <a:pt x="37" y="667"/>
                    </a:lnTo>
                    <a:lnTo>
                      <a:pt x="37" y="671"/>
                    </a:lnTo>
                    <a:lnTo>
                      <a:pt x="34" y="671"/>
                    </a:lnTo>
                    <a:lnTo>
                      <a:pt x="31" y="671"/>
                    </a:lnTo>
                    <a:lnTo>
                      <a:pt x="31" y="673"/>
                    </a:lnTo>
                    <a:lnTo>
                      <a:pt x="30" y="677"/>
                    </a:lnTo>
                    <a:lnTo>
                      <a:pt x="30" y="696"/>
                    </a:lnTo>
                    <a:lnTo>
                      <a:pt x="26" y="700"/>
                    </a:lnTo>
                    <a:lnTo>
                      <a:pt x="31" y="700"/>
                    </a:lnTo>
                    <a:lnTo>
                      <a:pt x="34" y="703"/>
                    </a:lnTo>
                    <a:lnTo>
                      <a:pt x="31" y="711"/>
                    </a:lnTo>
                    <a:lnTo>
                      <a:pt x="34" y="714"/>
                    </a:lnTo>
                    <a:lnTo>
                      <a:pt x="39" y="707"/>
                    </a:lnTo>
                    <a:lnTo>
                      <a:pt x="46" y="707"/>
                    </a:lnTo>
                    <a:lnTo>
                      <a:pt x="42" y="705"/>
                    </a:lnTo>
                    <a:lnTo>
                      <a:pt x="46" y="700"/>
                    </a:lnTo>
                    <a:lnTo>
                      <a:pt x="51" y="700"/>
                    </a:lnTo>
                    <a:lnTo>
                      <a:pt x="51" y="707"/>
                    </a:lnTo>
                    <a:lnTo>
                      <a:pt x="57" y="707"/>
                    </a:lnTo>
                    <a:lnTo>
                      <a:pt x="51" y="707"/>
                    </a:lnTo>
                    <a:lnTo>
                      <a:pt x="64" y="699"/>
                    </a:lnTo>
                    <a:lnTo>
                      <a:pt x="79" y="700"/>
                    </a:lnTo>
                    <a:lnTo>
                      <a:pt x="83" y="700"/>
                    </a:lnTo>
                    <a:lnTo>
                      <a:pt x="95" y="703"/>
                    </a:lnTo>
                    <a:lnTo>
                      <a:pt x="95" y="696"/>
                    </a:lnTo>
                    <a:lnTo>
                      <a:pt x="99" y="692"/>
                    </a:lnTo>
                    <a:lnTo>
                      <a:pt x="115" y="694"/>
                    </a:lnTo>
                    <a:lnTo>
                      <a:pt x="115" y="690"/>
                    </a:lnTo>
                    <a:lnTo>
                      <a:pt x="114" y="690"/>
                    </a:lnTo>
                    <a:lnTo>
                      <a:pt x="119" y="686"/>
                    </a:lnTo>
                    <a:lnTo>
                      <a:pt x="116" y="688"/>
                    </a:lnTo>
                    <a:lnTo>
                      <a:pt x="116" y="694"/>
                    </a:lnTo>
                    <a:lnTo>
                      <a:pt x="131" y="700"/>
                    </a:lnTo>
                    <a:lnTo>
                      <a:pt x="137" y="699"/>
                    </a:lnTo>
                    <a:lnTo>
                      <a:pt x="140" y="700"/>
                    </a:lnTo>
                    <a:lnTo>
                      <a:pt x="140" y="705"/>
                    </a:lnTo>
                    <a:lnTo>
                      <a:pt x="140" y="696"/>
                    </a:lnTo>
                    <a:lnTo>
                      <a:pt x="144" y="696"/>
                    </a:lnTo>
                    <a:lnTo>
                      <a:pt x="156" y="696"/>
                    </a:lnTo>
                    <a:lnTo>
                      <a:pt x="164" y="692"/>
                    </a:lnTo>
                    <a:lnTo>
                      <a:pt x="177" y="694"/>
                    </a:lnTo>
                    <a:lnTo>
                      <a:pt x="183" y="690"/>
                    </a:lnTo>
                    <a:lnTo>
                      <a:pt x="200" y="686"/>
                    </a:lnTo>
                    <a:lnTo>
                      <a:pt x="209" y="692"/>
                    </a:lnTo>
                    <a:lnTo>
                      <a:pt x="207" y="686"/>
                    </a:lnTo>
                    <a:lnTo>
                      <a:pt x="202" y="681"/>
                    </a:lnTo>
                    <a:lnTo>
                      <a:pt x="195" y="686"/>
                    </a:lnTo>
                    <a:lnTo>
                      <a:pt x="196" y="680"/>
                    </a:lnTo>
                    <a:lnTo>
                      <a:pt x="202" y="680"/>
                    </a:lnTo>
                    <a:lnTo>
                      <a:pt x="209" y="684"/>
                    </a:lnTo>
                    <a:lnTo>
                      <a:pt x="210" y="692"/>
                    </a:lnTo>
                    <a:lnTo>
                      <a:pt x="215" y="700"/>
                    </a:lnTo>
                    <a:lnTo>
                      <a:pt x="214" y="723"/>
                    </a:lnTo>
                    <a:lnTo>
                      <a:pt x="221" y="723"/>
                    </a:lnTo>
                    <a:lnTo>
                      <a:pt x="224" y="726"/>
                    </a:lnTo>
                    <a:lnTo>
                      <a:pt x="224" y="723"/>
                    </a:lnTo>
                    <a:lnTo>
                      <a:pt x="236" y="729"/>
                    </a:lnTo>
                    <a:lnTo>
                      <a:pt x="232" y="730"/>
                    </a:lnTo>
                    <a:lnTo>
                      <a:pt x="232" y="737"/>
                    </a:lnTo>
                    <a:lnTo>
                      <a:pt x="236" y="738"/>
                    </a:lnTo>
                    <a:lnTo>
                      <a:pt x="232" y="738"/>
                    </a:lnTo>
                    <a:lnTo>
                      <a:pt x="232" y="741"/>
                    </a:lnTo>
                    <a:lnTo>
                      <a:pt x="237" y="752"/>
                    </a:lnTo>
                    <a:lnTo>
                      <a:pt x="237" y="759"/>
                    </a:lnTo>
                    <a:lnTo>
                      <a:pt x="237" y="771"/>
                    </a:lnTo>
                    <a:lnTo>
                      <a:pt x="245" y="771"/>
                    </a:lnTo>
                    <a:lnTo>
                      <a:pt x="243" y="775"/>
                    </a:lnTo>
                    <a:lnTo>
                      <a:pt x="245" y="779"/>
                    </a:lnTo>
                    <a:lnTo>
                      <a:pt x="243" y="782"/>
                    </a:lnTo>
                    <a:lnTo>
                      <a:pt x="245" y="782"/>
                    </a:lnTo>
                    <a:lnTo>
                      <a:pt x="245" y="779"/>
                    </a:lnTo>
                    <a:lnTo>
                      <a:pt x="248" y="782"/>
                    </a:lnTo>
                    <a:lnTo>
                      <a:pt x="248" y="779"/>
                    </a:lnTo>
                    <a:lnTo>
                      <a:pt x="248" y="786"/>
                    </a:lnTo>
                    <a:lnTo>
                      <a:pt x="251" y="786"/>
                    </a:lnTo>
                    <a:lnTo>
                      <a:pt x="256" y="783"/>
                    </a:lnTo>
                    <a:lnTo>
                      <a:pt x="256" y="779"/>
                    </a:lnTo>
                    <a:lnTo>
                      <a:pt x="261" y="787"/>
                    </a:lnTo>
                    <a:lnTo>
                      <a:pt x="261" y="779"/>
                    </a:lnTo>
                    <a:lnTo>
                      <a:pt x="266" y="779"/>
                    </a:lnTo>
                    <a:lnTo>
                      <a:pt x="266" y="793"/>
                    </a:lnTo>
                    <a:lnTo>
                      <a:pt x="268" y="793"/>
                    </a:lnTo>
                    <a:lnTo>
                      <a:pt x="268" y="779"/>
                    </a:lnTo>
                    <a:lnTo>
                      <a:pt x="271" y="787"/>
                    </a:lnTo>
                    <a:lnTo>
                      <a:pt x="271" y="782"/>
                    </a:lnTo>
                    <a:lnTo>
                      <a:pt x="274" y="779"/>
                    </a:lnTo>
                    <a:lnTo>
                      <a:pt x="274" y="778"/>
                    </a:lnTo>
                    <a:lnTo>
                      <a:pt x="274" y="779"/>
                    </a:lnTo>
                    <a:lnTo>
                      <a:pt x="276" y="779"/>
                    </a:lnTo>
                    <a:lnTo>
                      <a:pt x="276" y="778"/>
                    </a:lnTo>
                    <a:lnTo>
                      <a:pt x="289" y="778"/>
                    </a:lnTo>
                    <a:lnTo>
                      <a:pt x="289" y="753"/>
                    </a:lnTo>
                    <a:lnTo>
                      <a:pt x="291" y="752"/>
                    </a:lnTo>
                    <a:lnTo>
                      <a:pt x="293" y="752"/>
                    </a:lnTo>
                    <a:lnTo>
                      <a:pt x="294" y="759"/>
                    </a:lnTo>
                    <a:lnTo>
                      <a:pt x="294" y="760"/>
                    </a:lnTo>
                    <a:lnTo>
                      <a:pt x="294" y="753"/>
                    </a:lnTo>
                    <a:lnTo>
                      <a:pt x="298" y="752"/>
                    </a:lnTo>
                    <a:lnTo>
                      <a:pt x="298" y="760"/>
                    </a:lnTo>
                    <a:lnTo>
                      <a:pt x="302" y="759"/>
                    </a:lnTo>
                    <a:lnTo>
                      <a:pt x="306" y="760"/>
                    </a:lnTo>
                    <a:lnTo>
                      <a:pt x="309" y="759"/>
                    </a:lnTo>
                    <a:lnTo>
                      <a:pt x="312" y="756"/>
                    </a:lnTo>
                    <a:lnTo>
                      <a:pt x="321" y="759"/>
                    </a:lnTo>
                    <a:lnTo>
                      <a:pt x="325" y="764"/>
                    </a:lnTo>
                    <a:lnTo>
                      <a:pt x="339" y="763"/>
                    </a:lnTo>
                    <a:lnTo>
                      <a:pt x="341" y="753"/>
                    </a:lnTo>
                    <a:lnTo>
                      <a:pt x="345" y="752"/>
                    </a:lnTo>
                    <a:lnTo>
                      <a:pt x="350" y="752"/>
                    </a:lnTo>
                    <a:lnTo>
                      <a:pt x="351" y="752"/>
                    </a:lnTo>
                    <a:lnTo>
                      <a:pt x="352" y="748"/>
                    </a:lnTo>
                    <a:lnTo>
                      <a:pt x="358" y="748"/>
                    </a:lnTo>
                    <a:lnTo>
                      <a:pt x="358" y="759"/>
                    </a:lnTo>
                    <a:lnTo>
                      <a:pt x="360" y="760"/>
                    </a:lnTo>
                    <a:lnTo>
                      <a:pt x="363" y="760"/>
                    </a:lnTo>
                    <a:lnTo>
                      <a:pt x="364" y="760"/>
                    </a:lnTo>
                    <a:lnTo>
                      <a:pt x="369" y="759"/>
                    </a:lnTo>
                    <a:lnTo>
                      <a:pt x="369" y="753"/>
                    </a:lnTo>
                    <a:lnTo>
                      <a:pt x="374" y="752"/>
                    </a:lnTo>
                    <a:lnTo>
                      <a:pt x="377" y="748"/>
                    </a:lnTo>
                    <a:lnTo>
                      <a:pt x="374" y="748"/>
                    </a:lnTo>
                    <a:lnTo>
                      <a:pt x="374" y="741"/>
                    </a:lnTo>
                    <a:lnTo>
                      <a:pt x="373" y="741"/>
                    </a:lnTo>
                    <a:lnTo>
                      <a:pt x="373" y="737"/>
                    </a:lnTo>
                    <a:lnTo>
                      <a:pt x="374" y="734"/>
                    </a:lnTo>
                    <a:lnTo>
                      <a:pt x="377" y="733"/>
                    </a:lnTo>
                    <a:lnTo>
                      <a:pt x="374" y="729"/>
                    </a:lnTo>
                    <a:lnTo>
                      <a:pt x="374" y="723"/>
                    </a:lnTo>
                    <a:lnTo>
                      <a:pt x="373" y="719"/>
                    </a:lnTo>
                    <a:lnTo>
                      <a:pt x="369" y="705"/>
                    </a:lnTo>
                    <a:lnTo>
                      <a:pt x="363" y="699"/>
                    </a:lnTo>
                    <a:lnTo>
                      <a:pt x="360" y="673"/>
                    </a:lnTo>
                    <a:lnTo>
                      <a:pt x="347" y="673"/>
                    </a:lnTo>
                    <a:lnTo>
                      <a:pt x="345" y="667"/>
                    </a:lnTo>
                    <a:lnTo>
                      <a:pt x="344" y="667"/>
                    </a:lnTo>
                    <a:lnTo>
                      <a:pt x="341" y="662"/>
                    </a:lnTo>
                    <a:lnTo>
                      <a:pt x="339" y="656"/>
                    </a:lnTo>
                    <a:lnTo>
                      <a:pt x="341" y="639"/>
                    </a:lnTo>
                    <a:lnTo>
                      <a:pt x="341" y="637"/>
                    </a:lnTo>
                    <a:lnTo>
                      <a:pt x="344" y="622"/>
                    </a:lnTo>
                    <a:lnTo>
                      <a:pt x="341" y="622"/>
                    </a:lnTo>
                    <a:lnTo>
                      <a:pt x="339" y="620"/>
                    </a:lnTo>
                    <a:lnTo>
                      <a:pt x="331" y="620"/>
                    </a:lnTo>
                    <a:lnTo>
                      <a:pt x="327" y="620"/>
                    </a:lnTo>
                    <a:lnTo>
                      <a:pt x="325" y="615"/>
                    </a:lnTo>
                    <a:lnTo>
                      <a:pt x="320" y="611"/>
                    </a:lnTo>
                    <a:lnTo>
                      <a:pt x="316" y="607"/>
                    </a:lnTo>
                    <a:lnTo>
                      <a:pt x="320" y="596"/>
                    </a:lnTo>
                    <a:lnTo>
                      <a:pt x="320" y="587"/>
                    </a:lnTo>
                    <a:lnTo>
                      <a:pt x="325" y="580"/>
                    </a:lnTo>
                    <a:lnTo>
                      <a:pt x="327" y="577"/>
                    </a:lnTo>
                    <a:lnTo>
                      <a:pt x="333" y="573"/>
                    </a:lnTo>
                    <a:lnTo>
                      <a:pt x="339" y="558"/>
                    </a:lnTo>
                    <a:lnTo>
                      <a:pt x="341" y="546"/>
                    </a:lnTo>
                    <a:lnTo>
                      <a:pt x="347" y="539"/>
                    </a:lnTo>
                    <a:lnTo>
                      <a:pt x="351" y="532"/>
                    </a:lnTo>
                    <a:lnTo>
                      <a:pt x="355" y="532"/>
                    </a:lnTo>
                    <a:lnTo>
                      <a:pt x="358" y="536"/>
                    </a:lnTo>
                    <a:lnTo>
                      <a:pt x="360" y="539"/>
                    </a:lnTo>
                    <a:lnTo>
                      <a:pt x="363" y="551"/>
                    </a:lnTo>
                    <a:lnTo>
                      <a:pt x="371" y="551"/>
                    </a:lnTo>
                    <a:lnTo>
                      <a:pt x="382" y="546"/>
                    </a:lnTo>
                    <a:lnTo>
                      <a:pt x="388" y="543"/>
                    </a:lnTo>
                    <a:lnTo>
                      <a:pt x="396" y="543"/>
                    </a:lnTo>
                    <a:lnTo>
                      <a:pt x="408" y="536"/>
                    </a:lnTo>
                    <a:lnTo>
                      <a:pt x="408" y="528"/>
                    </a:lnTo>
                    <a:lnTo>
                      <a:pt x="411" y="522"/>
                    </a:lnTo>
                    <a:lnTo>
                      <a:pt x="416" y="517"/>
                    </a:lnTo>
                    <a:lnTo>
                      <a:pt x="417" y="513"/>
                    </a:lnTo>
                    <a:lnTo>
                      <a:pt x="421" y="497"/>
                    </a:lnTo>
                    <a:lnTo>
                      <a:pt x="424" y="490"/>
                    </a:lnTo>
                    <a:lnTo>
                      <a:pt x="446" y="475"/>
                    </a:lnTo>
                    <a:lnTo>
                      <a:pt x="457" y="443"/>
                    </a:lnTo>
                    <a:lnTo>
                      <a:pt x="458" y="420"/>
                    </a:lnTo>
                    <a:lnTo>
                      <a:pt x="467" y="419"/>
                    </a:lnTo>
                    <a:lnTo>
                      <a:pt x="476" y="414"/>
                    </a:lnTo>
                    <a:lnTo>
                      <a:pt x="484" y="405"/>
                    </a:lnTo>
                    <a:lnTo>
                      <a:pt x="478" y="394"/>
                    </a:lnTo>
                    <a:lnTo>
                      <a:pt x="484" y="389"/>
                    </a:lnTo>
                    <a:lnTo>
                      <a:pt x="484" y="386"/>
                    </a:lnTo>
                    <a:lnTo>
                      <a:pt x="486" y="386"/>
                    </a:lnTo>
                    <a:lnTo>
                      <a:pt x="488" y="382"/>
                    </a:lnTo>
                    <a:lnTo>
                      <a:pt x="495" y="374"/>
                    </a:lnTo>
                    <a:lnTo>
                      <a:pt x="495" y="371"/>
                    </a:lnTo>
                    <a:lnTo>
                      <a:pt x="495" y="367"/>
                    </a:lnTo>
                    <a:lnTo>
                      <a:pt x="497" y="367"/>
                    </a:lnTo>
                    <a:lnTo>
                      <a:pt x="497" y="363"/>
                    </a:lnTo>
                    <a:lnTo>
                      <a:pt x="500" y="359"/>
                    </a:lnTo>
                    <a:lnTo>
                      <a:pt x="503" y="359"/>
                    </a:lnTo>
                    <a:lnTo>
                      <a:pt x="503" y="352"/>
                    </a:lnTo>
                    <a:lnTo>
                      <a:pt x="509" y="352"/>
                    </a:lnTo>
                    <a:lnTo>
                      <a:pt x="503" y="349"/>
                    </a:lnTo>
                    <a:lnTo>
                      <a:pt x="503" y="348"/>
                    </a:lnTo>
                    <a:lnTo>
                      <a:pt x="503" y="340"/>
                    </a:lnTo>
                    <a:lnTo>
                      <a:pt x="507" y="329"/>
                    </a:lnTo>
                    <a:lnTo>
                      <a:pt x="505" y="329"/>
                    </a:lnTo>
                    <a:lnTo>
                      <a:pt x="503" y="311"/>
                    </a:lnTo>
                    <a:lnTo>
                      <a:pt x="503" y="310"/>
                    </a:lnTo>
                    <a:lnTo>
                      <a:pt x="509" y="303"/>
                    </a:lnTo>
                    <a:lnTo>
                      <a:pt x="514" y="303"/>
                    </a:lnTo>
                    <a:lnTo>
                      <a:pt x="514" y="299"/>
                    </a:lnTo>
                    <a:lnTo>
                      <a:pt x="516" y="299"/>
                    </a:lnTo>
                    <a:lnTo>
                      <a:pt x="516" y="297"/>
                    </a:lnTo>
                    <a:lnTo>
                      <a:pt x="519" y="295"/>
                    </a:lnTo>
                    <a:lnTo>
                      <a:pt x="522" y="295"/>
                    </a:lnTo>
                    <a:lnTo>
                      <a:pt x="522" y="293"/>
                    </a:lnTo>
                    <a:lnTo>
                      <a:pt x="522" y="295"/>
                    </a:lnTo>
                    <a:lnTo>
                      <a:pt x="524" y="293"/>
                    </a:lnTo>
                    <a:lnTo>
                      <a:pt x="527" y="293"/>
                    </a:lnTo>
                    <a:lnTo>
                      <a:pt x="530" y="288"/>
                    </a:lnTo>
                    <a:lnTo>
                      <a:pt x="533" y="288"/>
                    </a:lnTo>
                    <a:lnTo>
                      <a:pt x="533" y="282"/>
                    </a:lnTo>
                    <a:lnTo>
                      <a:pt x="533" y="278"/>
                    </a:lnTo>
                    <a:lnTo>
                      <a:pt x="527" y="274"/>
                    </a:lnTo>
                    <a:lnTo>
                      <a:pt x="522" y="271"/>
                    </a:lnTo>
                    <a:lnTo>
                      <a:pt x="519" y="271"/>
                    </a:lnTo>
                    <a:lnTo>
                      <a:pt x="516" y="271"/>
                    </a:lnTo>
                    <a:lnTo>
                      <a:pt x="511" y="271"/>
                    </a:lnTo>
                    <a:lnTo>
                      <a:pt x="509" y="269"/>
                    </a:lnTo>
                    <a:lnTo>
                      <a:pt x="509" y="259"/>
                    </a:lnTo>
                    <a:lnTo>
                      <a:pt x="509" y="255"/>
                    </a:lnTo>
                    <a:lnTo>
                      <a:pt x="509" y="248"/>
                    </a:lnTo>
                    <a:lnTo>
                      <a:pt x="507" y="248"/>
                    </a:lnTo>
                    <a:lnTo>
                      <a:pt x="507" y="255"/>
                    </a:lnTo>
                    <a:lnTo>
                      <a:pt x="503" y="252"/>
                    </a:lnTo>
                    <a:lnTo>
                      <a:pt x="503" y="255"/>
                    </a:lnTo>
                    <a:lnTo>
                      <a:pt x="501" y="252"/>
                    </a:lnTo>
                    <a:lnTo>
                      <a:pt x="497" y="252"/>
                    </a:lnTo>
                    <a:lnTo>
                      <a:pt x="495" y="236"/>
                    </a:lnTo>
                    <a:lnTo>
                      <a:pt x="492" y="236"/>
                    </a:lnTo>
                    <a:lnTo>
                      <a:pt x="488" y="229"/>
                    </a:lnTo>
                    <a:lnTo>
                      <a:pt x="484" y="227"/>
                    </a:lnTo>
                    <a:lnTo>
                      <a:pt x="484" y="222"/>
                    </a:lnTo>
                    <a:lnTo>
                      <a:pt x="488" y="222"/>
                    </a:lnTo>
                    <a:lnTo>
                      <a:pt x="489" y="221"/>
                    </a:lnTo>
                    <a:lnTo>
                      <a:pt x="492" y="214"/>
                    </a:lnTo>
                    <a:lnTo>
                      <a:pt x="489" y="203"/>
                    </a:lnTo>
                    <a:lnTo>
                      <a:pt x="486" y="203"/>
                    </a:lnTo>
                    <a:lnTo>
                      <a:pt x="484" y="202"/>
                    </a:lnTo>
                    <a:lnTo>
                      <a:pt x="484" y="195"/>
                    </a:lnTo>
                    <a:lnTo>
                      <a:pt x="486" y="192"/>
                    </a:lnTo>
                    <a:lnTo>
                      <a:pt x="492" y="187"/>
                    </a:lnTo>
                    <a:lnTo>
                      <a:pt x="495" y="183"/>
                    </a:lnTo>
                    <a:lnTo>
                      <a:pt x="495" y="180"/>
                    </a:lnTo>
                    <a:lnTo>
                      <a:pt x="492" y="177"/>
                    </a:lnTo>
                    <a:lnTo>
                      <a:pt x="484" y="177"/>
                    </a:lnTo>
                    <a:lnTo>
                      <a:pt x="481" y="173"/>
                    </a:lnTo>
                    <a:lnTo>
                      <a:pt x="486" y="168"/>
                    </a:lnTo>
                    <a:lnTo>
                      <a:pt x="486" y="161"/>
                    </a:lnTo>
                    <a:lnTo>
                      <a:pt x="484" y="158"/>
                    </a:lnTo>
                    <a:lnTo>
                      <a:pt x="478" y="158"/>
                    </a:lnTo>
                    <a:lnTo>
                      <a:pt x="476" y="161"/>
                    </a:lnTo>
                    <a:lnTo>
                      <a:pt x="476" y="158"/>
                    </a:lnTo>
                    <a:lnTo>
                      <a:pt x="481" y="146"/>
                    </a:lnTo>
                    <a:lnTo>
                      <a:pt x="481" y="143"/>
                    </a:lnTo>
                    <a:lnTo>
                      <a:pt x="486" y="139"/>
                    </a:lnTo>
                    <a:lnTo>
                      <a:pt x="489" y="139"/>
                    </a:lnTo>
                    <a:lnTo>
                      <a:pt x="492" y="135"/>
                    </a:lnTo>
                    <a:lnTo>
                      <a:pt x="495" y="135"/>
                    </a:lnTo>
                    <a:lnTo>
                      <a:pt x="497" y="135"/>
                    </a:lnTo>
                    <a:lnTo>
                      <a:pt x="503" y="135"/>
                    </a:lnTo>
                    <a:lnTo>
                      <a:pt x="505" y="135"/>
                    </a:lnTo>
                    <a:lnTo>
                      <a:pt x="509" y="139"/>
                    </a:lnTo>
                    <a:lnTo>
                      <a:pt x="514" y="138"/>
                    </a:lnTo>
                    <a:lnTo>
                      <a:pt x="519" y="139"/>
                    </a:lnTo>
                    <a:lnTo>
                      <a:pt x="527" y="139"/>
                    </a:lnTo>
                    <a:lnTo>
                      <a:pt x="530" y="143"/>
                    </a:lnTo>
                    <a:lnTo>
                      <a:pt x="535" y="149"/>
                    </a:lnTo>
                    <a:lnTo>
                      <a:pt x="541" y="153"/>
                    </a:lnTo>
                    <a:lnTo>
                      <a:pt x="549" y="149"/>
                    </a:lnTo>
                    <a:lnTo>
                      <a:pt x="565" y="139"/>
                    </a:lnTo>
                    <a:lnTo>
                      <a:pt x="570" y="142"/>
                    </a:lnTo>
                    <a:lnTo>
                      <a:pt x="572" y="138"/>
                    </a:lnTo>
                    <a:lnTo>
                      <a:pt x="576" y="135"/>
                    </a:lnTo>
                    <a:lnTo>
                      <a:pt x="580" y="135"/>
                    </a:lnTo>
                    <a:lnTo>
                      <a:pt x="585" y="135"/>
                    </a:lnTo>
                    <a:lnTo>
                      <a:pt x="588" y="135"/>
                    </a:lnTo>
                    <a:lnTo>
                      <a:pt x="589" y="135"/>
                    </a:lnTo>
                    <a:lnTo>
                      <a:pt x="593" y="129"/>
                    </a:lnTo>
                    <a:lnTo>
                      <a:pt x="623" y="91"/>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23" name="Freeform 407"/>
              <p:cNvSpPr>
                <a:spLocks/>
              </p:cNvSpPr>
              <p:nvPr/>
            </p:nvSpPr>
            <p:spPr bwMode="auto">
              <a:xfrm>
                <a:off x="3296" y="2238"/>
                <a:ext cx="12" cy="32"/>
              </a:xfrm>
              <a:custGeom>
                <a:avLst/>
                <a:gdLst/>
                <a:ahLst/>
                <a:cxnLst>
                  <a:cxn ang="0">
                    <a:pos x="16" y="93"/>
                  </a:cxn>
                  <a:cxn ang="0">
                    <a:pos x="11" y="93"/>
                  </a:cxn>
                  <a:cxn ang="0">
                    <a:pos x="4" y="84"/>
                  </a:cxn>
                  <a:cxn ang="0">
                    <a:pos x="4" y="78"/>
                  </a:cxn>
                  <a:cxn ang="0">
                    <a:pos x="4" y="70"/>
                  </a:cxn>
                  <a:cxn ang="0">
                    <a:pos x="0" y="62"/>
                  </a:cxn>
                  <a:cxn ang="0">
                    <a:pos x="0" y="41"/>
                  </a:cxn>
                  <a:cxn ang="0">
                    <a:pos x="4" y="41"/>
                  </a:cxn>
                  <a:cxn ang="0">
                    <a:pos x="4" y="36"/>
                  </a:cxn>
                  <a:cxn ang="0">
                    <a:pos x="4" y="32"/>
                  </a:cxn>
                  <a:cxn ang="0">
                    <a:pos x="4" y="39"/>
                  </a:cxn>
                  <a:cxn ang="0">
                    <a:pos x="9" y="35"/>
                  </a:cxn>
                  <a:cxn ang="0">
                    <a:pos x="11" y="32"/>
                  </a:cxn>
                  <a:cxn ang="0">
                    <a:pos x="4" y="30"/>
                  </a:cxn>
                  <a:cxn ang="0">
                    <a:pos x="9" y="26"/>
                  </a:cxn>
                  <a:cxn ang="0">
                    <a:pos x="11" y="22"/>
                  </a:cxn>
                  <a:cxn ang="0">
                    <a:pos x="11" y="22"/>
                  </a:cxn>
                  <a:cxn ang="0">
                    <a:pos x="11" y="17"/>
                  </a:cxn>
                  <a:cxn ang="0">
                    <a:pos x="12" y="7"/>
                  </a:cxn>
                  <a:cxn ang="0">
                    <a:pos x="19" y="3"/>
                  </a:cxn>
                  <a:cxn ang="0">
                    <a:pos x="24" y="3"/>
                  </a:cxn>
                  <a:cxn ang="0">
                    <a:pos x="27" y="9"/>
                  </a:cxn>
                  <a:cxn ang="0">
                    <a:pos x="31" y="11"/>
                  </a:cxn>
                  <a:cxn ang="0">
                    <a:pos x="32" y="26"/>
                  </a:cxn>
                  <a:cxn ang="0">
                    <a:pos x="32" y="26"/>
                  </a:cxn>
                  <a:cxn ang="0">
                    <a:pos x="32" y="26"/>
                  </a:cxn>
                  <a:cxn ang="0">
                    <a:pos x="32" y="30"/>
                  </a:cxn>
                  <a:cxn ang="0">
                    <a:pos x="31" y="30"/>
                  </a:cxn>
                  <a:cxn ang="0">
                    <a:pos x="31" y="32"/>
                  </a:cxn>
                  <a:cxn ang="0">
                    <a:pos x="31" y="35"/>
                  </a:cxn>
                  <a:cxn ang="0">
                    <a:pos x="31" y="43"/>
                  </a:cxn>
                  <a:cxn ang="0">
                    <a:pos x="32" y="51"/>
                  </a:cxn>
                  <a:cxn ang="0">
                    <a:pos x="35" y="69"/>
                  </a:cxn>
                  <a:cxn ang="0">
                    <a:pos x="31" y="78"/>
                  </a:cxn>
                  <a:cxn ang="0">
                    <a:pos x="27" y="92"/>
                  </a:cxn>
                  <a:cxn ang="0">
                    <a:pos x="24" y="93"/>
                  </a:cxn>
                  <a:cxn ang="0">
                    <a:pos x="22" y="89"/>
                  </a:cxn>
                  <a:cxn ang="0">
                    <a:pos x="22" y="89"/>
                  </a:cxn>
                  <a:cxn ang="0">
                    <a:pos x="20" y="92"/>
                  </a:cxn>
                </a:cxnLst>
                <a:rect l="0" t="0" r="r" b="b"/>
                <a:pathLst>
                  <a:path w="35" h="96">
                    <a:moveTo>
                      <a:pt x="20" y="92"/>
                    </a:moveTo>
                    <a:lnTo>
                      <a:pt x="16" y="93"/>
                    </a:lnTo>
                    <a:lnTo>
                      <a:pt x="16" y="96"/>
                    </a:lnTo>
                    <a:lnTo>
                      <a:pt x="11" y="93"/>
                    </a:lnTo>
                    <a:lnTo>
                      <a:pt x="4" y="88"/>
                    </a:lnTo>
                    <a:lnTo>
                      <a:pt x="4" y="84"/>
                    </a:lnTo>
                    <a:lnTo>
                      <a:pt x="4" y="81"/>
                    </a:lnTo>
                    <a:lnTo>
                      <a:pt x="4" y="78"/>
                    </a:lnTo>
                    <a:lnTo>
                      <a:pt x="4" y="74"/>
                    </a:lnTo>
                    <a:lnTo>
                      <a:pt x="4" y="70"/>
                    </a:lnTo>
                    <a:lnTo>
                      <a:pt x="4" y="69"/>
                    </a:lnTo>
                    <a:lnTo>
                      <a:pt x="0" y="62"/>
                    </a:lnTo>
                    <a:lnTo>
                      <a:pt x="0" y="43"/>
                    </a:lnTo>
                    <a:lnTo>
                      <a:pt x="0" y="41"/>
                    </a:lnTo>
                    <a:lnTo>
                      <a:pt x="4" y="39"/>
                    </a:lnTo>
                    <a:lnTo>
                      <a:pt x="4" y="41"/>
                    </a:lnTo>
                    <a:lnTo>
                      <a:pt x="4" y="39"/>
                    </a:lnTo>
                    <a:lnTo>
                      <a:pt x="4" y="36"/>
                    </a:lnTo>
                    <a:lnTo>
                      <a:pt x="4" y="35"/>
                    </a:lnTo>
                    <a:lnTo>
                      <a:pt x="4" y="32"/>
                    </a:lnTo>
                    <a:lnTo>
                      <a:pt x="4" y="35"/>
                    </a:lnTo>
                    <a:lnTo>
                      <a:pt x="4" y="39"/>
                    </a:lnTo>
                    <a:lnTo>
                      <a:pt x="7" y="39"/>
                    </a:lnTo>
                    <a:lnTo>
                      <a:pt x="9" y="35"/>
                    </a:lnTo>
                    <a:lnTo>
                      <a:pt x="11" y="35"/>
                    </a:lnTo>
                    <a:lnTo>
                      <a:pt x="11" y="32"/>
                    </a:lnTo>
                    <a:lnTo>
                      <a:pt x="9" y="32"/>
                    </a:lnTo>
                    <a:lnTo>
                      <a:pt x="4" y="30"/>
                    </a:lnTo>
                    <a:lnTo>
                      <a:pt x="4" y="26"/>
                    </a:lnTo>
                    <a:lnTo>
                      <a:pt x="9" y="26"/>
                    </a:lnTo>
                    <a:lnTo>
                      <a:pt x="7" y="22"/>
                    </a:lnTo>
                    <a:lnTo>
                      <a:pt x="11" y="22"/>
                    </a:lnTo>
                    <a:lnTo>
                      <a:pt x="11" y="24"/>
                    </a:lnTo>
                    <a:lnTo>
                      <a:pt x="11" y="22"/>
                    </a:lnTo>
                    <a:lnTo>
                      <a:pt x="11" y="20"/>
                    </a:lnTo>
                    <a:lnTo>
                      <a:pt x="11" y="17"/>
                    </a:lnTo>
                    <a:lnTo>
                      <a:pt x="11" y="11"/>
                    </a:lnTo>
                    <a:lnTo>
                      <a:pt x="12" y="7"/>
                    </a:lnTo>
                    <a:lnTo>
                      <a:pt x="16" y="5"/>
                    </a:lnTo>
                    <a:lnTo>
                      <a:pt x="19" y="3"/>
                    </a:lnTo>
                    <a:lnTo>
                      <a:pt x="20" y="0"/>
                    </a:lnTo>
                    <a:lnTo>
                      <a:pt x="24" y="3"/>
                    </a:lnTo>
                    <a:lnTo>
                      <a:pt x="24" y="7"/>
                    </a:lnTo>
                    <a:lnTo>
                      <a:pt x="27" y="9"/>
                    </a:lnTo>
                    <a:lnTo>
                      <a:pt x="27" y="11"/>
                    </a:lnTo>
                    <a:lnTo>
                      <a:pt x="31" y="11"/>
                    </a:lnTo>
                    <a:lnTo>
                      <a:pt x="32" y="17"/>
                    </a:lnTo>
                    <a:lnTo>
                      <a:pt x="32" y="26"/>
                    </a:lnTo>
                    <a:lnTo>
                      <a:pt x="32" y="24"/>
                    </a:lnTo>
                    <a:lnTo>
                      <a:pt x="32" y="26"/>
                    </a:lnTo>
                    <a:lnTo>
                      <a:pt x="31" y="26"/>
                    </a:lnTo>
                    <a:lnTo>
                      <a:pt x="32" y="26"/>
                    </a:lnTo>
                    <a:lnTo>
                      <a:pt x="32" y="28"/>
                    </a:lnTo>
                    <a:lnTo>
                      <a:pt x="32" y="30"/>
                    </a:lnTo>
                    <a:lnTo>
                      <a:pt x="32" y="28"/>
                    </a:lnTo>
                    <a:lnTo>
                      <a:pt x="31" y="30"/>
                    </a:lnTo>
                    <a:lnTo>
                      <a:pt x="32" y="32"/>
                    </a:lnTo>
                    <a:lnTo>
                      <a:pt x="31" y="32"/>
                    </a:lnTo>
                    <a:lnTo>
                      <a:pt x="30" y="32"/>
                    </a:lnTo>
                    <a:lnTo>
                      <a:pt x="31" y="35"/>
                    </a:lnTo>
                    <a:lnTo>
                      <a:pt x="27" y="39"/>
                    </a:lnTo>
                    <a:lnTo>
                      <a:pt x="31" y="43"/>
                    </a:lnTo>
                    <a:lnTo>
                      <a:pt x="31" y="51"/>
                    </a:lnTo>
                    <a:lnTo>
                      <a:pt x="32" y="51"/>
                    </a:lnTo>
                    <a:lnTo>
                      <a:pt x="32" y="54"/>
                    </a:lnTo>
                    <a:lnTo>
                      <a:pt x="35" y="69"/>
                    </a:lnTo>
                    <a:lnTo>
                      <a:pt x="32" y="74"/>
                    </a:lnTo>
                    <a:lnTo>
                      <a:pt x="31" y="78"/>
                    </a:lnTo>
                    <a:lnTo>
                      <a:pt x="27" y="88"/>
                    </a:lnTo>
                    <a:lnTo>
                      <a:pt x="27" y="92"/>
                    </a:lnTo>
                    <a:lnTo>
                      <a:pt x="24" y="92"/>
                    </a:lnTo>
                    <a:lnTo>
                      <a:pt x="24" y="93"/>
                    </a:lnTo>
                    <a:lnTo>
                      <a:pt x="24" y="92"/>
                    </a:lnTo>
                    <a:lnTo>
                      <a:pt x="22" y="89"/>
                    </a:lnTo>
                    <a:lnTo>
                      <a:pt x="22" y="88"/>
                    </a:lnTo>
                    <a:lnTo>
                      <a:pt x="22" y="89"/>
                    </a:lnTo>
                    <a:lnTo>
                      <a:pt x="22" y="92"/>
                    </a:lnTo>
                    <a:lnTo>
                      <a:pt x="20" y="9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22" name="Freeform 406"/>
              <p:cNvSpPr>
                <a:spLocks/>
              </p:cNvSpPr>
              <p:nvPr/>
            </p:nvSpPr>
            <p:spPr bwMode="auto">
              <a:xfrm>
                <a:off x="3098" y="2119"/>
                <a:ext cx="261" cy="321"/>
              </a:xfrm>
              <a:custGeom>
                <a:avLst/>
                <a:gdLst/>
                <a:ahLst/>
                <a:cxnLst>
                  <a:cxn ang="0">
                    <a:pos x="511" y="217"/>
                  </a:cxn>
                  <a:cxn ang="0">
                    <a:pos x="515" y="231"/>
                  </a:cxn>
                  <a:cxn ang="0">
                    <a:pos x="527" y="264"/>
                  </a:cxn>
                  <a:cxn ang="0">
                    <a:pos x="526" y="265"/>
                  </a:cxn>
                  <a:cxn ang="0">
                    <a:pos x="527" y="276"/>
                  </a:cxn>
                  <a:cxn ang="0">
                    <a:pos x="543" y="279"/>
                  </a:cxn>
                  <a:cxn ang="0">
                    <a:pos x="542" y="291"/>
                  </a:cxn>
                  <a:cxn ang="0">
                    <a:pos x="547" y="302"/>
                  </a:cxn>
                  <a:cxn ang="0">
                    <a:pos x="562" y="320"/>
                  </a:cxn>
                  <a:cxn ang="0">
                    <a:pos x="569" y="336"/>
                  </a:cxn>
                  <a:cxn ang="0">
                    <a:pos x="573" y="366"/>
                  </a:cxn>
                  <a:cxn ang="0">
                    <a:pos x="569" y="366"/>
                  </a:cxn>
                  <a:cxn ang="0">
                    <a:pos x="579" y="391"/>
                  </a:cxn>
                  <a:cxn ang="0">
                    <a:pos x="583" y="400"/>
                  </a:cxn>
                  <a:cxn ang="0">
                    <a:pos x="590" y="428"/>
                  </a:cxn>
                  <a:cxn ang="0">
                    <a:pos x="626" y="515"/>
                  </a:cxn>
                  <a:cxn ang="0">
                    <a:pos x="436" y="927"/>
                  </a:cxn>
                  <a:cxn ang="0">
                    <a:pos x="347" y="885"/>
                  </a:cxn>
                  <a:cxn ang="0">
                    <a:pos x="321" y="881"/>
                  </a:cxn>
                  <a:cxn ang="0">
                    <a:pos x="316" y="914"/>
                  </a:cxn>
                  <a:cxn ang="0">
                    <a:pos x="310" y="939"/>
                  </a:cxn>
                  <a:cxn ang="0">
                    <a:pos x="301" y="923"/>
                  </a:cxn>
                  <a:cxn ang="0">
                    <a:pos x="290" y="900"/>
                  </a:cxn>
                  <a:cxn ang="0">
                    <a:pos x="279" y="870"/>
                  </a:cxn>
                  <a:cxn ang="0">
                    <a:pos x="270" y="852"/>
                  </a:cxn>
                  <a:cxn ang="0">
                    <a:pos x="259" y="836"/>
                  </a:cxn>
                  <a:cxn ang="0">
                    <a:pos x="253" y="812"/>
                  </a:cxn>
                  <a:cxn ang="0">
                    <a:pos x="243" y="793"/>
                  </a:cxn>
                  <a:cxn ang="0">
                    <a:pos x="232" y="752"/>
                  </a:cxn>
                  <a:cxn ang="0">
                    <a:pos x="222" y="736"/>
                  </a:cxn>
                  <a:cxn ang="0">
                    <a:pos x="210" y="717"/>
                  </a:cxn>
                  <a:cxn ang="0">
                    <a:pos x="191" y="703"/>
                  </a:cxn>
                  <a:cxn ang="0">
                    <a:pos x="180" y="680"/>
                  </a:cxn>
                  <a:cxn ang="0">
                    <a:pos x="178" y="672"/>
                  </a:cxn>
                  <a:cxn ang="0">
                    <a:pos x="169" y="653"/>
                  </a:cxn>
                  <a:cxn ang="0">
                    <a:pos x="169" y="630"/>
                  </a:cxn>
                  <a:cxn ang="0">
                    <a:pos x="164" y="615"/>
                  </a:cxn>
                  <a:cxn ang="0">
                    <a:pos x="169" y="589"/>
                  </a:cxn>
                  <a:cxn ang="0">
                    <a:pos x="163" y="555"/>
                  </a:cxn>
                  <a:cxn ang="0">
                    <a:pos x="159" y="546"/>
                  </a:cxn>
                  <a:cxn ang="0">
                    <a:pos x="153" y="523"/>
                  </a:cxn>
                  <a:cxn ang="0">
                    <a:pos x="142" y="500"/>
                  </a:cxn>
                  <a:cxn ang="0">
                    <a:pos x="125" y="477"/>
                  </a:cxn>
                  <a:cxn ang="0">
                    <a:pos x="111" y="473"/>
                  </a:cxn>
                  <a:cxn ang="0">
                    <a:pos x="104" y="452"/>
                  </a:cxn>
                  <a:cxn ang="0">
                    <a:pos x="100" y="428"/>
                  </a:cxn>
                  <a:cxn ang="0">
                    <a:pos x="85" y="391"/>
                  </a:cxn>
                  <a:cxn ang="0">
                    <a:pos x="79" y="364"/>
                  </a:cxn>
                  <a:cxn ang="0">
                    <a:pos x="57" y="317"/>
                  </a:cxn>
                  <a:cxn ang="0">
                    <a:pos x="37" y="272"/>
                  </a:cxn>
                  <a:cxn ang="0">
                    <a:pos x="26" y="246"/>
                  </a:cxn>
                  <a:cxn ang="0">
                    <a:pos x="11" y="242"/>
                  </a:cxn>
                  <a:cxn ang="0">
                    <a:pos x="4" y="245"/>
                  </a:cxn>
                  <a:cxn ang="0">
                    <a:pos x="11" y="211"/>
                  </a:cxn>
                  <a:cxn ang="0">
                    <a:pos x="16" y="172"/>
                  </a:cxn>
                  <a:cxn ang="0">
                    <a:pos x="127" y="103"/>
                  </a:cxn>
                  <a:cxn ang="0">
                    <a:pos x="336" y="126"/>
                  </a:cxn>
                </a:cxnLst>
                <a:rect l="0" t="0" r="r" b="b"/>
                <a:pathLst>
                  <a:path w="785" h="963">
                    <a:moveTo>
                      <a:pt x="374" y="179"/>
                    </a:moveTo>
                    <a:lnTo>
                      <a:pt x="405" y="207"/>
                    </a:lnTo>
                    <a:lnTo>
                      <a:pt x="442" y="187"/>
                    </a:lnTo>
                    <a:lnTo>
                      <a:pt x="477" y="192"/>
                    </a:lnTo>
                    <a:lnTo>
                      <a:pt x="480" y="202"/>
                    </a:lnTo>
                    <a:lnTo>
                      <a:pt x="480" y="208"/>
                    </a:lnTo>
                    <a:lnTo>
                      <a:pt x="480" y="211"/>
                    </a:lnTo>
                    <a:lnTo>
                      <a:pt x="485" y="217"/>
                    </a:lnTo>
                    <a:lnTo>
                      <a:pt x="511" y="217"/>
                    </a:lnTo>
                    <a:lnTo>
                      <a:pt x="511" y="222"/>
                    </a:lnTo>
                    <a:lnTo>
                      <a:pt x="515" y="222"/>
                    </a:lnTo>
                    <a:lnTo>
                      <a:pt x="515" y="223"/>
                    </a:lnTo>
                    <a:lnTo>
                      <a:pt x="515" y="227"/>
                    </a:lnTo>
                    <a:lnTo>
                      <a:pt x="511" y="227"/>
                    </a:lnTo>
                    <a:lnTo>
                      <a:pt x="511" y="230"/>
                    </a:lnTo>
                    <a:lnTo>
                      <a:pt x="516" y="227"/>
                    </a:lnTo>
                    <a:lnTo>
                      <a:pt x="515" y="230"/>
                    </a:lnTo>
                    <a:lnTo>
                      <a:pt x="515" y="231"/>
                    </a:lnTo>
                    <a:lnTo>
                      <a:pt x="516" y="234"/>
                    </a:lnTo>
                    <a:lnTo>
                      <a:pt x="519" y="238"/>
                    </a:lnTo>
                    <a:lnTo>
                      <a:pt x="516" y="238"/>
                    </a:lnTo>
                    <a:lnTo>
                      <a:pt x="516" y="242"/>
                    </a:lnTo>
                    <a:lnTo>
                      <a:pt x="520" y="245"/>
                    </a:lnTo>
                    <a:lnTo>
                      <a:pt x="520" y="246"/>
                    </a:lnTo>
                    <a:lnTo>
                      <a:pt x="524" y="250"/>
                    </a:lnTo>
                    <a:lnTo>
                      <a:pt x="527" y="260"/>
                    </a:lnTo>
                    <a:lnTo>
                      <a:pt x="527" y="264"/>
                    </a:lnTo>
                    <a:lnTo>
                      <a:pt x="526" y="265"/>
                    </a:lnTo>
                    <a:lnTo>
                      <a:pt x="526" y="261"/>
                    </a:lnTo>
                    <a:lnTo>
                      <a:pt x="526" y="264"/>
                    </a:lnTo>
                    <a:lnTo>
                      <a:pt x="526" y="261"/>
                    </a:lnTo>
                    <a:lnTo>
                      <a:pt x="526" y="260"/>
                    </a:lnTo>
                    <a:lnTo>
                      <a:pt x="524" y="265"/>
                    </a:lnTo>
                    <a:lnTo>
                      <a:pt x="526" y="265"/>
                    </a:lnTo>
                    <a:lnTo>
                      <a:pt x="526" y="268"/>
                    </a:lnTo>
                    <a:lnTo>
                      <a:pt x="526" y="265"/>
                    </a:lnTo>
                    <a:lnTo>
                      <a:pt x="526" y="271"/>
                    </a:lnTo>
                    <a:lnTo>
                      <a:pt x="527" y="268"/>
                    </a:lnTo>
                    <a:lnTo>
                      <a:pt x="527" y="271"/>
                    </a:lnTo>
                    <a:lnTo>
                      <a:pt x="526" y="272"/>
                    </a:lnTo>
                    <a:lnTo>
                      <a:pt x="527" y="272"/>
                    </a:lnTo>
                    <a:lnTo>
                      <a:pt x="526" y="272"/>
                    </a:lnTo>
                    <a:lnTo>
                      <a:pt x="527" y="272"/>
                    </a:lnTo>
                    <a:lnTo>
                      <a:pt x="527" y="275"/>
                    </a:lnTo>
                    <a:lnTo>
                      <a:pt x="527" y="276"/>
                    </a:lnTo>
                    <a:lnTo>
                      <a:pt x="531" y="276"/>
                    </a:lnTo>
                    <a:lnTo>
                      <a:pt x="531" y="272"/>
                    </a:lnTo>
                    <a:lnTo>
                      <a:pt x="533" y="272"/>
                    </a:lnTo>
                    <a:lnTo>
                      <a:pt x="537" y="276"/>
                    </a:lnTo>
                    <a:lnTo>
                      <a:pt x="537" y="279"/>
                    </a:lnTo>
                    <a:lnTo>
                      <a:pt x="537" y="276"/>
                    </a:lnTo>
                    <a:lnTo>
                      <a:pt x="538" y="279"/>
                    </a:lnTo>
                    <a:lnTo>
                      <a:pt x="538" y="276"/>
                    </a:lnTo>
                    <a:lnTo>
                      <a:pt x="543" y="279"/>
                    </a:lnTo>
                    <a:lnTo>
                      <a:pt x="543" y="280"/>
                    </a:lnTo>
                    <a:lnTo>
                      <a:pt x="542" y="280"/>
                    </a:lnTo>
                    <a:lnTo>
                      <a:pt x="538" y="286"/>
                    </a:lnTo>
                    <a:lnTo>
                      <a:pt x="538" y="280"/>
                    </a:lnTo>
                    <a:lnTo>
                      <a:pt x="538" y="286"/>
                    </a:lnTo>
                    <a:lnTo>
                      <a:pt x="538" y="287"/>
                    </a:lnTo>
                    <a:lnTo>
                      <a:pt x="542" y="287"/>
                    </a:lnTo>
                    <a:lnTo>
                      <a:pt x="543" y="287"/>
                    </a:lnTo>
                    <a:lnTo>
                      <a:pt x="542" y="291"/>
                    </a:lnTo>
                    <a:lnTo>
                      <a:pt x="543" y="290"/>
                    </a:lnTo>
                    <a:lnTo>
                      <a:pt x="543" y="298"/>
                    </a:lnTo>
                    <a:lnTo>
                      <a:pt x="546" y="298"/>
                    </a:lnTo>
                    <a:lnTo>
                      <a:pt x="547" y="301"/>
                    </a:lnTo>
                    <a:lnTo>
                      <a:pt x="547" y="298"/>
                    </a:lnTo>
                    <a:lnTo>
                      <a:pt x="547" y="295"/>
                    </a:lnTo>
                    <a:lnTo>
                      <a:pt x="547" y="298"/>
                    </a:lnTo>
                    <a:lnTo>
                      <a:pt x="547" y="302"/>
                    </a:lnTo>
                    <a:lnTo>
                      <a:pt x="547" y="301"/>
                    </a:lnTo>
                    <a:lnTo>
                      <a:pt x="547" y="302"/>
                    </a:lnTo>
                    <a:lnTo>
                      <a:pt x="552" y="302"/>
                    </a:lnTo>
                    <a:lnTo>
                      <a:pt x="552" y="301"/>
                    </a:lnTo>
                    <a:lnTo>
                      <a:pt x="553" y="301"/>
                    </a:lnTo>
                    <a:lnTo>
                      <a:pt x="553" y="302"/>
                    </a:lnTo>
                    <a:lnTo>
                      <a:pt x="556" y="306"/>
                    </a:lnTo>
                    <a:lnTo>
                      <a:pt x="556" y="310"/>
                    </a:lnTo>
                    <a:lnTo>
                      <a:pt x="562" y="320"/>
                    </a:lnTo>
                    <a:lnTo>
                      <a:pt x="569" y="320"/>
                    </a:lnTo>
                    <a:lnTo>
                      <a:pt x="573" y="328"/>
                    </a:lnTo>
                    <a:lnTo>
                      <a:pt x="573" y="332"/>
                    </a:lnTo>
                    <a:lnTo>
                      <a:pt x="573" y="329"/>
                    </a:lnTo>
                    <a:lnTo>
                      <a:pt x="569" y="329"/>
                    </a:lnTo>
                    <a:lnTo>
                      <a:pt x="569" y="325"/>
                    </a:lnTo>
                    <a:lnTo>
                      <a:pt x="569" y="329"/>
                    </a:lnTo>
                    <a:lnTo>
                      <a:pt x="569" y="332"/>
                    </a:lnTo>
                    <a:lnTo>
                      <a:pt x="569" y="336"/>
                    </a:lnTo>
                    <a:lnTo>
                      <a:pt x="573" y="343"/>
                    </a:lnTo>
                    <a:lnTo>
                      <a:pt x="575" y="344"/>
                    </a:lnTo>
                    <a:lnTo>
                      <a:pt x="579" y="347"/>
                    </a:lnTo>
                    <a:lnTo>
                      <a:pt x="579" y="351"/>
                    </a:lnTo>
                    <a:lnTo>
                      <a:pt x="579" y="355"/>
                    </a:lnTo>
                    <a:lnTo>
                      <a:pt x="579" y="358"/>
                    </a:lnTo>
                    <a:lnTo>
                      <a:pt x="575" y="359"/>
                    </a:lnTo>
                    <a:lnTo>
                      <a:pt x="573" y="358"/>
                    </a:lnTo>
                    <a:lnTo>
                      <a:pt x="573" y="366"/>
                    </a:lnTo>
                    <a:lnTo>
                      <a:pt x="573" y="362"/>
                    </a:lnTo>
                    <a:lnTo>
                      <a:pt x="573" y="358"/>
                    </a:lnTo>
                    <a:lnTo>
                      <a:pt x="569" y="355"/>
                    </a:lnTo>
                    <a:lnTo>
                      <a:pt x="569" y="362"/>
                    </a:lnTo>
                    <a:lnTo>
                      <a:pt x="569" y="364"/>
                    </a:lnTo>
                    <a:lnTo>
                      <a:pt x="569" y="368"/>
                    </a:lnTo>
                    <a:lnTo>
                      <a:pt x="569" y="370"/>
                    </a:lnTo>
                    <a:lnTo>
                      <a:pt x="569" y="368"/>
                    </a:lnTo>
                    <a:lnTo>
                      <a:pt x="569" y="366"/>
                    </a:lnTo>
                    <a:lnTo>
                      <a:pt x="573" y="366"/>
                    </a:lnTo>
                    <a:lnTo>
                      <a:pt x="573" y="368"/>
                    </a:lnTo>
                    <a:lnTo>
                      <a:pt x="573" y="370"/>
                    </a:lnTo>
                    <a:lnTo>
                      <a:pt x="573" y="374"/>
                    </a:lnTo>
                    <a:lnTo>
                      <a:pt x="573" y="379"/>
                    </a:lnTo>
                    <a:lnTo>
                      <a:pt x="573" y="381"/>
                    </a:lnTo>
                    <a:lnTo>
                      <a:pt x="579" y="385"/>
                    </a:lnTo>
                    <a:lnTo>
                      <a:pt x="579" y="389"/>
                    </a:lnTo>
                    <a:lnTo>
                      <a:pt x="579" y="391"/>
                    </a:lnTo>
                    <a:lnTo>
                      <a:pt x="579" y="387"/>
                    </a:lnTo>
                    <a:lnTo>
                      <a:pt x="573" y="385"/>
                    </a:lnTo>
                    <a:lnTo>
                      <a:pt x="573" y="387"/>
                    </a:lnTo>
                    <a:lnTo>
                      <a:pt x="579" y="387"/>
                    </a:lnTo>
                    <a:lnTo>
                      <a:pt x="579" y="391"/>
                    </a:lnTo>
                    <a:lnTo>
                      <a:pt x="583" y="402"/>
                    </a:lnTo>
                    <a:lnTo>
                      <a:pt x="583" y="400"/>
                    </a:lnTo>
                    <a:lnTo>
                      <a:pt x="583" y="398"/>
                    </a:lnTo>
                    <a:lnTo>
                      <a:pt x="583" y="400"/>
                    </a:lnTo>
                    <a:lnTo>
                      <a:pt x="584" y="402"/>
                    </a:lnTo>
                    <a:lnTo>
                      <a:pt x="588" y="404"/>
                    </a:lnTo>
                    <a:lnTo>
                      <a:pt x="588" y="410"/>
                    </a:lnTo>
                    <a:lnTo>
                      <a:pt x="588" y="414"/>
                    </a:lnTo>
                    <a:lnTo>
                      <a:pt x="590" y="417"/>
                    </a:lnTo>
                    <a:lnTo>
                      <a:pt x="588" y="421"/>
                    </a:lnTo>
                    <a:lnTo>
                      <a:pt x="590" y="428"/>
                    </a:lnTo>
                    <a:lnTo>
                      <a:pt x="590" y="425"/>
                    </a:lnTo>
                    <a:lnTo>
                      <a:pt x="590" y="428"/>
                    </a:lnTo>
                    <a:lnTo>
                      <a:pt x="594" y="432"/>
                    </a:lnTo>
                    <a:lnTo>
                      <a:pt x="595" y="433"/>
                    </a:lnTo>
                    <a:lnTo>
                      <a:pt x="595" y="437"/>
                    </a:lnTo>
                    <a:lnTo>
                      <a:pt x="595" y="443"/>
                    </a:lnTo>
                    <a:lnTo>
                      <a:pt x="599" y="444"/>
                    </a:lnTo>
                    <a:lnTo>
                      <a:pt x="599" y="443"/>
                    </a:lnTo>
                    <a:lnTo>
                      <a:pt x="611" y="455"/>
                    </a:lnTo>
                    <a:lnTo>
                      <a:pt x="610" y="474"/>
                    </a:lnTo>
                    <a:lnTo>
                      <a:pt x="626" y="515"/>
                    </a:lnTo>
                    <a:lnTo>
                      <a:pt x="642" y="545"/>
                    </a:lnTo>
                    <a:lnTo>
                      <a:pt x="747" y="589"/>
                    </a:lnTo>
                    <a:lnTo>
                      <a:pt x="764" y="561"/>
                    </a:lnTo>
                    <a:lnTo>
                      <a:pt x="785" y="606"/>
                    </a:lnTo>
                    <a:lnTo>
                      <a:pt x="748" y="723"/>
                    </a:lnTo>
                    <a:lnTo>
                      <a:pt x="637" y="807"/>
                    </a:lnTo>
                    <a:lnTo>
                      <a:pt x="505" y="870"/>
                    </a:lnTo>
                    <a:lnTo>
                      <a:pt x="442" y="963"/>
                    </a:lnTo>
                    <a:lnTo>
                      <a:pt x="436" y="927"/>
                    </a:lnTo>
                    <a:lnTo>
                      <a:pt x="367" y="881"/>
                    </a:lnTo>
                    <a:lnTo>
                      <a:pt x="365" y="881"/>
                    </a:lnTo>
                    <a:lnTo>
                      <a:pt x="363" y="881"/>
                    </a:lnTo>
                    <a:lnTo>
                      <a:pt x="358" y="881"/>
                    </a:lnTo>
                    <a:lnTo>
                      <a:pt x="352" y="881"/>
                    </a:lnTo>
                    <a:lnTo>
                      <a:pt x="352" y="885"/>
                    </a:lnTo>
                    <a:lnTo>
                      <a:pt x="348" y="882"/>
                    </a:lnTo>
                    <a:lnTo>
                      <a:pt x="347" y="886"/>
                    </a:lnTo>
                    <a:lnTo>
                      <a:pt x="347" y="885"/>
                    </a:lnTo>
                    <a:lnTo>
                      <a:pt x="347" y="882"/>
                    </a:lnTo>
                    <a:lnTo>
                      <a:pt x="343" y="885"/>
                    </a:lnTo>
                    <a:lnTo>
                      <a:pt x="340" y="882"/>
                    </a:lnTo>
                    <a:lnTo>
                      <a:pt x="337" y="881"/>
                    </a:lnTo>
                    <a:lnTo>
                      <a:pt x="336" y="874"/>
                    </a:lnTo>
                    <a:lnTo>
                      <a:pt x="332" y="874"/>
                    </a:lnTo>
                    <a:lnTo>
                      <a:pt x="327" y="871"/>
                    </a:lnTo>
                    <a:lnTo>
                      <a:pt x="323" y="878"/>
                    </a:lnTo>
                    <a:lnTo>
                      <a:pt x="321" y="881"/>
                    </a:lnTo>
                    <a:lnTo>
                      <a:pt x="316" y="885"/>
                    </a:lnTo>
                    <a:lnTo>
                      <a:pt x="321" y="886"/>
                    </a:lnTo>
                    <a:lnTo>
                      <a:pt x="321" y="889"/>
                    </a:lnTo>
                    <a:lnTo>
                      <a:pt x="316" y="893"/>
                    </a:lnTo>
                    <a:lnTo>
                      <a:pt x="316" y="900"/>
                    </a:lnTo>
                    <a:lnTo>
                      <a:pt x="316" y="904"/>
                    </a:lnTo>
                    <a:lnTo>
                      <a:pt x="316" y="908"/>
                    </a:lnTo>
                    <a:lnTo>
                      <a:pt x="316" y="910"/>
                    </a:lnTo>
                    <a:lnTo>
                      <a:pt x="316" y="914"/>
                    </a:lnTo>
                    <a:lnTo>
                      <a:pt x="321" y="916"/>
                    </a:lnTo>
                    <a:lnTo>
                      <a:pt x="321" y="919"/>
                    </a:lnTo>
                    <a:lnTo>
                      <a:pt x="316" y="923"/>
                    </a:lnTo>
                    <a:lnTo>
                      <a:pt x="321" y="927"/>
                    </a:lnTo>
                    <a:lnTo>
                      <a:pt x="316" y="924"/>
                    </a:lnTo>
                    <a:lnTo>
                      <a:pt x="316" y="927"/>
                    </a:lnTo>
                    <a:lnTo>
                      <a:pt x="314" y="933"/>
                    </a:lnTo>
                    <a:lnTo>
                      <a:pt x="310" y="935"/>
                    </a:lnTo>
                    <a:lnTo>
                      <a:pt x="310" y="939"/>
                    </a:lnTo>
                    <a:lnTo>
                      <a:pt x="305" y="942"/>
                    </a:lnTo>
                    <a:lnTo>
                      <a:pt x="304" y="942"/>
                    </a:lnTo>
                    <a:lnTo>
                      <a:pt x="304" y="939"/>
                    </a:lnTo>
                    <a:lnTo>
                      <a:pt x="304" y="938"/>
                    </a:lnTo>
                    <a:lnTo>
                      <a:pt x="304" y="933"/>
                    </a:lnTo>
                    <a:lnTo>
                      <a:pt x="301" y="931"/>
                    </a:lnTo>
                    <a:lnTo>
                      <a:pt x="304" y="927"/>
                    </a:lnTo>
                    <a:lnTo>
                      <a:pt x="301" y="927"/>
                    </a:lnTo>
                    <a:lnTo>
                      <a:pt x="301" y="923"/>
                    </a:lnTo>
                    <a:lnTo>
                      <a:pt x="301" y="916"/>
                    </a:lnTo>
                    <a:lnTo>
                      <a:pt x="295" y="914"/>
                    </a:lnTo>
                    <a:lnTo>
                      <a:pt x="295" y="908"/>
                    </a:lnTo>
                    <a:lnTo>
                      <a:pt x="295" y="904"/>
                    </a:lnTo>
                    <a:lnTo>
                      <a:pt x="291" y="904"/>
                    </a:lnTo>
                    <a:lnTo>
                      <a:pt x="290" y="896"/>
                    </a:lnTo>
                    <a:lnTo>
                      <a:pt x="290" y="893"/>
                    </a:lnTo>
                    <a:lnTo>
                      <a:pt x="290" y="896"/>
                    </a:lnTo>
                    <a:lnTo>
                      <a:pt x="290" y="900"/>
                    </a:lnTo>
                    <a:lnTo>
                      <a:pt x="290" y="904"/>
                    </a:lnTo>
                    <a:lnTo>
                      <a:pt x="290" y="896"/>
                    </a:lnTo>
                    <a:lnTo>
                      <a:pt x="289" y="890"/>
                    </a:lnTo>
                    <a:lnTo>
                      <a:pt x="289" y="886"/>
                    </a:lnTo>
                    <a:lnTo>
                      <a:pt x="286" y="885"/>
                    </a:lnTo>
                    <a:lnTo>
                      <a:pt x="286" y="881"/>
                    </a:lnTo>
                    <a:lnTo>
                      <a:pt x="283" y="878"/>
                    </a:lnTo>
                    <a:lnTo>
                      <a:pt x="279" y="871"/>
                    </a:lnTo>
                    <a:lnTo>
                      <a:pt x="279" y="870"/>
                    </a:lnTo>
                    <a:lnTo>
                      <a:pt x="279" y="871"/>
                    </a:lnTo>
                    <a:lnTo>
                      <a:pt x="279" y="866"/>
                    </a:lnTo>
                    <a:lnTo>
                      <a:pt x="278" y="866"/>
                    </a:lnTo>
                    <a:lnTo>
                      <a:pt x="274" y="863"/>
                    </a:lnTo>
                    <a:lnTo>
                      <a:pt x="274" y="856"/>
                    </a:lnTo>
                    <a:lnTo>
                      <a:pt x="272" y="856"/>
                    </a:lnTo>
                    <a:lnTo>
                      <a:pt x="270" y="855"/>
                    </a:lnTo>
                    <a:lnTo>
                      <a:pt x="270" y="856"/>
                    </a:lnTo>
                    <a:lnTo>
                      <a:pt x="270" y="852"/>
                    </a:lnTo>
                    <a:lnTo>
                      <a:pt x="267" y="852"/>
                    </a:lnTo>
                    <a:lnTo>
                      <a:pt x="267" y="851"/>
                    </a:lnTo>
                    <a:lnTo>
                      <a:pt x="264" y="845"/>
                    </a:lnTo>
                    <a:lnTo>
                      <a:pt x="264" y="844"/>
                    </a:lnTo>
                    <a:lnTo>
                      <a:pt x="263" y="844"/>
                    </a:lnTo>
                    <a:lnTo>
                      <a:pt x="263" y="841"/>
                    </a:lnTo>
                    <a:lnTo>
                      <a:pt x="260" y="840"/>
                    </a:lnTo>
                    <a:lnTo>
                      <a:pt x="260" y="837"/>
                    </a:lnTo>
                    <a:lnTo>
                      <a:pt x="259" y="836"/>
                    </a:lnTo>
                    <a:lnTo>
                      <a:pt x="259" y="833"/>
                    </a:lnTo>
                    <a:lnTo>
                      <a:pt x="259" y="832"/>
                    </a:lnTo>
                    <a:lnTo>
                      <a:pt x="257" y="832"/>
                    </a:lnTo>
                    <a:lnTo>
                      <a:pt x="259" y="829"/>
                    </a:lnTo>
                    <a:lnTo>
                      <a:pt x="257" y="826"/>
                    </a:lnTo>
                    <a:lnTo>
                      <a:pt x="253" y="821"/>
                    </a:lnTo>
                    <a:lnTo>
                      <a:pt x="253" y="818"/>
                    </a:lnTo>
                    <a:lnTo>
                      <a:pt x="253" y="814"/>
                    </a:lnTo>
                    <a:lnTo>
                      <a:pt x="253" y="812"/>
                    </a:lnTo>
                    <a:lnTo>
                      <a:pt x="248" y="810"/>
                    </a:lnTo>
                    <a:lnTo>
                      <a:pt x="248" y="812"/>
                    </a:lnTo>
                    <a:lnTo>
                      <a:pt x="247" y="807"/>
                    </a:lnTo>
                    <a:lnTo>
                      <a:pt x="247" y="803"/>
                    </a:lnTo>
                    <a:lnTo>
                      <a:pt x="245" y="802"/>
                    </a:lnTo>
                    <a:lnTo>
                      <a:pt x="247" y="799"/>
                    </a:lnTo>
                    <a:lnTo>
                      <a:pt x="247" y="795"/>
                    </a:lnTo>
                    <a:lnTo>
                      <a:pt x="245" y="793"/>
                    </a:lnTo>
                    <a:lnTo>
                      <a:pt x="243" y="793"/>
                    </a:lnTo>
                    <a:lnTo>
                      <a:pt x="243" y="788"/>
                    </a:lnTo>
                    <a:lnTo>
                      <a:pt x="243" y="780"/>
                    </a:lnTo>
                    <a:lnTo>
                      <a:pt x="241" y="780"/>
                    </a:lnTo>
                    <a:lnTo>
                      <a:pt x="240" y="774"/>
                    </a:lnTo>
                    <a:lnTo>
                      <a:pt x="240" y="772"/>
                    </a:lnTo>
                    <a:lnTo>
                      <a:pt x="237" y="765"/>
                    </a:lnTo>
                    <a:lnTo>
                      <a:pt x="236" y="759"/>
                    </a:lnTo>
                    <a:lnTo>
                      <a:pt x="237" y="755"/>
                    </a:lnTo>
                    <a:lnTo>
                      <a:pt x="232" y="752"/>
                    </a:lnTo>
                    <a:lnTo>
                      <a:pt x="229" y="746"/>
                    </a:lnTo>
                    <a:lnTo>
                      <a:pt x="232" y="751"/>
                    </a:lnTo>
                    <a:lnTo>
                      <a:pt x="232" y="744"/>
                    </a:lnTo>
                    <a:lnTo>
                      <a:pt x="230" y="742"/>
                    </a:lnTo>
                    <a:lnTo>
                      <a:pt x="229" y="740"/>
                    </a:lnTo>
                    <a:lnTo>
                      <a:pt x="226" y="738"/>
                    </a:lnTo>
                    <a:lnTo>
                      <a:pt x="226" y="740"/>
                    </a:lnTo>
                    <a:lnTo>
                      <a:pt x="225" y="740"/>
                    </a:lnTo>
                    <a:lnTo>
                      <a:pt x="222" y="736"/>
                    </a:lnTo>
                    <a:lnTo>
                      <a:pt x="221" y="733"/>
                    </a:lnTo>
                    <a:lnTo>
                      <a:pt x="221" y="732"/>
                    </a:lnTo>
                    <a:lnTo>
                      <a:pt x="221" y="729"/>
                    </a:lnTo>
                    <a:lnTo>
                      <a:pt x="221" y="727"/>
                    </a:lnTo>
                    <a:lnTo>
                      <a:pt x="217" y="725"/>
                    </a:lnTo>
                    <a:lnTo>
                      <a:pt x="217" y="723"/>
                    </a:lnTo>
                    <a:lnTo>
                      <a:pt x="215" y="723"/>
                    </a:lnTo>
                    <a:lnTo>
                      <a:pt x="210" y="718"/>
                    </a:lnTo>
                    <a:lnTo>
                      <a:pt x="210" y="717"/>
                    </a:lnTo>
                    <a:lnTo>
                      <a:pt x="210" y="714"/>
                    </a:lnTo>
                    <a:lnTo>
                      <a:pt x="206" y="714"/>
                    </a:lnTo>
                    <a:lnTo>
                      <a:pt x="206" y="713"/>
                    </a:lnTo>
                    <a:lnTo>
                      <a:pt x="206" y="710"/>
                    </a:lnTo>
                    <a:lnTo>
                      <a:pt x="203" y="709"/>
                    </a:lnTo>
                    <a:lnTo>
                      <a:pt x="201" y="710"/>
                    </a:lnTo>
                    <a:lnTo>
                      <a:pt x="199" y="709"/>
                    </a:lnTo>
                    <a:lnTo>
                      <a:pt x="199" y="710"/>
                    </a:lnTo>
                    <a:lnTo>
                      <a:pt x="191" y="703"/>
                    </a:lnTo>
                    <a:lnTo>
                      <a:pt x="190" y="699"/>
                    </a:lnTo>
                    <a:lnTo>
                      <a:pt x="186" y="695"/>
                    </a:lnTo>
                    <a:lnTo>
                      <a:pt x="184" y="694"/>
                    </a:lnTo>
                    <a:lnTo>
                      <a:pt x="186" y="688"/>
                    </a:lnTo>
                    <a:lnTo>
                      <a:pt x="184" y="688"/>
                    </a:lnTo>
                    <a:lnTo>
                      <a:pt x="184" y="687"/>
                    </a:lnTo>
                    <a:lnTo>
                      <a:pt x="184" y="684"/>
                    </a:lnTo>
                    <a:lnTo>
                      <a:pt x="184" y="680"/>
                    </a:lnTo>
                    <a:lnTo>
                      <a:pt x="180" y="680"/>
                    </a:lnTo>
                    <a:lnTo>
                      <a:pt x="180" y="683"/>
                    </a:lnTo>
                    <a:lnTo>
                      <a:pt x="179" y="680"/>
                    </a:lnTo>
                    <a:lnTo>
                      <a:pt x="179" y="679"/>
                    </a:lnTo>
                    <a:lnTo>
                      <a:pt x="180" y="679"/>
                    </a:lnTo>
                    <a:lnTo>
                      <a:pt x="180" y="676"/>
                    </a:lnTo>
                    <a:lnTo>
                      <a:pt x="179" y="673"/>
                    </a:lnTo>
                    <a:lnTo>
                      <a:pt x="179" y="676"/>
                    </a:lnTo>
                    <a:lnTo>
                      <a:pt x="178" y="673"/>
                    </a:lnTo>
                    <a:lnTo>
                      <a:pt x="178" y="672"/>
                    </a:lnTo>
                    <a:lnTo>
                      <a:pt x="179" y="673"/>
                    </a:lnTo>
                    <a:lnTo>
                      <a:pt x="178" y="672"/>
                    </a:lnTo>
                    <a:lnTo>
                      <a:pt x="173" y="672"/>
                    </a:lnTo>
                    <a:lnTo>
                      <a:pt x="173" y="668"/>
                    </a:lnTo>
                    <a:lnTo>
                      <a:pt x="173" y="665"/>
                    </a:lnTo>
                    <a:lnTo>
                      <a:pt x="173" y="661"/>
                    </a:lnTo>
                    <a:lnTo>
                      <a:pt x="172" y="660"/>
                    </a:lnTo>
                    <a:lnTo>
                      <a:pt x="169" y="654"/>
                    </a:lnTo>
                    <a:lnTo>
                      <a:pt x="169" y="653"/>
                    </a:lnTo>
                    <a:lnTo>
                      <a:pt x="169" y="646"/>
                    </a:lnTo>
                    <a:lnTo>
                      <a:pt x="169" y="645"/>
                    </a:lnTo>
                    <a:lnTo>
                      <a:pt x="169" y="642"/>
                    </a:lnTo>
                    <a:lnTo>
                      <a:pt x="169" y="638"/>
                    </a:lnTo>
                    <a:lnTo>
                      <a:pt x="169" y="635"/>
                    </a:lnTo>
                    <a:lnTo>
                      <a:pt x="169" y="634"/>
                    </a:lnTo>
                    <a:lnTo>
                      <a:pt x="169" y="635"/>
                    </a:lnTo>
                    <a:lnTo>
                      <a:pt x="169" y="631"/>
                    </a:lnTo>
                    <a:lnTo>
                      <a:pt x="169" y="630"/>
                    </a:lnTo>
                    <a:lnTo>
                      <a:pt x="169" y="627"/>
                    </a:lnTo>
                    <a:lnTo>
                      <a:pt x="169" y="623"/>
                    </a:lnTo>
                    <a:lnTo>
                      <a:pt x="168" y="623"/>
                    </a:lnTo>
                    <a:lnTo>
                      <a:pt x="164" y="619"/>
                    </a:lnTo>
                    <a:lnTo>
                      <a:pt x="164" y="615"/>
                    </a:lnTo>
                    <a:lnTo>
                      <a:pt x="164" y="610"/>
                    </a:lnTo>
                    <a:lnTo>
                      <a:pt x="164" y="612"/>
                    </a:lnTo>
                    <a:lnTo>
                      <a:pt x="164" y="616"/>
                    </a:lnTo>
                    <a:lnTo>
                      <a:pt x="164" y="615"/>
                    </a:lnTo>
                    <a:lnTo>
                      <a:pt x="164" y="610"/>
                    </a:lnTo>
                    <a:lnTo>
                      <a:pt x="164" y="604"/>
                    </a:lnTo>
                    <a:lnTo>
                      <a:pt x="164" y="601"/>
                    </a:lnTo>
                    <a:lnTo>
                      <a:pt x="167" y="597"/>
                    </a:lnTo>
                    <a:lnTo>
                      <a:pt x="164" y="600"/>
                    </a:lnTo>
                    <a:lnTo>
                      <a:pt x="164" y="595"/>
                    </a:lnTo>
                    <a:lnTo>
                      <a:pt x="164" y="593"/>
                    </a:lnTo>
                    <a:lnTo>
                      <a:pt x="168" y="591"/>
                    </a:lnTo>
                    <a:lnTo>
                      <a:pt x="169" y="589"/>
                    </a:lnTo>
                    <a:lnTo>
                      <a:pt x="169" y="587"/>
                    </a:lnTo>
                    <a:lnTo>
                      <a:pt x="169" y="585"/>
                    </a:lnTo>
                    <a:lnTo>
                      <a:pt x="169" y="582"/>
                    </a:lnTo>
                    <a:lnTo>
                      <a:pt x="169" y="585"/>
                    </a:lnTo>
                    <a:lnTo>
                      <a:pt x="168" y="582"/>
                    </a:lnTo>
                    <a:lnTo>
                      <a:pt x="169" y="574"/>
                    </a:lnTo>
                    <a:lnTo>
                      <a:pt x="164" y="564"/>
                    </a:lnTo>
                    <a:lnTo>
                      <a:pt x="164" y="561"/>
                    </a:lnTo>
                    <a:lnTo>
                      <a:pt x="163" y="555"/>
                    </a:lnTo>
                    <a:lnTo>
                      <a:pt x="164" y="559"/>
                    </a:lnTo>
                    <a:lnTo>
                      <a:pt x="164" y="561"/>
                    </a:lnTo>
                    <a:lnTo>
                      <a:pt x="159" y="551"/>
                    </a:lnTo>
                    <a:lnTo>
                      <a:pt x="163" y="555"/>
                    </a:lnTo>
                    <a:lnTo>
                      <a:pt x="164" y="555"/>
                    </a:lnTo>
                    <a:lnTo>
                      <a:pt x="163" y="553"/>
                    </a:lnTo>
                    <a:lnTo>
                      <a:pt x="163" y="551"/>
                    </a:lnTo>
                    <a:lnTo>
                      <a:pt x="159" y="549"/>
                    </a:lnTo>
                    <a:lnTo>
                      <a:pt x="159" y="546"/>
                    </a:lnTo>
                    <a:lnTo>
                      <a:pt x="159" y="542"/>
                    </a:lnTo>
                    <a:lnTo>
                      <a:pt x="159" y="538"/>
                    </a:lnTo>
                    <a:lnTo>
                      <a:pt x="155" y="538"/>
                    </a:lnTo>
                    <a:lnTo>
                      <a:pt x="155" y="536"/>
                    </a:lnTo>
                    <a:lnTo>
                      <a:pt x="153" y="534"/>
                    </a:lnTo>
                    <a:lnTo>
                      <a:pt x="153" y="531"/>
                    </a:lnTo>
                    <a:lnTo>
                      <a:pt x="153" y="530"/>
                    </a:lnTo>
                    <a:lnTo>
                      <a:pt x="153" y="527"/>
                    </a:lnTo>
                    <a:lnTo>
                      <a:pt x="153" y="523"/>
                    </a:lnTo>
                    <a:lnTo>
                      <a:pt x="152" y="523"/>
                    </a:lnTo>
                    <a:lnTo>
                      <a:pt x="152" y="516"/>
                    </a:lnTo>
                    <a:lnTo>
                      <a:pt x="149" y="515"/>
                    </a:lnTo>
                    <a:lnTo>
                      <a:pt x="148" y="515"/>
                    </a:lnTo>
                    <a:lnTo>
                      <a:pt x="148" y="516"/>
                    </a:lnTo>
                    <a:lnTo>
                      <a:pt x="148" y="515"/>
                    </a:lnTo>
                    <a:lnTo>
                      <a:pt x="148" y="511"/>
                    </a:lnTo>
                    <a:lnTo>
                      <a:pt x="142" y="504"/>
                    </a:lnTo>
                    <a:lnTo>
                      <a:pt x="142" y="500"/>
                    </a:lnTo>
                    <a:lnTo>
                      <a:pt x="141" y="500"/>
                    </a:lnTo>
                    <a:lnTo>
                      <a:pt x="137" y="496"/>
                    </a:lnTo>
                    <a:lnTo>
                      <a:pt x="137" y="492"/>
                    </a:lnTo>
                    <a:lnTo>
                      <a:pt x="133" y="489"/>
                    </a:lnTo>
                    <a:lnTo>
                      <a:pt x="133" y="485"/>
                    </a:lnTo>
                    <a:lnTo>
                      <a:pt x="130" y="485"/>
                    </a:lnTo>
                    <a:lnTo>
                      <a:pt x="126" y="478"/>
                    </a:lnTo>
                    <a:lnTo>
                      <a:pt x="126" y="477"/>
                    </a:lnTo>
                    <a:lnTo>
                      <a:pt x="125" y="477"/>
                    </a:lnTo>
                    <a:lnTo>
                      <a:pt x="126" y="478"/>
                    </a:lnTo>
                    <a:lnTo>
                      <a:pt x="122" y="478"/>
                    </a:lnTo>
                    <a:lnTo>
                      <a:pt x="118" y="473"/>
                    </a:lnTo>
                    <a:lnTo>
                      <a:pt x="118" y="474"/>
                    </a:lnTo>
                    <a:lnTo>
                      <a:pt x="117" y="470"/>
                    </a:lnTo>
                    <a:lnTo>
                      <a:pt x="115" y="473"/>
                    </a:lnTo>
                    <a:lnTo>
                      <a:pt x="115" y="474"/>
                    </a:lnTo>
                    <a:lnTo>
                      <a:pt x="112" y="474"/>
                    </a:lnTo>
                    <a:lnTo>
                      <a:pt x="111" y="473"/>
                    </a:lnTo>
                    <a:lnTo>
                      <a:pt x="110" y="467"/>
                    </a:lnTo>
                    <a:lnTo>
                      <a:pt x="110" y="466"/>
                    </a:lnTo>
                    <a:lnTo>
                      <a:pt x="106" y="466"/>
                    </a:lnTo>
                    <a:lnTo>
                      <a:pt x="106" y="463"/>
                    </a:lnTo>
                    <a:lnTo>
                      <a:pt x="110" y="463"/>
                    </a:lnTo>
                    <a:lnTo>
                      <a:pt x="106" y="462"/>
                    </a:lnTo>
                    <a:lnTo>
                      <a:pt x="104" y="459"/>
                    </a:lnTo>
                    <a:lnTo>
                      <a:pt x="104" y="455"/>
                    </a:lnTo>
                    <a:lnTo>
                      <a:pt x="104" y="452"/>
                    </a:lnTo>
                    <a:lnTo>
                      <a:pt x="100" y="447"/>
                    </a:lnTo>
                    <a:lnTo>
                      <a:pt x="99" y="447"/>
                    </a:lnTo>
                    <a:lnTo>
                      <a:pt x="95" y="443"/>
                    </a:lnTo>
                    <a:lnTo>
                      <a:pt x="99" y="443"/>
                    </a:lnTo>
                    <a:lnTo>
                      <a:pt x="95" y="443"/>
                    </a:lnTo>
                    <a:lnTo>
                      <a:pt x="95" y="437"/>
                    </a:lnTo>
                    <a:lnTo>
                      <a:pt x="100" y="437"/>
                    </a:lnTo>
                    <a:lnTo>
                      <a:pt x="99" y="432"/>
                    </a:lnTo>
                    <a:lnTo>
                      <a:pt x="100" y="428"/>
                    </a:lnTo>
                    <a:lnTo>
                      <a:pt x="95" y="421"/>
                    </a:lnTo>
                    <a:lnTo>
                      <a:pt x="99" y="419"/>
                    </a:lnTo>
                    <a:lnTo>
                      <a:pt x="95" y="414"/>
                    </a:lnTo>
                    <a:lnTo>
                      <a:pt x="95" y="410"/>
                    </a:lnTo>
                    <a:lnTo>
                      <a:pt x="94" y="408"/>
                    </a:lnTo>
                    <a:lnTo>
                      <a:pt x="89" y="402"/>
                    </a:lnTo>
                    <a:lnTo>
                      <a:pt x="89" y="400"/>
                    </a:lnTo>
                    <a:lnTo>
                      <a:pt x="88" y="395"/>
                    </a:lnTo>
                    <a:lnTo>
                      <a:pt x="85" y="391"/>
                    </a:lnTo>
                    <a:lnTo>
                      <a:pt x="84" y="387"/>
                    </a:lnTo>
                    <a:lnTo>
                      <a:pt x="80" y="381"/>
                    </a:lnTo>
                    <a:lnTo>
                      <a:pt x="80" y="385"/>
                    </a:lnTo>
                    <a:lnTo>
                      <a:pt x="80" y="381"/>
                    </a:lnTo>
                    <a:lnTo>
                      <a:pt x="75" y="376"/>
                    </a:lnTo>
                    <a:lnTo>
                      <a:pt x="80" y="374"/>
                    </a:lnTo>
                    <a:lnTo>
                      <a:pt x="80" y="366"/>
                    </a:lnTo>
                    <a:lnTo>
                      <a:pt x="80" y="364"/>
                    </a:lnTo>
                    <a:lnTo>
                      <a:pt x="79" y="364"/>
                    </a:lnTo>
                    <a:lnTo>
                      <a:pt x="73" y="364"/>
                    </a:lnTo>
                    <a:lnTo>
                      <a:pt x="69" y="359"/>
                    </a:lnTo>
                    <a:lnTo>
                      <a:pt x="69" y="355"/>
                    </a:lnTo>
                    <a:lnTo>
                      <a:pt x="68" y="351"/>
                    </a:lnTo>
                    <a:lnTo>
                      <a:pt x="64" y="339"/>
                    </a:lnTo>
                    <a:lnTo>
                      <a:pt x="62" y="334"/>
                    </a:lnTo>
                    <a:lnTo>
                      <a:pt x="57" y="325"/>
                    </a:lnTo>
                    <a:lnTo>
                      <a:pt x="57" y="320"/>
                    </a:lnTo>
                    <a:lnTo>
                      <a:pt x="57" y="317"/>
                    </a:lnTo>
                    <a:lnTo>
                      <a:pt x="47" y="309"/>
                    </a:lnTo>
                    <a:lnTo>
                      <a:pt x="47" y="302"/>
                    </a:lnTo>
                    <a:lnTo>
                      <a:pt x="47" y="295"/>
                    </a:lnTo>
                    <a:lnTo>
                      <a:pt x="43" y="294"/>
                    </a:lnTo>
                    <a:lnTo>
                      <a:pt x="43" y="291"/>
                    </a:lnTo>
                    <a:lnTo>
                      <a:pt x="43" y="290"/>
                    </a:lnTo>
                    <a:lnTo>
                      <a:pt x="37" y="280"/>
                    </a:lnTo>
                    <a:lnTo>
                      <a:pt x="37" y="276"/>
                    </a:lnTo>
                    <a:lnTo>
                      <a:pt x="37" y="272"/>
                    </a:lnTo>
                    <a:lnTo>
                      <a:pt x="35" y="268"/>
                    </a:lnTo>
                    <a:lnTo>
                      <a:pt x="33" y="261"/>
                    </a:lnTo>
                    <a:lnTo>
                      <a:pt x="31" y="261"/>
                    </a:lnTo>
                    <a:lnTo>
                      <a:pt x="30" y="260"/>
                    </a:lnTo>
                    <a:lnTo>
                      <a:pt x="27" y="256"/>
                    </a:lnTo>
                    <a:lnTo>
                      <a:pt x="27" y="253"/>
                    </a:lnTo>
                    <a:lnTo>
                      <a:pt x="24" y="250"/>
                    </a:lnTo>
                    <a:lnTo>
                      <a:pt x="24" y="246"/>
                    </a:lnTo>
                    <a:lnTo>
                      <a:pt x="26" y="246"/>
                    </a:lnTo>
                    <a:lnTo>
                      <a:pt x="24" y="246"/>
                    </a:lnTo>
                    <a:lnTo>
                      <a:pt x="22" y="245"/>
                    </a:lnTo>
                    <a:lnTo>
                      <a:pt x="20" y="242"/>
                    </a:lnTo>
                    <a:lnTo>
                      <a:pt x="19" y="242"/>
                    </a:lnTo>
                    <a:lnTo>
                      <a:pt x="19" y="245"/>
                    </a:lnTo>
                    <a:lnTo>
                      <a:pt x="16" y="242"/>
                    </a:lnTo>
                    <a:lnTo>
                      <a:pt x="16" y="245"/>
                    </a:lnTo>
                    <a:lnTo>
                      <a:pt x="11" y="245"/>
                    </a:lnTo>
                    <a:lnTo>
                      <a:pt x="11" y="242"/>
                    </a:lnTo>
                    <a:lnTo>
                      <a:pt x="11" y="245"/>
                    </a:lnTo>
                    <a:lnTo>
                      <a:pt x="11" y="242"/>
                    </a:lnTo>
                    <a:lnTo>
                      <a:pt x="10" y="245"/>
                    </a:lnTo>
                    <a:lnTo>
                      <a:pt x="7" y="242"/>
                    </a:lnTo>
                    <a:lnTo>
                      <a:pt x="5" y="242"/>
                    </a:lnTo>
                    <a:lnTo>
                      <a:pt x="5" y="245"/>
                    </a:lnTo>
                    <a:lnTo>
                      <a:pt x="5" y="246"/>
                    </a:lnTo>
                    <a:lnTo>
                      <a:pt x="4" y="246"/>
                    </a:lnTo>
                    <a:lnTo>
                      <a:pt x="4" y="245"/>
                    </a:lnTo>
                    <a:lnTo>
                      <a:pt x="0" y="245"/>
                    </a:lnTo>
                    <a:lnTo>
                      <a:pt x="4" y="241"/>
                    </a:lnTo>
                    <a:lnTo>
                      <a:pt x="4" y="238"/>
                    </a:lnTo>
                    <a:lnTo>
                      <a:pt x="5" y="241"/>
                    </a:lnTo>
                    <a:lnTo>
                      <a:pt x="5" y="238"/>
                    </a:lnTo>
                    <a:lnTo>
                      <a:pt x="5" y="236"/>
                    </a:lnTo>
                    <a:lnTo>
                      <a:pt x="5" y="234"/>
                    </a:lnTo>
                    <a:lnTo>
                      <a:pt x="11" y="219"/>
                    </a:lnTo>
                    <a:lnTo>
                      <a:pt x="11" y="211"/>
                    </a:lnTo>
                    <a:lnTo>
                      <a:pt x="11" y="202"/>
                    </a:lnTo>
                    <a:lnTo>
                      <a:pt x="11" y="198"/>
                    </a:lnTo>
                    <a:lnTo>
                      <a:pt x="11" y="196"/>
                    </a:lnTo>
                    <a:lnTo>
                      <a:pt x="11" y="192"/>
                    </a:lnTo>
                    <a:lnTo>
                      <a:pt x="11" y="189"/>
                    </a:lnTo>
                    <a:lnTo>
                      <a:pt x="11" y="187"/>
                    </a:lnTo>
                    <a:lnTo>
                      <a:pt x="15" y="177"/>
                    </a:lnTo>
                    <a:lnTo>
                      <a:pt x="16" y="177"/>
                    </a:lnTo>
                    <a:lnTo>
                      <a:pt x="16" y="172"/>
                    </a:lnTo>
                    <a:lnTo>
                      <a:pt x="16" y="171"/>
                    </a:lnTo>
                    <a:lnTo>
                      <a:pt x="16" y="168"/>
                    </a:lnTo>
                    <a:lnTo>
                      <a:pt x="57" y="179"/>
                    </a:lnTo>
                    <a:lnTo>
                      <a:pt x="64" y="168"/>
                    </a:lnTo>
                    <a:lnTo>
                      <a:pt x="73" y="162"/>
                    </a:lnTo>
                    <a:lnTo>
                      <a:pt x="80" y="138"/>
                    </a:lnTo>
                    <a:lnTo>
                      <a:pt x="111" y="133"/>
                    </a:lnTo>
                    <a:lnTo>
                      <a:pt x="117" y="114"/>
                    </a:lnTo>
                    <a:lnTo>
                      <a:pt x="127" y="103"/>
                    </a:lnTo>
                    <a:lnTo>
                      <a:pt x="89" y="43"/>
                    </a:lnTo>
                    <a:lnTo>
                      <a:pt x="164" y="13"/>
                    </a:lnTo>
                    <a:lnTo>
                      <a:pt x="173" y="0"/>
                    </a:lnTo>
                    <a:lnTo>
                      <a:pt x="201" y="9"/>
                    </a:lnTo>
                    <a:lnTo>
                      <a:pt x="253" y="51"/>
                    </a:lnTo>
                    <a:lnTo>
                      <a:pt x="310" y="88"/>
                    </a:lnTo>
                    <a:lnTo>
                      <a:pt x="314" y="107"/>
                    </a:lnTo>
                    <a:lnTo>
                      <a:pt x="337" y="108"/>
                    </a:lnTo>
                    <a:lnTo>
                      <a:pt x="336" y="126"/>
                    </a:lnTo>
                    <a:lnTo>
                      <a:pt x="332" y="153"/>
                    </a:lnTo>
                    <a:lnTo>
                      <a:pt x="374" y="17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21" name="Freeform 405"/>
              <p:cNvSpPr>
                <a:spLocks/>
              </p:cNvSpPr>
              <p:nvPr/>
            </p:nvSpPr>
            <p:spPr bwMode="auto">
              <a:xfrm>
                <a:off x="3098" y="2165"/>
                <a:ext cx="261" cy="275"/>
              </a:xfrm>
              <a:custGeom>
                <a:avLst/>
                <a:gdLst/>
                <a:ahLst/>
                <a:cxnLst>
                  <a:cxn ang="0">
                    <a:pos x="485" y="79"/>
                  </a:cxn>
                  <a:cxn ang="0">
                    <a:pos x="516" y="89"/>
                  </a:cxn>
                  <a:cxn ang="0">
                    <a:pos x="520" y="108"/>
                  </a:cxn>
                  <a:cxn ang="0">
                    <a:pos x="526" y="122"/>
                  </a:cxn>
                  <a:cxn ang="0">
                    <a:pos x="526" y="134"/>
                  </a:cxn>
                  <a:cxn ang="0">
                    <a:pos x="533" y="134"/>
                  </a:cxn>
                  <a:cxn ang="0">
                    <a:pos x="542" y="142"/>
                  </a:cxn>
                  <a:cxn ang="0">
                    <a:pos x="543" y="152"/>
                  </a:cxn>
                  <a:cxn ang="0">
                    <a:pos x="547" y="164"/>
                  </a:cxn>
                  <a:cxn ang="0">
                    <a:pos x="556" y="172"/>
                  </a:cxn>
                  <a:cxn ang="0">
                    <a:pos x="569" y="191"/>
                  </a:cxn>
                  <a:cxn ang="0">
                    <a:pos x="579" y="220"/>
                  </a:cxn>
                  <a:cxn ang="0">
                    <a:pos x="569" y="226"/>
                  </a:cxn>
                  <a:cxn ang="0">
                    <a:pos x="573" y="236"/>
                  </a:cxn>
                  <a:cxn ang="0">
                    <a:pos x="573" y="249"/>
                  </a:cxn>
                  <a:cxn ang="0">
                    <a:pos x="588" y="266"/>
                  </a:cxn>
                  <a:cxn ang="0">
                    <a:pos x="594" y="294"/>
                  </a:cxn>
                  <a:cxn ang="0">
                    <a:pos x="626" y="377"/>
                  </a:cxn>
                  <a:cxn ang="0">
                    <a:pos x="442" y="825"/>
                  </a:cxn>
                  <a:cxn ang="0">
                    <a:pos x="348" y="744"/>
                  </a:cxn>
                  <a:cxn ang="0">
                    <a:pos x="332" y="736"/>
                  </a:cxn>
                  <a:cxn ang="0">
                    <a:pos x="316" y="762"/>
                  </a:cxn>
                  <a:cxn ang="0">
                    <a:pos x="321" y="789"/>
                  </a:cxn>
                  <a:cxn ang="0">
                    <a:pos x="304" y="801"/>
                  </a:cxn>
                  <a:cxn ang="0">
                    <a:pos x="295" y="776"/>
                  </a:cxn>
                  <a:cxn ang="0">
                    <a:pos x="290" y="766"/>
                  </a:cxn>
                  <a:cxn ang="0">
                    <a:pos x="279" y="732"/>
                  </a:cxn>
                  <a:cxn ang="0">
                    <a:pos x="270" y="718"/>
                  </a:cxn>
                  <a:cxn ang="0">
                    <a:pos x="260" y="702"/>
                  </a:cxn>
                  <a:cxn ang="0">
                    <a:pos x="253" y="683"/>
                  </a:cxn>
                  <a:cxn ang="0">
                    <a:pos x="245" y="664"/>
                  </a:cxn>
                  <a:cxn ang="0">
                    <a:pos x="240" y="636"/>
                  </a:cxn>
                  <a:cxn ang="0">
                    <a:pos x="232" y="606"/>
                  </a:cxn>
                  <a:cxn ang="0">
                    <a:pos x="221" y="594"/>
                  </a:cxn>
                  <a:cxn ang="0">
                    <a:pos x="210" y="576"/>
                  </a:cxn>
                  <a:cxn ang="0">
                    <a:pos x="191" y="565"/>
                  </a:cxn>
                  <a:cxn ang="0">
                    <a:pos x="184" y="542"/>
                  </a:cxn>
                  <a:cxn ang="0">
                    <a:pos x="179" y="538"/>
                  </a:cxn>
                  <a:cxn ang="0">
                    <a:pos x="173" y="523"/>
                  </a:cxn>
                  <a:cxn ang="0">
                    <a:pos x="169" y="497"/>
                  </a:cxn>
                  <a:cxn ang="0">
                    <a:pos x="164" y="481"/>
                  </a:cxn>
                  <a:cxn ang="0">
                    <a:pos x="164" y="463"/>
                  </a:cxn>
                  <a:cxn ang="0">
                    <a:pos x="169" y="447"/>
                  </a:cxn>
                  <a:cxn ang="0">
                    <a:pos x="164" y="421"/>
                  </a:cxn>
                  <a:cxn ang="0">
                    <a:pos x="159" y="408"/>
                  </a:cxn>
                  <a:cxn ang="0">
                    <a:pos x="153" y="389"/>
                  </a:cxn>
                  <a:cxn ang="0">
                    <a:pos x="148" y="373"/>
                  </a:cxn>
                  <a:cxn ang="0">
                    <a:pos x="130" y="347"/>
                  </a:cxn>
                  <a:cxn ang="0">
                    <a:pos x="117" y="332"/>
                  </a:cxn>
                  <a:cxn ang="0">
                    <a:pos x="106" y="325"/>
                  </a:cxn>
                  <a:cxn ang="0">
                    <a:pos x="95" y="305"/>
                  </a:cxn>
                  <a:cxn ang="0">
                    <a:pos x="99" y="281"/>
                  </a:cxn>
                  <a:cxn ang="0">
                    <a:pos x="84" y="249"/>
                  </a:cxn>
                  <a:cxn ang="0">
                    <a:pos x="79" y="226"/>
                  </a:cxn>
                  <a:cxn ang="0">
                    <a:pos x="57" y="182"/>
                  </a:cxn>
                  <a:cxn ang="0">
                    <a:pos x="37" y="142"/>
                  </a:cxn>
                  <a:cxn ang="0">
                    <a:pos x="27" y="115"/>
                  </a:cxn>
                  <a:cxn ang="0">
                    <a:pos x="19" y="107"/>
                  </a:cxn>
                  <a:cxn ang="0">
                    <a:pos x="7" y="104"/>
                  </a:cxn>
                  <a:cxn ang="0">
                    <a:pos x="4" y="100"/>
                  </a:cxn>
                  <a:cxn ang="0">
                    <a:pos x="11" y="60"/>
                  </a:cxn>
                  <a:cxn ang="0">
                    <a:pos x="16" y="33"/>
                  </a:cxn>
                </a:cxnLst>
                <a:rect l="0" t="0" r="r" b="b"/>
                <a:pathLst>
                  <a:path w="785" h="825">
                    <a:moveTo>
                      <a:pt x="374" y="41"/>
                    </a:moveTo>
                    <a:lnTo>
                      <a:pt x="405" y="69"/>
                    </a:lnTo>
                    <a:lnTo>
                      <a:pt x="442" y="49"/>
                    </a:lnTo>
                    <a:lnTo>
                      <a:pt x="477" y="54"/>
                    </a:lnTo>
                    <a:lnTo>
                      <a:pt x="480" y="64"/>
                    </a:lnTo>
                    <a:lnTo>
                      <a:pt x="480" y="70"/>
                    </a:lnTo>
                    <a:lnTo>
                      <a:pt x="480" y="73"/>
                    </a:lnTo>
                    <a:lnTo>
                      <a:pt x="485" y="79"/>
                    </a:lnTo>
                    <a:lnTo>
                      <a:pt x="511" y="79"/>
                    </a:lnTo>
                    <a:lnTo>
                      <a:pt x="511" y="84"/>
                    </a:lnTo>
                    <a:lnTo>
                      <a:pt x="515" y="84"/>
                    </a:lnTo>
                    <a:lnTo>
                      <a:pt x="515" y="85"/>
                    </a:lnTo>
                    <a:lnTo>
                      <a:pt x="515" y="89"/>
                    </a:lnTo>
                    <a:lnTo>
                      <a:pt x="511" y="89"/>
                    </a:lnTo>
                    <a:lnTo>
                      <a:pt x="511" y="92"/>
                    </a:lnTo>
                    <a:lnTo>
                      <a:pt x="516" y="89"/>
                    </a:lnTo>
                    <a:lnTo>
                      <a:pt x="515" y="92"/>
                    </a:lnTo>
                    <a:lnTo>
                      <a:pt x="515" y="93"/>
                    </a:lnTo>
                    <a:lnTo>
                      <a:pt x="516" y="96"/>
                    </a:lnTo>
                    <a:lnTo>
                      <a:pt x="519" y="100"/>
                    </a:lnTo>
                    <a:lnTo>
                      <a:pt x="516" y="100"/>
                    </a:lnTo>
                    <a:lnTo>
                      <a:pt x="516" y="104"/>
                    </a:lnTo>
                    <a:lnTo>
                      <a:pt x="520" y="107"/>
                    </a:lnTo>
                    <a:lnTo>
                      <a:pt x="520" y="108"/>
                    </a:lnTo>
                    <a:lnTo>
                      <a:pt x="524" y="112"/>
                    </a:lnTo>
                    <a:lnTo>
                      <a:pt x="527" y="122"/>
                    </a:lnTo>
                    <a:lnTo>
                      <a:pt x="527" y="126"/>
                    </a:lnTo>
                    <a:lnTo>
                      <a:pt x="526" y="127"/>
                    </a:lnTo>
                    <a:lnTo>
                      <a:pt x="526" y="123"/>
                    </a:lnTo>
                    <a:lnTo>
                      <a:pt x="526" y="126"/>
                    </a:lnTo>
                    <a:lnTo>
                      <a:pt x="526" y="123"/>
                    </a:lnTo>
                    <a:lnTo>
                      <a:pt x="526" y="122"/>
                    </a:lnTo>
                    <a:lnTo>
                      <a:pt x="524" y="127"/>
                    </a:lnTo>
                    <a:lnTo>
                      <a:pt x="526" y="127"/>
                    </a:lnTo>
                    <a:lnTo>
                      <a:pt x="526" y="130"/>
                    </a:lnTo>
                    <a:lnTo>
                      <a:pt x="526" y="127"/>
                    </a:lnTo>
                    <a:lnTo>
                      <a:pt x="526" y="133"/>
                    </a:lnTo>
                    <a:lnTo>
                      <a:pt x="527" y="130"/>
                    </a:lnTo>
                    <a:lnTo>
                      <a:pt x="527" y="133"/>
                    </a:lnTo>
                    <a:lnTo>
                      <a:pt x="526" y="134"/>
                    </a:lnTo>
                    <a:lnTo>
                      <a:pt x="527" y="134"/>
                    </a:lnTo>
                    <a:lnTo>
                      <a:pt x="526" y="134"/>
                    </a:lnTo>
                    <a:lnTo>
                      <a:pt x="527" y="134"/>
                    </a:lnTo>
                    <a:lnTo>
                      <a:pt x="527" y="137"/>
                    </a:lnTo>
                    <a:lnTo>
                      <a:pt x="527" y="138"/>
                    </a:lnTo>
                    <a:lnTo>
                      <a:pt x="531" y="138"/>
                    </a:lnTo>
                    <a:lnTo>
                      <a:pt x="531" y="134"/>
                    </a:lnTo>
                    <a:lnTo>
                      <a:pt x="533" y="134"/>
                    </a:lnTo>
                    <a:lnTo>
                      <a:pt x="537" y="138"/>
                    </a:lnTo>
                    <a:lnTo>
                      <a:pt x="537" y="141"/>
                    </a:lnTo>
                    <a:lnTo>
                      <a:pt x="537" y="138"/>
                    </a:lnTo>
                    <a:lnTo>
                      <a:pt x="538" y="141"/>
                    </a:lnTo>
                    <a:lnTo>
                      <a:pt x="538" y="138"/>
                    </a:lnTo>
                    <a:lnTo>
                      <a:pt x="543" y="141"/>
                    </a:lnTo>
                    <a:lnTo>
                      <a:pt x="543" y="142"/>
                    </a:lnTo>
                    <a:lnTo>
                      <a:pt x="542" y="142"/>
                    </a:lnTo>
                    <a:lnTo>
                      <a:pt x="538" y="148"/>
                    </a:lnTo>
                    <a:lnTo>
                      <a:pt x="538" y="142"/>
                    </a:lnTo>
                    <a:lnTo>
                      <a:pt x="538" y="148"/>
                    </a:lnTo>
                    <a:lnTo>
                      <a:pt x="538" y="149"/>
                    </a:lnTo>
                    <a:lnTo>
                      <a:pt x="542" y="149"/>
                    </a:lnTo>
                    <a:lnTo>
                      <a:pt x="543" y="149"/>
                    </a:lnTo>
                    <a:lnTo>
                      <a:pt x="542" y="153"/>
                    </a:lnTo>
                    <a:lnTo>
                      <a:pt x="543" y="152"/>
                    </a:lnTo>
                    <a:lnTo>
                      <a:pt x="543" y="160"/>
                    </a:lnTo>
                    <a:lnTo>
                      <a:pt x="546" y="160"/>
                    </a:lnTo>
                    <a:lnTo>
                      <a:pt x="547" y="163"/>
                    </a:lnTo>
                    <a:lnTo>
                      <a:pt x="547" y="160"/>
                    </a:lnTo>
                    <a:lnTo>
                      <a:pt x="547" y="157"/>
                    </a:lnTo>
                    <a:lnTo>
                      <a:pt x="547" y="160"/>
                    </a:lnTo>
                    <a:lnTo>
                      <a:pt x="547" y="164"/>
                    </a:lnTo>
                    <a:lnTo>
                      <a:pt x="547" y="163"/>
                    </a:lnTo>
                    <a:lnTo>
                      <a:pt x="547" y="164"/>
                    </a:lnTo>
                    <a:lnTo>
                      <a:pt x="552" y="164"/>
                    </a:lnTo>
                    <a:lnTo>
                      <a:pt x="552" y="163"/>
                    </a:lnTo>
                    <a:lnTo>
                      <a:pt x="553" y="163"/>
                    </a:lnTo>
                    <a:lnTo>
                      <a:pt x="553" y="164"/>
                    </a:lnTo>
                    <a:lnTo>
                      <a:pt x="556" y="168"/>
                    </a:lnTo>
                    <a:lnTo>
                      <a:pt x="556" y="172"/>
                    </a:lnTo>
                    <a:lnTo>
                      <a:pt x="562" y="182"/>
                    </a:lnTo>
                    <a:lnTo>
                      <a:pt x="569" y="182"/>
                    </a:lnTo>
                    <a:lnTo>
                      <a:pt x="573" y="190"/>
                    </a:lnTo>
                    <a:lnTo>
                      <a:pt x="573" y="194"/>
                    </a:lnTo>
                    <a:lnTo>
                      <a:pt x="573" y="191"/>
                    </a:lnTo>
                    <a:lnTo>
                      <a:pt x="569" y="191"/>
                    </a:lnTo>
                    <a:lnTo>
                      <a:pt x="569" y="187"/>
                    </a:lnTo>
                    <a:lnTo>
                      <a:pt x="569" y="191"/>
                    </a:lnTo>
                    <a:lnTo>
                      <a:pt x="569" y="194"/>
                    </a:lnTo>
                    <a:lnTo>
                      <a:pt x="569" y="198"/>
                    </a:lnTo>
                    <a:lnTo>
                      <a:pt x="573" y="205"/>
                    </a:lnTo>
                    <a:lnTo>
                      <a:pt x="575" y="206"/>
                    </a:lnTo>
                    <a:lnTo>
                      <a:pt x="579" y="209"/>
                    </a:lnTo>
                    <a:lnTo>
                      <a:pt x="579" y="213"/>
                    </a:lnTo>
                    <a:lnTo>
                      <a:pt x="579" y="217"/>
                    </a:lnTo>
                    <a:lnTo>
                      <a:pt x="579" y="220"/>
                    </a:lnTo>
                    <a:lnTo>
                      <a:pt x="575" y="221"/>
                    </a:lnTo>
                    <a:lnTo>
                      <a:pt x="573" y="220"/>
                    </a:lnTo>
                    <a:lnTo>
                      <a:pt x="573" y="228"/>
                    </a:lnTo>
                    <a:lnTo>
                      <a:pt x="573" y="224"/>
                    </a:lnTo>
                    <a:lnTo>
                      <a:pt x="573" y="220"/>
                    </a:lnTo>
                    <a:lnTo>
                      <a:pt x="569" y="217"/>
                    </a:lnTo>
                    <a:lnTo>
                      <a:pt x="569" y="224"/>
                    </a:lnTo>
                    <a:lnTo>
                      <a:pt x="569" y="226"/>
                    </a:lnTo>
                    <a:lnTo>
                      <a:pt x="569" y="230"/>
                    </a:lnTo>
                    <a:lnTo>
                      <a:pt x="569" y="232"/>
                    </a:lnTo>
                    <a:lnTo>
                      <a:pt x="569" y="230"/>
                    </a:lnTo>
                    <a:lnTo>
                      <a:pt x="569" y="228"/>
                    </a:lnTo>
                    <a:lnTo>
                      <a:pt x="573" y="228"/>
                    </a:lnTo>
                    <a:lnTo>
                      <a:pt x="573" y="230"/>
                    </a:lnTo>
                    <a:lnTo>
                      <a:pt x="573" y="232"/>
                    </a:lnTo>
                    <a:lnTo>
                      <a:pt x="573" y="236"/>
                    </a:lnTo>
                    <a:lnTo>
                      <a:pt x="573" y="241"/>
                    </a:lnTo>
                    <a:lnTo>
                      <a:pt x="573" y="243"/>
                    </a:lnTo>
                    <a:lnTo>
                      <a:pt x="579" y="247"/>
                    </a:lnTo>
                    <a:lnTo>
                      <a:pt x="579" y="251"/>
                    </a:lnTo>
                    <a:lnTo>
                      <a:pt x="579" y="253"/>
                    </a:lnTo>
                    <a:lnTo>
                      <a:pt x="579" y="249"/>
                    </a:lnTo>
                    <a:lnTo>
                      <a:pt x="573" y="247"/>
                    </a:lnTo>
                    <a:lnTo>
                      <a:pt x="573" y="249"/>
                    </a:lnTo>
                    <a:lnTo>
                      <a:pt x="579" y="249"/>
                    </a:lnTo>
                    <a:lnTo>
                      <a:pt x="579" y="253"/>
                    </a:lnTo>
                    <a:lnTo>
                      <a:pt x="583" y="264"/>
                    </a:lnTo>
                    <a:lnTo>
                      <a:pt x="583" y="262"/>
                    </a:lnTo>
                    <a:lnTo>
                      <a:pt x="583" y="260"/>
                    </a:lnTo>
                    <a:lnTo>
                      <a:pt x="583" y="262"/>
                    </a:lnTo>
                    <a:lnTo>
                      <a:pt x="584" y="264"/>
                    </a:lnTo>
                    <a:lnTo>
                      <a:pt x="588" y="266"/>
                    </a:lnTo>
                    <a:lnTo>
                      <a:pt x="588" y="272"/>
                    </a:lnTo>
                    <a:lnTo>
                      <a:pt x="588" y="276"/>
                    </a:lnTo>
                    <a:lnTo>
                      <a:pt x="590" y="279"/>
                    </a:lnTo>
                    <a:lnTo>
                      <a:pt x="588" y="283"/>
                    </a:lnTo>
                    <a:lnTo>
                      <a:pt x="590" y="290"/>
                    </a:lnTo>
                    <a:lnTo>
                      <a:pt x="590" y="287"/>
                    </a:lnTo>
                    <a:lnTo>
                      <a:pt x="590" y="290"/>
                    </a:lnTo>
                    <a:lnTo>
                      <a:pt x="594" y="294"/>
                    </a:lnTo>
                    <a:lnTo>
                      <a:pt x="595" y="295"/>
                    </a:lnTo>
                    <a:lnTo>
                      <a:pt x="595" y="299"/>
                    </a:lnTo>
                    <a:lnTo>
                      <a:pt x="595" y="305"/>
                    </a:lnTo>
                    <a:lnTo>
                      <a:pt x="599" y="306"/>
                    </a:lnTo>
                    <a:lnTo>
                      <a:pt x="599" y="305"/>
                    </a:lnTo>
                    <a:lnTo>
                      <a:pt x="611" y="317"/>
                    </a:lnTo>
                    <a:lnTo>
                      <a:pt x="610" y="336"/>
                    </a:lnTo>
                    <a:lnTo>
                      <a:pt x="626" y="377"/>
                    </a:lnTo>
                    <a:lnTo>
                      <a:pt x="642" y="407"/>
                    </a:lnTo>
                    <a:lnTo>
                      <a:pt x="747" y="451"/>
                    </a:lnTo>
                    <a:lnTo>
                      <a:pt x="764" y="423"/>
                    </a:lnTo>
                    <a:lnTo>
                      <a:pt x="785" y="468"/>
                    </a:lnTo>
                    <a:lnTo>
                      <a:pt x="748" y="585"/>
                    </a:lnTo>
                    <a:lnTo>
                      <a:pt x="637" y="669"/>
                    </a:lnTo>
                    <a:lnTo>
                      <a:pt x="505" y="732"/>
                    </a:lnTo>
                    <a:lnTo>
                      <a:pt x="442" y="825"/>
                    </a:lnTo>
                    <a:lnTo>
                      <a:pt x="436" y="789"/>
                    </a:lnTo>
                    <a:lnTo>
                      <a:pt x="367" y="743"/>
                    </a:lnTo>
                    <a:lnTo>
                      <a:pt x="365" y="743"/>
                    </a:lnTo>
                    <a:lnTo>
                      <a:pt x="363" y="743"/>
                    </a:lnTo>
                    <a:lnTo>
                      <a:pt x="358" y="743"/>
                    </a:lnTo>
                    <a:lnTo>
                      <a:pt x="352" y="743"/>
                    </a:lnTo>
                    <a:lnTo>
                      <a:pt x="352" y="747"/>
                    </a:lnTo>
                    <a:lnTo>
                      <a:pt x="348" y="744"/>
                    </a:lnTo>
                    <a:lnTo>
                      <a:pt x="347" y="748"/>
                    </a:lnTo>
                    <a:lnTo>
                      <a:pt x="347" y="747"/>
                    </a:lnTo>
                    <a:lnTo>
                      <a:pt x="347" y="744"/>
                    </a:lnTo>
                    <a:lnTo>
                      <a:pt x="343" y="747"/>
                    </a:lnTo>
                    <a:lnTo>
                      <a:pt x="340" y="744"/>
                    </a:lnTo>
                    <a:lnTo>
                      <a:pt x="337" y="743"/>
                    </a:lnTo>
                    <a:lnTo>
                      <a:pt x="336" y="736"/>
                    </a:lnTo>
                    <a:lnTo>
                      <a:pt x="332" y="736"/>
                    </a:lnTo>
                    <a:lnTo>
                      <a:pt x="327" y="733"/>
                    </a:lnTo>
                    <a:lnTo>
                      <a:pt x="323" y="740"/>
                    </a:lnTo>
                    <a:lnTo>
                      <a:pt x="321" y="743"/>
                    </a:lnTo>
                    <a:lnTo>
                      <a:pt x="316" y="747"/>
                    </a:lnTo>
                    <a:lnTo>
                      <a:pt x="321" y="748"/>
                    </a:lnTo>
                    <a:lnTo>
                      <a:pt x="321" y="751"/>
                    </a:lnTo>
                    <a:lnTo>
                      <a:pt x="316" y="755"/>
                    </a:lnTo>
                    <a:lnTo>
                      <a:pt x="316" y="762"/>
                    </a:lnTo>
                    <a:lnTo>
                      <a:pt x="316" y="766"/>
                    </a:lnTo>
                    <a:lnTo>
                      <a:pt x="316" y="770"/>
                    </a:lnTo>
                    <a:lnTo>
                      <a:pt x="316" y="772"/>
                    </a:lnTo>
                    <a:lnTo>
                      <a:pt x="316" y="776"/>
                    </a:lnTo>
                    <a:lnTo>
                      <a:pt x="321" y="778"/>
                    </a:lnTo>
                    <a:lnTo>
                      <a:pt x="321" y="781"/>
                    </a:lnTo>
                    <a:lnTo>
                      <a:pt x="316" y="785"/>
                    </a:lnTo>
                    <a:lnTo>
                      <a:pt x="321" y="789"/>
                    </a:lnTo>
                    <a:lnTo>
                      <a:pt x="316" y="786"/>
                    </a:lnTo>
                    <a:lnTo>
                      <a:pt x="316" y="789"/>
                    </a:lnTo>
                    <a:lnTo>
                      <a:pt x="314" y="795"/>
                    </a:lnTo>
                    <a:lnTo>
                      <a:pt x="310" y="797"/>
                    </a:lnTo>
                    <a:lnTo>
                      <a:pt x="310" y="801"/>
                    </a:lnTo>
                    <a:lnTo>
                      <a:pt x="305" y="804"/>
                    </a:lnTo>
                    <a:lnTo>
                      <a:pt x="304" y="804"/>
                    </a:lnTo>
                    <a:lnTo>
                      <a:pt x="304" y="801"/>
                    </a:lnTo>
                    <a:lnTo>
                      <a:pt x="304" y="800"/>
                    </a:lnTo>
                    <a:lnTo>
                      <a:pt x="304" y="795"/>
                    </a:lnTo>
                    <a:lnTo>
                      <a:pt x="301" y="793"/>
                    </a:lnTo>
                    <a:lnTo>
                      <a:pt x="304" y="789"/>
                    </a:lnTo>
                    <a:lnTo>
                      <a:pt x="301" y="789"/>
                    </a:lnTo>
                    <a:lnTo>
                      <a:pt x="301" y="785"/>
                    </a:lnTo>
                    <a:lnTo>
                      <a:pt x="301" y="778"/>
                    </a:lnTo>
                    <a:lnTo>
                      <a:pt x="295" y="776"/>
                    </a:lnTo>
                    <a:lnTo>
                      <a:pt x="295" y="770"/>
                    </a:lnTo>
                    <a:lnTo>
                      <a:pt x="295" y="766"/>
                    </a:lnTo>
                    <a:lnTo>
                      <a:pt x="291" y="766"/>
                    </a:lnTo>
                    <a:lnTo>
                      <a:pt x="290" y="758"/>
                    </a:lnTo>
                    <a:lnTo>
                      <a:pt x="290" y="755"/>
                    </a:lnTo>
                    <a:lnTo>
                      <a:pt x="290" y="758"/>
                    </a:lnTo>
                    <a:lnTo>
                      <a:pt x="290" y="762"/>
                    </a:lnTo>
                    <a:lnTo>
                      <a:pt x="290" y="766"/>
                    </a:lnTo>
                    <a:lnTo>
                      <a:pt x="290" y="758"/>
                    </a:lnTo>
                    <a:lnTo>
                      <a:pt x="289" y="752"/>
                    </a:lnTo>
                    <a:lnTo>
                      <a:pt x="289" y="748"/>
                    </a:lnTo>
                    <a:lnTo>
                      <a:pt x="286" y="747"/>
                    </a:lnTo>
                    <a:lnTo>
                      <a:pt x="286" y="743"/>
                    </a:lnTo>
                    <a:lnTo>
                      <a:pt x="283" y="740"/>
                    </a:lnTo>
                    <a:lnTo>
                      <a:pt x="279" y="733"/>
                    </a:lnTo>
                    <a:lnTo>
                      <a:pt x="279" y="732"/>
                    </a:lnTo>
                    <a:lnTo>
                      <a:pt x="279" y="733"/>
                    </a:lnTo>
                    <a:lnTo>
                      <a:pt x="279" y="728"/>
                    </a:lnTo>
                    <a:lnTo>
                      <a:pt x="278" y="728"/>
                    </a:lnTo>
                    <a:lnTo>
                      <a:pt x="274" y="725"/>
                    </a:lnTo>
                    <a:lnTo>
                      <a:pt x="274" y="718"/>
                    </a:lnTo>
                    <a:lnTo>
                      <a:pt x="272" y="718"/>
                    </a:lnTo>
                    <a:lnTo>
                      <a:pt x="270" y="717"/>
                    </a:lnTo>
                    <a:lnTo>
                      <a:pt x="270" y="718"/>
                    </a:lnTo>
                    <a:lnTo>
                      <a:pt x="270" y="714"/>
                    </a:lnTo>
                    <a:lnTo>
                      <a:pt x="267" y="714"/>
                    </a:lnTo>
                    <a:lnTo>
                      <a:pt x="267" y="713"/>
                    </a:lnTo>
                    <a:lnTo>
                      <a:pt x="264" y="707"/>
                    </a:lnTo>
                    <a:lnTo>
                      <a:pt x="264" y="706"/>
                    </a:lnTo>
                    <a:lnTo>
                      <a:pt x="263" y="706"/>
                    </a:lnTo>
                    <a:lnTo>
                      <a:pt x="263" y="703"/>
                    </a:lnTo>
                    <a:lnTo>
                      <a:pt x="260" y="702"/>
                    </a:lnTo>
                    <a:lnTo>
                      <a:pt x="260" y="699"/>
                    </a:lnTo>
                    <a:lnTo>
                      <a:pt x="259" y="698"/>
                    </a:lnTo>
                    <a:lnTo>
                      <a:pt x="259" y="695"/>
                    </a:lnTo>
                    <a:lnTo>
                      <a:pt x="259" y="694"/>
                    </a:lnTo>
                    <a:lnTo>
                      <a:pt x="257" y="694"/>
                    </a:lnTo>
                    <a:lnTo>
                      <a:pt x="259" y="691"/>
                    </a:lnTo>
                    <a:lnTo>
                      <a:pt x="257" y="688"/>
                    </a:lnTo>
                    <a:lnTo>
                      <a:pt x="253" y="683"/>
                    </a:lnTo>
                    <a:lnTo>
                      <a:pt x="253" y="680"/>
                    </a:lnTo>
                    <a:lnTo>
                      <a:pt x="253" y="676"/>
                    </a:lnTo>
                    <a:lnTo>
                      <a:pt x="253" y="674"/>
                    </a:lnTo>
                    <a:lnTo>
                      <a:pt x="248" y="672"/>
                    </a:lnTo>
                    <a:lnTo>
                      <a:pt x="248" y="674"/>
                    </a:lnTo>
                    <a:lnTo>
                      <a:pt x="247" y="669"/>
                    </a:lnTo>
                    <a:lnTo>
                      <a:pt x="247" y="665"/>
                    </a:lnTo>
                    <a:lnTo>
                      <a:pt x="245" y="664"/>
                    </a:lnTo>
                    <a:lnTo>
                      <a:pt x="247" y="661"/>
                    </a:lnTo>
                    <a:lnTo>
                      <a:pt x="247" y="657"/>
                    </a:lnTo>
                    <a:lnTo>
                      <a:pt x="245" y="655"/>
                    </a:lnTo>
                    <a:lnTo>
                      <a:pt x="243" y="655"/>
                    </a:lnTo>
                    <a:lnTo>
                      <a:pt x="243" y="650"/>
                    </a:lnTo>
                    <a:lnTo>
                      <a:pt x="243" y="642"/>
                    </a:lnTo>
                    <a:lnTo>
                      <a:pt x="241" y="642"/>
                    </a:lnTo>
                    <a:lnTo>
                      <a:pt x="240" y="636"/>
                    </a:lnTo>
                    <a:lnTo>
                      <a:pt x="240" y="634"/>
                    </a:lnTo>
                    <a:lnTo>
                      <a:pt x="237" y="627"/>
                    </a:lnTo>
                    <a:lnTo>
                      <a:pt x="236" y="621"/>
                    </a:lnTo>
                    <a:lnTo>
                      <a:pt x="237" y="617"/>
                    </a:lnTo>
                    <a:lnTo>
                      <a:pt x="232" y="614"/>
                    </a:lnTo>
                    <a:lnTo>
                      <a:pt x="229" y="608"/>
                    </a:lnTo>
                    <a:lnTo>
                      <a:pt x="232" y="613"/>
                    </a:lnTo>
                    <a:lnTo>
                      <a:pt x="232" y="606"/>
                    </a:lnTo>
                    <a:lnTo>
                      <a:pt x="230" y="604"/>
                    </a:lnTo>
                    <a:lnTo>
                      <a:pt x="229" y="602"/>
                    </a:lnTo>
                    <a:lnTo>
                      <a:pt x="226" y="600"/>
                    </a:lnTo>
                    <a:lnTo>
                      <a:pt x="226" y="602"/>
                    </a:lnTo>
                    <a:lnTo>
                      <a:pt x="225" y="602"/>
                    </a:lnTo>
                    <a:lnTo>
                      <a:pt x="222" y="598"/>
                    </a:lnTo>
                    <a:lnTo>
                      <a:pt x="221" y="595"/>
                    </a:lnTo>
                    <a:lnTo>
                      <a:pt x="221" y="594"/>
                    </a:lnTo>
                    <a:lnTo>
                      <a:pt x="221" y="591"/>
                    </a:lnTo>
                    <a:lnTo>
                      <a:pt x="221" y="589"/>
                    </a:lnTo>
                    <a:lnTo>
                      <a:pt x="217" y="587"/>
                    </a:lnTo>
                    <a:lnTo>
                      <a:pt x="217" y="585"/>
                    </a:lnTo>
                    <a:lnTo>
                      <a:pt x="215" y="585"/>
                    </a:lnTo>
                    <a:lnTo>
                      <a:pt x="210" y="580"/>
                    </a:lnTo>
                    <a:lnTo>
                      <a:pt x="210" y="579"/>
                    </a:lnTo>
                    <a:lnTo>
                      <a:pt x="210" y="576"/>
                    </a:lnTo>
                    <a:lnTo>
                      <a:pt x="206" y="576"/>
                    </a:lnTo>
                    <a:lnTo>
                      <a:pt x="206" y="575"/>
                    </a:lnTo>
                    <a:lnTo>
                      <a:pt x="206" y="572"/>
                    </a:lnTo>
                    <a:lnTo>
                      <a:pt x="203" y="571"/>
                    </a:lnTo>
                    <a:lnTo>
                      <a:pt x="201" y="572"/>
                    </a:lnTo>
                    <a:lnTo>
                      <a:pt x="199" y="571"/>
                    </a:lnTo>
                    <a:lnTo>
                      <a:pt x="199" y="572"/>
                    </a:lnTo>
                    <a:lnTo>
                      <a:pt x="191" y="565"/>
                    </a:lnTo>
                    <a:lnTo>
                      <a:pt x="190" y="561"/>
                    </a:lnTo>
                    <a:lnTo>
                      <a:pt x="186" y="557"/>
                    </a:lnTo>
                    <a:lnTo>
                      <a:pt x="184" y="556"/>
                    </a:lnTo>
                    <a:lnTo>
                      <a:pt x="186" y="550"/>
                    </a:lnTo>
                    <a:lnTo>
                      <a:pt x="184" y="550"/>
                    </a:lnTo>
                    <a:lnTo>
                      <a:pt x="184" y="549"/>
                    </a:lnTo>
                    <a:lnTo>
                      <a:pt x="184" y="546"/>
                    </a:lnTo>
                    <a:lnTo>
                      <a:pt x="184" y="542"/>
                    </a:lnTo>
                    <a:lnTo>
                      <a:pt x="180" y="542"/>
                    </a:lnTo>
                    <a:lnTo>
                      <a:pt x="180" y="545"/>
                    </a:lnTo>
                    <a:lnTo>
                      <a:pt x="179" y="542"/>
                    </a:lnTo>
                    <a:lnTo>
                      <a:pt x="179" y="541"/>
                    </a:lnTo>
                    <a:lnTo>
                      <a:pt x="180" y="541"/>
                    </a:lnTo>
                    <a:lnTo>
                      <a:pt x="180" y="538"/>
                    </a:lnTo>
                    <a:lnTo>
                      <a:pt x="179" y="535"/>
                    </a:lnTo>
                    <a:lnTo>
                      <a:pt x="179" y="538"/>
                    </a:lnTo>
                    <a:lnTo>
                      <a:pt x="178" y="535"/>
                    </a:lnTo>
                    <a:lnTo>
                      <a:pt x="178" y="534"/>
                    </a:lnTo>
                    <a:lnTo>
                      <a:pt x="179" y="535"/>
                    </a:lnTo>
                    <a:lnTo>
                      <a:pt x="178" y="534"/>
                    </a:lnTo>
                    <a:lnTo>
                      <a:pt x="173" y="534"/>
                    </a:lnTo>
                    <a:lnTo>
                      <a:pt x="173" y="530"/>
                    </a:lnTo>
                    <a:lnTo>
                      <a:pt x="173" y="527"/>
                    </a:lnTo>
                    <a:lnTo>
                      <a:pt x="173" y="523"/>
                    </a:lnTo>
                    <a:lnTo>
                      <a:pt x="172" y="522"/>
                    </a:lnTo>
                    <a:lnTo>
                      <a:pt x="169" y="516"/>
                    </a:lnTo>
                    <a:lnTo>
                      <a:pt x="169" y="515"/>
                    </a:lnTo>
                    <a:lnTo>
                      <a:pt x="169" y="508"/>
                    </a:lnTo>
                    <a:lnTo>
                      <a:pt x="169" y="507"/>
                    </a:lnTo>
                    <a:lnTo>
                      <a:pt x="169" y="504"/>
                    </a:lnTo>
                    <a:lnTo>
                      <a:pt x="169" y="500"/>
                    </a:lnTo>
                    <a:lnTo>
                      <a:pt x="169" y="497"/>
                    </a:lnTo>
                    <a:lnTo>
                      <a:pt x="169" y="496"/>
                    </a:lnTo>
                    <a:lnTo>
                      <a:pt x="169" y="497"/>
                    </a:lnTo>
                    <a:lnTo>
                      <a:pt x="169" y="493"/>
                    </a:lnTo>
                    <a:lnTo>
                      <a:pt x="169" y="492"/>
                    </a:lnTo>
                    <a:lnTo>
                      <a:pt x="169" y="489"/>
                    </a:lnTo>
                    <a:lnTo>
                      <a:pt x="169" y="485"/>
                    </a:lnTo>
                    <a:lnTo>
                      <a:pt x="168" y="485"/>
                    </a:lnTo>
                    <a:lnTo>
                      <a:pt x="164" y="481"/>
                    </a:lnTo>
                    <a:lnTo>
                      <a:pt x="164" y="477"/>
                    </a:lnTo>
                    <a:lnTo>
                      <a:pt x="164" y="472"/>
                    </a:lnTo>
                    <a:lnTo>
                      <a:pt x="164" y="474"/>
                    </a:lnTo>
                    <a:lnTo>
                      <a:pt x="164" y="478"/>
                    </a:lnTo>
                    <a:lnTo>
                      <a:pt x="164" y="477"/>
                    </a:lnTo>
                    <a:lnTo>
                      <a:pt x="164" y="472"/>
                    </a:lnTo>
                    <a:lnTo>
                      <a:pt x="164" y="466"/>
                    </a:lnTo>
                    <a:lnTo>
                      <a:pt x="164" y="463"/>
                    </a:lnTo>
                    <a:lnTo>
                      <a:pt x="167" y="459"/>
                    </a:lnTo>
                    <a:lnTo>
                      <a:pt x="164" y="462"/>
                    </a:lnTo>
                    <a:lnTo>
                      <a:pt x="164" y="457"/>
                    </a:lnTo>
                    <a:lnTo>
                      <a:pt x="164" y="455"/>
                    </a:lnTo>
                    <a:lnTo>
                      <a:pt x="168" y="453"/>
                    </a:lnTo>
                    <a:lnTo>
                      <a:pt x="169" y="451"/>
                    </a:lnTo>
                    <a:lnTo>
                      <a:pt x="169" y="449"/>
                    </a:lnTo>
                    <a:lnTo>
                      <a:pt x="169" y="447"/>
                    </a:lnTo>
                    <a:lnTo>
                      <a:pt x="169" y="444"/>
                    </a:lnTo>
                    <a:lnTo>
                      <a:pt x="169" y="447"/>
                    </a:lnTo>
                    <a:lnTo>
                      <a:pt x="168" y="444"/>
                    </a:lnTo>
                    <a:lnTo>
                      <a:pt x="169" y="436"/>
                    </a:lnTo>
                    <a:lnTo>
                      <a:pt x="164" y="426"/>
                    </a:lnTo>
                    <a:lnTo>
                      <a:pt x="164" y="423"/>
                    </a:lnTo>
                    <a:lnTo>
                      <a:pt x="163" y="417"/>
                    </a:lnTo>
                    <a:lnTo>
                      <a:pt x="164" y="421"/>
                    </a:lnTo>
                    <a:lnTo>
                      <a:pt x="164" y="423"/>
                    </a:lnTo>
                    <a:lnTo>
                      <a:pt x="159" y="413"/>
                    </a:lnTo>
                    <a:lnTo>
                      <a:pt x="163" y="417"/>
                    </a:lnTo>
                    <a:lnTo>
                      <a:pt x="164" y="417"/>
                    </a:lnTo>
                    <a:lnTo>
                      <a:pt x="163" y="415"/>
                    </a:lnTo>
                    <a:lnTo>
                      <a:pt x="163" y="413"/>
                    </a:lnTo>
                    <a:lnTo>
                      <a:pt x="159" y="411"/>
                    </a:lnTo>
                    <a:lnTo>
                      <a:pt x="159" y="408"/>
                    </a:lnTo>
                    <a:lnTo>
                      <a:pt x="159" y="404"/>
                    </a:lnTo>
                    <a:lnTo>
                      <a:pt x="159" y="400"/>
                    </a:lnTo>
                    <a:lnTo>
                      <a:pt x="155" y="400"/>
                    </a:lnTo>
                    <a:lnTo>
                      <a:pt x="155" y="398"/>
                    </a:lnTo>
                    <a:lnTo>
                      <a:pt x="153" y="396"/>
                    </a:lnTo>
                    <a:lnTo>
                      <a:pt x="153" y="393"/>
                    </a:lnTo>
                    <a:lnTo>
                      <a:pt x="153" y="392"/>
                    </a:lnTo>
                    <a:lnTo>
                      <a:pt x="153" y="389"/>
                    </a:lnTo>
                    <a:lnTo>
                      <a:pt x="153" y="385"/>
                    </a:lnTo>
                    <a:lnTo>
                      <a:pt x="152" y="385"/>
                    </a:lnTo>
                    <a:lnTo>
                      <a:pt x="152" y="378"/>
                    </a:lnTo>
                    <a:lnTo>
                      <a:pt x="149" y="377"/>
                    </a:lnTo>
                    <a:lnTo>
                      <a:pt x="148" y="377"/>
                    </a:lnTo>
                    <a:lnTo>
                      <a:pt x="148" y="378"/>
                    </a:lnTo>
                    <a:lnTo>
                      <a:pt x="148" y="377"/>
                    </a:lnTo>
                    <a:lnTo>
                      <a:pt x="148" y="373"/>
                    </a:lnTo>
                    <a:lnTo>
                      <a:pt x="142" y="366"/>
                    </a:lnTo>
                    <a:lnTo>
                      <a:pt x="142" y="362"/>
                    </a:lnTo>
                    <a:lnTo>
                      <a:pt x="141" y="362"/>
                    </a:lnTo>
                    <a:lnTo>
                      <a:pt x="137" y="358"/>
                    </a:lnTo>
                    <a:lnTo>
                      <a:pt x="137" y="354"/>
                    </a:lnTo>
                    <a:lnTo>
                      <a:pt x="133" y="351"/>
                    </a:lnTo>
                    <a:lnTo>
                      <a:pt x="133" y="347"/>
                    </a:lnTo>
                    <a:lnTo>
                      <a:pt x="130" y="347"/>
                    </a:lnTo>
                    <a:lnTo>
                      <a:pt x="126" y="340"/>
                    </a:lnTo>
                    <a:lnTo>
                      <a:pt x="126" y="339"/>
                    </a:lnTo>
                    <a:lnTo>
                      <a:pt x="125" y="339"/>
                    </a:lnTo>
                    <a:lnTo>
                      <a:pt x="126" y="340"/>
                    </a:lnTo>
                    <a:lnTo>
                      <a:pt x="122" y="340"/>
                    </a:lnTo>
                    <a:lnTo>
                      <a:pt x="118" y="335"/>
                    </a:lnTo>
                    <a:lnTo>
                      <a:pt x="118" y="336"/>
                    </a:lnTo>
                    <a:lnTo>
                      <a:pt x="117" y="332"/>
                    </a:lnTo>
                    <a:lnTo>
                      <a:pt x="115" y="335"/>
                    </a:lnTo>
                    <a:lnTo>
                      <a:pt x="115" y="336"/>
                    </a:lnTo>
                    <a:lnTo>
                      <a:pt x="112" y="336"/>
                    </a:lnTo>
                    <a:lnTo>
                      <a:pt x="111" y="335"/>
                    </a:lnTo>
                    <a:lnTo>
                      <a:pt x="110" y="329"/>
                    </a:lnTo>
                    <a:lnTo>
                      <a:pt x="110" y="328"/>
                    </a:lnTo>
                    <a:lnTo>
                      <a:pt x="106" y="328"/>
                    </a:lnTo>
                    <a:lnTo>
                      <a:pt x="106" y="325"/>
                    </a:lnTo>
                    <a:lnTo>
                      <a:pt x="110" y="325"/>
                    </a:lnTo>
                    <a:lnTo>
                      <a:pt x="106" y="324"/>
                    </a:lnTo>
                    <a:lnTo>
                      <a:pt x="104" y="321"/>
                    </a:lnTo>
                    <a:lnTo>
                      <a:pt x="104" y="317"/>
                    </a:lnTo>
                    <a:lnTo>
                      <a:pt x="104" y="314"/>
                    </a:lnTo>
                    <a:lnTo>
                      <a:pt x="100" y="309"/>
                    </a:lnTo>
                    <a:lnTo>
                      <a:pt x="99" y="309"/>
                    </a:lnTo>
                    <a:lnTo>
                      <a:pt x="95" y="305"/>
                    </a:lnTo>
                    <a:lnTo>
                      <a:pt x="99" y="305"/>
                    </a:lnTo>
                    <a:lnTo>
                      <a:pt x="95" y="305"/>
                    </a:lnTo>
                    <a:lnTo>
                      <a:pt x="95" y="299"/>
                    </a:lnTo>
                    <a:lnTo>
                      <a:pt x="100" y="299"/>
                    </a:lnTo>
                    <a:lnTo>
                      <a:pt x="99" y="294"/>
                    </a:lnTo>
                    <a:lnTo>
                      <a:pt x="100" y="290"/>
                    </a:lnTo>
                    <a:lnTo>
                      <a:pt x="95" y="283"/>
                    </a:lnTo>
                    <a:lnTo>
                      <a:pt x="99" y="281"/>
                    </a:lnTo>
                    <a:lnTo>
                      <a:pt x="95" y="276"/>
                    </a:lnTo>
                    <a:lnTo>
                      <a:pt x="95" y="272"/>
                    </a:lnTo>
                    <a:lnTo>
                      <a:pt x="94" y="270"/>
                    </a:lnTo>
                    <a:lnTo>
                      <a:pt x="89" y="264"/>
                    </a:lnTo>
                    <a:lnTo>
                      <a:pt x="89" y="262"/>
                    </a:lnTo>
                    <a:lnTo>
                      <a:pt x="88" y="257"/>
                    </a:lnTo>
                    <a:lnTo>
                      <a:pt x="85" y="253"/>
                    </a:lnTo>
                    <a:lnTo>
                      <a:pt x="84" y="249"/>
                    </a:lnTo>
                    <a:lnTo>
                      <a:pt x="80" y="243"/>
                    </a:lnTo>
                    <a:lnTo>
                      <a:pt x="80" y="247"/>
                    </a:lnTo>
                    <a:lnTo>
                      <a:pt x="80" y="243"/>
                    </a:lnTo>
                    <a:lnTo>
                      <a:pt x="75" y="238"/>
                    </a:lnTo>
                    <a:lnTo>
                      <a:pt x="80" y="236"/>
                    </a:lnTo>
                    <a:lnTo>
                      <a:pt x="80" y="228"/>
                    </a:lnTo>
                    <a:lnTo>
                      <a:pt x="80" y="226"/>
                    </a:lnTo>
                    <a:lnTo>
                      <a:pt x="79" y="226"/>
                    </a:lnTo>
                    <a:lnTo>
                      <a:pt x="73" y="226"/>
                    </a:lnTo>
                    <a:lnTo>
                      <a:pt x="69" y="221"/>
                    </a:lnTo>
                    <a:lnTo>
                      <a:pt x="69" y="217"/>
                    </a:lnTo>
                    <a:lnTo>
                      <a:pt x="68" y="213"/>
                    </a:lnTo>
                    <a:lnTo>
                      <a:pt x="64" y="201"/>
                    </a:lnTo>
                    <a:lnTo>
                      <a:pt x="62" y="196"/>
                    </a:lnTo>
                    <a:lnTo>
                      <a:pt x="57" y="187"/>
                    </a:lnTo>
                    <a:lnTo>
                      <a:pt x="57" y="182"/>
                    </a:lnTo>
                    <a:lnTo>
                      <a:pt x="57" y="179"/>
                    </a:lnTo>
                    <a:lnTo>
                      <a:pt x="47" y="171"/>
                    </a:lnTo>
                    <a:lnTo>
                      <a:pt x="47" y="164"/>
                    </a:lnTo>
                    <a:lnTo>
                      <a:pt x="47" y="157"/>
                    </a:lnTo>
                    <a:lnTo>
                      <a:pt x="43" y="156"/>
                    </a:lnTo>
                    <a:lnTo>
                      <a:pt x="43" y="153"/>
                    </a:lnTo>
                    <a:lnTo>
                      <a:pt x="43" y="152"/>
                    </a:lnTo>
                    <a:lnTo>
                      <a:pt x="37" y="142"/>
                    </a:lnTo>
                    <a:lnTo>
                      <a:pt x="37" y="138"/>
                    </a:lnTo>
                    <a:lnTo>
                      <a:pt x="37" y="134"/>
                    </a:lnTo>
                    <a:lnTo>
                      <a:pt x="35" y="130"/>
                    </a:lnTo>
                    <a:lnTo>
                      <a:pt x="33" y="123"/>
                    </a:lnTo>
                    <a:lnTo>
                      <a:pt x="31" y="123"/>
                    </a:lnTo>
                    <a:lnTo>
                      <a:pt x="30" y="122"/>
                    </a:lnTo>
                    <a:lnTo>
                      <a:pt x="27" y="118"/>
                    </a:lnTo>
                    <a:lnTo>
                      <a:pt x="27" y="115"/>
                    </a:lnTo>
                    <a:lnTo>
                      <a:pt x="24" y="112"/>
                    </a:lnTo>
                    <a:lnTo>
                      <a:pt x="24" y="108"/>
                    </a:lnTo>
                    <a:lnTo>
                      <a:pt x="26" y="108"/>
                    </a:lnTo>
                    <a:lnTo>
                      <a:pt x="24" y="108"/>
                    </a:lnTo>
                    <a:lnTo>
                      <a:pt x="22" y="107"/>
                    </a:lnTo>
                    <a:lnTo>
                      <a:pt x="20" y="104"/>
                    </a:lnTo>
                    <a:lnTo>
                      <a:pt x="19" y="104"/>
                    </a:lnTo>
                    <a:lnTo>
                      <a:pt x="19" y="107"/>
                    </a:lnTo>
                    <a:lnTo>
                      <a:pt x="16" y="104"/>
                    </a:lnTo>
                    <a:lnTo>
                      <a:pt x="16" y="107"/>
                    </a:lnTo>
                    <a:lnTo>
                      <a:pt x="11" y="107"/>
                    </a:lnTo>
                    <a:lnTo>
                      <a:pt x="11" y="104"/>
                    </a:lnTo>
                    <a:lnTo>
                      <a:pt x="11" y="107"/>
                    </a:lnTo>
                    <a:lnTo>
                      <a:pt x="11" y="104"/>
                    </a:lnTo>
                    <a:lnTo>
                      <a:pt x="10" y="107"/>
                    </a:lnTo>
                    <a:lnTo>
                      <a:pt x="7" y="104"/>
                    </a:lnTo>
                    <a:lnTo>
                      <a:pt x="5" y="104"/>
                    </a:lnTo>
                    <a:lnTo>
                      <a:pt x="5" y="107"/>
                    </a:lnTo>
                    <a:lnTo>
                      <a:pt x="5" y="108"/>
                    </a:lnTo>
                    <a:lnTo>
                      <a:pt x="4" y="108"/>
                    </a:lnTo>
                    <a:lnTo>
                      <a:pt x="4" y="107"/>
                    </a:lnTo>
                    <a:lnTo>
                      <a:pt x="0" y="107"/>
                    </a:lnTo>
                    <a:lnTo>
                      <a:pt x="4" y="103"/>
                    </a:lnTo>
                    <a:lnTo>
                      <a:pt x="4" y="100"/>
                    </a:lnTo>
                    <a:lnTo>
                      <a:pt x="5" y="103"/>
                    </a:lnTo>
                    <a:lnTo>
                      <a:pt x="5" y="100"/>
                    </a:lnTo>
                    <a:lnTo>
                      <a:pt x="5" y="98"/>
                    </a:lnTo>
                    <a:lnTo>
                      <a:pt x="5" y="96"/>
                    </a:lnTo>
                    <a:lnTo>
                      <a:pt x="11" y="81"/>
                    </a:lnTo>
                    <a:lnTo>
                      <a:pt x="11" y="73"/>
                    </a:lnTo>
                    <a:lnTo>
                      <a:pt x="11" y="64"/>
                    </a:lnTo>
                    <a:lnTo>
                      <a:pt x="11" y="60"/>
                    </a:lnTo>
                    <a:lnTo>
                      <a:pt x="11" y="58"/>
                    </a:lnTo>
                    <a:lnTo>
                      <a:pt x="11" y="54"/>
                    </a:lnTo>
                    <a:lnTo>
                      <a:pt x="11" y="51"/>
                    </a:lnTo>
                    <a:lnTo>
                      <a:pt x="11" y="49"/>
                    </a:lnTo>
                    <a:lnTo>
                      <a:pt x="15" y="39"/>
                    </a:lnTo>
                    <a:lnTo>
                      <a:pt x="16" y="39"/>
                    </a:lnTo>
                    <a:lnTo>
                      <a:pt x="16" y="34"/>
                    </a:lnTo>
                    <a:lnTo>
                      <a:pt x="16" y="33"/>
                    </a:lnTo>
                    <a:lnTo>
                      <a:pt x="16" y="30"/>
                    </a:lnTo>
                    <a:lnTo>
                      <a:pt x="57" y="41"/>
                    </a:lnTo>
                    <a:lnTo>
                      <a:pt x="64" y="30"/>
                    </a:lnTo>
                    <a:lnTo>
                      <a:pt x="73" y="24"/>
                    </a:lnTo>
                    <a:lnTo>
                      <a:pt x="80"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20" name="Freeform 404"/>
              <p:cNvSpPr>
                <a:spLocks/>
              </p:cNvSpPr>
              <p:nvPr/>
            </p:nvSpPr>
            <p:spPr bwMode="auto">
              <a:xfrm>
                <a:off x="3124" y="2119"/>
                <a:ext cx="98" cy="59"/>
              </a:xfrm>
              <a:custGeom>
                <a:avLst/>
                <a:gdLst/>
                <a:ahLst/>
                <a:cxnLst>
                  <a:cxn ang="0">
                    <a:pos x="0" y="138"/>
                  </a:cxn>
                  <a:cxn ang="0">
                    <a:pos x="31" y="133"/>
                  </a:cxn>
                  <a:cxn ang="0">
                    <a:pos x="37" y="114"/>
                  </a:cxn>
                  <a:cxn ang="0">
                    <a:pos x="47" y="103"/>
                  </a:cxn>
                  <a:cxn ang="0">
                    <a:pos x="9" y="43"/>
                  </a:cxn>
                  <a:cxn ang="0">
                    <a:pos x="84" y="13"/>
                  </a:cxn>
                  <a:cxn ang="0">
                    <a:pos x="93" y="0"/>
                  </a:cxn>
                  <a:cxn ang="0">
                    <a:pos x="121" y="9"/>
                  </a:cxn>
                  <a:cxn ang="0">
                    <a:pos x="173" y="51"/>
                  </a:cxn>
                  <a:cxn ang="0">
                    <a:pos x="230" y="88"/>
                  </a:cxn>
                  <a:cxn ang="0">
                    <a:pos x="234" y="107"/>
                  </a:cxn>
                  <a:cxn ang="0">
                    <a:pos x="257" y="108"/>
                  </a:cxn>
                  <a:cxn ang="0">
                    <a:pos x="256" y="126"/>
                  </a:cxn>
                  <a:cxn ang="0">
                    <a:pos x="252" y="153"/>
                  </a:cxn>
                  <a:cxn ang="0">
                    <a:pos x="294" y="179"/>
                  </a:cxn>
                </a:cxnLst>
                <a:rect l="0" t="0" r="r" b="b"/>
                <a:pathLst>
                  <a:path w="294" h="179">
                    <a:moveTo>
                      <a:pt x="0" y="138"/>
                    </a:moveTo>
                    <a:lnTo>
                      <a:pt x="31" y="133"/>
                    </a:lnTo>
                    <a:lnTo>
                      <a:pt x="37" y="114"/>
                    </a:lnTo>
                    <a:lnTo>
                      <a:pt x="47" y="103"/>
                    </a:lnTo>
                    <a:lnTo>
                      <a:pt x="9" y="43"/>
                    </a:lnTo>
                    <a:lnTo>
                      <a:pt x="84" y="13"/>
                    </a:lnTo>
                    <a:lnTo>
                      <a:pt x="93" y="0"/>
                    </a:lnTo>
                    <a:lnTo>
                      <a:pt x="121" y="9"/>
                    </a:lnTo>
                    <a:lnTo>
                      <a:pt x="173" y="51"/>
                    </a:lnTo>
                    <a:lnTo>
                      <a:pt x="230" y="88"/>
                    </a:lnTo>
                    <a:lnTo>
                      <a:pt x="234" y="107"/>
                    </a:lnTo>
                    <a:lnTo>
                      <a:pt x="257" y="108"/>
                    </a:lnTo>
                    <a:lnTo>
                      <a:pt x="256" y="126"/>
                    </a:lnTo>
                    <a:lnTo>
                      <a:pt x="252" y="153"/>
                    </a:lnTo>
                    <a:lnTo>
                      <a:pt x="294" y="17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19" name="Freeform 403"/>
              <p:cNvSpPr>
                <a:spLocks/>
              </p:cNvSpPr>
              <p:nvPr/>
            </p:nvSpPr>
            <p:spPr bwMode="auto">
              <a:xfrm>
                <a:off x="3112" y="2018"/>
                <a:ext cx="82" cy="99"/>
              </a:xfrm>
              <a:custGeom>
                <a:avLst/>
                <a:gdLst/>
                <a:ahLst/>
                <a:cxnLst>
                  <a:cxn ang="0">
                    <a:pos x="42" y="295"/>
                  </a:cxn>
                  <a:cxn ang="0">
                    <a:pos x="20" y="284"/>
                  </a:cxn>
                  <a:cxn ang="0">
                    <a:pos x="16" y="282"/>
                  </a:cxn>
                  <a:cxn ang="0">
                    <a:pos x="15" y="276"/>
                  </a:cxn>
                  <a:cxn ang="0">
                    <a:pos x="11" y="270"/>
                  </a:cxn>
                  <a:cxn ang="0">
                    <a:pos x="1" y="274"/>
                  </a:cxn>
                  <a:cxn ang="0">
                    <a:pos x="0" y="263"/>
                  </a:cxn>
                  <a:cxn ang="0">
                    <a:pos x="1" y="242"/>
                  </a:cxn>
                  <a:cxn ang="0">
                    <a:pos x="0" y="237"/>
                  </a:cxn>
                  <a:cxn ang="0">
                    <a:pos x="5" y="236"/>
                  </a:cxn>
                  <a:cxn ang="0">
                    <a:pos x="11" y="225"/>
                  </a:cxn>
                  <a:cxn ang="0">
                    <a:pos x="15" y="218"/>
                  </a:cxn>
                  <a:cxn ang="0">
                    <a:pos x="11" y="214"/>
                  </a:cxn>
                  <a:cxn ang="0">
                    <a:pos x="15" y="203"/>
                  </a:cxn>
                  <a:cxn ang="0">
                    <a:pos x="20" y="203"/>
                  </a:cxn>
                  <a:cxn ang="0">
                    <a:pos x="27" y="203"/>
                  </a:cxn>
                  <a:cxn ang="0">
                    <a:pos x="22" y="202"/>
                  </a:cxn>
                  <a:cxn ang="0">
                    <a:pos x="31" y="188"/>
                  </a:cxn>
                  <a:cxn ang="0">
                    <a:pos x="37" y="183"/>
                  </a:cxn>
                  <a:cxn ang="0">
                    <a:pos x="33" y="176"/>
                  </a:cxn>
                  <a:cxn ang="0">
                    <a:pos x="31" y="169"/>
                  </a:cxn>
                  <a:cxn ang="0">
                    <a:pos x="26" y="164"/>
                  </a:cxn>
                  <a:cxn ang="0">
                    <a:pos x="27" y="158"/>
                  </a:cxn>
                  <a:cxn ang="0">
                    <a:pos x="22" y="154"/>
                  </a:cxn>
                  <a:cxn ang="0">
                    <a:pos x="15" y="158"/>
                  </a:cxn>
                  <a:cxn ang="0">
                    <a:pos x="5" y="138"/>
                  </a:cxn>
                  <a:cxn ang="0">
                    <a:pos x="11" y="125"/>
                  </a:cxn>
                  <a:cxn ang="0">
                    <a:pos x="11" y="110"/>
                  </a:cxn>
                  <a:cxn ang="0">
                    <a:pos x="1" y="102"/>
                  </a:cxn>
                  <a:cxn ang="0">
                    <a:pos x="5" y="102"/>
                  </a:cxn>
                  <a:cxn ang="0">
                    <a:pos x="5" y="95"/>
                  </a:cxn>
                  <a:cxn ang="0">
                    <a:pos x="11" y="78"/>
                  </a:cxn>
                  <a:cxn ang="0">
                    <a:pos x="16" y="85"/>
                  </a:cxn>
                  <a:cxn ang="0">
                    <a:pos x="22" y="76"/>
                  </a:cxn>
                  <a:cxn ang="0">
                    <a:pos x="24" y="76"/>
                  </a:cxn>
                  <a:cxn ang="0">
                    <a:pos x="26" y="65"/>
                  </a:cxn>
                  <a:cxn ang="0">
                    <a:pos x="27" y="65"/>
                  </a:cxn>
                  <a:cxn ang="0">
                    <a:pos x="37" y="64"/>
                  </a:cxn>
                  <a:cxn ang="0">
                    <a:pos x="38" y="55"/>
                  </a:cxn>
                  <a:cxn ang="0">
                    <a:pos x="37" y="53"/>
                  </a:cxn>
                  <a:cxn ang="0">
                    <a:pos x="31" y="45"/>
                  </a:cxn>
                  <a:cxn ang="0">
                    <a:pos x="37" y="31"/>
                  </a:cxn>
                  <a:cxn ang="0">
                    <a:pos x="47" y="31"/>
                  </a:cxn>
                  <a:cxn ang="0">
                    <a:pos x="52" y="38"/>
                  </a:cxn>
                  <a:cxn ang="0">
                    <a:pos x="58" y="35"/>
                  </a:cxn>
                  <a:cxn ang="0">
                    <a:pos x="79" y="31"/>
                  </a:cxn>
                  <a:cxn ang="0">
                    <a:pos x="95" y="23"/>
                  </a:cxn>
                  <a:cxn ang="0">
                    <a:pos x="113" y="34"/>
                  </a:cxn>
                  <a:cxn ang="0">
                    <a:pos x="130" y="35"/>
                  </a:cxn>
                  <a:cxn ang="0">
                    <a:pos x="148" y="31"/>
                  </a:cxn>
                  <a:cxn ang="0">
                    <a:pos x="164" y="26"/>
                  </a:cxn>
                  <a:cxn ang="0">
                    <a:pos x="179" y="15"/>
                  </a:cxn>
                  <a:cxn ang="0">
                    <a:pos x="190" y="11"/>
                  </a:cxn>
                  <a:cxn ang="0">
                    <a:pos x="205" y="15"/>
                  </a:cxn>
                  <a:cxn ang="0">
                    <a:pos x="228" y="11"/>
                  </a:cxn>
                  <a:cxn ang="0">
                    <a:pos x="240" y="0"/>
                  </a:cxn>
                  <a:cxn ang="0">
                    <a:pos x="247" y="7"/>
                  </a:cxn>
                  <a:cxn ang="0">
                    <a:pos x="228" y="41"/>
                  </a:cxn>
                  <a:cxn ang="0">
                    <a:pos x="205" y="72"/>
                  </a:cxn>
                  <a:cxn ang="0">
                    <a:pos x="206" y="106"/>
                  </a:cxn>
                  <a:cxn ang="0">
                    <a:pos x="205" y="150"/>
                  </a:cxn>
                  <a:cxn ang="0">
                    <a:pos x="118" y="232"/>
                  </a:cxn>
                </a:cxnLst>
                <a:rect l="0" t="0" r="r" b="b"/>
                <a:pathLst>
                  <a:path w="248" h="295">
                    <a:moveTo>
                      <a:pt x="117" y="232"/>
                    </a:moveTo>
                    <a:lnTo>
                      <a:pt x="64" y="274"/>
                    </a:lnTo>
                    <a:lnTo>
                      <a:pt x="42" y="295"/>
                    </a:lnTo>
                    <a:lnTo>
                      <a:pt x="27" y="293"/>
                    </a:lnTo>
                    <a:lnTo>
                      <a:pt x="24" y="286"/>
                    </a:lnTo>
                    <a:lnTo>
                      <a:pt x="20" y="284"/>
                    </a:lnTo>
                    <a:lnTo>
                      <a:pt x="20" y="282"/>
                    </a:lnTo>
                    <a:lnTo>
                      <a:pt x="20" y="284"/>
                    </a:lnTo>
                    <a:lnTo>
                      <a:pt x="16" y="282"/>
                    </a:lnTo>
                    <a:lnTo>
                      <a:pt x="15" y="284"/>
                    </a:lnTo>
                    <a:lnTo>
                      <a:pt x="15" y="278"/>
                    </a:lnTo>
                    <a:lnTo>
                      <a:pt x="15" y="276"/>
                    </a:lnTo>
                    <a:lnTo>
                      <a:pt x="15" y="274"/>
                    </a:lnTo>
                    <a:lnTo>
                      <a:pt x="11" y="274"/>
                    </a:lnTo>
                    <a:lnTo>
                      <a:pt x="11" y="270"/>
                    </a:lnTo>
                    <a:lnTo>
                      <a:pt x="5" y="270"/>
                    </a:lnTo>
                    <a:lnTo>
                      <a:pt x="1" y="270"/>
                    </a:lnTo>
                    <a:lnTo>
                      <a:pt x="1" y="274"/>
                    </a:lnTo>
                    <a:lnTo>
                      <a:pt x="1" y="267"/>
                    </a:lnTo>
                    <a:lnTo>
                      <a:pt x="0" y="270"/>
                    </a:lnTo>
                    <a:lnTo>
                      <a:pt x="0" y="263"/>
                    </a:lnTo>
                    <a:lnTo>
                      <a:pt x="0" y="259"/>
                    </a:lnTo>
                    <a:lnTo>
                      <a:pt x="0" y="251"/>
                    </a:lnTo>
                    <a:lnTo>
                      <a:pt x="1" y="242"/>
                    </a:lnTo>
                    <a:lnTo>
                      <a:pt x="1" y="240"/>
                    </a:lnTo>
                    <a:lnTo>
                      <a:pt x="0" y="242"/>
                    </a:lnTo>
                    <a:lnTo>
                      <a:pt x="0" y="237"/>
                    </a:lnTo>
                    <a:lnTo>
                      <a:pt x="1" y="237"/>
                    </a:lnTo>
                    <a:lnTo>
                      <a:pt x="1" y="236"/>
                    </a:lnTo>
                    <a:lnTo>
                      <a:pt x="5" y="236"/>
                    </a:lnTo>
                    <a:lnTo>
                      <a:pt x="5" y="229"/>
                    </a:lnTo>
                    <a:lnTo>
                      <a:pt x="11" y="228"/>
                    </a:lnTo>
                    <a:lnTo>
                      <a:pt x="11" y="225"/>
                    </a:lnTo>
                    <a:lnTo>
                      <a:pt x="11" y="222"/>
                    </a:lnTo>
                    <a:lnTo>
                      <a:pt x="15" y="222"/>
                    </a:lnTo>
                    <a:lnTo>
                      <a:pt x="15" y="218"/>
                    </a:lnTo>
                    <a:lnTo>
                      <a:pt x="11" y="218"/>
                    </a:lnTo>
                    <a:lnTo>
                      <a:pt x="11" y="217"/>
                    </a:lnTo>
                    <a:lnTo>
                      <a:pt x="11" y="214"/>
                    </a:lnTo>
                    <a:lnTo>
                      <a:pt x="11" y="213"/>
                    </a:lnTo>
                    <a:lnTo>
                      <a:pt x="15" y="207"/>
                    </a:lnTo>
                    <a:lnTo>
                      <a:pt x="15" y="203"/>
                    </a:lnTo>
                    <a:lnTo>
                      <a:pt x="16" y="206"/>
                    </a:lnTo>
                    <a:lnTo>
                      <a:pt x="16" y="203"/>
                    </a:lnTo>
                    <a:lnTo>
                      <a:pt x="20" y="203"/>
                    </a:lnTo>
                    <a:lnTo>
                      <a:pt x="22" y="203"/>
                    </a:lnTo>
                    <a:lnTo>
                      <a:pt x="24" y="203"/>
                    </a:lnTo>
                    <a:lnTo>
                      <a:pt x="27" y="203"/>
                    </a:lnTo>
                    <a:lnTo>
                      <a:pt x="26" y="202"/>
                    </a:lnTo>
                    <a:lnTo>
                      <a:pt x="24" y="202"/>
                    </a:lnTo>
                    <a:lnTo>
                      <a:pt x="22" y="202"/>
                    </a:lnTo>
                    <a:lnTo>
                      <a:pt x="27" y="192"/>
                    </a:lnTo>
                    <a:lnTo>
                      <a:pt x="31" y="192"/>
                    </a:lnTo>
                    <a:lnTo>
                      <a:pt x="31" y="188"/>
                    </a:lnTo>
                    <a:lnTo>
                      <a:pt x="31" y="187"/>
                    </a:lnTo>
                    <a:lnTo>
                      <a:pt x="33" y="183"/>
                    </a:lnTo>
                    <a:lnTo>
                      <a:pt x="37" y="183"/>
                    </a:lnTo>
                    <a:lnTo>
                      <a:pt x="33" y="179"/>
                    </a:lnTo>
                    <a:lnTo>
                      <a:pt x="31" y="179"/>
                    </a:lnTo>
                    <a:lnTo>
                      <a:pt x="33" y="176"/>
                    </a:lnTo>
                    <a:lnTo>
                      <a:pt x="31" y="176"/>
                    </a:lnTo>
                    <a:lnTo>
                      <a:pt x="31" y="172"/>
                    </a:lnTo>
                    <a:lnTo>
                      <a:pt x="31" y="169"/>
                    </a:lnTo>
                    <a:lnTo>
                      <a:pt x="27" y="168"/>
                    </a:lnTo>
                    <a:lnTo>
                      <a:pt x="27" y="164"/>
                    </a:lnTo>
                    <a:lnTo>
                      <a:pt x="26" y="164"/>
                    </a:lnTo>
                    <a:lnTo>
                      <a:pt x="24" y="164"/>
                    </a:lnTo>
                    <a:lnTo>
                      <a:pt x="27" y="161"/>
                    </a:lnTo>
                    <a:lnTo>
                      <a:pt x="27" y="158"/>
                    </a:lnTo>
                    <a:lnTo>
                      <a:pt x="26" y="154"/>
                    </a:lnTo>
                    <a:lnTo>
                      <a:pt x="24" y="153"/>
                    </a:lnTo>
                    <a:lnTo>
                      <a:pt x="22" y="154"/>
                    </a:lnTo>
                    <a:lnTo>
                      <a:pt x="22" y="158"/>
                    </a:lnTo>
                    <a:lnTo>
                      <a:pt x="16" y="154"/>
                    </a:lnTo>
                    <a:lnTo>
                      <a:pt x="15" y="158"/>
                    </a:lnTo>
                    <a:lnTo>
                      <a:pt x="11" y="154"/>
                    </a:lnTo>
                    <a:lnTo>
                      <a:pt x="5" y="139"/>
                    </a:lnTo>
                    <a:lnTo>
                      <a:pt x="5" y="138"/>
                    </a:lnTo>
                    <a:lnTo>
                      <a:pt x="7" y="134"/>
                    </a:lnTo>
                    <a:lnTo>
                      <a:pt x="5" y="129"/>
                    </a:lnTo>
                    <a:lnTo>
                      <a:pt x="11" y="125"/>
                    </a:lnTo>
                    <a:lnTo>
                      <a:pt x="11" y="123"/>
                    </a:lnTo>
                    <a:lnTo>
                      <a:pt x="11" y="119"/>
                    </a:lnTo>
                    <a:lnTo>
                      <a:pt x="11" y="110"/>
                    </a:lnTo>
                    <a:lnTo>
                      <a:pt x="5" y="106"/>
                    </a:lnTo>
                    <a:lnTo>
                      <a:pt x="5" y="104"/>
                    </a:lnTo>
                    <a:lnTo>
                      <a:pt x="1" y="102"/>
                    </a:lnTo>
                    <a:lnTo>
                      <a:pt x="5" y="102"/>
                    </a:lnTo>
                    <a:lnTo>
                      <a:pt x="1" y="102"/>
                    </a:lnTo>
                    <a:lnTo>
                      <a:pt x="5" y="102"/>
                    </a:lnTo>
                    <a:lnTo>
                      <a:pt x="5" y="99"/>
                    </a:lnTo>
                    <a:lnTo>
                      <a:pt x="5" y="97"/>
                    </a:lnTo>
                    <a:lnTo>
                      <a:pt x="5" y="95"/>
                    </a:lnTo>
                    <a:lnTo>
                      <a:pt x="5" y="93"/>
                    </a:lnTo>
                    <a:lnTo>
                      <a:pt x="5" y="85"/>
                    </a:lnTo>
                    <a:lnTo>
                      <a:pt x="11" y="78"/>
                    </a:lnTo>
                    <a:lnTo>
                      <a:pt x="15" y="80"/>
                    </a:lnTo>
                    <a:lnTo>
                      <a:pt x="16" y="83"/>
                    </a:lnTo>
                    <a:lnTo>
                      <a:pt x="16" y="85"/>
                    </a:lnTo>
                    <a:lnTo>
                      <a:pt x="20" y="85"/>
                    </a:lnTo>
                    <a:lnTo>
                      <a:pt x="20" y="78"/>
                    </a:lnTo>
                    <a:lnTo>
                      <a:pt x="22" y="76"/>
                    </a:lnTo>
                    <a:lnTo>
                      <a:pt x="22" y="78"/>
                    </a:lnTo>
                    <a:lnTo>
                      <a:pt x="22" y="76"/>
                    </a:lnTo>
                    <a:lnTo>
                      <a:pt x="24" y="76"/>
                    </a:lnTo>
                    <a:lnTo>
                      <a:pt x="26" y="76"/>
                    </a:lnTo>
                    <a:lnTo>
                      <a:pt x="27" y="74"/>
                    </a:lnTo>
                    <a:lnTo>
                      <a:pt x="26" y="65"/>
                    </a:lnTo>
                    <a:lnTo>
                      <a:pt x="27" y="65"/>
                    </a:lnTo>
                    <a:lnTo>
                      <a:pt x="27" y="64"/>
                    </a:lnTo>
                    <a:lnTo>
                      <a:pt x="27" y="65"/>
                    </a:lnTo>
                    <a:lnTo>
                      <a:pt x="30" y="61"/>
                    </a:lnTo>
                    <a:lnTo>
                      <a:pt x="31" y="61"/>
                    </a:lnTo>
                    <a:lnTo>
                      <a:pt x="37" y="64"/>
                    </a:lnTo>
                    <a:lnTo>
                      <a:pt x="38" y="61"/>
                    </a:lnTo>
                    <a:lnTo>
                      <a:pt x="38" y="60"/>
                    </a:lnTo>
                    <a:lnTo>
                      <a:pt x="38" y="55"/>
                    </a:lnTo>
                    <a:lnTo>
                      <a:pt x="33" y="55"/>
                    </a:lnTo>
                    <a:lnTo>
                      <a:pt x="37" y="55"/>
                    </a:lnTo>
                    <a:lnTo>
                      <a:pt x="37" y="53"/>
                    </a:lnTo>
                    <a:lnTo>
                      <a:pt x="31" y="50"/>
                    </a:lnTo>
                    <a:lnTo>
                      <a:pt x="31" y="46"/>
                    </a:lnTo>
                    <a:lnTo>
                      <a:pt x="31" y="45"/>
                    </a:lnTo>
                    <a:lnTo>
                      <a:pt x="31" y="38"/>
                    </a:lnTo>
                    <a:lnTo>
                      <a:pt x="37" y="34"/>
                    </a:lnTo>
                    <a:lnTo>
                      <a:pt x="37" y="31"/>
                    </a:lnTo>
                    <a:lnTo>
                      <a:pt x="38" y="27"/>
                    </a:lnTo>
                    <a:lnTo>
                      <a:pt x="38" y="26"/>
                    </a:lnTo>
                    <a:lnTo>
                      <a:pt x="47" y="31"/>
                    </a:lnTo>
                    <a:lnTo>
                      <a:pt x="52" y="34"/>
                    </a:lnTo>
                    <a:lnTo>
                      <a:pt x="52" y="35"/>
                    </a:lnTo>
                    <a:lnTo>
                      <a:pt x="52" y="38"/>
                    </a:lnTo>
                    <a:lnTo>
                      <a:pt x="53" y="41"/>
                    </a:lnTo>
                    <a:lnTo>
                      <a:pt x="53" y="35"/>
                    </a:lnTo>
                    <a:lnTo>
                      <a:pt x="58" y="35"/>
                    </a:lnTo>
                    <a:lnTo>
                      <a:pt x="64" y="38"/>
                    </a:lnTo>
                    <a:lnTo>
                      <a:pt x="75" y="31"/>
                    </a:lnTo>
                    <a:lnTo>
                      <a:pt x="79" y="31"/>
                    </a:lnTo>
                    <a:lnTo>
                      <a:pt x="83" y="30"/>
                    </a:lnTo>
                    <a:lnTo>
                      <a:pt x="94" y="23"/>
                    </a:lnTo>
                    <a:lnTo>
                      <a:pt x="95" y="23"/>
                    </a:lnTo>
                    <a:lnTo>
                      <a:pt x="99" y="23"/>
                    </a:lnTo>
                    <a:lnTo>
                      <a:pt x="106" y="26"/>
                    </a:lnTo>
                    <a:lnTo>
                      <a:pt x="113" y="34"/>
                    </a:lnTo>
                    <a:lnTo>
                      <a:pt x="121" y="34"/>
                    </a:lnTo>
                    <a:lnTo>
                      <a:pt x="122" y="34"/>
                    </a:lnTo>
                    <a:lnTo>
                      <a:pt x="130" y="35"/>
                    </a:lnTo>
                    <a:lnTo>
                      <a:pt x="131" y="35"/>
                    </a:lnTo>
                    <a:lnTo>
                      <a:pt x="148" y="34"/>
                    </a:lnTo>
                    <a:lnTo>
                      <a:pt x="148" y="31"/>
                    </a:lnTo>
                    <a:lnTo>
                      <a:pt x="153" y="31"/>
                    </a:lnTo>
                    <a:lnTo>
                      <a:pt x="159" y="27"/>
                    </a:lnTo>
                    <a:lnTo>
                      <a:pt x="164" y="26"/>
                    </a:lnTo>
                    <a:lnTo>
                      <a:pt x="167" y="26"/>
                    </a:lnTo>
                    <a:lnTo>
                      <a:pt x="175" y="16"/>
                    </a:lnTo>
                    <a:lnTo>
                      <a:pt x="179" y="15"/>
                    </a:lnTo>
                    <a:lnTo>
                      <a:pt x="184" y="12"/>
                    </a:lnTo>
                    <a:lnTo>
                      <a:pt x="187" y="11"/>
                    </a:lnTo>
                    <a:lnTo>
                      <a:pt x="190" y="11"/>
                    </a:lnTo>
                    <a:lnTo>
                      <a:pt x="194" y="11"/>
                    </a:lnTo>
                    <a:lnTo>
                      <a:pt x="203" y="12"/>
                    </a:lnTo>
                    <a:lnTo>
                      <a:pt x="205" y="15"/>
                    </a:lnTo>
                    <a:lnTo>
                      <a:pt x="217" y="12"/>
                    </a:lnTo>
                    <a:lnTo>
                      <a:pt x="222" y="11"/>
                    </a:lnTo>
                    <a:lnTo>
                      <a:pt x="228" y="11"/>
                    </a:lnTo>
                    <a:lnTo>
                      <a:pt x="236" y="7"/>
                    </a:lnTo>
                    <a:lnTo>
                      <a:pt x="237" y="1"/>
                    </a:lnTo>
                    <a:lnTo>
                      <a:pt x="240" y="0"/>
                    </a:lnTo>
                    <a:lnTo>
                      <a:pt x="241" y="0"/>
                    </a:lnTo>
                    <a:lnTo>
                      <a:pt x="247" y="4"/>
                    </a:lnTo>
                    <a:lnTo>
                      <a:pt x="247" y="7"/>
                    </a:lnTo>
                    <a:lnTo>
                      <a:pt x="247" y="11"/>
                    </a:lnTo>
                    <a:lnTo>
                      <a:pt x="248" y="15"/>
                    </a:lnTo>
                    <a:lnTo>
                      <a:pt x="228" y="41"/>
                    </a:lnTo>
                    <a:lnTo>
                      <a:pt x="211" y="45"/>
                    </a:lnTo>
                    <a:lnTo>
                      <a:pt x="206" y="55"/>
                    </a:lnTo>
                    <a:lnTo>
                      <a:pt x="205" y="72"/>
                    </a:lnTo>
                    <a:lnTo>
                      <a:pt x="211" y="85"/>
                    </a:lnTo>
                    <a:lnTo>
                      <a:pt x="211" y="99"/>
                    </a:lnTo>
                    <a:lnTo>
                      <a:pt x="206" y="106"/>
                    </a:lnTo>
                    <a:lnTo>
                      <a:pt x="205" y="110"/>
                    </a:lnTo>
                    <a:lnTo>
                      <a:pt x="205" y="123"/>
                    </a:lnTo>
                    <a:lnTo>
                      <a:pt x="205" y="150"/>
                    </a:lnTo>
                    <a:lnTo>
                      <a:pt x="199" y="158"/>
                    </a:lnTo>
                    <a:lnTo>
                      <a:pt x="195" y="169"/>
                    </a:lnTo>
                    <a:lnTo>
                      <a:pt x="118" y="232"/>
                    </a:lnTo>
                    <a:lnTo>
                      <a:pt x="117" y="23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18" name="Freeform 402"/>
              <p:cNvSpPr>
                <a:spLocks/>
              </p:cNvSpPr>
              <p:nvPr/>
            </p:nvSpPr>
            <p:spPr bwMode="auto">
              <a:xfrm>
                <a:off x="3301" y="2246"/>
                <a:ext cx="65" cy="69"/>
              </a:xfrm>
              <a:custGeom>
                <a:avLst/>
                <a:gdLst/>
                <a:ahLst/>
                <a:cxnLst>
                  <a:cxn ang="0">
                    <a:pos x="16" y="134"/>
                  </a:cxn>
                  <a:cxn ang="0">
                    <a:pos x="154" y="180"/>
                  </a:cxn>
                  <a:cxn ang="0">
                    <a:pos x="154" y="97"/>
                  </a:cxn>
                  <a:cxn ang="0">
                    <a:pos x="171" y="38"/>
                  </a:cxn>
                  <a:cxn ang="0">
                    <a:pos x="194" y="33"/>
                  </a:cxn>
                  <a:cxn ang="0">
                    <a:pos x="194" y="25"/>
                  </a:cxn>
                  <a:cxn ang="0">
                    <a:pos x="195" y="27"/>
                  </a:cxn>
                  <a:cxn ang="0">
                    <a:pos x="183" y="52"/>
                  </a:cxn>
                  <a:cxn ang="0">
                    <a:pos x="180" y="52"/>
                  </a:cxn>
                  <a:cxn ang="0">
                    <a:pos x="195" y="29"/>
                  </a:cxn>
                  <a:cxn ang="0">
                    <a:pos x="194" y="17"/>
                  </a:cxn>
                  <a:cxn ang="0">
                    <a:pos x="179" y="2"/>
                  </a:cxn>
                  <a:cxn ang="0">
                    <a:pos x="171" y="8"/>
                  </a:cxn>
                  <a:cxn ang="0">
                    <a:pos x="168" y="17"/>
                  </a:cxn>
                  <a:cxn ang="0">
                    <a:pos x="158" y="19"/>
                  </a:cxn>
                  <a:cxn ang="0">
                    <a:pos x="158" y="25"/>
                  </a:cxn>
                  <a:cxn ang="0">
                    <a:pos x="158" y="25"/>
                  </a:cxn>
                  <a:cxn ang="0">
                    <a:pos x="154" y="32"/>
                  </a:cxn>
                  <a:cxn ang="0">
                    <a:pos x="154" y="33"/>
                  </a:cxn>
                  <a:cxn ang="0">
                    <a:pos x="148" y="47"/>
                  </a:cxn>
                  <a:cxn ang="0">
                    <a:pos x="134" y="62"/>
                  </a:cxn>
                  <a:cxn ang="0">
                    <a:pos x="131" y="66"/>
                  </a:cxn>
                  <a:cxn ang="0">
                    <a:pos x="131" y="70"/>
                  </a:cxn>
                  <a:cxn ang="0">
                    <a:pos x="126" y="74"/>
                  </a:cxn>
                  <a:cxn ang="0">
                    <a:pos x="122" y="71"/>
                  </a:cxn>
                  <a:cxn ang="0">
                    <a:pos x="126" y="78"/>
                  </a:cxn>
                  <a:cxn ang="0">
                    <a:pos x="126" y="81"/>
                  </a:cxn>
                  <a:cxn ang="0">
                    <a:pos x="122" y="82"/>
                  </a:cxn>
                  <a:cxn ang="0">
                    <a:pos x="119" y="92"/>
                  </a:cxn>
                  <a:cxn ang="0">
                    <a:pos x="111" y="100"/>
                  </a:cxn>
                  <a:cxn ang="0">
                    <a:pos x="95" y="104"/>
                  </a:cxn>
                  <a:cxn ang="0">
                    <a:pos x="85" y="101"/>
                  </a:cxn>
                  <a:cxn ang="0">
                    <a:pos x="82" y="101"/>
                  </a:cxn>
                  <a:cxn ang="0">
                    <a:pos x="74" y="97"/>
                  </a:cxn>
                  <a:cxn ang="0">
                    <a:pos x="69" y="97"/>
                  </a:cxn>
                  <a:cxn ang="0">
                    <a:pos x="59" y="100"/>
                  </a:cxn>
                  <a:cxn ang="0">
                    <a:pos x="54" y="96"/>
                  </a:cxn>
                  <a:cxn ang="0">
                    <a:pos x="49" y="101"/>
                  </a:cxn>
                  <a:cxn ang="0">
                    <a:pos x="46" y="108"/>
                  </a:cxn>
                  <a:cxn ang="0">
                    <a:pos x="38" y="111"/>
                  </a:cxn>
                  <a:cxn ang="0">
                    <a:pos x="31" y="108"/>
                  </a:cxn>
                  <a:cxn ang="0">
                    <a:pos x="27" y="108"/>
                  </a:cxn>
                  <a:cxn ang="0">
                    <a:pos x="26" y="92"/>
                  </a:cxn>
                  <a:cxn ang="0">
                    <a:pos x="22" y="92"/>
                  </a:cxn>
                  <a:cxn ang="0">
                    <a:pos x="20" y="92"/>
                  </a:cxn>
                  <a:cxn ang="0">
                    <a:pos x="17" y="85"/>
                  </a:cxn>
                  <a:cxn ang="0">
                    <a:pos x="16" y="93"/>
                  </a:cxn>
                  <a:cxn ang="0">
                    <a:pos x="9" y="92"/>
                  </a:cxn>
                  <a:cxn ang="0">
                    <a:pos x="7" y="81"/>
                  </a:cxn>
                  <a:cxn ang="0">
                    <a:pos x="16" y="71"/>
                  </a:cxn>
                  <a:cxn ang="0">
                    <a:pos x="12" y="70"/>
                  </a:cxn>
                  <a:cxn ang="0">
                    <a:pos x="7" y="71"/>
                  </a:cxn>
                  <a:cxn ang="0">
                    <a:pos x="1" y="74"/>
                  </a:cxn>
                </a:cxnLst>
                <a:rect l="0" t="0" r="r" b="b"/>
                <a:pathLst>
                  <a:path w="195" h="208">
                    <a:moveTo>
                      <a:pt x="1" y="74"/>
                    </a:moveTo>
                    <a:lnTo>
                      <a:pt x="0" y="93"/>
                    </a:lnTo>
                    <a:lnTo>
                      <a:pt x="16" y="134"/>
                    </a:lnTo>
                    <a:lnTo>
                      <a:pt x="32" y="164"/>
                    </a:lnTo>
                    <a:lnTo>
                      <a:pt x="137" y="208"/>
                    </a:lnTo>
                    <a:lnTo>
                      <a:pt x="154" y="180"/>
                    </a:lnTo>
                    <a:lnTo>
                      <a:pt x="154" y="155"/>
                    </a:lnTo>
                    <a:lnTo>
                      <a:pt x="162" y="107"/>
                    </a:lnTo>
                    <a:lnTo>
                      <a:pt x="154" y="97"/>
                    </a:lnTo>
                    <a:lnTo>
                      <a:pt x="175" y="82"/>
                    </a:lnTo>
                    <a:lnTo>
                      <a:pt x="162" y="56"/>
                    </a:lnTo>
                    <a:lnTo>
                      <a:pt x="171" y="38"/>
                    </a:lnTo>
                    <a:lnTo>
                      <a:pt x="180" y="52"/>
                    </a:lnTo>
                    <a:lnTo>
                      <a:pt x="183" y="52"/>
                    </a:lnTo>
                    <a:lnTo>
                      <a:pt x="194" y="33"/>
                    </a:lnTo>
                    <a:lnTo>
                      <a:pt x="195" y="29"/>
                    </a:lnTo>
                    <a:lnTo>
                      <a:pt x="195" y="27"/>
                    </a:lnTo>
                    <a:lnTo>
                      <a:pt x="194" y="25"/>
                    </a:lnTo>
                    <a:lnTo>
                      <a:pt x="194" y="17"/>
                    </a:lnTo>
                    <a:lnTo>
                      <a:pt x="194" y="25"/>
                    </a:lnTo>
                    <a:lnTo>
                      <a:pt x="195" y="27"/>
                    </a:lnTo>
                    <a:lnTo>
                      <a:pt x="195" y="29"/>
                    </a:lnTo>
                    <a:lnTo>
                      <a:pt x="194" y="33"/>
                    </a:lnTo>
                    <a:lnTo>
                      <a:pt x="183" y="52"/>
                    </a:lnTo>
                    <a:lnTo>
                      <a:pt x="180" y="52"/>
                    </a:lnTo>
                    <a:lnTo>
                      <a:pt x="171" y="38"/>
                    </a:lnTo>
                    <a:lnTo>
                      <a:pt x="180" y="52"/>
                    </a:lnTo>
                    <a:lnTo>
                      <a:pt x="183" y="52"/>
                    </a:lnTo>
                    <a:lnTo>
                      <a:pt x="194" y="33"/>
                    </a:lnTo>
                    <a:lnTo>
                      <a:pt x="195" y="29"/>
                    </a:lnTo>
                    <a:lnTo>
                      <a:pt x="195" y="27"/>
                    </a:lnTo>
                    <a:lnTo>
                      <a:pt x="194" y="25"/>
                    </a:lnTo>
                    <a:lnTo>
                      <a:pt x="194" y="17"/>
                    </a:lnTo>
                    <a:lnTo>
                      <a:pt x="183" y="25"/>
                    </a:lnTo>
                    <a:lnTo>
                      <a:pt x="180" y="2"/>
                    </a:lnTo>
                    <a:lnTo>
                      <a:pt x="179" y="2"/>
                    </a:lnTo>
                    <a:lnTo>
                      <a:pt x="180" y="0"/>
                    </a:lnTo>
                    <a:lnTo>
                      <a:pt x="175" y="4"/>
                    </a:lnTo>
                    <a:lnTo>
                      <a:pt x="171" y="8"/>
                    </a:lnTo>
                    <a:lnTo>
                      <a:pt x="169" y="10"/>
                    </a:lnTo>
                    <a:lnTo>
                      <a:pt x="168" y="13"/>
                    </a:lnTo>
                    <a:lnTo>
                      <a:pt x="168" y="17"/>
                    </a:lnTo>
                    <a:lnTo>
                      <a:pt x="162" y="17"/>
                    </a:lnTo>
                    <a:lnTo>
                      <a:pt x="162" y="13"/>
                    </a:lnTo>
                    <a:lnTo>
                      <a:pt x="158" y="19"/>
                    </a:lnTo>
                    <a:lnTo>
                      <a:pt x="162" y="19"/>
                    </a:lnTo>
                    <a:lnTo>
                      <a:pt x="158" y="23"/>
                    </a:lnTo>
                    <a:lnTo>
                      <a:pt x="158" y="25"/>
                    </a:lnTo>
                    <a:lnTo>
                      <a:pt x="158" y="23"/>
                    </a:lnTo>
                    <a:lnTo>
                      <a:pt x="158" y="27"/>
                    </a:lnTo>
                    <a:lnTo>
                      <a:pt x="158" y="25"/>
                    </a:lnTo>
                    <a:lnTo>
                      <a:pt x="158" y="29"/>
                    </a:lnTo>
                    <a:lnTo>
                      <a:pt x="157" y="29"/>
                    </a:lnTo>
                    <a:lnTo>
                      <a:pt x="154" y="32"/>
                    </a:lnTo>
                    <a:lnTo>
                      <a:pt x="157" y="33"/>
                    </a:lnTo>
                    <a:lnTo>
                      <a:pt x="154" y="36"/>
                    </a:lnTo>
                    <a:lnTo>
                      <a:pt x="154" y="33"/>
                    </a:lnTo>
                    <a:lnTo>
                      <a:pt x="154" y="32"/>
                    </a:lnTo>
                    <a:lnTo>
                      <a:pt x="153" y="33"/>
                    </a:lnTo>
                    <a:lnTo>
                      <a:pt x="148" y="47"/>
                    </a:lnTo>
                    <a:lnTo>
                      <a:pt x="134" y="56"/>
                    </a:lnTo>
                    <a:lnTo>
                      <a:pt x="134" y="59"/>
                    </a:lnTo>
                    <a:lnTo>
                      <a:pt x="134" y="62"/>
                    </a:lnTo>
                    <a:lnTo>
                      <a:pt x="133" y="59"/>
                    </a:lnTo>
                    <a:lnTo>
                      <a:pt x="131" y="63"/>
                    </a:lnTo>
                    <a:lnTo>
                      <a:pt x="131" y="66"/>
                    </a:lnTo>
                    <a:lnTo>
                      <a:pt x="133" y="66"/>
                    </a:lnTo>
                    <a:lnTo>
                      <a:pt x="131" y="67"/>
                    </a:lnTo>
                    <a:lnTo>
                      <a:pt x="131" y="70"/>
                    </a:lnTo>
                    <a:lnTo>
                      <a:pt x="126" y="70"/>
                    </a:lnTo>
                    <a:lnTo>
                      <a:pt x="131" y="70"/>
                    </a:lnTo>
                    <a:lnTo>
                      <a:pt x="126" y="74"/>
                    </a:lnTo>
                    <a:lnTo>
                      <a:pt x="126" y="78"/>
                    </a:lnTo>
                    <a:lnTo>
                      <a:pt x="126" y="74"/>
                    </a:lnTo>
                    <a:lnTo>
                      <a:pt x="122" y="71"/>
                    </a:lnTo>
                    <a:lnTo>
                      <a:pt x="122" y="74"/>
                    </a:lnTo>
                    <a:lnTo>
                      <a:pt x="122" y="78"/>
                    </a:lnTo>
                    <a:lnTo>
                      <a:pt x="126" y="78"/>
                    </a:lnTo>
                    <a:lnTo>
                      <a:pt x="126" y="81"/>
                    </a:lnTo>
                    <a:lnTo>
                      <a:pt x="126" y="78"/>
                    </a:lnTo>
                    <a:lnTo>
                      <a:pt x="126" y="81"/>
                    </a:lnTo>
                    <a:lnTo>
                      <a:pt x="122" y="81"/>
                    </a:lnTo>
                    <a:lnTo>
                      <a:pt x="124" y="81"/>
                    </a:lnTo>
                    <a:lnTo>
                      <a:pt x="122" y="82"/>
                    </a:lnTo>
                    <a:lnTo>
                      <a:pt x="122" y="92"/>
                    </a:lnTo>
                    <a:lnTo>
                      <a:pt x="122" y="93"/>
                    </a:lnTo>
                    <a:lnTo>
                      <a:pt x="119" y="92"/>
                    </a:lnTo>
                    <a:lnTo>
                      <a:pt x="116" y="96"/>
                    </a:lnTo>
                    <a:lnTo>
                      <a:pt x="115" y="96"/>
                    </a:lnTo>
                    <a:lnTo>
                      <a:pt x="111" y="100"/>
                    </a:lnTo>
                    <a:lnTo>
                      <a:pt x="106" y="101"/>
                    </a:lnTo>
                    <a:lnTo>
                      <a:pt x="100" y="104"/>
                    </a:lnTo>
                    <a:lnTo>
                      <a:pt x="95" y="104"/>
                    </a:lnTo>
                    <a:lnTo>
                      <a:pt x="89" y="104"/>
                    </a:lnTo>
                    <a:lnTo>
                      <a:pt x="89" y="101"/>
                    </a:lnTo>
                    <a:lnTo>
                      <a:pt x="85" y="101"/>
                    </a:lnTo>
                    <a:lnTo>
                      <a:pt x="85" y="100"/>
                    </a:lnTo>
                    <a:lnTo>
                      <a:pt x="85" y="101"/>
                    </a:lnTo>
                    <a:lnTo>
                      <a:pt x="82" y="101"/>
                    </a:lnTo>
                    <a:lnTo>
                      <a:pt x="80" y="101"/>
                    </a:lnTo>
                    <a:lnTo>
                      <a:pt x="78" y="100"/>
                    </a:lnTo>
                    <a:lnTo>
                      <a:pt x="74" y="97"/>
                    </a:lnTo>
                    <a:lnTo>
                      <a:pt x="74" y="100"/>
                    </a:lnTo>
                    <a:lnTo>
                      <a:pt x="70" y="100"/>
                    </a:lnTo>
                    <a:lnTo>
                      <a:pt x="69" y="97"/>
                    </a:lnTo>
                    <a:lnTo>
                      <a:pt x="69" y="100"/>
                    </a:lnTo>
                    <a:lnTo>
                      <a:pt x="65" y="100"/>
                    </a:lnTo>
                    <a:lnTo>
                      <a:pt x="59" y="100"/>
                    </a:lnTo>
                    <a:lnTo>
                      <a:pt x="58" y="100"/>
                    </a:lnTo>
                    <a:lnTo>
                      <a:pt x="57" y="96"/>
                    </a:lnTo>
                    <a:lnTo>
                      <a:pt x="54" y="96"/>
                    </a:lnTo>
                    <a:lnTo>
                      <a:pt x="54" y="100"/>
                    </a:lnTo>
                    <a:lnTo>
                      <a:pt x="53" y="100"/>
                    </a:lnTo>
                    <a:lnTo>
                      <a:pt x="49" y="101"/>
                    </a:lnTo>
                    <a:lnTo>
                      <a:pt x="49" y="104"/>
                    </a:lnTo>
                    <a:lnTo>
                      <a:pt x="47" y="104"/>
                    </a:lnTo>
                    <a:lnTo>
                      <a:pt x="46" y="108"/>
                    </a:lnTo>
                    <a:lnTo>
                      <a:pt x="43" y="108"/>
                    </a:lnTo>
                    <a:lnTo>
                      <a:pt x="40" y="111"/>
                    </a:lnTo>
                    <a:lnTo>
                      <a:pt x="38" y="111"/>
                    </a:lnTo>
                    <a:lnTo>
                      <a:pt x="36" y="111"/>
                    </a:lnTo>
                    <a:lnTo>
                      <a:pt x="32" y="108"/>
                    </a:lnTo>
                    <a:lnTo>
                      <a:pt x="31" y="108"/>
                    </a:lnTo>
                    <a:lnTo>
                      <a:pt x="31" y="111"/>
                    </a:lnTo>
                    <a:lnTo>
                      <a:pt x="28" y="108"/>
                    </a:lnTo>
                    <a:lnTo>
                      <a:pt x="27" y="108"/>
                    </a:lnTo>
                    <a:lnTo>
                      <a:pt x="26" y="104"/>
                    </a:lnTo>
                    <a:lnTo>
                      <a:pt x="22" y="100"/>
                    </a:lnTo>
                    <a:lnTo>
                      <a:pt x="26" y="92"/>
                    </a:lnTo>
                    <a:lnTo>
                      <a:pt x="22" y="92"/>
                    </a:lnTo>
                    <a:lnTo>
                      <a:pt x="22" y="96"/>
                    </a:lnTo>
                    <a:lnTo>
                      <a:pt x="22" y="92"/>
                    </a:lnTo>
                    <a:lnTo>
                      <a:pt x="22" y="93"/>
                    </a:lnTo>
                    <a:lnTo>
                      <a:pt x="20" y="96"/>
                    </a:lnTo>
                    <a:lnTo>
                      <a:pt x="20" y="92"/>
                    </a:lnTo>
                    <a:lnTo>
                      <a:pt x="20" y="85"/>
                    </a:lnTo>
                    <a:lnTo>
                      <a:pt x="17" y="82"/>
                    </a:lnTo>
                    <a:lnTo>
                      <a:pt x="17" y="85"/>
                    </a:lnTo>
                    <a:lnTo>
                      <a:pt x="17" y="92"/>
                    </a:lnTo>
                    <a:lnTo>
                      <a:pt x="17" y="93"/>
                    </a:lnTo>
                    <a:lnTo>
                      <a:pt x="16" y="93"/>
                    </a:lnTo>
                    <a:lnTo>
                      <a:pt x="16" y="89"/>
                    </a:lnTo>
                    <a:lnTo>
                      <a:pt x="12" y="86"/>
                    </a:lnTo>
                    <a:lnTo>
                      <a:pt x="9" y="92"/>
                    </a:lnTo>
                    <a:lnTo>
                      <a:pt x="7" y="89"/>
                    </a:lnTo>
                    <a:lnTo>
                      <a:pt x="7" y="85"/>
                    </a:lnTo>
                    <a:lnTo>
                      <a:pt x="7" y="81"/>
                    </a:lnTo>
                    <a:lnTo>
                      <a:pt x="12" y="78"/>
                    </a:lnTo>
                    <a:lnTo>
                      <a:pt x="12" y="74"/>
                    </a:lnTo>
                    <a:lnTo>
                      <a:pt x="16" y="71"/>
                    </a:lnTo>
                    <a:lnTo>
                      <a:pt x="15" y="70"/>
                    </a:lnTo>
                    <a:lnTo>
                      <a:pt x="12" y="71"/>
                    </a:lnTo>
                    <a:lnTo>
                      <a:pt x="12" y="70"/>
                    </a:lnTo>
                    <a:lnTo>
                      <a:pt x="12" y="71"/>
                    </a:lnTo>
                    <a:lnTo>
                      <a:pt x="7" y="74"/>
                    </a:lnTo>
                    <a:lnTo>
                      <a:pt x="7" y="71"/>
                    </a:lnTo>
                    <a:lnTo>
                      <a:pt x="7" y="70"/>
                    </a:lnTo>
                    <a:lnTo>
                      <a:pt x="5" y="70"/>
                    </a:lnTo>
                    <a:lnTo>
                      <a:pt x="1" y="74"/>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17" name="Freeform 401"/>
              <p:cNvSpPr>
                <a:spLocks/>
              </p:cNvSpPr>
              <p:nvPr/>
            </p:nvSpPr>
            <p:spPr bwMode="auto">
              <a:xfrm>
                <a:off x="3197" y="2388"/>
                <a:ext cx="129" cy="120"/>
              </a:xfrm>
              <a:custGeom>
                <a:avLst/>
                <a:gdLst/>
                <a:ahLst/>
                <a:cxnLst>
                  <a:cxn ang="0">
                    <a:pos x="376" y="126"/>
                  </a:cxn>
                  <a:cxn ang="0">
                    <a:pos x="355" y="141"/>
                  </a:cxn>
                  <a:cxn ang="0">
                    <a:pos x="350" y="160"/>
                  </a:cxn>
                  <a:cxn ang="0">
                    <a:pos x="352" y="173"/>
                  </a:cxn>
                  <a:cxn ang="0">
                    <a:pos x="344" y="186"/>
                  </a:cxn>
                  <a:cxn ang="0">
                    <a:pos x="334" y="192"/>
                  </a:cxn>
                  <a:cxn ang="0">
                    <a:pos x="321" y="202"/>
                  </a:cxn>
                  <a:cxn ang="0">
                    <a:pos x="292" y="216"/>
                  </a:cxn>
                  <a:cxn ang="0">
                    <a:pos x="281" y="225"/>
                  </a:cxn>
                  <a:cxn ang="0">
                    <a:pos x="264" y="228"/>
                  </a:cxn>
                  <a:cxn ang="0">
                    <a:pos x="240" y="246"/>
                  </a:cxn>
                  <a:cxn ang="0">
                    <a:pos x="235" y="258"/>
                  </a:cxn>
                  <a:cxn ang="0">
                    <a:pos x="229" y="265"/>
                  </a:cxn>
                  <a:cxn ang="0">
                    <a:pos x="218" y="276"/>
                  </a:cxn>
                  <a:cxn ang="0">
                    <a:pos x="207" y="277"/>
                  </a:cxn>
                  <a:cxn ang="0">
                    <a:pos x="197" y="276"/>
                  </a:cxn>
                  <a:cxn ang="0">
                    <a:pos x="187" y="281"/>
                  </a:cxn>
                  <a:cxn ang="0">
                    <a:pos x="159" y="304"/>
                  </a:cxn>
                  <a:cxn ang="0">
                    <a:pos x="144" y="313"/>
                  </a:cxn>
                  <a:cxn ang="0">
                    <a:pos x="134" y="311"/>
                  </a:cxn>
                  <a:cxn ang="0">
                    <a:pos x="117" y="313"/>
                  </a:cxn>
                  <a:cxn ang="0">
                    <a:pos x="96" y="334"/>
                  </a:cxn>
                  <a:cxn ang="0">
                    <a:pos x="87" y="349"/>
                  </a:cxn>
                  <a:cxn ang="0">
                    <a:pos x="81" y="351"/>
                  </a:cxn>
                  <a:cxn ang="0">
                    <a:pos x="79" y="351"/>
                  </a:cxn>
                  <a:cxn ang="0">
                    <a:pos x="71" y="349"/>
                  </a:cxn>
                  <a:cxn ang="0">
                    <a:pos x="54" y="360"/>
                  </a:cxn>
                  <a:cxn ang="0">
                    <a:pos x="53" y="360"/>
                  </a:cxn>
                  <a:cxn ang="0">
                    <a:pos x="45" y="358"/>
                  </a:cxn>
                  <a:cxn ang="0">
                    <a:pos x="30" y="355"/>
                  </a:cxn>
                  <a:cxn ang="0">
                    <a:pos x="29" y="337"/>
                  </a:cxn>
                  <a:cxn ang="0">
                    <a:pos x="23" y="318"/>
                  </a:cxn>
                  <a:cxn ang="0">
                    <a:pos x="23" y="292"/>
                  </a:cxn>
                  <a:cxn ang="0">
                    <a:pos x="18" y="269"/>
                  </a:cxn>
                  <a:cxn ang="0">
                    <a:pos x="12" y="246"/>
                  </a:cxn>
                  <a:cxn ang="0">
                    <a:pos x="16" y="243"/>
                  </a:cxn>
                  <a:cxn ang="0">
                    <a:pos x="12" y="231"/>
                  </a:cxn>
                  <a:cxn ang="0">
                    <a:pos x="12" y="225"/>
                  </a:cxn>
                  <a:cxn ang="0">
                    <a:pos x="7" y="217"/>
                  </a:cxn>
                  <a:cxn ang="0">
                    <a:pos x="6" y="206"/>
                  </a:cxn>
                  <a:cxn ang="0">
                    <a:pos x="0" y="202"/>
                  </a:cxn>
                  <a:cxn ang="0">
                    <a:pos x="3" y="201"/>
                  </a:cxn>
                  <a:cxn ang="0">
                    <a:pos x="6" y="202"/>
                  </a:cxn>
                  <a:cxn ang="0">
                    <a:pos x="6" y="186"/>
                  </a:cxn>
                  <a:cxn ang="0">
                    <a:pos x="3" y="177"/>
                  </a:cxn>
                  <a:cxn ang="0">
                    <a:pos x="7" y="167"/>
                  </a:cxn>
                  <a:cxn ang="0">
                    <a:pos x="7" y="135"/>
                  </a:cxn>
                  <a:cxn ang="0">
                    <a:pos x="18" y="120"/>
                  </a:cxn>
                  <a:cxn ang="0">
                    <a:pos x="23" y="109"/>
                  </a:cxn>
                  <a:cxn ang="0">
                    <a:pos x="18" y="97"/>
                  </a:cxn>
                  <a:cxn ang="0">
                    <a:pos x="23" y="79"/>
                  </a:cxn>
                  <a:cxn ang="0">
                    <a:pos x="29" y="64"/>
                  </a:cxn>
                  <a:cxn ang="0">
                    <a:pos x="42" y="75"/>
                  </a:cxn>
                  <a:cxn ang="0">
                    <a:pos x="49" y="79"/>
                  </a:cxn>
                  <a:cxn ang="0">
                    <a:pos x="60" y="74"/>
                  </a:cxn>
                  <a:cxn ang="0">
                    <a:pos x="138" y="120"/>
                  </a:cxn>
                  <a:cxn ang="0">
                    <a:pos x="371" y="78"/>
                  </a:cxn>
                </a:cxnLst>
                <a:rect l="0" t="0" r="r" b="b"/>
                <a:pathLst>
                  <a:path w="388" h="360">
                    <a:moveTo>
                      <a:pt x="386" y="120"/>
                    </a:moveTo>
                    <a:lnTo>
                      <a:pt x="381" y="120"/>
                    </a:lnTo>
                    <a:lnTo>
                      <a:pt x="377" y="126"/>
                    </a:lnTo>
                    <a:lnTo>
                      <a:pt x="376" y="126"/>
                    </a:lnTo>
                    <a:lnTo>
                      <a:pt x="370" y="128"/>
                    </a:lnTo>
                    <a:lnTo>
                      <a:pt x="366" y="128"/>
                    </a:lnTo>
                    <a:lnTo>
                      <a:pt x="361" y="132"/>
                    </a:lnTo>
                    <a:lnTo>
                      <a:pt x="355" y="141"/>
                    </a:lnTo>
                    <a:lnTo>
                      <a:pt x="352" y="147"/>
                    </a:lnTo>
                    <a:lnTo>
                      <a:pt x="352" y="152"/>
                    </a:lnTo>
                    <a:lnTo>
                      <a:pt x="352" y="154"/>
                    </a:lnTo>
                    <a:lnTo>
                      <a:pt x="350" y="160"/>
                    </a:lnTo>
                    <a:lnTo>
                      <a:pt x="352" y="162"/>
                    </a:lnTo>
                    <a:lnTo>
                      <a:pt x="352" y="167"/>
                    </a:lnTo>
                    <a:lnTo>
                      <a:pt x="354" y="168"/>
                    </a:lnTo>
                    <a:lnTo>
                      <a:pt x="352" y="173"/>
                    </a:lnTo>
                    <a:lnTo>
                      <a:pt x="355" y="177"/>
                    </a:lnTo>
                    <a:lnTo>
                      <a:pt x="352" y="182"/>
                    </a:lnTo>
                    <a:lnTo>
                      <a:pt x="348" y="183"/>
                    </a:lnTo>
                    <a:lnTo>
                      <a:pt x="344" y="186"/>
                    </a:lnTo>
                    <a:lnTo>
                      <a:pt x="340" y="186"/>
                    </a:lnTo>
                    <a:lnTo>
                      <a:pt x="339" y="190"/>
                    </a:lnTo>
                    <a:lnTo>
                      <a:pt x="334" y="190"/>
                    </a:lnTo>
                    <a:lnTo>
                      <a:pt x="334" y="192"/>
                    </a:lnTo>
                    <a:lnTo>
                      <a:pt x="334" y="197"/>
                    </a:lnTo>
                    <a:lnTo>
                      <a:pt x="328" y="198"/>
                    </a:lnTo>
                    <a:lnTo>
                      <a:pt x="324" y="202"/>
                    </a:lnTo>
                    <a:lnTo>
                      <a:pt x="321" y="202"/>
                    </a:lnTo>
                    <a:lnTo>
                      <a:pt x="317" y="206"/>
                    </a:lnTo>
                    <a:lnTo>
                      <a:pt x="304" y="210"/>
                    </a:lnTo>
                    <a:lnTo>
                      <a:pt x="301" y="213"/>
                    </a:lnTo>
                    <a:lnTo>
                      <a:pt x="292" y="216"/>
                    </a:lnTo>
                    <a:lnTo>
                      <a:pt x="286" y="217"/>
                    </a:lnTo>
                    <a:lnTo>
                      <a:pt x="285" y="224"/>
                    </a:lnTo>
                    <a:lnTo>
                      <a:pt x="281" y="224"/>
                    </a:lnTo>
                    <a:lnTo>
                      <a:pt x="281" y="225"/>
                    </a:lnTo>
                    <a:lnTo>
                      <a:pt x="275" y="225"/>
                    </a:lnTo>
                    <a:lnTo>
                      <a:pt x="275" y="228"/>
                    </a:lnTo>
                    <a:lnTo>
                      <a:pt x="271" y="225"/>
                    </a:lnTo>
                    <a:lnTo>
                      <a:pt x="264" y="228"/>
                    </a:lnTo>
                    <a:lnTo>
                      <a:pt x="255" y="232"/>
                    </a:lnTo>
                    <a:lnTo>
                      <a:pt x="254" y="235"/>
                    </a:lnTo>
                    <a:lnTo>
                      <a:pt x="249" y="236"/>
                    </a:lnTo>
                    <a:lnTo>
                      <a:pt x="240" y="246"/>
                    </a:lnTo>
                    <a:lnTo>
                      <a:pt x="239" y="246"/>
                    </a:lnTo>
                    <a:lnTo>
                      <a:pt x="235" y="251"/>
                    </a:lnTo>
                    <a:lnTo>
                      <a:pt x="235" y="255"/>
                    </a:lnTo>
                    <a:lnTo>
                      <a:pt x="235" y="258"/>
                    </a:lnTo>
                    <a:lnTo>
                      <a:pt x="235" y="261"/>
                    </a:lnTo>
                    <a:lnTo>
                      <a:pt x="233" y="262"/>
                    </a:lnTo>
                    <a:lnTo>
                      <a:pt x="229" y="262"/>
                    </a:lnTo>
                    <a:lnTo>
                      <a:pt x="229" y="265"/>
                    </a:lnTo>
                    <a:lnTo>
                      <a:pt x="228" y="266"/>
                    </a:lnTo>
                    <a:lnTo>
                      <a:pt x="226" y="269"/>
                    </a:lnTo>
                    <a:lnTo>
                      <a:pt x="224" y="276"/>
                    </a:lnTo>
                    <a:lnTo>
                      <a:pt x="218" y="276"/>
                    </a:lnTo>
                    <a:lnTo>
                      <a:pt x="213" y="277"/>
                    </a:lnTo>
                    <a:lnTo>
                      <a:pt x="212" y="277"/>
                    </a:lnTo>
                    <a:lnTo>
                      <a:pt x="207" y="277"/>
                    </a:lnTo>
                    <a:lnTo>
                      <a:pt x="203" y="280"/>
                    </a:lnTo>
                    <a:lnTo>
                      <a:pt x="203" y="277"/>
                    </a:lnTo>
                    <a:lnTo>
                      <a:pt x="202" y="277"/>
                    </a:lnTo>
                    <a:lnTo>
                      <a:pt x="197" y="276"/>
                    </a:lnTo>
                    <a:lnTo>
                      <a:pt x="197" y="277"/>
                    </a:lnTo>
                    <a:lnTo>
                      <a:pt x="193" y="280"/>
                    </a:lnTo>
                    <a:lnTo>
                      <a:pt x="191" y="281"/>
                    </a:lnTo>
                    <a:lnTo>
                      <a:pt x="187" y="281"/>
                    </a:lnTo>
                    <a:lnTo>
                      <a:pt x="186" y="285"/>
                    </a:lnTo>
                    <a:lnTo>
                      <a:pt x="176" y="296"/>
                    </a:lnTo>
                    <a:lnTo>
                      <a:pt x="170" y="300"/>
                    </a:lnTo>
                    <a:lnTo>
                      <a:pt x="159" y="304"/>
                    </a:lnTo>
                    <a:lnTo>
                      <a:pt x="155" y="309"/>
                    </a:lnTo>
                    <a:lnTo>
                      <a:pt x="149" y="311"/>
                    </a:lnTo>
                    <a:lnTo>
                      <a:pt x="148" y="311"/>
                    </a:lnTo>
                    <a:lnTo>
                      <a:pt x="144" y="313"/>
                    </a:lnTo>
                    <a:lnTo>
                      <a:pt x="142" y="313"/>
                    </a:lnTo>
                    <a:lnTo>
                      <a:pt x="138" y="313"/>
                    </a:lnTo>
                    <a:lnTo>
                      <a:pt x="134" y="313"/>
                    </a:lnTo>
                    <a:lnTo>
                      <a:pt x="134" y="311"/>
                    </a:lnTo>
                    <a:lnTo>
                      <a:pt x="129" y="313"/>
                    </a:lnTo>
                    <a:lnTo>
                      <a:pt x="123" y="313"/>
                    </a:lnTo>
                    <a:lnTo>
                      <a:pt x="118" y="313"/>
                    </a:lnTo>
                    <a:lnTo>
                      <a:pt x="117" y="313"/>
                    </a:lnTo>
                    <a:lnTo>
                      <a:pt x="113" y="318"/>
                    </a:lnTo>
                    <a:lnTo>
                      <a:pt x="107" y="326"/>
                    </a:lnTo>
                    <a:lnTo>
                      <a:pt x="103" y="332"/>
                    </a:lnTo>
                    <a:lnTo>
                      <a:pt x="96" y="334"/>
                    </a:lnTo>
                    <a:lnTo>
                      <a:pt x="91" y="337"/>
                    </a:lnTo>
                    <a:lnTo>
                      <a:pt x="90" y="343"/>
                    </a:lnTo>
                    <a:lnTo>
                      <a:pt x="87" y="351"/>
                    </a:lnTo>
                    <a:lnTo>
                      <a:pt x="87" y="349"/>
                    </a:lnTo>
                    <a:lnTo>
                      <a:pt x="87" y="345"/>
                    </a:lnTo>
                    <a:lnTo>
                      <a:pt x="86" y="345"/>
                    </a:lnTo>
                    <a:lnTo>
                      <a:pt x="81" y="349"/>
                    </a:lnTo>
                    <a:lnTo>
                      <a:pt x="81" y="351"/>
                    </a:lnTo>
                    <a:lnTo>
                      <a:pt x="81" y="349"/>
                    </a:lnTo>
                    <a:lnTo>
                      <a:pt x="86" y="351"/>
                    </a:lnTo>
                    <a:lnTo>
                      <a:pt x="81" y="351"/>
                    </a:lnTo>
                    <a:lnTo>
                      <a:pt x="79" y="351"/>
                    </a:lnTo>
                    <a:lnTo>
                      <a:pt x="76" y="349"/>
                    </a:lnTo>
                    <a:lnTo>
                      <a:pt x="71" y="345"/>
                    </a:lnTo>
                    <a:lnTo>
                      <a:pt x="71" y="349"/>
                    </a:lnTo>
                    <a:lnTo>
                      <a:pt x="65" y="355"/>
                    </a:lnTo>
                    <a:lnTo>
                      <a:pt x="60" y="360"/>
                    </a:lnTo>
                    <a:lnTo>
                      <a:pt x="54" y="360"/>
                    </a:lnTo>
                    <a:lnTo>
                      <a:pt x="56" y="360"/>
                    </a:lnTo>
                    <a:lnTo>
                      <a:pt x="60" y="358"/>
                    </a:lnTo>
                    <a:lnTo>
                      <a:pt x="54" y="358"/>
                    </a:lnTo>
                    <a:lnTo>
                      <a:pt x="53" y="360"/>
                    </a:lnTo>
                    <a:lnTo>
                      <a:pt x="50" y="360"/>
                    </a:lnTo>
                    <a:lnTo>
                      <a:pt x="49" y="360"/>
                    </a:lnTo>
                    <a:lnTo>
                      <a:pt x="48" y="358"/>
                    </a:lnTo>
                    <a:lnTo>
                      <a:pt x="45" y="358"/>
                    </a:lnTo>
                    <a:lnTo>
                      <a:pt x="45" y="355"/>
                    </a:lnTo>
                    <a:lnTo>
                      <a:pt x="34" y="351"/>
                    </a:lnTo>
                    <a:lnTo>
                      <a:pt x="34" y="355"/>
                    </a:lnTo>
                    <a:lnTo>
                      <a:pt x="30" y="355"/>
                    </a:lnTo>
                    <a:lnTo>
                      <a:pt x="30" y="349"/>
                    </a:lnTo>
                    <a:lnTo>
                      <a:pt x="30" y="345"/>
                    </a:lnTo>
                    <a:lnTo>
                      <a:pt x="29" y="339"/>
                    </a:lnTo>
                    <a:lnTo>
                      <a:pt x="29" y="337"/>
                    </a:lnTo>
                    <a:lnTo>
                      <a:pt x="25" y="328"/>
                    </a:lnTo>
                    <a:lnTo>
                      <a:pt x="23" y="324"/>
                    </a:lnTo>
                    <a:lnTo>
                      <a:pt x="23" y="322"/>
                    </a:lnTo>
                    <a:lnTo>
                      <a:pt x="23" y="318"/>
                    </a:lnTo>
                    <a:lnTo>
                      <a:pt x="23" y="304"/>
                    </a:lnTo>
                    <a:lnTo>
                      <a:pt x="23" y="303"/>
                    </a:lnTo>
                    <a:lnTo>
                      <a:pt x="23" y="300"/>
                    </a:lnTo>
                    <a:lnTo>
                      <a:pt x="23" y="292"/>
                    </a:lnTo>
                    <a:lnTo>
                      <a:pt x="23" y="288"/>
                    </a:lnTo>
                    <a:lnTo>
                      <a:pt x="23" y="285"/>
                    </a:lnTo>
                    <a:lnTo>
                      <a:pt x="18" y="277"/>
                    </a:lnTo>
                    <a:lnTo>
                      <a:pt x="18" y="269"/>
                    </a:lnTo>
                    <a:lnTo>
                      <a:pt x="18" y="266"/>
                    </a:lnTo>
                    <a:lnTo>
                      <a:pt x="16" y="258"/>
                    </a:lnTo>
                    <a:lnTo>
                      <a:pt x="12" y="255"/>
                    </a:lnTo>
                    <a:lnTo>
                      <a:pt x="12" y="246"/>
                    </a:lnTo>
                    <a:lnTo>
                      <a:pt x="12" y="250"/>
                    </a:lnTo>
                    <a:lnTo>
                      <a:pt x="12" y="251"/>
                    </a:lnTo>
                    <a:lnTo>
                      <a:pt x="16" y="243"/>
                    </a:lnTo>
                    <a:lnTo>
                      <a:pt x="12" y="239"/>
                    </a:lnTo>
                    <a:lnTo>
                      <a:pt x="12" y="236"/>
                    </a:lnTo>
                    <a:lnTo>
                      <a:pt x="12" y="235"/>
                    </a:lnTo>
                    <a:lnTo>
                      <a:pt x="12" y="231"/>
                    </a:lnTo>
                    <a:lnTo>
                      <a:pt x="7" y="225"/>
                    </a:lnTo>
                    <a:lnTo>
                      <a:pt x="7" y="224"/>
                    </a:lnTo>
                    <a:lnTo>
                      <a:pt x="7" y="225"/>
                    </a:lnTo>
                    <a:lnTo>
                      <a:pt x="12" y="225"/>
                    </a:lnTo>
                    <a:lnTo>
                      <a:pt x="12" y="228"/>
                    </a:lnTo>
                    <a:lnTo>
                      <a:pt x="12" y="225"/>
                    </a:lnTo>
                    <a:lnTo>
                      <a:pt x="12" y="220"/>
                    </a:lnTo>
                    <a:lnTo>
                      <a:pt x="7" y="217"/>
                    </a:lnTo>
                    <a:lnTo>
                      <a:pt x="7" y="216"/>
                    </a:lnTo>
                    <a:lnTo>
                      <a:pt x="7" y="213"/>
                    </a:lnTo>
                    <a:lnTo>
                      <a:pt x="7" y="209"/>
                    </a:lnTo>
                    <a:lnTo>
                      <a:pt x="6" y="206"/>
                    </a:lnTo>
                    <a:lnTo>
                      <a:pt x="3" y="205"/>
                    </a:lnTo>
                    <a:lnTo>
                      <a:pt x="3" y="206"/>
                    </a:lnTo>
                    <a:lnTo>
                      <a:pt x="2" y="206"/>
                    </a:lnTo>
                    <a:lnTo>
                      <a:pt x="0" y="202"/>
                    </a:lnTo>
                    <a:lnTo>
                      <a:pt x="3" y="202"/>
                    </a:lnTo>
                    <a:lnTo>
                      <a:pt x="3" y="201"/>
                    </a:lnTo>
                    <a:lnTo>
                      <a:pt x="3" y="197"/>
                    </a:lnTo>
                    <a:lnTo>
                      <a:pt x="3" y="201"/>
                    </a:lnTo>
                    <a:lnTo>
                      <a:pt x="6" y="202"/>
                    </a:lnTo>
                    <a:lnTo>
                      <a:pt x="6" y="205"/>
                    </a:lnTo>
                    <a:lnTo>
                      <a:pt x="6" y="206"/>
                    </a:lnTo>
                    <a:lnTo>
                      <a:pt x="6" y="202"/>
                    </a:lnTo>
                    <a:lnTo>
                      <a:pt x="7" y="202"/>
                    </a:lnTo>
                    <a:lnTo>
                      <a:pt x="7" y="197"/>
                    </a:lnTo>
                    <a:lnTo>
                      <a:pt x="6" y="190"/>
                    </a:lnTo>
                    <a:lnTo>
                      <a:pt x="6" y="186"/>
                    </a:lnTo>
                    <a:lnTo>
                      <a:pt x="3" y="183"/>
                    </a:lnTo>
                    <a:lnTo>
                      <a:pt x="6" y="183"/>
                    </a:lnTo>
                    <a:lnTo>
                      <a:pt x="3" y="182"/>
                    </a:lnTo>
                    <a:lnTo>
                      <a:pt x="3" y="177"/>
                    </a:lnTo>
                    <a:lnTo>
                      <a:pt x="3" y="175"/>
                    </a:lnTo>
                    <a:lnTo>
                      <a:pt x="6" y="173"/>
                    </a:lnTo>
                    <a:lnTo>
                      <a:pt x="6" y="168"/>
                    </a:lnTo>
                    <a:lnTo>
                      <a:pt x="7" y="167"/>
                    </a:lnTo>
                    <a:lnTo>
                      <a:pt x="7" y="152"/>
                    </a:lnTo>
                    <a:lnTo>
                      <a:pt x="6" y="132"/>
                    </a:lnTo>
                    <a:lnTo>
                      <a:pt x="6" y="135"/>
                    </a:lnTo>
                    <a:lnTo>
                      <a:pt x="7" y="135"/>
                    </a:lnTo>
                    <a:lnTo>
                      <a:pt x="12" y="132"/>
                    </a:lnTo>
                    <a:lnTo>
                      <a:pt x="12" y="128"/>
                    </a:lnTo>
                    <a:lnTo>
                      <a:pt x="16" y="126"/>
                    </a:lnTo>
                    <a:lnTo>
                      <a:pt x="18" y="120"/>
                    </a:lnTo>
                    <a:lnTo>
                      <a:pt x="23" y="120"/>
                    </a:lnTo>
                    <a:lnTo>
                      <a:pt x="18" y="116"/>
                    </a:lnTo>
                    <a:lnTo>
                      <a:pt x="23" y="112"/>
                    </a:lnTo>
                    <a:lnTo>
                      <a:pt x="23" y="109"/>
                    </a:lnTo>
                    <a:lnTo>
                      <a:pt x="18" y="107"/>
                    </a:lnTo>
                    <a:lnTo>
                      <a:pt x="18" y="103"/>
                    </a:lnTo>
                    <a:lnTo>
                      <a:pt x="18" y="101"/>
                    </a:lnTo>
                    <a:lnTo>
                      <a:pt x="18" y="97"/>
                    </a:lnTo>
                    <a:lnTo>
                      <a:pt x="18" y="93"/>
                    </a:lnTo>
                    <a:lnTo>
                      <a:pt x="18" y="86"/>
                    </a:lnTo>
                    <a:lnTo>
                      <a:pt x="23" y="82"/>
                    </a:lnTo>
                    <a:lnTo>
                      <a:pt x="23" y="79"/>
                    </a:lnTo>
                    <a:lnTo>
                      <a:pt x="18" y="78"/>
                    </a:lnTo>
                    <a:lnTo>
                      <a:pt x="23" y="74"/>
                    </a:lnTo>
                    <a:lnTo>
                      <a:pt x="25" y="71"/>
                    </a:lnTo>
                    <a:lnTo>
                      <a:pt x="29" y="64"/>
                    </a:lnTo>
                    <a:lnTo>
                      <a:pt x="34" y="67"/>
                    </a:lnTo>
                    <a:lnTo>
                      <a:pt x="38" y="67"/>
                    </a:lnTo>
                    <a:lnTo>
                      <a:pt x="39" y="74"/>
                    </a:lnTo>
                    <a:lnTo>
                      <a:pt x="42" y="75"/>
                    </a:lnTo>
                    <a:lnTo>
                      <a:pt x="45" y="78"/>
                    </a:lnTo>
                    <a:lnTo>
                      <a:pt x="49" y="75"/>
                    </a:lnTo>
                    <a:lnTo>
                      <a:pt x="49" y="78"/>
                    </a:lnTo>
                    <a:lnTo>
                      <a:pt x="49" y="79"/>
                    </a:lnTo>
                    <a:lnTo>
                      <a:pt x="50" y="75"/>
                    </a:lnTo>
                    <a:lnTo>
                      <a:pt x="54" y="78"/>
                    </a:lnTo>
                    <a:lnTo>
                      <a:pt x="54" y="74"/>
                    </a:lnTo>
                    <a:lnTo>
                      <a:pt x="60" y="74"/>
                    </a:lnTo>
                    <a:lnTo>
                      <a:pt x="65" y="74"/>
                    </a:lnTo>
                    <a:lnTo>
                      <a:pt x="67" y="74"/>
                    </a:lnTo>
                    <a:lnTo>
                      <a:pt x="69" y="74"/>
                    </a:lnTo>
                    <a:lnTo>
                      <a:pt x="138" y="120"/>
                    </a:lnTo>
                    <a:lnTo>
                      <a:pt x="144" y="156"/>
                    </a:lnTo>
                    <a:lnTo>
                      <a:pt x="207" y="63"/>
                    </a:lnTo>
                    <a:lnTo>
                      <a:pt x="339" y="0"/>
                    </a:lnTo>
                    <a:lnTo>
                      <a:pt x="371" y="78"/>
                    </a:lnTo>
                    <a:lnTo>
                      <a:pt x="370" y="93"/>
                    </a:lnTo>
                    <a:lnTo>
                      <a:pt x="388" y="120"/>
                    </a:lnTo>
                    <a:lnTo>
                      <a:pt x="386" y="12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16" name="Freeform 400"/>
              <p:cNvSpPr>
                <a:spLocks noEditPoints="1"/>
              </p:cNvSpPr>
              <p:nvPr/>
            </p:nvSpPr>
            <p:spPr bwMode="auto">
              <a:xfrm>
                <a:off x="3577" y="1696"/>
                <a:ext cx="750" cy="701"/>
              </a:xfrm>
              <a:custGeom>
                <a:avLst/>
                <a:gdLst/>
                <a:ahLst/>
                <a:cxnLst>
                  <a:cxn ang="0">
                    <a:pos x="1356" y="2062"/>
                  </a:cxn>
                  <a:cxn ang="0">
                    <a:pos x="40" y="983"/>
                  </a:cxn>
                  <a:cxn ang="0">
                    <a:pos x="101" y="1053"/>
                  </a:cxn>
                  <a:cxn ang="0">
                    <a:pos x="214" y="1044"/>
                  </a:cxn>
                  <a:cxn ang="0">
                    <a:pos x="217" y="1137"/>
                  </a:cxn>
                  <a:cxn ang="0">
                    <a:pos x="206" y="1252"/>
                  </a:cxn>
                  <a:cxn ang="0">
                    <a:pos x="200" y="1313"/>
                  </a:cxn>
                  <a:cxn ang="0">
                    <a:pos x="272" y="1388"/>
                  </a:cxn>
                  <a:cxn ang="0">
                    <a:pos x="378" y="1441"/>
                  </a:cxn>
                  <a:cxn ang="0">
                    <a:pos x="451" y="1514"/>
                  </a:cxn>
                  <a:cxn ang="0">
                    <a:pos x="528" y="1525"/>
                  </a:cxn>
                  <a:cxn ang="0">
                    <a:pos x="664" y="1533"/>
                  </a:cxn>
                  <a:cxn ang="0">
                    <a:pos x="761" y="1450"/>
                  </a:cxn>
                  <a:cxn ang="0">
                    <a:pos x="829" y="1441"/>
                  </a:cxn>
                  <a:cxn ang="0">
                    <a:pos x="858" y="1499"/>
                  </a:cxn>
                  <a:cxn ang="0">
                    <a:pos x="925" y="1597"/>
                  </a:cxn>
                  <a:cxn ang="0">
                    <a:pos x="900" y="1669"/>
                  </a:cxn>
                  <a:cxn ang="0">
                    <a:pos x="900" y="1751"/>
                  </a:cxn>
                  <a:cxn ang="0">
                    <a:pos x="946" y="1809"/>
                  </a:cxn>
                  <a:cxn ang="0">
                    <a:pos x="974" y="1899"/>
                  </a:cxn>
                  <a:cxn ang="0">
                    <a:pos x="1039" y="1854"/>
                  </a:cxn>
                  <a:cxn ang="0">
                    <a:pos x="1106" y="1828"/>
                  </a:cxn>
                  <a:cxn ang="0">
                    <a:pos x="1190" y="1820"/>
                  </a:cxn>
                  <a:cxn ang="0">
                    <a:pos x="1237" y="1893"/>
                  </a:cxn>
                  <a:cxn ang="0">
                    <a:pos x="1291" y="1900"/>
                  </a:cxn>
                  <a:cxn ang="0">
                    <a:pos x="1326" y="1926"/>
                  </a:cxn>
                  <a:cxn ang="0">
                    <a:pos x="1367" y="1911"/>
                  </a:cxn>
                  <a:cxn ang="0">
                    <a:pos x="1425" y="1877"/>
                  </a:cxn>
                  <a:cxn ang="0">
                    <a:pos x="1471" y="1820"/>
                  </a:cxn>
                  <a:cxn ang="0">
                    <a:pos x="1535" y="1822"/>
                  </a:cxn>
                  <a:cxn ang="0">
                    <a:pos x="1577" y="1792"/>
                  </a:cxn>
                  <a:cxn ang="0">
                    <a:pos x="1641" y="1724"/>
                  </a:cxn>
                  <a:cxn ang="0">
                    <a:pos x="1679" y="1688"/>
                  </a:cxn>
                  <a:cxn ang="0">
                    <a:pos x="1706" y="1616"/>
                  </a:cxn>
                  <a:cxn ang="0">
                    <a:pos x="1713" y="1579"/>
                  </a:cxn>
                  <a:cxn ang="0">
                    <a:pos x="1756" y="1511"/>
                  </a:cxn>
                  <a:cxn ang="0">
                    <a:pos x="1780" y="1446"/>
                  </a:cxn>
                  <a:cxn ang="0">
                    <a:pos x="1761" y="1350"/>
                  </a:cxn>
                  <a:cxn ang="0">
                    <a:pos x="1759" y="1271"/>
                  </a:cxn>
                  <a:cxn ang="0">
                    <a:pos x="1732" y="1018"/>
                  </a:cxn>
                  <a:cxn ang="0">
                    <a:pos x="1799" y="988"/>
                  </a:cxn>
                  <a:cxn ang="0">
                    <a:pos x="1663" y="916"/>
                  </a:cxn>
                  <a:cxn ang="0">
                    <a:pos x="1775" y="747"/>
                  </a:cxn>
                  <a:cxn ang="0">
                    <a:pos x="1816" y="826"/>
                  </a:cxn>
                  <a:cxn ang="0">
                    <a:pos x="1970" y="717"/>
                  </a:cxn>
                  <a:cxn ang="0">
                    <a:pos x="2125" y="605"/>
                  </a:cxn>
                  <a:cxn ang="0">
                    <a:pos x="2251" y="347"/>
                  </a:cxn>
                  <a:cxn ang="0">
                    <a:pos x="2069" y="260"/>
                  </a:cxn>
                  <a:cxn ang="0">
                    <a:pos x="1939" y="82"/>
                  </a:cxn>
                  <a:cxn ang="0">
                    <a:pos x="1732" y="60"/>
                  </a:cxn>
                  <a:cxn ang="0">
                    <a:pos x="1560" y="350"/>
                  </a:cxn>
                  <a:cxn ang="0">
                    <a:pos x="1687" y="414"/>
                  </a:cxn>
                  <a:cxn ang="0">
                    <a:pos x="1581" y="434"/>
                  </a:cxn>
                  <a:cxn ang="0">
                    <a:pos x="1444" y="519"/>
                  </a:cxn>
                  <a:cxn ang="0">
                    <a:pos x="1286" y="662"/>
                  </a:cxn>
                  <a:cxn ang="0">
                    <a:pos x="1045" y="677"/>
                  </a:cxn>
                  <a:cxn ang="0">
                    <a:pos x="746" y="527"/>
                  </a:cxn>
                  <a:cxn ang="0">
                    <a:pos x="619" y="359"/>
                  </a:cxn>
                  <a:cxn ang="0">
                    <a:pos x="534" y="290"/>
                  </a:cxn>
                  <a:cxn ang="0">
                    <a:pos x="348" y="377"/>
                  </a:cxn>
                  <a:cxn ang="0">
                    <a:pos x="241" y="649"/>
                  </a:cxn>
                  <a:cxn ang="0">
                    <a:pos x="0" y="851"/>
                  </a:cxn>
                </a:cxnLst>
                <a:rect l="0" t="0" r="r" b="b"/>
                <a:pathLst>
                  <a:path w="2251" h="2105">
                    <a:moveTo>
                      <a:pt x="1321" y="1996"/>
                    </a:moveTo>
                    <a:lnTo>
                      <a:pt x="1324" y="1996"/>
                    </a:lnTo>
                    <a:lnTo>
                      <a:pt x="1329" y="1996"/>
                    </a:lnTo>
                    <a:lnTo>
                      <a:pt x="1332" y="1998"/>
                    </a:lnTo>
                    <a:lnTo>
                      <a:pt x="1339" y="1996"/>
                    </a:lnTo>
                    <a:lnTo>
                      <a:pt x="1339" y="2001"/>
                    </a:lnTo>
                    <a:lnTo>
                      <a:pt x="1343" y="1992"/>
                    </a:lnTo>
                    <a:lnTo>
                      <a:pt x="1352" y="1992"/>
                    </a:lnTo>
                    <a:lnTo>
                      <a:pt x="1355" y="2001"/>
                    </a:lnTo>
                    <a:lnTo>
                      <a:pt x="1354" y="1990"/>
                    </a:lnTo>
                    <a:lnTo>
                      <a:pt x="1362" y="2001"/>
                    </a:lnTo>
                    <a:lnTo>
                      <a:pt x="1360" y="1990"/>
                    </a:lnTo>
                    <a:lnTo>
                      <a:pt x="1364" y="1987"/>
                    </a:lnTo>
                    <a:lnTo>
                      <a:pt x="1367" y="1996"/>
                    </a:lnTo>
                    <a:lnTo>
                      <a:pt x="1374" y="1996"/>
                    </a:lnTo>
                    <a:lnTo>
                      <a:pt x="1377" y="2015"/>
                    </a:lnTo>
                    <a:lnTo>
                      <a:pt x="1370" y="2021"/>
                    </a:lnTo>
                    <a:lnTo>
                      <a:pt x="1367" y="2015"/>
                    </a:lnTo>
                    <a:lnTo>
                      <a:pt x="1360" y="2045"/>
                    </a:lnTo>
                    <a:lnTo>
                      <a:pt x="1356" y="2043"/>
                    </a:lnTo>
                    <a:lnTo>
                      <a:pt x="1359" y="2049"/>
                    </a:lnTo>
                    <a:lnTo>
                      <a:pt x="1360" y="2047"/>
                    </a:lnTo>
                    <a:lnTo>
                      <a:pt x="1355" y="2064"/>
                    </a:lnTo>
                    <a:lnTo>
                      <a:pt x="1356" y="2062"/>
                    </a:lnTo>
                    <a:lnTo>
                      <a:pt x="1359" y="2068"/>
                    </a:lnTo>
                    <a:lnTo>
                      <a:pt x="1355" y="2072"/>
                    </a:lnTo>
                    <a:lnTo>
                      <a:pt x="1348" y="2072"/>
                    </a:lnTo>
                    <a:lnTo>
                      <a:pt x="1341" y="2083"/>
                    </a:lnTo>
                    <a:lnTo>
                      <a:pt x="1341" y="2091"/>
                    </a:lnTo>
                    <a:lnTo>
                      <a:pt x="1341" y="2087"/>
                    </a:lnTo>
                    <a:lnTo>
                      <a:pt x="1329" y="2091"/>
                    </a:lnTo>
                    <a:lnTo>
                      <a:pt x="1326" y="2101"/>
                    </a:lnTo>
                    <a:lnTo>
                      <a:pt x="1324" y="2105"/>
                    </a:lnTo>
                    <a:lnTo>
                      <a:pt x="1321" y="2098"/>
                    </a:lnTo>
                    <a:lnTo>
                      <a:pt x="1318" y="2105"/>
                    </a:lnTo>
                    <a:lnTo>
                      <a:pt x="1318" y="2095"/>
                    </a:lnTo>
                    <a:lnTo>
                      <a:pt x="1308" y="2095"/>
                    </a:lnTo>
                    <a:lnTo>
                      <a:pt x="1291" y="2083"/>
                    </a:lnTo>
                    <a:lnTo>
                      <a:pt x="1289" y="2064"/>
                    </a:lnTo>
                    <a:lnTo>
                      <a:pt x="1289" y="2034"/>
                    </a:lnTo>
                    <a:lnTo>
                      <a:pt x="1313" y="2011"/>
                    </a:lnTo>
                    <a:lnTo>
                      <a:pt x="1313" y="2007"/>
                    </a:lnTo>
                    <a:lnTo>
                      <a:pt x="1308" y="2011"/>
                    </a:lnTo>
                    <a:lnTo>
                      <a:pt x="1313" y="2001"/>
                    </a:lnTo>
                    <a:lnTo>
                      <a:pt x="1324" y="2002"/>
                    </a:lnTo>
                    <a:lnTo>
                      <a:pt x="1321" y="1996"/>
                    </a:lnTo>
                    <a:close/>
                    <a:moveTo>
                      <a:pt x="34" y="983"/>
                    </a:moveTo>
                    <a:lnTo>
                      <a:pt x="40" y="983"/>
                    </a:lnTo>
                    <a:lnTo>
                      <a:pt x="42" y="983"/>
                    </a:lnTo>
                    <a:lnTo>
                      <a:pt x="45" y="983"/>
                    </a:lnTo>
                    <a:lnTo>
                      <a:pt x="47" y="987"/>
                    </a:lnTo>
                    <a:lnTo>
                      <a:pt x="47" y="988"/>
                    </a:lnTo>
                    <a:lnTo>
                      <a:pt x="47" y="987"/>
                    </a:lnTo>
                    <a:lnTo>
                      <a:pt x="50" y="984"/>
                    </a:lnTo>
                    <a:lnTo>
                      <a:pt x="55" y="984"/>
                    </a:lnTo>
                    <a:lnTo>
                      <a:pt x="64" y="988"/>
                    </a:lnTo>
                    <a:lnTo>
                      <a:pt x="66" y="994"/>
                    </a:lnTo>
                    <a:lnTo>
                      <a:pt x="66" y="999"/>
                    </a:lnTo>
                    <a:lnTo>
                      <a:pt x="69" y="999"/>
                    </a:lnTo>
                    <a:lnTo>
                      <a:pt x="69" y="998"/>
                    </a:lnTo>
                    <a:lnTo>
                      <a:pt x="72" y="998"/>
                    </a:lnTo>
                    <a:lnTo>
                      <a:pt x="74" y="998"/>
                    </a:lnTo>
                    <a:lnTo>
                      <a:pt x="80" y="999"/>
                    </a:lnTo>
                    <a:lnTo>
                      <a:pt x="84" y="1003"/>
                    </a:lnTo>
                    <a:lnTo>
                      <a:pt x="84" y="1009"/>
                    </a:lnTo>
                    <a:lnTo>
                      <a:pt x="87" y="1013"/>
                    </a:lnTo>
                    <a:lnTo>
                      <a:pt x="89" y="1029"/>
                    </a:lnTo>
                    <a:lnTo>
                      <a:pt x="85" y="1036"/>
                    </a:lnTo>
                    <a:lnTo>
                      <a:pt x="93" y="1053"/>
                    </a:lnTo>
                    <a:lnTo>
                      <a:pt x="97" y="1053"/>
                    </a:lnTo>
                    <a:lnTo>
                      <a:pt x="99" y="1053"/>
                    </a:lnTo>
                    <a:lnTo>
                      <a:pt x="101" y="1053"/>
                    </a:lnTo>
                    <a:lnTo>
                      <a:pt x="103" y="1053"/>
                    </a:lnTo>
                    <a:lnTo>
                      <a:pt x="104" y="1051"/>
                    </a:lnTo>
                    <a:lnTo>
                      <a:pt x="107" y="1046"/>
                    </a:lnTo>
                    <a:lnTo>
                      <a:pt x="111" y="1059"/>
                    </a:lnTo>
                    <a:lnTo>
                      <a:pt x="116" y="1061"/>
                    </a:lnTo>
                    <a:lnTo>
                      <a:pt x="116" y="1067"/>
                    </a:lnTo>
                    <a:lnTo>
                      <a:pt x="120" y="1067"/>
                    </a:lnTo>
                    <a:lnTo>
                      <a:pt x="126" y="1070"/>
                    </a:lnTo>
                    <a:lnTo>
                      <a:pt x="137" y="1072"/>
                    </a:lnTo>
                    <a:lnTo>
                      <a:pt x="141" y="1076"/>
                    </a:lnTo>
                    <a:lnTo>
                      <a:pt x="142" y="1074"/>
                    </a:lnTo>
                    <a:lnTo>
                      <a:pt x="154" y="1074"/>
                    </a:lnTo>
                    <a:lnTo>
                      <a:pt x="160" y="1076"/>
                    </a:lnTo>
                    <a:lnTo>
                      <a:pt x="160" y="1074"/>
                    </a:lnTo>
                    <a:lnTo>
                      <a:pt x="160" y="1072"/>
                    </a:lnTo>
                    <a:lnTo>
                      <a:pt x="162" y="1070"/>
                    </a:lnTo>
                    <a:lnTo>
                      <a:pt x="165" y="1072"/>
                    </a:lnTo>
                    <a:lnTo>
                      <a:pt x="171" y="1063"/>
                    </a:lnTo>
                    <a:lnTo>
                      <a:pt x="173" y="1063"/>
                    </a:lnTo>
                    <a:lnTo>
                      <a:pt x="176" y="1061"/>
                    </a:lnTo>
                    <a:lnTo>
                      <a:pt x="177" y="1057"/>
                    </a:lnTo>
                    <a:lnTo>
                      <a:pt x="181" y="1057"/>
                    </a:lnTo>
                    <a:lnTo>
                      <a:pt x="190" y="1046"/>
                    </a:lnTo>
                    <a:lnTo>
                      <a:pt x="214" y="1044"/>
                    </a:lnTo>
                    <a:lnTo>
                      <a:pt x="214" y="1046"/>
                    </a:lnTo>
                    <a:lnTo>
                      <a:pt x="214" y="1048"/>
                    </a:lnTo>
                    <a:lnTo>
                      <a:pt x="222" y="1053"/>
                    </a:lnTo>
                    <a:lnTo>
                      <a:pt x="222" y="1057"/>
                    </a:lnTo>
                    <a:lnTo>
                      <a:pt x="222" y="1067"/>
                    </a:lnTo>
                    <a:lnTo>
                      <a:pt x="229" y="1067"/>
                    </a:lnTo>
                    <a:lnTo>
                      <a:pt x="229" y="1070"/>
                    </a:lnTo>
                    <a:lnTo>
                      <a:pt x="233" y="1067"/>
                    </a:lnTo>
                    <a:lnTo>
                      <a:pt x="234" y="1067"/>
                    </a:lnTo>
                    <a:lnTo>
                      <a:pt x="236" y="1078"/>
                    </a:lnTo>
                    <a:lnTo>
                      <a:pt x="241" y="1070"/>
                    </a:lnTo>
                    <a:lnTo>
                      <a:pt x="251" y="1072"/>
                    </a:lnTo>
                    <a:lnTo>
                      <a:pt x="241" y="1110"/>
                    </a:lnTo>
                    <a:lnTo>
                      <a:pt x="241" y="1112"/>
                    </a:lnTo>
                    <a:lnTo>
                      <a:pt x="240" y="1118"/>
                    </a:lnTo>
                    <a:lnTo>
                      <a:pt x="238" y="1122"/>
                    </a:lnTo>
                    <a:lnTo>
                      <a:pt x="230" y="1122"/>
                    </a:lnTo>
                    <a:lnTo>
                      <a:pt x="230" y="1126"/>
                    </a:lnTo>
                    <a:lnTo>
                      <a:pt x="227" y="1129"/>
                    </a:lnTo>
                    <a:lnTo>
                      <a:pt x="222" y="1132"/>
                    </a:lnTo>
                    <a:lnTo>
                      <a:pt x="226" y="1132"/>
                    </a:lnTo>
                    <a:lnTo>
                      <a:pt x="227" y="1136"/>
                    </a:lnTo>
                    <a:lnTo>
                      <a:pt x="222" y="1137"/>
                    </a:lnTo>
                    <a:lnTo>
                      <a:pt x="217" y="1137"/>
                    </a:lnTo>
                    <a:lnTo>
                      <a:pt x="221" y="1151"/>
                    </a:lnTo>
                    <a:lnTo>
                      <a:pt x="217" y="1151"/>
                    </a:lnTo>
                    <a:lnTo>
                      <a:pt x="217" y="1156"/>
                    </a:lnTo>
                    <a:lnTo>
                      <a:pt x="217" y="1160"/>
                    </a:lnTo>
                    <a:lnTo>
                      <a:pt x="214" y="1160"/>
                    </a:lnTo>
                    <a:lnTo>
                      <a:pt x="203" y="1160"/>
                    </a:lnTo>
                    <a:lnTo>
                      <a:pt x="200" y="1160"/>
                    </a:lnTo>
                    <a:lnTo>
                      <a:pt x="198" y="1160"/>
                    </a:lnTo>
                    <a:lnTo>
                      <a:pt x="195" y="1166"/>
                    </a:lnTo>
                    <a:lnTo>
                      <a:pt x="200" y="1186"/>
                    </a:lnTo>
                    <a:lnTo>
                      <a:pt x="195" y="1186"/>
                    </a:lnTo>
                    <a:lnTo>
                      <a:pt x="195" y="1197"/>
                    </a:lnTo>
                    <a:lnTo>
                      <a:pt x="200" y="1210"/>
                    </a:lnTo>
                    <a:lnTo>
                      <a:pt x="203" y="1210"/>
                    </a:lnTo>
                    <a:lnTo>
                      <a:pt x="209" y="1212"/>
                    </a:lnTo>
                    <a:lnTo>
                      <a:pt x="211" y="1212"/>
                    </a:lnTo>
                    <a:lnTo>
                      <a:pt x="211" y="1223"/>
                    </a:lnTo>
                    <a:lnTo>
                      <a:pt x="217" y="1234"/>
                    </a:lnTo>
                    <a:lnTo>
                      <a:pt x="217" y="1238"/>
                    </a:lnTo>
                    <a:lnTo>
                      <a:pt x="217" y="1242"/>
                    </a:lnTo>
                    <a:lnTo>
                      <a:pt x="214" y="1244"/>
                    </a:lnTo>
                    <a:lnTo>
                      <a:pt x="211" y="1250"/>
                    </a:lnTo>
                    <a:lnTo>
                      <a:pt x="211" y="1252"/>
                    </a:lnTo>
                    <a:lnTo>
                      <a:pt x="206" y="1252"/>
                    </a:lnTo>
                    <a:lnTo>
                      <a:pt x="198" y="1261"/>
                    </a:lnTo>
                    <a:lnTo>
                      <a:pt x="190" y="1254"/>
                    </a:lnTo>
                    <a:lnTo>
                      <a:pt x="190" y="1244"/>
                    </a:lnTo>
                    <a:lnTo>
                      <a:pt x="181" y="1246"/>
                    </a:lnTo>
                    <a:lnTo>
                      <a:pt x="177" y="1246"/>
                    </a:lnTo>
                    <a:lnTo>
                      <a:pt x="177" y="1257"/>
                    </a:lnTo>
                    <a:lnTo>
                      <a:pt x="177" y="1259"/>
                    </a:lnTo>
                    <a:lnTo>
                      <a:pt x="177" y="1261"/>
                    </a:lnTo>
                    <a:lnTo>
                      <a:pt x="177" y="1269"/>
                    </a:lnTo>
                    <a:lnTo>
                      <a:pt x="181" y="1269"/>
                    </a:lnTo>
                    <a:lnTo>
                      <a:pt x="184" y="1274"/>
                    </a:lnTo>
                    <a:lnTo>
                      <a:pt x="187" y="1278"/>
                    </a:lnTo>
                    <a:lnTo>
                      <a:pt x="190" y="1282"/>
                    </a:lnTo>
                    <a:lnTo>
                      <a:pt x="187" y="1293"/>
                    </a:lnTo>
                    <a:lnTo>
                      <a:pt x="187" y="1294"/>
                    </a:lnTo>
                    <a:lnTo>
                      <a:pt x="187" y="1297"/>
                    </a:lnTo>
                    <a:lnTo>
                      <a:pt x="190" y="1299"/>
                    </a:lnTo>
                    <a:lnTo>
                      <a:pt x="190" y="1304"/>
                    </a:lnTo>
                    <a:lnTo>
                      <a:pt x="192" y="1305"/>
                    </a:lnTo>
                    <a:lnTo>
                      <a:pt x="187" y="1313"/>
                    </a:lnTo>
                    <a:lnTo>
                      <a:pt x="190" y="1313"/>
                    </a:lnTo>
                    <a:lnTo>
                      <a:pt x="190" y="1323"/>
                    </a:lnTo>
                    <a:lnTo>
                      <a:pt x="198" y="1323"/>
                    </a:lnTo>
                    <a:lnTo>
                      <a:pt x="200" y="1313"/>
                    </a:lnTo>
                    <a:lnTo>
                      <a:pt x="206" y="1323"/>
                    </a:lnTo>
                    <a:lnTo>
                      <a:pt x="209" y="1324"/>
                    </a:lnTo>
                    <a:lnTo>
                      <a:pt x="209" y="1327"/>
                    </a:lnTo>
                    <a:lnTo>
                      <a:pt x="211" y="1331"/>
                    </a:lnTo>
                    <a:lnTo>
                      <a:pt x="214" y="1338"/>
                    </a:lnTo>
                    <a:lnTo>
                      <a:pt x="217" y="1338"/>
                    </a:lnTo>
                    <a:lnTo>
                      <a:pt x="217" y="1342"/>
                    </a:lnTo>
                    <a:lnTo>
                      <a:pt x="221" y="1343"/>
                    </a:lnTo>
                    <a:lnTo>
                      <a:pt x="222" y="1342"/>
                    </a:lnTo>
                    <a:lnTo>
                      <a:pt x="226" y="1342"/>
                    </a:lnTo>
                    <a:lnTo>
                      <a:pt x="230" y="1342"/>
                    </a:lnTo>
                    <a:lnTo>
                      <a:pt x="233" y="1346"/>
                    </a:lnTo>
                    <a:lnTo>
                      <a:pt x="234" y="1346"/>
                    </a:lnTo>
                    <a:lnTo>
                      <a:pt x="236" y="1350"/>
                    </a:lnTo>
                    <a:lnTo>
                      <a:pt x="241" y="1353"/>
                    </a:lnTo>
                    <a:lnTo>
                      <a:pt x="244" y="1361"/>
                    </a:lnTo>
                    <a:lnTo>
                      <a:pt x="241" y="1361"/>
                    </a:lnTo>
                    <a:lnTo>
                      <a:pt x="244" y="1365"/>
                    </a:lnTo>
                    <a:lnTo>
                      <a:pt x="241" y="1368"/>
                    </a:lnTo>
                    <a:lnTo>
                      <a:pt x="256" y="1372"/>
                    </a:lnTo>
                    <a:lnTo>
                      <a:pt x="257" y="1372"/>
                    </a:lnTo>
                    <a:lnTo>
                      <a:pt x="263" y="1376"/>
                    </a:lnTo>
                    <a:lnTo>
                      <a:pt x="274" y="1388"/>
                    </a:lnTo>
                    <a:lnTo>
                      <a:pt x="272" y="1388"/>
                    </a:lnTo>
                    <a:lnTo>
                      <a:pt x="274" y="1392"/>
                    </a:lnTo>
                    <a:lnTo>
                      <a:pt x="274" y="1397"/>
                    </a:lnTo>
                    <a:lnTo>
                      <a:pt x="276" y="1402"/>
                    </a:lnTo>
                    <a:lnTo>
                      <a:pt x="282" y="1395"/>
                    </a:lnTo>
                    <a:lnTo>
                      <a:pt x="279" y="1391"/>
                    </a:lnTo>
                    <a:lnTo>
                      <a:pt x="286" y="1391"/>
                    </a:lnTo>
                    <a:lnTo>
                      <a:pt x="286" y="1388"/>
                    </a:lnTo>
                    <a:lnTo>
                      <a:pt x="286" y="1387"/>
                    </a:lnTo>
                    <a:lnTo>
                      <a:pt x="288" y="1384"/>
                    </a:lnTo>
                    <a:lnTo>
                      <a:pt x="288" y="1383"/>
                    </a:lnTo>
                    <a:lnTo>
                      <a:pt x="297" y="1373"/>
                    </a:lnTo>
                    <a:lnTo>
                      <a:pt x="297" y="1376"/>
                    </a:lnTo>
                    <a:lnTo>
                      <a:pt x="299" y="1384"/>
                    </a:lnTo>
                    <a:lnTo>
                      <a:pt x="301" y="1388"/>
                    </a:lnTo>
                    <a:lnTo>
                      <a:pt x="302" y="1387"/>
                    </a:lnTo>
                    <a:lnTo>
                      <a:pt x="314" y="1391"/>
                    </a:lnTo>
                    <a:lnTo>
                      <a:pt x="352" y="1426"/>
                    </a:lnTo>
                    <a:lnTo>
                      <a:pt x="363" y="1450"/>
                    </a:lnTo>
                    <a:lnTo>
                      <a:pt x="364" y="1450"/>
                    </a:lnTo>
                    <a:lnTo>
                      <a:pt x="367" y="1456"/>
                    </a:lnTo>
                    <a:lnTo>
                      <a:pt x="370" y="1458"/>
                    </a:lnTo>
                    <a:lnTo>
                      <a:pt x="372" y="1456"/>
                    </a:lnTo>
                    <a:lnTo>
                      <a:pt x="377" y="1450"/>
                    </a:lnTo>
                    <a:lnTo>
                      <a:pt x="378" y="1441"/>
                    </a:lnTo>
                    <a:lnTo>
                      <a:pt x="386" y="1441"/>
                    </a:lnTo>
                    <a:lnTo>
                      <a:pt x="385" y="1448"/>
                    </a:lnTo>
                    <a:lnTo>
                      <a:pt x="386" y="1454"/>
                    </a:lnTo>
                    <a:lnTo>
                      <a:pt x="386" y="1458"/>
                    </a:lnTo>
                    <a:lnTo>
                      <a:pt x="386" y="1461"/>
                    </a:lnTo>
                    <a:lnTo>
                      <a:pt x="386" y="1467"/>
                    </a:lnTo>
                    <a:lnTo>
                      <a:pt x="386" y="1471"/>
                    </a:lnTo>
                    <a:lnTo>
                      <a:pt x="389" y="1471"/>
                    </a:lnTo>
                    <a:lnTo>
                      <a:pt x="391" y="1471"/>
                    </a:lnTo>
                    <a:lnTo>
                      <a:pt x="394" y="1471"/>
                    </a:lnTo>
                    <a:lnTo>
                      <a:pt x="405" y="1480"/>
                    </a:lnTo>
                    <a:lnTo>
                      <a:pt x="405" y="1482"/>
                    </a:lnTo>
                    <a:lnTo>
                      <a:pt x="413" y="1484"/>
                    </a:lnTo>
                    <a:lnTo>
                      <a:pt x="421" y="1480"/>
                    </a:lnTo>
                    <a:lnTo>
                      <a:pt x="421" y="1492"/>
                    </a:lnTo>
                    <a:lnTo>
                      <a:pt x="428" y="1500"/>
                    </a:lnTo>
                    <a:lnTo>
                      <a:pt x="431" y="1503"/>
                    </a:lnTo>
                    <a:lnTo>
                      <a:pt x="433" y="1503"/>
                    </a:lnTo>
                    <a:lnTo>
                      <a:pt x="433" y="1500"/>
                    </a:lnTo>
                    <a:lnTo>
                      <a:pt x="447" y="1507"/>
                    </a:lnTo>
                    <a:lnTo>
                      <a:pt x="447" y="1505"/>
                    </a:lnTo>
                    <a:lnTo>
                      <a:pt x="448" y="1507"/>
                    </a:lnTo>
                    <a:lnTo>
                      <a:pt x="450" y="1507"/>
                    </a:lnTo>
                    <a:lnTo>
                      <a:pt x="451" y="1514"/>
                    </a:lnTo>
                    <a:lnTo>
                      <a:pt x="451" y="1518"/>
                    </a:lnTo>
                    <a:lnTo>
                      <a:pt x="454" y="1519"/>
                    </a:lnTo>
                    <a:lnTo>
                      <a:pt x="454" y="1522"/>
                    </a:lnTo>
                    <a:lnTo>
                      <a:pt x="459" y="1525"/>
                    </a:lnTo>
                    <a:lnTo>
                      <a:pt x="459" y="1522"/>
                    </a:lnTo>
                    <a:lnTo>
                      <a:pt x="459" y="1514"/>
                    </a:lnTo>
                    <a:lnTo>
                      <a:pt x="461" y="1514"/>
                    </a:lnTo>
                    <a:lnTo>
                      <a:pt x="463" y="1511"/>
                    </a:lnTo>
                    <a:lnTo>
                      <a:pt x="463" y="1514"/>
                    </a:lnTo>
                    <a:lnTo>
                      <a:pt x="465" y="1519"/>
                    </a:lnTo>
                    <a:lnTo>
                      <a:pt x="469" y="1519"/>
                    </a:lnTo>
                    <a:lnTo>
                      <a:pt x="471" y="1525"/>
                    </a:lnTo>
                    <a:lnTo>
                      <a:pt x="474" y="1525"/>
                    </a:lnTo>
                    <a:lnTo>
                      <a:pt x="474" y="1519"/>
                    </a:lnTo>
                    <a:lnTo>
                      <a:pt x="474" y="1518"/>
                    </a:lnTo>
                    <a:lnTo>
                      <a:pt x="477" y="1515"/>
                    </a:lnTo>
                    <a:lnTo>
                      <a:pt x="482" y="1514"/>
                    </a:lnTo>
                    <a:lnTo>
                      <a:pt x="501" y="1530"/>
                    </a:lnTo>
                    <a:lnTo>
                      <a:pt x="508" y="1526"/>
                    </a:lnTo>
                    <a:lnTo>
                      <a:pt x="508" y="1530"/>
                    </a:lnTo>
                    <a:lnTo>
                      <a:pt x="509" y="1526"/>
                    </a:lnTo>
                    <a:lnTo>
                      <a:pt x="513" y="1529"/>
                    </a:lnTo>
                    <a:lnTo>
                      <a:pt x="527" y="1529"/>
                    </a:lnTo>
                    <a:lnTo>
                      <a:pt x="528" y="1525"/>
                    </a:lnTo>
                    <a:lnTo>
                      <a:pt x="531" y="1525"/>
                    </a:lnTo>
                    <a:lnTo>
                      <a:pt x="534" y="1526"/>
                    </a:lnTo>
                    <a:lnTo>
                      <a:pt x="535" y="1526"/>
                    </a:lnTo>
                    <a:lnTo>
                      <a:pt x="536" y="1526"/>
                    </a:lnTo>
                    <a:lnTo>
                      <a:pt x="539" y="1526"/>
                    </a:lnTo>
                    <a:lnTo>
                      <a:pt x="542" y="1519"/>
                    </a:lnTo>
                    <a:lnTo>
                      <a:pt x="547" y="1518"/>
                    </a:lnTo>
                    <a:lnTo>
                      <a:pt x="553" y="1526"/>
                    </a:lnTo>
                    <a:lnTo>
                      <a:pt x="555" y="1560"/>
                    </a:lnTo>
                    <a:lnTo>
                      <a:pt x="564" y="1560"/>
                    </a:lnTo>
                    <a:lnTo>
                      <a:pt x="564" y="1549"/>
                    </a:lnTo>
                    <a:lnTo>
                      <a:pt x="587" y="1511"/>
                    </a:lnTo>
                    <a:lnTo>
                      <a:pt x="603" y="1500"/>
                    </a:lnTo>
                    <a:lnTo>
                      <a:pt x="615" y="1503"/>
                    </a:lnTo>
                    <a:lnTo>
                      <a:pt x="615" y="1511"/>
                    </a:lnTo>
                    <a:lnTo>
                      <a:pt x="619" y="1514"/>
                    </a:lnTo>
                    <a:lnTo>
                      <a:pt x="630" y="1514"/>
                    </a:lnTo>
                    <a:lnTo>
                      <a:pt x="644" y="1519"/>
                    </a:lnTo>
                    <a:lnTo>
                      <a:pt x="652" y="1514"/>
                    </a:lnTo>
                    <a:lnTo>
                      <a:pt x="664" y="1522"/>
                    </a:lnTo>
                    <a:lnTo>
                      <a:pt x="662" y="1526"/>
                    </a:lnTo>
                    <a:lnTo>
                      <a:pt x="662" y="1533"/>
                    </a:lnTo>
                    <a:lnTo>
                      <a:pt x="664" y="1533"/>
                    </a:lnTo>
                    <a:lnTo>
                      <a:pt x="669" y="1533"/>
                    </a:lnTo>
                    <a:lnTo>
                      <a:pt x="673" y="1534"/>
                    </a:lnTo>
                    <a:lnTo>
                      <a:pt x="676" y="1534"/>
                    </a:lnTo>
                    <a:lnTo>
                      <a:pt x="679" y="1533"/>
                    </a:lnTo>
                    <a:lnTo>
                      <a:pt x="679" y="1530"/>
                    </a:lnTo>
                    <a:lnTo>
                      <a:pt x="681" y="1530"/>
                    </a:lnTo>
                    <a:lnTo>
                      <a:pt x="687" y="1526"/>
                    </a:lnTo>
                    <a:lnTo>
                      <a:pt x="687" y="1530"/>
                    </a:lnTo>
                    <a:lnTo>
                      <a:pt x="690" y="1530"/>
                    </a:lnTo>
                    <a:lnTo>
                      <a:pt x="690" y="1526"/>
                    </a:lnTo>
                    <a:lnTo>
                      <a:pt x="703" y="1519"/>
                    </a:lnTo>
                    <a:lnTo>
                      <a:pt x="700" y="1511"/>
                    </a:lnTo>
                    <a:lnTo>
                      <a:pt x="711" y="1503"/>
                    </a:lnTo>
                    <a:lnTo>
                      <a:pt x="717" y="1499"/>
                    </a:lnTo>
                    <a:lnTo>
                      <a:pt x="718" y="1499"/>
                    </a:lnTo>
                    <a:lnTo>
                      <a:pt x="722" y="1480"/>
                    </a:lnTo>
                    <a:lnTo>
                      <a:pt x="742" y="1476"/>
                    </a:lnTo>
                    <a:lnTo>
                      <a:pt x="745" y="1476"/>
                    </a:lnTo>
                    <a:lnTo>
                      <a:pt x="745" y="1471"/>
                    </a:lnTo>
                    <a:lnTo>
                      <a:pt x="746" y="1471"/>
                    </a:lnTo>
                    <a:lnTo>
                      <a:pt x="752" y="1467"/>
                    </a:lnTo>
                    <a:lnTo>
                      <a:pt x="751" y="1463"/>
                    </a:lnTo>
                    <a:lnTo>
                      <a:pt x="757" y="1456"/>
                    </a:lnTo>
                    <a:lnTo>
                      <a:pt x="761" y="1450"/>
                    </a:lnTo>
                    <a:lnTo>
                      <a:pt x="763" y="1448"/>
                    </a:lnTo>
                    <a:lnTo>
                      <a:pt x="767" y="1446"/>
                    </a:lnTo>
                    <a:lnTo>
                      <a:pt x="768" y="1446"/>
                    </a:lnTo>
                    <a:lnTo>
                      <a:pt x="772" y="1444"/>
                    </a:lnTo>
                    <a:lnTo>
                      <a:pt x="774" y="1440"/>
                    </a:lnTo>
                    <a:lnTo>
                      <a:pt x="774" y="1441"/>
                    </a:lnTo>
                    <a:lnTo>
                      <a:pt x="778" y="1444"/>
                    </a:lnTo>
                    <a:lnTo>
                      <a:pt x="780" y="1446"/>
                    </a:lnTo>
                    <a:lnTo>
                      <a:pt x="780" y="1450"/>
                    </a:lnTo>
                    <a:lnTo>
                      <a:pt x="780" y="1448"/>
                    </a:lnTo>
                    <a:lnTo>
                      <a:pt x="789" y="1450"/>
                    </a:lnTo>
                    <a:lnTo>
                      <a:pt x="787" y="1450"/>
                    </a:lnTo>
                    <a:lnTo>
                      <a:pt x="789" y="1450"/>
                    </a:lnTo>
                    <a:lnTo>
                      <a:pt x="791" y="1454"/>
                    </a:lnTo>
                    <a:lnTo>
                      <a:pt x="794" y="1456"/>
                    </a:lnTo>
                    <a:lnTo>
                      <a:pt x="797" y="1456"/>
                    </a:lnTo>
                    <a:lnTo>
                      <a:pt x="801" y="1458"/>
                    </a:lnTo>
                    <a:lnTo>
                      <a:pt x="807" y="1450"/>
                    </a:lnTo>
                    <a:lnTo>
                      <a:pt x="807" y="1446"/>
                    </a:lnTo>
                    <a:lnTo>
                      <a:pt x="809" y="1446"/>
                    </a:lnTo>
                    <a:lnTo>
                      <a:pt x="813" y="1441"/>
                    </a:lnTo>
                    <a:lnTo>
                      <a:pt x="826" y="1431"/>
                    </a:lnTo>
                    <a:lnTo>
                      <a:pt x="829" y="1437"/>
                    </a:lnTo>
                    <a:lnTo>
                      <a:pt x="829" y="1441"/>
                    </a:lnTo>
                    <a:lnTo>
                      <a:pt x="832" y="1446"/>
                    </a:lnTo>
                    <a:lnTo>
                      <a:pt x="837" y="1441"/>
                    </a:lnTo>
                    <a:lnTo>
                      <a:pt x="837" y="1446"/>
                    </a:lnTo>
                    <a:lnTo>
                      <a:pt x="837" y="1448"/>
                    </a:lnTo>
                    <a:lnTo>
                      <a:pt x="832" y="1450"/>
                    </a:lnTo>
                    <a:lnTo>
                      <a:pt x="829" y="1456"/>
                    </a:lnTo>
                    <a:lnTo>
                      <a:pt x="829" y="1461"/>
                    </a:lnTo>
                    <a:lnTo>
                      <a:pt x="829" y="1463"/>
                    </a:lnTo>
                    <a:lnTo>
                      <a:pt x="832" y="1465"/>
                    </a:lnTo>
                    <a:lnTo>
                      <a:pt x="837" y="1458"/>
                    </a:lnTo>
                    <a:lnTo>
                      <a:pt x="843" y="1456"/>
                    </a:lnTo>
                    <a:lnTo>
                      <a:pt x="840" y="1463"/>
                    </a:lnTo>
                    <a:lnTo>
                      <a:pt x="848" y="1471"/>
                    </a:lnTo>
                    <a:lnTo>
                      <a:pt x="840" y="1480"/>
                    </a:lnTo>
                    <a:lnTo>
                      <a:pt x="837" y="1484"/>
                    </a:lnTo>
                    <a:lnTo>
                      <a:pt x="837" y="1486"/>
                    </a:lnTo>
                    <a:lnTo>
                      <a:pt x="832" y="1492"/>
                    </a:lnTo>
                    <a:lnTo>
                      <a:pt x="837" y="1496"/>
                    </a:lnTo>
                    <a:lnTo>
                      <a:pt x="837" y="1499"/>
                    </a:lnTo>
                    <a:lnTo>
                      <a:pt x="840" y="1492"/>
                    </a:lnTo>
                    <a:lnTo>
                      <a:pt x="848" y="1491"/>
                    </a:lnTo>
                    <a:lnTo>
                      <a:pt x="852" y="1492"/>
                    </a:lnTo>
                    <a:lnTo>
                      <a:pt x="854" y="1499"/>
                    </a:lnTo>
                    <a:lnTo>
                      <a:pt x="858" y="1499"/>
                    </a:lnTo>
                    <a:lnTo>
                      <a:pt x="859" y="1499"/>
                    </a:lnTo>
                    <a:lnTo>
                      <a:pt x="864" y="1499"/>
                    </a:lnTo>
                    <a:lnTo>
                      <a:pt x="866" y="1499"/>
                    </a:lnTo>
                    <a:lnTo>
                      <a:pt x="870" y="1500"/>
                    </a:lnTo>
                    <a:lnTo>
                      <a:pt x="870" y="1503"/>
                    </a:lnTo>
                    <a:lnTo>
                      <a:pt x="871" y="1505"/>
                    </a:lnTo>
                    <a:lnTo>
                      <a:pt x="873" y="1505"/>
                    </a:lnTo>
                    <a:lnTo>
                      <a:pt x="904" y="1511"/>
                    </a:lnTo>
                    <a:lnTo>
                      <a:pt x="904" y="1518"/>
                    </a:lnTo>
                    <a:lnTo>
                      <a:pt x="900" y="1519"/>
                    </a:lnTo>
                    <a:lnTo>
                      <a:pt x="905" y="1530"/>
                    </a:lnTo>
                    <a:lnTo>
                      <a:pt x="905" y="1533"/>
                    </a:lnTo>
                    <a:lnTo>
                      <a:pt x="910" y="1548"/>
                    </a:lnTo>
                    <a:lnTo>
                      <a:pt x="910" y="1537"/>
                    </a:lnTo>
                    <a:lnTo>
                      <a:pt x="923" y="1544"/>
                    </a:lnTo>
                    <a:lnTo>
                      <a:pt x="923" y="1549"/>
                    </a:lnTo>
                    <a:lnTo>
                      <a:pt x="923" y="1556"/>
                    </a:lnTo>
                    <a:lnTo>
                      <a:pt x="925" y="1556"/>
                    </a:lnTo>
                    <a:lnTo>
                      <a:pt x="923" y="1571"/>
                    </a:lnTo>
                    <a:lnTo>
                      <a:pt x="925" y="1574"/>
                    </a:lnTo>
                    <a:lnTo>
                      <a:pt x="925" y="1579"/>
                    </a:lnTo>
                    <a:lnTo>
                      <a:pt x="925" y="1583"/>
                    </a:lnTo>
                    <a:lnTo>
                      <a:pt x="928" y="1590"/>
                    </a:lnTo>
                    <a:lnTo>
                      <a:pt x="925" y="1597"/>
                    </a:lnTo>
                    <a:lnTo>
                      <a:pt x="925" y="1598"/>
                    </a:lnTo>
                    <a:lnTo>
                      <a:pt x="928" y="1603"/>
                    </a:lnTo>
                    <a:lnTo>
                      <a:pt x="925" y="1603"/>
                    </a:lnTo>
                    <a:lnTo>
                      <a:pt x="923" y="1618"/>
                    </a:lnTo>
                    <a:lnTo>
                      <a:pt x="923" y="1622"/>
                    </a:lnTo>
                    <a:lnTo>
                      <a:pt x="923" y="1631"/>
                    </a:lnTo>
                    <a:lnTo>
                      <a:pt x="917" y="1631"/>
                    </a:lnTo>
                    <a:lnTo>
                      <a:pt x="920" y="1635"/>
                    </a:lnTo>
                    <a:lnTo>
                      <a:pt x="920" y="1637"/>
                    </a:lnTo>
                    <a:lnTo>
                      <a:pt x="923" y="1639"/>
                    </a:lnTo>
                    <a:lnTo>
                      <a:pt x="923" y="1643"/>
                    </a:lnTo>
                    <a:lnTo>
                      <a:pt x="925" y="1645"/>
                    </a:lnTo>
                    <a:lnTo>
                      <a:pt x="920" y="1650"/>
                    </a:lnTo>
                    <a:lnTo>
                      <a:pt x="913" y="1650"/>
                    </a:lnTo>
                    <a:lnTo>
                      <a:pt x="913" y="1652"/>
                    </a:lnTo>
                    <a:lnTo>
                      <a:pt x="913" y="1654"/>
                    </a:lnTo>
                    <a:lnTo>
                      <a:pt x="910" y="1656"/>
                    </a:lnTo>
                    <a:lnTo>
                      <a:pt x="910" y="1660"/>
                    </a:lnTo>
                    <a:lnTo>
                      <a:pt x="910" y="1663"/>
                    </a:lnTo>
                    <a:lnTo>
                      <a:pt x="909" y="1664"/>
                    </a:lnTo>
                    <a:lnTo>
                      <a:pt x="905" y="1663"/>
                    </a:lnTo>
                    <a:lnTo>
                      <a:pt x="904" y="1660"/>
                    </a:lnTo>
                    <a:lnTo>
                      <a:pt x="904" y="1664"/>
                    </a:lnTo>
                    <a:lnTo>
                      <a:pt x="900" y="1669"/>
                    </a:lnTo>
                    <a:lnTo>
                      <a:pt x="904" y="1669"/>
                    </a:lnTo>
                    <a:lnTo>
                      <a:pt x="900" y="1675"/>
                    </a:lnTo>
                    <a:lnTo>
                      <a:pt x="894" y="1683"/>
                    </a:lnTo>
                    <a:lnTo>
                      <a:pt x="889" y="1682"/>
                    </a:lnTo>
                    <a:lnTo>
                      <a:pt x="887" y="1702"/>
                    </a:lnTo>
                    <a:lnTo>
                      <a:pt x="889" y="1706"/>
                    </a:lnTo>
                    <a:lnTo>
                      <a:pt x="887" y="1706"/>
                    </a:lnTo>
                    <a:lnTo>
                      <a:pt x="882" y="1712"/>
                    </a:lnTo>
                    <a:lnTo>
                      <a:pt x="882" y="1716"/>
                    </a:lnTo>
                    <a:lnTo>
                      <a:pt x="882" y="1721"/>
                    </a:lnTo>
                    <a:lnTo>
                      <a:pt x="882" y="1731"/>
                    </a:lnTo>
                    <a:lnTo>
                      <a:pt x="886" y="1731"/>
                    </a:lnTo>
                    <a:lnTo>
                      <a:pt x="887" y="1732"/>
                    </a:lnTo>
                    <a:lnTo>
                      <a:pt x="887" y="1735"/>
                    </a:lnTo>
                    <a:lnTo>
                      <a:pt x="887" y="1750"/>
                    </a:lnTo>
                    <a:lnTo>
                      <a:pt x="882" y="1761"/>
                    </a:lnTo>
                    <a:lnTo>
                      <a:pt x="882" y="1762"/>
                    </a:lnTo>
                    <a:lnTo>
                      <a:pt x="883" y="1762"/>
                    </a:lnTo>
                    <a:lnTo>
                      <a:pt x="883" y="1765"/>
                    </a:lnTo>
                    <a:lnTo>
                      <a:pt x="886" y="1765"/>
                    </a:lnTo>
                    <a:lnTo>
                      <a:pt x="887" y="1765"/>
                    </a:lnTo>
                    <a:lnTo>
                      <a:pt x="889" y="1761"/>
                    </a:lnTo>
                    <a:lnTo>
                      <a:pt x="894" y="1754"/>
                    </a:lnTo>
                    <a:lnTo>
                      <a:pt x="900" y="1751"/>
                    </a:lnTo>
                    <a:lnTo>
                      <a:pt x="905" y="1750"/>
                    </a:lnTo>
                    <a:lnTo>
                      <a:pt x="917" y="1750"/>
                    </a:lnTo>
                    <a:lnTo>
                      <a:pt x="920" y="1751"/>
                    </a:lnTo>
                    <a:lnTo>
                      <a:pt x="925" y="1750"/>
                    </a:lnTo>
                    <a:lnTo>
                      <a:pt x="931" y="1747"/>
                    </a:lnTo>
                    <a:lnTo>
                      <a:pt x="931" y="1751"/>
                    </a:lnTo>
                    <a:lnTo>
                      <a:pt x="925" y="1758"/>
                    </a:lnTo>
                    <a:lnTo>
                      <a:pt x="923" y="1761"/>
                    </a:lnTo>
                    <a:lnTo>
                      <a:pt x="923" y="1762"/>
                    </a:lnTo>
                    <a:lnTo>
                      <a:pt x="928" y="1770"/>
                    </a:lnTo>
                    <a:lnTo>
                      <a:pt x="928" y="1776"/>
                    </a:lnTo>
                    <a:lnTo>
                      <a:pt x="928" y="1784"/>
                    </a:lnTo>
                    <a:lnTo>
                      <a:pt x="928" y="1785"/>
                    </a:lnTo>
                    <a:lnTo>
                      <a:pt x="931" y="1788"/>
                    </a:lnTo>
                    <a:lnTo>
                      <a:pt x="931" y="1792"/>
                    </a:lnTo>
                    <a:lnTo>
                      <a:pt x="931" y="1799"/>
                    </a:lnTo>
                    <a:lnTo>
                      <a:pt x="932" y="1799"/>
                    </a:lnTo>
                    <a:lnTo>
                      <a:pt x="931" y="1807"/>
                    </a:lnTo>
                    <a:lnTo>
                      <a:pt x="936" y="1807"/>
                    </a:lnTo>
                    <a:lnTo>
                      <a:pt x="936" y="1809"/>
                    </a:lnTo>
                    <a:lnTo>
                      <a:pt x="939" y="1811"/>
                    </a:lnTo>
                    <a:lnTo>
                      <a:pt x="943" y="1811"/>
                    </a:lnTo>
                    <a:lnTo>
                      <a:pt x="944" y="1809"/>
                    </a:lnTo>
                    <a:lnTo>
                      <a:pt x="946" y="1809"/>
                    </a:lnTo>
                    <a:lnTo>
                      <a:pt x="952" y="1811"/>
                    </a:lnTo>
                    <a:lnTo>
                      <a:pt x="952" y="1815"/>
                    </a:lnTo>
                    <a:lnTo>
                      <a:pt x="952" y="1820"/>
                    </a:lnTo>
                    <a:lnTo>
                      <a:pt x="950" y="1820"/>
                    </a:lnTo>
                    <a:lnTo>
                      <a:pt x="950" y="1824"/>
                    </a:lnTo>
                    <a:lnTo>
                      <a:pt x="948" y="1828"/>
                    </a:lnTo>
                    <a:lnTo>
                      <a:pt x="946" y="1849"/>
                    </a:lnTo>
                    <a:lnTo>
                      <a:pt x="944" y="1854"/>
                    </a:lnTo>
                    <a:lnTo>
                      <a:pt x="943" y="1858"/>
                    </a:lnTo>
                    <a:lnTo>
                      <a:pt x="943" y="1860"/>
                    </a:lnTo>
                    <a:lnTo>
                      <a:pt x="942" y="1864"/>
                    </a:lnTo>
                    <a:lnTo>
                      <a:pt x="939" y="1864"/>
                    </a:lnTo>
                    <a:lnTo>
                      <a:pt x="952" y="1869"/>
                    </a:lnTo>
                    <a:lnTo>
                      <a:pt x="955" y="1869"/>
                    </a:lnTo>
                    <a:lnTo>
                      <a:pt x="958" y="1870"/>
                    </a:lnTo>
                    <a:lnTo>
                      <a:pt x="963" y="1870"/>
                    </a:lnTo>
                    <a:lnTo>
                      <a:pt x="963" y="1875"/>
                    </a:lnTo>
                    <a:lnTo>
                      <a:pt x="966" y="1875"/>
                    </a:lnTo>
                    <a:lnTo>
                      <a:pt x="966" y="1870"/>
                    </a:lnTo>
                    <a:lnTo>
                      <a:pt x="969" y="1875"/>
                    </a:lnTo>
                    <a:lnTo>
                      <a:pt x="969" y="1885"/>
                    </a:lnTo>
                    <a:lnTo>
                      <a:pt x="974" y="1896"/>
                    </a:lnTo>
                    <a:lnTo>
                      <a:pt x="977" y="1899"/>
                    </a:lnTo>
                    <a:lnTo>
                      <a:pt x="974" y="1899"/>
                    </a:lnTo>
                    <a:lnTo>
                      <a:pt x="974" y="1907"/>
                    </a:lnTo>
                    <a:lnTo>
                      <a:pt x="977" y="1907"/>
                    </a:lnTo>
                    <a:lnTo>
                      <a:pt x="977" y="1908"/>
                    </a:lnTo>
                    <a:lnTo>
                      <a:pt x="980" y="1908"/>
                    </a:lnTo>
                    <a:lnTo>
                      <a:pt x="982" y="1907"/>
                    </a:lnTo>
                    <a:lnTo>
                      <a:pt x="985" y="1903"/>
                    </a:lnTo>
                    <a:lnTo>
                      <a:pt x="990" y="1907"/>
                    </a:lnTo>
                    <a:lnTo>
                      <a:pt x="990" y="1908"/>
                    </a:lnTo>
                    <a:lnTo>
                      <a:pt x="994" y="1908"/>
                    </a:lnTo>
                    <a:lnTo>
                      <a:pt x="997" y="1907"/>
                    </a:lnTo>
                    <a:lnTo>
                      <a:pt x="1003" y="1899"/>
                    </a:lnTo>
                    <a:lnTo>
                      <a:pt x="1003" y="1896"/>
                    </a:lnTo>
                    <a:lnTo>
                      <a:pt x="1012" y="1889"/>
                    </a:lnTo>
                    <a:lnTo>
                      <a:pt x="1015" y="1899"/>
                    </a:lnTo>
                    <a:lnTo>
                      <a:pt x="1012" y="1900"/>
                    </a:lnTo>
                    <a:lnTo>
                      <a:pt x="1015" y="1903"/>
                    </a:lnTo>
                    <a:lnTo>
                      <a:pt x="1018" y="1923"/>
                    </a:lnTo>
                    <a:lnTo>
                      <a:pt x="1028" y="1919"/>
                    </a:lnTo>
                    <a:lnTo>
                      <a:pt x="1036" y="1923"/>
                    </a:lnTo>
                    <a:lnTo>
                      <a:pt x="1036" y="1899"/>
                    </a:lnTo>
                    <a:lnTo>
                      <a:pt x="1028" y="1862"/>
                    </a:lnTo>
                    <a:lnTo>
                      <a:pt x="1031" y="1858"/>
                    </a:lnTo>
                    <a:lnTo>
                      <a:pt x="1035" y="1845"/>
                    </a:lnTo>
                    <a:lnTo>
                      <a:pt x="1039" y="1854"/>
                    </a:lnTo>
                    <a:lnTo>
                      <a:pt x="1045" y="1849"/>
                    </a:lnTo>
                    <a:lnTo>
                      <a:pt x="1047" y="1849"/>
                    </a:lnTo>
                    <a:lnTo>
                      <a:pt x="1047" y="1854"/>
                    </a:lnTo>
                    <a:lnTo>
                      <a:pt x="1050" y="1849"/>
                    </a:lnTo>
                    <a:lnTo>
                      <a:pt x="1060" y="1830"/>
                    </a:lnTo>
                    <a:lnTo>
                      <a:pt x="1062" y="1828"/>
                    </a:lnTo>
                    <a:lnTo>
                      <a:pt x="1065" y="1830"/>
                    </a:lnTo>
                    <a:lnTo>
                      <a:pt x="1065" y="1833"/>
                    </a:lnTo>
                    <a:lnTo>
                      <a:pt x="1068" y="1833"/>
                    </a:lnTo>
                    <a:lnTo>
                      <a:pt x="1069" y="1833"/>
                    </a:lnTo>
                    <a:lnTo>
                      <a:pt x="1073" y="1841"/>
                    </a:lnTo>
                    <a:lnTo>
                      <a:pt x="1076" y="1841"/>
                    </a:lnTo>
                    <a:lnTo>
                      <a:pt x="1079" y="1847"/>
                    </a:lnTo>
                    <a:lnTo>
                      <a:pt x="1081" y="1849"/>
                    </a:lnTo>
                    <a:lnTo>
                      <a:pt x="1083" y="1849"/>
                    </a:lnTo>
                    <a:lnTo>
                      <a:pt x="1083" y="1845"/>
                    </a:lnTo>
                    <a:lnTo>
                      <a:pt x="1087" y="1843"/>
                    </a:lnTo>
                    <a:lnTo>
                      <a:pt x="1087" y="1841"/>
                    </a:lnTo>
                    <a:lnTo>
                      <a:pt x="1088" y="1837"/>
                    </a:lnTo>
                    <a:lnTo>
                      <a:pt x="1092" y="1835"/>
                    </a:lnTo>
                    <a:lnTo>
                      <a:pt x="1092" y="1830"/>
                    </a:lnTo>
                    <a:lnTo>
                      <a:pt x="1095" y="1828"/>
                    </a:lnTo>
                    <a:lnTo>
                      <a:pt x="1100" y="1841"/>
                    </a:lnTo>
                    <a:lnTo>
                      <a:pt x="1106" y="1828"/>
                    </a:lnTo>
                    <a:lnTo>
                      <a:pt x="1115" y="1845"/>
                    </a:lnTo>
                    <a:lnTo>
                      <a:pt x="1121" y="1828"/>
                    </a:lnTo>
                    <a:lnTo>
                      <a:pt x="1127" y="1826"/>
                    </a:lnTo>
                    <a:lnTo>
                      <a:pt x="1127" y="1828"/>
                    </a:lnTo>
                    <a:lnTo>
                      <a:pt x="1133" y="1835"/>
                    </a:lnTo>
                    <a:lnTo>
                      <a:pt x="1135" y="1830"/>
                    </a:lnTo>
                    <a:lnTo>
                      <a:pt x="1139" y="1824"/>
                    </a:lnTo>
                    <a:lnTo>
                      <a:pt x="1144" y="1826"/>
                    </a:lnTo>
                    <a:lnTo>
                      <a:pt x="1146" y="1822"/>
                    </a:lnTo>
                    <a:lnTo>
                      <a:pt x="1149" y="1820"/>
                    </a:lnTo>
                    <a:lnTo>
                      <a:pt x="1149" y="1811"/>
                    </a:lnTo>
                    <a:lnTo>
                      <a:pt x="1152" y="1809"/>
                    </a:lnTo>
                    <a:lnTo>
                      <a:pt x="1152" y="1807"/>
                    </a:lnTo>
                    <a:lnTo>
                      <a:pt x="1153" y="1807"/>
                    </a:lnTo>
                    <a:lnTo>
                      <a:pt x="1163" y="1803"/>
                    </a:lnTo>
                    <a:lnTo>
                      <a:pt x="1167" y="1795"/>
                    </a:lnTo>
                    <a:lnTo>
                      <a:pt x="1168" y="1799"/>
                    </a:lnTo>
                    <a:lnTo>
                      <a:pt x="1171" y="1800"/>
                    </a:lnTo>
                    <a:lnTo>
                      <a:pt x="1173" y="1805"/>
                    </a:lnTo>
                    <a:lnTo>
                      <a:pt x="1173" y="1807"/>
                    </a:lnTo>
                    <a:lnTo>
                      <a:pt x="1176" y="1811"/>
                    </a:lnTo>
                    <a:lnTo>
                      <a:pt x="1179" y="1814"/>
                    </a:lnTo>
                    <a:lnTo>
                      <a:pt x="1187" y="1820"/>
                    </a:lnTo>
                    <a:lnTo>
                      <a:pt x="1190" y="1820"/>
                    </a:lnTo>
                    <a:lnTo>
                      <a:pt x="1195" y="1815"/>
                    </a:lnTo>
                    <a:lnTo>
                      <a:pt x="1199" y="1820"/>
                    </a:lnTo>
                    <a:lnTo>
                      <a:pt x="1202" y="1820"/>
                    </a:lnTo>
                    <a:lnTo>
                      <a:pt x="1202" y="1824"/>
                    </a:lnTo>
                    <a:lnTo>
                      <a:pt x="1210" y="1822"/>
                    </a:lnTo>
                    <a:lnTo>
                      <a:pt x="1211" y="1820"/>
                    </a:lnTo>
                    <a:lnTo>
                      <a:pt x="1213" y="1820"/>
                    </a:lnTo>
                    <a:lnTo>
                      <a:pt x="1218" y="1824"/>
                    </a:lnTo>
                    <a:lnTo>
                      <a:pt x="1219" y="1826"/>
                    </a:lnTo>
                    <a:lnTo>
                      <a:pt x="1219" y="1828"/>
                    </a:lnTo>
                    <a:lnTo>
                      <a:pt x="1217" y="1841"/>
                    </a:lnTo>
                    <a:lnTo>
                      <a:pt x="1215" y="1841"/>
                    </a:lnTo>
                    <a:lnTo>
                      <a:pt x="1213" y="1841"/>
                    </a:lnTo>
                    <a:lnTo>
                      <a:pt x="1213" y="1847"/>
                    </a:lnTo>
                    <a:lnTo>
                      <a:pt x="1213" y="1849"/>
                    </a:lnTo>
                    <a:lnTo>
                      <a:pt x="1213" y="1854"/>
                    </a:lnTo>
                    <a:lnTo>
                      <a:pt x="1218" y="1864"/>
                    </a:lnTo>
                    <a:lnTo>
                      <a:pt x="1217" y="1877"/>
                    </a:lnTo>
                    <a:lnTo>
                      <a:pt x="1219" y="1875"/>
                    </a:lnTo>
                    <a:lnTo>
                      <a:pt x="1230" y="1881"/>
                    </a:lnTo>
                    <a:lnTo>
                      <a:pt x="1228" y="1884"/>
                    </a:lnTo>
                    <a:lnTo>
                      <a:pt x="1228" y="1885"/>
                    </a:lnTo>
                    <a:lnTo>
                      <a:pt x="1233" y="1888"/>
                    </a:lnTo>
                    <a:lnTo>
                      <a:pt x="1237" y="1893"/>
                    </a:lnTo>
                    <a:lnTo>
                      <a:pt x="1240" y="1892"/>
                    </a:lnTo>
                    <a:lnTo>
                      <a:pt x="1241" y="1900"/>
                    </a:lnTo>
                    <a:lnTo>
                      <a:pt x="1256" y="1896"/>
                    </a:lnTo>
                    <a:lnTo>
                      <a:pt x="1263" y="1900"/>
                    </a:lnTo>
                    <a:lnTo>
                      <a:pt x="1263" y="1903"/>
                    </a:lnTo>
                    <a:lnTo>
                      <a:pt x="1267" y="1903"/>
                    </a:lnTo>
                    <a:lnTo>
                      <a:pt x="1270" y="1908"/>
                    </a:lnTo>
                    <a:lnTo>
                      <a:pt x="1263" y="1903"/>
                    </a:lnTo>
                    <a:lnTo>
                      <a:pt x="1267" y="1903"/>
                    </a:lnTo>
                    <a:lnTo>
                      <a:pt x="1272" y="1899"/>
                    </a:lnTo>
                    <a:lnTo>
                      <a:pt x="1272" y="1907"/>
                    </a:lnTo>
                    <a:lnTo>
                      <a:pt x="1276" y="1903"/>
                    </a:lnTo>
                    <a:lnTo>
                      <a:pt x="1278" y="1892"/>
                    </a:lnTo>
                    <a:lnTo>
                      <a:pt x="1280" y="1896"/>
                    </a:lnTo>
                    <a:lnTo>
                      <a:pt x="1280" y="1903"/>
                    </a:lnTo>
                    <a:lnTo>
                      <a:pt x="1286" y="1899"/>
                    </a:lnTo>
                    <a:lnTo>
                      <a:pt x="1280" y="1879"/>
                    </a:lnTo>
                    <a:lnTo>
                      <a:pt x="1280" y="1884"/>
                    </a:lnTo>
                    <a:lnTo>
                      <a:pt x="1289" y="1879"/>
                    </a:lnTo>
                    <a:lnTo>
                      <a:pt x="1289" y="1892"/>
                    </a:lnTo>
                    <a:lnTo>
                      <a:pt x="1291" y="1888"/>
                    </a:lnTo>
                    <a:lnTo>
                      <a:pt x="1289" y="1892"/>
                    </a:lnTo>
                    <a:lnTo>
                      <a:pt x="1291" y="1892"/>
                    </a:lnTo>
                    <a:lnTo>
                      <a:pt x="1291" y="1900"/>
                    </a:lnTo>
                    <a:lnTo>
                      <a:pt x="1297" y="1899"/>
                    </a:lnTo>
                    <a:lnTo>
                      <a:pt x="1294" y="1892"/>
                    </a:lnTo>
                    <a:lnTo>
                      <a:pt x="1297" y="1892"/>
                    </a:lnTo>
                    <a:lnTo>
                      <a:pt x="1294" y="1885"/>
                    </a:lnTo>
                    <a:lnTo>
                      <a:pt x="1297" y="1885"/>
                    </a:lnTo>
                    <a:lnTo>
                      <a:pt x="1298" y="1899"/>
                    </a:lnTo>
                    <a:lnTo>
                      <a:pt x="1308" y="1900"/>
                    </a:lnTo>
                    <a:lnTo>
                      <a:pt x="1303" y="1911"/>
                    </a:lnTo>
                    <a:lnTo>
                      <a:pt x="1308" y="1911"/>
                    </a:lnTo>
                    <a:lnTo>
                      <a:pt x="1310" y="1907"/>
                    </a:lnTo>
                    <a:lnTo>
                      <a:pt x="1310" y="1911"/>
                    </a:lnTo>
                    <a:lnTo>
                      <a:pt x="1321" y="1907"/>
                    </a:lnTo>
                    <a:lnTo>
                      <a:pt x="1324" y="1900"/>
                    </a:lnTo>
                    <a:lnTo>
                      <a:pt x="1318" y="1899"/>
                    </a:lnTo>
                    <a:lnTo>
                      <a:pt x="1321" y="1892"/>
                    </a:lnTo>
                    <a:lnTo>
                      <a:pt x="1326" y="1907"/>
                    </a:lnTo>
                    <a:lnTo>
                      <a:pt x="1329" y="1907"/>
                    </a:lnTo>
                    <a:lnTo>
                      <a:pt x="1329" y="1900"/>
                    </a:lnTo>
                    <a:lnTo>
                      <a:pt x="1332" y="1907"/>
                    </a:lnTo>
                    <a:lnTo>
                      <a:pt x="1339" y="1907"/>
                    </a:lnTo>
                    <a:lnTo>
                      <a:pt x="1339" y="1914"/>
                    </a:lnTo>
                    <a:lnTo>
                      <a:pt x="1329" y="1915"/>
                    </a:lnTo>
                    <a:lnTo>
                      <a:pt x="1329" y="1923"/>
                    </a:lnTo>
                    <a:lnTo>
                      <a:pt x="1326" y="1926"/>
                    </a:lnTo>
                    <a:lnTo>
                      <a:pt x="1326" y="1942"/>
                    </a:lnTo>
                    <a:lnTo>
                      <a:pt x="1332" y="1953"/>
                    </a:lnTo>
                    <a:lnTo>
                      <a:pt x="1329" y="1957"/>
                    </a:lnTo>
                    <a:lnTo>
                      <a:pt x="1341" y="1968"/>
                    </a:lnTo>
                    <a:lnTo>
                      <a:pt x="1339" y="1972"/>
                    </a:lnTo>
                    <a:lnTo>
                      <a:pt x="1335" y="1971"/>
                    </a:lnTo>
                    <a:lnTo>
                      <a:pt x="1339" y="1979"/>
                    </a:lnTo>
                    <a:lnTo>
                      <a:pt x="1350" y="1979"/>
                    </a:lnTo>
                    <a:lnTo>
                      <a:pt x="1359" y="1967"/>
                    </a:lnTo>
                    <a:lnTo>
                      <a:pt x="1352" y="1957"/>
                    </a:lnTo>
                    <a:lnTo>
                      <a:pt x="1354" y="1945"/>
                    </a:lnTo>
                    <a:lnTo>
                      <a:pt x="1343" y="1942"/>
                    </a:lnTo>
                    <a:lnTo>
                      <a:pt x="1347" y="1930"/>
                    </a:lnTo>
                    <a:lnTo>
                      <a:pt x="1355" y="1922"/>
                    </a:lnTo>
                    <a:lnTo>
                      <a:pt x="1352" y="1915"/>
                    </a:lnTo>
                    <a:lnTo>
                      <a:pt x="1354" y="1915"/>
                    </a:lnTo>
                    <a:lnTo>
                      <a:pt x="1352" y="1911"/>
                    </a:lnTo>
                    <a:lnTo>
                      <a:pt x="1356" y="1915"/>
                    </a:lnTo>
                    <a:lnTo>
                      <a:pt x="1355" y="1923"/>
                    </a:lnTo>
                    <a:lnTo>
                      <a:pt x="1362" y="1922"/>
                    </a:lnTo>
                    <a:lnTo>
                      <a:pt x="1362" y="1914"/>
                    </a:lnTo>
                    <a:lnTo>
                      <a:pt x="1364" y="1911"/>
                    </a:lnTo>
                    <a:lnTo>
                      <a:pt x="1362" y="1919"/>
                    </a:lnTo>
                    <a:lnTo>
                      <a:pt x="1367" y="1911"/>
                    </a:lnTo>
                    <a:lnTo>
                      <a:pt x="1378" y="1907"/>
                    </a:lnTo>
                    <a:lnTo>
                      <a:pt x="1377" y="1908"/>
                    </a:lnTo>
                    <a:lnTo>
                      <a:pt x="1377" y="1903"/>
                    </a:lnTo>
                    <a:lnTo>
                      <a:pt x="1378" y="1907"/>
                    </a:lnTo>
                    <a:lnTo>
                      <a:pt x="1382" y="1903"/>
                    </a:lnTo>
                    <a:lnTo>
                      <a:pt x="1387" y="1907"/>
                    </a:lnTo>
                    <a:lnTo>
                      <a:pt x="1383" y="1911"/>
                    </a:lnTo>
                    <a:lnTo>
                      <a:pt x="1389" y="1900"/>
                    </a:lnTo>
                    <a:lnTo>
                      <a:pt x="1393" y="1904"/>
                    </a:lnTo>
                    <a:lnTo>
                      <a:pt x="1398" y="1900"/>
                    </a:lnTo>
                    <a:lnTo>
                      <a:pt x="1398" y="1904"/>
                    </a:lnTo>
                    <a:lnTo>
                      <a:pt x="1405" y="1899"/>
                    </a:lnTo>
                    <a:lnTo>
                      <a:pt x="1400" y="1889"/>
                    </a:lnTo>
                    <a:lnTo>
                      <a:pt x="1405" y="1889"/>
                    </a:lnTo>
                    <a:lnTo>
                      <a:pt x="1405" y="1896"/>
                    </a:lnTo>
                    <a:lnTo>
                      <a:pt x="1412" y="1889"/>
                    </a:lnTo>
                    <a:lnTo>
                      <a:pt x="1409" y="1879"/>
                    </a:lnTo>
                    <a:lnTo>
                      <a:pt x="1412" y="1888"/>
                    </a:lnTo>
                    <a:lnTo>
                      <a:pt x="1420" y="1885"/>
                    </a:lnTo>
                    <a:lnTo>
                      <a:pt x="1420" y="1892"/>
                    </a:lnTo>
                    <a:lnTo>
                      <a:pt x="1423" y="1893"/>
                    </a:lnTo>
                    <a:lnTo>
                      <a:pt x="1427" y="1885"/>
                    </a:lnTo>
                    <a:lnTo>
                      <a:pt x="1427" y="1870"/>
                    </a:lnTo>
                    <a:lnTo>
                      <a:pt x="1425" y="1877"/>
                    </a:lnTo>
                    <a:lnTo>
                      <a:pt x="1431" y="1879"/>
                    </a:lnTo>
                    <a:lnTo>
                      <a:pt x="1427" y="1885"/>
                    </a:lnTo>
                    <a:lnTo>
                      <a:pt x="1434" y="1889"/>
                    </a:lnTo>
                    <a:lnTo>
                      <a:pt x="1440" y="1877"/>
                    </a:lnTo>
                    <a:lnTo>
                      <a:pt x="1447" y="1884"/>
                    </a:lnTo>
                    <a:lnTo>
                      <a:pt x="1448" y="1869"/>
                    </a:lnTo>
                    <a:lnTo>
                      <a:pt x="1453" y="1864"/>
                    </a:lnTo>
                    <a:lnTo>
                      <a:pt x="1458" y="1875"/>
                    </a:lnTo>
                    <a:lnTo>
                      <a:pt x="1463" y="1864"/>
                    </a:lnTo>
                    <a:lnTo>
                      <a:pt x="1455" y="1843"/>
                    </a:lnTo>
                    <a:lnTo>
                      <a:pt x="1463" y="1864"/>
                    </a:lnTo>
                    <a:lnTo>
                      <a:pt x="1469" y="1864"/>
                    </a:lnTo>
                    <a:lnTo>
                      <a:pt x="1469" y="1843"/>
                    </a:lnTo>
                    <a:lnTo>
                      <a:pt x="1463" y="1830"/>
                    </a:lnTo>
                    <a:lnTo>
                      <a:pt x="1466" y="1828"/>
                    </a:lnTo>
                    <a:lnTo>
                      <a:pt x="1463" y="1822"/>
                    </a:lnTo>
                    <a:lnTo>
                      <a:pt x="1458" y="1822"/>
                    </a:lnTo>
                    <a:lnTo>
                      <a:pt x="1466" y="1820"/>
                    </a:lnTo>
                    <a:lnTo>
                      <a:pt x="1463" y="1811"/>
                    </a:lnTo>
                    <a:lnTo>
                      <a:pt x="1469" y="1814"/>
                    </a:lnTo>
                    <a:lnTo>
                      <a:pt x="1471" y="1809"/>
                    </a:lnTo>
                    <a:lnTo>
                      <a:pt x="1480" y="1809"/>
                    </a:lnTo>
                    <a:lnTo>
                      <a:pt x="1469" y="1811"/>
                    </a:lnTo>
                    <a:lnTo>
                      <a:pt x="1471" y="1820"/>
                    </a:lnTo>
                    <a:lnTo>
                      <a:pt x="1474" y="1815"/>
                    </a:lnTo>
                    <a:lnTo>
                      <a:pt x="1471" y="1826"/>
                    </a:lnTo>
                    <a:lnTo>
                      <a:pt x="1471" y="1822"/>
                    </a:lnTo>
                    <a:lnTo>
                      <a:pt x="1474" y="1830"/>
                    </a:lnTo>
                    <a:lnTo>
                      <a:pt x="1477" y="1830"/>
                    </a:lnTo>
                    <a:lnTo>
                      <a:pt x="1484" y="1849"/>
                    </a:lnTo>
                    <a:lnTo>
                      <a:pt x="1489" y="1845"/>
                    </a:lnTo>
                    <a:lnTo>
                      <a:pt x="1484" y="1854"/>
                    </a:lnTo>
                    <a:lnTo>
                      <a:pt x="1492" y="1847"/>
                    </a:lnTo>
                    <a:lnTo>
                      <a:pt x="1493" y="1843"/>
                    </a:lnTo>
                    <a:lnTo>
                      <a:pt x="1501" y="1841"/>
                    </a:lnTo>
                    <a:lnTo>
                      <a:pt x="1504" y="1849"/>
                    </a:lnTo>
                    <a:lnTo>
                      <a:pt x="1507" y="1845"/>
                    </a:lnTo>
                    <a:lnTo>
                      <a:pt x="1504" y="1843"/>
                    </a:lnTo>
                    <a:lnTo>
                      <a:pt x="1507" y="1835"/>
                    </a:lnTo>
                    <a:lnTo>
                      <a:pt x="1504" y="1833"/>
                    </a:lnTo>
                    <a:lnTo>
                      <a:pt x="1514" y="1826"/>
                    </a:lnTo>
                    <a:lnTo>
                      <a:pt x="1518" y="1828"/>
                    </a:lnTo>
                    <a:lnTo>
                      <a:pt x="1514" y="1841"/>
                    </a:lnTo>
                    <a:lnTo>
                      <a:pt x="1519" y="1843"/>
                    </a:lnTo>
                    <a:lnTo>
                      <a:pt x="1520" y="1835"/>
                    </a:lnTo>
                    <a:lnTo>
                      <a:pt x="1519" y="1830"/>
                    </a:lnTo>
                    <a:lnTo>
                      <a:pt x="1520" y="1835"/>
                    </a:lnTo>
                    <a:lnTo>
                      <a:pt x="1535" y="1822"/>
                    </a:lnTo>
                    <a:lnTo>
                      <a:pt x="1531" y="1828"/>
                    </a:lnTo>
                    <a:lnTo>
                      <a:pt x="1537" y="1828"/>
                    </a:lnTo>
                    <a:lnTo>
                      <a:pt x="1535" y="1833"/>
                    </a:lnTo>
                    <a:lnTo>
                      <a:pt x="1542" y="1835"/>
                    </a:lnTo>
                    <a:lnTo>
                      <a:pt x="1545" y="1824"/>
                    </a:lnTo>
                    <a:lnTo>
                      <a:pt x="1541" y="1824"/>
                    </a:lnTo>
                    <a:lnTo>
                      <a:pt x="1541" y="1820"/>
                    </a:lnTo>
                    <a:lnTo>
                      <a:pt x="1542" y="1824"/>
                    </a:lnTo>
                    <a:lnTo>
                      <a:pt x="1551" y="1820"/>
                    </a:lnTo>
                    <a:lnTo>
                      <a:pt x="1549" y="1822"/>
                    </a:lnTo>
                    <a:lnTo>
                      <a:pt x="1554" y="1830"/>
                    </a:lnTo>
                    <a:lnTo>
                      <a:pt x="1562" y="1824"/>
                    </a:lnTo>
                    <a:lnTo>
                      <a:pt x="1560" y="1820"/>
                    </a:lnTo>
                    <a:lnTo>
                      <a:pt x="1565" y="1824"/>
                    </a:lnTo>
                    <a:lnTo>
                      <a:pt x="1569" y="1820"/>
                    </a:lnTo>
                    <a:lnTo>
                      <a:pt x="1568" y="1815"/>
                    </a:lnTo>
                    <a:lnTo>
                      <a:pt x="1577" y="1820"/>
                    </a:lnTo>
                    <a:lnTo>
                      <a:pt x="1581" y="1805"/>
                    </a:lnTo>
                    <a:lnTo>
                      <a:pt x="1577" y="1803"/>
                    </a:lnTo>
                    <a:lnTo>
                      <a:pt x="1581" y="1803"/>
                    </a:lnTo>
                    <a:lnTo>
                      <a:pt x="1584" y="1807"/>
                    </a:lnTo>
                    <a:lnTo>
                      <a:pt x="1584" y="1800"/>
                    </a:lnTo>
                    <a:lnTo>
                      <a:pt x="1589" y="1805"/>
                    </a:lnTo>
                    <a:lnTo>
                      <a:pt x="1577" y="1792"/>
                    </a:lnTo>
                    <a:lnTo>
                      <a:pt x="1587" y="1796"/>
                    </a:lnTo>
                    <a:lnTo>
                      <a:pt x="1595" y="1776"/>
                    </a:lnTo>
                    <a:lnTo>
                      <a:pt x="1600" y="1780"/>
                    </a:lnTo>
                    <a:lnTo>
                      <a:pt x="1600" y="1784"/>
                    </a:lnTo>
                    <a:lnTo>
                      <a:pt x="1606" y="1776"/>
                    </a:lnTo>
                    <a:lnTo>
                      <a:pt x="1606" y="1780"/>
                    </a:lnTo>
                    <a:lnTo>
                      <a:pt x="1606" y="1769"/>
                    </a:lnTo>
                    <a:lnTo>
                      <a:pt x="1611" y="1770"/>
                    </a:lnTo>
                    <a:lnTo>
                      <a:pt x="1611" y="1761"/>
                    </a:lnTo>
                    <a:lnTo>
                      <a:pt x="1616" y="1765"/>
                    </a:lnTo>
                    <a:lnTo>
                      <a:pt x="1616" y="1776"/>
                    </a:lnTo>
                    <a:lnTo>
                      <a:pt x="1622" y="1754"/>
                    </a:lnTo>
                    <a:lnTo>
                      <a:pt x="1627" y="1757"/>
                    </a:lnTo>
                    <a:lnTo>
                      <a:pt x="1625" y="1762"/>
                    </a:lnTo>
                    <a:lnTo>
                      <a:pt x="1630" y="1746"/>
                    </a:lnTo>
                    <a:lnTo>
                      <a:pt x="1633" y="1750"/>
                    </a:lnTo>
                    <a:lnTo>
                      <a:pt x="1635" y="1743"/>
                    </a:lnTo>
                    <a:lnTo>
                      <a:pt x="1634" y="1732"/>
                    </a:lnTo>
                    <a:lnTo>
                      <a:pt x="1625" y="1728"/>
                    </a:lnTo>
                    <a:lnTo>
                      <a:pt x="1634" y="1731"/>
                    </a:lnTo>
                    <a:lnTo>
                      <a:pt x="1634" y="1720"/>
                    </a:lnTo>
                    <a:lnTo>
                      <a:pt x="1635" y="1721"/>
                    </a:lnTo>
                    <a:lnTo>
                      <a:pt x="1638" y="1716"/>
                    </a:lnTo>
                    <a:lnTo>
                      <a:pt x="1641" y="1724"/>
                    </a:lnTo>
                    <a:lnTo>
                      <a:pt x="1648" y="1720"/>
                    </a:lnTo>
                    <a:lnTo>
                      <a:pt x="1648" y="1716"/>
                    </a:lnTo>
                    <a:lnTo>
                      <a:pt x="1656" y="1724"/>
                    </a:lnTo>
                    <a:lnTo>
                      <a:pt x="1656" y="1716"/>
                    </a:lnTo>
                    <a:lnTo>
                      <a:pt x="1663" y="1712"/>
                    </a:lnTo>
                    <a:lnTo>
                      <a:pt x="1656" y="1712"/>
                    </a:lnTo>
                    <a:lnTo>
                      <a:pt x="1656" y="1705"/>
                    </a:lnTo>
                    <a:lnTo>
                      <a:pt x="1657" y="1706"/>
                    </a:lnTo>
                    <a:lnTo>
                      <a:pt x="1657" y="1701"/>
                    </a:lnTo>
                    <a:lnTo>
                      <a:pt x="1660" y="1706"/>
                    </a:lnTo>
                    <a:lnTo>
                      <a:pt x="1668" y="1705"/>
                    </a:lnTo>
                    <a:lnTo>
                      <a:pt x="1667" y="1702"/>
                    </a:lnTo>
                    <a:lnTo>
                      <a:pt x="1668" y="1702"/>
                    </a:lnTo>
                    <a:lnTo>
                      <a:pt x="1671" y="1694"/>
                    </a:lnTo>
                    <a:lnTo>
                      <a:pt x="1668" y="1697"/>
                    </a:lnTo>
                    <a:lnTo>
                      <a:pt x="1663" y="1694"/>
                    </a:lnTo>
                    <a:lnTo>
                      <a:pt x="1668" y="1690"/>
                    </a:lnTo>
                    <a:lnTo>
                      <a:pt x="1667" y="1683"/>
                    </a:lnTo>
                    <a:lnTo>
                      <a:pt x="1671" y="1682"/>
                    </a:lnTo>
                    <a:lnTo>
                      <a:pt x="1671" y="1690"/>
                    </a:lnTo>
                    <a:lnTo>
                      <a:pt x="1671" y="1688"/>
                    </a:lnTo>
                    <a:lnTo>
                      <a:pt x="1673" y="1690"/>
                    </a:lnTo>
                    <a:lnTo>
                      <a:pt x="1673" y="1683"/>
                    </a:lnTo>
                    <a:lnTo>
                      <a:pt x="1679" y="1688"/>
                    </a:lnTo>
                    <a:lnTo>
                      <a:pt x="1682" y="1683"/>
                    </a:lnTo>
                    <a:lnTo>
                      <a:pt x="1679" y="1679"/>
                    </a:lnTo>
                    <a:lnTo>
                      <a:pt x="1676" y="1683"/>
                    </a:lnTo>
                    <a:lnTo>
                      <a:pt x="1679" y="1677"/>
                    </a:lnTo>
                    <a:lnTo>
                      <a:pt x="1673" y="1675"/>
                    </a:lnTo>
                    <a:lnTo>
                      <a:pt x="1679" y="1663"/>
                    </a:lnTo>
                    <a:lnTo>
                      <a:pt x="1684" y="1663"/>
                    </a:lnTo>
                    <a:lnTo>
                      <a:pt x="1682" y="1667"/>
                    </a:lnTo>
                    <a:lnTo>
                      <a:pt x="1687" y="1669"/>
                    </a:lnTo>
                    <a:lnTo>
                      <a:pt x="1687" y="1675"/>
                    </a:lnTo>
                    <a:lnTo>
                      <a:pt x="1691" y="1669"/>
                    </a:lnTo>
                    <a:lnTo>
                      <a:pt x="1691" y="1677"/>
                    </a:lnTo>
                    <a:lnTo>
                      <a:pt x="1694" y="1675"/>
                    </a:lnTo>
                    <a:lnTo>
                      <a:pt x="1687" y="1656"/>
                    </a:lnTo>
                    <a:lnTo>
                      <a:pt x="1694" y="1654"/>
                    </a:lnTo>
                    <a:lnTo>
                      <a:pt x="1691" y="1645"/>
                    </a:lnTo>
                    <a:lnTo>
                      <a:pt x="1691" y="1650"/>
                    </a:lnTo>
                    <a:lnTo>
                      <a:pt x="1696" y="1635"/>
                    </a:lnTo>
                    <a:lnTo>
                      <a:pt x="1691" y="1635"/>
                    </a:lnTo>
                    <a:lnTo>
                      <a:pt x="1684" y="1643"/>
                    </a:lnTo>
                    <a:lnTo>
                      <a:pt x="1673" y="1628"/>
                    </a:lnTo>
                    <a:lnTo>
                      <a:pt x="1687" y="1639"/>
                    </a:lnTo>
                    <a:lnTo>
                      <a:pt x="1694" y="1622"/>
                    </a:lnTo>
                    <a:lnTo>
                      <a:pt x="1706" y="1616"/>
                    </a:lnTo>
                    <a:lnTo>
                      <a:pt x="1699" y="1613"/>
                    </a:lnTo>
                    <a:lnTo>
                      <a:pt x="1696" y="1618"/>
                    </a:lnTo>
                    <a:lnTo>
                      <a:pt x="1694" y="1612"/>
                    </a:lnTo>
                    <a:lnTo>
                      <a:pt x="1691" y="1612"/>
                    </a:lnTo>
                    <a:lnTo>
                      <a:pt x="1694" y="1609"/>
                    </a:lnTo>
                    <a:lnTo>
                      <a:pt x="1699" y="1612"/>
                    </a:lnTo>
                    <a:lnTo>
                      <a:pt x="1696" y="1603"/>
                    </a:lnTo>
                    <a:lnTo>
                      <a:pt x="1691" y="1603"/>
                    </a:lnTo>
                    <a:lnTo>
                      <a:pt x="1691" y="1593"/>
                    </a:lnTo>
                    <a:lnTo>
                      <a:pt x="1694" y="1590"/>
                    </a:lnTo>
                    <a:lnTo>
                      <a:pt x="1696" y="1598"/>
                    </a:lnTo>
                    <a:lnTo>
                      <a:pt x="1696" y="1590"/>
                    </a:lnTo>
                    <a:lnTo>
                      <a:pt x="1699" y="1594"/>
                    </a:lnTo>
                    <a:lnTo>
                      <a:pt x="1701" y="1589"/>
                    </a:lnTo>
                    <a:lnTo>
                      <a:pt x="1699" y="1598"/>
                    </a:lnTo>
                    <a:lnTo>
                      <a:pt x="1702" y="1598"/>
                    </a:lnTo>
                    <a:lnTo>
                      <a:pt x="1705" y="1590"/>
                    </a:lnTo>
                    <a:lnTo>
                      <a:pt x="1709" y="1590"/>
                    </a:lnTo>
                    <a:lnTo>
                      <a:pt x="1702" y="1603"/>
                    </a:lnTo>
                    <a:lnTo>
                      <a:pt x="1702" y="1608"/>
                    </a:lnTo>
                    <a:lnTo>
                      <a:pt x="1713" y="1601"/>
                    </a:lnTo>
                    <a:lnTo>
                      <a:pt x="1707" y="1583"/>
                    </a:lnTo>
                    <a:lnTo>
                      <a:pt x="1714" y="1582"/>
                    </a:lnTo>
                    <a:lnTo>
                      <a:pt x="1713" y="1579"/>
                    </a:lnTo>
                    <a:lnTo>
                      <a:pt x="1714" y="1579"/>
                    </a:lnTo>
                    <a:lnTo>
                      <a:pt x="1714" y="1575"/>
                    </a:lnTo>
                    <a:lnTo>
                      <a:pt x="1718" y="1575"/>
                    </a:lnTo>
                    <a:lnTo>
                      <a:pt x="1714" y="1571"/>
                    </a:lnTo>
                    <a:lnTo>
                      <a:pt x="1722" y="1571"/>
                    </a:lnTo>
                    <a:lnTo>
                      <a:pt x="1719" y="1564"/>
                    </a:lnTo>
                    <a:lnTo>
                      <a:pt x="1713" y="1564"/>
                    </a:lnTo>
                    <a:lnTo>
                      <a:pt x="1718" y="1560"/>
                    </a:lnTo>
                    <a:lnTo>
                      <a:pt x="1722" y="1570"/>
                    </a:lnTo>
                    <a:lnTo>
                      <a:pt x="1726" y="1567"/>
                    </a:lnTo>
                    <a:lnTo>
                      <a:pt x="1726" y="1560"/>
                    </a:lnTo>
                    <a:lnTo>
                      <a:pt x="1732" y="1549"/>
                    </a:lnTo>
                    <a:lnTo>
                      <a:pt x="1728" y="1544"/>
                    </a:lnTo>
                    <a:lnTo>
                      <a:pt x="1737" y="1526"/>
                    </a:lnTo>
                    <a:lnTo>
                      <a:pt x="1737" y="1519"/>
                    </a:lnTo>
                    <a:lnTo>
                      <a:pt x="1729" y="1515"/>
                    </a:lnTo>
                    <a:lnTo>
                      <a:pt x="1728" y="1511"/>
                    </a:lnTo>
                    <a:lnTo>
                      <a:pt x="1729" y="1515"/>
                    </a:lnTo>
                    <a:lnTo>
                      <a:pt x="1743" y="1519"/>
                    </a:lnTo>
                    <a:lnTo>
                      <a:pt x="1747" y="1505"/>
                    </a:lnTo>
                    <a:lnTo>
                      <a:pt x="1745" y="1503"/>
                    </a:lnTo>
                    <a:lnTo>
                      <a:pt x="1747" y="1499"/>
                    </a:lnTo>
                    <a:lnTo>
                      <a:pt x="1752" y="1499"/>
                    </a:lnTo>
                    <a:lnTo>
                      <a:pt x="1756" y="1511"/>
                    </a:lnTo>
                    <a:lnTo>
                      <a:pt x="1759" y="1500"/>
                    </a:lnTo>
                    <a:lnTo>
                      <a:pt x="1764" y="1503"/>
                    </a:lnTo>
                    <a:lnTo>
                      <a:pt x="1767" y="1500"/>
                    </a:lnTo>
                    <a:lnTo>
                      <a:pt x="1761" y="1491"/>
                    </a:lnTo>
                    <a:lnTo>
                      <a:pt x="1764" y="1491"/>
                    </a:lnTo>
                    <a:lnTo>
                      <a:pt x="1761" y="1480"/>
                    </a:lnTo>
                    <a:lnTo>
                      <a:pt x="1752" y="1480"/>
                    </a:lnTo>
                    <a:lnTo>
                      <a:pt x="1747" y="1469"/>
                    </a:lnTo>
                    <a:lnTo>
                      <a:pt x="1756" y="1476"/>
                    </a:lnTo>
                    <a:lnTo>
                      <a:pt x="1767" y="1476"/>
                    </a:lnTo>
                    <a:lnTo>
                      <a:pt x="1767" y="1467"/>
                    </a:lnTo>
                    <a:lnTo>
                      <a:pt x="1761" y="1465"/>
                    </a:lnTo>
                    <a:lnTo>
                      <a:pt x="1770" y="1465"/>
                    </a:lnTo>
                    <a:lnTo>
                      <a:pt x="1767" y="1458"/>
                    </a:lnTo>
                    <a:lnTo>
                      <a:pt x="1764" y="1461"/>
                    </a:lnTo>
                    <a:lnTo>
                      <a:pt x="1767" y="1456"/>
                    </a:lnTo>
                    <a:lnTo>
                      <a:pt x="1759" y="1456"/>
                    </a:lnTo>
                    <a:lnTo>
                      <a:pt x="1764" y="1441"/>
                    </a:lnTo>
                    <a:lnTo>
                      <a:pt x="1767" y="1448"/>
                    </a:lnTo>
                    <a:lnTo>
                      <a:pt x="1767" y="1441"/>
                    </a:lnTo>
                    <a:lnTo>
                      <a:pt x="1772" y="1448"/>
                    </a:lnTo>
                    <a:lnTo>
                      <a:pt x="1772" y="1437"/>
                    </a:lnTo>
                    <a:lnTo>
                      <a:pt x="1775" y="1450"/>
                    </a:lnTo>
                    <a:lnTo>
                      <a:pt x="1780" y="1446"/>
                    </a:lnTo>
                    <a:lnTo>
                      <a:pt x="1775" y="1435"/>
                    </a:lnTo>
                    <a:lnTo>
                      <a:pt x="1780" y="1425"/>
                    </a:lnTo>
                    <a:lnTo>
                      <a:pt x="1771" y="1425"/>
                    </a:lnTo>
                    <a:lnTo>
                      <a:pt x="1775" y="1426"/>
                    </a:lnTo>
                    <a:lnTo>
                      <a:pt x="1772" y="1431"/>
                    </a:lnTo>
                    <a:lnTo>
                      <a:pt x="1771" y="1426"/>
                    </a:lnTo>
                    <a:lnTo>
                      <a:pt x="1761" y="1435"/>
                    </a:lnTo>
                    <a:lnTo>
                      <a:pt x="1759" y="1429"/>
                    </a:lnTo>
                    <a:lnTo>
                      <a:pt x="1771" y="1425"/>
                    </a:lnTo>
                    <a:lnTo>
                      <a:pt x="1775" y="1414"/>
                    </a:lnTo>
                    <a:lnTo>
                      <a:pt x="1786" y="1407"/>
                    </a:lnTo>
                    <a:lnTo>
                      <a:pt x="1770" y="1403"/>
                    </a:lnTo>
                    <a:lnTo>
                      <a:pt x="1752" y="1383"/>
                    </a:lnTo>
                    <a:lnTo>
                      <a:pt x="1737" y="1392"/>
                    </a:lnTo>
                    <a:lnTo>
                      <a:pt x="1732" y="1391"/>
                    </a:lnTo>
                    <a:lnTo>
                      <a:pt x="1737" y="1397"/>
                    </a:lnTo>
                    <a:lnTo>
                      <a:pt x="1728" y="1391"/>
                    </a:lnTo>
                    <a:lnTo>
                      <a:pt x="1726" y="1383"/>
                    </a:lnTo>
                    <a:lnTo>
                      <a:pt x="1713" y="1388"/>
                    </a:lnTo>
                    <a:lnTo>
                      <a:pt x="1724" y="1376"/>
                    </a:lnTo>
                    <a:lnTo>
                      <a:pt x="1740" y="1377"/>
                    </a:lnTo>
                    <a:lnTo>
                      <a:pt x="1743" y="1368"/>
                    </a:lnTo>
                    <a:lnTo>
                      <a:pt x="1756" y="1361"/>
                    </a:lnTo>
                    <a:lnTo>
                      <a:pt x="1761" y="1350"/>
                    </a:lnTo>
                    <a:lnTo>
                      <a:pt x="1775" y="1350"/>
                    </a:lnTo>
                    <a:lnTo>
                      <a:pt x="1778" y="1346"/>
                    </a:lnTo>
                    <a:lnTo>
                      <a:pt x="1767" y="1323"/>
                    </a:lnTo>
                    <a:lnTo>
                      <a:pt x="1747" y="1297"/>
                    </a:lnTo>
                    <a:lnTo>
                      <a:pt x="1732" y="1293"/>
                    </a:lnTo>
                    <a:lnTo>
                      <a:pt x="1734" y="1290"/>
                    </a:lnTo>
                    <a:lnTo>
                      <a:pt x="1732" y="1282"/>
                    </a:lnTo>
                    <a:lnTo>
                      <a:pt x="1724" y="1282"/>
                    </a:lnTo>
                    <a:lnTo>
                      <a:pt x="1714" y="1286"/>
                    </a:lnTo>
                    <a:lnTo>
                      <a:pt x="1702" y="1282"/>
                    </a:lnTo>
                    <a:lnTo>
                      <a:pt x="1699" y="1269"/>
                    </a:lnTo>
                    <a:lnTo>
                      <a:pt x="1694" y="1271"/>
                    </a:lnTo>
                    <a:lnTo>
                      <a:pt x="1694" y="1261"/>
                    </a:lnTo>
                    <a:lnTo>
                      <a:pt x="1702" y="1265"/>
                    </a:lnTo>
                    <a:lnTo>
                      <a:pt x="1709" y="1286"/>
                    </a:lnTo>
                    <a:lnTo>
                      <a:pt x="1718" y="1286"/>
                    </a:lnTo>
                    <a:lnTo>
                      <a:pt x="1724" y="1276"/>
                    </a:lnTo>
                    <a:lnTo>
                      <a:pt x="1729" y="1276"/>
                    </a:lnTo>
                    <a:lnTo>
                      <a:pt x="1743" y="1290"/>
                    </a:lnTo>
                    <a:lnTo>
                      <a:pt x="1752" y="1290"/>
                    </a:lnTo>
                    <a:lnTo>
                      <a:pt x="1775" y="1299"/>
                    </a:lnTo>
                    <a:lnTo>
                      <a:pt x="1778" y="1297"/>
                    </a:lnTo>
                    <a:lnTo>
                      <a:pt x="1771" y="1282"/>
                    </a:lnTo>
                    <a:lnTo>
                      <a:pt x="1759" y="1271"/>
                    </a:lnTo>
                    <a:lnTo>
                      <a:pt x="1759" y="1261"/>
                    </a:lnTo>
                    <a:lnTo>
                      <a:pt x="1737" y="1244"/>
                    </a:lnTo>
                    <a:lnTo>
                      <a:pt x="1740" y="1220"/>
                    </a:lnTo>
                    <a:lnTo>
                      <a:pt x="1737" y="1220"/>
                    </a:lnTo>
                    <a:lnTo>
                      <a:pt x="1734" y="1205"/>
                    </a:lnTo>
                    <a:lnTo>
                      <a:pt x="1724" y="1186"/>
                    </a:lnTo>
                    <a:lnTo>
                      <a:pt x="1714" y="1141"/>
                    </a:lnTo>
                    <a:lnTo>
                      <a:pt x="1694" y="1132"/>
                    </a:lnTo>
                    <a:lnTo>
                      <a:pt x="1684" y="1118"/>
                    </a:lnTo>
                    <a:lnTo>
                      <a:pt x="1676" y="1118"/>
                    </a:lnTo>
                    <a:lnTo>
                      <a:pt x="1676" y="1112"/>
                    </a:lnTo>
                    <a:lnTo>
                      <a:pt x="1694" y="1070"/>
                    </a:lnTo>
                    <a:lnTo>
                      <a:pt x="1702" y="1067"/>
                    </a:lnTo>
                    <a:lnTo>
                      <a:pt x="1702" y="1061"/>
                    </a:lnTo>
                    <a:lnTo>
                      <a:pt x="1706" y="1061"/>
                    </a:lnTo>
                    <a:lnTo>
                      <a:pt x="1709" y="1051"/>
                    </a:lnTo>
                    <a:lnTo>
                      <a:pt x="1718" y="1044"/>
                    </a:lnTo>
                    <a:lnTo>
                      <a:pt x="1713" y="1044"/>
                    </a:lnTo>
                    <a:lnTo>
                      <a:pt x="1709" y="1032"/>
                    </a:lnTo>
                    <a:lnTo>
                      <a:pt x="1718" y="1033"/>
                    </a:lnTo>
                    <a:lnTo>
                      <a:pt x="1718" y="1028"/>
                    </a:lnTo>
                    <a:lnTo>
                      <a:pt x="1719" y="1042"/>
                    </a:lnTo>
                    <a:lnTo>
                      <a:pt x="1732" y="1036"/>
                    </a:lnTo>
                    <a:lnTo>
                      <a:pt x="1732" y="1018"/>
                    </a:lnTo>
                    <a:lnTo>
                      <a:pt x="1737" y="1017"/>
                    </a:lnTo>
                    <a:lnTo>
                      <a:pt x="1737" y="1023"/>
                    </a:lnTo>
                    <a:lnTo>
                      <a:pt x="1743" y="1017"/>
                    </a:lnTo>
                    <a:lnTo>
                      <a:pt x="1743" y="1013"/>
                    </a:lnTo>
                    <a:lnTo>
                      <a:pt x="1737" y="1009"/>
                    </a:lnTo>
                    <a:lnTo>
                      <a:pt x="1734" y="1013"/>
                    </a:lnTo>
                    <a:lnTo>
                      <a:pt x="1734" y="1009"/>
                    </a:lnTo>
                    <a:lnTo>
                      <a:pt x="1737" y="1003"/>
                    </a:lnTo>
                    <a:lnTo>
                      <a:pt x="1745" y="1010"/>
                    </a:lnTo>
                    <a:lnTo>
                      <a:pt x="1759" y="1002"/>
                    </a:lnTo>
                    <a:lnTo>
                      <a:pt x="1759" y="994"/>
                    </a:lnTo>
                    <a:lnTo>
                      <a:pt x="1767" y="994"/>
                    </a:lnTo>
                    <a:lnTo>
                      <a:pt x="1761" y="998"/>
                    </a:lnTo>
                    <a:lnTo>
                      <a:pt x="1767" y="999"/>
                    </a:lnTo>
                    <a:lnTo>
                      <a:pt x="1767" y="995"/>
                    </a:lnTo>
                    <a:lnTo>
                      <a:pt x="1778" y="988"/>
                    </a:lnTo>
                    <a:lnTo>
                      <a:pt x="1778" y="984"/>
                    </a:lnTo>
                    <a:lnTo>
                      <a:pt x="1780" y="984"/>
                    </a:lnTo>
                    <a:lnTo>
                      <a:pt x="1780" y="991"/>
                    </a:lnTo>
                    <a:lnTo>
                      <a:pt x="1786" y="984"/>
                    </a:lnTo>
                    <a:lnTo>
                      <a:pt x="1789" y="994"/>
                    </a:lnTo>
                    <a:lnTo>
                      <a:pt x="1797" y="994"/>
                    </a:lnTo>
                    <a:lnTo>
                      <a:pt x="1794" y="988"/>
                    </a:lnTo>
                    <a:lnTo>
                      <a:pt x="1799" y="988"/>
                    </a:lnTo>
                    <a:lnTo>
                      <a:pt x="1799" y="983"/>
                    </a:lnTo>
                    <a:lnTo>
                      <a:pt x="1794" y="983"/>
                    </a:lnTo>
                    <a:lnTo>
                      <a:pt x="1802" y="975"/>
                    </a:lnTo>
                    <a:lnTo>
                      <a:pt x="1799" y="968"/>
                    </a:lnTo>
                    <a:lnTo>
                      <a:pt x="1805" y="960"/>
                    </a:lnTo>
                    <a:lnTo>
                      <a:pt x="1786" y="960"/>
                    </a:lnTo>
                    <a:lnTo>
                      <a:pt x="1783" y="949"/>
                    </a:lnTo>
                    <a:lnTo>
                      <a:pt x="1780" y="960"/>
                    </a:lnTo>
                    <a:lnTo>
                      <a:pt x="1767" y="954"/>
                    </a:lnTo>
                    <a:lnTo>
                      <a:pt x="1764" y="960"/>
                    </a:lnTo>
                    <a:lnTo>
                      <a:pt x="1756" y="946"/>
                    </a:lnTo>
                    <a:lnTo>
                      <a:pt x="1747" y="949"/>
                    </a:lnTo>
                    <a:lnTo>
                      <a:pt x="1747" y="942"/>
                    </a:lnTo>
                    <a:lnTo>
                      <a:pt x="1734" y="934"/>
                    </a:lnTo>
                    <a:lnTo>
                      <a:pt x="1714" y="942"/>
                    </a:lnTo>
                    <a:lnTo>
                      <a:pt x="1718" y="949"/>
                    </a:lnTo>
                    <a:lnTo>
                      <a:pt x="1702" y="964"/>
                    </a:lnTo>
                    <a:lnTo>
                      <a:pt x="1702" y="969"/>
                    </a:lnTo>
                    <a:lnTo>
                      <a:pt x="1696" y="976"/>
                    </a:lnTo>
                    <a:lnTo>
                      <a:pt x="1679" y="976"/>
                    </a:lnTo>
                    <a:lnTo>
                      <a:pt x="1668" y="969"/>
                    </a:lnTo>
                    <a:lnTo>
                      <a:pt x="1668" y="949"/>
                    </a:lnTo>
                    <a:lnTo>
                      <a:pt x="1673" y="942"/>
                    </a:lnTo>
                    <a:lnTo>
                      <a:pt x="1663" y="916"/>
                    </a:lnTo>
                    <a:lnTo>
                      <a:pt x="1654" y="920"/>
                    </a:lnTo>
                    <a:lnTo>
                      <a:pt x="1635" y="916"/>
                    </a:lnTo>
                    <a:lnTo>
                      <a:pt x="1622" y="904"/>
                    </a:lnTo>
                    <a:lnTo>
                      <a:pt x="1616" y="885"/>
                    </a:lnTo>
                    <a:lnTo>
                      <a:pt x="1625" y="868"/>
                    </a:lnTo>
                    <a:lnTo>
                      <a:pt x="1622" y="857"/>
                    </a:lnTo>
                    <a:lnTo>
                      <a:pt x="1634" y="853"/>
                    </a:lnTo>
                    <a:lnTo>
                      <a:pt x="1644" y="864"/>
                    </a:lnTo>
                    <a:lnTo>
                      <a:pt x="1656" y="853"/>
                    </a:lnTo>
                    <a:lnTo>
                      <a:pt x="1667" y="853"/>
                    </a:lnTo>
                    <a:lnTo>
                      <a:pt x="1668" y="853"/>
                    </a:lnTo>
                    <a:lnTo>
                      <a:pt x="1667" y="857"/>
                    </a:lnTo>
                    <a:lnTo>
                      <a:pt x="1679" y="841"/>
                    </a:lnTo>
                    <a:lnTo>
                      <a:pt x="1676" y="834"/>
                    </a:lnTo>
                    <a:lnTo>
                      <a:pt x="1687" y="815"/>
                    </a:lnTo>
                    <a:lnTo>
                      <a:pt x="1724" y="793"/>
                    </a:lnTo>
                    <a:lnTo>
                      <a:pt x="1729" y="781"/>
                    </a:lnTo>
                    <a:lnTo>
                      <a:pt x="1745" y="763"/>
                    </a:lnTo>
                    <a:lnTo>
                      <a:pt x="1743" y="763"/>
                    </a:lnTo>
                    <a:lnTo>
                      <a:pt x="1743" y="755"/>
                    </a:lnTo>
                    <a:lnTo>
                      <a:pt x="1747" y="758"/>
                    </a:lnTo>
                    <a:lnTo>
                      <a:pt x="1751" y="748"/>
                    </a:lnTo>
                    <a:lnTo>
                      <a:pt x="1772" y="752"/>
                    </a:lnTo>
                    <a:lnTo>
                      <a:pt x="1775" y="747"/>
                    </a:lnTo>
                    <a:lnTo>
                      <a:pt x="1775" y="758"/>
                    </a:lnTo>
                    <a:lnTo>
                      <a:pt x="1786" y="766"/>
                    </a:lnTo>
                    <a:lnTo>
                      <a:pt x="1786" y="773"/>
                    </a:lnTo>
                    <a:lnTo>
                      <a:pt x="1791" y="777"/>
                    </a:lnTo>
                    <a:lnTo>
                      <a:pt x="1772" y="811"/>
                    </a:lnTo>
                    <a:lnTo>
                      <a:pt x="1761" y="816"/>
                    </a:lnTo>
                    <a:lnTo>
                      <a:pt x="1764" y="830"/>
                    </a:lnTo>
                    <a:lnTo>
                      <a:pt x="1751" y="834"/>
                    </a:lnTo>
                    <a:lnTo>
                      <a:pt x="1759" y="834"/>
                    </a:lnTo>
                    <a:lnTo>
                      <a:pt x="1764" y="842"/>
                    </a:lnTo>
                    <a:lnTo>
                      <a:pt x="1778" y="841"/>
                    </a:lnTo>
                    <a:lnTo>
                      <a:pt x="1764" y="851"/>
                    </a:lnTo>
                    <a:lnTo>
                      <a:pt x="1767" y="861"/>
                    </a:lnTo>
                    <a:lnTo>
                      <a:pt x="1747" y="872"/>
                    </a:lnTo>
                    <a:lnTo>
                      <a:pt x="1751" y="883"/>
                    </a:lnTo>
                    <a:lnTo>
                      <a:pt x="1752" y="878"/>
                    </a:lnTo>
                    <a:lnTo>
                      <a:pt x="1771" y="874"/>
                    </a:lnTo>
                    <a:lnTo>
                      <a:pt x="1764" y="870"/>
                    </a:lnTo>
                    <a:lnTo>
                      <a:pt x="1767" y="866"/>
                    </a:lnTo>
                    <a:lnTo>
                      <a:pt x="1775" y="868"/>
                    </a:lnTo>
                    <a:lnTo>
                      <a:pt x="1775" y="864"/>
                    </a:lnTo>
                    <a:lnTo>
                      <a:pt x="1780" y="864"/>
                    </a:lnTo>
                    <a:lnTo>
                      <a:pt x="1794" y="841"/>
                    </a:lnTo>
                    <a:lnTo>
                      <a:pt x="1816" y="826"/>
                    </a:lnTo>
                    <a:lnTo>
                      <a:pt x="1827" y="826"/>
                    </a:lnTo>
                    <a:lnTo>
                      <a:pt x="1824" y="816"/>
                    </a:lnTo>
                    <a:lnTo>
                      <a:pt x="1833" y="816"/>
                    </a:lnTo>
                    <a:lnTo>
                      <a:pt x="1833" y="822"/>
                    </a:lnTo>
                    <a:lnTo>
                      <a:pt x="1841" y="822"/>
                    </a:lnTo>
                    <a:lnTo>
                      <a:pt x="1841" y="811"/>
                    </a:lnTo>
                    <a:lnTo>
                      <a:pt x="1844" y="816"/>
                    </a:lnTo>
                    <a:lnTo>
                      <a:pt x="1859" y="816"/>
                    </a:lnTo>
                    <a:lnTo>
                      <a:pt x="1888" y="778"/>
                    </a:lnTo>
                    <a:lnTo>
                      <a:pt x="1893" y="781"/>
                    </a:lnTo>
                    <a:lnTo>
                      <a:pt x="1889" y="777"/>
                    </a:lnTo>
                    <a:lnTo>
                      <a:pt x="1901" y="767"/>
                    </a:lnTo>
                    <a:lnTo>
                      <a:pt x="1906" y="770"/>
                    </a:lnTo>
                    <a:lnTo>
                      <a:pt x="1912" y="759"/>
                    </a:lnTo>
                    <a:lnTo>
                      <a:pt x="1916" y="759"/>
                    </a:lnTo>
                    <a:lnTo>
                      <a:pt x="1917" y="752"/>
                    </a:lnTo>
                    <a:lnTo>
                      <a:pt x="1928" y="752"/>
                    </a:lnTo>
                    <a:lnTo>
                      <a:pt x="1930" y="743"/>
                    </a:lnTo>
                    <a:lnTo>
                      <a:pt x="1947" y="725"/>
                    </a:lnTo>
                    <a:lnTo>
                      <a:pt x="1947" y="709"/>
                    </a:lnTo>
                    <a:lnTo>
                      <a:pt x="1953" y="702"/>
                    </a:lnTo>
                    <a:lnTo>
                      <a:pt x="1961" y="700"/>
                    </a:lnTo>
                    <a:lnTo>
                      <a:pt x="1970" y="713"/>
                    </a:lnTo>
                    <a:lnTo>
                      <a:pt x="1970" y="717"/>
                    </a:lnTo>
                    <a:lnTo>
                      <a:pt x="1982" y="719"/>
                    </a:lnTo>
                    <a:lnTo>
                      <a:pt x="1988" y="723"/>
                    </a:lnTo>
                    <a:lnTo>
                      <a:pt x="2000" y="721"/>
                    </a:lnTo>
                    <a:lnTo>
                      <a:pt x="2005" y="725"/>
                    </a:lnTo>
                    <a:lnTo>
                      <a:pt x="2011" y="713"/>
                    </a:lnTo>
                    <a:lnTo>
                      <a:pt x="2005" y="700"/>
                    </a:lnTo>
                    <a:lnTo>
                      <a:pt x="2005" y="687"/>
                    </a:lnTo>
                    <a:lnTo>
                      <a:pt x="2035" y="685"/>
                    </a:lnTo>
                    <a:lnTo>
                      <a:pt x="2047" y="674"/>
                    </a:lnTo>
                    <a:lnTo>
                      <a:pt x="2045" y="668"/>
                    </a:lnTo>
                    <a:lnTo>
                      <a:pt x="2049" y="659"/>
                    </a:lnTo>
                    <a:lnTo>
                      <a:pt x="2058" y="666"/>
                    </a:lnTo>
                    <a:lnTo>
                      <a:pt x="2064" y="662"/>
                    </a:lnTo>
                    <a:lnTo>
                      <a:pt x="2069" y="629"/>
                    </a:lnTo>
                    <a:lnTo>
                      <a:pt x="2080" y="629"/>
                    </a:lnTo>
                    <a:lnTo>
                      <a:pt x="2085" y="635"/>
                    </a:lnTo>
                    <a:lnTo>
                      <a:pt x="2085" y="644"/>
                    </a:lnTo>
                    <a:lnTo>
                      <a:pt x="2091" y="653"/>
                    </a:lnTo>
                    <a:lnTo>
                      <a:pt x="2092" y="651"/>
                    </a:lnTo>
                    <a:lnTo>
                      <a:pt x="2096" y="662"/>
                    </a:lnTo>
                    <a:lnTo>
                      <a:pt x="2096" y="649"/>
                    </a:lnTo>
                    <a:lnTo>
                      <a:pt x="2091" y="643"/>
                    </a:lnTo>
                    <a:lnTo>
                      <a:pt x="2115" y="632"/>
                    </a:lnTo>
                    <a:lnTo>
                      <a:pt x="2125" y="605"/>
                    </a:lnTo>
                    <a:lnTo>
                      <a:pt x="2119" y="594"/>
                    </a:lnTo>
                    <a:lnTo>
                      <a:pt x="2121" y="564"/>
                    </a:lnTo>
                    <a:lnTo>
                      <a:pt x="2115" y="527"/>
                    </a:lnTo>
                    <a:lnTo>
                      <a:pt x="2108" y="519"/>
                    </a:lnTo>
                    <a:lnTo>
                      <a:pt x="2115" y="513"/>
                    </a:lnTo>
                    <a:lnTo>
                      <a:pt x="2129" y="511"/>
                    </a:lnTo>
                    <a:lnTo>
                      <a:pt x="2142" y="490"/>
                    </a:lnTo>
                    <a:lnTo>
                      <a:pt x="2146" y="494"/>
                    </a:lnTo>
                    <a:lnTo>
                      <a:pt x="2186" y="507"/>
                    </a:lnTo>
                    <a:lnTo>
                      <a:pt x="2191" y="500"/>
                    </a:lnTo>
                    <a:lnTo>
                      <a:pt x="2191" y="483"/>
                    </a:lnTo>
                    <a:lnTo>
                      <a:pt x="2201" y="477"/>
                    </a:lnTo>
                    <a:lnTo>
                      <a:pt x="2202" y="457"/>
                    </a:lnTo>
                    <a:lnTo>
                      <a:pt x="2207" y="453"/>
                    </a:lnTo>
                    <a:lnTo>
                      <a:pt x="2210" y="441"/>
                    </a:lnTo>
                    <a:lnTo>
                      <a:pt x="2218" y="437"/>
                    </a:lnTo>
                    <a:lnTo>
                      <a:pt x="2218" y="426"/>
                    </a:lnTo>
                    <a:lnTo>
                      <a:pt x="2217" y="422"/>
                    </a:lnTo>
                    <a:lnTo>
                      <a:pt x="2224" y="404"/>
                    </a:lnTo>
                    <a:lnTo>
                      <a:pt x="2226" y="385"/>
                    </a:lnTo>
                    <a:lnTo>
                      <a:pt x="2229" y="385"/>
                    </a:lnTo>
                    <a:lnTo>
                      <a:pt x="2228" y="370"/>
                    </a:lnTo>
                    <a:lnTo>
                      <a:pt x="2240" y="365"/>
                    </a:lnTo>
                    <a:lnTo>
                      <a:pt x="2251" y="347"/>
                    </a:lnTo>
                    <a:lnTo>
                      <a:pt x="2240" y="332"/>
                    </a:lnTo>
                    <a:lnTo>
                      <a:pt x="2251" y="313"/>
                    </a:lnTo>
                    <a:lnTo>
                      <a:pt x="2237" y="307"/>
                    </a:lnTo>
                    <a:lnTo>
                      <a:pt x="2213" y="315"/>
                    </a:lnTo>
                    <a:lnTo>
                      <a:pt x="2202" y="328"/>
                    </a:lnTo>
                    <a:lnTo>
                      <a:pt x="2190" y="324"/>
                    </a:lnTo>
                    <a:lnTo>
                      <a:pt x="2180" y="335"/>
                    </a:lnTo>
                    <a:lnTo>
                      <a:pt x="2173" y="335"/>
                    </a:lnTo>
                    <a:lnTo>
                      <a:pt x="2168" y="347"/>
                    </a:lnTo>
                    <a:lnTo>
                      <a:pt x="2161" y="345"/>
                    </a:lnTo>
                    <a:lnTo>
                      <a:pt x="2131" y="351"/>
                    </a:lnTo>
                    <a:lnTo>
                      <a:pt x="2125" y="345"/>
                    </a:lnTo>
                    <a:lnTo>
                      <a:pt x="2115" y="350"/>
                    </a:lnTo>
                    <a:lnTo>
                      <a:pt x="2108" y="347"/>
                    </a:lnTo>
                    <a:lnTo>
                      <a:pt x="2108" y="336"/>
                    </a:lnTo>
                    <a:lnTo>
                      <a:pt x="2098" y="328"/>
                    </a:lnTo>
                    <a:lnTo>
                      <a:pt x="2103" y="313"/>
                    </a:lnTo>
                    <a:lnTo>
                      <a:pt x="2103" y="303"/>
                    </a:lnTo>
                    <a:lnTo>
                      <a:pt x="2098" y="303"/>
                    </a:lnTo>
                    <a:lnTo>
                      <a:pt x="2092" y="296"/>
                    </a:lnTo>
                    <a:lnTo>
                      <a:pt x="2098" y="279"/>
                    </a:lnTo>
                    <a:lnTo>
                      <a:pt x="2081" y="279"/>
                    </a:lnTo>
                    <a:lnTo>
                      <a:pt x="2070" y="269"/>
                    </a:lnTo>
                    <a:lnTo>
                      <a:pt x="2069" y="260"/>
                    </a:lnTo>
                    <a:lnTo>
                      <a:pt x="2062" y="254"/>
                    </a:lnTo>
                    <a:lnTo>
                      <a:pt x="2060" y="256"/>
                    </a:lnTo>
                    <a:lnTo>
                      <a:pt x="2054" y="246"/>
                    </a:lnTo>
                    <a:lnTo>
                      <a:pt x="2038" y="250"/>
                    </a:lnTo>
                    <a:lnTo>
                      <a:pt x="2027" y="243"/>
                    </a:lnTo>
                    <a:lnTo>
                      <a:pt x="2031" y="242"/>
                    </a:lnTo>
                    <a:lnTo>
                      <a:pt x="2026" y="235"/>
                    </a:lnTo>
                    <a:lnTo>
                      <a:pt x="2015" y="242"/>
                    </a:lnTo>
                    <a:lnTo>
                      <a:pt x="1993" y="236"/>
                    </a:lnTo>
                    <a:lnTo>
                      <a:pt x="1982" y="224"/>
                    </a:lnTo>
                    <a:lnTo>
                      <a:pt x="1986" y="201"/>
                    </a:lnTo>
                    <a:lnTo>
                      <a:pt x="1978" y="194"/>
                    </a:lnTo>
                    <a:lnTo>
                      <a:pt x="1976" y="167"/>
                    </a:lnTo>
                    <a:lnTo>
                      <a:pt x="1961" y="149"/>
                    </a:lnTo>
                    <a:lnTo>
                      <a:pt x="1963" y="134"/>
                    </a:lnTo>
                    <a:lnTo>
                      <a:pt x="1958" y="137"/>
                    </a:lnTo>
                    <a:lnTo>
                      <a:pt x="1961" y="130"/>
                    </a:lnTo>
                    <a:lnTo>
                      <a:pt x="1955" y="128"/>
                    </a:lnTo>
                    <a:lnTo>
                      <a:pt x="1955" y="120"/>
                    </a:lnTo>
                    <a:lnTo>
                      <a:pt x="1953" y="118"/>
                    </a:lnTo>
                    <a:lnTo>
                      <a:pt x="1953" y="111"/>
                    </a:lnTo>
                    <a:lnTo>
                      <a:pt x="1942" y="94"/>
                    </a:lnTo>
                    <a:lnTo>
                      <a:pt x="1947" y="86"/>
                    </a:lnTo>
                    <a:lnTo>
                      <a:pt x="1939" y="82"/>
                    </a:lnTo>
                    <a:lnTo>
                      <a:pt x="1942" y="75"/>
                    </a:lnTo>
                    <a:lnTo>
                      <a:pt x="1939" y="75"/>
                    </a:lnTo>
                    <a:lnTo>
                      <a:pt x="1939" y="71"/>
                    </a:lnTo>
                    <a:lnTo>
                      <a:pt x="1925" y="56"/>
                    </a:lnTo>
                    <a:lnTo>
                      <a:pt x="1930" y="48"/>
                    </a:lnTo>
                    <a:lnTo>
                      <a:pt x="1925" y="48"/>
                    </a:lnTo>
                    <a:lnTo>
                      <a:pt x="1923" y="37"/>
                    </a:lnTo>
                    <a:lnTo>
                      <a:pt x="1915" y="37"/>
                    </a:lnTo>
                    <a:lnTo>
                      <a:pt x="1917" y="33"/>
                    </a:lnTo>
                    <a:lnTo>
                      <a:pt x="1894" y="19"/>
                    </a:lnTo>
                    <a:lnTo>
                      <a:pt x="1888" y="22"/>
                    </a:lnTo>
                    <a:lnTo>
                      <a:pt x="1883" y="26"/>
                    </a:lnTo>
                    <a:lnTo>
                      <a:pt x="1869" y="19"/>
                    </a:lnTo>
                    <a:lnTo>
                      <a:pt x="1862" y="11"/>
                    </a:lnTo>
                    <a:lnTo>
                      <a:pt x="1856" y="11"/>
                    </a:lnTo>
                    <a:lnTo>
                      <a:pt x="1841" y="0"/>
                    </a:lnTo>
                    <a:lnTo>
                      <a:pt x="1810" y="7"/>
                    </a:lnTo>
                    <a:lnTo>
                      <a:pt x="1791" y="3"/>
                    </a:lnTo>
                    <a:lnTo>
                      <a:pt x="1747" y="15"/>
                    </a:lnTo>
                    <a:lnTo>
                      <a:pt x="1737" y="15"/>
                    </a:lnTo>
                    <a:lnTo>
                      <a:pt x="1707" y="48"/>
                    </a:lnTo>
                    <a:lnTo>
                      <a:pt x="1709" y="56"/>
                    </a:lnTo>
                    <a:lnTo>
                      <a:pt x="1724" y="56"/>
                    </a:lnTo>
                    <a:lnTo>
                      <a:pt x="1732" y="60"/>
                    </a:lnTo>
                    <a:lnTo>
                      <a:pt x="1729" y="71"/>
                    </a:lnTo>
                    <a:lnTo>
                      <a:pt x="1734" y="86"/>
                    </a:lnTo>
                    <a:lnTo>
                      <a:pt x="1732" y="97"/>
                    </a:lnTo>
                    <a:lnTo>
                      <a:pt x="1709" y="111"/>
                    </a:lnTo>
                    <a:lnTo>
                      <a:pt x="1705" y="133"/>
                    </a:lnTo>
                    <a:lnTo>
                      <a:pt x="1696" y="141"/>
                    </a:lnTo>
                    <a:lnTo>
                      <a:pt x="1696" y="149"/>
                    </a:lnTo>
                    <a:lnTo>
                      <a:pt x="1687" y="157"/>
                    </a:lnTo>
                    <a:lnTo>
                      <a:pt x="1687" y="171"/>
                    </a:lnTo>
                    <a:lnTo>
                      <a:pt x="1679" y="175"/>
                    </a:lnTo>
                    <a:lnTo>
                      <a:pt x="1673" y="190"/>
                    </a:lnTo>
                    <a:lnTo>
                      <a:pt x="1682" y="190"/>
                    </a:lnTo>
                    <a:lnTo>
                      <a:pt x="1682" y="206"/>
                    </a:lnTo>
                    <a:lnTo>
                      <a:pt x="1656" y="216"/>
                    </a:lnTo>
                    <a:lnTo>
                      <a:pt x="1629" y="242"/>
                    </a:lnTo>
                    <a:lnTo>
                      <a:pt x="1595" y="228"/>
                    </a:lnTo>
                    <a:lnTo>
                      <a:pt x="1585" y="220"/>
                    </a:lnTo>
                    <a:lnTo>
                      <a:pt x="1562" y="279"/>
                    </a:lnTo>
                    <a:lnTo>
                      <a:pt x="1565" y="284"/>
                    </a:lnTo>
                    <a:lnTo>
                      <a:pt x="1554" y="300"/>
                    </a:lnTo>
                    <a:lnTo>
                      <a:pt x="1554" y="313"/>
                    </a:lnTo>
                    <a:lnTo>
                      <a:pt x="1541" y="317"/>
                    </a:lnTo>
                    <a:lnTo>
                      <a:pt x="1542" y="336"/>
                    </a:lnTo>
                    <a:lnTo>
                      <a:pt x="1560" y="350"/>
                    </a:lnTo>
                    <a:lnTo>
                      <a:pt x="1562" y="343"/>
                    </a:lnTo>
                    <a:lnTo>
                      <a:pt x="1569" y="340"/>
                    </a:lnTo>
                    <a:lnTo>
                      <a:pt x="1589" y="336"/>
                    </a:lnTo>
                    <a:lnTo>
                      <a:pt x="1611" y="351"/>
                    </a:lnTo>
                    <a:lnTo>
                      <a:pt x="1627" y="328"/>
                    </a:lnTo>
                    <a:lnTo>
                      <a:pt x="1629" y="330"/>
                    </a:lnTo>
                    <a:lnTo>
                      <a:pt x="1633" y="332"/>
                    </a:lnTo>
                    <a:lnTo>
                      <a:pt x="1644" y="332"/>
                    </a:lnTo>
                    <a:lnTo>
                      <a:pt x="1646" y="330"/>
                    </a:lnTo>
                    <a:lnTo>
                      <a:pt x="1649" y="332"/>
                    </a:lnTo>
                    <a:lnTo>
                      <a:pt x="1663" y="343"/>
                    </a:lnTo>
                    <a:lnTo>
                      <a:pt x="1673" y="347"/>
                    </a:lnTo>
                    <a:lnTo>
                      <a:pt x="1673" y="358"/>
                    </a:lnTo>
                    <a:lnTo>
                      <a:pt x="1682" y="359"/>
                    </a:lnTo>
                    <a:lnTo>
                      <a:pt x="1682" y="365"/>
                    </a:lnTo>
                    <a:lnTo>
                      <a:pt x="1687" y="373"/>
                    </a:lnTo>
                    <a:lnTo>
                      <a:pt x="1691" y="374"/>
                    </a:lnTo>
                    <a:lnTo>
                      <a:pt x="1699" y="384"/>
                    </a:lnTo>
                    <a:lnTo>
                      <a:pt x="1699" y="389"/>
                    </a:lnTo>
                    <a:lnTo>
                      <a:pt x="1702" y="399"/>
                    </a:lnTo>
                    <a:lnTo>
                      <a:pt x="1702" y="404"/>
                    </a:lnTo>
                    <a:lnTo>
                      <a:pt x="1702" y="408"/>
                    </a:lnTo>
                    <a:lnTo>
                      <a:pt x="1691" y="414"/>
                    </a:lnTo>
                    <a:lnTo>
                      <a:pt x="1687" y="414"/>
                    </a:lnTo>
                    <a:lnTo>
                      <a:pt x="1682" y="414"/>
                    </a:lnTo>
                    <a:lnTo>
                      <a:pt x="1679" y="408"/>
                    </a:lnTo>
                    <a:lnTo>
                      <a:pt x="1673" y="408"/>
                    </a:lnTo>
                    <a:lnTo>
                      <a:pt x="1668" y="404"/>
                    </a:lnTo>
                    <a:lnTo>
                      <a:pt x="1667" y="404"/>
                    </a:lnTo>
                    <a:lnTo>
                      <a:pt x="1663" y="404"/>
                    </a:lnTo>
                    <a:lnTo>
                      <a:pt x="1656" y="404"/>
                    </a:lnTo>
                    <a:lnTo>
                      <a:pt x="1649" y="407"/>
                    </a:lnTo>
                    <a:lnTo>
                      <a:pt x="1644" y="404"/>
                    </a:lnTo>
                    <a:lnTo>
                      <a:pt x="1641" y="408"/>
                    </a:lnTo>
                    <a:lnTo>
                      <a:pt x="1635" y="408"/>
                    </a:lnTo>
                    <a:lnTo>
                      <a:pt x="1629" y="415"/>
                    </a:lnTo>
                    <a:lnTo>
                      <a:pt x="1627" y="418"/>
                    </a:lnTo>
                    <a:lnTo>
                      <a:pt x="1622" y="418"/>
                    </a:lnTo>
                    <a:lnTo>
                      <a:pt x="1621" y="415"/>
                    </a:lnTo>
                    <a:lnTo>
                      <a:pt x="1621" y="414"/>
                    </a:lnTo>
                    <a:lnTo>
                      <a:pt x="1611" y="415"/>
                    </a:lnTo>
                    <a:lnTo>
                      <a:pt x="1611" y="418"/>
                    </a:lnTo>
                    <a:lnTo>
                      <a:pt x="1611" y="422"/>
                    </a:lnTo>
                    <a:lnTo>
                      <a:pt x="1608" y="426"/>
                    </a:lnTo>
                    <a:lnTo>
                      <a:pt x="1600" y="429"/>
                    </a:lnTo>
                    <a:lnTo>
                      <a:pt x="1589" y="426"/>
                    </a:lnTo>
                    <a:lnTo>
                      <a:pt x="1587" y="433"/>
                    </a:lnTo>
                    <a:lnTo>
                      <a:pt x="1581" y="434"/>
                    </a:lnTo>
                    <a:lnTo>
                      <a:pt x="1581" y="437"/>
                    </a:lnTo>
                    <a:lnTo>
                      <a:pt x="1574" y="441"/>
                    </a:lnTo>
                    <a:lnTo>
                      <a:pt x="1570" y="449"/>
                    </a:lnTo>
                    <a:lnTo>
                      <a:pt x="1569" y="456"/>
                    </a:lnTo>
                    <a:lnTo>
                      <a:pt x="1570" y="460"/>
                    </a:lnTo>
                    <a:lnTo>
                      <a:pt x="1565" y="468"/>
                    </a:lnTo>
                    <a:lnTo>
                      <a:pt x="1562" y="468"/>
                    </a:lnTo>
                    <a:lnTo>
                      <a:pt x="1554" y="477"/>
                    </a:lnTo>
                    <a:lnTo>
                      <a:pt x="1549" y="483"/>
                    </a:lnTo>
                    <a:lnTo>
                      <a:pt x="1530" y="485"/>
                    </a:lnTo>
                    <a:lnTo>
                      <a:pt x="1520" y="485"/>
                    </a:lnTo>
                    <a:lnTo>
                      <a:pt x="1514" y="483"/>
                    </a:lnTo>
                    <a:lnTo>
                      <a:pt x="1507" y="485"/>
                    </a:lnTo>
                    <a:lnTo>
                      <a:pt x="1501" y="496"/>
                    </a:lnTo>
                    <a:lnTo>
                      <a:pt x="1496" y="504"/>
                    </a:lnTo>
                    <a:lnTo>
                      <a:pt x="1489" y="513"/>
                    </a:lnTo>
                    <a:lnTo>
                      <a:pt x="1484" y="513"/>
                    </a:lnTo>
                    <a:lnTo>
                      <a:pt x="1480" y="515"/>
                    </a:lnTo>
                    <a:lnTo>
                      <a:pt x="1471" y="526"/>
                    </a:lnTo>
                    <a:lnTo>
                      <a:pt x="1466" y="522"/>
                    </a:lnTo>
                    <a:lnTo>
                      <a:pt x="1458" y="522"/>
                    </a:lnTo>
                    <a:lnTo>
                      <a:pt x="1450" y="519"/>
                    </a:lnTo>
                    <a:lnTo>
                      <a:pt x="1447" y="517"/>
                    </a:lnTo>
                    <a:lnTo>
                      <a:pt x="1444" y="519"/>
                    </a:lnTo>
                    <a:lnTo>
                      <a:pt x="1428" y="504"/>
                    </a:lnTo>
                    <a:lnTo>
                      <a:pt x="1420" y="504"/>
                    </a:lnTo>
                    <a:lnTo>
                      <a:pt x="1412" y="504"/>
                    </a:lnTo>
                    <a:lnTo>
                      <a:pt x="1405" y="508"/>
                    </a:lnTo>
                    <a:lnTo>
                      <a:pt x="1389" y="542"/>
                    </a:lnTo>
                    <a:lnTo>
                      <a:pt x="1389" y="549"/>
                    </a:lnTo>
                    <a:lnTo>
                      <a:pt x="1409" y="575"/>
                    </a:lnTo>
                    <a:lnTo>
                      <a:pt x="1412" y="586"/>
                    </a:lnTo>
                    <a:lnTo>
                      <a:pt x="1383" y="605"/>
                    </a:lnTo>
                    <a:lnTo>
                      <a:pt x="1377" y="609"/>
                    </a:lnTo>
                    <a:lnTo>
                      <a:pt x="1367" y="621"/>
                    </a:lnTo>
                    <a:lnTo>
                      <a:pt x="1364" y="621"/>
                    </a:lnTo>
                    <a:lnTo>
                      <a:pt x="1360" y="635"/>
                    </a:lnTo>
                    <a:lnTo>
                      <a:pt x="1356" y="635"/>
                    </a:lnTo>
                    <a:lnTo>
                      <a:pt x="1354" y="643"/>
                    </a:lnTo>
                    <a:lnTo>
                      <a:pt x="1343" y="647"/>
                    </a:lnTo>
                    <a:lnTo>
                      <a:pt x="1343" y="649"/>
                    </a:lnTo>
                    <a:lnTo>
                      <a:pt x="1339" y="649"/>
                    </a:lnTo>
                    <a:lnTo>
                      <a:pt x="1326" y="653"/>
                    </a:lnTo>
                    <a:lnTo>
                      <a:pt x="1321" y="659"/>
                    </a:lnTo>
                    <a:lnTo>
                      <a:pt x="1313" y="659"/>
                    </a:lnTo>
                    <a:lnTo>
                      <a:pt x="1301" y="659"/>
                    </a:lnTo>
                    <a:lnTo>
                      <a:pt x="1297" y="664"/>
                    </a:lnTo>
                    <a:lnTo>
                      <a:pt x="1286" y="662"/>
                    </a:lnTo>
                    <a:lnTo>
                      <a:pt x="1278" y="662"/>
                    </a:lnTo>
                    <a:lnTo>
                      <a:pt x="1276" y="659"/>
                    </a:lnTo>
                    <a:lnTo>
                      <a:pt x="1252" y="662"/>
                    </a:lnTo>
                    <a:lnTo>
                      <a:pt x="1251" y="662"/>
                    </a:lnTo>
                    <a:lnTo>
                      <a:pt x="1247" y="659"/>
                    </a:lnTo>
                    <a:lnTo>
                      <a:pt x="1240" y="664"/>
                    </a:lnTo>
                    <a:lnTo>
                      <a:pt x="1238" y="666"/>
                    </a:lnTo>
                    <a:lnTo>
                      <a:pt x="1222" y="672"/>
                    </a:lnTo>
                    <a:lnTo>
                      <a:pt x="1199" y="683"/>
                    </a:lnTo>
                    <a:lnTo>
                      <a:pt x="1187" y="687"/>
                    </a:lnTo>
                    <a:lnTo>
                      <a:pt x="1176" y="694"/>
                    </a:lnTo>
                    <a:lnTo>
                      <a:pt x="1167" y="700"/>
                    </a:lnTo>
                    <a:lnTo>
                      <a:pt x="1163" y="702"/>
                    </a:lnTo>
                    <a:lnTo>
                      <a:pt x="1165" y="702"/>
                    </a:lnTo>
                    <a:lnTo>
                      <a:pt x="1163" y="702"/>
                    </a:lnTo>
                    <a:lnTo>
                      <a:pt x="1152" y="717"/>
                    </a:lnTo>
                    <a:lnTo>
                      <a:pt x="1138" y="709"/>
                    </a:lnTo>
                    <a:lnTo>
                      <a:pt x="1139" y="698"/>
                    </a:lnTo>
                    <a:lnTo>
                      <a:pt x="1121" y="700"/>
                    </a:lnTo>
                    <a:lnTo>
                      <a:pt x="1111" y="700"/>
                    </a:lnTo>
                    <a:lnTo>
                      <a:pt x="1092" y="694"/>
                    </a:lnTo>
                    <a:lnTo>
                      <a:pt x="1081" y="687"/>
                    </a:lnTo>
                    <a:lnTo>
                      <a:pt x="1065" y="683"/>
                    </a:lnTo>
                    <a:lnTo>
                      <a:pt x="1045" y="677"/>
                    </a:lnTo>
                    <a:lnTo>
                      <a:pt x="1036" y="659"/>
                    </a:lnTo>
                    <a:lnTo>
                      <a:pt x="971" y="649"/>
                    </a:lnTo>
                    <a:lnTo>
                      <a:pt x="946" y="655"/>
                    </a:lnTo>
                    <a:lnTo>
                      <a:pt x="898" y="649"/>
                    </a:lnTo>
                    <a:lnTo>
                      <a:pt x="882" y="647"/>
                    </a:lnTo>
                    <a:lnTo>
                      <a:pt x="875" y="649"/>
                    </a:lnTo>
                    <a:lnTo>
                      <a:pt x="871" y="649"/>
                    </a:lnTo>
                    <a:lnTo>
                      <a:pt x="866" y="647"/>
                    </a:lnTo>
                    <a:lnTo>
                      <a:pt x="854" y="647"/>
                    </a:lnTo>
                    <a:lnTo>
                      <a:pt x="837" y="643"/>
                    </a:lnTo>
                    <a:lnTo>
                      <a:pt x="837" y="635"/>
                    </a:lnTo>
                    <a:lnTo>
                      <a:pt x="824" y="620"/>
                    </a:lnTo>
                    <a:lnTo>
                      <a:pt x="821" y="613"/>
                    </a:lnTo>
                    <a:lnTo>
                      <a:pt x="806" y="571"/>
                    </a:lnTo>
                    <a:lnTo>
                      <a:pt x="799" y="571"/>
                    </a:lnTo>
                    <a:lnTo>
                      <a:pt x="799" y="557"/>
                    </a:lnTo>
                    <a:lnTo>
                      <a:pt x="802" y="553"/>
                    </a:lnTo>
                    <a:lnTo>
                      <a:pt x="789" y="553"/>
                    </a:lnTo>
                    <a:lnTo>
                      <a:pt x="780" y="549"/>
                    </a:lnTo>
                    <a:lnTo>
                      <a:pt x="778" y="549"/>
                    </a:lnTo>
                    <a:lnTo>
                      <a:pt x="774" y="549"/>
                    </a:lnTo>
                    <a:lnTo>
                      <a:pt x="772" y="541"/>
                    </a:lnTo>
                    <a:lnTo>
                      <a:pt x="756" y="527"/>
                    </a:lnTo>
                    <a:lnTo>
                      <a:pt x="746" y="527"/>
                    </a:lnTo>
                    <a:lnTo>
                      <a:pt x="742" y="517"/>
                    </a:lnTo>
                    <a:lnTo>
                      <a:pt x="736" y="513"/>
                    </a:lnTo>
                    <a:lnTo>
                      <a:pt x="728" y="508"/>
                    </a:lnTo>
                    <a:lnTo>
                      <a:pt x="723" y="508"/>
                    </a:lnTo>
                    <a:lnTo>
                      <a:pt x="721" y="508"/>
                    </a:lnTo>
                    <a:lnTo>
                      <a:pt x="664" y="504"/>
                    </a:lnTo>
                    <a:lnTo>
                      <a:pt x="658" y="504"/>
                    </a:lnTo>
                    <a:lnTo>
                      <a:pt x="646" y="498"/>
                    </a:lnTo>
                    <a:lnTo>
                      <a:pt x="635" y="498"/>
                    </a:lnTo>
                    <a:lnTo>
                      <a:pt x="630" y="492"/>
                    </a:lnTo>
                    <a:lnTo>
                      <a:pt x="626" y="475"/>
                    </a:lnTo>
                    <a:lnTo>
                      <a:pt x="631" y="462"/>
                    </a:lnTo>
                    <a:lnTo>
                      <a:pt x="635" y="456"/>
                    </a:lnTo>
                    <a:lnTo>
                      <a:pt x="638" y="452"/>
                    </a:lnTo>
                    <a:lnTo>
                      <a:pt x="635" y="433"/>
                    </a:lnTo>
                    <a:lnTo>
                      <a:pt x="635" y="426"/>
                    </a:lnTo>
                    <a:lnTo>
                      <a:pt x="638" y="422"/>
                    </a:lnTo>
                    <a:lnTo>
                      <a:pt x="641" y="408"/>
                    </a:lnTo>
                    <a:lnTo>
                      <a:pt x="641" y="404"/>
                    </a:lnTo>
                    <a:lnTo>
                      <a:pt x="638" y="403"/>
                    </a:lnTo>
                    <a:lnTo>
                      <a:pt x="620" y="377"/>
                    </a:lnTo>
                    <a:lnTo>
                      <a:pt x="620" y="366"/>
                    </a:lnTo>
                    <a:lnTo>
                      <a:pt x="619" y="365"/>
                    </a:lnTo>
                    <a:lnTo>
                      <a:pt x="619" y="359"/>
                    </a:lnTo>
                    <a:lnTo>
                      <a:pt x="615" y="354"/>
                    </a:lnTo>
                    <a:lnTo>
                      <a:pt x="606" y="340"/>
                    </a:lnTo>
                    <a:lnTo>
                      <a:pt x="593" y="340"/>
                    </a:lnTo>
                    <a:lnTo>
                      <a:pt x="591" y="336"/>
                    </a:lnTo>
                    <a:lnTo>
                      <a:pt x="587" y="332"/>
                    </a:lnTo>
                    <a:lnTo>
                      <a:pt x="588" y="330"/>
                    </a:lnTo>
                    <a:lnTo>
                      <a:pt x="580" y="328"/>
                    </a:lnTo>
                    <a:lnTo>
                      <a:pt x="576" y="330"/>
                    </a:lnTo>
                    <a:lnTo>
                      <a:pt x="578" y="332"/>
                    </a:lnTo>
                    <a:lnTo>
                      <a:pt x="573" y="335"/>
                    </a:lnTo>
                    <a:lnTo>
                      <a:pt x="561" y="336"/>
                    </a:lnTo>
                    <a:lnTo>
                      <a:pt x="558" y="328"/>
                    </a:lnTo>
                    <a:lnTo>
                      <a:pt x="558" y="321"/>
                    </a:lnTo>
                    <a:lnTo>
                      <a:pt x="550" y="315"/>
                    </a:lnTo>
                    <a:lnTo>
                      <a:pt x="553" y="313"/>
                    </a:lnTo>
                    <a:lnTo>
                      <a:pt x="550" y="309"/>
                    </a:lnTo>
                    <a:lnTo>
                      <a:pt x="547" y="307"/>
                    </a:lnTo>
                    <a:lnTo>
                      <a:pt x="545" y="309"/>
                    </a:lnTo>
                    <a:lnTo>
                      <a:pt x="542" y="305"/>
                    </a:lnTo>
                    <a:lnTo>
                      <a:pt x="542" y="303"/>
                    </a:lnTo>
                    <a:lnTo>
                      <a:pt x="536" y="305"/>
                    </a:lnTo>
                    <a:lnTo>
                      <a:pt x="534" y="300"/>
                    </a:lnTo>
                    <a:lnTo>
                      <a:pt x="528" y="300"/>
                    </a:lnTo>
                    <a:lnTo>
                      <a:pt x="534" y="290"/>
                    </a:lnTo>
                    <a:lnTo>
                      <a:pt x="528" y="288"/>
                    </a:lnTo>
                    <a:lnTo>
                      <a:pt x="528" y="285"/>
                    </a:lnTo>
                    <a:lnTo>
                      <a:pt x="517" y="277"/>
                    </a:lnTo>
                    <a:lnTo>
                      <a:pt x="522" y="275"/>
                    </a:lnTo>
                    <a:lnTo>
                      <a:pt x="526" y="271"/>
                    </a:lnTo>
                    <a:lnTo>
                      <a:pt x="523" y="260"/>
                    </a:lnTo>
                    <a:lnTo>
                      <a:pt x="507" y="265"/>
                    </a:lnTo>
                    <a:lnTo>
                      <a:pt x="488" y="265"/>
                    </a:lnTo>
                    <a:lnTo>
                      <a:pt x="482" y="275"/>
                    </a:lnTo>
                    <a:lnTo>
                      <a:pt x="484" y="288"/>
                    </a:lnTo>
                    <a:lnTo>
                      <a:pt x="477" y="300"/>
                    </a:lnTo>
                    <a:lnTo>
                      <a:pt x="465" y="305"/>
                    </a:lnTo>
                    <a:lnTo>
                      <a:pt x="448" y="305"/>
                    </a:lnTo>
                    <a:lnTo>
                      <a:pt x="439" y="335"/>
                    </a:lnTo>
                    <a:lnTo>
                      <a:pt x="444" y="378"/>
                    </a:lnTo>
                    <a:lnTo>
                      <a:pt x="442" y="378"/>
                    </a:lnTo>
                    <a:lnTo>
                      <a:pt x="439" y="385"/>
                    </a:lnTo>
                    <a:lnTo>
                      <a:pt x="428" y="388"/>
                    </a:lnTo>
                    <a:lnTo>
                      <a:pt x="416" y="399"/>
                    </a:lnTo>
                    <a:lnTo>
                      <a:pt x="408" y="400"/>
                    </a:lnTo>
                    <a:lnTo>
                      <a:pt x="410" y="393"/>
                    </a:lnTo>
                    <a:lnTo>
                      <a:pt x="405" y="389"/>
                    </a:lnTo>
                    <a:lnTo>
                      <a:pt x="381" y="392"/>
                    </a:lnTo>
                    <a:lnTo>
                      <a:pt x="348" y="377"/>
                    </a:lnTo>
                    <a:lnTo>
                      <a:pt x="345" y="392"/>
                    </a:lnTo>
                    <a:lnTo>
                      <a:pt x="321" y="477"/>
                    </a:lnTo>
                    <a:lnTo>
                      <a:pt x="332" y="483"/>
                    </a:lnTo>
                    <a:lnTo>
                      <a:pt x="329" y="502"/>
                    </a:lnTo>
                    <a:lnTo>
                      <a:pt x="321" y="494"/>
                    </a:lnTo>
                    <a:lnTo>
                      <a:pt x="307" y="500"/>
                    </a:lnTo>
                    <a:lnTo>
                      <a:pt x="297" y="490"/>
                    </a:lnTo>
                    <a:lnTo>
                      <a:pt x="274" y="500"/>
                    </a:lnTo>
                    <a:lnTo>
                      <a:pt x="240" y="507"/>
                    </a:lnTo>
                    <a:lnTo>
                      <a:pt x="230" y="513"/>
                    </a:lnTo>
                    <a:lnTo>
                      <a:pt x="236" y="522"/>
                    </a:lnTo>
                    <a:lnTo>
                      <a:pt x="244" y="519"/>
                    </a:lnTo>
                    <a:lnTo>
                      <a:pt x="255" y="526"/>
                    </a:lnTo>
                    <a:lnTo>
                      <a:pt x="251" y="530"/>
                    </a:lnTo>
                    <a:lnTo>
                      <a:pt x="246" y="541"/>
                    </a:lnTo>
                    <a:lnTo>
                      <a:pt x="251" y="560"/>
                    </a:lnTo>
                    <a:lnTo>
                      <a:pt x="261" y="601"/>
                    </a:lnTo>
                    <a:lnTo>
                      <a:pt x="260" y="609"/>
                    </a:lnTo>
                    <a:lnTo>
                      <a:pt x="263" y="609"/>
                    </a:lnTo>
                    <a:lnTo>
                      <a:pt x="263" y="620"/>
                    </a:lnTo>
                    <a:lnTo>
                      <a:pt x="251" y="625"/>
                    </a:lnTo>
                    <a:lnTo>
                      <a:pt x="256" y="635"/>
                    </a:lnTo>
                    <a:lnTo>
                      <a:pt x="244" y="639"/>
                    </a:lnTo>
                    <a:lnTo>
                      <a:pt x="241" y="649"/>
                    </a:lnTo>
                    <a:lnTo>
                      <a:pt x="244" y="668"/>
                    </a:lnTo>
                    <a:lnTo>
                      <a:pt x="244" y="685"/>
                    </a:lnTo>
                    <a:lnTo>
                      <a:pt x="230" y="685"/>
                    </a:lnTo>
                    <a:lnTo>
                      <a:pt x="227" y="694"/>
                    </a:lnTo>
                    <a:lnTo>
                      <a:pt x="181" y="719"/>
                    </a:lnTo>
                    <a:lnTo>
                      <a:pt x="164" y="744"/>
                    </a:lnTo>
                    <a:lnTo>
                      <a:pt x="119" y="744"/>
                    </a:lnTo>
                    <a:lnTo>
                      <a:pt x="111" y="773"/>
                    </a:lnTo>
                    <a:lnTo>
                      <a:pt x="101" y="785"/>
                    </a:lnTo>
                    <a:lnTo>
                      <a:pt x="97" y="781"/>
                    </a:lnTo>
                    <a:lnTo>
                      <a:pt x="87" y="789"/>
                    </a:lnTo>
                    <a:lnTo>
                      <a:pt x="74" y="789"/>
                    </a:lnTo>
                    <a:lnTo>
                      <a:pt x="72" y="767"/>
                    </a:lnTo>
                    <a:lnTo>
                      <a:pt x="58" y="781"/>
                    </a:lnTo>
                    <a:lnTo>
                      <a:pt x="47" y="777"/>
                    </a:lnTo>
                    <a:lnTo>
                      <a:pt x="47" y="788"/>
                    </a:lnTo>
                    <a:lnTo>
                      <a:pt x="42" y="785"/>
                    </a:lnTo>
                    <a:lnTo>
                      <a:pt x="31" y="797"/>
                    </a:lnTo>
                    <a:lnTo>
                      <a:pt x="15" y="801"/>
                    </a:lnTo>
                    <a:lnTo>
                      <a:pt x="9" y="816"/>
                    </a:lnTo>
                    <a:lnTo>
                      <a:pt x="12" y="830"/>
                    </a:lnTo>
                    <a:lnTo>
                      <a:pt x="9" y="838"/>
                    </a:lnTo>
                    <a:lnTo>
                      <a:pt x="0" y="838"/>
                    </a:lnTo>
                    <a:lnTo>
                      <a:pt x="0" y="851"/>
                    </a:lnTo>
                    <a:lnTo>
                      <a:pt x="9" y="868"/>
                    </a:lnTo>
                    <a:lnTo>
                      <a:pt x="4" y="874"/>
                    </a:lnTo>
                    <a:lnTo>
                      <a:pt x="12" y="893"/>
                    </a:lnTo>
                    <a:lnTo>
                      <a:pt x="17" y="893"/>
                    </a:lnTo>
                    <a:lnTo>
                      <a:pt x="19" y="885"/>
                    </a:lnTo>
                    <a:lnTo>
                      <a:pt x="27" y="885"/>
                    </a:lnTo>
                    <a:lnTo>
                      <a:pt x="45" y="897"/>
                    </a:lnTo>
                    <a:lnTo>
                      <a:pt x="45" y="915"/>
                    </a:lnTo>
                    <a:lnTo>
                      <a:pt x="50" y="938"/>
                    </a:lnTo>
                    <a:lnTo>
                      <a:pt x="50" y="949"/>
                    </a:lnTo>
                    <a:lnTo>
                      <a:pt x="58" y="961"/>
                    </a:lnTo>
                    <a:lnTo>
                      <a:pt x="50" y="968"/>
                    </a:lnTo>
                    <a:lnTo>
                      <a:pt x="50" y="972"/>
                    </a:lnTo>
                    <a:lnTo>
                      <a:pt x="47" y="972"/>
                    </a:lnTo>
                    <a:lnTo>
                      <a:pt x="34" y="9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15" name="Freeform 399"/>
              <p:cNvSpPr>
                <a:spLocks/>
              </p:cNvSpPr>
              <p:nvPr/>
            </p:nvSpPr>
            <p:spPr bwMode="auto">
              <a:xfrm>
                <a:off x="4007" y="2358"/>
                <a:ext cx="29" cy="39"/>
              </a:xfrm>
              <a:custGeom>
                <a:avLst/>
                <a:gdLst/>
                <a:ahLst/>
                <a:cxnLst>
                  <a:cxn ang="0">
                    <a:pos x="32" y="9"/>
                  </a:cxn>
                  <a:cxn ang="0">
                    <a:pos x="35" y="9"/>
                  </a:cxn>
                  <a:cxn ang="0">
                    <a:pos x="40" y="9"/>
                  </a:cxn>
                  <a:cxn ang="0">
                    <a:pos x="43" y="11"/>
                  </a:cxn>
                  <a:cxn ang="0">
                    <a:pos x="50" y="9"/>
                  </a:cxn>
                  <a:cxn ang="0">
                    <a:pos x="50" y="14"/>
                  </a:cxn>
                  <a:cxn ang="0">
                    <a:pos x="54" y="5"/>
                  </a:cxn>
                  <a:cxn ang="0">
                    <a:pos x="63" y="5"/>
                  </a:cxn>
                  <a:cxn ang="0">
                    <a:pos x="66" y="14"/>
                  </a:cxn>
                  <a:cxn ang="0">
                    <a:pos x="65" y="3"/>
                  </a:cxn>
                  <a:cxn ang="0">
                    <a:pos x="73" y="14"/>
                  </a:cxn>
                  <a:cxn ang="0">
                    <a:pos x="71" y="3"/>
                  </a:cxn>
                  <a:cxn ang="0">
                    <a:pos x="75" y="0"/>
                  </a:cxn>
                  <a:cxn ang="0">
                    <a:pos x="78" y="9"/>
                  </a:cxn>
                  <a:cxn ang="0">
                    <a:pos x="85" y="9"/>
                  </a:cxn>
                  <a:cxn ang="0">
                    <a:pos x="88" y="28"/>
                  </a:cxn>
                  <a:cxn ang="0">
                    <a:pos x="81" y="34"/>
                  </a:cxn>
                  <a:cxn ang="0">
                    <a:pos x="78" y="28"/>
                  </a:cxn>
                  <a:cxn ang="0">
                    <a:pos x="71" y="58"/>
                  </a:cxn>
                  <a:cxn ang="0">
                    <a:pos x="67" y="56"/>
                  </a:cxn>
                  <a:cxn ang="0">
                    <a:pos x="70" y="62"/>
                  </a:cxn>
                  <a:cxn ang="0">
                    <a:pos x="71" y="60"/>
                  </a:cxn>
                  <a:cxn ang="0">
                    <a:pos x="66" y="77"/>
                  </a:cxn>
                  <a:cxn ang="0">
                    <a:pos x="67" y="75"/>
                  </a:cxn>
                  <a:cxn ang="0">
                    <a:pos x="70" y="81"/>
                  </a:cxn>
                  <a:cxn ang="0">
                    <a:pos x="66" y="85"/>
                  </a:cxn>
                  <a:cxn ang="0">
                    <a:pos x="59" y="85"/>
                  </a:cxn>
                  <a:cxn ang="0">
                    <a:pos x="52" y="96"/>
                  </a:cxn>
                  <a:cxn ang="0">
                    <a:pos x="52" y="104"/>
                  </a:cxn>
                  <a:cxn ang="0">
                    <a:pos x="52" y="100"/>
                  </a:cxn>
                  <a:cxn ang="0">
                    <a:pos x="40" y="104"/>
                  </a:cxn>
                  <a:cxn ang="0">
                    <a:pos x="37" y="114"/>
                  </a:cxn>
                  <a:cxn ang="0">
                    <a:pos x="35" y="118"/>
                  </a:cxn>
                  <a:cxn ang="0">
                    <a:pos x="32" y="111"/>
                  </a:cxn>
                  <a:cxn ang="0">
                    <a:pos x="29" y="118"/>
                  </a:cxn>
                  <a:cxn ang="0">
                    <a:pos x="29" y="108"/>
                  </a:cxn>
                  <a:cxn ang="0">
                    <a:pos x="19" y="108"/>
                  </a:cxn>
                  <a:cxn ang="0">
                    <a:pos x="2" y="96"/>
                  </a:cxn>
                  <a:cxn ang="0">
                    <a:pos x="0" y="77"/>
                  </a:cxn>
                  <a:cxn ang="0">
                    <a:pos x="0" y="47"/>
                  </a:cxn>
                  <a:cxn ang="0">
                    <a:pos x="24" y="24"/>
                  </a:cxn>
                  <a:cxn ang="0">
                    <a:pos x="24" y="20"/>
                  </a:cxn>
                  <a:cxn ang="0">
                    <a:pos x="19" y="24"/>
                  </a:cxn>
                  <a:cxn ang="0">
                    <a:pos x="24" y="14"/>
                  </a:cxn>
                  <a:cxn ang="0">
                    <a:pos x="35" y="15"/>
                  </a:cxn>
                  <a:cxn ang="0">
                    <a:pos x="32" y="9"/>
                  </a:cxn>
                </a:cxnLst>
                <a:rect l="0" t="0" r="r" b="b"/>
                <a:pathLst>
                  <a:path w="88" h="118">
                    <a:moveTo>
                      <a:pt x="32" y="9"/>
                    </a:moveTo>
                    <a:lnTo>
                      <a:pt x="35" y="9"/>
                    </a:lnTo>
                    <a:lnTo>
                      <a:pt x="40" y="9"/>
                    </a:lnTo>
                    <a:lnTo>
                      <a:pt x="43" y="11"/>
                    </a:lnTo>
                    <a:lnTo>
                      <a:pt x="50" y="9"/>
                    </a:lnTo>
                    <a:lnTo>
                      <a:pt x="50" y="14"/>
                    </a:lnTo>
                    <a:lnTo>
                      <a:pt x="54" y="5"/>
                    </a:lnTo>
                    <a:lnTo>
                      <a:pt x="63" y="5"/>
                    </a:lnTo>
                    <a:lnTo>
                      <a:pt x="66" y="14"/>
                    </a:lnTo>
                    <a:lnTo>
                      <a:pt x="65" y="3"/>
                    </a:lnTo>
                    <a:lnTo>
                      <a:pt x="73" y="14"/>
                    </a:lnTo>
                    <a:lnTo>
                      <a:pt x="71" y="3"/>
                    </a:lnTo>
                    <a:lnTo>
                      <a:pt x="75" y="0"/>
                    </a:lnTo>
                    <a:lnTo>
                      <a:pt x="78" y="9"/>
                    </a:lnTo>
                    <a:lnTo>
                      <a:pt x="85" y="9"/>
                    </a:lnTo>
                    <a:lnTo>
                      <a:pt x="88" y="28"/>
                    </a:lnTo>
                    <a:lnTo>
                      <a:pt x="81" y="34"/>
                    </a:lnTo>
                    <a:lnTo>
                      <a:pt x="78" y="28"/>
                    </a:lnTo>
                    <a:lnTo>
                      <a:pt x="71" y="58"/>
                    </a:lnTo>
                    <a:lnTo>
                      <a:pt x="67" y="56"/>
                    </a:lnTo>
                    <a:lnTo>
                      <a:pt x="70" y="62"/>
                    </a:lnTo>
                    <a:lnTo>
                      <a:pt x="71" y="60"/>
                    </a:lnTo>
                    <a:lnTo>
                      <a:pt x="66" y="77"/>
                    </a:lnTo>
                    <a:lnTo>
                      <a:pt x="67" y="75"/>
                    </a:lnTo>
                    <a:lnTo>
                      <a:pt x="70" y="81"/>
                    </a:lnTo>
                    <a:lnTo>
                      <a:pt x="66" y="85"/>
                    </a:lnTo>
                    <a:lnTo>
                      <a:pt x="59" y="85"/>
                    </a:lnTo>
                    <a:lnTo>
                      <a:pt x="52" y="96"/>
                    </a:lnTo>
                    <a:lnTo>
                      <a:pt x="52" y="104"/>
                    </a:lnTo>
                    <a:lnTo>
                      <a:pt x="52" y="100"/>
                    </a:lnTo>
                    <a:lnTo>
                      <a:pt x="40" y="104"/>
                    </a:lnTo>
                    <a:lnTo>
                      <a:pt x="37" y="114"/>
                    </a:lnTo>
                    <a:lnTo>
                      <a:pt x="35" y="118"/>
                    </a:lnTo>
                    <a:lnTo>
                      <a:pt x="32" y="111"/>
                    </a:lnTo>
                    <a:lnTo>
                      <a:pt x="29" y="118"/>
                    </a:lnTo>
                    <a:lnTo>
                      <a:pt x="29" y="108"/>
                    </a:lnTo>
                    <a:lnTo>
                      <a:pt x="19" y="108"/>
                    </a:lnTo>
                    <a:lnTo>
                      <a:pt x="2" y="96"/>
                    </a:lnTo>
                    <a:lnTo>
                      <a:pt x="0" y="77"/>
                    </a:lnTo>
                    <a:lnTo>
                      <a:pt x="0" y="47"/>
                    </a:lnTo>
                    <a:lnTo>
                      <a:pt x="24" y="24"/>
                    </a:lnTo>
                    <a:lnTo>
                      <a:pt x="24" y="20"/>
                    </a:lnTo>
                    <a:lnTo>
                      <a:pt x="19" y="24"/>
                    </a:lnTo>
                    <a:lnTo>
                      <a:pt x="24" y="14"/>
                    </a:lnTo>
                    <a:lnTo>
                      <a:pt x="35" y="15"/>
                    </a:lnTo>
                    <a:lnTo>
                      <a:pt x="32" y="9"/>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14" name="Freeform 398"/>
              <p:cNvSpPr>
                <a:spLocks/>
              </p:cNvSpPr>
              <p:nvPr/>
            </p:nvSpPr>
            <p:spPr bwMode="auto">
              <a:xfrm>
                <a:off x="3588" y="2023"/>
                <a:ext cx="380" cy="314"/>
              </a:xfrm>
              <a:custGeom>
                <a:avLst/>
                <a:gdLst/>
                <a:ahLst/>
                <a:cxnLst>
                  <a:cxn ang="0">
                    <a:pos x="16" y="1"/>
                  </a:cxn>
                  <a:cxn ang="0">
                    <a:pos x="40" y="15"/>
                  </a:cxn>
                  <a:cxn ang="0">
                    <a:pos x="63" y="70"/>
                  </a:cxn>
                  <a:cxn ang="0">
                    <a:pos x="82" y="84"/>
                  </a:cxn>
                  <a:cxn ang="0">
                    <a:pos x="126" y="91"/>
                  </a:cxn>
                  <a:cxn ang="0">
                    <a:pos x="147" y="74"/>
                  </a:cxn>
                  <a:cxn ang="0">
                    <a:pos x="195" y="84"/>
                  </a:cxn>
                  <a:cxn ang="0">
                    <a:pos x="207" y="129"/>
                  </a:cxn>
                  <a:cxn ang="0">
                    <a:pos x="193" y="153"/>
                  </a:cxn>
                  <a:cxn ang="0">
                    <a:pos x="169" y="177"/>
                  </a:cxn>
                  <a:cxn ang="0">
                    <a:pos x="169" y="227"/>
                  </a:cxn>
                  <a:cxn ang="0">
                    <a:pos x="177" y="267"/>
                  </a:cxn>
                  <a:cxn ang="0">
                    <a:pos x="143" y="274"/>
                  </a:cxn>
                  <a:cxn ang="0">
                    <a:pos x="153" y="310"/>
                  </a:cxn>
                  <a:cxn ang="0">
                    <a:pos x="156" y="340"/>
                  </a:cxn>
                  <a:cxn ang="0">
                    <a:pos x="183" y="355"/>
                  </a:cxn>
                  <a:cxn ang="0">
                    <a:pos x="202" y="367"/>
                  </a:cxn>
                  <a:cxn ang="0">
                    <a:pos x="229" y="393"/>
                  </a:cxn>
                  <a:cxn ang="0">
                    <a:pos x="252" y="408"/>
                  </a:cxn>
                  <a:cxn ang="0">
                    <a:pos x="267" y="405"/>
                  </a:cxn>
                  <a:cxn ang="0">
                    <a:pos x="338" y="473"/>
                  </a:cxn>
                  <a:cxn ang="0">
                    <a:pos x="352" y="484"/>
                  </a:cxn>
                  <a:cxn ang="0">
                    <a:pos x="387" y="497"/>
                  </a:cxn>
                  <a:cxn ang="0">
                    <a:pos x="414" y="524"/>
                  </a:cxn>
                  <a:cxn ang="0">
                    <a:pos x="425" y="531"/>
                  </a:cxn>
                  <a:cxn ang="0">
                    <a:pos x="440" y="536"/>
                  </a:cxn>
                  <a:cxn ang="0">
                    <a:pos x="479" y="546"/>
                  </a:cxn>
                  <a:cxn ang="0">
                    <a:pos x="505" y="543"/>
                  </a:cxn>
                  <a:cxn ang="0">
                    <a:pos x="569" y="517"/>
                  </a:cxn>
                  <a:cxn ang="0">
                    <a:pos x="628" y="543"/>
                  </a:cxn>
                  <a:cxn ang="0">
                    <a:pos x="647" y="547"/>
                  </a:cxn>
                  <a:cxn ang="0">
                    <a:pos x="683" y="516"/>
                  </a:cxn>
                  <a:cxn ang="0">
                    <a:pos x="717" y="480"/>
                  </a:cxn>
                  <a:cxn ang="0">
                    <a:pos x="740" y="458"/>
                  </a:cxn>
                  <a:cxn ang="0">
                    <a:pos x="757" y="471"/>
                  </a:cxn>
                  <a:cxn ang="0">
                    <a:pos x="792" y="448"/>
                  </a:cxn>
                  <a:cxn ang="0">
                    <a:pos x="795" y="473"/>
                  </a:cxn>
                  <a:cxn ang="0">
                    <a:pos x="806" y="497"/>
                  </a:cxn>
                  <a:cxn ang="0">
                    <a:pos x="818" y="509"/>
                  </a:cxn>
                  <a:cxn ang="0">
                    <a:pos x="837" y="522"/>
                  </a:cxn>
                  <a:cxn ang="0">
                    <a:pos x="876" y="554"/>
                  </a:cxn>
                  <a:cxn ang="0">
                    <a:pos x="891" y="600"/>
                  </a:cxn>
                  <a:cxn ang="0">
                    <a:pos x="889" y="648"/>
                  </a:cxn>
                  <a:cxn ang="0">
                    <a:pos x="879" y="667"/>
                  </a:cxn>
                  <a:cxn ang="0">
                    <a:pos x="870" y="677"/>
                  </a:cxn>
                  <a:cxn ang="0">
                    <a:pos x="855" y="723"/>
                  </a:cxn>
                  <a:cxn ang="0">
                    <a:pos x="853" y="752"/>
                  </a:cxn>
                  <a:cxn ang="0">
                    <a:pos x="855" y="778"/>
                  </a:cxn>
                  <a:cxn ang="0">
                    <a:pos x="897" y="768"/>
                  </a:cxn>
                  <a:cxn ang="0">
                    <a:pos x="897" y="805"/>
                  </a:cxn>
                  <a:cxn ang="0">
                    <a:pos x="909" y="828"/>
                  </a:cxn>
                  <a:cxn ang="0">
                    <a:pos x="914" y="845"/>
                  </a:cxn>
                  <a:cxn ang="0">
                    <a:pos x="921" y="886"/>
                  </a:cxn>
                  <a:cxn ang="0">
                    <a:pos x="940" y="913"/>
                  </a:cxn>
                  <a:cxn ang="0">
                    <a:pos x="951" y="920"/>
                  </a:cxn>
                  <a:cxn ang="0">
                    <a:pos x="981" y="916"/>
                  </a:cxn>
                  <a:cxn ang="0">
                    <a:pos x="997" y="875"/>
                  </a:cxn>
                  <a:cxn ang="0">
                    <a:pos x="1028" y="845"/>
                  </a:cxn>
                  <a:cxn ang="0">
                    <a:pos x="1047" y="866"/>
                  </a:cxn>
                  <a:cxn ang="0">
                    <a:pos x="1061" y="845"/>
                  </a:cxn>
                  <a:cxn ang="0">
                    <a:pos x="1101" y="847"/>
                  </a:cxn>
                  <a:cxn ang="0">
                    <a:pos x="1119" y="824"/>
                  </a:cxn>
                </a:cxnLst>
                <a:rect l="0" t="0" r="r" b="b"/>
                <a:pathLst>
                  <a:path w="1139" h="940">
                    <a:moveTo>
                      <a:pt x="0" y="0"/>
                    </a:moveTo>
                    <a:lnTo>
                      <a:pt x="6" y="0"/>
                    </a:lnTo>
                    <a:lnTo>
                      <a:pt x="8" y="0"/>
                    </a:lnTo>
                    <a:lnTo>
                      <a:pt x="11" y="0"/>
                    </a:lnTo>
                    <a:lnTo>
                      <a:pt x="13" y="4"/>
                    </a:lnTo>
                    <a:lnTo>
                      <a:pt x="13" y="5"/>
                    </a:lnTo>
                    <a:lnTo>
                      <a:pt x="13" y="4"/>
                    </a:lnTo>
                    <a:lnTo>
                      <a:pt x="16" y="1"/>
                    </a:lnTo>
                    <a:lnTo>
                      <a:pt x="21" y="1"/>
                    </a:lnTo>
                    <a:lnTo>
                      <a:pt x="30" y="5"/>
                    </a:lnTo>
                    <a:lnTo>
                      <a:pt x="32" y="11"/>
                    </a:lnTo>
                    <a:lnTo>
                      <a:pt x="32" y="16"/>
                    </a:lnTo>
                    <a:lnTo>
                      <a:pt x="35" y="16"/>
                    </a:lnTo>
                    <a:lnTo>
                      <a:pt x="35" y="15"/>
                    </a:lnTo>
                    <a:lnTo>
                      <a:pt x="38" y="15"/>
                    </a:lnTo>
                    <a:lnTo>
                      <a:pt x="40" y="15"/>
                    </a:lnTo>
                    <a:lnTo>
                      <a:pt x="46" y="16"/>
                    </a:lnTo>
                    <a:lnTo>
                      <a:pt x="50" y="20"/>
                    </a:lnTo>
                    <a:lnTo>
                      <a:pt x="50" y="26"/>
                    </a:lnTo>
                    <a:lnTo>
                      <a:pt x="53" y="30"/>
                    </a:lnTo>
                    <a:lnTo>
                      <a:pt x="55" y="46"/>
                    </a:lnTo>
                    <a:lnTo>
                      <a:pt x="51" y="53"/>
                    </a:lnTo>
                    <a:lnTo>
                      <a:pt x="59" y="70"/>
                    </a:lnTo>
                    <a:lnTo>
                      <a:pt x="63" y="70"/>
                    </a:lnTo>
                    <a:lnTo>
                      <a:pt x="65" y="70"/>
                    </a:lnTo>
                    <a:lnTo>
                      <a:pt x="67" y="70"/>
                    </a:lnTo>
                    <a:lnTo>
                      <a:pt x="69" y="70"/>
                    </a:lnTo>
                    <a:lnTo>
                      <a:pt x="70" y="68"/>
                    </a:lnTo>
                    <a:lnTo>
                      <a:pt x="73" y="63"/>
                    </a:lnTo>
                    <a:lnTo>
                      <a:pt x="77" y="76"/>
                    </a:lnTo>
                    <a:lnTo>
                      <a:pt x="82" y="78"/>
                    </a:lnTo>
                    <a:lnTo>
                      <a:pt x="82" y="84"/>
                    </a:lnTo>
                    <a:lnTo>
                      <a:pt x="86" y="84"/>
                    </a:lnTo>
                    <a:lnTo>
                      <a:pt x="92" y="87"/>
                    </a:lnTo>
                    <a:lnTo>
                      <a:pt x="103" y="89"/>
                    </a:lnTo>
                    <a:lnTo>
                      <a:pt x="107" y="93"/>
                    </a:lnTo>
                    <a:lnTo>
                      <a:pt x="108" y="91"/>
                    </a:lnTo>
                    <a:lnTo>
                      <a:pt x="120" y="91"/>
                    </a:lnTo>
                    <a:lnTo>
                      <a:pt x="126" y="93"/>
                    </a:lnTo>
                    <a:lnTo>
                      <a:pt x="126" y="91"/>
                    </a:lnTo>
                    <a:lnTo>
                      <a:pt x="126" y="89"/>
                    </a:lnTo>
                    <a:lnTo>
                      <a:pt x="128" y="87"/>
                    </a:lnTo>
                    <a:lnTo>
                      <a:pt x="131" y="89"/>
                    </a:lnTo>
                    <a:lnTo>
                      <a:pt x="137" y="80"/>
                    </a:lnTo>
                    <a:lnTo>
                      <a:pt x="139" y="80"/>
                    </a:lnTo>
                    <a:lnTo>
                      <a:pt x="142" y="78"/>
                    </a:lnTo>
                    <a:lnTo>
                      <a:pt x="143" y="74"/>
                    </a:lnTo>
                    <a:lnTo>
                      <a:pt x="147" y="74"/>
                    </a:lnTo>
                    <a:lnTo>
                      <a:pt x="156" y="63"/>
                    </a:lnTo>
                    <a:lnTo>
                      <a:pt x="180" y="61"/>
                    </a:lnTo>
                    <a:lnTo>
                      <a:pt x="180" y="63"/>
                    </a:lnTo>
                    <a:lnTo>
                      <a:pt x="180" y="65"/>
                    </a:lnTo>
                    <a:lnTo>
                      <a:pt x="188" y="70"/>
                    </a:lnTo>
                    <a:lnTo>
                      <a:pt x="188" y="74"/>
                    </a:lnTo>
                    <a:lnTo>
                      <a:pt x="188" y="84"/>
                    </a:lnTo>
                    <a:lnTo>
                      <a:pt x="195" y="84"/>
                    </a:lnTo>
                    <a:lnTo>
                      <a:pt x="195" y="87"/>
                    </a:lnTo>
                    <a:lnTo>
                      <a:pt x="199" y="84"/>
                    </a:lnTo>
                    <a:lnTo>
                      <a:pt x="200" y="84"/>
                    </a:lnTo>
                    <a:lnTo>
                      <a:pt x="202" y="95"/>
                    </a:lnTo>
                    <a:lnTo>
                      <a:pt x="207" y="87"/>
                    </a:lnTo>
                    <a:lnTo>
                      <a:pt x="217" y="89"/>
                    </a:lnTo>
                    <a:lnTo>
                      <a:pt x="207" y="127"/>
                    </a:lnTo>
                    <a:lnTo>
                      <a:pt x="207" y="129"/>
                    </a:lnTo>
                    <a:lnTo>
                      <a:pt x="206" y="135"/>
                    </a:lnTo>
                    <a:lnTo>
                      <a:pt x="204" y="139"/>
                    </a:lnTo>
                    <a:lnTo>
                      <a:pt x="196" y="139"/>
                    </a:lnTo>
                    <a:lnTo>
                      <a:pt x="196" y="143"/>
                    </a:lnTo>
                    <a:lnTo>
                      <a:pt x="193" y="146"/>
                    </a:lnTo>
                    <a:lnTo>
                      <a:pt x="188" y="149"/>
                    </a:lnTo>
                    <a:lnTo>
                      <a:pt x="192" y="149"/>
                    </a:lnTo>
                    <a:lnTo>
                      <a:pt x="193" y="153"/>
                    </a:lnTo>
                    <a:lnTo>
                      <a:pt x="188" y="154"/>
                    </a:lnTo>
                    <a:lnTo>
                      <a:pt x="183" y="154"/>
                    </a:lnTo>
                    <a:lnTo>
                      <a:pt x="187" y="168"/>
                    </a:lnTo>
                    <a:lnTo>
                      <a:pt x="183" y="168"/>
                    </a:lnTo>
                    <a:lnTo>
                      <a:pt x="183" y="173"/>
                    </a:lnTo>
                    <a:lnTo>
                      <a:pt x="183" y="177"/>
                    </a:lnTo>
                    <a:lnTo>
                      <a:pt x="180" y="177"/>
                    </a:lnTo>
                    <a:lnTo>
                      <a:pt x="169" y="177"/>
                    </a:lnTo>
                    <a:lnTo>
                      <a:pt x="166" y="177"/>
                    </a:lnTo>
                    <a:lnTo>
                      <a:pt x="164" y="177"/>
                    </a:lnTo>
                    <a:lnTo>
                      <a:pt x="161" y="183"/>
                    </a:lnTo>
                    <a:lnTo>
                      <a:pt x="166" y="203"/>
                    </a:lnTo>
                    <a:lnTo>
                      <a:pt x="161" y="203"/>
                    </a:lnTo>
                    <a:lnTo>
                      <a:pt x="161" y="214"/>
                    </a:lnTo>
                    <a:lnTo>
                      <a:pt x="166" y="227"/>
                    </a:lnTo>
                    <a:lnTo>
                      <a:pt x="169" y="227"/>
                    </a:lnTo>
                    <a:lnTo>
                      <a:pt x="175" y="229"/>
                    </a:lnTo>
                    <a:lnTo>
                      <a:pt x="177" y="229"/>
                    </a:lnTo>
                    <a:lnTo>
                      <a:pt x="177" y="240"/>
                    </a:lnTo>
                    <a:lnTo>
                      <a:pt x="183" y="251"/>
                    </a:lnTo>
                    <a:lnTo>
                      <a:pt x="183" y="255"/>
                    </a:lnTo>
                    <a:lnTo>
                      <a:pt x="183" y="259"/>
                    </a:lnTo>
                    <a:lnTo>
                      <a:pt x="180" y="261"/>
                    </a:lnTo>
                    <a:lnTo>
                      <a:pt x="177" y="267"/>
                    </a:lnTo>
                    <a:lnTo>
                      <a:pt x="177" y="269"/>
                    </a:lnTo>
                    <a:lnTo>
                      <a:pt x="172" y="269"/>
                    </a:lnTo>
                    <a:lnTo>
                      <a:pt x="164" y="278"/>
                    </a:lnTo>
                    <a:lnTo>
                      <a:pt x="156" y="271"/>
                    </a:lnTo>
                    <a:lnTo>
                      <a:pt x="156" y="261"/>
                    </a:lnTo>
                    <a:lnTo>
                      <a:pt x="147" y="263"/>
                    </a:lnTo>
                    <a:lnTo>
                      <a:pt x="143" y="263"/>
                    </a:lnTo>
                    <a:lnTo>
                      <a:pt x="143" y="274"/>
                    </a:lnTo>
                    <a:lnTo>
                      <a:pt x="143" y="276"/>
                    </a:lnTo>
                    <a:lnTo>
                      <a:pt x="143" y="278"/>
                    </a:lnTo>
                    <a:lnTo>
                      <a:pt x="143" y="286"/>
                    </a:lnTo>
                    <a:lnTo>
                      <a:pt x="147" y="286"/>
                    </a:lnTo>
                    <a:lnTo>
                      <a:pt x="150" y="291"/>
                    </a:lnTo>
                    <a:lnTo>
                      <a:pt x="153" y="295"/>
                    </a:lnTo>
                    <a:lnTo>
                      <a:pt x="156" y="299"/>
                    </a:lnTo>
                    <a:lnTo>
                      <a:pt x="153" y="310"/>
                    </a:lnTo>
                    <a:lnTo>
                      <a:pt x="153" y="311"/>
                    </a:lnTo>
                    <a:lnTo>
                      <a:pt x="153" y="314"/>
                    </a:lnTo>
                    <a:lnTo>
                      <a:pt x="156" y="316"/>
                    </a:lnTo>
                    <a:lnTo>
                      <a:pt x="156" y="321"/>
                    </a:lnTo>
                    <a:lnTo>
                      <a:pt x="158" y="322"/>
                    </a:lnTo>
                    <a:lnTo>
                      <a:pt x="153" y="330"/>
                    </a:lnTo>
                    <a:lnTo>
                      <a:pt x="156" y="330"/>
                    </a:lnTo>
                    <a:lnTo>
                      <a:pt x="156" y="340"/>
                    </a:lnTo>
                    <a:lnTo>
                      <a:pt x="164" y="340"/>
                    </a:lnTo>
                    <a:lnTo>
                      <a:pt x="166" y="330"/>
                    </a:lnTo>
                    <a:lnTo>
                      <a:pt x="172" y="340"/>
                    </a:lnTo>
                    <a:lnTo>
                      <a:pt x="175" y="341"/>
                    </a:lnTo>
                    <a:lnTo>
                      <a:pt x="175" y="344"/>
                    </a:lnTo>
                    <a:lnTo>
                      <a:pt x="177" y="348"/>
                    </a:lnTo>
                    <a:lnTo>
                      <a:pt x="180" y="355"/>
                    </a:lnTo>
                    <a:lnTo>
                      <a:pt x="183" y="355"/>
                    </a:lnTo>
                    <a:lnTo>
                      <a:pt x="183" y="359"/>
                    </a:lnTo>
                    <a:lnTo>
                      <a:pt x="187" y="360"/>
                    </a:lnTo>
                    <a:lnTo>
                      <a:pt x="188" y="359"/>
                    </a:lnTo>
                    <a:lnTo>
                      <a:pt x="192" y="359"/>
                    </a:lnTo>
                    <a:lnTo>
                      <a:pt x="196" y="359"/>
                    </a:lnTo>
                    <a:lnTo>
                      <a:pt x="199" y="363"/>
                    </a:lnTo>
                    <a:lnTo>
                      <a:pt x="200" y="363"/>
                    </a:lnTo>
                    <a:lnTo>
                      <a:pt x="202" y="367"/>
                    </a:lnTo>
                    <a:lnTo>
                      <a:pt x="207" y="370"/>
                    </a:lnTo>
                    <a:lnTo>
                      <a:pt x="210" y="378"/>
                    </a:lnTo>
                    <a:lnTo>
                      <a:pt x="207" y="378"/>
                    </a:lnTo>
                    <a:lnTo>
                      <a:pt x="210" y="382"/>
                    </a:lnTo>
                    <a:lnTo>
                      <a:pt x="207" y="385"/>
                    </a:lnTo>
                    <a:lnTo>
                      <a:pt x="222" y="389"/>
                    </a:lnTo>
                    <a:lnTo>
                      <a:pt x="223" y="389"/>
                    </a:lnTo>
                    <a:lnTo>
                      <a:pt x="229" y="393"/>
                    </a:lnTo>
                    <a:lnTo>
                      <a:pt x="240" y="405"/>
                    </a:lnTo>
                    <a:lnTo>
                      <a:pt x="238" y="405"/>
                    </a:lnTo>
                    <a:lnTo>
                      <a:pt x="240" y="409"/>
                    </a:lnTo>
                    <a:lnTo>
                      <a:pt x="240" y="414"/>
                    </a:lnTo>
                    <a:lnTo>
                      <a:pt x="242" y="419"/>
                    </a:lnTo>
                    <a:lnTo>
                      <a:pt x="248" y="412"/>
                    </a:lnTo>
                    <a:lnTo>
                      <a:pt x="245" y="408"/>
                    </a:lnTo>
                    <a:lnTo>
                      <a:pt x="252" y="408"/>
                    </a:lnTo>
                    <a:lnTo>
                      <a:pt x="252" y="405"/>
                    </a:lnTo>
                    <a:lnTo>
                      <a:pt x="252" y="404"/>
                    </a:lnTo>
                    <a:lnTo>
                      <a:pt x="254" y="401"/>
                    </a:lnTo>
                    <a:lnTo>
                      <a:pt x="254" y="400"/>
                    </a:lnTo>
                    <a:lnTo>
                      <a:pt x="263" y="390"/>
                    </a:lnTo>
                    <a:lnTo>
                      <a:pt x="263" y="393"/>
                    </a:lnTo>
                    <a:lnTo>
                      <a:pt x="265" y="401"/>
                    </a:lnTo>
                    <a:lnTo>
                      <a:pt x="267" y="405"/>
                    </a:lnTo>
                    <a:lnTo>
                      <a:pt x="268" y="404"/>
                    </a:lnTo>
                    <a:lnTo>
                      <a:pt x="280" y="408"/>
                    </a:lnTo>
                    <a:lnTo>
                      <a:pt x="318" y="443"/>
                    </a:lnTo>
                    <a:lnTo>
                      <a:pt x="329" y="467"/>
                    </a:lnTo>
                    <a:lnTo>
                      <a:pt x="330" y="467"/>
                    </a:lnTo>
                    <a:lnTo>
                      <a:pt x="333" y="473"/>
                    </a:lnTo>
                    <a:lnTo>
                      <a:pt x="336" y="475"/>
                    </a:lnTo>
                    <a:lnTo>
                      <a:pt x="338" y="473"/>
                    </a:lnTo>
                    <a:lnTo>
                      <a:pt x="343" y="467"/>
                    </a:lnTo>
                    <a:lnTo>
                      <a:pt x="344" y="458"/>
                    </a:lnTo>
                    <a:lnTo>
                      <a:pt x="352" y="458"/>
                    </a:lnTo>
                    <a:lnTo>
                      <a:pt x="351" y="465"/>
                    </a:lnTo>
                    <a:lnTo>
                      <a:pt x="352" y="471"/>
                    </a:lnTo>
                    <a:lnTo>
                      <a:pt x="352" y="475"/>
                    </a:lnTo>
                    <a:lnTo>
                      <a:pt x="352" y="478"/>
                    </a:lnTo>
                    <a:lnTo>
                      <a:pt x="352" y="484"/>
                    </a:lnTo>
                    <a:lnTo>
                      <a:pt x="352" y="488"/>
                    </a:lnTo>
                    <a:lnTo>
                      <a:pt x="355" y="488"/>
                    </a:lnTo>
                    <a:lnTo>
                      <a:pt x="357" y="488"/>
                    </a:lnTo>
                    <a:lnTo>
                      <a:pt x="360" y="488"/>
                    </a:lnTo>
                    <a:lnTo>
                      <a:pt x="371" y="497"/>
                    </a:lnTo>
                    <a:lnTo>
                      <a:pt x="371" y="499"/>
                    </a:lnTo>
                    <a:lnTo>
                      <a:pt x="379" y="501"/>
                    </a:lnTo>
                    <a:lnTo>
                      <a:pt x="387" y="497"/>
                    </a:lnTo>
                    <a:lnTo>
                      <a:pt x="387" y="509"/>
                    </a:lnTo>
                    <a:lnTo>
                      <a:pt x="394" y="517"/>
                    </a:lnTo>
                    <a:lnTo>
                      <a:pt x="397" y="520"/>
                    </a:lnTo>
                    <a:lnTo>
                      <a:pt x="399" y="520"/>
                    </a:lnTo>
                    <a:lnTo>
                      <a:pt x="399" y="517"/>
                    </a:lnTo>
                    <a:lnTo>
                      <a:pt x="413" y="524"/>
                    </a:lnTo>
                    <a:lnTo>
                      <a:pt x="413" y="522"/>
                    </a:lnTo>
                    <a:lnTo>
                      <a:pt x="414" y="524"/>
                    </a:lnTo>
                    <a:lnTo>
                      <a:pt x="416" y="524"/>
                    </a:lnTo>
                    <a:lnTo>
                      <a:pt x="417" y="531"/>
                    </a:lnTo>
                    <a:lnTo>
                      <a:pt x="417" y="535"/>
                    </a:lnTo>
                    <a:lnTo>
                      <a:pt x="420" y="536"/>
                    </a:lnTo>
                    <a:lnTo>
                      <a:pt x="420" y="539"/>
                    </a:lnTo>
                    <a:lnTo>
                      <a:pt x="425" y="542"/>
                    </a:lnTo>
                    <a:lnTo>
                      <a:pt x="425" y="539"/>
                    </a:lnTo>
                    <a:lnTo>
                      <a:pt x="425" y="531"/>
                    </a:lnTo>
                    <a:lnTo>
                      <a:pt x="427" y="531"/>
                    </a:lnTo>
                    <a:lnTo>
                      <a:pt x="429" y="528"/>
                    </a:lnTo>
                    <a:lnTo>
                      <a:pt x="429" y="531"/>
                    </a:lnTo>
                    <a:lnTo>
                      <a:pt x="431" y="536"/>
                    </a:lnTo>
                    <a:lnTo>
                      <a:pt x="435" y="536"/>
                    </a:lnTo>
                    <a:lnTo>
                      <a:pt x="437" y="542"/>
                    </a:lnTo>
                    <a:lnTo>
                      <a:pt x="440" y="542"/>
                    </a:lnTo>
                    <a:lnTo>
                      <a:pt x="440" y="536"/>
                    </a:lnTo>
                    <a:lnTo>
                      <a:pt x="440" y="535"/>
                    </a:lnTo>
                    <a:lnTo>
                      <a:pt x="443" y="532"/>
                    </a:lnTo>
                    <a:lnTo>
                      <a:pt x="448" y="531"/>
                    </a:lnTo>
                    <a:lnTo>
                      <a:pt x="467" y="547"/>
                    </a:lnTo>
                    <a:lnTo>
                      <a:pt x="474" y="543"/>
                    </a:lnTo>
                    <a:lnTo>
                      <a:pt x="474" y="547"/>
                    </a:lnTo>
                    <a:lnTo>
                      <a:pt x="475" y="543"/>
                    </a:lnTo>
                    <a:lnTo>
                      <a:pt x="479" y="546"/>
                    </a:lnTo>
                    <a:lnTo>
                      <a:pt x="493" y="546"/>
                    </a:lnTo>
                    <a:lnTo>
                      <a:pt x="494" y="542"/>
                    </a:lnTo>
                    <a:lnTo>
                      <a:pt x="497" y="542"/>
                    </a:lnTo>
                    <a:lnTo>
                      <a:pt x="500" y="543"/>
                    </a:lnTo>
                    <a:lnTo>
                      <a:pt x="501" y="543"/>
                    </a:lnTo>
                    <a:lnTo>
                      <a:pt x="502" y="543"/>
                    </a:lnTo>
                    <a:lnTo>
                      <a:pt x="505" y="543"/>
                    </a:lnTo>
                    <a:lnTo>
                      <a:pt x="508" y="536"/>
                    </a:lnTo>
                    <a:lnTo>
                      <a:pt x="513" y="535"/>
                    </a:lnTo>
                    <a:lnTo>
                      <a:pt x="519" y="543"/>
                    </a:lnTo>
                    <a:lnTo>
                      <a:pt x="521" y="577"/>
                    </a:lnTo>
                    <a:lnTo>
                      <a:pt x="530" y="577"/>
                    </a:lnTo>
                    <a:lnTo>
                      <a:pt x="530" y="566"/>
                    </a:lnTo>
                    <a:lnTo>
                      <a:pt x="553" y="528"/>
                    </a:lnTo>
                    <a:lnTo>
                      <a:pt x="569" y="517"/>
                    </a:lnTo>
                    <a:lnTo>
                      <a:pt x="581" y="520"/>
                    </a:lnTo>
                    <a:lnTo>
                      <a:pt x="581" y="528"/>
                    </a:lnTo>
                    <a:lnTo>
                      <a:pt x="585" y="531"/>
                    </a:lnTo>
                    <a:lnTo>
                      <a:pt x="596" y="531"/>
                    </a:lnTo>
                    <a:lnTo>
                      <a:pt x="610" y="536"/>
                    </a:lnTo>
                    <a:lnTo>
                      <a:pt x="618" y="531"/>
                    </a:lnTo>
                    <a:lnTo>
                      <a:pt x="630" y="539"/>
                    </a:lnTo>
                    <a:lnTo>
                      <a:pt x="628" y="543"/>
                    </a:lnTo>
                    <a:lnTo>
                      <a:pt x="628" y="550"/>
                    </a:lnTo>
                    <a:lnTo>
                      <a:pt x="630" y="550"/>
                    </a:lnTo>
                    <a:lnTo>
                      <a:pt x="635" y="550"/>
                    </a:lnTo>
                    <a:lnTo>
                      <a:pt x="639" y="551"/>
                    </a:lnTo>
                    <a:lnTo>
                      <a:pt x="642" y="551"/>
                    </a:lnTo>
                    <a:lnTo>
                      <a:pt x="645" y="550"/>
                    </a:lnTo>
                    <a:lnTo>
                      <a:pt x="645" y="547"/>
                    </a:lnTo>
                    <a:lnTo>
                      <a:pt x="647" y="547"/>
                    </a:lnTo>
                    <a:lnTo>
                      <a:pt x="653" y="543"/>
                    </a:lnTo>
                    <a:lnTo>
                      <a:pt x="653" y="547"/>
                    </a:lnTo>
                    <a:lnTo>
                      <a:pt x="656" y="547"/>
                    </a:lnTo>
                    <a:lnTo>
                      <a:pt x="656" y="543"/>
                    </a:lnTo>
                    <a:lnTo>
                      <a:pt x="669" y="536"/>
                    </a:lnTo>
                    <a:lnTo>
                      <a:pt x="666" y="528"/>
                    </a:lnTo>
                    <a:lnTo>
                      <a:pt x="677" y="520"/>
                    </a:lnTo>
                    <a:lnTo>
                      <a:pt x="683" y="516"/>
                    </a:lnTo>
                    <a:lnTo>
                      <a:pt x="684" y="516"/>
                    </a:lnTo>
                    <a:lnTo>
                      <a:pt x="688" y="497"/>
                    </a:lnTo>
                    <a:lnTo>
                      <a:pt x="708" y="493"/>
                    </a:lnTo>
                    <a:lnTo>
                      <a:pt x="711" y="493"/>
                    </a:lnTo>
                    <a:lnTo>
                      <a:pt x="711" y="488"/>
                    </a:lnTo>
                    <a:lnTo>
                      <a:pt x="712" y="488"/>
                    </a:lnTo>
                    <a:lnTo>
                      <a:pt x="718" y="484"/>
                    </a:lnTo>
                    <a:lnTo>
                      <a:pt x="717" y="480"/>
                    </a:lnTo>
                    <a:lnTo>
                      <a:pt x="723" y="473"/>
                    </a:lnTo>
                    <a:lnTo>
                      <a:pt x="727" y="467"/>
                    </a:lnTo>
                    <a:lnTo>
                      <a:pt x="729" y="465"/>
                    </a:lnTo>
                    <a:lnTo>
                      <a:pt x="733" y="463"/>
                    </a:lnTo>
                    <a:lnTo>
                      <a:pt x="734" y="463"/>
                    </a:lnTo>
                    <a:lnTo>
                      <a:pt x="738" y="461"/>
                    </a:lnTo>
                    <a:lnTo>
                      <a:pt x="740" y="457"/>
                    </a:lnTo>
                    <a:lnTo>
                      <a:pt x="740" y="458"/>
                    </a:lnTo>
                    <a:lnTo>
                      <a:pt x="744" y="461"/>
                    </a:lnTo>
                    <a:lnTo>
                      <a:pt x="746" y="463"/>
                    </a:lnTo>
                    <a:lnTo>
                      <a:pt x="746" y="467"/>
                    </a:lnTo>
                    <a:lnTo>
                      <a:pt x="746" y="465"/>
                    </a:lnTo>
                    <a:lnTo>
                      <a:pt x="755" y="467"/>
                    </a:lnTo>
                    <a:lnTo>
                      <a:pt x="753" y="467"/>
                    </a:lnTo>
                    <a:lnTo>
                      <a:pt x="755" y="467"/>
                    </a:lnTo>
                    <a:lnTo>
                      <a:pt x="757" y="471"/>
                    </a:lnTo>
                    <a:lnTo>
                      <a:pt x="760" y="473"/>
                    </a:lnTo>
                    <a:lnTo>
                      <a:pt x="763" y="473"/>
                    </a:lnTo>
                    <a:lnTo>
                      <a:pt x="767" y="475"/>
                    </a:lnTo>
                    <a:lnTo>
                      <a:pt x="773" y="467"/>
                    </a:lnTo>
                    <a:lnTo>
                      <a:pt x="773" y="463"/>
                    </a:lnTo>
                    <a:lnTo>
                      <a:pt x="775" y="463"/>
                    </a:lnTo>
                    <a:lnTo>
                      <a:pt x="779" y="458"/>
                    </a:lnTo>
                    <a:lnTo>
                      <a:pt x="792" y="448"/>
                    </a:lnTo>
                    <a:lnTo>
                      <a:pt x="795" y="454"/>
                    </a:lnTo>
                    <a:lnTo>
                      <a:pt x="795" y="458"/>
                    </a:lnTo>
                    <a:lnTo>
                      <a:pt x="798" y="463"/>
                    </a:lnTo>
                    <a:lnTo>
                      <a:pt x="803" y="458"/>
                    </a:lnTo>
                    <a:lnTo>
                      <a:pt x="803" y="463"/>
                    </a:lnTo>
                    <a:lnTo>
                      <a:pt x="803" y="465"/>
                    </a:lnTo>
                    <a:lnTo>
                      <a:pt x="798" y="467"/>
                    </a:lnTo>
                    <a:lnTo>
                      <a:pt x="795" y="473"/>
                    </a:lnTo>
                    <a:lnTo>
                      <a:pt x="795" y="478"/>
                    </a:lnTo>
                    <a:lnTo>
                      <a:pt x="795" y="480"/>
                    </a:lnTo>
                    <a:lnTo>
                      <a:pt x="798" y="482"/>
                    </a:lnTo>
                    <a:lnTo>
                      <a:pt x="803" y="475"/>
                    </a:lnTo>
                    <a:lnTo>
                      <a:pt x="809" y="473"/>
                    </a:lnTo>
                    <a:lnTo>
                      <a:pt x="806" y="480"/>
                    </a:lnTo>
                    <a:lnTo>
                      <a:pt x="814" y="488"/>
                    </a:lnTo>
                    <a:lnTo>
                      <a:pt x="806" y="497"/>
                    </a:lnTo>
                    <a:lnTo>
                      <a:pt x="803" y="501"/>
                    </a:lnTo>
                    <a:lnTo>
                      <a:pt x="803" y="503"/>
                    </a:lnTo>
                    <a:lnTo>
                      <a:pt x="798" y="509"/>
                    </a:lnTo>
                    <a:lnTo>
                      <a:pt x="803" y="513"/>
                    </a:lnTo>
                    <a:lnTo>
                      <a:pt x="803" y="516"/>
                    </a:lnTo>
                    <a:lnTo>
                      <a:pt x="806" y="509"/>
                    </a:lnTo>
                    <a:lnTo>
                      <a:pt x="814" y="508"/>
                    </a:lnTo>
                    <a:lnTo>
                      <a:pt x="818" y="509"/>
                    </a:lnTo>
                    <a:lnTo>
                      <a:pt x="820" y="516"/>
                    </a:lnTo>
                    <a:lnTo>
                      <a:pt x="824" y="516"/>
                    </a:lnTo>
                    <a:lnTo>
                      <a:pt x="825" y="516"/>
                    </a:lnTo>
                    <a:lnTo>
                      <a:pt x="830" y="516"/>
                    </a:lnTo>
                    <a:lnTo>
                      <a:pt x="832" y="516"/>
                    </a:lnTo>
                    <a:lnTo>
                      <a:pt x="836" y="517"/>
                    </a:lnTo>
                    <a:lnTo>
                      <a:pt x="836" y="520"/>
                    </a:lnTo>
                    <a:lnTo>
                      <a:pt x="837" y="522"/>
                    </a:lnTo>
                    <a:lnTo>
                      <a:pt x="839" y="522"/>
                    </a:lnTo>
                    <a:lnTo>
                      <a:pt x="870" y="528"/>
                    </a:lnTo>
                    <a:lnTo>
                      <a:pt x="870" y="535"/>
                    </a:lnTo>
                    <a:lnTo>
                      <a:pt x="866" y="536"/>
                    </a:lnTo>
                    <a:lnTo>
                      <a:pt x="871" y="547"/>
                    </a:lnTo>
                    <a:lnTo>
                      <a:pt x="871" y="550"/>
                    </a:lnTo>
                    <a:lnTo>
                      <a:pt x="876" y="565"/>
                    </a:lnTo>
                    <a:lnTo>
                      <a:pt x="876" y="554"/>
                    </a:lnTo>
                    <a:lnTo>
                      <a:pt x="889" y="561"/>
                    </a:lnTo>
                    <a:lnTo>
                      <a:pt x="889" y="566"/>
                    </a:lnTo>
                    <a:lnTo>
                      <a:pt x="889" y="573"/>
                    </a:lnTo>
                    <a:lnTo>
                      <a:pt x="891" y="573"/>
                    </a:lnTo>
                    <a:lnTo>
                      <a:pt x="889" y="588"/>
                    </a:lnTo>
                    <a:lnTo>
                      <a:pt x="891" y="591"/>
                    </a:lnTo>
                    <a:lnTo>
                      <a:pt x="891" y="596"/>
                    </a:lnTo>
                    <a:lnTo>
                      <a:pt x="891" y="600"/>
                    </a:lnTo>
                    <a:lnTo>
                      <a:pt x="894" y="607"/>
                    </a:lnTo>
                    <a:lnTo>
                      <a:pt x="891" y="614"/>
                    </a:lnTo>
                    <a:lnTo>
                      <a:pt x="891" y="615"/>
                    </a:lnTo>
                    <a:lnTo>
                      <a:pt x="894" y="620"/>
                    </a:lnTo>
                    <a:lnTo>
                      <a:pt x="891" y="620"/>
                    </a:lnTo>
                    <a:lnTo>
                      <a:pt x="889" y="635"/>
                    </a:lnTo>
                    <a:lnTo>
                      <a:pt x="889" y="639"/>
                    </a:lnTo>
                    <a:lnTo>
                      <a:pt x="889" y="648"/>
                    </a:lnTo>
                    <a:lnTo>
                      <a:pt x="883" y="648"/>
                    </a:lnTo>
                    <a:lnTo>
                      <a:pt x="886" y="652"/>
                    </a:lnTo>
                    <a:lnTo>
                      <a:pt x="886" y="654"/>
                    </a:lnTo>
                    <a:lnTo>
                      <a:pt x="889" y="656"/>
                    </a:lnTo>
                    <a:lnTo>
                      <a:pt x="889" y="660"/>
                    </a:lnTo>
                    <a:lnTo>
                      <a:pt x="891" y="662"/>
                    </a:lnTo>
                    <a:lnTo>
                      <a:pt x="886" y="667"/>
                    </a:lnTo>
                    <a:lnTo>
                      <a:pt x="879" y="667"/>
                    </a:lnTo>
                    <a:lnTo>
                      <a:pt x="879" y="669"/>
                    </a:lnTo>
                    <a:lnTo>
                      <a:pt x="879" y="671"/>
                    </a:lnTo>
                    <a:lnTo>
                      <a:pt x="876" y="673"/>
                    </a:lnTo>
                    <a:lnTo>
                      <a:pt x="876" y="677"/>
                    </a:lnTo>
                    <a:lnTo>
                      <a:pt x="876" y="680"/>
                    </a:lnTo>
                    <a:lnTo>
                      <a:pt x="875" y="681"/>
                    </a:lnTo>
                    <a:lnTo>
                      <a:pt x="871" y="680"/>
                    </a:lnTo>
                    <a:lnTo>
                      <a:pt x="870" y="677"/>
                    </a:lnTo>
                    <a:lnTo>
                      <a:pt x="870" y="681"/>
                    </a:lnTo>
                    <a:lnTo>
                      <a:pt x="866" y="686"/>
                    </a:lnTo>
                    <a:lnTo>
                      <a:pt x="870" y="686"/>
                    </a:lnTo>
                    <a:lnTo>
                      <a:pt x="866" y="692"/>
                    </a:lnTo>
                    <a:lnTo>
                      <a:pt x="860" y="700"/>
                    </a:lnTo>
                    <a:lnTo>
                      <a:pt x="855" y="699"/>
                    </a:lnTo>
                    <a:lnTo>
                      <a:pt x="853" y="719"/>
                    </a:lnTo>
                    <a:lnTo>
                      <a:pt x="855" y="723"/>
                    </a:lnTo>
                    <a:lnTo>
                      <a:pt x="853" y="723"/>
                    </a:lnTo>
                    <a:lnTo>
                      <a:pt x="848" y="729"/>
                    </a:lnTo>
                    <a:lnTo>
                      <a:pt x="848" y="733"/>
                    </a:lnTo>
                    <a:lnTo>
                      <a:pt x="848" y="738"/>
                    </a:lnTo>
                    <a:lnTo>
                      <a:pt x="848" y="748"/>
                    </a:lnTo>
                    <a:lnTo>
                      <a:pt x="852" y="748"/>
                    </a:lnTo>
                    <a:lnTo>
                      <a:pt x="853" y="749"/>
                    </a:lnTo>
                    <a:lnTo>
                      <a:pt x="853" y="752"/>
                    </a:lnTo>
                    <a:lnTo>
                      <a:pt x="853" y="767"/>
                    </a:lnTo>
                    <a:lnTo>
                      <a:pt x="848" y="778"/>
                    </a:lnTo>
                    <a:lnTo>
                      <a:pt x="848" y="779"/>
                    </a:lnTo>
                    <a:lnTo>
                      <a:pt x="849" y="779"/>
                    </a:lnTo>
                    <a:lnTo>
                      <a:pt x="849" y="782"/>
                    </a:lnTo>
                    <a:lnTo>
                      <a:pt x="852" y="782"/>
                    </a:lnTo>
                    <a:lnTo>
                      <a:pt x="853" y="782"/>
                    </a:lnTo>
                    <a:lnTo>
                      <a:pt x="855" y="778"/>
                    </a:lnTo>
                    <a:lnTo>
                      <a:pt x="860" y="771"/>
                    </a:lnTo>
                    <a:lnTo>
                      <a:pt x="866" y="768"/>
                    </a:lnTo>
                    <a:lnTo>
                      <a:pt x="871" y="767"/>
                    </a:lnTo>
                    <a:lnTo>
                      <a:pt x="883" y="767"/>
                    </a:lnTo>
                    <a:lnTo>
                      <a:pt x="886" y="768"/>
                    </a:lnTo>
                    <a:lnTo>
                      <a:pt x="891" y="767"/>
                    </a:lnTo>
                    <a:lnTo>
                      <a:pt x="897" y="764"/>
                    </a:lnTo>
                    <a:lnTo>
                      <a:pt x="897" y="768"/>
                    </a:lnTo>
                    <a:lnTo>
                      <a:pt x="891" y="775"/>
                    </a:lnTo>
                    <a:lnTo>
                      <a:pt x="889" y="778"/>
                    </a:lnTo>
                    <a:lnTo>
                      <a:pt x="889" y="779"/>
                    </a:lnTo>
                    <a:lnTo>
                      <a:pt x="894" y="787"/>
                    </a:lnTo>
                    <a:lnTo>
                      <a:pt x="894" y="793"/>
                    </a:lnTo>
                    <a:lnTo>
                      <a:pt x="894" y="801"/>
                    </a:lnTo>
                    <a:lnTo>
                      <a:pt x="894" y="802"/>
                    </a:lnTo>
                    <a:lnTo>
                      <a:pt x="897" y="805"/>
                    </a:lnTo>
                    <a:lnTo>
                      <a:pt x="897" y="809"/>
                    </a:lnTo>
                    <a:lnTo>
                      <a:pt x="897" y="816"/>
                    </a:lnTo>
                    <a:lnTo>
                      <a:pt x="898" y="816"/>
                    </a:lnTo>
                    <a:lnTo>
                      <a:pt x="897" y="824"/>
                    </a:lnTo>
                    <a:lnTo>
                      <a:pt x="902" y="824"/>
                    </a:lnTo>
                    <a:lnTo>
                      <a:pt x="902" y="826"/>
                    </a:lnTo>
                    <a:lnTo>
                      <a:pt x="905" y="828"/>
                    </a:lnTo>
                    <a:lnTo>
                      <a:pt x="909" y="828"/>
                    </a:lnTo>
                    <a:lnTo>
                      <a:pt x="910" y="826"/>
                    </a:lnTo>
                    <a:lnTo>
                      <a:pt x="912" y="826"/>
                    </a:lnTo>
                    <a:lnTo>
                      <a:pt x="918" y="828"/>
                    </a:lnTo>
                    <a:lnTo>
                      <a:pt x="918" y="832"/>
                    </a:lnTo>
                    <a:lnTo>
                      <a:pt x="918" y="837"/>
                    </a:lnTo>
                    <a:lnTo>
                      <a:pt x="916" y="837"/>
                    </a:lnTo>
                    <a:lnTo>
                      <a:pt x="916" y="841"/>
                    </a:lnTo>
                    <a:lnTo>
                      <a:pt x="914" y="845"/>
                    </a:lnTo>
                    <a:lnTo>
                      <a:pt x="912" y="866"/>
                    </a:lnTo>
                    <a:lnTo>
                      <a:pt x="910" y="871"/>
                    </a:lnTo>
                    <a:lnTo>
                      <a:pt x="909" y="875"/>
                    </a:lnTo>
                    <a:lnTo>
                      <a:pt x="909" y="877"/>
                    </a:lnTo>
                    <a:lnTo>
                      <a:pt x="908" y="881"/>
                    </a:lnTo>
                    <a:lnTo>
                      <a:pt x="905" y="881"/>
                    </a:lnTo>
                    <a:lnTo>
                      <a:pt x="918" y="886"/>
                    </a:lnTo>
                    <a:lnTo>
                      <a:pt x="921" y="886"/>
                    </a:lnTo>
                    <a:lnTo>
                      <a:pt x="924" y="887"/>
                    </a:lnTo>
                    <a:lnTo>
                      <a:pt x="929" y="887"/>
                    </a:lnTo>
                    <a:lnTo>
                      <a:pt x="929" y="892"/>
                    </a:lnTo>
                    <a:lnTo>
                      <a:pt x="932" y="892"/>
                    </a:lnTo>
                    <a:lnTo>
                      <a:pt x="932" y="887"/>
                    </a:lnTo>
                    <a:lnTo>
                      <a:pt x="935" y="892"/>
                    </a:lnTo>
                    <a:lnTo>
                      <a:pt x="935" y="902"/>
                    </a:lnTo>
                    <a:lnTo>
                      <a:pt x="940" y="913"/>
                    </a:lnTo>
                    <a:lnTo>
                      <a:pt x="943" y="916"/>
                    </a:lnTo>
                    <a:lnTo>
                      <a:pt x="940" y="916"/>
                    </a:lnTo>
                    <a:lnTo>
                      <a:pt x="940" y="924"/>
                    </a:lnTo>
                    <a:lnTo>
                      <a:pt x="943" y="924"/>
                    </a:lnTo>
                    <a:lnTo>
                      <a:pt x="943" y="925"/>
                    </a:lnTo>
                    <a:lnTo>
                      <a:pt x="946" y="925"/>
                    </a:lnTo>
                    <a:lnTo>
                      <a:pt x="948" y="924"/>
                    </a:lnTo>
                    <a:lnTo>
                      <a:pt x="951" y="920"/>
                    </a:lnTo>
                    <a:lnTo>
                      <a:pt x="956" y="924"/>
                    </a:lnTo>
                    <a:lnTo>
                      <a:pt x="956" y="925"/>
                    </a:lnTo>
                    <a:lnTo>
                      <a:pt x="960" y="925"/>
                    </a:lnTo>
                    <a:lnTo>
                      <a:pt x="963" y="924"/>
                    </a:lnTo>
                    <a:lnTo>
                      <a:pt x="969" y="916"/>
                    </a:lnTo>
                    <a:lnTo>
                      <a:pt x="969" y="913"/>
                    </a:lnTo>
                    <a:lnTo>
                      <a:pt x="978" y="906"/>
                    </a:lnTo>
                    <a:lnTo>
                      <a:pt x="981" y="916"/>
                    </a:lnTo>
                    <a:lnTo>
                      <a:pt x="978" y="917"/>
                    </a:lnTo>
                    <a:lnTo>
                      <a:pt x="981" y="920"/>
                    </a:lnTo>
                    <a:lnTo>
                      <a:pt x="984" y="940"/>
                    </a:lnTo>
                    <a:lnTo>
                      <a:pt x="994" y="936"/>
                    </a:lnTo>
                    <a:lnTo>
                      <a:pt x="1002" y="940"/>
                    </a:lnTo>
                    <a:lnTo>
                      <a:pt x="1002" y="916"/>
                    </a:lnTo>
                    <a:lnTo>
                      <a:pt x="994" y="879"/>
                    </a:lnTo>
                    <a:lnTo>
                      <a:pt x="997" y="875"/>
                    </a:lnTo>
                    <a:lnTo>
                      <a:pt x="1001" y="862"/>
                    </a:lnTo>
                    <a:lnTo>
                      <a:pt x="1005" y="871"/>
                    </a:lnTo>
                    <a:lnTo>
                      <a:pt x="1011" y="866"/>
                    </a:lnTo>
                    <a:lnTo>
                      <a:pt x="1013" y="866"/>
                    </a:lnTo>
                    <a:lnTo>
                      <a:pt x="1013" y="871"/>
                    </a:lnTo>
                    <a:lnTo>
                      <a:pt x="1016" y="866"/>
                    </a:lnTo>
                    <a:lnTo>
                      <a:pt x="1026" y="847"/>
                    </a:lnTo>
                    <a:lnTo>
                      <a:pt x="1028" y="845"/>
                    </a:lnTo>
                    <a:lnTo>
                      <a:pt x="1031" y="847"/>
                    </a:lnTo>
                    <a:lnTo>
                      <a:pt x="1031" y="850"/>
                    </a:lnTo>
                    <a:lnTo>
                      <a:pt x="1034" y="850"/>
                    </a:lnTo>
                    <a:lnTo>
                      <a:pt x="1035" y="850"/>
                    </a:lnTo>
                    <a:lnTo>
                      <a:pt x="1039" y="858"/>
                    </a:lnTo>
                    <a:lnTo>
                      <a:pt x="1042" y="858"/>
                    </a:lnTo>
                    <a:lnTo>
                      <a:pt x="1045" y="864"/>
                    </a:lnTo>
                    <a:lnTo>
                      <a:pt x="1047" y="866"/>
                    </a:lnTo>
                    <a:lnTo>
                      <a:pt x="1049" y="866"/>
                    </a:lnTo>
                    <a:lnTo>
                      <a:pt x="1049" y="862"/>
                    </a:lnTo>
                    <a:lnTo>
                      <a:pt x="1053" y="860"/>
                    </a:lnTo>
                    <a:lnTo>
                      <a:pt x="1053" y="858"/>
                    </a:lnTo>
                    <a:lnTo>
                      <a:pt x="1054" y="854"/>
                    </a:lnTo>
                    <a:lnTo>
                      <a:pt x="1058" y="852"/>
                    </a:lnTo>
                    <a:lnTo>
                      <a:pt x="1058" y="847"/>
                    </a:lnTo>
                    <a:lnTo>
                      <a:pt x="1061" y="845"/>
                    </a:lnTo>
                    <a:lnTo>
                      <a:pt x="1066" y="858"/>
                    </a:lnTo>
                    <a:lnTo>
                      <a:pt x="1072" y="845"/>
                    </a:lnTo>
                    <a:lnTo>
                      <a:pt x="1081" y="862"/>
                    </a:lnTo>
                    <a:lnTo>
                      <a:pt x="1087" y="845"/>
                    </a:lnTo>
                    <a:lnTo>
                      <a:pt x="1093" y="843"/>
                    </a:lnTo>
                    <a:lnTo>
                      <a:pt x="1093" y="845"/>
                    </a:lnTo>
                    <a:lnTo>
                      <a:pt x="1099" y="852"/>
                    </a:lnTo>
                    <a:lnTo>
                      <a:pt x="1101" y="847"/>
                    </a:lnTo>
                    <a:lnTo>
                      <a:pt x="1105" y="841"/>
                    </a:lnTo>
                    <a:lnTo>
                      <a:pt x="1110" y="843"/>
                    </a:lnTo>
                    <a:lnTo>
                      <a:pt x="1112" y="839"/>
                    </a:lnTo>
                    <a:lnTo>
                      <a:pt x="1115" y="837"/>
                    </a:lnTo>
                    <a:lnTo>
                      <a:pt x="1115" y="828"/>
                    </a:lnTo>
                    <a:lnTo>
                      <a:pt x="1118" y="826"/>
                    </a:lnTo>
                    <a:lnTo>
                      <a:pt x="1118" y="824"/>
                    </a:lnTo>
                    <a:lnTo>
                      <a:pt x="1119" y="824"/>
                    </a:lnTo>
                    <a:lnTo>
                      <a:pt x="1129" y="820"/>
                    </a:lnTo>
                    <a:lnTo>
                      <a:pt x="1133" y="812"/>
                    </a:lnTo>
                    <a:lnTo>
                      <a:pt x="1134" y="816"/>
                    </a:lnTo>
                    <a:lnTo>
                      <a:pt x="1137" y="817"/>
                    </a:lnTo>
                    <a:lnTo>
                      <a:pt x="1139" y="822"/>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13" name="Freeform 397"/>
              <p:cNvSpPr>
                <a:spLocks/>
              </p:cNvSpPr>
              <p:nvPr/>
            </p:nvSpPr>
            <p:spPr bwMode="auto">
              <a:xfrm>
                <a:off x="3968" y="1945"/>
                <a:ext cx="211" cy="410"/>
              </a:xfrm>
              <a:custGeom>
                <a:avLst/>
                <a:gdLst/>
                <a:ahLst/>
                <a:cxnLst>
                  <a:cxn ang="0">
                    <a:pos x="26" y="1073"/>
                  </a:cxn>
                  <a:cxn ang="0">
                    <a:pos x="46" y="1081"/>
                  </a:cxn>
                  <a:cxn ang="0">
                    <a:pos x="44" y="1130"/>
                  </a:cxn>
                  <a:cxn ang="0">
                    <a:pos x="68" y="1153"/>
                  </a:cxn>
                  <a:cxn ang="0">
                    <a:pos x="99" y="1152"/>
                  </a:cxn>
                  <a:cxn ang="0">
                    <a:pos x="107" y="1137"/>
                  </a:cxn>
                  <a:cxn ang="0">
                    <a:pos x="121" y="1145"/>
                  </a:cxn>
                  <a:cxn ang="0">
                    <a:pos x="137" y="1160"/>
                  </a:cxn>
                  <a:cxn ang="0">
                    <a:pos x="156" y="1153"/>
                  </a:cxn>
                  <a:cxn ang="0">
                    <a:pos x="159" y="1206"/>
                  </a:cxn>
                  <a:cxn ang="0">
                    <a:pos x="179" y="1210"/>
                  </a:cxn>
                  <a:cxn ang="0">
                    <a:pos x="183" y="1168"/>
                  </a:cxn>
                  <a:cxn ang="0">
                    <a:pos x="204" y="1161"/>
                  </a:cxn>
                  <a:cxn ang="0">
                    <a:pos x="225" y="1153"/>
                  </a:cxn>
                  <a:cxn ang="0">
                    <a:pos x="239" y="1141"/>
                  </a:cxn>
                  <a:cxn ang="0">
                    <a:pos x="254" y="1138"/>
                  </a:cxn>
                  <a:cxn ang="0">
                    <a:pos x="282" y="1096"/>
                  </a:cxn>
                  <a:cxn ang="0">
                    <a:pos x="293" y="1073"/>
                  </a:cxn>
                  <a:cxn ang="0">
                    <a:pos x="298" y="1079"/>
                  </a:cxn>
                  <a:cxn ang="0">
                    <a:pos x="320" y="1096"/>
                  </a:cxn>
                  <a:cxn ang="0">
                    <a:pos x="345" y="1081"/>
                  </a:cxn>
                  <a:cxn ang="0">
                    <a:pos x="364" y="1081"/>
                  </a:cxn>
                  <a:cxn ang="0">
                    <a:pos x="376" y="1075"/>
                  </a:cxn>
                  <a:cxn ang="0">
                    <a:pos x="408" y="1058"/>
                  </a:cxn>
                  <a:cxn ang="0">
                    <a:pos x="422" y="1029"/>
                  </a:cxn>
                  <a:cxn ang="0">
                    <a:pos x="443" y="1018"/>
                  </a:cxn>
                  <a:cxn ang="0">
                    <a:pos x="461" y="985"/>
                  </a:cxn>
                  <a:cxn ang="0">
                    <a:pos x="475" y="969"/>
                  </a:cxn>
                  <a:cxn ang="0">
                    <a:pos x="487" y="959"/>
                  </a:cxn>
                  <a:cxn ang="0">
                    <a:pos x="494" y="936"/>
                  </a:cxn>
                  <a:cxn ang="0">
                    <a:pos x="506" y="932"/>
                  </a:cxn>
                  <a:cxn ang="0">
                    <a:pos x="514" y="928"/>
                  </a:cxn>
                  <a:cxn ang="0">
                    <a:pos x="523" y="888"/>
                  </a:cxn>
                  <a:cxn ang="0">
                    <a:pos x="523" y="871"/>
                  </a:cxn>
                  <a:cxn ang="0">
                    <a:pos x="521" y="843"/>
                  </a:cxn>
                  <a:cxn ang="0">
                    <a:pos x="536" y="843"/>
                  </a:cxn>
                  <a:cxn ang="0">
                    <a:pos x="541" y="828"/>
                  </a:cxn>
                  <a:cxn ang="0">
                    <a:pos x="553" y="820"/>
                  </a:cxn>
                  <a:cxn ang="0">
                    <a:pos x="556" y="768"/>
                  </a:cxn>
                  <a:cxn ang="0">
                    <a:pos x="591" y="756"/>
                  </a:cxn>
                  <a:cxn ang="0">
                    <a:pos x="594" y="729"/>
                  </a:cxn>
                  <a:cxn ang="0">
                    <a:pos x="591" y="694"/>
                  </a:cxn>
                  <a:cxn ang="0">
                    <a:pos x="607" y="678"/>
                  </a:cxn>
                  <a:cxn ang="0">
                    <a:pos x="602" y="667"/>
                  </a:cxn>
                  <a:cxn ang="0">
                    <a:pos x="553" y="636"/>
                  </a:cxn>
                  <a:cxn ang="0">
                    <a:pos x="605" y="599"/>
                  </a:cxn>
                  <a:cxn ang="0">
                    <a:pos x="529" y="535"/>
                  </a:cxn>
                  <a:cxn ang="0">
                    <a:pos x="556" y="529"/>
                  </a:cxn>
                  <a:cxn ang="0">
                    <a:pos x="564" y="497"/>
                  </a:cxn>
                  <a:cxn ang="0">
                    <a:pos x="503" y="371"/>
                  </a:cxn>
                  <a:cxn ang="0">
                    <a:pos x="540" y="297"/>
                  </a:cxn>
                  <a:cxn ang="0">
                    <a:pos x="564" y="276"/>
                  </a:cxn>
                  <a:cxn ang="0">
                    <a:pos x="586" y="255"/>
                  </a:cxn>
                  <a:cxn ang="0">
                    <a:pos x="607" y="237"/>
                  </a:cxn>
                  <a:cxn ang="0">
                    <a:pos x="621" y="236"/>
                  </a:cxn>
                  <a:cxn ang="0">
                    <a:pos x="591" y="213"/>
                  </a:cxn>
                  <a:cxn ang="0">
                    <a:pos x="529" y="222"/>
                  </a:cxn>
                  <a:cxn ang="0">
                    <a:pos x="462" y="169"/>
                  </a:cxn>
                  <a:cxn ang="0">
                    <a:pos x="494" y="106"/>
                  </a:cxn>
                  <a:cxn ang="0">
                    <a:pos x="572" y="16"/>
                  </a:cxn>
                  <a:cxn ang="0">
                    <a:pos x="613" y="19"/>
                  </a:cxn>
                  <a:cxn ang="0">
                    <a:pos x="591" y="95"/>
                  </a:cxn>
                </a:cxnLst>
                <a:rect l="0" t="0" r="r" b="b"/>
                <a:pathLst>
                  <a:path w="632" h="1232">
                    <a:moveTo>
                      <a:pt x="0" y="1058"/>
                    </a:moveTo>
                    <a:lnTo>
                      <a:pt x="0" y="1060"/>
                    </a:lnTo>
                    <a:lnTo>
                      <a:pt x="3" y="1064"/>
                    </a:lnTo>
                    <a:lnTo>
                      <a:pt x="6" y="1067"/>
                    </a:lnTo>
                    <a:lnTo>
                      <a:pt x="14" y="1073"/>
                    </a:lnTo>
                    <a:lnTo>
                      <a:pt x="17" y="1073"/>
                    </a:lnTo>
                    <a:lnTo>
                      <a:pt x="22" y="1068"/>
                    </a:lnTo>
                    <a:lnTo>
                      <a:pt x="26" y="1073"/>
                    </a:lnTo>
                    <a:lnTo>
                      <a:pt x="29" y="1073"/>
                    </a:lnTo>
                    <a:lnTo>
                      <a:pt x="29" y="1077"/>
                    </a:lnTo>
                    <a:lnTo>
                      <a:pt x="37" y="1075"/>
                    </a:lnTo>
                    <a:lnTo>
                      <a:pt x="38" y="1073"/>
                    </a:lnTo>
                    <a:lnTo>
                      <a:pt x="40" y="1073"/>
                    </a:lnTo>
                    <a:lnTo>
                      <a:pt x="45" y="1077"/>
                    </a:lnTo>
                    <a:lnTo>
                      <a:pt x="46" y="1079"/>
                    </a:lnTo>
                    <a:lnTo>
                      <a:pt x="46" y="1081"/>
                    </a:lnTo>
                    <a:lnTo>
                      <a:pt x="44" y="1094"/>
                    </a:lnTo>
                    <a:lnTo>
                      <a:pt x="42" y="1094"/>
                    </a:lnTo>
                    <a:lnTo>
                      <a:pt x="40" y="1094"/>
                    </a:lnTo>
                    <a:lnTo>
                      <a:pt x="40" y="1100"/>
                    </a:lnTo>
                    <a:lnTo>
                      <a:pt x="40" y="1102"/>
                    </a:lnTo>
                    <a:lnTo>
                      <a:pt x="40" y="1107"/>
                    </a:lnTo>
                    <a:lnTo>
                      <a:pt x="45" y="1117"/>
                    </a:lnTo>
                    <a:lnTo>
                      <a:pt x="44" y="1130"/>
                    </a:lnTo>
                    <a:lnTo>
                      <a:pt x="46" y="1128"/>
                    </a:lnTo>
                    <a:lnTo>
                      <a:pt x="57" y="1134"/>
                    </a:lnTo>
                    <a:lnTo>
                      <a:pt x="55" y="1137"/>
                    </a:lnTo>
                    <a:lnTo>
                      <a:pt x="55" y="1138"/>
                    </a:lnTo>
                    <a:lnTo>
                      <a:pt x="60" y="1141"/>
                    </a:lnTo>
                    <a:lnTo>
                      <a:pt x="64" y="1146"/>
                    </a:lnTo>
                    <a:lnTo>
                      <a:pt x="67" y="1145"/>
                    </a:lnTo>
                    <a:lnTo>
                      <a:pt x="68" y="1153"/>
                    </a:lnTo>
                    <a:lnTo>
                      <a:pt x="83" y="1149"/>
                    </a:lnTo>
                    <a:lnTo>
                      <a:pt x="90" y="1153"/>
                    </a:lnTo>
                    <a:lnTo>
                      <a:pt x="90" y="1156"/>
                    </a:lnTo>
                    <a:lnTo>
                      <a:pt x="94" y="1156"/>
                    </a:lnTo>
                    <a:lnTo>
                      <a:pt x="97" y="1161"/>
                    </a:lnTo>
                    <a:lnTo>
                      <a:pt x="90" y="1156"/>
                    </a:lnTo>
                    <a:lnTo>
                      <a:pt x="94" y="1156"/>
                    </a:lnTo>
                    <a:lnTo>
                      <a:pt x="99" y="1152"/>
                    </a:lnTo>
                    <a:lnTo>
                      <a:pt x="99" y="1160"/>
                    </a:lnTo>
                    <a:lnTo>
                      <a:pt x="103" y="1156"/>
                    </a:lnTo>
                    <a:lnTo>
                      <a:pt x="105" y="1145"/>
                    </a:lnTo>
                    <a:lnTo>
                      <a:pt x="107" y="1149"/>
                    </a:lnTo>
                    <a:lnTo>
                      <a:pt x="107" y="1156"/>
                    </a:lnTo>
                    <a:lnTo>
                      <a:pt x="113" y="1152"/>
                    </a:lnTo>
                    <a:lnTo>
                      <a:pt x="107" y="1132"/>
                    </a:lnTo>
                    <a:lnTo>
                      <a:pt x="107" y="1137"/>
                    </a:lnTo>
                    <a:lnTo>
                      <a:pt x="116" y="1132"/>
                    </a:lnTo>
                    <a:lnTo>
                      <a:pt x="116" y="1145"/>
                    </a:lnTo>
                    <a:lnTo>
                      <a:pt x="118" y="1141"/>
                    </a:lnTo>
                    <a:lnTo>
                      <a:pt x="116" y="1145"/>
                    </a:lnTo>
                    <a:lnTo>
                      <a:pt x="118" y="1145"/>
                    </a:lnTo>
                    <a:lnTo>
                      <a:pt x="118" y="1153"/>
                    </a:lnTo>
                    <a:lnTo>
                      <a:pt x="124" y="1152"/>
                    </a:lnTo>
                    <a:lnTo>
                      <a:pt x="121" y="1145"/>
                    </a:lnTo>
                    <a:lnTo>
                      <a:pt x="124" y="1145"/>
                    </a:lnTo>
                    <a:lnTo>
                      <a:pt x="121" y="1138"/>
                    </a:lnTo>
                    <a:lnTo>
                      <a:pt x="124" y="1138"/>
                    </a:lnTo>
                    <a:lnTo>
                      <a:pt x="125" y="1152"/>
                    </a:lnTo>
                    <a:lnTo>
                      <a:pt x="135" y="1153"/>
                    </a:lnTo>
                    <a:lnTo>
                      <a:pt x="130" y="1164"/>
                    </a:lnTo>
                    <a:lnTo>
                      <a:pt x="135" y="1164"/>
                    </a:lnTo>
                    <a:lnTo>
                      <a:pt x="137" y="1160"/>
                    </a:lnTo>
                    <a:lnTo>
                      <a:pt x="137" y="1164"/>
                    </a:lnTo>
                    <a:lnTo>
                      <a:pt x="148" y="1160"/>
                    </a:lnTo>
                    <a:lnTo>
                      <a:pt x="151" y="1153"/>
                    </a:lnTo>
                    <a:lnTo>
                      <a:pt x="145" y="1152"/>
                    </a:lnTo>
                    <a:lnTo>
                      <a:pt x="148" y="1145"/>
                    </a:lnTo>
                    <a:lnTo>
                      <a:pt x="153" y="1160"/>
                    </a:lnTo>
                    <a:lnTo>
                      <a:pt x="156" y="1160"/>
                    </a:lnTo>
                    <a:lnTo>
                      <a:pt x="156" y="1153"/>
                    </a:lnTo>
                    <a:lnTo>
                      <a:pt x="159" y="1160"/>
                    </a:lnTo>
                    <a:lnTo>
                      <a:pt x="166" y="1160"/>
                    </a:lnTo>
                    <a:lnTo>
                      <a:pt x="166" y="1167"/>
                    </a:lnTo>
                    <a:lnTo>
                      <a:pt x="156" y="1168"/>
                    </a:lnTo>
                    <a:lnTo>
                      <a:pt x="156" y="1176"/>
                    </a:lnTo>
                    <a:lnTo>
                      <a:pt x="153" y="1179"/>
                    </a:lnTo>
                    <a:lnTo>
                      <a:pt x="153" y="1195"/>
                    </a:lnTo>
                    <a:lnTo>
                      <a:pt x="159" y="1206"/>
                    </a:lnTo>
                    <a:lnTo>
                      <a:pt x="156" y="1210"/>
                    </a:lnTo>
                    <a:lnTo>
                      <a:pt x="168" y="1221"/>
                    </a:lnTo>
                    <a:lnTo>
                      <a:pt x="166" y="1225"/>
                    </a:lnTo>
                    <a:lnTo>
                      <a:pt x="162" y="1224"/>
                    </a:lnTo>
                    <a:lnTo>
                      <a:pt x="166" y="1232"/>
                    </a:lnTo>
                    <a:lnTo>
                      <a:pt x="177" y="1232"/>
                    </a:lnTo>
                    <a:lnTo>
                      <a:pt x="186" y="1220"/>
                    </a:lnTo>
                    <a:lnTo>
                      <a:pt x="179" y="1210"/>
                    </a:lnTo>
                    <a:lnTo>
                      <a:pt x="181" y="1198"/>
                    </a:lnTo>
                    <a:lnTo>
                      <a:pt x="170" y="1195"/>
                    </a:lnTo>
                    <a:lnTo>
                      <a:pt x="174" y="1183"/>
                    </a:lnTo>
                    <a:lnTo>
                      <a:pt x="182" y="1175"/>
                    </a:lnTo>
                    <a:lnTo>
                      <a:pt x="179" y="1168"/>
                    </a:lnTo>
                    <a:lnTo>
                      <a:pt x="181" y="1168"/>
                    </a:lnTo>
                    <a:lnTo>
                      <a:pt x="179" y="1164"/>
                    </a:lnTo>
                    <a:lnTo>
                      <a:pt x="183" y="1168"/>
                    </a:lnTo>
                    <a:lnTo>
                      <a:pt x="182" y="1176"/>
                    </a:lnTo>
                    <a:lnTo>
                      <a:pt x="189" y="1175"/>
                    </a:lnTo>
                    <a:lnTo>
                      <a:pt x="189" y="1167"/>
                    </a:lnTo>
                    <a:lnTo>
                      <a:pt x="191" y="1164"/>
                    </a:lnTo>
                    <a:lnTo>
                      <a:pt x="189" y="1172"/>
                    </a:lnTo>
                    <a:lnTo>
                      <a:pt x="194" y="1164"/>
                    </a:lnTo>
                    <a:lnTo>
                      <a:pt x="205" y="1160"/>
                    </a:lnTo>
                    <a:lnTo>
                      <a:pt x="204" y="1161"/>
                    </a:lnTo>
                    <a:lnTo>
                      <a:pt x="204" y="1156"/>
                    </a:lnTo>
                    <a:lnTo>
                      <a:pt x="205" y="1160"/>
                    </a:lnTo>
                    <a:lnTo>
                      <a:pt x="209" y="1156"/>
                    </a:lnTo>
                    <a:lnTo>
                      <a:pt x="214" y="1160"/>
                    </a:lnTo>
                    <a:lnTo>
                      <a:pt x="210" y="1164"/>
                    </a:lnTo>
                    <a:lnTo>
                      <a:pt x="216" y="1153"/>
                    </a:lnTo>
                    <a:lnTo>
                      <a:pt x="220" y="1157"/>
                    </a:lnTo>
                    <a:lnTo>
                      <a:pt x="225" y="1153"/>
                    </a:lnTo>
                    <a:lnTo>
                      <a:pt x="225" y="1157"/>
                    </a:lnTo>
                    <a:lnTo>
                      <a:pt x="232" y="1152"/>
                    </a:lnTo>
                    <a:lnTo>
                      <a:pt x="227" y="1142"/>
                    </a:lnTo>
                    <a:lnTo>
                      <a:pt x="232" y="1142"/>
                    </a:lnTo>
                    <a:lnTo>
                      <a:pt x="232" y="1149"/>
                    </a:lnTo>
                    <a:lnTo>
                      <a:pt x="239" y="1142"/>
                    </a:lnTo>
                    <a:lnTo>
                      <a:pt x="236" y="1132"/>
                    </a:lnTo>
                    <a:lnTo>
                      <a:pt x="239" y="1141"/>
                    </a:lnTo>
                    <a:lnTo>
                      <a:pt x="247" y="1138"/>
                    </a:lnTo>
                    <a:lnTo>
                      <a:pt x="247" y="1145"/>
                    </a:lnTo>
                    <a:lnTo>
                      <a:pt x="250" y="1146"/>
                    </a:lnTo>
                    <a:lnTo>
                      <a:pt x="254" y="1138"/>
                    </a:lnTo>
                    <a:lnTo>
                      <a:pt x="254" y="1123"/>
                    </a:lnTo>
                    <a:lnTo>
                      <a:pt x="252" y="1130"/>
                    </a:lnTo>
                    <a:lnTo>
                      <a:pt x="258" y="1132"/>
                    </a:lnTo>
                    <a:lnTo>
                      <a:pt x="254" y="1138"/>
                    </a:lnTo>
                    <a:lnTo>
                      <a:pt x="261" y="1142"/>
                    </a:lnTo>
                    <a:lnTo>
                      <a:pt x="267" y="1130"/>
                    </a:lnTo>
                    <a:lnTo>
                      <a:pt x="274" y="1137"/>
                    </a:lnTo>
                    <a:lnTo>
                      <a:pt x="275" y="1122"/>
                    </a:lnTo>
                    <a:lnTo>
                      <a:pt x="280" y="1117"/>
                    </a:lnTo>
                    <a:lnTo>
                      <a:pt x="285" y="1128"/>
                    </a:lnTo>
                    <a:lnTo>
                      <a:pt x="290" y="1117"/>
                    </a:lnTo>
                    <a:lnTo>
                      <a:pt x="282" y="1096"/>
                    </a:lnTo>
                    <a:lnTo>
                      <a:pt x="290" y="1117"/>
                    </a:lnTo>
                    <a:lnTo>
                      <a:pt x="296" y="1117"/>
                    </a:lnTo>
                    <a:lnTo>
                      <a:pt x="296" y="1096"/>
                    </a:lnTo>
                    <a:lnTo>
                      <a:pt x="290" y="1083"/>
                    </a:lnTo>
                    <a:lnTo>
                      <a:pt x="293" y="1081"/>
                    </a:lnTo>
                    <a:lnTo>
                      <a:pt x="290" y="1075"/>
                    </a:lnTo>
                    <a:lnTo>
                      <a:pt x="285" y="1075"/>
                    </a:lnTo>
                    <a:lnTo>
                      <a:pt x="293" y="1073"/>
                    </a:lnTo>
                    <a:lnTo>
                      <a:pt x="290" y="1064"/>
                    </a:lnTo>
                    <a:lnTo>
                      <a:pt x="296" y="1067"/>
                    </a:lnTo>
                    <a:lnTo>
                      <a:pt x="298" y="1062"/>
                    </a:lnTo>
                    <a:lnTo>
                      <a:pt x="307" y="1062"/>
                    </a:lnTo>
                    <a:lnTo>
                      <a:pt x="296" y="1064"/>
                    </a:lnTo>
                    <a:lnTo>
                      <a:pt x="298" y="1073"/>
                    </a:lnTo>
                    <a:lnTo>
                      <a:pt x="301" y="1068"/>
                    </a:lnTo>
                    <a:lnTo>
                      <a:pt x="298" y="1079"/>
                    </a:lnTo>
                    <a:lnTo>
                      <a:pt x="298" y="1075"/>
                    </a:lnTo>
                    <a:lnTo>
                      <a:pt x="301" y="1083"/>
                    </a:lnTo>
                    <a:lnTo>
                      <a:pt x="304" y="1083"/>
                    </a:lnTo>
                    <a:lnTo>
                      <a:pt x="311" y="1102"/>
                    </a:lnTo>
                    <a:lnTo>
                      <a:pt x="316" y="1098"/>
                    </a:lnTo>
                    <a:lnTo>
                      <a:pt x="311" y="1107"/>
                    </a:lnTo>
                    <a:lnTo>
                      <a:pt x="319" y="1100"/>
                    </a:lnTo>
                    <a:lnTo>
                      <a:pt x="320" y="1096"/>
                    </a:lnTo>
                    <a:lnTo>
                      <a:pt x="328" y="1094"/>
                    </a:lnTo>
                    <a:lnTo>
                      <a:pt x="331" y="1102"/>
                    </a:lnTo>
                    <a:lnTo>
                      <a:pt x="334" y="1098"/>
                    </a:lnTo>
                    <a:lnTo>
                      <a:pt x="331" y="1096"/>
                    </a:lnTo>
                    <a:lnTo>
                      <a:pt x="334" y="1088"/>
                    </a:lnTo>
                    <a:lnTo>
                      <a:pt x="331" y="1086"/>
                    </a:lnTo>
                    <a:lnTo>
                      <a:pt x="341" y="1079"/>
                    </a:lnTo>
                    <a:lnTo>
                      <a:pt x="345" y="1081"/>
                    </a:lnTo>
                    <a:lnTo>
                      <a:pt x="341" y="1094"/>
                    </a:lnTo>
                    <a:lnTo>
                      <a:pt x="346" y="1096"/>
                    </a:lnTo>
                    <a:lnTo>
                      <a:pt x="347" y="1088"/>
                    </a:lnTo>
                    <a:lnTo>
                      <a:pt x="346" y="1083"/>
                    </a:lnTo>
                    <a:lnTo>
                      <a:pt x="347" y="1088"/>
                    </a:lnTo>
                    <a:lnTo>
                      <a:pt x="362" y="1075"/>
                    </a:lnTo>
                    <a:lnTo>
                      <a:pt x="358" y="1081"/>
                    </a:lnTo>
                    <a:lnTo>
                      <a:pt x="364" y="1081"/>
                    </a:lnTo>
                    <a:lnTo>
                      <a:pt x="362" y="1086"/>
                    </a:lnTo>
                    <a:lnTo>
                      <a:pt x="369" y="1088"/>
                    </a:lnTo>
                    <a:lnTo>
                      <a:pt x="372" y="1077"/>
                    </a:lnTo>
                    <a:lnTo>
                      <a:pt x="368" y="1077"/>
                    </a:lnTo>
                    <a:lnTo>
                      <a:pt x="368" y="1073"/>
                    </a:lnTo>
                    <a:lnTo>
                      <a:pt x="369" y="1077"/>
                    </a:lnTo>
                    <a:lnTo>
                      <a:pt x="378" y="1073"/>
                    </a:lnTo>
                    <a:lnTo>
                      <a:pt x="376" y="1075"/>
                    </a:lnTo>
                    <a:lnTo>
                      <a:pt x="381" y="1083"/>
                    </a:lnTo>
                    <a:lnTo>
                      <a:pt x="389" y="1077"/>
                    </a:lnTo>
                    <a:lnTo>
                      <a:pt x="387" y="1073"/>
                    </a:lnTo>
                    <a:lnTo>
                      <a:pt x="392" y="1077"/>
                    </a:lnTo>
                    <a:lnTo>
                      <a:pt x="396" y="1073"/>
                    </a:lnTo>
                    <a:lnTo>
                      <a:pt x="395" y="1068"/>
                    </a:lnTo>
                    <a:lnTo>
                      <a:pt x="404" y="1073"/>
                    </a:lnTo>
                    <a:lnTo>
                      <a:pt x="408" y="1058"/>
                    </a:lnTo>
                    <a:lnTo>
                      <a:pt x="404" y="1056"/>
                    </a:lnTo>
                    <a:lnTo>
                      <a:pt x="408" y="1056"/>
                    </a:lnTo>
                    <a:lnTo>
                      <a:pt x="411" y="1060"/>
                    </a:lnTo>
                    <a:lnTo>
                      <a:pt x="411" y="1053"/>
                    </a:lnTo>
                    <a:lnTo>
                      <a:pt x="416" y="1058"/>
                    </a:lnTo>
                    <a:lnTo>
                      <a:pt x="404" y="1045"/>
                    </a:lnTo>
                    <a:lnTo>
                      <a:pt x="414" y="1049"/>
                    </a:lnTo>
                    <a:lnTo>
                      <a:pt x="422" y="1029"/>
                    </a:lnTo>
                    <a:lnTo>
                      <a:pt x="427" y="1033"/>
                    </a:lnTo>
                    <a:lnTo>
                      <a:pt x="427" y="1037"/>
                    </a:lnTo>
                    <a:lnTo>
                      <a:pt x="433" y="1029"/>
                    </a:lnTo>
                    <a:lnTo>
                      <a:pt x="433" y="1033"/>
                    </a:lnTo>
                    <a:lnTo>
                      <a:pt x="433" y="1022"/>
                    </a:lnTo>
                    <a:lnTo>
                      <a:pt x="438" y="1023"/>
                    </a:lnTo>
                    <a:lnTo>
                      <a:pt x="438" y="1014"/>
                    </a:lnTo>
                    <a:lnTo>
                      <a:pt x="443" y="1018"/>
                    </a:lnTo>
                    <a:lnTo>
                      <a:pt x="443" y="1029"/>
                    </a:lnTo>
                    <a:lnTo>
                      <a:pt x="449" y="1007"/>
                    </a:lnTo>
                    <a:lnTo>
                      <a:pt x="454" y="1010"/>
                    </a:lnTo>
                    <a:lnTo>
                      <a:pt x="452" y="1015"/>
                    </a:lnTo>
                    <a:lnTo>
                      <a:pt x="457" y="999"/>
                    </a:lnTo>
                    <a:lnTo>
                      <a:pt x="460" y="1003"/>
                    </a:lnTo>
                    <a:lnTo>
                      <a:pt x="462" y="996"/>
                    </a:lnTo>
                    <a:lnTo>
                      <a:pt x="461" y="985"/>
                    </a:lnTo>
                    <a:lnTo>
                      <a:pt x="452" y="981"/>
                    </a:lnTo>
                    <a:lnTo>
                      <a:pt x="461" y="984"/>
                    </a:lnTo>
                    <a:lnTo>
                      <a:pt x="461" y="973"/>
                    </a:lnTo>
                    <a:lnTo>
                      <a:pt x="462" y="974"/>
                    </a:lnTo>
                    <a:lnTo>
                      <a:pt x="465" y="969"/>
                    </a:lnTo>
                    <a:lnTo>
                      <a:pt x="468" y="977"/>
                    </a:lnTo>
                    <a:lnTo>
                      <a:pt x="475" y="973"/>
                    </a:lnTo>
                    <a:lnTo>
                      <a:pt x="475" y="969"/>
                    </a:lnTo>
                    <a:lnTo>
                      <a:pt x="483" y="977"/>
                    </a:lnTo>
                    <a:lnTo>
                      <a:pt x="483" y="969"/>
                    </a:lnTo>
                    <a:lnTo>
                      <a:pt x="490" y="965"/>
                    </a:lnTo>
                    <a:lnTo>
                      <a:pt x="483" y="965"/>
                    </a:lnTo>
                    <a:lnTo>
                      <a:pt x="483" y="958"/>
                    </a:lnTo>
                    <a:lnTo>
                      <a:pt x="484" y="959"/>
                    </a:lnTo>
                    <a:lnTo>
                      <a:pt x="484" y="954"/>
                    </a:lnTo>
                    <a:lnTo>
                      <a:pt x="487" y="959"/>
                    </a:lnTo>
                    <a:lnTo>
                      <a:pt x="495" y="958"/>
                    </a:lnTo>
                    <a:lnTo>
                      <a:pt x="494" y="955"/>
                    </a:lnTo>
                    <a:lnTo>
                      <a:pt x="495" y="955"/>
                    </a:lnTo>
                    <a:lnTo>
                      <a:pt x="498" y="947"/>
                    </a:lnTo>
                    <a:lnTo>
                      <a:pt x="495" y="950"/>
                    </a:lnTo>
                    <a:lnTo>
                      <a:pt x="490" y="947"/>
                    </a:lnTo>
                    <a:lnTo>
                      <a:pt x="495" y="943"/>
                    </a:lnTo>
                    <a:lnTo>
                      <a:pt x="494" y="936"/>
                    </a:lnTo>
                    <a:lnTo>
                      <a:pt x="498" y="935"/>
                    </a:lnTo>
                    <a:lnTo>
                      <a:pt x="498" y="943"/>
                    </a:lnTo>
                    <a:lnTo>
                      <a:pt x="498" y="941"/>
                    </a:lnTo>
                    <a:lnTo>
                      <a:pt x="500" y="943"/>
                    </a:lnTo>
                    <a:lnTo>
                      <a:pt x="500" y="936"/>
                    </a:lnTo>
                    <a:lnTo>
                      <a:pt x="506" y="941"/>
                    </a:lnTo>
                    <a:lnTo>
                      <a:pt x="509" y="936"/>
                    </a:lnTo>
                    <a:lnTo>
                      <a:pt x="506" y="932"/>
                    </a:lnTo>
                    <a:lnTo>
                      <a:pt x="503" y="936"/>
                    </a:lnTo>
                    <a:lnTo>
                      <a:pt x="506" y="930"/>
                    </a:lnTo>
                    <a:lnTo>
                      <a:pt x="500" y="928"/>
                    </a:lnTo>
                    <a:lnTo>
                      <a:pt x="506" y="916"/>
                    </a:lnTo>
                    <a:lnTo>
                      <a:pt x="511" y="916"/>
                    </a:lnTo>
                    <a:lnTo>
                      <a:pt x="509" y="920"/>
                    </a:lnTo>
                    <a:lnTo>
                      <a:pt x="514" y="922"/>
                    </a:lnTo>
                    <a:lnTo>
                      <a:pt x="514" y="928"/>
                    </a:lnTo>
                    <a:lnTo>
                      <a:pt x="518" y="922"/>
                    </a:lnTo>
                    <a:lnTo>
                      <a:pt x="518" y="930"/>
                    </a:lnTo>
                    <a:lnTo>
                      <a:pt x="521" y="928"/>
                    </a:lnTo>
                    <a:lnTo>
                      <a:pt x="514" y="909"/>
                    </a:lnTo>
                    <a:lnTo>
                      <a:pt x="521" y="907"/>
                    </a:lnTo>
                    <a:lnTo>
                      <a:pt x="518" y="898"/>
                    </a:lnTo>
                    <a:lnTo>
                      <a:pt x="518" y="903"/>
                    </a:lnTo>
                    <a:lnTo>
                      <a:pt x="523" y="888"/>
                    </a:lnTo>
                    <a:lnTo>
                      <a:pt x="518" y="888"/>
                    </a:lnTo>
                    <a:lnTo>
                      <a:pt x="511" y="896"/>
                    </a:lnTo>
                    <a:lnTo>
                      <a:pt x="500" y="881"/>
                    </a:lnTo>
                    <a:lnTo>
                      <a:pt x="514" y="892"/>
                    </a:lnTo>
                    <a:lnTo>
                      <a:pt x="521" y="875"/>
                    </a:lnTo>
                    <a:lnTo>
                      <a:pt x="533" y="869"/>
                    </a:lnTo>
                    <a:lnTo>
                      <a:pt x="526" y="866"/>
                    </a:lnTo>
                    <a:lnTo>
                      <a:pt x="523" y="871"/>
                    </a:lnTo>
                    <a:lnTo>
                      <a:pt x="521" y="865"/>
                    </a:lnTo>
                    <a:lnTo>
                      <a:pt x="518" y="865"/>
                    </a:lnTo>
                    <a:lnTo>
                      <a:pt x="521" y="862"/>
                    </a:lnTo>
                    <a:lnTo>
                      <a:pt x="526" y="865"/>
                    </a:lnTo>
                    <a:lnTo>
                      <a:pt x="523" y="856"/>
                    </a:lnTo>
                    <a:lnTo>
                      <a:pt x="518" y="856"/>
                    </a:lnTo>
                    <a:lnTo>
                      <a:pt x="518" y="846"/>
                    </a:lnTo>
                    <a:lnTo>
                      <a:pt x="521" y="843"/>
                    </a:lnTo>
                    <a:lnTo>
                      <a:pt x="523" y="851"/>
                    </a:lnTo>
                    <a:lnTo>
                      <a:pt x="523" y="843"/>
                    </a:lnTo>
                    <a:lnTo>
                      <a:pt x="526" y="847"/>
                    </a:lnTo>
                    <a:lnTo>
                      <a:pt x="528" y="842"/>
                    </a:lnTo>
                    <a:lnTo>
                      <a:pt x="526" y="851"/>
                    </a:lnTo>
                    <a:lnTo>
                      <a:pt x="529" y="851"/>
                    </a:lnTo>
                    <a:lnTo>
                      <a:pt x="532" y="843"/>
                    </a:lnTo>
                    <a:lnTo>
                      <a:pt x="536" y="843"/>
                    </a:lnTo>
                    <a:lnTo>
                      <a:pt x="529" y="856"/>
                    </a:lnTo>
                    <a:lnTo>
                      <a:pt x="529" y="861"/>
                    </a:lnTo>
                    <a:lnTo>
                      <a:pt x="540" y="854"/>
                    </a:lnTo>
                    <a:lnTo>
                      <a:pt x="534" y="836"/>
                    </a:lnTo>
                    <a:lnTo>
                      <a:pt x="541" y="835"/>
                    </a:lnTo>
                    <a:lnTo>
                      <a:pt x="540" y="832"/>
                    </a:lnTo>
                    <a:lnTo>
                      <a:pt x="541" y="832"/>
                    </a:lnTo>
                    <a:lnTo>
                      <a:pt x="541" y="828"/>
                    </a:lnTo>
                    <a:lnTo>
                      <a:pt x="545" y="828"/>
                    </a:lnTo>
                    <a:lnTo>
                      <a:pt x="541" y="824"/>
                    </a:lnTo>
                    <a:lnTo>
                      <a:pt x="549" y="824"/>
                    </a:lnTo>
                    <a:lnTo>
                      <a:pt x="546" y="817"/>
                    </a:lnTo>
                    <a:lnTo>
                      <a:pt x="540" y="817"/>
                    </a:lnTo>
                    <a:lnTo>
                      <a:pt x="545" y="813"/>
                    </a:lnTo>
                    <a:lnTo>
                      <a:pt x="549" y="823"/>
                    </a:lnTo>
                    <a:lnTo>
                      <a:pt x="553" y="820"/>
                    </a:lnTo>
                    <a:lnTo>
                      <a:pt x="553" y="813"/>
                    </a:lnTo>
                    <a:lnTo>
                      <a:pt x="559" y="802"/>
                    </a:lnTo>
                    <a:lnTo>
                      <a:pt x="555" y="797"/>
                    </a:lnTo>
                    <a:lnTo>
                      <a:pt x="564" y="779"/>
                    </a:lnTo>
                    <a:lnTo>
                      <a:pt x="564" y="772"/>
                    </a:lnTo>
                    <a:lnTo>
                      <a:pt x="556" y="768"/>
                    </a:lnTo>
                    <a:lnTo>
                      <a:pt x="555" y="764"/>
                    </a:lnTo>
                    <a:lnTo>
                      <a:pt x="556" y="768"/>
                    </a:lnTo>
                    <a:lnTo>
                      <a:pt x="570" y="772"/>
                    </a:lnTo>
                    <a:lnTo>
                      <a:pt x="574" y="758"/>
                    </a:lnTo>
                    <a:lnTo>
                      <a:pt x="572" y="756"/>
                    </a:lnTo>
                    <a:lnTo>
                      <a:pt x="574" y="752"/>
                    </a:lnTo>
                    <a:lnTo>
                      <a:pt x="579" y="752"/>
                    </a:lnTo>
                    <a:lnTo>
                      <a:pt x="583" y="764"/>
                    </a:lnTo>
                    <a:lnTo>
                      <a:pt x="586" y="753"/>
                    </a:lnTo>
                    <a:lnTo>
                      <a:pt x="591" y="756"/>
                    </a:lnTo>
                    <a:lnTo>
                      <a:pt x="594" y="753"/>
                    </a:lnTo>
                    <a:lnTo>
                      <a:pt x="588" y="744"/>
                    </a:lnTo>
                    <a:lnTo>
                      <a:pt x="591" y="744"/>
                    </a:lnTo>
                    <a:lnTo>
                      <a:pt x="588" y="733"/>
                    </a:lnTo>
                    <a:lnTo>
                      <a:pt x="579" y="733"/>
                    </a:lnTo>
                    <a:lnTo>
                      <a:pt x="574" y="722"/>
                    </a:lnTo>
                    <a:lnTo>
                      <a:pt x="583" y="729"/>
                    </a:lnTo>
                    <a:lnTo>
                      <a:pt x="594" y="729"/>
                    </a:lnTo>
                    <a:lnTo>
                      <a:pt x="594" y="720"/>
                    </a:lnTo>
                    <a:lnTo>
                      <a:pt x="588" y="718"/>
                    </a:lnTo>
                    <a:lnTo>
                      <a:pt x="597" y="718"/>
                    </a:lnTo>
                    <a:lnTo>
                      <a:pt x="594" y="711"/>
                    </a:lnTo>
                    <a:lnTo>
                      <a:pt x="591" y="714"/>
                    </a:lnTo>
                    <a:lnTo>
                      <a:pt x="594" y="709"/>
                    </a:lnTo>
                    <a:lnTo>
                      <a:pt x="586" y="709"/>
                    </a:lnTo>
                    <a:lnTo>
                      <a:pt x="591" y="694"/>
                    </a:lnTo>
                    <a:lnTo>
                      <a:pt x="594" y="701"/>
                    </a:lnTo>
                    <a:lnTo>
                      <a:pt x="594" y="694"/>
                    </a:lnTo>
                    <a:lnTo>
                      <a:pt x="599" y="701"/>
                    </a:lnTo>
                    <a:lnTo>
                      <a:pt x="599" y="690"/>
                    </a:lnTo>
                    <a:lnTo>
                      <a:pt x="602" y="703"/>
                    </a:lnTo>
                    <a:lnTo>
                      <a:pt x="607" y="699"/>
                    </a:lnTo>
                    <a:lnTo>
                      <a:pt x="602" y="688"/>
                    </a:lnTo>
                    <a:lnTo>
                      <a:pt x="607" y="678"/>
                    </a:lnTo>
                    <a:lnTo>
                      <a:pt x="598" y="678"/>
                    </a:lnTo>
                    <a:lnTo>
                      <a:pt x="602" y="679"/>
                    </a:lnTo>
                    <a:lnTo>
                      <a:pt x="599" y="684"/>
                    </a:lnTo>
                    <a:lnTo>
                      <a:pt x="598" y="679"/>
                    </a:lnTo>
                    <a:lnTo>
                      <a:pt x="588" y="688"/>
                    </a:lnTo>
                    <a:lnTo>
                      <a:pt x="586" y="682"/>
                    </a:lnTo>
                    <a:lnTo>
                      <a:pt x="598" y="678"/>
                    </a:lnTo>
                    <a:lnTo>
                      <a:pt x="602" y="667"/>
                    </a:lnTo>
                    <a:lnTo>
                      <a:pt x="613" y="660"/>
                    </a:lnTo>
                    <a:lnTo>
                      <a:pt x="597" y="656"/>
                    </a:lnTo>
                    <a:lnTo>
                      <a:pt x="579" y="636"/>
                    </a:lnTo>
                    <a:lnTo>
                      <a:pt x="564" y="645"/>
                    </a:lnTo>
                    <a:lnTo>
                      <a:pt x="559" y="644"/>
                    </a:lnTo>
                    <a:lnTo>
                      <a:pt x="564" y="650"/>
                    </a:lnTo>
                    <a:lnTo>
                      <a:pt x="555" y="644"/>
                    </a:lnTo>
                    <a:lnTo>
                      <a:pt x="553" y="636"/>
                    </a:lnTo>
                    <a:lnTo>
                      <a:pt x="540" y="641"/>
                    </a:lnTo>
                    <a:lnTo>
                      <a:pt x="551" y="629"/>
                    </a:lnTo>
                    <a:lnTo>
                      <a:pt x="567" y="630"/>
                    </a:lnTo>
                    <a:lnTo>
                      <a:pt x="570" y="621"/>
                    </a:lnTo>
                    <a:lnTo>
                      <a:pt x="583" y="614"/>
                    </a:lnTo>
                    <a:lnTo>
                      <a:pt x="588" y="603"/>
                    </a:lnTo>
                    <a:lnTo>
                      <a:pt x="602" y="603"/>
                    </a:lnTo>
                    <a:lnTo>
                      <a:pt x="605" y="599"/>
                    </a:lnTo>
                    <a:lnTo>
                      <a:pt x="594" y="576"/>
                    </a:lnTo>
                    <a:lnTo>
                      <a:pt x="574" y="550"/>
                    </a:lnTo>
                    <a:lnTo>
                      <a:pt x="559" y="546"/>
                    </a:lnTo>
                    <a:lnTo>
                      <a:pt x="561" y="543"/>
                    </a:lnTo>
                    <a:lnTo>
                      <a:pt x="559" y="535"/>
                    </a:lnTo>
                    <a:lnTo>
                      <a:pt x="551" y="535"/>
                    </a:lnTo>
                    <a:lnTo>
                      <a:pt x="541" y="539"/>
                    </a:lnTo>
                    <a:lnTo>
                      <a:pt x="529" y="535"/>
                    </a:lnTo>
                    <a:lnTo>
                      <a:pt x="526" y="522"/>
                    </a:lnTo>
                    <a:lnTo>
                      <a:pt x="521" y="524"/>
                    </a:lnTo>
                    <a:lnTo>
                      <a:pt x="521" y="514"/>
                    </a:lnTo>
                    <a:lnTo>
                      <a:pt x="529" y="518"/>
                    </a:lnTo>
                    <a:lnTo>
                      <a:pt x="536" y="539"/>
                    </a:lnTo>
                    <a:lnTo>
                      <a:pt x="545" y="539"/>
                    </a:lnTo>
                    <a:lnTo>
                      <a:pt x="551" y="529"/>
                    </a:lnTo>
                    <a:lnTo>
                      <a:pt x="556" y="529"/>
                    </a:lnTo>
                    <a:lnTo>
                      <a:pt x="570" y="543"/>
                    </a:lnTo>
                    <a:lnTo>
                      <a:pt x="579" y="543"/>
                    </a:lnTo>
                    <a:lnTo>
                      <a:pt x="602" y="552"/>
                    </a:lnTo>
                    <a:lnTo>
                      <a:pt x="605" y="550"/>
                    </a:lnTo>
                    <a:lnTo>
                      <a:pt x="598" y="535"/>
                    </a:lnTo>
                    <a:lnTo>
                      <a:pt x="586" y="524"/>
                    </a:lnTo>
                    <a:lnTo>
                      <a:pt x="586" y="514"/>
                    </a:lnTo>
                    <a:lnTo>
                      <a:pt x="564" y="497"/>
                    </a:lnTo>
                    <a:lnTo>
                      <a:pt x="567" y="473"/>
                    </a:lnTo>
                    <a:lnTo>
                      <a:pt x="564" y="473"/>
                    </a:lnTo>
                    <a:lnTo>
                      <a:pt x="561" y="458"/>
                    </a:lnTo>
                    <a:lnTo>
                      <a:pt x="551" y="439"/>
                    </a:lnTo>
                    <a:lnTo>
                      <a:pt x="541" y="394"/>
                    </a:lnTo>
                    <a:lnTo>
                      <a:pt x="521" y="385"/>
                    </a:lnTo>
                    <a:lnTo>
                      <a:pt x="511" y="371"/>
                    </a:lnTo>
                    <a:lnTo>
                      <a:pt x="503" y="371"/>
                    </a:lnTo>
                    <a:lnTo>
                      <a:pt x="503" y="365"/>
                    </a:lnTo>
                    <a:lnTo>
                      <a:pt x="521" y="323"/>
                    </a:lnTo>
                    <a:lnTo>
                      <a:pt x="529" y="320"/>
                    </a:lnTo>
                    <a:lnTo>
                      <a:pt x="529" y="314"/>
                    </a:lnTo>
                    <a:lnTo>
                      <a:pt x="533" y="314"/>
                    </a:lnTo>
                    <a:lnTo>
                      <a:pt x="536" y="304"/>
                    </a:lnTo>
                    <a:lnTo>
                      <a:pt x="545" y="297"/>
                    </a:lnTo>
                    <a:lnTo>
                      <a:pt x="540" y="297"/>
                    </a:lnTo>
                    <a:lnTo>
                      <a:pt x="536" y="285"/>
                    </a:lnTo>
                    <a:lnTo>
                      <a:pt x="545" y="286"/>
                    </a:lnTo>
                    <a:lnTo>
                      <a:pt x="545" y="281"/>
                    </a:lnTo>
                    <a:lnTo>
                      <a:pt x="546" y="295"/>
                    </a:lnTo>
                    <a:lnTo>
                      <a:pt x="559" y="289"/>
                    </a:lnTo>
                    <a:lnTo>
                      <a:pt x="559" y="271"/>
                    </a:lnTo>
                    <a:lnTo>
                      <a:pt x="564" y="270"/>
                    </a:lnTo>
                    <a:lnTo>
                      <a:pt x="564" y="276"/>
                    </a:lnTo>
                    <a:lnTo>
                      <a:pt x="570" y="270"/>
                    </a:lnTo>
                    <a:lnTo>
                      <a:pt x="570" y="266"/>
                    </a:lnTo>
                    <a:lnTo>
                      <a:pt x="564" y="262"/>
                    </a:lnTo>
                    <a:lnTo>
                      <a:pt x="561" y="266"/>
                    </a:lnTo>
                    <a:lnTo>
                      <a:pt x="561" y="262"/>
                    </a:lnTo>
                    <a:lnTo>
                      <a:pt x="564" y="256"/>
                    </a:lnTo>
                    <a:lnTo>
                      <a:pt x="572" y="263"/>
                    </a:lnTo>
                    <a:lnTo>
                      <a:pt x="586" y="255"/>
                    </a:lnTo>
                    <a:lnTo>
                      <a:pt x="586" y="247"/>
                    </a:lnTo>
                    <a:lnTo>
                      <a:pt x="594" y="247"/>
                    </a:lnTo>
                    <a:lnTo>
                      <a:pt x="588" y="251"/>
                    </a:lnTo>
                    <a:lnTo>
                      <a:pt x="594" y="252"/>
                    </a:lnTo>
                    <a:lnTo>
                      <a:pt x="594" y="248"/>
                    </a:lnTo>
                    <a:lnTo>
                      <a:pt x="605" y="241"/>
                    </a:lnTo>
                    <a:lnTo>
                      <a:pt x="605" y="237"/>
                    </a:lnTo>
                    <a:lnTo>
                      <a:pt x="607" y="237"/>
                    </a:lnTo>
                    <a:lnTo>
                      <a:pt x="607" y="244"/>
                    </a:lnTo>
                    <a:lnTo>
                      <a:pt x="613" y="237"/>
                    </a:lnTo>
                    <a:lnTo>
                      <a:pt x="616" y="247"/>
                    </a:lnTo>
                    <a:lnTo>
                      <a:pt x="624" y="247"/>
                    </a:lnTo>
                    <a:lnTo>
                      <a:pt x="621" y="241"/>
                    </a:lnTo>
                    <a:lnTo>
                      <a:pt x="626" y="241"/>
                    </a:lnTo>
                    <a:lnTo>
                      <a:pt x="626" y="236"/>
                    </a:lnTo>
                    <a:lnTo>
                      <a:pt x="621" y="236"/>
                    </a:lnTo>
                    <a:lnTo>
                      <a:pt x="629" y="228"/>
                    </a:lnTo>
                    <a:lnTo>
                      <a:pt x="626" y="221"/>
                    </a:lnTo>
                    <a:lnTo>
                      <a:pt x="632" y="213"/>
                    </a:lnTo>
                    <a:lnTo>
                      <a:pt x="613" y="213"/>
                    </a:lnTo>
                    <a:lnTo>
                      <a:pt x="610" y="202"/>
                    </a:lnTo>
                    <a:lnTo>
                      <a:pt x="607" y="213"/>
                    </a:lnTo>
                    <a:lnTo>
                      <a:pt x="594" y="207"/>
                    </a:lnTo>
                    <a:lnTo>
                      <a:pt x="591" y="213"/>
                    </a:lnTo>
                    <a:lnTo>
                      <a:pt x="583" y="199"/>
                    </a:lnTo>
                    <a:lnTo>
                      <a:pt x="574" y="202"/>
                    </a:lnTo>
                    <a:lnTo>
                      <a:pt x="574" y="195"/>
                    </a:lnTo>
                    <a:lnTo>
                      <a:pt x="561" y="187"/>
                    </a:lnTo>
                    <a:lnTo>
                      <a:pt x="541" y="195"/>
                    </a:lnTo>
                    <a:lnTo>
                      <a:pt x="545" y="202"/>
                    </a:lnTo>
                    <a:lnTo>
                      <a:pt x="529" y="217"/>
                    </a:lnTo>
                    <a:lnTo>
                      <a:pt x="529" y="222"/>
                    </a:lnTo>
                    <a:lnTo>
                      <a:pt x="523" y="229"/>
                    </a:lnTo>
                    <a:lnTo>
                      <a:pt x="506" y="229"/>
                    </a:lnTo>
                    <a:lnTo>
                      <a:pt x="495" y="222"/>
                    </a:lnTo>
                    <a:lnTo>
                      <a:pt x="495" y="202"/>
                    </a:lnTo>
                    <a:lnTo>
                      <a:pt x="500" y="195"/>
                    </a:lnTo>
                    <a:lnTo>
                      <a:pt x="490" y="169"/>
                    </a:lnTo>
                    <a:lnTo>
                      <a:pt x="481" y="173"/>
                    </a:lnTo>
                    <a:lnTo>
                      <a:pt x="462" y="169"/>
                    </a:lnTo>
                    <a:lnTo>
                      <a:pt x="449" y="157"/>
                    </a:lnTo>
                    <a:lnTo>
                      <a:pt x="443" y="138"/>
                    </a:lnTo>
                    <a:lnTo>
                      <a:pt x="452" y="121"/>
                    </a:lnTo>
                    <a:lnTo>
                      <a:pt x="449" y="110"/>
                    </a:lnTo>
                    <a:lnTo>
                      <a:pt x="461" y="106"/>
                    </a:lnTo>
                    <a:lnTo>
                      <a:pt x="471" y="117"/>
                    </a:lnTo>
                    <a:lnTo>
                      <a:pt x="483" y="106"/>
                    </a:lnTo>
                    <a:lnTo>
                      <a:pt x="494" y="106"/>
                    </a:lnTo>
                    <a:lnTo>
                      <a:pt x="495" y="106"/>
                    </a:lnTo>
                    <a:lnTo>
                      <a:pt x="494" y="110"/>
                    </a:lnTo>
                    <a:lnTo>
                      <a:pt x="506" y="94"/>
                    </a:lnTo>
                    <a:lnTo>
                      <a:pt x="503" y="87"/>
                    </a:lnTo>
                    <a:lnTo>
                      <a:pt x="514" y="68"/>
                    </a:lnTo>
                    <a:lnTo>
                      <a:pt x="551" y="46"/>
                    </a:lnTo>
                    <a:lnTo>
                      <a:pt x="556" y="34"/>
                    </a:lnTo>
                    <a:lnTo>
                      <a:pt x="572" y="16"/>
                    </a:lnTo>
                    <a:lnTo>
                      <a:pt x="570" y="16"/>
                    </a:lnTo>
                    <a:lnTo>
                      <a:pt x="570" y="8"/>
                    </a:lnTo>
                    <a:lnTo>
                      <a:pt x="574" y="11"/>
                    </a:lnTo>
                    <a:lnTo>
                      <a:pt x="578" y="1"/>
                    </a:lnTo>
                    <a:lnTo>
                      <a:pt x="599" y="5"/>
                    </a:lnTo>
                    <a:lnTo>
                      <a:pt x="602" y="0"/>
                    </a:lnTo>
                    <a:lnTo>
                      <a:pt x="602" y="11"/>
                    </a:lnTo>
                    <a:lnTo>
                      <a:pt x="613" y="19"/>
                    </a:lnTo>
                    <a:lnTo>
                      <a:pt x="613" y="26"/>
                    </a:lnTo>
                    <a:lnTo>
                      <a:pt x="618" y="30"/>
                    </a:lnTo>
                    <a:lnTo>
                      <a:pt x="599" y="64"/>
                    </a:lnTo>
                    <a:lnTo>
                      <a:pt x="588" y="69"/>
                    </a:lnTo>
                    <a:lnTo>
                      <a:pt x="591" y="83"/>
                    </a:lnTo>
                    <a:lnTo>
                      <a:pt x="578" y="87"/>
                    </a:lnTo>
                    <a:lnTo>
                      <a:pt x="586" y="87"/>
                    </a:lnTo>
                    <a:lnTo>
                      <a:pt x="591" y="95"/>
                    </a:lnTo>
                    <a:lnTo>
                      <a:pt x="605" y="94"/>
                    </a:lnTo>
                    <a:lnTo>
                      <a:pt x="591" y="104"/>
                    </a:lnTo>
                    <a:lnTo>
                      <a:pt x="594" y="114"/>
                    </a:lnTo>
                    <a:lnTo>
                      <a:pt x="574" y="125"/>
                    </a:lnTo>
                    <a:lnTo>
                      <a:pt x="578" y="136"/>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12" name="Freeform 396"/>
              <p:cNvSpPr>
                <a:spLocks/>
              </p:cNvSpPr>
              <p:nvPr/>
            </p:nvSpPr>
            <p:spPr bwMode="auto">
              <a:xfrm>
                <a:off x="3577" y="1696"/>
                <a:ext cx="750" cy="327"/>
              </a:xfrm>
              <a:custGeom>
                <a:avLst/>
                <a:gdLst/>
                <a:ahLst/>
                <a:cxnLst>
                  <a:cxn ang="0">
                    <a:pos x="1780" y="864"/>
                  </a:cxn>
                  <a:cxn ang="0">
                    <a:pos x="1841" y="811"/>
                  </a:cxn>
                  <a:cxn ang="0">
                    <a:pos x="1912" y="759"/>
                  </a:cxn>
                  <a:cxn ang="0">
                    <a:pos x="1961" y="700"/>
                  </a:cxn>
                  <a:cxn ang="0">
                    <a:pos x="2005" y="700"/>
                  </a:cxn>
                  <a:cxn ang="0">
                    <a:pos x="2069" y="629"/>
                  </a:cxn>
                  <a:cxn ang="0">
                    <a:pos x="2091" y="643"/>
                  </a:cxn>
                  <a:cxn ang="0">
                    <a:pos x="2129" y="511"/>
                  </a:cxn>
                  <a:cxn ang="0">
                    <a:pos x="2207" y="453"/>
                  </a:cxn>
                  <a:cxn ang="0">
                    <a:pos x="2228" y="370"/>
                  </a:cxn>
                  <a:cxn ang="0">
                    <a:pos x="2190" y="324"/>
                  </a:cxn>
                  <a:cxn ang="0">
                    <a:pos x="2108" y="347"/>
                  </a:cxn>
                  <a:cxn ang="0">
                    <a:pos x="2081" y="279"/>
                  </a:cxn>
                  <a:cxn ang="0">
                    <a:pos x="2031" y="242"/>
                  </a:cxn>
                  <a:cxn ang="0">
                    <a:pos x="1961" y="149"/>
                  </a:cxn>
                  <a:cxn ang="0">
                    <a:pos x="1942" y="94"/>
                  </a:cxn>
                  <a:cxn ang="0">
                    <a:pos x="1925" y="48"/>
                  </a:cxn>
                  <a:cxn ang="0">
                    <a:pos x="1862" y="11"/>
                  </a:cxn>
                  <a:cxn ang="0">
                    <a:pos x="1709" y="56"/>
                  </a:cxn>
                  <a:cxn ang="0">
                    <a:pos x="1696" y="141"/>
                  </a:cxn>
                  <a:cxn ang="0">
                    <a:pos x="1656" y="216"/>
                  </a:cxn>
                  <a:cxn ang="0">
                    <a:pos x="1541" y="317"/>
                  </a:cxn>
                  <a:cxn ang="0">
                    <a:pos x="1629" y="330"/>
                  </a:cxn>
                  <a:cxn ang="0">
                    <a:pos x="1682" y="359"/>
                  </a:cxn>
                  <a:cxn ang="0">
                    <a:pos x="1702" y="408"/>
                  </a:cxn>
                  <a:cxn ang="0">
                    <a:pos x="1663" y="404"/>
                  </a:cxn>
                  <a:cxn ang="0">
                    <a:pos x="1622" y="418"/>
                  </a:cxn>
                  <a:cxn ang="0">
                    <a:pos x="1589" y="426"/>
                  </a:cxn>
                  <a:cxn ang="0">
                    <a:pos x="1565" y="468"/>
                  </a:cxn>
                  <a:cxn ang="0">
                    <a:pos x="1501" y="496"/>
                  </a:cxn>
                  <a:cxn ang="0">
                    <a:pos x="1450" y="519"/>
                  </a:cxn>
                  <a:cxn ang="0">
                    <a:pos x="1389" y="549"/>
                  </a:cxn>
                  <a:cxn ang="0">
                    <a:pos x="1356" y="635"/>
                  </a:cxn>
                  <a:cxn ang="0">
                    <a:pos x="1301" y="659"/>
                  </a:cxn>
                  <a:cxn ang="0">
                    <a:pos x="1240" y="664"/>
                  </a:cxn>
                  <a:cxn ang="0">
                    <a:pos x="1165" y="702"/>
                  </a:cxn>
                  <a:cxn ang="0">
                    <a:pos x="1081" y="687"/>
                  </a:cxn>
                  <a:cxn ang="0">
                    <a:pos x="875" y="649"/>
                  </a:cxn>
                  <a:cxn ang="0">
                    <a:pos x="806" y="571"/>
                  </a:cxn>
                  <a:cxn ang="0">
                    <a:pos x="772" y="541"/>
                  </a:cxn>
                  <a:cxn ang="0">
                    <a:pos x="664" y="504"/>
                  </a:cxn>
                  <a:cxn ang="0">
                    <a:pos x="638" y="452"/>
                  </a:cxn>
                  <a:cxn ang="0">
                    <a:pos x="620" y="366"/>
                  </a:cxn>
                  <a:cxn ang="0">
                    <a:pos x="588" y="330"/>
                  </a:cxn>
                  <a:cxn ang="0">
                    <a:pos x="550" y="315"/>
                  </a:cxn>
                  <a:cxn ang="0">
                    <a:pos x="534" y="300"/>
                  </a:cxn>
                  <a:cxn ang="0">
                    <a:pos x="523" y="260"/>
                  </a:cxn>
                  <a:cxn ang="0">
                    <a:pos x="439" y="335"/>
                  </a:cxn>
                  <a:cxn ang="0">
                    <a:pos x="405" y="389"/>
                  </a:cxn>
                  <a:cxn ang="0">
                    <a:pos x="307" y="500"/>
                  </a:cxn>
                  <a:cxn ang="0">
                    <a:pos x="251" y="530"/>
                  </a:cxn>
                  <a:cxn ang="0">
                    <a:pos x="256" y="635"/>
                  </a:cxn>
                  <a:cxn ang="0">
                    <a:pos x="164" y="744"/>
                  </a:cxn>
                  <a:cxn ang="0">
                    <a:pos x="58" y="781"/>
                  </a:cxn>
                  <a:cxn ang="0">
                    <a:pos x="9" y="838"/>
                  </a:cxn>
                  <a:cxn ang="0">
                    <a:pos x="27" y="885"/>
                  </a:cxn>
                  <a:cxn ang="0">
                    <a:pos x="47" y="972"/>
                  </a:cxn>
                </a:cxnLst>
                <a:rect l="0" t="0" r="r" b="b"/>
                <a:pathLst>
                  <a:path w="2251" h="983">
                    <a:moveTo>
                      <a:pt x="1751" y="883"/>
                    </a:moveTo>
                    <a:lnTo>
                      <a:pt x="1752" y="878"/>
                    </a:lnTo>
                    <a:lnTo>
                      <a:pt x="1771" y="874"/>
                    </a:lnTo>
                    <a:lnTo>
                      <a:pt x="1764" y="870"/>
                    </a:lnTo>
                    <a:lnTo>
                      <a:pt x="1767" y="866"/>
                    </a:lnTo>
                    <a:lnTo>
                      <a:pt x="1775" y="868"/>
                    </a:lnTo>
                    <a:lnTo>
                      <a:pt x="1775" y="864"/>
                    </a:lnTo>
                    <a:lnTo>
                      <a:pt x="1780" y="864"/>
                    </a:lnTo>
                    <a:lnTo>
                      <a:pt x="1794" y="841"/>
                    </a:lnTo>
                    <a:lnTo>
                      <a:pt x="1816" y="826"/>
                    </a:lnTo>
                    <a:lnTo>
                      <a:pt x="1827" y="826"/>
                    </a:lnTo>
                    <a:lnTo>
                      <a:pt x="1824" y="816"/>
                    </a:lnTo>
                    <a:lnTo>
                      <a:pt x="1833" y="816"/>
                    </a:lnTo>
                    <a:lnTo>
                      <a:pt x="1833" y="822"/>
                    </a:lnTo>
                    <a:lnTo>
                      <a:pt x="1841" y="822"/>
                    </a:lnTo>
                    <a:lnTo>
                      <a:pt x="1841" y="811"/>
                    </a:lnTo>
                    <a:lnTo>
                      <a:pt x="1844" y="816"/>
                    </a:lnTo>
                    <a:lnTo>
                      <a:pt x="1859" y="816"/>
                    </a:lnTo>
                    <a:lnTo>
                      <a:pt x="1888" y="778"/>
                    </a:lnTo>
                    <a:lnTo>
                      <a:pt x="1893" y="781"/>
                    </a:lnTo>
                    <a:lnTo>
                      <a:pt x="1889" y="777"/>
                    </a:lnTo>
                    <a:lnTo>
                      <a:pt x="1901" y="767"/>
                    </a:lnTo>
                    <a:lnTo>
                      <a:pt x="1906" y="770"/>
                    </a:lnTo>
                    <a:lnTo>
                      <a:pt x="1912" y="759"/>
                    </a:lnTo>
                    <a:lnTo>
                      <a:pt x="1916" y="759"/>
                    </a:lnTo>
                    <a:lnTo>
                      <a:pt x="1917" y="752"/>
                    </a:lnTo>
                    <a:lnTo>
                      <a:pt x="1928" y="752"/>
                    </a:lnTo>
                    <a:lnTo>
                      <a:pt x="1930" y="743"/>
                    </a:lnTo>
                    <a:lnTo>
                      <a:pt x="1947" y="725"/>
                    </a:lnTo>
                    <a:lnTo>
                      <a:pt x="1947" y="709"/>
                    </a:lnTo>
                    <a:lnTo>
                      <a:pt x="1953" y="702"/>
                    </a:lnTo>
                    <a:lnTo>
                      <a:pt x="1961" y="700"/>
                    </a:lnTo>
                    <a:lnTo>
                      <a:pt x="1970" y="713"/>
                    </a:lnTo>
                    <a:lnTo>
                      <a:pt x="1970" y="717"/>
                    </a:lnTo>
                    <a:lnTo>
                      <a:pt x="1982" y="719"/>
                    </a:lnTo>
                    <a:lnTo>
                      <a:pt x="1988" y="723"/>
                    </a:lnTo>
                    <a:lnTo>
                      <a:pt x="2000" y="721"/>
                    </a:lnTo>
                    <a:lnTo>
                      <a:pt x="2005" y="725"/>
                    </a:lnTo>
                    <a:lnTo>
                      <a:pt x="2011" y="713"/>
                    </a:lnTo>
                    <a:lnTo>
                      <a:pt x="2005" y="700"/>
                    </a:lnTo>
                    <a:lnTo>
                      <a:pt x="2005" y="687"/>
                    </a:lnTo>
                    <a:lnTo>
                      <a:pt x="2035" y="685"/>
                    </a:lnTo>
                    <a:lnTo>
                      <a:pt x="2047" y="674"/>
                    </a:lnTo>
                    <a:lnTo>
                      <a:pt x="2045" y="668"/>
                    </a:lnTo>
                    <a:lnTo>
                      <a:pt x="2049" y="659"/>
                    </a:lnTo>
                    <a:lnTo>
                      <a:pt x="2058" y="666"/>
                    </a:lnTo>
                    <a:lnTo>
                      <a:pt x="2064" y="662"/>
                    </a:lnTo>
                    <a:lnTo>
                      <a:pt x="2069" y="629"/>
                    </a:lnTo>
                    <a:lnTo>
                      <a:pt x="2080" y="629"/>
                    </a:lnTo>
                    <a:lnTo>
                      <a:pt x="2085" y="635"/>
                    </a:lnTo>
                    <a:lnTo>
                      <a:pt x="2085" y="644"/>
                    </a:lnTo>
                    <a:lnTo>
                      <a:pt x="2091" y="653"/>
                    </a:lnTo>
                    <a:lnTo>
                      <a:pt x="2092" y="651"/>
                    </a:lnTo>
                    <a:lnTo>
                      <a:pt x="2096" y="662"/>
                    </a:lnTo>
                    <a:lnTo>
                      <a:pt x="2096" y="649"/>
                    </a:lnTo>
                    <a:lnTo>
                      <a:pt x="2091" y="643"/>
                    </a:lnTo>
                    <a:lnTo>
                      <a:pt x="2115" y="632"/>
                    </a:lnTo>
                    <a:lnTo>
                      <a:pt x="2125" y="605"/>
                    </a:lnTo>
                    <a:lnTo>
                      <a:pt x="2119" y="594"/>
                    </a:lnTo>
                    <a:lnTo>
                      <a:pt x="2121" y="564"/>
                    </a:lnTo>
                    <a:lnTo>
                      <a:pt x="2115" y="527"/>
                    </a:lnTo>
                    <a:lnTo>
                      <a:pt x="2108" y="519"/>
                    </a:lnTo>
                    <a:lnTo>
                      <a:pt x="2115" y="513"/>
                    </a:lnTo>
                    <a:lnTo>
                      <a:pt x="2129" y="511"/>
                    </a:lnTo>
                    <a:lnTo>
                      <a:pt x="2142" y="490"/>
                    </a:lnTo>
                    <a:lnTo>
                      <a:pt x="2146" y="494"/>
                    </a:lnTo>
                    <a:lnTo>
                      <a:pt x="2186" y="507"/>
                    </a:lnTo>
                    <a:lnTo>
                      <a:pt x="2191" y="500"/>
                    </a:lnTo>
                    <a:lnTo>
                      <a:pt x="2191" y="483"/>
                    </a:lnTo>
                    <a:lnTo>
                      <a:pt x="2201" y="477"/>
                    </a:lnTo>
                    <a:lnTo>
                      <a:pt x="2202" y="457"/>
                    </a:lnTo>
                    <a:lnTo>
                      <a:pt x="2207" y="453"/>
                    </a:lnTo>
                    <a:lnTo>
                      <a:pt x="2210" y="441"/>
                    </a:lnTo>
                    <a:lnTo>
                      <a:pt x="2218" y="437"/>
                    </a:lnTo>
                    <a:lnTo>
                      <a:pt x="2218" y="426"/>
                    </a:lnTo>
                    <a:lnTo>
                      <a:pt x="2217" y="422"/>
                    </a:lnTo>
                    <a:lnTo>
                      <a:pt x="2224" y="404"/>
                    </a:lnTo>
                    <a:lnTo>
                      <a:pt x="2226" y="385"/>
                    </a:lnTo>
                    <a:lnTo>
                      <a:pt x="2229" y="385"/>
                    </a:lnTo>
                    <a:lnTo>
                      <a:pt x="2228" y="370"/>
                    </a:lnTo>
                    <a:lnTo>
                      <a:pt x="2240" y="365"/>
                    </a:lnTo>
                    <a:lnTo>
                      <a:pt x="2251" y="347"/>
                    </a:lnTo>
                    <a:lnTo>
                      <a:pt x="2240" y="332"/>
                    </a:lnTo>
                    <a:lnTo>
                      <a:pt x="2251" y="313"/>
                    </a:lnTo>
                    <a:lnTo>
                      <a:pt x="2237" y="307"/>
                    </a:lnTo>
                    <a:lnTo>
                      <a:pt x="2213" y="315"/>
                    </a:lnTo>
                    <a:lnTo>
                      <a:pt x="2202" y="328"/>
                    </a:lnTo>
                    <a:lnTo>
                      <a:pt x="2190" y="324"/>
                    </a:lnTo>
                    <a:lnTo>
                      <a:pt x="2180" y="335"/>
                    </a:lnTo>
                    <a:lnTo>
                      <a:pt x="2173" y="335"/>
                    </a:lnTo>
                    <a:lnTo>
                      <a:pt x="2168" y="347"/>
                    </a:lnTo>
                    <a:lnTo>
                      <a:pt x="2161" y="345"/>
                    </a:lnTo>
                    <a:lnTo>
                      <a:pt x="2131" y="351"/>
                    </a:lnTo>
                    <a:lnTo>
                      <a:pt x="2125" y="345"/>
                    </a:lnTo>
                    <a:lnTo>
                      <a:pt x="2115" y="350"/>
                    </a:lnTo>
                    <a:lnTo>
                      <a:pt x="2108" y="347"/>
                    </a:lnTo>
                    <a:lnTo>
                      <a:pt x="2108" y="336"/>
                    </a:lnTo>
                    <a:lnTo>
                      <a:pt x="2098" y="328"/>
                    </a:lnTo>
                    <a:lnTo>
                      <a:pt x="2103" y="313"/>
                    </a:lnTo>
                    <a:lnTo>
                      <a:pt x="2103" y="303"/>
                    </a:lnTo>
                    <a:lnTo>
                      <a:pt x="2098" y="303"/>
                    </a:lnTo>
                    <a:lnTo>
                      <a:pt x="2092" y="296"/>
                    </a:lnTo>
                    <a:lnTo>
                      <a:pt x="2098" y="279"/>
                    </a:lnTo>
                    <a:lnTo>
                      <a:pt x="2081" y="279"/>
                    </a:lnTo>
                    <a:lnTo>
                      <a:pt x="2070" y="269"/>
                    </a:lnTo>
                    <a:lnTo>
                      <a:pt x="2069" y="260"/>
                    </a:lnTo>
                    <a:lnTo>
                      <a:pt x="2062" y="254"/>
                    </a:lnTo>
                    <a:lnTo>
                      <a:pt x="2060" y="256"/>
                    </a:lnTo>
                    <a:lnTo>
                      <a:pt x="2054" y="246"/>
                    </a:lnTo>
                    <a:lnTo>
                      <a:pt x="2038" y="250"/>
                    </a:lnTo>
                    <a:lnTo>
                      <a:pt x="2027" y="243"/>
                    </a:lnTo>
                    <a:lnTo>
                      <a:pt x="2031" y="242"/>
                    </a:lnTo>
                    <a:lnTo>
                      <a:pt x="2026" y="235"/>
                    </a:lnTo>
                    <a:lnTo>
                      <a:pt x="2015" y="242"/>
                    </a:lnTo>
                    <a:lnTo>
                      <a:pt x="1993" y="236"/>
                    </a:lnTo>
                    <a:lnTo>
                      <a:pt x="1982" y="224"/>
                    </a:lnTo>
                    <a:lnTo>
                      <a:pt x="1986" y="201"/>
                    </a:lnTo>
                    <a:lnTo>
                      <a:pt x="1978" y="194"/>
                    </a:lnTo>
                    <a:lnTo>
                      <a:pt x="1976" y="167"/>
                    </a:lnTo>
                    <a:lnTo>
                      <a:pt x="1961" y="149"/>
                    </a:lnTo>
                    <a:lnTo>
                      <a:pt x="1963" y="134"/>
                    </a:lnTo>
                    <a:lnTo>
                      <a:pt x="1958" y="137"/>
                    </a:lnTo>
                    <a:lnTo>
                      <a:pt x="1961" y="130"/>
                    </a:lnTo>
                    <a:lnTo>
                      <a:pt x="1955" y="128"/>
                    </a:lnTo>
                    <a:lnTo>
                      <a:pt x="1955" y="120"/>
                    </a:lnTo>
                    <a:lnTo>
                      <a:pt x="1953" y="118"/>
                    </a:lnTo>
                    <a:lnTo>
                      <a:pt x="1953" y="111"/>
                    </a:lnTo>
                    <a:lnTo>
                      <a:pt x="1942" y="94"/>
                    </a:lnTo>
                    <a:lnTo>
                      <a:pt x="1947" y="86"/>
                    </a:lnTo>
                    <a:lnTo>
                      <a:pt x="1939" y="82"/>
                    </a:lnTo>
                    <a:lnTo>
                      <a:pt x="1942" y="75"/>
                    </a:lnTo>
                    <a:lnTo>
                      <a:pt x="1939" y="75"/>
                    </a:lnTo>
                    <a:lnTo>
                      <a:pt x="1939" y="71"/>
                    </a:lnTo>
                    <a:lnTo>
                      <a:pt x="1925" y="56"/>
                    </a:lnTo>
                    <a:lnTo>
                      <a:pt x="1930" y="48"/>
                    </a:lnTo>
                    <a:lnTo>
                      <a:pt x="1925" y="48"/>
                    </a:lnTo>
                    <a:lnTo>
                      <a:pt x="1923" y="37"/>
                    </a:lnTo>
                    <a:lnTo>
                      <a:pt x="1915" y="37"/>
                    </a:lnTo>
                    <a:lnTo>
                      <a:pt x="1917" y="33"/>
                    </a:lnTo>
                    <a:lnTo>
                      <a:pt x="1894" y="19"/>
                    </a:lnTo>
                    <a:lnTo>
                      <a:pt x="1888" y="22"/>
                    </a:lnTo>
                    <a:lnTo>
                      <a:pt x="1883" y="26"/>
                    </a:lnTo>
                    <a:lnTo>
                      <a:pt x="1869" y="19"/>
                    </a:lnTo>
                    <a:lnTo>
                      <a:pt x="1862" y="11"/>
                    </a:lnTo>
                    <a:lnTo>
                      <a:pt x="1856" y="11"/>
                    </a:lnTo>
                    <a:lnTo>
                      <a:pt x="1841" y="0"/>
                    </a:lnTo>
                    <a:lnTo>
                      <a:pt x="1810" y="7"/>
                    </a:lnTo>
                    <a:lnTo>
                      <a:pt x="1791" y="3"/>
                    </a:lnTo>
                    <a:lnTo>
                      <a:pt x="1747" y="15"/>
                    </a:lnTo>
                    <a:lnTo>
                      <a:pt x="1737" y="15"/>
                    </a:lnTo>
                    <a:lnTo>
                      <a:pt x="1707" y="48"/>
                    </a:lnTo>
                    <a:lnTo>
                      <a:pt x="1709" y="56"/>
                    </a:lnTo>
                    <a:lnTo>
                      <a:pt x="1724" y="56"/>
                    </a:lnTo>
                    <a:lnTo>
                      <a:pt x="1732" y="60"/>
                    </a:lnTo>
                    <a:lnTo>
                      <a:pt x="1729" y="71"/>
                    </a:lnTo>
                    <a:lnTo>
                      <a:pt x="1734" y="86"/>
                    </a:lnTo>
                    <a:lnTo>
                      <a:pt x="1732" y="97"/>
                    </a:lnTo>
                    <a:lnTo>
                      <a:pt x="1709" y="111"/>
                    </a:lnTo>
                    <a:lnTo>
                      <a:pt x="1705" y="133"/>
                    </a:lnTo>
                    <a:lnTo>
                      <a:pt x="1696" y="141"/>
                    </a:lnTo>
                    <a:lnTo>
                      <a:pt x="1696" y="149"/>
                    </a:lnTo>
                    <a:lnTo>
                      <a:pt x="1687" y="157"/>
                    </a:lnTo>
                    <a:lnTo>
                      <a:pt x="1687" y="171"/>
                    </a:lnTo>
                    <a:lnTo>
                      <a:pt x="1679" y="175"/>
                    </a:lnTo>
                    <a:lnTo>
                      <a:pt x="1673" y="190"/>
                    </a:lnTo>
                    <a:lnTo>
                      <a:pt x="1682" y="190"/>
                    </a:lnTo>
                    <a:lnTo>
                      <a:pt x="1682" y="206"/>
                    </a:lnTo>
                    <a:lnTo>
                      <a:pt x="1656" y="216"/>
                    </a:lnTo>
                    <a:lnTo>
                      <a:pt x="1629" y="242"/>
                    </a:lnTo>
                    <a:lnTo>
                      <a:pt x="1595" y="228"/>
                    </a:lnTo>
                    <a:lnTo>
                      <a:pt x="1585" y="220"/>
                    </a:lnTo>
                    <a:lnTo>
                      <a:pt x="1562" y="279"/>
                    </a:lnTo>
                    <a:lnTo>
                      <a:pt x="1565" y="284"/>
                    </a:lnTo>
                    <a:lnTo>
                      <a:pt x="1554" y="300"/>
                    </a:lnTo>
                    <a:lnTo>
                      <a:pt x="1554" y="313"/>
                    </a:lnTo>
                    <a:lnTo>
                      <a:pt x="1541" y="317"/>
                    </a:lnTo>
                    <a:lnTo>
                      <a:pt x="1542" y="336"/>
                    </a:lnTo>
                    <a:lnTo>
                      <a:pt x="1560" y="350"/>
                    </a:lnTo>
                    <a:lnTo>
                      <a:pt x="1562" y="343"/>
                    </a:lnTo>
                    <a:lnTo>
                      <a:pt x="1569" y="340"/>
                    </a:lnTo>
                    <a:lnTo>
                      <a:pt x="1589" y="336"/>
                    </a:lnTo>
                    <a:lnTo>
                      <a:pt x="1611" y="351"/>
                    </a:lnTo>
                    <a:lnTo>
                      <a:pt x="1627" y="328"/>
                    </a:lnTo>
                    <a:lnTo>
                      <a:pt x="1629" y="330"/>
                    </a:lnTo>
                    <a:lnTo>
                      <a:pt x="1633" y="332"/>
                    </a:lnTo>
                    <a:lnTo>
                      <a:pt x="1644" y="332"/>
                    </a:lnTo>
                    <a:lnTo>
                      <a:pt x="1646" y="330"/>
                    </a:lnTo>
                    <a:lnTo>
                      <a:pt x="1649" y="332"/>
                    </a:lnTo>
                    <a:lnTo>
                      <a:pt x="1663" y="343"/>
                    </a:lnTo>
                    <a:lnTo>
                      <a:pt x="1673" y="347"/>
                    </a:lnTo>
                    <a:lnTo>
                      <a:pt x="1673" y="358"/>
                    </a:lnTo>
                    <a:lnTo>
                      <a:pt x="1682" y="359"/>
                    </a:lnTo>
                    <a:lnTo>
                      <a:pt x="1682" y="365"/>
                    </a:lnTo>
                    <a:lnTo>
                      <a:pt x="1687" y="373"/>
                    </a:lnTo>
                    <a:lnTo>
                      <a:pt x="1691" y="374"/>
                    </a:lnTo>
                    <a:lnTo>
                      <a:pt x="1699" y="384"/>
                    </a:lnTo>
                    <a:lnTo>
                      <a:pt x="1699" y="389"/>
                    </a:lnTo>
                    <a:lnTo>
                      <a:pt x="1702" y="399"/>
                    </a:lnTo>
                    <a:lnTo>
                      <a:pt x="1702" y="404"/>
                    </a:lnTo>
                    <a:lnTo>
                      <a:pt x="1702" y="408"/>
                    </a:lnTo>
                    <a:lnTo>
                      <a:pt x="1691" y="414"/>
                    </a:lnTo>
                    <a:lnTo>
                      <a:pt x="1687" y="414"/>
                    </a:lnTo>
                    <a:lnTo>
                      <a:pt x="1682" y="414"/>
                    </a:lnTo>
                    <a:lnTo>
                      <a:pt x="1679" y="408"/>
                    </a:lnTo>
                    <a:lnTo>
                      <a:pt x="1673" y="408"/>
                    </a:lnTo>
                    <a:lnTo>
                      <a:pt x="1668" y="404"/>
                    </a:lnTo>
                    <a:lnTo>
                      <a:pt x="1667" y="404"/>
                    </a:lnTo>
                    <a:lnTo>
                      <a:pt x="1663" y="404"/>
                    </a:lnTo>
                    <a:lnTo>
                      <a:pt x="1656" y="404"/>
                    </a:lnTo>
                    <a:lnTo>
                      <a:pt x="1649" y="407"/>
                    </a:lnTo>
                    <a:lnTo>
                      <a:pt x="1644" y="404"/>
                    </a:lnTo>
                    <a:lnTo>
                      <a:pt x="1641" y="408"/>
                    </a:lnTo>
                    <a:lnTo>
                      <a:pt x="1635" y="408"/>
                    </a:lnTo>
                    <a:lnTo>
                      <a:pt x="1629" y="415"/>
                    </a:lnTo>
                    <a:lnTo>
                      <a:pt x="1627" y="418"/>
                    </a:lnTo>
                    <a:lnTo>
                      <a:pt x="1622" y="418"/>
                    </a:lnTo>
                    <a:lnTo>
                      <a:pt x="1621" y="415"/>
                    </a:lnTo>
                    <a:lnTo>
                      <a:pt x="1621" y="414"/>
                    </a:lnTo>
                    <a:lnTo>
                      <a:pt x="1611" y="415"/>
                    </a:lnTo>
                    <a:lnTo>
                      <a:pt x="1611" y="418"/>
                    </a:lnTo>
                    <a:lnTo>
                      <a:pt x="1611" y="422"/>
                    </a:lnTo>
                    <a:lnTo>
                      <a:pt x="1608" y="426"/>
                    </a:lnTo>
                    <a:lnTo>
                      <a:pt x="1600" y="429"/>
                    </a:lnTo>
                    <a:lnTo>
                      <a:pt x="1589" y="426"/>
                    </a:lnTo>
                    <a:lnTo>
                      <a:pt x="1587" y="433"/>
                    </a:lnTo>
                    <a:lnTo>
                      <a:pt x="1581" y="434"/>
                    </a:lnTo>
                    <a:lnTo>
                      <a:pt x="1581" y="437"/>
                    </a:lnTo>
                    <a:lnTo>
                      <a:pt x="1574" y="441"/>
                    </a:lnTo>
                    <a:lnTo>
                      <a:pt x="1570" y="449"/>
                    </a:lnTo>
                    <a:lnTo>
                      <a:pt x="1569" y="456"/>
                    </a:lnTo>
                    <a:lnTo>
                      <a:pt x="1570" y="460"/>
                    </a:lnTo>
                    <a:lnTo>
                      <a:pt x="1565" y="468"/>
                    </a:lnTo>
                    <a:lnTo>
                      <a:pt x="1562" y="468"/>
                    </a:lnTo>
                    <a:lnTo>
                      <a:pt x="1554" y="477"/>
                    </a:lnTo>
                    <a:lnTo>
                      <a:pt x="1549" y="483"/>
                    </a:lnTo>
                    <a:lnTo>
                      <a:pt x="1530" y="485"/>
                    </a:lnTo>
                    <a:lnTo>
                      <a:pt x="1520" y="485"/>
                    </a:lnTo>
                    <a:lnTo>
                      <a:pt x="1514" y="483"/>
                    </a:lnTo>
                    <a:lnTo>
                      <a:pt x="1507" y="485"/>
                    </a:lnTo>
                    <a:lnTo>
                      <a:pt x="1501" y="496"/>
                    </a:lnTo>
                    <a:lnTo>
                      <a:pt x="1496" y="504"/>
                    </a:lnTo>
                    <a:lnTo>
                      <a:pt x="1489" y="513"/>
                    </a:lnTo>
                    <a:lnTo>
                      <a:pt x="1484" y="513"/>
                    </a:lnTo>
                    <a:lnTo>
                      <a:pt x="1480" y="515"/>
                    </a:lnTo>
                    <a:lnTo>
                      <a:pt x="1471" y="526"/>
                    </a:lnTo>
                    <a:lnTo>
                      <a:pt x="1466" y="522"/>
                    </a:lnTo>
                    <a:lnTo>
                      <a:pt x="1458" y="522"/>
                    </a:lnTo>
                    <a:lnTo>
                      <a:pt x="1450" y="519"/>
                    </a:lnTo>
                    <a:lnTo>
                      <a:pt x="1447" y="517"/>
                    </a:lnTo>
                    <a:lnTo>
                      <a:pt x="1444" y="519"/>
                    </a:lnTo>
                    <a:lnTo>
                      <a:pt x="1428" y="504"/>
                    </a:lnTo>
                    <a:lnTo>
                      <a:pt x="1420" y="504"/>
                    </a:lnTo>
                    <a:lnTo>
                      <a:pt x="1412" y="504"/>
                    </a:lnTo>
                    <a:lnTo>
                      <a:pt x="1405" y="508"/>
                    </a:lnTo>
                    <a:lnTo>
                      <a:pt x="1389" y="542"/>
                    </a:lnTo>
                    <a:lnTo>
                      <a:pt x="1389" y="549"/>
                    </a:lnTo>
                    <a:lnTo>
                      <a:pt x="1409" y="575"/>
                    </a:lnTo>
                    <a:lnTo>
                      <a:pt x="1412" y="586"/>
                    </a:lnTo>
                    <a:lnTo>
                      <a:pt x="1383" y="605"/>
                    </a:lnTo>
                    <a:lnTo>
                      <a:pt x="1377" y="609"/>
                    </a:lnTo>
                    <a:lnTo>
                      <a:pt x="1367" y="621"/>
                    </a:lnTo>
                    <a:lnTo>
                      <a:pt x="1364" y="621"/>
                    </a:lnTo>
                    <a:lnTo>
                      <a:pt x="1360" y="635"/>
                    </a:lnTo>
                    <a:lnTo>
                      <a:pt x="1356" y="635"/>
                    </a:lnTo>
                    <a:lnTo>
                      <a:pt x="1354" y="643"/>
                    </a:lnTo>
                    <a:lnTo>
                      <a:pt x="1343" y="647"/>
                    </a:lnTo>
                    <a:lnTo>
                      <a:pt x="1343" y="649"/>
                    </a:lnTo>
                    <a:lnTo>
                      <a:pt x="1339" y="649"/>
                    </a:lnTo>
                    <a:lnTo>
                      <a:pt x="1326" y="653"/>
                    </a:lnTo>
                    <a:lnTo>
                      <a:pt x="1321" y="659"/>
                    </a:lnTo>
                    <a:lnTo>
                      <a:pt x="1313" y="659"/>
                    </a:lnTo>
                    <a:lnTo>
                      <a:pt x="1301" y="659"/>
                    </a:lnTo>
                    <a:lnTo>
                      <a:pt x="1297" y="664"/>
                    </a:lnTo>
                    <a:lnTo>
                      <a:pt x="1286" y="662"/>
                    </a:lnTo>
                    <a:lnTo>
                      <a:pt x="1278" y="662"/>
                    </a:lnTo>
                    <a:lnTo>
                      <a:pt x="1276" y="659"/>
                    </a:lnTo>
                    <a:lnTo>
                      <a:pt x="1252" y="662"/>
                    </a:lnTo>
                    <a:lnTo>
                      <a:pt x="1251" y="662"/>
                    </a:lnTo>
                    <a:lnTo>
                      <a:pt x="1247" y="659"/>
                    </a:lnTo>
                    <a:lnTo>
                      <a:pt x="1240" y="664"/>
                    </a:lnTo>
                    <a:lnTo>
                      <a:pt x="1238" y="666"/>
                    </a:lnTo>
                    <a:lnTo>
                      <a:pt x="1222" y="672"/>
                    </a:lnTo>
                    <a:lnTo>
                      <a:pt x="1199" y="683"/>
                    </a:lnTo>
                    <a:lnTo>
                      <a:pt x="1187" y="687"/>
                    </a:lnTo>
                    <a:lnTo>
                      <a:pt x="1176" y="694"/>
                    </a:lnTo>
                    <a:lnTo>
                      <a:pt x="1167" y="700"/>
                    </a:lnTo>
                    <a:lnTo>
                      <a:pt x="1163" y="702"/>
                    </a:lnTo>
                    <a:lnTo>
                      <a:pt x="1165" y="702"/>
                    </a:lnTo>
                    <a:lnTo>
                      <a:pt x="1163" y="702"/>
                    </a:lnTo>
                    <a:lnTo>
                      <a:pt x="1152" y="717"/>
                    </a:lnTo>
                    <a:lnTo>
                      <a:pt x="1138" y="709"/>
                    </a:lnTo>
                    <a:lnTo>
                      <a:pt x="1139" y="698"/>
                    </a:lnTo>
                    <a:lnTo>
                      <a:pt x="1121" y="700"/>
                    </a:lnTo>
                    <a:lnTo>
                      <a:pt x="1111" y="700"/>
                    </a:lnTo>
                    <a:lnTo>
                      <a:pt x="1092" y="694"/>
                    </a:lnTo>
                    <a:lnTo>
                      <a:pt x="1081" y="687"/>
                    </a:lnTo>
                    <a:lnTo>
                      <a:pt x="1065" y="683"/>
                    </a:lnTo>
                    <a:lnTo>
                      <a:pt x="1045" y="677"/>
                    </a:lnTo>
                    <a:lnTo>
                      <a:pt x="1036" y="659"/>
                    </a:lnTo>
                    <a:lnTo>
                      <a:pt x="971" y="649"/>
                    </a:lnTo>
                    <a:lnTo>
                      <a:pt x="946" y="655"/>
                    </a:lnTo>
                    <a:lnTo>
                      <a:pt x="898" y="649"/>
                    </a:lnTo>
                    <a:lnTo>
                      <a:pt x="882" y="647"/>
                    </a:lnTo>
                    <a:lnTo>
                      <a:pt x="875" y="649"/>
                    </a:lnTo>
                    <a:lnTo>
                      <a:pt x="871" y="649"/>
                    </a:lnTo>
                    <a:lnTo>
                      <a:pt x="866" y="647"/>
                    </a:lnTo>
                    <a:lnTo>
                      <a:pt x="854" y="647"/>
                    </a:lnTo>
                    <a:lnTo>
                      <a:pt x="837" y="643"/>
                    </a:lnTo>
                    <a:lnTo>
                      <a:pt x="837" y="635"/>
                    </a:lnTo>
                    <a:lnTo>
                      <a:pt x="824" y="620"/>
                    </a:lnTo>
                    <a:lnTo>
                      <a:pt x="821" y="613"/>
                    </a:lnTo>
                    <a:lnTo>
                      <a:pt x="806" y="571"/>
                    </a:lnTo>
                    <a:lnTo>
                      <a:pt x="799" y="571"/>
                    </a:lnTo>
                    <a:lnTo>
                      <a:pt x="799" y="557"/>
                    </a:lnTo>
                    <a:lnTo>
                      <a:pt x="802" y="553"/>
                    </a:lnTo>
                    <a:lnTo>
                      <a:pt x="789" y="553"/>
                    </a:lnTo>
                    <a:lnTo>
                      <a:pt x="780" y="549"/>
                    </a:lnTo>
                    <a:lnTo>
                      <a:pt x="778" y="549"/>
                    </a:lnTo>
                    <a:lnTo>
                      <a:pt x="774" y="549"/>
                    </a:lnTo>
                    <a:lnTo>
                      <a:pt x="772" y="541"/>
                    </a:lnTo>
                    <a:lnTo>
                      <a:pt x="756" y="527"/>
                    </a:lnTo>
                    <a:lnTo>
                      <a:pt x="746" y="527"/>
                    </a:lnTo>
                    <a:lnTo>
                      <a:pt x="742" y="517"/>
                    </a:lnTo>
                    <a:lnTo>
                      <a:pt x="736" y="513"/>
                    </a:lnTo>
                    <a:lnTo>
                      <a:pt x="728" y="508"/>
                    </a:lnTo>
                    <a:lnTo>
                      <a:pt x="723" y="508"/>
                    </a:lnTo>
                    <a:lnTo>
                      <a:pt x="721" y="508"/>
                    </a:lnTo>
                    <a:lnTo>
                      <a:pt x="664" y="504"/>
                    </a:lnTo>
                    <a:lnTo>
                      <a:pt x="658" y="504"/>
                    </a:lnTo>
                    <a:lnTo>
                      <a:pt x="646" y="498"/>
                    </a:lnTo>
                    <a:lnTo>
                      <a:pt x="635" y="498"/>
                    </a:lnTo>
                    <a:lnTo>
                      <a:pt x="630" y="492"/>
                    </a:lnTo>
                    <a:lnTo>
                      <a:pt x="626" y="475"/>
                    </a:lnTo>
                    <a:lnTo>
                      <a:pt x="631" y="462"/>
                    </a:lnTo>
                    <a:lnTo>
                      <a:pt x="635" y="456"/>
                    </a:lnTo>
                    <a:lnTo>
                      <a:pt x="638" y="452"/>
                    </a:lnTo>
                    <a:lnTo>
                      <a:pt x="635" y="433"/>
                    </a:lnTo>
                    <a:lnTo>
                      <a:pt x="635" y="426"/>
                    </a:lnTo>
                    <a:lnTo>
                      <a:pt x="638" y="422"/>
                    </a:lnTo>
                    <a:lnTo>
                      <a:pt x="641" y="408"/>
                    </a:lnTo>
                    <a:lnTo>
                      <a:pt x="641" y="404"/>
                    </a:lnTo>
                    <a:lnTo>
                      <a:pt x="638" y="403"/>
                    </a:lnTo>
                    <a:lnTo>
                      <a:pt x="620" y="377"/>
                    </a:lnTo>
                    <a:lnTo>
                      <a:pt x="620" y="366"/>
                    </a:lnTo>
                    <a:lnTo>
                      <a:pt x="619" y="365"/>
                    </a:lnTo>
                    <a:lnTo>
                      <a:pt x="619" y="359"/>
                    </a:lnTo>
                    <a:lnTo>
                      <a:pt x="615" y="354"/>
                    </a:lnTo>
                    <a:lnTo>
                      <a:pt x="606" y="340"/>
                    </a:lnTo>
                    <a:lnTo>
                      <a:pt x="593" y="340"/>
                    </a:lnTo>
                    <a:lnTo>
                      <a:pt x="591" y="336"/>
                    </a:lnTo>
                    <a:lnTo>
                      <a:pt x="587" y="332"/>
                    </a:lnTo>
                    <a:lnTo>
                      <a:pt x="588" y="330"/>
                    </a:lnTo>
                    <a:lnTo>
                      <a:pt x="580" y="328"/>
                    </a:lnTo>
                    <a:lnTo>
                      <a:pt x="576" y="330"/>
                    </a:lnTo>
                    <a:lnTo>
                      <a:pt x="578" y="332"/>
                    </a:lnTo>
                    <a:lnTo>
                      <a:pt x="573" y="335"/>
                    </a:lnTo>
                    <a:lnTo>
                      <a:pt x="561" y="336"/>
                    </a:lnTo>
                    <a:lnTo>
                      <a:pt x="558" y="328"/>
                    </a:lnTo>
                    <a:lnTo>
                      <a:pt x="558" y="321"/>
                    </a:lnTo>
                    <a:lnTo>
                      <a:pt x="550" y="315"/>
                    </a:lnTo>
                    <a:lnTo>
                      <a:pt x="553" y="313"/>
                    </a:lnTo>
                    <a:lnTo>
                      <a:pt x="550" y="309"/>
                    </a:lnTo>
                    <a:lnTo>
                      <a:pt x="547" y="307"/>
                    </a:lnTo>
                    <a:lnTo>
                      <a:pt x="545" y="309"/>
                    </a:lnTo>
                    <a:lnTo>
                      <a:pt x="542" y="305"/>
                    </a:lnTo>
                    <a:lnTo>
                      <a:pt x="542" y="303"/>
                    </a:lnTo>
                    <a:lnTo>
                      <a:pt x="536" y="305"/>
                    </a:lnTo>
                    <a:lnTo>
                      <a:pt x="534" y="300"/>
                    </a:lnTo>
                    <a:lnTo>
                      <a:pt x="528" y="300"/>
                    </a:lnTo>
                    <a:lnTo>
                      <a:pt x="534" y="290"/>
                    </a:lnTo>
                    <a:lnTo>
                      <a:pt x="528" y="288"/>
                    </a:lnTo>
                    <a:lnTo>
                      <a:pt x="528" y="285"/>
                    </a:lnTo>
                    <a:lnTo>
                      <a:pt x="517" y="277"/>
                    </a:lnTo>
                    <a:lnTo>
                      <a:pt x="522" y="275"/>
                    </a:lnTo>
                    <a:lnTo>
                      <a:pt x="526" y="271"/>
                    </a:lnTo>
                    <a:lnTo>
                      <a:pt x="523" y="260"/>
                    </a:lnTo>
                    <a:lnTo>
                      <a:pt x="507" y="265"/>
                    </a:lnTo>
                    <a:lnTo>
                      <a:pt x="488" y="265"/>
                    </a:lnTo>
                    <a:lnTo>
                      <a:pt x="482" y="275"/>
                    </a:lnTo>
                    <a:lnTo>
                      <a:pt x="484" y="288"/>
                    </a:lnTo>
                    <a:lnTo>
                      <a:pt x="477" y="300"/>
                    </a:lnTo>
                    <a:lnTo>
                      <a:pt x="465" y="305"/>
                    </a:lnTo>
                    <a:lnTo>
                      <a:pt x="448" y="305"/>
                    </a:lnTo>
                    <a:lnTo>
                      <a:pt x="439" y="335"/>
                    </a:lnTo>
                    <a:lnTo>
                      <a:pt x="444" y="378"/>
                    </a:lnTo>
                    <a:lnTo>
                      <a:pt x="442" y="378"/>
                    </a:lnTo>
                    <a:lnTo>
                      <a:pt x="439" y="385"/>
                    </a:lnTo>
                    <a:lnTo>
                      <a:pt x="428" y="388"/>
                    </a:lnTo>
                    <a:lnTo>
                      <a:pt x="416" y="399"/>
                    </a:lnTo>
                    <a:lnTo>
                      <a:pt x="408" y="400"/>
                    </a:lnTo>
                    <a:lnTo>
                      <a:pt x="410" y="393"/>
                    </a:lnTo>
                    <a:lnTo>
                      <a:pt x="405" y="389"/>
                    </a:lnTo>
                    <a:lnTo>
                      <a:pt x="381" y="392"/>
                    </a:lnTo>
                    <a:lnTo>
                      <a:pt x="348" y="377"/>
                    </a:lnTo>
                    <a:lnTo>
                      <a:pt x="345" y="392"/>
                    </a:lnTo>
                    <a:lnTo>
                      <a:pt x="321" y="477"/>
                    </a:lnTo>
                    <a:lnTo>
                      <a:pt x="332" y="483"/>
                    </a:lnTo>
                    <a:lnTo>
                      <a:pt x="329" y="502"/>
                    </a:lnTo>
                    <a:lnTo>
                      <a:pt x="321" y="494"/>
                    </a:lnTo>
                    <a:lnTo>
                      <a:pt x="307" y="500"/>
                    </a:lnTo>
                    <a:lnTo>
                      <a:pt x="297" y="490"/>
                    </a:lnTo>
                    <a:lnTo>
                      <a:pt x="274" y="500"/>
                    </a:lnTo>
                    <a:lnTo>
                      <a:pt x="240" y="507"/>
                    </a:lnTo>
                    <a:lnTo>
                      <a:pt x="230" y="513"/>
                    </a:lnTo>
                    <a:lnTo>
                      <a:pt x="236" y="522"/>
                    </a:lnTo>
                    <a:lnTo>
                      <a:pt x="244" y="519"/>
                    </a:lnTo>
                    <a:lnTo>
                      <a:pt x="255" y="526"/>
                    </a:lnTo>
                    <a:lnTo>
                      <a:pt x="251" y="530"/>
                    </a:lnTo>
                    <a:lnTo>
                      <a:pt x="246" y="541"/>
                    </a:lnTo>
                    <a:lnTo>
                      <a:pt x="251" y="560"/>
                    </a:lnTo>
                    <a:lnTo>
                      <a:pt x="261" y="601"/>
                    </a:lnTo>
                    <a:lnTo>
                      <a:pt x="260" y="609"/>
                    </a:lnTo>
                    <a:lnTo>
                      <a:pt x="263" y="609"/>
                    </a:lnTo>
                    <a:lnTo>
                      <a:pt x="263" y="620"/>
                    </a:lnTo>
                    <a:lnTo>
                      <a:pt x="251" y="625"/>
                    </a:lnTo>
                    <a:lnTo>
                      <a:pt x="256" y="635"/>
                    </a:lnTo>
                    <a:lnTo>
                      <a:pt x="244" y="639"/>
                    </a:lnTo>
                    <a:lnTo>
                      <a:pt x="241" y="649"/>
                    </a:lnTo>
                    <a:lnTo>
                      <a:pt x="244" y="668"/>
                    </a:lnTo>
                    <a:lnTo>
                      <a:pt x="244" y="685"/>
                    </a:lnTo>
                    <a:lnTo>
                      <a:pt x="230" y="685"/>
                    </a:lnTo>
                    <a:lnTo>
                      <a:pt x="227" y="694"/>
                    </a:lnTo>
                    <a:lnTo>
                      <a:pt x="181" y="719"/>
                    </a:lnTo>
                    <a:lnTo>
                      <a:pt x="164" y="744"/>
                    </a:lnTo>
                    <a:lnTo>
                      <a:pt x="119" y="744"/>
                    </a:lnTo>
                    <a:lnTo>
                      <a:pt x="111" y="773"/>
                    </a:lnTo>
                    <a:lnTo>
                      <a:pt x="101" y="785"/>
                    </a:lnTo>
                    <a:lnTo>
                      <a:pt x="97" y="781"/>
                    </a:lnTo>
                    <a:lnTo>
                      <a:pt x="87" y="789"/>
                    </a:lnTo>
                    <a:lnTo>
                      <a:pt x="74" y="789"/>
                    </a:lnTo>
                    <a:lnTo>
                      <a:pt x="72" y="767"/>
                    </a:lnTo>
                    <a:lnTo>
                      <a:pt x="58" y="781"/>
                    </a:lnTo>
                    <a:lnTo>
                      <a:pt x="47" y="777"/>
                    </a:lnTo>
                    <a:lnTo>
                      <a:pt x="47" y="788"/>
                    </a:lnTo>
                    <a:lnTo>
                      <a:pt x="42" y="785"/>
                    </a:lnTo>
                    <a:lnTo>
                      <a:pt x="31" y="797"/>
                    </a:lnTo>
                    <a:lnTo>
                      <a:pt x="15" y="801"/>
                    </a:lnTo>
                    <a:lnTo>
                      <a:pt x="9" y="816"/>
                    </a:lnTo>
                    <a:lnTo>
                      <a:pt x="12" y="830"/>
                    </a:lnTo>
                    <a:lnTo>
                      <a:pt x="9" y="838"/>
                    </a:lnTo>
                    <a:lnTo>
                      <a:pt x="0" y="838"/>
                    </a:lnTo>
                    <a:lnTo>
                      <a:pt x="0" y="851"/>
                    </a:lnTo>
                    <a:lnTo>
                      <a:pt x="9" y="868"/>
                    </a:lnTo>
                    <a:lnTo>
                      <a:pt x="4" y="874"/>
                    </a:lnTo>
                    <a:lnTo>
                      <a:pt x="12" y="893"/>
                    </a:lnTo>
                    <a:lnTo>
                      <a:pt x="17" y="893"/>
                    </a:lnTo>
                    <a:lnTo>
                      <a:pt x="19" y="885"/>
                    </a:lnTo>
                    <a:lnTo>
                      <a:pt x="27" y="885"/>
                    </a:lnTo>
                    <a:lnTo>
                      <a:pt x="45" y="897"/>
                    </a:lnTo>
                    <a:lnTo>
                      <a:pt x="45" y="915"/>
                    </a:lnTo>
                    <a:lnTo>
                      <a:pt x="50" y="938"/>
                    </a:lnTo>
                    <a:lnTo>
                      <a:pt x="50" y="949"/>
                    </a:lnTo>
                    <a:lnTo>
                      <a:pt x="58" y="961"/>
                    </a:lnTo>
                    <a:lnTo>
                      <a:pt x="50" y="968"/>
                    </a:lnTo>
                    <a:lnTo>
                      <a:pt x="50" y="972"/>
                    </a:lnTo>
                    <a:lnTo>
                      <a:pt x="47" y="972"/>
                    </a:lnTo>
                    <a:lnTo>
                      <a:pt x="34" y="983"/>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11" name="Freeform 395"/>
              <p:cNvSpPr>
                <a:spLocks noEditPoints="1"/>
              </p:cNvSpPr>
              <p:nvPr/>
            </p:nvSpPr>
            <p:spPr bwMode="auto">
              <a:xfrm>
                <a:off x="3242" y="1657"/>
                <a:ext cx="509" cy="290"/>
              </a:xfrm>
              <a:custGeom>
                <a:avLst/>
                <a:gdLst/>
                <a:ahLst/>
                <a:cxnLst>
                  <a:cxn ang="0">
                    <a:pos x="999" y="759"/>
                  </a:cxn>
                  <a:cxn ang="0">
                    <a:pos x="1090" y="741"/>
                  </a:cxn>
                  <a:cxn ang="0">
                    <a:pos x="1247" y="767"/>
                  </a:cxn>
                  <a:cxn ang="0">
                    <a:pos x="1269" y="725"/>
                  </a:cxn>
                  <a:cxn ang="0">
                    <a:pos x="1261" y="642"/>
                  </a:cxn>
                  <a:cxn ang="0">
                    <a:pos x="1303" y="606"/>
                  </a:cxn>
                  <a:cxn ang="0">
                    <a:pos x="1351" y="508"/>
                  </a:cxn>
                  <a:cxn ang="0">
                    <a:pos x="1422" y="515"/>
                  </a:cxn>
                  <a:cxn ang="0">
                    <a:pos x="1454" y="421"/>
                  </a:cxn>
                  <a:cxn ang="0">
                    <a:pos x="1513" y="381"/>
                  </a:cxn>
                  <a:cxn ang="0">
                    <a:pos x="1475" y="351"/>
                  </a:cxn>
                  <a:cxn ang="0">
                    <a:pos x="1400" y="309"/>
                  </a:cxn>
                  <a:cxn ang="0">
                    <a:pos x="1300" y="276"/>
                  </a:cxn>
                  <a:cxn ang="0">
                    <a:pos x="1261" y="264"/>
                  </a:cxn>
                  <a:cxn ang="0">
                    <a:pos x="1122" y="53"/>
                  </a:cxn>
                  <a:cxn ang="0">
                    <a:pos x="1000" y="112"/>
                  </a:cxn>
                  <a:cxn ang="0">
                    <a:pos x="960" y="78"/>
                  </a:cxn>
                  <a:cxn ang="0">
                    <a:pos x="911" y="23"/>
                  </a:cxn>
                  <a:cxn ang="0">
                    <a:pos x="822" y="13"/>
                  </a:cxn>
                  <a:cxn ang="0">
                    <a:pos x="698" y="49"/>
                  </a:cxn>
                  <a:cxn ang="0">
                    <a:pos x="640" y="68"/>
                  </a:cxn>
                  <a:cxn ang="0">
                    <a:pos x="542" y="85"/>
                  </a:cxn>
                  <a:cxn ang="0">
                    <a:pos x="579" y="134"/>
                  </a:cxn>
                  <a:cxn ang="0">
                    <a:pos x="521" y="219"/>
                  </a:cxn>
                  <a:cxn ang="0">
                    <a:pos x="552" y="273"/>
                  </a:cxn>
                  <a:cxn ang="0">
                    <a:pos x="453" y="276"/>
                  </a:cxn>
                  <a:cxn ang="0">
                    <a:pos x="405" y="265"/>
                  </a:cxn>
                  <a:cxn ang="0">
                    <a:pos x="311" y="287"/>
                  </a:cxn>
                  <a:cxn ang="0">
                    <a:pos x="216" y="219"/>
                  </a:cxn>
                  <a:cxn ang="0">
                    <a:pos x="163" y="225"/>
                  </a:cxn>
                  <a:cxn ang="0">
                    <a:pos x="88" y="322"/>
                  </a:cxn>
                  <a:cxn ang="0">
                    <a:pos x="19" y="329"/>
                  </a:cxn>
                  <a:cxn ang="0">
                    <a:pos x="30" y="448"/>
                  </a:cxn>
                  <a:cxn ang="0">
                    <a:pos x="92" y="516"/>
                  </a:cxn>
                  <a:cxn ang="0">
                    <a:pos x="105" y="553"/>
                  </a:cxn>
                  <a:cxn ang="0">
                    <a:pos x="124" y="534"/>
                  </a:cxn>
                  <a:cxn ang="0">
                    <a:pos x="162" y="515"/>
                  </a:cxn>
                  <a:cxn ang="0">
                    <a:pos x="200" y="509"/>
                  </a:cxn>
                  <a:cxn ang="0">
                    <a:pos x="227" y="508"/>
                  </a:cxn>
                  <a:cxn ang="0">
                    <a:pos x="247" y="534"/>
                  </a:cxn>
                  <a:cxn ang="0">
                    <a:pos x="247" y="572"/>
                  </a:cxn>
                  <a:cxn ang="0">
                    <a:pos x="247" y="610"/>
                  </a:cxn>
                  <a:cxn ang="0">
                    <a:pos x="185" y="606"/>
                  </a:cxn>
                  <a:cxn ang="0">
                    <a:pos x="189" y="648"/>
                  </a:cxn>
                  <a:cxn ang="0">
                    <a:pos x="158" y="648"/>
                  </a:cxn>
                  <a:cxn ang="0">
                    <a:pos x="167" y="672"/>
                  </a:cxn>
                  <a:cxn ang="0">
                    <a:pos x="195" y="744"/>
                  </a:cxn>
                  <a:cxn ang="0">
                    <a:pos x="236" y="775"/>
                  </a:cxn>
                  <a:cxn ang="0">
                    <a:pos x="363" y="833"/>
                  </a:cxn>
                  <a:cxn ang="0">
                    <a:pos x="530" y="545"/>
                  </a:cxn>
                  <a:cxn ang="0">
                    <a:pos x="583" y="703"/>
                  </a:cxn>
                  <a:cxn ang="0">
                    <a:pos x="725" y="788"/>
                  </a:cxn>
                  <a:cxn ang="0">
                    <a:pos x="834" y="849"/>
                  </a:cxn>
                  <a:cxn ang="0">
                    <a:pos x="914" y="763"/>
                  </a:cxn>
                  <a:cxn ang="0">
                    <a:pos x="1025" y="635"/>
                  </a:cxn>
                </a:cxnLst>
                <a:rect l="0" t="0" r="r" b="b"/>
                <a:pathLst>
                  <a:path w="1529" h="871">
                    <a:moveTo>
                      <a:pt x="908" y="775"/>
                    </a:moveTo>
                    <a:lnTo>
                      <a:pt x="916" y="755"/>
                    </a:lnTo>
                    <a:lnTo>
                      <a:pt x="938" y="745"/>
                    </a:lnTo>
                    <a:lnTo>
                      <a:pt x="965" y="751"/>
                    </a:lnTo>
                    <a:lnTo>
                      <a:pt x="985" y="759"/>
                    </a:lnTo>
                    <a:lnTo>
                      <a:pt x="999" y="759"/>
                    </a:lnTo>
                    <a:lnTo>
                      <a:pt x="1010" y="767"/>
                    </a:lnTo>
                    <a:lnTo>
                      <a:pt x="1010" y="737"/>
                    </a:lnTo>
                    <a:lnTo>
                      <a:pt x="1021" y="733"/>
                    </a:lnTo>
                    <a:lnTo>
                      <a:pt x="1032" y="721"/>
                    </a:lnTo>
                    <a:lnTo>
                      <a:pt x="1053" y="733"/>
                    </a:lnTo>
                    <a:lnTo>
                      <a:pt x="1090" y="741"/>
                    </a:lnTo>
                    <a:lnTo>
                      <a:pt x="1097" y="737"/>
                    </a:lnTo>
                    <a:lnTo>
                      <a:pt x="1196" y="737"/>
                    </a:lnTo>
                    <a:lnTo>
                      <a:pt x="1212" y="751"/>
                    </a:lnTo>
                    <a:lnTo>
                      <a:pt x="1223" y="751"/>
                    </a:lnTo>
                    <a:lnTo>
                      <a:pt x="1227" y="767"/>
                    </a:lnTo>
                    <a:lnTo>
                      <a:pt x="1247" y="767"/>
                    </a:lnTo>
                    <a:lnTo>
                      <a:pt x="1247" y="765"/>
                    </a:lnTo>
                    <a:lnTo>
                      <a:pt x="1250" y="755"/>
                    </a:lnTo>
                    <a:lnTo>
                      <a:pt x="1262" y="751"/>
                    </a:lnTo>
                    <a:lnTo>
                      <a:pt x="1257" y="741"/>
                    </a:lnTo>
                    <a:lnTo>
                      <a:pt x="1269" y="736"/>
                    </a:lnTo>
                    <a:lnTo>
                      <a:pt x="1269" y="725"/>
                    </a:lnTo>
                    <a:lnTo>
                      <a:pt x="1266" y="725"/>
                    </a:lnTo>
                    <a:lnTo>
                      <a:pt x="1267" y="717"/>
                    </a:lnTo>
                    <a:lnTo>
                      <a:pt x="1257" y="676"/>
                    </a:lnTo>
                    <a:lnTo>
                      <a:pt x="1252" y="657"/>
                    </a:lnTo>
                    <a:lnTo>
                      <a:pt x="1257" y="646"/>
                    </a:lnTo>
                    <a:lnTo>
                      <a:pt x="1261" y="642"/>
                    </a:lnTo>
                    <a:lnTo>
                      <a:pt x="1250" y="635"/>
                    </a:lnTo>
                    <a:lnTo>
                      <a:pt x="1242" y="638"/>
                    </a:lnTo>
                    <a:lnTo>
                      <a:pt x="1236" y="629"/>
                    </a:lnTo>
                    <a:lnTo>
                      <a:pt x="1246" y="623"/>
                    </a:lnTo>
                    <a:lnTo>
                      <a:pt x="1280" y="616"/>
                    </a:lnTo>
                    <a:lnTo>
                      <a:pt x="1303" y="606"/>
                    </a:lnTo>
                    <a:lnTo>
                      <a:pt x="1313" y="616"/>
                    </a:lnTo>
                    <a:lnTo>
                      <a:pt x="1327" y="610"/>
                    </a:lnTo>
                    <a:lnTo>
                      <a:pt x="1335" y="618"/>
                    </a:lnTo>
                    <a:lnTo>
                      <a:pt x="1338" y="599"/>
                    </a:lnTo>
                    <a:lnTo>
                      <a:pt x="1327" y="593"/>
                    </a:lnTo>
                    <a:lnTo>
                      <a:pt x="1351" y="508"/>
                    </a:lnTo>
                    <a:lnTo>
                      <a:pt x="1354" y="493"/>
                    </a:lnTo>
                    <a:lnTo>
                      <a:pt x="1387" y="508"/>
                    </a:lnTo>
                    <a:lnTo>
                      <a:pt x="1411" y="505"/>
                    </a:lnTo>
                    <a:lnTo>
                      <a:pt x="1416" y="509"/>
                    </a:lnTo>
                    <a:lnTo>
                      <a:pt x="1414" y="516"/>
                    </a:lnTo>
                    <a:lnTo>
                      <a:pt x="1422" y="515"/>
                    </a:lnTo>
                    <a:lnTo>
                      <a:pt x="1434" y="504"/>
                    </a:lnTo>
                    <a:lnTo>
                      <a:pt x="1445" y="501"/>
                    </a:lnTo>
                    <a:lnTo>
                      <a:pt x="1448" y="494"/>
                    </a:lnTo>
                    <a:lnTo>
                      <a:pt x="1450" y="494"/>
                    </a:lnTo>
                    <a:lnTo>
                      <a:pt x="1445" y="451"/>
                    </a:lnTo>
                    <a:lnTo>
                      <a:pt x="1454" y="421"/>
                    </a:lnTo>
                    <a:lnTo>
                      <a:pt x="1471" y="421"/>
                    </a:lnTo>
                    <a:lnTo>
                      <a:pt x="1483" y="416"/>
                    </a:lnTo>
                    <a:lnTo>
                      <a:pt x="1490" y="404"/>
                    </a:lnTo>
                    <a:lnTo>
                      <a:pt x="1488" y="391"/>
                    </a:lnTo>
                    <a:lnTo>
                      <a:pt x="1494" y="381"/>
                    </a:lnTo>
                    <a:lnTo>
                      <a:pt x="1513" y="381"/>
                    </a:lnTo>
                    <a:lnTo>
                      <a:pt x="1529" y="376"/>
                    </a:lnTo>
                    <a:lnTo>
                      <a:pt x="1528" y="382"/>
                    </a:lnTo>
                    <a:lnTo>
                      <a:pt x="1490" y="347"/>
                    </a:lnTo>
                    <a:lnTo>
                      <a:pt x="1490" y="336"/>
                    </a:lnTo>
                    <a:lnTo>
                      <a:pt x="1488" y="333"/>
                    </a:lnTo>
                    <a:lnTo>
                      <a:pt x="1475" y="351"/>
                    </a:lnTo>
                    <a:lnTo>
                      <a:pt x="1450" y="340"/>
                    </a:lnTo>
                    <a:lnTo>
                      <a:pt x="1437" y="351"/>
                    </a:lnTo>
                    <a:lnTo>
                      <a:pt x="1430" y="325"/>
                    </a:lnTo>
                    <a:lnTo>
                      <a:pt x="1430" y="321"/>
                    </a:lnTo>
                    <a:lnTo>
                      <a:pt x="1411" y="306"/>
                    </a:lnTo>
                    <a:lnTo>
                      <a:pt x="1400" y="309"/>
                    </a:lnTo>
                    <a:lnTo>
                      <a:pt x="1392" y="273"/>
                    </a:lnTo>
                    <a:lnTo>
                      <a:pt x="1370" y="261"/>
                    </a:lnTo>
                    <a:lnTo>
                      <a:pt x="1341" y="265"/>
                    </a:lnTo>
                    <a:lnTo>
                      <a:pt x="1341" y="273"/>
                    </a:lnTo>
                    <a:lnTo>
                      <a:pt x="1307" y="272"/>
                    </a:lnTo>
                    <a:lnTo>
                      <a:pt x="1300" y="276"/>
                    </a:lnTo>
                    <a:lnTo>
                      <a:pt x="1294" y="264"/>
                    </a:lnTo>
                    <a:lnTo>
                      <a:pt x="1285" y="265"/>
                    </a:lnTo>
                    <a:lnTo>
                      <a:pt x="1285" y="249"/>
                    </a:lnTo>
                    <a:lnTo>
                      <a:pt x="1269" y="244"/>
                    </a:lnTo>
                    <a:lnTo>
                      <a:pt x="1262" y="249"/>
                    </a:lnTo>
                    <a:lnTo>
                      <a:pt x="1261" y="264"/>
                    </a:lnTo>
                    <a:lnTo>
                      <a:pt x="1246" y="272"/>
                    </a:lnTo>
                    <a:lnTo>
                      <a:pt x="1166" y="116"/>
                    </a:lnTo>
                    <a:lnTo>
                      <a:pt x="1118" y="82"/>
                    </a:lnTo>
                    <a:lnTo>
                      <a:pt x="1109" y="74"/>
                    </a:lnTo>
                    <a:lnTo>
                      <a:pt x="1124" y="68"/>
                    </a:lnTo>
                    <a:lnTo>
                      <a:pt x="1122" y="53"/>
                    </a:lnTo>
                    <a:lnTo>
                      <a:pt x="1102" y="62"/>
                    </a:lnTo>
                    <a:lnTo>
                      <a:pt x="1064" y="85"/>
                    </a:lnTo>
                    <a:lnTo>
                      <a:pt x="1051" y="93"/>
                    </a:lnTo>
                    <a:lnTo>
                      <a:pt x="1034" y="116"/>
                    </a:lnTo>
                    <a:lnTo>
                      <a:pt x="1023" y="104"/>
                    </a:lnTo>
                    <a:lnTo>
                      <a:pt x="1000" y="112"/>
                    </a:lnTo>
                    <a:lnTo>
                      <a:pt x="994" y="101"/>
                    </a:lnTo>
                    <a:lnTo>
                      <a:pt x="1013" y="74"/>
                    </a:lnTo>
                    <a:lnTo>
                      <a:pt x="990" y="78"/>
                    </a:lnTo>
                    <a:lnTo>
                      <a:pt x="977" y="68"/>
                    </a:lnTo>
                    <a:lnTo>
                      <a:pt x="972" y="82"/>
                    </a:lnTo>
                    <a:lnTo>
                      <a:pt x="960" y="78"/>
                    </a:lnTo>
                    <a:lnTo>
                      <a:pt x="956" y="59"/>
                    </a:lnTo>
                    <a:lnTo>
                      <a:pt x="927" y="78"/>
                    </a:lnTo>
                    <a:lnTo>
                      <a:pt x="911" y="68"/>
                    </a:lnTo>
                    <a:lnTo>
                      <a:pt x="919" y="43"/>
                    </a:lnTo>
                    <a:lnTo>
                      <a:pt x="906" y="34"/>
                    </a:lnTo>
                    <a:lnTo>
                      <a:pt x="911" y="23"/>
                    </a:lnTo>
                    <a:lnTo>
                      <a:pt x="906" y="7"/>
                    </a:lnTo>
                    <a:lnTo>
                      <a:pt x="892" y="7"/>
                    </a:lnTo>
                    <a:lnTo>
                      <a:pt x="881" y="13"/>
                    </a:lnTo>
                    <a:lnTo>
                      <a:pt x="853" y="0"/>
                    </a:lnTo>
                    <a:lnTo>
                      <a:pt x="824" y="7"/>
                    </a:lnTo>
                    <a:lnTo>
                      <a:pt x="822" y="13"/>
                    </a:lnTo>
                    <a:lnTo>
                      <a:pt x="811" y="8"/>
                    </a:lnTo>
                    <a:lnTo>
                      <a:pt x="811" y="28"/>
                    </a:lnTo>
                    <a:lnTo>
                      <a:pt x="793" y="23"/>
                    </a:lnTo>
                    <a:lnTo>
                      <a:pt x="727" y="49"/>
                    </a:lnTo>
                    <a:lnTo>
                      <a:pt x="717" y="38"/>
                    </a:lnTo>
                    <a:lnTo>
                      <a:pt x="698" y="49"/>
                    </a:lnTo>
                    <a:lnTo>
                      <a:pt x="693" y="62"/>
                    </a:lnTo>
                    <a:lnTo>
                      <a:pt x="687" y="59"/>
                    </a:lnTo>
                    <a:lnTo>
                      <a:pt x="682" y="59"/>
                    </a:lnTo>
                    <a:lnTo>
                      <a:pt x="653" y="62"/>
                    </a:lnTo>
                    <a:lnTo>
                      <a:pt x="651" y="68"/>
                    </a:lnTo>
                    <a:lnTo>
                      <a:pt x="640" y="68"/>
                    </a:lnTo>
                    <a:lnTo>
                      <a:pt x="605" y="77"/>
                    </a:lnTo>
                    <a:lnTo>
                      <a:pt x="601" y="85"/>
                    </a:lnTo>
                    <a:lnTo>
                      <a:pt x="587" y="82"/>
                    </a:lnTo>
                    <a:lnTo>
                      <a:pt x="574" y="85"/>
                    </a:lnTo>
                    <a:lnTo>
                      <a:pt x="557" y="78"/>
                    </a:lnTo>
                    <a:lnTo>
                      <a:pt x="542" y="85"/>
                    </a:lnTo>
                    <a:lnTo>
                      <a:pt x="541" y="97"/>
                    </a:lnTo>
                    <a:lnTo>
                      <a:pt x="537" y="108"/>
                    </a:lnTo>
                    <a:lnTo>
                      <a:pt x="557" y="111"/>
                    </a:lnTo>
                    <a:lnTo>
                      <a:pt x="548" y="116"/>
                    </a:lnTo>
                    <a:lnTo>
                      <a:pt x="548" y="127"/>
                    </a:lnTo>
                    <a:lnTo>
                      <a:pt x="579" y="134"/>
                    </a:lnTo>
                    <a:lnTo>
                      <a:pt x="576" y="142"/>
                    </a:lnTo>
                    <a:lnTo>
                      <a:pt x="541" y="142"/>
                    </a:lnTo>
                    <a:lnTo>
                      <a:pt x="530" y="161"/>
                    </a:lnTo>
                    <a:lnTo>
                      <a:pt x="537" y="183"/>
                    </a:lnTo>
                    <a:lnTo>
                      <a:pt x="504" y="208"/>
                    </a:lnTo>
                    <a:lnTo>
                      <a:pt x="521" y="219"/>
                    </a:lnTo>
                    <a:lnTo>
                      <a:pt x="521" y="227"/>
                    </a:lnTo>
                    <a:lnTo>
                      <a:pt x="537" y="227"/>
                    </a:lnTo>
                    <a:lnTo>
                      <a:pt x="542" y="236"/>
                    </a:lnTo>
                    <a:lnTo>
                      <a:pt x="552" y="236"/>
                    </a:lnTo>
                    <a:lnTo>
                      <a:pt x="559" y="246"/>
                    </a:lnTo>
                    <a:lnTo>
                      <a:pt x="552" y="273"/>
                    </a:lnTo>
                    <a:lnTo>
                      <a:pt x="522" y="276"/>
                    </a:lnTo>
                    <a:lnTo>
                      <a:pt x="504" y="268"/>
                    </a:lnTo>
                    <a:lnTo>
                      <a:pt x="499" y="276"/>
                    </a:lnTo>
                    <a:lnTo>
                      <a:pt x="495" y="294"/>
                    </a:lnTo>
                    <a:lnTo>
                      <a:pt x="477" y="280"/>
                    </a:lnTo>
                    <a:lnTo>
                      <a:pt x="453" y="276"/>
                    </a:lnTo>
                    <a:lnTo>
                      <a:pt x="452" y="265"/>
                    </a:lnTo>
                    <a:lnTo>
                      <a:pt x="442" y="253"/>
                    </a:lnTo>
                    <a:lnTo>
                      <a:pt x="431" y="257"/>
                    </a:lnTo>
                    <a:lnTo>
                      <a:pt x="420" y="253"/>
                    </a:lnTo>
                    <a:lnTo>
                      <a:pt x="415" y="265"/>
                    </a:lnTo>
                    <a:lnTo>
                      <a:pt x="405" y="265"/>
                    </a:lnTo>
                    <a:lnTo>
                      <a:pt x="397" y="253"/>
                    </a:lnTo>
                    <a:lnTo>
                      <a:pt x="368" y="261"/>
                    </a:lnTo>
                    <a:lnTo>
                      <a:pt x="346" y="283"/>
                    </a:lnTo>
                    <a:lnTo>
                      <a:pt x="304" y="257"/>
                    </a:lnTo>
                    <a:lnTo>
                      <a:pt x="304" y="268"/>
                    </a:lnTo>
                    <a:lnTo>
                      <a:pt x="311" y="287"/>
                    </a:lnTo>
                    <a:lnTo>
                      <a:pt x="300" y="288"/>
                    </a:lnTo>
                    <a:lnTo>
                      <a:pt x="284" y="255"/>
                    </a:lnTo>
                    <a:lnTo>
                      <a:pt x="269" y="246"/>
                    </a:lnTo>
                    <a:lnTo>
                      <a:pt x="258" y="231"/>
                    </a:lnTo>
                    <a:lnTo>
                      <a:pt x="231" y="234"/>
                    </a:lnTo>
                    <a:lnTo>
                      <a:pt x="216" y="219"/>
                    </a:lnTo>
                    <a:lnTo>
                      <a:pt x="205" y="223"/>
                    </a:lnTo>
                    <a:lnTo>
                      <a:pt x="200" y="234"/>
                    </a:lnTo>
                    <a:lnTo>
                      <a:pt x="185" y="236"/>
                    </a:lnTo>
                    <a:lnTo>
                      <a:pt x="185" y="225"/>
                    </a:lnTo>
                    <a:lnTo>
                      <a:pt x="163" y="219"/>
                    </a:lnTo>
                    <a:lnTo>
                      <a:pt x="163" y="225"/>
                    </a:lnTo>
                    <a:lnTo>
                      <a:pt x="152" y="223"/>
                    </a:lnTo>
                    <a:lnTo>
                      <a:pt x="141" y="244"/>
                    </a:lnTo>
                    <a:lnTo>
                      <a:pt x="114" y="257"/>
                    </a:lnTo>
                    <a:lnTo>
                      <a:pt x="101" y="280"/>
                    </a:lnTo>
                    <a:lnTo>
                      <a:pt x="82" y="283"/>
                    </a:lnTo>
                    <a:lnTo>
                      <a:pt x="88" y="322"/>
                    </a:lnTo>
                    <a:lnTo>
                      <a:pt x="69" y="325"/>
                    </a:lnTo>
                    <a:lnTo>
                      <a:pt x="45" y="298"/>
                    </a:lnTo>
                    <a:lnTo>
                      <a:pt x="48" y="294"/>
                    </a:lnTo>
                    <a:lnTo>
                      <a:pt x="37" y="299"/>
                    </a:lnTo>
                    <a:lnTo>
                      <a:pt x="33" y="314"/>
                    </a:lnTo>
                    <a:lnTo>
                      <a:pt x="19" y="329"/>
                    </a:lnTo>
                    <a:lnTo>
                      <a:pt x="15" y="366"/>
                    </a:lnTo>
                    <a:lnTo>
                      <a:pt x="25" y="372"/>
                    </a:lnTo>
                    <a:lnTo>
                      <a:pt x="14" y="382"/>
                    </a:lnTo>
                    <a:lnTo>
                      <a:pt x="0" y="412"/>
                    </a:lnTo>
                    <a:lnTo>
                      <a:pt x="25" y="421"/>
                    </a:lnTo>
                    <a:lnTo>
                      <a:pt x="30" y="448"/>
                    </a:lnTo>
                    <a:lnTo>
                      <a:pt x="41" y="461"/>
                    </a:lnTo>
                    <a:lnTo>
                      <a:pt x="37" y="452"/>
                    </a:lnTo>
                    <a:lnTo>
                      <a:pt x="63" y="455"/>
                    </a:lnTo>
                    <a:lnTo>
                      <a:pt x="79" y="470"/>
                    </a:lnTo>
                    <a:lnTo>
                      <a:pt x="101" y="509"/>
                    </a:lnTo>
                    <a:lnTo>
                      <a:pt x="92" y="516"/>
                    </a:lnTo>
                    <a:lnTo>
                      <a:pt x="78" y="515"/>
                    </a:lnTo>
                    <a:lnTo>
                      <a:pt x="84" y="545"/>
                    </a:lnTo>
                    <a:lnTo>
                      <a:pt x="88" y="557"/>
                    </a:lnTo>
                    <a:lnTo>
                      <a:pt x="90" y="559"/>
                    </a:lnTo>
                    <a:lnTo>
                      <a:pt x="105" y="561"/>
                    </a:lnTo>
                    <a:lnTo>
                      <a:pt x="105" y="553"/>
                    </a:lnTo>
                    <a:lnTo>
                      <a:pt x="106" y="554"/>
                    </a:lnTo>
                    <a:lnTo>
                      <a:pt x="106" y="542"/>
                    </a:lnTo>
                    <a:lnTo>
                      <a:pt x="115" y="546"/>
                    </a:lnTo>
                    <a:lnTo>
                      <a:pt x="115" y="538"/>
                    </a:lnTo>
                    <a:lnTo>
                      <a:pt x="124" y="539"/>
                    </a:lnTo>
                    <a:lnTo>
                      <a:pt x="124" y="534"/>
                    </a:lnTo>
                    <a:lnTo>
                      <a:pt x="130" y="534"/>
                    </a:lnTo>
                    <a:lnTo>
                      <a:pt x="137" y="530"/>
                    </a:lnTo>
                    <a:lnTo>
                      <a:pt x="141" y="530"/>
                    </a:lnTo>
                    <a:lnTo>
                      <a:pt x="152" y="516"/>
                    </a:lnTo>
                    <a:lnTo>
                      <a:pt x="156" y="516"/>
                    </a:lnTo>
                    <a:lnTo>
                      <a:pt x="162" y="515"/>
                    </a:lnTo>
                    <a:lnTo>
                      <a:pt x="167" y="508"/>
                    </a:lnTo>
                    <a:lnTo>
                      <a:pt x="178" y="500"/>
                    </a:lnTo>
                    <a:lnTo>
                      <a:pt x="190" y="501"/>
                    </a:lnTo>
                    <a:lnTo>
                      <a:pt x="193" y="505"/>
                    </a:lnTo>
                    <a:lnTo>
                      <a:pt x="200" y="505"/>
                    </a:lnTo>
                    <a:lnTo>
                      <a:pt x="200" y="509"/>
                    </a:lnTo>
                    <a:lnTo>
                      <a:pt x="205" y="512"/>
                    </a:lnTo>
                    <a:lnTo>
                      <a:pt x="210" y="515"/>
                    </a:lnTo>
                    <a:lnTo>
                      <a:pt x="205" y="520"/>
                    </a:lnTo>
                    <a:lnTo>
                      <a:pt x="220" y="520"/>
                    </a:lnTo>
                    <a:lnTo>
                      <a:pt x="221" y="512"/>
                    </a:lnTo>
                    <a:lnTo>
                      <a:pt x="227" y="508"/>
                    </a:lnTo>
                    <a:lnTo>
                      <a:pt x="232" y="509"/>
                    </a:lnTo>
                    <a:lnTo>
                      <a:pt x="236" y="509"/>
                    </a:lnTo>
                    <a:lnTo>
                      <a:pt x="243" y="509"/>
                    </a:lnTo>
                    <a:lnTo>
                      <a:pt x="247" y="512"/>
                    </a:lnTo>
                    <a:lnTo>
                      <a:pt x="252" y="530"/>
                    </a:lnTo>
                    <a:lnTo>
                      <a:pt x="247" y="534"/>
                    </a:lnTo>
                    <a:lnTo>
                      <a:pt x="252" y="539"/>
                    </a:lnTo>
                    <a:lnTo>
                      <a:pt x="252" y="546"/>
                    </a:lnTo>
                    <a:lnTo>
                      <a:pt x="252" y="553"/>
                    </a:lnTo>
                    <a:lnTo>
                      <a:pt x="247" y="561"/>
                    </a:lnTo>
                    <a:lnTo>
                      <a:pt x="247" y="565"/>
                    </a:lnTo>
                    <a:lnTo>
                      <a:pt x="247" y="572"/>
                    </a:lnTo>
                    <a:lnTo>
                      <a:pt x="243" y="578"/>
                    </a:lnTo>
                    <a:lnTo>
                      <a:pt x="242" y="580"/>
                    </a:lnTo>
                    <a:lnTo>
                      <a:pt x="242" y="591"/>
                    </a:lnTo>
                    <a:lnTo>
                      <a:pt x="242" y="593"/>
                    </a:lnTo>
                    <a:lnTo>
                      <a:pt x="256" y="606"/>
                    </a:lnTo>
                    <a:lnTo>
                      <a:pt x="247" y="610"/>
                    </a:lnTo>
                    <a:lnTo>
                      <a:pt x="232" y="601"/>
                    </a:lnTo>
                    <a:lnTo>
                      <a:pt x="204" y="601"/>
                    </a:lnTo>
                    <a:lnTo>
                      <a:pt x="198" y="608"/>
                    </a:lnTo>
                    <a:lnTo>
                      <a:pt x="195" y="608"/>
                    </a:lnTo>
                    <a:lnTo>
                      <a:pt x="190" y="603"/>
                    </a:lnTo>
                    <a:lnTo>
                      <a:pt x="185" y="606"/>
                    </a:lnTo>
                    <a:lnTo>
                      <a:pt x="185" y="620"/>
                    </a:lnTo>
                    <a:lnTo>
                      <a:pt x="183" y="624"/>
                    </a:lnTo>
                    <a:lnTo>
                      <a:pt x="179" y="624"/>
                    </a:lnTo>
                    <a:lnTo>
                      <a:pt x="174" y="629"/>
                    </a:lnTo>
                    <a:lnTo>
                      <a:pt x="174" y="638"/>
                    </a:lnTo>
                    <a:lnTo>
                      <a:pt x="189" y="648"/>
                    </a:lnTo>
                    <a:lnTo>
                      <a:pt x="190" y="654"/>
                    </a:lnTo>
                    <a:lnTo>
                      <a:pt x="185" y="654"/>
                    </a:lnTo>
                    <a:lnTo>
                      <a:pt x="179" y="657"/>
                    </a:lnTo>
                    <a:lnTo>
                      <a:pt x="167" y="648"/>
                    </a:lnTo>
                    <a:lnTo>
                      <a:pt x="162" y="648"/>
                    </a:lnTo>
                    <a:lnTo>
                      <a:pt x="158" y="648"/>
                    </a:lnTo>
                    <a:lnTo>
                      <a:pt x="156" y="648"/>
                    </a:lnTo>
                    <a:lnTo>
                      <a:pt x="152" y="648"/>
                    </a:lnTo>
                    <a:lnTo>
                      <a:pt x="147" y="648"/>
                    </a:lnTo>
                    <a:lnTo>
                      <a:pt x="147" y="657"/>
                    </a:lnTo>
                    <a:lnTo>
                      <a:pt x="147" y="662"/>
                    </a:lnTo>
                    <a:lnTo>
                      <a:pt x="167" y="672"/>
                    </a:lnTo>
                    <a:lnTo>
                      <a:pt x="167" y="692"/>
                    </a:lnTo>
                    <a:lnTo>
                      <a:pt x="185" y="711"/>
                    </a:lnTo>
                    <a:lnTo>
                      <a:pt x="185" y="726"/>
                    </a:lnTo>
                    <a:lnTo>
                      <a:pt x="190" y="737"/>
                    </a:lnTo>
                    <a:lnTo>
                      <a:pt x="195" y="737"/>
                    </a:lnTo>
                    <a:lnTo>
                      <a:pt x="195" y="744"/>
                    </a:lnTo>
                    <a:lnTo>
                      <a:pt x="205" y="745"/>
                    </a:lnTo>
                    <a:lnTo>
                      <a:pt x="214" y="755"/>
                    </a:lnTo>
                    <a:lnTo>
                      <a:pt x="224" y="755"/>
                    </a:lnTo>
                    <a:lnTo>
                      <a:pt x="232" y="759"/>
                    </a:lnTo>
                    <a:lnTo>
                      <a:pt x="236" y="769"/>
                    </a:lnTo>
                    <a:lnTo>
                      <a:pt x="236" y="775"/>
                    </a:lnTo>
                    <a:lnTo>
                      <a:pt x="232" y="784"/>
                    </a:lnTo>
                    <a:lnTo>
                      <a:pt x="225" y="790"/>
                    </a:lnTo>
                    <a:lnTo>
                      <a:pt x="236" y="788"/>
                    </a:lnTo>
                    <a:lnTo>
                      <a:pt x="293" y="765"/>
                    </a:lnTo>
                    <a:lnTo>
                      <a:pt x="336" y="830"/>
                    </a:lnTo>
                    <a:lnTo>
                      <a:pt x="363" y="833"/>
                    </a:lnTo>
                    <a:lnTo>
                      <a:pt x="358" y="612"/>
                    </a:lnTo>
                    <a:lnTo>
                      <a:pt x="446" y="580"/>
                    </a:lnTo>
                    <a:lnTo>
                      <a:pt x="447" y="580"/>
                    </a:lnTo>
                    <a:lnTo>
                      <a:pt x="473" y="587"/>
                    </a:lnTo>
                    <a:lnTo>
                      <a:pt x="499" y="553"/>
                    </a:lnTo>
                    <a:lnTo>
                      <a:pt x="530" y="545"/>
                    </a:lnTo>
                    <a:lnTo>
                      <a:pt x="521" y="530"/>
                    </a:lnTo>
                    <a:lnTo>
                      <a:pt x="548" y="524"/>
                    </a:lnTo>
                    <a:lnTo>
                      <a:pt x="568" y="616"/>
                    </a:lnTo>
                    <a:lnTo>
                      <a:pt x="541" y="657"/>
                    </a:lnTo>
                    <a:lnTo>
                      <a:pt x="552" y="669"/>
                    </a:lnTo>
                    <a:lnTo>
                      <a:pt x="583" y="703"/>
                    </a:lnTo>
                    <a:lnTo>
                      <a:pt x="618" y="703"/>
                    </a:lnTo>
                    <a:lnTo>
                      <a:pt x="656" y="703"/>
                    </a:lnTo>
                    <a:lnTo>
                      <a:pt x="687" y="691"/>
                    </a:lnTo>
                    <a:lnTo>
                      <a:pt x="725" y="737"/>
                    </a:lnTo>
                    <a:lnTo>
                      <a:pt x="732" y="737"/>
                    </a:lnTo>
                    <a:lnTo>
                      <a:pt x="725" y="788"/>
                    </a:lnTo>
                    <a:lnTo>
                      <a:pt x="750" y="797"/>
                    </a:lnTo>
                    <a:lnTo>
                      <a:pt x="755" y="848"/>
                    </a:lnTo>
                    <a:lnTo>
                      <a:pt x="803" y="835"/>
                    </a:lnTo>
                    <a:lnTo>
                      <a:pt x="803" y="854"/>
                    </a:lnTo>
                    <a:lnTo>
                      <a:pt x="822" y="871"/>
                    </a:lnTo>
                    <a:lnTo>
                      <a:pt x="834" y="849"/>
                    </a:lnTo>
                    <a:lnTo>
                      <a:pt x="838" y="844"/>
                    </a:lnTo>
                    <a:lnTo>
                      <a:pt x="846" y="835"/>
                    </a:lnTo>
                    <a:lnTo>
                      <a:pt x="846" y="822"/>
                    </a:lnTo>
                    <a:lnTo>
                      <a:pt x="882" y="801"/>
                    </a:lnTo>
                    <a:lnTo>
                      <a:pt x="882" y="797"/>
                    </a:lnTo>
                    <a:lnTo>
                      <a:pt x="914" y="763"/>
                    </a:lnTo>
                    <a:lnTo>
                      <a:pt x="908" y="775"/>
                    </a:lnTo>
                    <a:close/>
                    <a:moveTo>
                      <a:pt x="1193" y="542"/>
                    </a:moveTo>
                    <a:lnTo>
                      <a:pt x="1181" y="527"/>
                    </a:lnTo>
                    <a:lnTo>
                      <a:pt x="1053" y="519"/>
                    </a:lnTo>
                    <a:lnTo>
                      <a:pt x="1013" y="557"/>
                    </a:lnTo>
                    <a:lnTo>
                      <a:pt x="1025" y="635"/>
                    </a:lnTo>
                    <a:lnTo>
                      <a:pt x="1029" y="565"/>
                    </a:lnTo>
                    <a:lnTo>
                      <a:pt x="1193" y="5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10" name="Freeform 394"/>
              <p:cNvSpPr>
                <a:spLocks/>
              </p:cNvSpPr>
              <p:nvPr/>
            </p:nvSpPr>
            <p:spPr bwMode="auto">
              <a:xfrm>
                <a:off x="3242" y="1657"/>
                <a:ext cx="509" cy="290"/>
              </a:xfrm>
              <a:custGeom>
                <a:avLst/>
                <a:gdLst/>
                <a:ahLst/>
                <a:cxnLst>
                  <a:cxn ang="0">
                    <a:pos x="999" y="759"/>
                  </a:cxn>
                  <a:cxn ang="0">
                    <a:pos x="1090" y="741"/>
                  </a:cxn>
                  <a:cxn ang="0">
                    <a:pos x="1247" y="767"/>
                  </a:cxn>
                  <a:cxn ang="0">
                    <a:pos x="1269" y="725"/>
                  </a:cxn>
                  <a:cxn ang="0">
                    <a:pos x="1261" y="642"/>
                  </a:cxn>
                  <a:cxn ang="0">
                    <a:pos x="1303" y="606"/>
                  </a:cxn>
                  <a:cxn ang="0">
                    <a:pos x="1351" y="508"/>
                  </a:cxn>
                  <a:cxn ang="0">
                    <a:pos x="1422" y="515"/>
                  </a:cxn>
                  <a:cxn ang="0">
                    <a:pos x="1454" y="421"/>
                  </a:cxn>
                  <a:cxn ang="0">
                    <a:pos x="1513" y="381"/>
                  </a:cxn>
                  <a:cxn ang="0">
                    <a:pos x="1475" y="351"/>
                  </a:cxn>
                  <a:cxn ang="0">
                    <a:pos x="1400" y="309"/>
                  </a:cxn>
                  <a:cxn ang="0">
                    <a:pos x="1300" y="276"/>
                  </a:cxn>
                  <a:cxn ang="0">
                    <a:pos x="1261" y="264"/>
                  </a:cxn>
                  <a:cxn ang="0">
                    <a:pos x="1122" y="53"/>
                  </a:cxn>
                  <a:cxn ang="0">
                    <a:pos x="1000" y="112"/>
                  </a:cxn>
                  <a:cxn ang="0">
                    <a:pos x="960" y="78"/>
                  </a:cxn>
                  <a:cxn ang="0">
                    <a:pos x="911" y="23"/>
                  </a:cxn>
                  <a:cxn ang="0">
                    <a:pos x="822" y="13"/>
                  </a:cxn>
                  <a:cxn ang="0">
                    <a:pos x="698" y="49"/>
                  </a:cxn>
                  <a:cxn ang="0">
                    <a:pos x="640" y="68"/>
                  </a:cxn>
                  <a:cxn ang="0">
                    <a:pos x="542" y="85"/>
                  </a:cxn>
                  <a:cxn ang="0">
                    <a:pos x="579" y="134"/>
                  </a:cxn>
                  <a:cxn ang="0">
                    <a:pos x="521" y="219"/>
                  </a:cxn>
                  <a:cxn ang="0">
                    <a:pos x="552" y="273"/>
                  </a:cxn>
                  <a:cxn ang="0">
                    <a:pos x="453" y="276"/>
                  </a:cxn>
                  <a:cxn ang="0">
                    <a:pos x="405" y="265"/>
                  </a:cxn>
                  <a:cxn ang="0">
                    <a:pos x="311" y="287"/>
                  </a:cxn>
                  <a:cxn ang="0">
                    <a:pos x="216" y="219"/>
                  </a:cxn>
                  <a:cxn ang="0">
                    <a:pos x="163" y="225"/>
                  </a:cxn>
                  <a:cxn ang="0">
                    <a:pos x="88" y="322"/>
                  </a:cxn>
                  <a:cxn ang="0">
                    <a:pos x="19" y="329"/>
                  </a:cxn>
                  <a:cxn ang="0">
                    <a:pos x="30" y="448"/>
                  </a:cxn>
                  <a:cxn ang="0">
                    <a:pos x="92" y="516"/>
                  </a:cxn>
                  <a:cxn ang="0">
                    <a:pos x="105" y="553"/>
                  </a:cxn>
                  <a:cxn ang="0">
                    <a:pos x="124" y="534"/>
                  </a:cxn>
                  <a:cxn ang="0">
                    <a:pos x="162" y="515"/>
                  </a:cxn>
                  <a:cxn ang="0">
                    <a:pos x="200" y="509"/>
                  </a:cxn>
                  <a:cxn ang="0">
                    <a:pos x="227" y="508"/>
                  </a:cxn>
                  <a:cxn ang="0">
                    <a:pos x="247" y="534"/>
                  </a:cxn>
                  <a:cxn ang="0">
                    <a:pos x="247" y="572"/>
                  </a:cxn>
                  <a:cxn ang="0">
                    <a:pos x="247" y="610"/>
                  </a:cxn>
                  <a:cxn ang="0">
                    <a:pos x="185" y="606"/>
                  </a:cxn>
                  <a:cxn ang="0">
                    <a:pos x="189" y="648"/>
                  </a:cxn>
                  <a:cxn ang="0">
                    <a:pos x="158" y="648"/>
                  </a:cxn>
                  <a:cxn ang="0">
                    <a:pos x="167" y="672"/>
                  </a:cxn>
                  <a:cxn ang="0">
                    <a:pos x="195" y="744"/>
                  </a:cxn>
                  <a:cxn ang="0">
                    <a:pos x="236" y="775"/>
                  </a:cxn>
                  <a:cxn ang="0">
                    <a:pos x="363" y="833"/>
                  </a:cxn>
                  <a:cxn ang="0">
                    <a:pos x="530" y="545"/>
                  </a:cxn>
                  <a:cxn ang="0">
                    <a:pos x="583" y="703"/>
                  </a:cxn>
                  <a:cxn ang="0">
                    <a:pos x="725" y="788"/>
                  </a:cxn>
                  <a:cxn ang="0">
                    <a:pos x="834" y="849"/>
                  </a:cxn>
                  <a:cxn ang="0">
                    <a:pos x="914" y="763"/>
                  </a:cxn>
                </a:cxnLst>
                <a:rect l="0" t="0" r="r" b="b"/>
                <a:pathLst>
                  <a:path w="1529" h="871">
                    <a:moveTo>
                      <a:pt x="908" y="775"/>
                    </a:moveTo>
                    <a:lnTo>
                      <a:pt x="916" y="755"/>
                    </a:lnTo>
                    <a:lnTo>
                      <a:pt x="938" y="745"/>
                    </a:lnTo>
                    <a:lnTo>
                      <a:pt x="965" y="751"/>
                    </a:lnTo>
                    <a:lnTo>
                      <a:pt x="985" y="759"/>
                    </a:lnTo>
                    <a:lnTo>
                      <a:pt x="999" y="759"/>
                    </a:lnTo>
                    <a:lnTo>
                      <a:pt x="1010" y="767"/>
                    </a:lnTo>
                    <a:lnTo>
                      <a:pt x="1010" y="737"/>
                    </a:lnTo>
                    <a:lnTo>
                      <a:pt x="1021" y="733"/>
                    </a:lnTo>
                    <a:lnTo>
                      <a:pt x="1032" y="721"/>
                    </a:lnTo>
                    <a:lnTo>
                      <a:pt x="1053" y="733"/>
                    </a:lnTo>
                    <a:lnTo>
                      <a:pt x="1090" y="741"/>
                    </a:lnTo>
                    <a:lnTo>
                      <a:pt x="1097" y="737"/>
                    </a:lnTo>
                    <a:lnTo>
                      <a:pt x="1196" y="737"/>
                    </a:lnTo>
                    <a:lnTo>
                      <a:pt x="1212" y="751"/>
                    </a:lnTo>
                    <a:lnTo>
                      <a:pt x="1223" y="751"/>
                    </a:lnTo>
                    <a:lnTo>
                      <a:pt x="1227" y="767"/>
                    </a:lnTo>
                    <a:lnTo>
                      <a:pt x="1247" y="767"/>
                    </a:lnTo>
                    <a:lnTo>
                      <a:pt x="1247" y="765"/>
                    </a:lnTo>
                    <a:lnTo>
                      <a:pt x="1250" y="755"/>
                    </a:lnTo>
                    <a:lnTo>
                      <a:pt x="1262" y="751"/>
                    </a:lnTo>
                    <a:lnTo>
                      <a:pt x="1257" y="741"/>
                    </a:lnTo>
                    <a:lnTo>
                      <a:pt x="1269" y="736"/>
                    </a:lnTo>
                    <a:lnTo>
                      <a:pt x="1269" y="725"/>
                    </a:lnTo>
                    <a:lnTo>
                      <a:pt x="1266" y="725"/>
                    </a:lnTo>
                    <a:lnTo>
                      <a:pt x="1267" y="717"/>
                    </a:lnTo>
                    <a:lnTo>
                      <a:pt x="1257" y="676"/>
                    </a:lnTo>
                    <a:lnTo>
                      <a:pt x="1252" y="657"/>
                    </a:lnTo>
                    <a:lnTo>
                      <a:pt x="1257" y="646"/>
                    </a:lnTo>
                    <a:lnTo>
                      <a:pt x="1261" y="642"/>
                    </a:lnTo>
                    <a:lnTo>
                      <a:pt x="1250" y="635"/>
                    </a:lnTo>
                    <a:lnTo>
                      <a:pt x="1242" y="638"/>
                    </a:lnTo>
                    <a:lnTo>
                      <a:pt x="1236" y="629"/>
                    </a:lnTo>
                    <a:lnTo>
                      <a:pt x="1246" y="623"/>
                    </a:lnTo>
                    <a:lnTo>
                      <a:pt x="1280" y="616"/>
                    </a:lnTo>
                    <a:lnTo>
                      <a:pt x="1303" y="606"/>
                    </a:lnTo>
                    <a:lnTo>
                      <a:pt x="1313" y="616"/>
                    </a:lnTo>
                    <a:lnTo>
                      <a:pt x="1327" y="610"/>
                    </a:lnTo>
                    <a:lnTo>
                      <a:pt x="1335" y="618"/>
                    </a:lnTo>
                    <a:lnTo>
                      <a:pt x="1338" y="599"/>
                    </a:lnTo>
                    <a:lnTo>
                      <a:pt x="1327" y="593"/>
                    </a:lnTo>
                    <a:lnTo>
                      <a:pt x="1351" y="508"/>
                    </a:lnTo>
                    <a:lnTo>
                      <a:pt x="1354" y="493"/>
                    </a:lnTo>
                    <a:lnTo>
                      <a:pt x="1387" y="508"/>
                    </a:lnTo>
                    <a:lnTo>
                      <a:pt x="1411" y="505"/>
                    </a:lnTo>
                    <a:lnTo>
                      <a:pt x="1416" y="509"/>
                    </a:lnTo>
                    <a:lnTo>
                      <a:pt x="1414" y="516"/>
                    </a:lnTo>
                    <a:lnTo>
                      <a:pt x="1422" y="515"/>
                    </a:lnTo>
                    <a:lnTo>
                      <a:pt x="1434" y="504"/>
                    </a:lnTo>
                    <a:lnTo>
                      <a:pt x="1445" y="501"/>
                    </a:lnTo>
                    <a:lnTo>
                      <a:pt x="1448" y="494"/>
                    </a:lnTo>
                    <a:lnTo>
                      <a:pt x="1450" y="494"/>
                    </a:lnTo>
                    <a:lnTo>
                      <a:pt x="1445" y="451"/>
                    </a:lnTo>
                    <a:lnTo>
                      <a:pt x="1454" y="421"/>
                    </a:lnTo>
                    <a:lnTo>
                      <a:pt x="1471" y="421"/>
                    </a:lnTo>
                    <a:lnTo>
                      <a:pt x="1483" y="416"/>
                    </a:lnTo>
                    <a:lnTo>
                      <a:pt x="1490" y="404"/>
                    </a:lnTo>
                    <a:lnTo>
                      <a:pt x="1488" y="391"/>
                    </a:lnTo>
                    <a:lnTo>
                      <a:pt x="1494" y="381"/>
                    </a:lnTo>
                    <a:lnTo>
                      <a:pt x="1513" y="381"/>
                    </a:lnTo>
                    <a:lnTo>
                      <a:pt x="1529" y="376"/>
                    </a:lnTo>
                    <a:lnTo>
                      <a:pt x="1528" y="382"/>
                    </a:lnTo>
                    <a:lnTo>
                      <a:pt x="1490" y="347"/>
                    </a:lnTo>
                    <a:lnTo>
                      <a:pt x="1490" y="336"/>
                    </a:lnTo>
                    <a:lnTo>
                      <a:pt x="1488" y="333"/>
                    </a:lnTo>
                    <a:lnTo>
                      <a:pt x="1475" y="351"/>
                    </a:lnTo>
                    <a:lnTo>
                      <a:pt x="1450" y="340"/>
                    </a:lnTo>
                    <a:lnTo>
                      <a:pt x="1437" y="351"/>
                    </a:lnTo>
                    <a:lnTo>
                      <a:pt x="1430" y="325"/>
                    </a:lnTo>
                    <a:lnTo>
                      <a:pt x="1430" y="321"/>
                    </a:lnTo>
                    <a:lnTo>
                      <a:pt x="1411" y="306"/>
                    </a:lnTo>
                    <a:lnTo>
                      <a:pt x="1400" y="309"/>
                    </a:lnTo>
                    <a:lnTo>
                      <a:pt x="1392" y="273"/>
                    </a:lnTo>
                    <a:lnTo>
                      <a:pt x="1370" y="261"/>
                    </a:lnTo>
                    <a:lnTo>
                      <a:pt x="1341" y="265"/>
                    </a:lnTo>
                    <a:lnTo>
                      <a:pt x="1341" y="273"/>
                    </a:lnTo>
                    <a:lnTo>
                      <a:pt x="1307" y="272"/>
                    </a:lnTo>
                    <a:lnTo>
                      <a:pt x="1300" y="276"/>
                    </a:lnTo>
                    <a:lnTo>
                      <a:pt x="1294" y="264"/>
                    </a:lnTo>
                    <a:lnTo>
                      <a:pt x="1285" y="265"/>
                    </a:lnTo>
                    <a:lnTo>
                      <a:pt x="1285" y="249"/>
                    </a:lnTo>
                    <a:lnTo>
                      <a:pt x="1269" y="244"/>
                    </a:lnTo>
                    <a:lnTo>
                      <a:pt x="1262" y="249"/>
                    </a:lnTo>
                    <a:lnTo>
                      <a:pt x="1261" y="264"/>
                    </a:lnTo>
                    <a:lnTo>
                      <a:pt x="1246" y="272"/>
                    </a:lnTo>
                    <a:lnTo>
                      <a:pt x="1166" y="116"/>
                    </a:lnTo>
                    <a:lnTo>
                      <a:pt x="1118" y="82"/>
                    </a:lnTo>
                    <a:lnTo>
                      <a:pt x="1109" y="74"/>
                    </a:lnTo>
                    <a:lnTo>
                      <a:pt x="1124" y="68"/>
                    </a:lnTo>
                    <a:lnTo>
                      <a:pt x="1122" y="53"/>
                    </a:lnTo>
                    <a:lnTo>
                      <a:pt x="1102" y="62"/>
                    </a:lnTo>
                    <a:lnTo>
                      <a:pt x="1064" y="85"/>
                    </a:lnTo>
                    <a:lnTo>
                      <a:pt x="1051" y="93"/>
                    </a:lnTo>
                    <a:lnTo>
                      <a:pt x="1034" y="116"/>
                    </a:lnTo>
                    <a:lnTo>
                      <a:pt x="1023" y="104"/>
                    </a:lnTo>
                    <a:lnTo>
                      <a:pt x="1000" y="112"/>
                    </a:lnTo>
                    <a:lnTo>
                      <a:pt x="994" y="101"/>
                    </a:lnTo>
                    <a:lnTo>
                      <a:pt x="1013" y="74"/>
                    </a:lnTo>
                    <a:lnTo>
                      <a:pt x="990" y="78"/>
                    </a:lnTo>
                    <a:lnTo>
                      <a:pt x="977" y="68"/>
                    </a:lnTo>
                    <a:lnTo>
                      <a:pt x="972" y="82"/>
                    </a:lnTo>
                    <a:lnTo>
                      <a:pt x="960" y="78"/>
                    </a:lnTo>
                    <a:lnTo>
                      <a:pt x="956" y="59"/>
                    </a:lnTo>
                    <a:lnTo>
                      <a:pt x="927" y="78"/>
                    </a:lnTo>
                    <a:lnTo>
                      <a:pt x="911" y="68"/>
                    </a:lnTo>
                    <a:lnTo>
                      <a:pt x="919" y="43"/>
                    </a:lnTo>
                    <a:lnTo>
                      <a:pt x="906" y="34"/>
                    </a:lnTo>
                    <a:lnTo>
                      <a:pt x="911" y="23"/>
                    </a:lnTo>
                    <a:lnTo>
                      <a:pt x="906" y="7"/>
                    </a:lnTo>
                    <a:lnTo>
                      <a:pt x="892" y="7"/>
                    </a:lnTo>
                    <a:lnTo>
                      <a:pt x="881" y="13"/>
                    </a:lnTo>
                    <a:lnTo>
                      <a:pt x="853" y="0"/>
                    </a:lnTo>
                    <a:lnTo>
                      <a:pt x="824" y="7"/>
                    </a:lnTo>
                    <a:lnTo>
                      <a:pt x="822" y="13"/>
                    </a:lnTo>
                    <a:lnTo>
                      <a:pt x="811" y="8"/>
                    </a:lnTo>
                    <a:lnTo>
                      <a:pt x="811" y="28"/>
                    </a:lnTo>
                    <a:lnTo>
                      <a:pt x="793" y="23"/>
                    </a:lnTo>
                    <a:lnTo>
                      <a:pt x="727" y="49"/>
                    </a:lnTo>
                    <a:lnTo>
                      <a:pt x="717" y="38"/>
                    </a:lnTo>
                    <a:lnTo>
                      <a:pt x="698" y="49"/>
                    </a:lnTo>
                    <a:lnTo>
                      <a:pt x="693" y="62"/>
                    </a:lnTo>
                    <a:lnTo>
                      <a:pt x="687" y="59"/>
                    </a:lnTo>
                    <a:lnTo>
                      <a:pt x="682" y="59"/>
                    </a:lnTo>
                    <a:lnTo>
                      <a:pt x="653" y="62"/>
                    </a:lnTo>
                    <a:lnTo>
                      <a:pt x="651" y="68"/>
                    </a:lnTo>
                    <a:lnTo>
                      <a:pt x="640" y="68"/>
                    </a:lnTo>
                    <a:lnTo>
                      <a:pt x="605" y="77"/>
                    </a:lnTo>
                    <a:lnTo>
                      <a:pt x="601" y="85"/>
                    </a:lnTo>
                    <a:lnTo>
                      <a:pt x="587" y="82"/>
                    </a:lnTo>
                    <a:lnTo>
                      <a:pt x="574" y="85"/>
                    </a:lnTo>
                    <a:lnTo>
                      <a:pt x="557" y="78"/>
                    </a:lnTo>
                    <a:lnTo>
                      <a:pt x="542" y="85"/>
                    </a:lnTo>
                    <a:lnTo>
                      <a:pt x="541" y="97"/>
                    </a:lnTo>
                    <a:lnTo>
                      <a:pt x="537" y="108"/>
                    </a:lnTo>
                    <a:lnTo>
                      <a:pt x="557" y="111"/>
                    </a:lnTo>
                    <a:lnTo>
                      <a:pt x="548" y="116"/>
                    </a:lnTo>
                    <a:lnTo>
                      <a:pt x="548" y="127"/>
                    </a:lnTo>
                    <a:lnTo>
                      <a:pt x="579" y="134"/>
                    </a:lnTo>
                    <a:lnTo>
                      <a:pt x="576" y="142"/>
                    </a:lnTo>
                    <a:lnTo>
                      <a:pt x="541" y="142"/>
                    </a:lnTo>
                    <a:lnTo>
                      <a:pt x="530" y="161"/>
                    </a:lnTo>
                    <a:lnTo>
                      <a:pt x="537" y="183"/>
                    </a:lnTo>
                    <a:lnTo>
                      <a:pt x="504" y="208"/>
                    </a:lnTo>
                    <a:lnTo>
                      <a:pt x="521" y="219"/>
                    </a:lnTo>
                    <a:lnTo>
                      <a:pt x="521" y="227"/>
                    </a:lnTo>
                    <a:lnTo>
                      <a:pt x="537" y="227"/>
                    </a:lnTo>
                    <a:lnTo>
                      <a:pt x="542" y="236"/>
                    </a:lnTo>
                    <a:lnTo>
                      <a:pt x="552" y="236"/>
                    </a:lnTo>
                    <a:lnTo>
                      <a:pt x="559" y="246"/>
                    </a:lnTo>
                    <a:lnTo>
                      <a:pt x="552" y="273"/>
                    </a:lnTo>
                    <a:lnTo>
                      <a:pt x="522" y="276"/>
                    </a:lnTo>
                    <a:lnTo>
                      <a:pt x="504" y="268"/>
                    </a:lnTo>
                    <a:lnTo>
                      <a:pt x="499" y="276"/>
                    </a:lnTo>
                    <a:lnTo>
                      <a:pt x="495" y="294"/>
                    </a:lnTo>
                    <a:lnTo>
                      <a:pt x="477" y="280"/>
                    </a:lnTo>
                    <a:lnTo>
                      <a:pt x="453" y="276"/>
                    </a:lnTo>
                    <a:lnTo>
                      <a:pt x="452" y="265"/>
                    </a:lnTo>
                    <a:lnTo>
                      <a:pt x="442" y="253"/>
                    </a:lnTo>
                    <a:lnTo>
                      <a:pt x="431" y="257"/>
                    </a:lnTo>
                    <a:lnTo>
                      <a:pt x="420" y="253"/>
                    </a:lnTo>
                    <a:lnTo>
                      <a:pt x="415" y="265"/>
                    </a:lnTo>
                    <a:lnTo>
                      <a:pt x="405" y="265"/>
                    </a:lnTo>
                    <a:lnTo>
                      <a:pt x="397" y="253"/>
                    </a:lnTo>
                    <a:lnTo>
                      <a:pt x="368" y="261"/>
                    </a:lnTo>
                    <a:lnTo>
                      <a:pt x="346" y="283"/>
                    </a:lnTo>
                    <a:lnTo>
                      <a:pt x="304" y="257"/>
                    </a:lnTo>
                    <a:lnTo>
                      <a:pt x="304" y="268"/>
                    </a:lnTo>
                    <a:lnTo>
                      <a:pt x="311" y="287"/>
                    </a:lnTo>
                    <a:lnTo>
                      <a:pt x="300" y="288"/>
                    </a:lnTo>
                    <a:lnTo>
                      <a:pt x="284" y="255"/>
                    </a:lnTo>
                    <a:lnTo>
                      <a:pt x="269" y="246"/>
                    </a:lnTo>
                    <a:lnTo>
                      <a:pt x="258" y="231"/>
                    </a:lnTo>
                    <a:lnTo>
                      <a:pt x="231" y="234"/>
                    </a:lnTo>
                    <a:lnTo>
                      <a:pt x="216" y="219"/>
                    </a:lnTo>
                    <a:lnTo>
                      <a:pt x="205" y="223"/>
                    </a:lnTo>
                    <a:lnTo>
                      <a:pt x="200" y="234"/>
                    </a:lnTo>
                    <a:lnTo>
                      <a:pt x="185" y="236"/>
                    </a:lnTo>
                    <a:lnTo>
                      <a:pt x="185" y="225"/>
                    </a:lnTo>
                    <a:lnTo>
                      <a:pt x="163" y="219"/>
                    </a:lnTo>
                    <a:lnTo>
                      <a:pt x="163" y="225"/>
                    </a:lnTo>
                    <a:lnTo>
                      <a:pt x="152" y="223"/>
                    </a:lnTo>
                    <a:lnTo>
                      <a:pt x="141" y="244"/>
                    </a:lnTo>
                    <a:lnTo>
                      <a:pt x="114" y="257"/>
                    </a:lnTo>
                    <a:lnTo>
                      <a:pt x="101" y="280"/>
                    </a:lnTo>
                    <a:lnTo>
                      <a:pt x="82" y="283"/>
                    </a:lnTo>
                    <a:lnTo>
                      <a:pt x="88" y="322"/>
                    </a:lnTo>
                    <a:lnTo>
                      <a:pt x="69" y="325"/>
                    </a:lnTo>
                    <a:lnTo>
                      <a:pt x="45" y="298"/>
                    </a:lnTo>
                    <a:lnTo>
                      <a:pt x="48" y="294"/>
                    </a:lnTo>
                    <a:lnTo>
                      <a:pt x="37" y="299"/>
                    </a:lnTo>
                    <a:lnTo>
                      <a:pt x="33" y="314"/>
                    </a:lnTo>
                    <a:lnTo>
                      <a:pt x="19" y="329"/>
                    </a:lnTo>
                    <a:lnTo>
                      <a:pt x="15" y="366"/>
                    </a:lnTo>
                    <a:lnTo>
                      <a:pt x="25" y="372"/>
                    </a:lnTo>
                    <a:lnTo>
                      <a:pt x="14" y="382"/>
                    </a:lnTo>
                    <a:lnTo>
                      <a:pt x="0" y="412"/>
                    </a:lnTo>
                    <a:lnTo>
                      <a:pt x="25" y="421"/>
                    </a:lnTo>
                    <a:lnTo>
                      <a:pt x="30" y="448"/>
                    </a:lnTo>
                    <a:lnTo>
                      <a:pt x="41" y="461"/>
                    </a:lnTo>
                    <a:lnTo>
                      <a:pt x="37" y="452"/>
                    </a:lnTo>
                    <a:lnTo>
                      <a:pt x="63" y="455"/>
                    </a:lnTo>
                    <a:lnTo>
                      <a:pt x="79" y="470"/>
                    </a:lnTo>
                    <a:lnTo>
                      <a:pt x="101" y="509"/>
                    </a:lnTo>
                    <a:lnTo>
                      <a:pt x="92" y="516"/>
                    </a:lnTo>
                    <a:lnTo>
                      <a:pt x="78" y="515"/>
                    </a:lnTo>
                    <a:lnTo>
                      <a:pt x="84" y="545"/>
                    </a:lnTo>
                    <a:lnTo>
                      <a:pt x="88" y="557"/>
                    </a:lnTo>
                    <a:lnTo>
                      <a:pt x="90" y="559"/>
                    </a:lnTo>
                    <a:lnTo>
                      <a:pt x="105" y="561"/>
                    </a:lnTo>
                    <a:lnTo>
                      <a:pt x="105" y="553"/>
                    </a:lnTo>
                    <a:lnTo>
                      <a:pt x="106" y="554"/>
                    </a:lnTo>
                    <a:lnTo>
                      <a:pt x="106" y="542"/>
                    </a:lnTo>
                    <a:lnTo>
                      <a:pt x="115" y="546"/>
                    </a:lnTo>
                    <a:lnTo>
                      <a:pt x="115" y="538"/>
                    </a:lnTo>
                    <a:lnTo>
                      <a:pt x="124" y="539"/>
                    </a:lnTo>
                    <a:lnTo>
                      <a:pt x="124" y="534"/>
                    </a:lnTo>
                    <a:lnTo>
                      <a:pt x="130" y="534"/>
                    </a:lnTo>
                    <a:lnTo>
                      <a:pt x="137" y="530"/>
                    </a:lnTo>
                    <a:lnTo>
                      <a:pt x="141" y="530"/>
                    </a:lnTo>
                    <a:lnTo>
                      <a:pt x="152" y="516"/>
                    </a:lnTo>
                    <a:lnTo>
                      <a:pt x="156" y="516"/>
                    </a:lnTo>
                    <a:lnTo>
                      <a:pt x="162" y="515"/>
                    </a:lnTo>
                    <a:lnTo>
                      <a:pt x="167" y="508"/>
                    </a:lnTo>
                    <a:lnTo>
                      <a:pt x="178" y="500"/>
                    </a:lnTo>
                    <a:lnTo>
                      <a:pt x="190" y="501"/>
                    </a:lnTo>
                    <a:lnTo>
                      <a:pt x="193" y="505"/>
                    </a:lnTo>
                    <a:lnTo>
                      <a:pt x="200" y="505"/>
                    </a:lnTo>
                    <a:lnTo>
                      <a:pt x="200" y="509"/>
                    </a:lnTo>
                    <a:lnTo>
                      <a:pt x="205" y="512"/>
                    </a:lnTo>
                    <a:lnTo>
                      <a:pt x="210" y="515"/>
                    </a:lnTo>
                    <a:lnTo>
                      <a:pt x="205" y="520"/>
                    </a:lnTo>
                    <a:lnTo>
                      <a:pt x="220" y="520"/>
                    </a:lnTo>
                    <a:lnTo>
                      <a:pt x="221" y="512"/>
                    </a:lnTo>
                    <a:lnTo>
                      <a:pt x="227" y="508"/>
                    </a:lnTo>
                    <a:lnTo>
                      <a:pt x="232" y="509"/>
                    </a:lnTo>
                    <a:lnTo>
                      <a:pt x="236" y="509"/>
                    </a:lnTo>
                    <a:lnTo>
                      <a:pt x="243" y="509"/>
                    </a:lnTo>
                    <a:lnTo>
                      <a:pt x="247" y="512"/>
                    </a:lnTo>
                    <a:lnTo>
                      <a:pt x="252" y="530"/>
                    </a:lnTo>
                    <a:lnTo>
                      <a:pt x="247" y="534"/>
                    </a:lnTo>
                    <a:lnTo>
                      <a:pt x="252" y="539"/>
                    </a:lnTo>
                    <a:lnTo>
                      <a:pt x="252" y="546"/>
                    </a:lnTo>
                    <a:lnTo>
                      <a:pt x="252" y="553"/>
                    </a:lnTo>
                    <a:lnTo>
                      <a:pt x="247" y="561"/>
                    </a:lnTo>
                    <a:lnTo>
                      <a:pt x="247" y="565"/>
                    </a:lnTo>
                    <a:lnTo>
                      <a:pt x="247" y="572"/>
                    </a:lnTo>
                    <a:lnTo>
                      <a:pt x="243" y="578"/>
                    </a:lnTo>
                    <a:lnTo>
                      <a:pt x="242" y="580"/>
                    </a:lnTo>
                    <a:lnTo>
                      <a:pt x="242" y="591"/>
                    </a:lnTo>
                    <a:lnTo>
                      <a:pt x="242" y="593"/>
                    </a:lnTo>
                    <a:lnTo>
                      <a:pt x="256" y="606"/>
                    </a:lnTo>
                    <a:lnTo>
                      <a:pt x="247" y="610"/>
                    </a:lnTo>
                    <a:lnTo>
                      <a:pt x="232" y="601"/>
                    </a:lnTo>
                    <a:lnTo>
                      <a:pt x="204" y="601"/>
                    </a:lnTo>
                    <a:lnTo>
                      <a:pt x="198" y="608"/>
                    </a:lnTo>
                    <a:lnTo>
                      <a:pt x="195" y="608"/>
                    </a:lnTo>
                    <a:lnTo>
                      <a:pt x="190" y="603"/>
                    </a:lnTo>
                    <a:lnTo>
                      <a:pt x="185" y="606"/>
                    </a:lnTo>
                    <a:lnTo>
                      <a:pt x="185" y="620"/>
                    </a:lnTo>
                    <a:lnTo>
                      <a:pt x="183" y="624"/>
                    </a:lnTo>
                    <a:lnTo>
                      <a:pt x="179" y="624"/>
                    </a:lnTo>
                    <a:lnTo>
                      <a:pt x="174" y="629"/>
                    </a:lnTo>
                    <a:lnTo>
                      <a:pt x="174" y="638"/>
                    </a:lnTo>
                    <a:lnTo>
                      <a:pt x="189" y="648"/>
                    </a:lnTo>
                    <a:lnTo>
                      <a:pt x="190" y="654"/>
                    </a:lnTo>
                    <a:lnTo>
                      <a:pt x="185" y="654"/>
                    </a:lnTo>
                    <a:lnTo>
                      <a:pt x="179" y="657"/>
                    </a:lnTo>
                    <a:lnTo>
                      <a:pt x="167" y="648"/>
                    </a:lnTo>
                    <a:lnTo>
                      <a:pt x="162" y="648"/>
                    </a:lnTo>
                    <a:lnTo>
                      <a:pt x="158" y="648"/>
                    </a:lnTo>
                    <a:lnTo>
                      <a:pt x="156" y="648"/>
                    </a:lnTo>
                    <a:lnTo>
                      <a:pt x="152" y="648"/>
                    </a:lnTo>
                    <a:lnTo>
                      <a:pt x="147" y="648"/>
                    </a:lnTo>
                    <a:lnTo>
                      <a:pt x="147" y="657"/>
                    </a:lnTo>
                    <a:lnTo>
                      <a:pt x="147" y="662"/>
                    </a:lnTo>
                    <a:lnTo>
                      <a:pt x="167" y="672"/>
                    </a:lnTo>
                    <a:lnTo>
                      <a:pt x="167" y="692"/>
                    </a:lnTo>
                    <a:lnTo>
                      <a:pt x="185" y="711"/>
                    </a:lnTo>
                    <a:lnTo>
                      <a:pt x="185" y="726"/>
                    </a:lnTo>
                    <a:lnTo>
                      <a:pt x="190" y="737"/>
                    </a:lnTo>
                    <a:lnTo>
                      <a:pt x="195" y="737"/>
                    </a:lnTo>
                    <a:lnTo>
                      <a:pt x="195" y="744"/>
                    </a:lnTo>
                    <a:lnTo>
                      <a:pt x="205" y="745"/>
                    </a:lnTo>
                    <a:lnTo>
                      <a:pt x="214" y="755"/>
                    </a:lnTo>
                    <a:lnTo>
                      <a:pt x="224" y="755"/>
                    </a:lnTo>
                    <a:lnTo>
                      <a:pt x="232" y="759"/>
                    </a:lnTo>
                    <a:lnTo>
                      <a:pt x="236" y="769"/>
                    </a:lnTo>
                    <a:lnTo>
                      <a:pt x="236" y="775"/>
                    </a:lnTo>
                    <a:lnTo>
                      <a:pt x="232" y="784"/>
                    </a:lnTo>
                    <a:lnTo>
                      <a:pt x="225" y="790"/>
                    </a:lnTo>
                    <a:lnTo>
                      <a:pt x="236" y="788"/>
                    </a:lnTo>
                    <a:lnTo>
                      <a:pt x="293" y="765"/>
                    </a:lnTo>
                    <a:lnTo>
                      <a:pt x="336" y="830"/>
                    </a:lnTo>
                    <a:lnTo>
                      <a:pt x="363" y="833"/>
                    </a:lnTo>
                    <a:lnTo>
                      <a:pt x="358" y="612"/>
                    </a:lnTo>
                    <a:lnTo>
                      <a:pt x="446" y="580"/>
                    </a:lnTo>
                    <a:lnTo>
                      <a:pt x="447" y="580"/>
                    </a:lnTo>
                    <a:lnTo>
                      <a:pt x="473" y="587"/>
                    </a:lnTo>
                    <a:lnTo>
                      <a:pt x="499" y="553"/>
                    </a:lnTo>
                    <a:lnTo>
                      <a:pt x="530" y="545"/>
                    </a:lnTo>
                    <a:lnTo>
                      <a:pt x="521" y="530"/>
                    </a:lnTo>
                    <a:lnTo>
                      <a:pt x="548" y="524"/>
                    </a:lnTo>
                    <a:lnTo>
                      <a:pt x="568" y="616"/>
                    </a:lnTo>
                    <a:lnTo>
                      <a:pt x="541" y="657"/>
                    </a:lnTo>
                    <a:lnTo>
                      <a:pt x="552" y="669"/>
                    </a:lnTo>
                    <a:lnTo>
                      <a:pt x="583" y="703"/>
                    </a:lnTo>
                    <a:lnTo>
                      <a:pt x="618" y="703"/>
                    </a:lnTo>
                    <a:lnTo>
                      <a:pt x="656" y="703"/>
                    </a:lnTo>
                    <a:lnTo>
                      <a:pt x="687" y="691"/>
                    </a:lnTo>
                    <a:lnTo>
                      <a:pt x="725" y="737"/>
                    </a:lnTo>
                    <a:lnTo>
                      <a:pt x="732" y="737"/>
                    </a:lnTo>
                    <a:lnTo>
                      <a:pt x="725" y="788"/>
                    </a:lnTo>
                    <a:lnTo>
                      <a:pt x="750" y="797"/>
                    </a:lnTo>
                    <a:lnTo>
                      <a:pt x="755" y="848"/>
                    </a:lnTo>
                    <a:lnTo>
                      <a:pt x="803" y="835"/>
                    </a:lnTo>
                    <a:lnTo>
                      <a:pt x="803" y="854"/>
                    </a:lnTo>
                    <a:lnTo>
                      <a:pt x="822" y="871"/>
                    </a:lnTo>
                    <a:lnTo>
                      <a:pt x="834" y="849"/>
                    </a:lnTo>
                    <a:lnTo>
                      <a:pt x="838" y="844"/>
                    </a:lnTo>
                    <a:lnTo>
                      <a:pt x="846" y="835"/>
                    </a:lnTo>
                    <a:lnTo>
                      <a:pt x="846" y="822"/>
                    </a:lnTo>
                    <a:lnTo>
                      <a:pt x="882" y="801"/>
                    </a:lnTo>
                    <a:lnTo>
                      <a:pt x="882" y="797"/>
                    </a:lnTo>
                    <a:lnTo>
                      <a:pt x="914" y="763"/>
                    </a:lnTo>
                    <a:lnTo>
                      <a:pt x="908" y="775"/>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09" name="Freeform 393"/>
              <p:cNvSpPr>
                <a:spLocks/>
              </p:cNvSpPr>
              <p:nvPr/>
            </p:nvSpPr>
            <p:spPr bwMode="auto">
              <a:xfrm>
                <a:off x="3579" y="1830"/>
                <a:ext cx="60" cy="39"/>
              </a:xfrm>
              <a:custGeom>
                <a:avLst/>
                <a:gdLst/>
                <a:ahLst/>
                <a:cxnLst>
                  <a:cxn ang="0">
                    <a:pos x="180" y="23"/>
                  </a:cxn>
                  <a:cxn ang="0">
                    <a:pos x="168" y="8"/>
                  </a:cxn>
                  <a:cxn ang="0">
                    <a:pos x="40" y="0"/>
                  </a:cxn>
                  <a:cxn ang="0">
                    <a:pos x="0" y="38"/>
                  </a:cxn>
                  <a:cxn ang="0">
                    <a:pos x="12" y="116"/>
                  </a:cxn>
                  <a:cxn ang="0">
                    <a:pos x="16" y="46"/>
                  </a:cxn>
                  <a:cxn ang="0">
                    <a:pos x="180" y="23"/>
                  </a:cxn>
                </a:cxnLst>
                <a:rect l="0" t="0" r="r" b="b"/>
                <a:pathLst>
                  <a:path w="180" h="116">
                    <a:moveTo>
                      <a:pt x="180" y="23"/>
                    </a:moveTo>
                    <a:lnTo>
                      <a:pt x="168" y="8"/>
                    </a:lnTo>
                    <a:lnTo>
                      <a:pt x="40" y="0"/>
                    </a:lnTo>
                    <a:lnTo>
                      <a:pt x="0" y="38"/>
                    </a:lnTo>
                    <a:lnTo>
                      <a:pt x="12" y="116"/>
                    </a:lnTo>
                    <a:lnTo>
                      <a:pt x="16" y="46"/>
                    </a:lnTo>
                    <a:lnTo>
                      <a:pt x="180" y="2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08" name="Freeform 392"/>
              <p:cNvSpPr>
                <a:spLocks/>
              </p:cNvSpPr>
              <p:nvPr/>
            </p:nvSpPr>
            <p:spPr bwMode="auto">
              <a:xfrm>
                <a:off x="3361" y="1849"/>
                <a:ext cx="211" cy="173"/>
              </a:xfrm>
              <a:custGeom>
                <a:avLst/>
                <a:gdLst/>
                <a:ahLst/>
                <a:cxnLst>
                  <a:cxn ang="0">
                    <a:pos x="405" y="504"/>
                  </a:cxn>
                  <a:cxn ang="0">
                    <a:pos x="422" y="508"/>
                  </a:cxn>
                  <a:cxn ang="0">
                    <a:pos x="432" y="512"/>
                  </a:cxn>
                  <a:cxn ang="0">
                    <a:pos x="438" y="516"/>
                  </a:cxn>
                  <a:cxn ang="0">
                    <a:pos x="458" y="452"/>
                  </a:cxn>
                  <a:cxn ang="0">
                    <a:pos x="450" y="418"/>
                  </a:cxn>
                  <a:cxn ang="0">
                    <a:pos x="447" y="393"/>
                  </a:cxn>
                  <a:cxn ang="0">
                    <a:pos x="435" y="382"/>
                  </a:cxn>
                  <a:cxn ang="0">
                    <a:pos x="424" y="363"/>
                  </a:cxn>
                  <a:cxn ang="0">
                    <a:pos x="468" y="359"/>
                  </a:cxn>
                  <a:cxn ang="0">
                    <a:pos x="480" y="333"/>
                  </a:cxn>
                  <a:cxn ang="0">
                    <a:pos x="493" y="317"/>
                  </a:cxn>
                  <a:cxn ang="0">
                    <a:pos x="504" y="291"/>
                  </a:cxn>
                  <a:cxn ang="0">
                    <a:pos x="531" y="283"/>
                  </a:cxn>
                  <a:cxn ang="0">
                    <a:pos x="550" y="288"/>
                  </a:cxn>
                  <a:cxn ang="0">
                    <a:pos x="537" y="314"/>
                  </a:cxn>
                  <a:cxn ang="0">
                    <a:pos x="580" y="325"/>
                  </a:cxn>
                  <a:cxn ang="0">
                    <a:pos x="603" y="310"/>
                  </a:cxn>
                  <a:cxn ang="0">
                    <a:pos x="614" y="298"/>
                  </a:cxn>
                  <a:cxn ang="0">
                    <a:pos x="632" y="287"/>
                  </a:cxn>
                  <a:cxn ang="0">
                    <a:pos x="600" y="265"/>
                  </a:cxn>
                  <a:cxn ang="0">
                    <a:pos x="592" y="244"/>
                  </a:cxn>
                  <a:cxn ang="0">
                    <a:pos x="572" y="265"/>
                  </a:cxn>
                  <a:cxn ang="0">
                    <a:pos x="542" y="249"/>
                  </a:cxn>
                  <a:cxn ang="0">
                    <a:pos x="531" y="236"/>
                  </a:cxn>
                  <a:cxn ang="0">
                    <a:pos x="567" y="208"/>
                  </a:cxn>
                  <a:cxn ang="0">
                    <a:pos x="550" y="199"/>
                  </a:cxn>
                  <a:cxn ang="0">
                    <a:pos x="524" y="221"/>
                  </a:cxn>
                  <a:cxn ang="0">
                    <a:pos x="488" y="246"/>
                  </a:cxn>
                  <a:cxn ang="0">
                    <a:pos x="480" y="268"/>
                  </a:cxn>
                  <a:cxn ang="0">
                    <a:pos x="464" y="295"/>
                  </a:cxn>
                  <a:cxn ang="0">
                    <a:pos x="445" y="259"/>
                  </a:cxn>
                  <a:cxn ang="0">
                    <a:pos x="392" y="221"/>
                  </a:cxn>
                  <a:cxn ang="0">
                    <a:pos x="374" y="161"/>
                  </a:cxn>
                  <a:cxn ang="0">
                    <a:pos x="329" y="115"/>
                  </a:cxn>
                  <a:cxn ang="0">
                    <a:pos x="222" y="126"/>
                  </a:cxn>
                  <a:cxn ang="0">
                    <a:pos x="183" y="81"/>
                  </a:cxn>
                  <a:cxn ang="0">
                    <a:pos x="89" y="130"/>
                  </a:cxn>
                  <a:cxn ang="0">
                    <a:pos x="115" y="4"/>
                  </a:cxn>
                  <a:cxn ang="0">
                    <a:pos x="0" y="34"/>
                  </a:cxn>
                  <a:cxn ang="0">
                    <a:pos x="5" y="257"/>
                  </a:cxn>
                  <a:cxn ang="0">
                    <a:pos x="42" y="217"/>
                  </a:cxn>
                  <a:cxn ang="0">
                    <a:pos x="88" y="175"/>
                  </a:cxn>
                  <a:cxn ang="0">
                    <a:pos x="119" y="175"/>
                  </a:cxn>
                  <a:cxn ang="0">
                    <a:pos x="146" y="189"/>
                  </a:cxn>
                  <a:cxn ang="0">
                    <a:pos x="152" y="242"/>
                  </a:cxn>
                  <a:cxn ang="0">
                    <a:pos x="187" y="263"/>
                  </a:cxn>
                  <a:cxn ang="0">
                    <a:pos x="205" y="263"/>
                  </a:cxn>
                  <a:cxn ang="0">
                    <a:pos x="237" y="318"/>
                  </a:cxn>
                  <a:cxn ang="0">
                    <a:pos x="302" y="397"/>
                  </a:cxn>
                  <a:cxn ang="0">
                    <a:pos x="359" y="441"/>
                  </a:cxn>
                  <a:cxn ang="0">
                    <a:pos x="397" y="450"/>
                  </a:cxn>
                  <a:cxn ang="0">
                    <a:pos x="389" y="504"/>
                  </a:cxn>
                </a:cxnLst>
                <a:rect l="0" t="0" r="r" b="b"/>
                <a:pathLst>
                  <a:path w="632" h="519">
                    <a:moveTo>
                      <a:pt x="389" y="504"/>
                    </a:moveTo>
                    <a:lnTo>
                      <a:pt x="405" y="504"/>
                    </a:lnTo>
                    <a:lnTo>
                      <a:pt x="415" y="515"/>
                    </a:lnTo>
                    <a:lnTo>
                      <a:pt x="422" y="508"/>
                    </a:lnTo>
                    <a:lnTo>
                      <a:pt x="424" y="512"/>
                    </a:lnTo>
                    <a:lnTo>
                      <a:pt x="432" y="512"/>
                    </a:lnTo>
                    <a:lnTo>
                      <a:pt x="432" y="519"/>
                    </a:lnTo>
                    <a:lnTo>
                      <a:pt x="438" y="516"/>
                    </a:lnTo>
                    <a:lnTo>
                      <a:pt x="440" y="478"/>
                    </a:lnTo>
                    <a:lnTo>
                      <a:pt x="458" y="452"/>
                    </a:lnTo>
                    <a:lnTo>
                      <a:pt x="458" y="441"/>
                    </a:lnTo>
                    <a:lnTo>
                      <a:pt x="450" y="418"/>
                    </a:lnTo>
                    <a:lnTo>
                      <a:pt x="455" y="401"/>
                    </a:lnTo>
                    <a:lnTo>
                      <a:pt x="447" y="393"/>
                    </a:lnTo>
                    <a:lnTo>
                      <a:pt x="435" y="397"/>
                    </a:lnTo>
                    <a:lnTo>
                      <a:pt x="435" y="382"/>
                    </a:lnTo>
                    <a:lnTo>
                      <a:pt x="419" y="378"/>
                    </a:lnTo>
                    <a:lnTo>
                      <a:pt x="424" y="363"/>
                    </a:lnTo>
                    <a:lnTo>
                      <a:pt x="440" y="356"/>
                    </a:lnTo>
                    <a:lnTo>
                      <a:pt x="468" y="359"/>
                    </a:lnTo>
                    <a:lnTo>
                      <a:pt x="472" y="341"/>
                    </a:lnTo>
                    <a:lnTo>
                      <a:pt x="480" y="333"/>
                    </a:lnTo>
                    <a:lnTo>
                      <a:pt x="472" y="325"/>
                    </a:lnTo>
                    <a:lnTo>
                      <a:pt x="493" y="317"/>
                    </a:lnTo>
                    <a:lnTo>
                      <a:pt x="493" y="299"/>
                    </a:lnTo>
                    <a:lnTo>
                      <a:pt x="504" y="291"/>
                    </a:lnTo>
                    <a:lnTo>
                      <a:pt x="512" y="291"/>
                    </a:lnTo>
                    <a:lnTo>
                      <a:pt x="531" y="283"/>
                    </a:lnTo>
                    <a:lnTo>
                      <a:pt x="539" y="273"/>
                    </a:lnTo>
                    <a:lnTo>
                      <a:pt x="550" y="288"/>
                    </a:lnTo>
                    <a:lnTo>
                      <a:pt x="537" y="306"/>
                    </a:lnTo>
                    <a:lnTo>
                      <a:pt x="537" y="314"/>
                    </a:lnTo>
                    <a:lnTo>
                      <a:pt x="561" y="325"/>
                    </a:lnTo>
                    <a:lnTo>
                      <a:pt x="580" y="325"/>
                    </a:lnTo>
                    <a:lnTo>
                      <a:pt x="592" y="321"/>
                    </a:lnTo>
                    <a:lnTo>
                      <a:pt x="603" y="310"/>
                    </a:lnTo>
                    <a:lnTo>
                      <a:pt x="614" y="317"/>
                    </a:lnTo>
                    <a:lnTo>
                      <a:pt x="614" y="298"/>
                    </a:lnTo>
                    <a:lnTo>
                      <a:pt x="625" y="303"/>
                    </a:lnTo>
                    <a:lnTo>
                      <a:pt x="632" y="287"/>
                    </a:lnTo>
                    <a:lnTo>
                      <a:pt x="603" y="278"/>
                    </a:lnTo>
                    <a:lnTo>
                      <a:pt x="600" y="265"/>
                    </a:lnTo>
                    <a:lnTo>
                      <a:pt x="592" y="265"/>
                    </a:lnTo>
                    <a:lnTo>
                      <a:pt x="592" y="244"/>
                    </a:lnTo>
                    <a:lnTo>
                      <a:pt x="580" y="253"/>
                    </a:lnTo>
                    <a:lnTo>
                      <a:pt x="572" y="265"/>
                    </a:lnTo>
                    <a:lnTo>
                      <a:pt x="553" y="261"/>
                    </a:lnTo>
                    <a:lnTo>
                      <a:pt x="542" y="249"/>
                    </a:lnTo>
                    <a:lnTo>
                      <a:pt x="538" y="249"/>
                    </a:lnTo>
                    <a:lnTo>
                      <a:pt x="531" y="236"/>
                    </a:lnTo>
                    <a:lnTo>
                      <a:pt x="553" y="214"/>
                    </a:lnTo>
                    <a:lnTo>
                      <a:pt x="567" y="208"/>
                    </a:lnTo>
                    <a:lnTo>
                      <a:pt x="558" y="198"/>
                    </a:lnTo>
                    <a:lnTo>
                      <a:pt x="550" y="199"/>
                    </a:lnTo>
                    <a:lnTo>
                      <a:pt x="556" y="187"/>
                    </a:lnTo>
                    <a:lnTo>
                      <a:pt x="524" y="221"/>
                    </a:lnTo>
                    <a:lnTo>
                      <a:pt x="524" y="225"/>
                    </a:lnTo>
                    <a:lnTo>
                      <a:pt x="488" y="246"/>
                    </a:lnTo>
                    <a:lnTo>
                      <a:pt x="488" y="259"/>
                    </a:lnTo>
                    <a:lnTo>
                      <a:pt x="480" y="268"/>
                    </a:lnTo>
                    <a:lnTo>
                      <a:pt x="476" y="273"/>
                    </a:lnTo>
                    <a:lnTo>
                      <a:pt x="464" y="295"/>
                    </a:lnTo>
                    <a:lnTo>
                      <a:pt x="445" y="278"/>
                    </a:lnTo>
                    <a:lnTo>
                      <a:pt x="445" y="259"/>
                    </a:lnTo>
                    <a:lnTo>
                      <a:pt x="397" y="272"/>
                    </a:lnTo>
                    <a:lnTo>
                      <a:pt x="392" y="221"/>
                    </a:lnTo>
                    <a:lnTo>
                      <a:pt x="367" y="212"/>
                    </a:lnTo>
                    <a:lnTo>
                      <a:pt x="374" y="161"/>
                    </a:lnTo>
                    <a:lnTo>
                      <a:pt x="367" y="161"/>
                    </a:lnTo>
                    <a:lnTo>
                      <a:pt x="329" y="115"/>
                    </a:lnTo>
                    <a:lnTo>
                      <a:pt x="302" y="126"/>
                    </a:lnTo>
                    <a:lnTo>
                      <a:pt x="222" y="126"/>
                    </a:lnTo>
                    <a:lnTo>
                      <a:pt x="194" y="93"/>
                    </a:lnTo>
                    <a:lnTo>
                      <a:pt x="183" y="81"/>
                    </a:lnTo>
                    <a:lnTo>
                      <a:pt x="146" y="130"/>
                    </a:lnTo>
                    <a:lnTo>
                      <a:pt x="89" y="130"/>
                    </a:lnTo>
                    <a:lnTo>
                      <a:pt x="79" y="57"/>
                    </a:lnTo>
                    <a:lnTo>
                      <a:pt x="115" y="4"/>
                    </a:lnTo>
                    <a:lnTo>
                      <a:pt x="95" y="0"/>
                    </a:lnTo>
                    <a:lnTo>
                      <a:pt x="0" y="34"/>
                    </a:lnTo>
                    <a:lnTo>
                      <a:pt x="5" y="254"/>
                    </a:lnTo>
                    <a:lnTo>
                      <a:pt x="5" y="257"/>
                    </a:lnTo>
                    <a:lnTo>
                      <a:pt x="35" y="257"/>
                    </a:lnTo>
                    <a:lnTo>
                      <a:pt x="42" y="217"/>
                    </a:lnTo>
                    <a:lnTo>
                      <a:pt x="87" y="193"/>
                    </a:lnTo>
                    <a:lnTo>
                      <a:pt x="88" y="175"/>
                    </a:lnTo>
                    <a:lnTo>
                      <a:pt x="100" y="175"/>
                    </a:lnTo>
                    <a:lnTo>
                      <a:pt x="119" y="175"/>
                    </a:lnTo>
                    <a:lnTo>
                      <a:pt x="123" y="189"/>
                    </a:lnTo>
                    <a:lnTo>
                      <a:pt x="146" y="189"/>
                    </a:lnTo>
                    <a:lnTo>
                      <a:pt x="157" y="225"/>
                    </a:lnTo>
                    <a:lnTo>
                      <a:pt x="152" y="242"/>
                    </a:lnTo>
                    <a:lnTo>
                      <a:pt x="152" y="250"/>
                    </a:lnTo>
                    <a:lnTo>
                      <a:pt x="187" y="263"/>
                    </a:lnTo>
                    <a:lnTo>
                      <a:pt x="201" y="263"/>
                    </a:lnTo>
                    <a:lnTo>
                      <a:pt x="205" y="263"/>
                    </a:lnTo>
                    <a:lnTo>
                      <a:pt x="216" y="263"/>
                    </a:lnTo>
                    <a:lnTo>
                      <a:pt x="237" y="318"/>
                    </a:lnTo>
                    <a:lnTo>
                      <a:pt x="237" y="328"/>
                    </a:lnTo>
                    <a:lnTo>
                      <a:pt x="302" y="397"/>
                    </a:lnTo>
                    <a:lnTo>
                      <a:pt x="313" y="397"/>
                    </a:lnTo>
                    <a:lnTo>
                      <a:pt x="359" y="441"/>
                    </a:lnTo>
                    <a:lnTo>
                      <a:pt x="369" y="441"/>
                    </a:lnTo>
                    <a:lnTo>
                      <a:pt x="397" y="450"/>
                    </a:lnTo>
                    <a:lnTo>
                      <a:pt x="392" y="490"/>
                    </a:lnTo>
                    <a:lnTo>
                      <a:pt x="389" y="504"/>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07" name="Freeform 391"/>
              <p:cNvSpPr>
                <a:spLocks/>
              </p:cNvSpPr>
              <p:nvPr/>
            </p:nvSpPr>
            <p:spPr bwMode="auto">
              <a:xfrm>
                <a:off x="3525" y="1897"/>
                <a:ext cx="133" cy="82"/>
              </a:xfrm>
              <a:custGeom>
                <a:avLst/>
                <a:gdLst/>
                <a:ahLst/>
                <a:cxnLst>
                  <a:cxn ang="0">
                    <a:pos x="148" y="222"/>
                  </a:cxn>
                  <a:cxn ang="0">
                    <a:pos x="121" y="226"/>
                  </a:cxn>
                  <a:cxn ang="0">
                    <a:pos x="103" y="226"/>
                  </a:cxn>
                  <a:cxn ang="0">
                    <a:pos x="91" y="222"/>
                  </a:cxn>
                  <a:cxn ang="0">
                    <a:pos x="68" y="214"/>
                  </a:cxn>
                  <a:cxn ang="0">
                    <a:pos x="49" y="214"/>
                  </a:cxn>
                  <a:cxn ang="0">
                    <a:pos x="11" y="214"/>
                  </a:cxn>
                  <a:cxn ang="0">
                    <a:pos x="0" y="192"/>
                  </a:cxn>
                  <a:cxn ang="0">
                    <a:pos x="11" y="184"/>
                  </a:cxn>
                  <a:cxn ang="0">
                    <a:pos x="55" y="192"/>
                  </a:cxn>
                  <a:cxn ang="0">
                    <a:pos x="65" y="188"/>
                  </a:cxn>
                  <a:cxn ang="0">
                    <a:pos x="68" y="180"/>
                  </a:cxn>
                  <a:cxn ang="0">
                    <a:pos x="99" y="176"/>
                  </a:cxn>
                  <a:cxn ang="0">
                    <a:pos x="121" y="172"/>
                  </a:cxn>
                  <a:cxn ang="0">
                    <a:pos x="132" y="158"/>
                  </a:cxn>
                  <a:cxn ang="0">
                    <a:pos x="110" y="133"/>
                  </a:cxn>
                  <a:cxn ang="0">
                    <a:pos x="99" y="120"/>
                  </a:cxn>
                  <a:cxn ang="0">
                    <a:pos x="87" y="108"/>
                  </a:cxn>
                  <a:cxn ang="0">
                    <a:pos x="60" y="116"/>
                  </a:cxn>
                  <a:cxn ang="0">
                    <a:pos x="45" y="104"/>
                  </a:cxn>
                  <a:cxn ang="0">
                    <a:pos x="60" y="69"/>
                  </a:cxn>
                  <a:cxn ang="0">
                    <a:pos x="65" y="53"/>
                  </a:cxn>
                  <a:cxn ang="0">
                    <a:pos x="65" y="34"/>
                  </a:cxn>
                  <a:cxn ang="0">
                    <a:pos x="114" y="30"/>
                  </a:cxn>
                  <a:cxn ang="0">
                    <a:pos x="148" y="38"/>
                  </a:cxn>
                  <a:cxn ang="0">
                    <a:pos x="159" y="16"/>
                  </a:cxn>
                  <a:cxn ang="0">
                    <a:pos x="181" y="0"/>
                  </a:cxn>
                  <a:cxn ang="0">
                    <a:pos x="239" y="20"/>
                  </a:cxn>
                  <a:cxn ang="0">
                    <a:pos x="345" y="16"/>
                  </a:cxn>
                  <a:cxn ang="0">
                    <a:pos x="372" y="30"/>
                  </a:cxn>
                  <a:cxn ang="0">
                    <a:pos x="396" y="46"/>
                  </a:cxn>
                  <a:cxn ang="0">
                    <a:pos x="384" y="82"/>
                  </a:cxn>
                  <a:cxn ang="0">
                    <a:pos x="332" y="116"/>
                  </a:cxn>
                  <a:cxn ang="0">
                    <a:pos x="274" y="139"/>
                  </a:cxn>
                  <a:cxn ang="0">
                    <a:pos x="258" y="177"/>
                  </a:cxn>
                  <a:cxn ang="0">
                    <a:pos x="236" y="184"/>
                  </a:cxn>
                  <a:cxn ang="0">
                    <a:pos x="225" y="162"/>
                  </a:cxn>
                  <a:cxn ang="0">
                    <a:pos x="200" y="173"/>
                  </a:cxn>
                  <a:cxn ang="0">
                    <a:pos x="197" y="183"/>
                  </a:cxn>
                  <a:cxn ang="0">
                    <a:pos x="170" y="199"/>
                  </a:cxn>
                  <a:cxn ang="0">
                    <a:pos x="167" y="222"/>
                  </a:cxn>
                  <a:cxn ang="0">
                    <a:pos x="159" y="233"/>
                  </a:cxn>
                </a:cxnLst>
                <a:rect l="0" t="0" r="r" b="b"/>
                <a:pathLst>
                  <a:path w="399" h="244">
                    <a:moveTo>
                      <a:pt x="159" y="233"/>
                    </a:moveTo>
                    <a:lnTo>
                      <a:pt x="148" y="222"/>
                    </a:lnTo>
                    <a:lnTo>
                      <a:pt x="139" y="226"/>
                    </a:lnTo>
                    <a:lnTo>
                      <a:pt x="121" y="226"/>
                    </a:lnTo>
                    <a:lnTo>
                      <a:pt x="110" y="244"/>
                    </a:lnTo>
                    <a:lnTo>
                      <a:pt x="103" y="226"/>
                    </a:lnTo>
                    <a:lnTo>
                      <a:pt x="94" y="231"/>
                    </a:lnTo>
                    <a:lnTo>
                      <a:pt x="91" y="222"/>
                    </a:lnTo>
                    <a:lnTo>
                      <a:pt x="79" y="214"/>
                    </a:lnTo>
                    <a:lnTo>
                      <a:pt x="68" y="214"/>
                    </a:lnTo>
                    <a:lnTo>
                      <a:pt x="60" y="226"/>
                    </a:lnTo>
                    <a:lnTo>
                      <a:pt x="49" y="214"/>
                    </a:lnTo>
                    <a:lnTo>
                      <a:pt x="33" y="214"/>
                    </a:lnTo>
                    <a:lnTo>
                      <a:pt x="11" y="214"/>
                    </a:lnTo>
                    <a:lnTo>
                      <a:pt x="6" y="222"/>
                    </a:lnTo>
                    <a:lnTo>
                      <a:pt x="0" y="192"/>
                    </a:lnTo>
                    <a:lnTo>
                      <a:pt x="7" y="192"/>
                    </a:lnTo>
                    <a:lnTo>
                      <a:pt x="11" y="184"/>
                    </a:lnTo>
                    <a:lnTo>
                      <a:pt x="25" y="176"/>
                    </a:lnTo>
                    <a:lnTo>
                      <a:pt x="55" y="192"/>
                    </a:lnTo>
                    <a:lnTo>
                      <a:pt x="59" y="188"/>
                    </a:lnTo>
                    <a:lnTo>
                      <a:pt x="65" y="188"/>
                    </a:lnTo>
                    <a:lnTo>
                      <a:pt x="65" y="180"/>
                    </a:lnTo>
                    <a:lnTo>
                      <a:pt x="68" y="180"/>
                    </a:lnTo>
                    <a:lnTo>
                      <a:pt x="87" y="180"/>
                    </a:lnTo>
                    <a:lnTo>
                      <a:pt x="99" y="176"/>
                    </a:lnTo>
                    <a:lnTo>
                      <a:pt x="110" y="165"/>
                    </a:lnTo>
                    <a:lnTo>
                      <a:pt x="121" y="172"/>
                    </a:lnTo>
                    <a:lnTo>
                      <a:pt x="121" y="153"/>
                    </a:lnTo>
                    <a:lnTo>
                      <a:pt x="132" y="158"/>
                    </a:lnTo>
                    <a:lnTo>
                      <a:pt x="139" y="142"/>
                    </a:lnTo>
                    <a:lnTo>
                      <a:pt x="110" y="133"/>
                    </a:lnTo>
                    <a:lnTo>
                      <a:pt x="107" y="120"/>
                    </a:lnTo>
                    <a:lnTo>
                      <a:pt x="99" y="120"/>
                    </a:lnTo>
                    <a:lnTo>
                      <a:pt x="99" y="99"/>
                    </a:lnTo>
                    <a:lnTo>
                      <a:pt x="87" y="108"/>
                    </a:lnTo>
                    <a:lnTo>
                      <a:pt x="79" y="120"/>
                    </a:lnTo>
                    <a:lnTo>
                      <a:pt x="60" y="116"/>
                    </a:lnTo>
                    <a:lnTo>
                      <a:pt x="49" y="104"/>
                    </a:lnTo>
                    <a:lnTo>
                      <a:pt x="45" y="104"/>
                    </a:lnTo>
                    <a:lnTo>
                      <a:pt x="38" y="91"/>
                    </a:lnTo>
                    <a:lnTo>
                      <a:pt x="60" y="69"/>
                    </a:lnTo>
                    <a:lnTo>
                      <a:pt x="74" y="63"/>
                    </a:lnTo>
                    <a:lnTo>
                      <a:pt x="65" y="53"/>
                    </a:lnTo>
                    <a:lnTo>
                      <a:pt x="57" y="54"/>
                    </a:lnTo>
                    <a:lnTo>
                      <a:pt x="65" y="34"/>
                    </a:lnTo>
                    <a:lnTo>
                      <a:pt x="87" y="24"/>
                    </a:lnTo>
                    <a:lnTo>
                      <a:pt x="114" y="30"/>
                    </a:lnTo>
                    <a:lnTo>
                      <a:pt x="134" y="38"/>
                    </a:lnTo>
                    <a:lnTo>
                      <a:pt x="148" y="38"/>
                    </a:lnTo>
                    <a:lnTo>
                      <a:pt x="159" y="46"/>
                    </a:lnTo>
                    <a:lnTo>
                      <a:pt x="159" y="16"/>
                    </a:lnTo>
                    <a:lnTo>
                      <a:pt x="170" y="12"/>
                    </a:lnTo>
                    <a:lnTo>
                      <a:pt x="181" y="0"/>
                    </a:lnTo>
                    <a:lnTo>
                      <a:pt x="202" y="12"/>
                    </a:lnTo>
                    <a:lnTo>
                      <a:pt x="239" y="20"/>
                    </a:lnTo>
                    <a:lnTo>
                      <a:pt x="246" y="16"/>
                    </a:lnTo>
                    <a:lnTo>
                      <a:pt x="345" y="16"/>
                    </a:lnTo>
                    <a:lnTo>
                      <a:pt x="361" y="30"/>
                    </a:lnTo>
                    <a:lnTo>
                      <a:pt x="372" y="30"/>
                    </a:lnTo>
                    <a:lnTo>
                      <a:pt x="376" y="46"/>
                    </a:lnTo>
                    <a:lnTo>
                      <a:pt x="396" y="46"/>
                    </a:lnTo>
                    <a:lnTo>
                      <a:pt x="399" y="80"/>
                    </a:lnTo>
                    <a:lnTo>
                      <a:pt x="384" y="82"/>
                    </a:lnTo>
                    <a:lnTo>
                      <a:pt x="384" y="89"/>
                    </a:lnTo>
                    <a:lnTo>
                      <a:pt x="332" y="116"/>
                    </a:lnTo>
                    <a:lnTo>
                      <a:pt x="319" y="139"/>
                    </a:lnTo>
                    <a:lnTo>
                      <a:pt x="274" y="139"/>
                    </a:lnTo>
                    <a:lnTo>
                      <a:pt x="259" y="176"/>
                    </a:lnTo>
                    <a:lnTo>
                      <a:pt x="258" y="177"/>
                    </a:lnTo>
                    <a:lnTo>
                      <a:pt x="251" y="177"/>
                    </a:lnTo>
                    <a:lnTo>
                      <a:pt x="236" y="184"/>
                    </a:lnTo>
                    <a:lnTo>
                      <a:pt x="231" y="184"/>
                    </a:lnTo>
                    <a:lnTo>
                      <a:pt x="225" y="162"/>
                    </a:lnTo>
                    <a:lnTo>
                      <a:pt x="213" y="177"/>
                    </a:lnTo>
                    <a:lnTo>
                      <a:pt x="200" y="173"/>
                    </a:lnTo>
                    <a:lnTo>
                      <a:pt x="200" y="183"/>
                    </a:lnTo>
                    <a:lnTo>
                      <a:pt x="197" y="183"/>
                    </a:lnTo>
                    <a:lnTo>
                      <a:pt x="186" y="192"/>
                    </a:lnTo>
                    <a:lnTo>
                      <a:pt x="170" y="199"/>
                    </a:lnTo>
                    <a:lnTo>
                      <a:pt x="162" y="211"/>
                    </a:lnTo>
                    <a:lnTo>
                      <a:pt x="167" y="222"/>
                    </a:lnTo>
                    <a:lnTo>
                      <a:pt x="167" y="233"/>
                    </a:lnTo>
                    <a:lnTo>
                      <a:pt x="159" y="23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06" name="Freeform 390"/>
              <p:cNvSpPr>
                <a:spLocks/>
              </p:cNvSpPr>
              <p:nvPr/>
            </p:nvSpPr>
            <p:spPr bwMode="auto">
              <a:xfrm>
                <a:off x="3501" y="1940"/>
                <a:ext cx="95" cy="90"/>
              </a:xfrm>
              <a:custGeom>
                <a:avLst/>
                <a:gdLst/>
                <a:ahLst/>
                <a:cxnLst>
                  <a:cxn ang="0">
                    <a:pos x="21" y="205"/>
                  </a:cxn>
                  <a:cxn ang="0">
                    <a:pos x="39" y="168"/>
                  </a:cxn>
                  <a:cxn ang="0">
                    <a:pos x="36" y="128"/>
                  </a:cxn>
                  <a:cxn ang="0">
                    <a:pos x="16" y="124"/>
                  </a:cxn>
                  <a:cxn ang="0">
                    <a:pos x="0" y="105"/>
                  </a:cxn>
                  <a:cxn ang="0">
                    <a:pos x="21" y="83"/>
                  </a:cxn>
                  <a:cxn ang="0">
                    <a:pos x="53" y="68"/>
                  </a:cxn>
                  <a:cxn ang="0">
                    <a:pos x="53" y="52"/>
                  </a:cxn>
                  <a:cxn ang="0">
                    <a:pos x="74" y="26"/>
                  </a:cxn>
                  <a:cxn ang="0">
                    <a:pos x="93" y="18"/>
                  </a:cxn>
                  <a:cxn ang="0">
                    <a:pos x="120" y="0"/>
                  </a:cxn>
                  <a:cxn ang="0">
                    <a:pos x="118" y="33"/>
                  </a:cxn>
                  <a:cxn ang="0">
                    <a:pos x="142" y="52"/>
                  </a:cxn>
                  <a:cxn ang="0">
                    <a:pos x="139" y="60"/>
                  </a:cxn>
                  <a:cxn ang="0">
                    <a:pos x="129" y="64"/>
                  </a:cxn>
                  <a:cxn ang="0">
                    <a:pos x="85" y="56"/>
                  </a:cxn>
                  <a:cxn ang="0">
                    <a:pos x="74" y="64"/>
                  </a:cxn>
                  <a:cxn ang="0">
                    <a:pos x="85" y="86"/>
                  </a:cxn>
                  <a:cxn ang="0">
                    <a:pos x="123" y="86"/>
                  </a:cxn>
                  <a:cxn ang="0">
                    <a:pos x="142" y="86"/>
                  </a:cxn>
                  <a:cxn ang="0">
                    <a:pos x="165" y="94"/>
                  </a:cxn>
                  <a:cxn ang="0">
                    <a:pos x="177" y="98"/>
                  </a:cxn>
                  <a:cxn ang="0">
                    <a:pos x="195" y="98"/>
                  </a:cxn>
                  <a:cxn ang="0">
                    <a:pos x="227" y="109"/>
                  </a:cxn>
                  <a:cxn ang="0">
                    <a:pos x="238" y="135"/>
                  </a:cxn>
                  <a:cxn ang="0">
                    <a:pos x="241" y="160"/>
                  </a:cxn>
                  <a:cxn ang="0">
                    <a:pos x="248" y="152"/>
                  </a:cxn>
                  <a:cxn ang="0">
                    <a:pos x="274" y="164"/>
                  </a:cxn>
                  <a:cxn ang="0">
                    <a:pos x="279" y="205"/>
                  </a:cxn>
                  <a:cxn ang="0">
                    <a:pos x="287" y="228"/>
                  </a:cxn>
                  <a:cxn ang="0">
                    <a:pos x="279" y="239"/>
                  </a:cxn>
                  <a:cxn ang="0">
                    <a:pos x="276" y="236"/>
                  </a:cxn>
                  <a:cxn ang="0">
                    <a:pos x="257" y="227"/>
                  </a:cxn>
                  <a:cxn ang="0">
                    <a:pos x="252" y="232"/>
                  </a:cxn>
                  <a:cxn ang="0">
                    <a:pos x="229" y="235"/>
                  </a:cxn>
                  <a:cxn ang="0">
                    <a:pos x="236" y="227"/>
                  </a:cxn>
                  <a:cxn ang="0">
                    <a:pos x="208" y="235"/>
                  </a:cxn>
                  <a:cxn ang="0">
                    <a:pos x="195" y="250"/>
                  </a:cxn>
                  <a:cxn ang="0">
                    <a:pos x="165" y="269"/>
                  </a:cxn>
                  <a:cxn ang="0">
                    <a:pos x="148" y="254"/>
                  </a:cxn>
                  <a:cxn ang="0">
                    <a:pos x="153" y="194"/>
                  </a:cxn>
                  <a:cxn ang="0">
                    <a:pos x="142" y="192"/>
                  </a:cxn>
                  <a:cxn ang="0">
                    <a:pos x="145" y="173"/>
                  </a:cxn>
                  <a:cxn ang="0">
                    <a:pos x="120" y="167"/>
                  </a:cxn>
                  <a:cxn ang="0">
                    <a:pos x="105" y="197"/>
                  </a:cxn>
                  <a:cxn ang="0">
                    <a:pos x="107" y="209"/>
                  </a:cxn>
                  <a:cxn ang="0">
                    <a:pos x="101" y="220"/>
                  </a:cxn>
                  <a:cxn ang="0">
                    <a:pos x="93" y="216"/>
                  </a:cxn>
                  <a:cxn ang="0">
                    <a:pos x="72" y="224"/>
                  </a:cxn>
                  <a:cxn ang="0">
                    <a:pos x="74" y="235"/>
                  </a:cxn>
                  <a:cxn ang="0">
                    <a:pos x="74" y="242"/>
                  </a:cxn>
                  <a:cxn ang="0">
                    <a:pos x="58" y="235"/>
                  </a:cxn>
                  <a:cxn ang="0">
                    <a:pos x="54" y="235"/>
                  </a:cxn>
                  <a:cxn ang="0">
                    <a:pos x="53" y="236"/>
                  </a:cxn>
                  <a:cxn ang="0">
                    <a:pos x="47" y="239"/>
                  </a:cxn>
                  <a:cxn ang="0">
                    <a:pos x="19" y="243"/>
                  </a:cxn>
                </a:cxnLst>
                <a:rect l="0" t="0" r="r" b="b"/>
                <a:pathLst>
                  <a:path w="287" h="269">
                    <a:moveTo>
                      <a:pt x="19" y="243"/>
                    </a:moveTo>
                    <a:lnTo>
                      <a:pt x="21" y="205"/>
                    </a:lnTo>
                    <a:lnTo>
                      <a:pt x="39" y="179"/>
                    </a:lnTo>
                    <a:lnTo>
                      <a:pt x="39" y="168"/>
                    </a:lnTo>
                    <a:lnTo>
                      <a:pt x="31" y="145"/>
                    </a:lnTo>
                    <a:lnTo>
                      <a:pt x="36" y="128"/>
                    </a:lnTo>
                    <a:lnTo>
                      <a:pt x="28" y="120"/>
                    </a:lnTo>
                    <a:lnTo>
                      <a:pt x="16" y="124"/>
                    </a:lnTo>
                    <a:lnTo>
                      <a:pt x="16" y="109"/>
                    </a:lnTo>
                    <a:lnTo>
                      <a:pt x="0" y="105"/>
                    </a:lnTo>
                    <a:lnTo>
                      <a:pt x="5" y="90"/>
                    </a:lnTo>
                    <a:lnTo>
                      <a:pt x="21" y="83"/>
                    </a:lnTo>
                    <a:lnTo>
                      <a:pt x="49" y="86"/>
                    </a:lnTo>
                    <a:lnTo>
                      <a:pt x="53" y="68"/>
                    </a:lnTo>
                    <a:lnTo>
                      <a:pt x="61" y="60"/>
                    </a:lnTo>
                    <a:lnTo>
                      <a:pt x="53" y="52"/>
                    </a:lnTo>
                    <a:lnTo>
                      <a:pt x="74" y="44"/>
                    </a:lnTo>
                    <a:lnTo>
                      <a:pt x="74" y="26"/>
                    </a:lnTo>
                    <a:lnTo>
                      <a:pt x="85" y="18"/>
                    </a:lnTo>
                    <a:lnTo>
                      <a:pt x="93" y="18"/>
                    </a:lnTo>
                    <a:lnTo>
                      <a:pt x="112" y="10"/>
                    </a:lnTo>
                    <a:lnTo>
                      <a:pt x="120" y="0"/>
                    </a:lnTo>
                    <a:lnTo>
                      <a:pt x="131" y="15"/>
                    </a:lnTo>
                    <a:lnTo>
                      <a:pt x="118" y="33"/>
                    </a:lnTo>
                    <a:lnTo>
                      <a:pt x="118" y="41"/>
                    </a:lnTo>
                    <a:lnTo>
                      <a:pt x="142" y="52"/>
                    </a:lnTo>
                    <a:lnTo>
                      <a:pt x="139" y="52"/>
                    </a:lnTo>
                    <a:lnTo>
                      <a:pt x="139" y="60"/>
                    </a:lnTo>
                    <a:lnTo>
                      <a:pt x="133" y="60"/>
                    </a:lnTo>
                    <a:lnTo>
                      <a:pt x="129" y="64"/>
                    </a:lnTo>
                    <a:lnTo>
                      <a:pt x="99" y="48"/>
                    </a:lnTo>
                    <a:lnTo>
                      <a:pt x="85" y="56"/>
                    </a:lnTo>
                    <a:lnTo>
                      <a:pt x="81" y="64"/>
                    </a:lnTo>
                    <a:lnTo>
                      <a:pt x="74" y="64"/>
                    </a:lnTo>
                    <a:lnTo>
                      <a:pt x="80" y="94"/>
                    </a:lnTo>
                    <a:lnTo>
                      <a:pt x="85" y="86"/>
                    </a:lnTo>
                    <a:lnTo>
                      <a:pt x="107" y="86"/>
                    </a:lnTo>
                    <a:lnTo>
                      <a:pt x="123" y="86"/>
                    </a:lnTo>
                    <a:lnTo>
                      <a:pt x="134" y="98"/>
                    </a:lnTo>
                    <a:lnTo>
                      <a:pt x="142" y="86"/>
                    </a:lnTo>
                    <a:lnTo>
                      <a:pt x="153" y="86"/>
                    </a:lnTo>
                    <a:lnTo>
                      <a:pt x="165" y="94"/>
                    </a:lnTo>
                    <a:lnTo>
                      <a:pt x="168" y="103"/>
                    </a:lnTo>
                    <a:lnTo>
                      <a:pt x="177" y="98"/>
                    </a:lnTo>
                    <a:lnTo>
                      <a:pt x="184" y="116"/>
                    </a:lnTo>
                    <a:lnTo>
                      <a:pt x="195" y="98"/>
                    </a:lnTo>
                    <a:lnTo>
                      <a:pt x="213" y="98"/>
                    </a:lnTo>
                    <a:lnTo>
                      <a:pt x="227" y="109"/>
                    </a:lnTo>
                    <a:lnTo>
                      <a:pt x="229" y="118"/>
                    </a:lnTo>
                    <a:lnTo>
                      <a:pt x="238" y="135"/>
                    </a:lnTo>
                    <a:lnTo>
                      <a:pt x="233" y="141"/>
                    </a:lnTo>
                    <a:lnTo>
                      <a:pt x="241" y="160"/>
                    </a:lnTo>
                    <a:lnTo>
                      <a:pt x="246" y="160"/>
                    </a:lnTo>
                    <a:lnTo>
                      <a:pt x="248" y="152"/>
                    </a:lnTo>
                    <a:lnTo>
                      <a:pt x="256" y="152"/>
                    </a:lnTo>
                    <a:lnTo>
                      <a:pt x="274" y="164"/>
                    </a:lnTo>
                    <a:lnTo>
                      <a:pt x="274" y="182"/>
                    </a:lnTo>
                    <a:lnTo>
                      <a:pt x="279" y="205"/>
                    </a:lnTo>
                    <a:lnTo>
                      <a:pt x="279" y="216"/>
                    </a:lnTo>
                    <a:lnTo>
                      <a:pt x="287" y="228"/>
                    </a:lnTo>
                    <a:lnTo>
                      <a:pt x="279" y="235"/>
                    </a:lnTo>
                    <a:lnTo>
                      <a:pt x="279" y="239"/>
                    </a:lnTo>
                    <a:lnTo>
                      <a:pt x="276" y="239"/>
                    </a:lnTo>
                    <a:lnTo>
                      <a:pt x="276" y="236"/>
                    </a:lnTo>
                    <a:lnTo>
                      <a:pt x="269" y="228"/>
                    </a:lnTo>
                    <a:lnTo>
                      <a:pt x="257" y="227"/>
                    </a:lnTo>
                    <a:lnTo>
                      <a:pt x="252" y="228"/>
                    </a:lnTo>
                    <a:lnTo>
                      <a:pt x="252" y="232"/>
                    </a:lnTo>
                    <a:lnTo>
                      <a:pt x="233" y="239"/>
                    </a:lnTo>
                    <a:lnTo>
                      <a:pt x="229" y="235"/>
                    </a:lnTo>
                    <a:lnTo>
                      <a:pt x="236" y="232"/>
                    </a:lnTo>
                    <a:lnTo>
                      <a:pt x="236" y="227"/>
                    </a:lnTo>
                    <a:lnTo>
                      <a:pt x="218" y="224"/>
                    </a:lnTo>
                    <a:lnTo>
                      <a:pt x="208" y="235"/>
                    </a:lnTo>
                    <a:lnTo>
                      <a:pt x="200" y="239"/>
                    </a:lnTo>
                    <a:lnTo>
                      <a:pt x="195" y="250"/>
                    </a:lnTo>
                    <a:lnTo>
                      <a:pt x="181" y="251"/>
                    </a:lnTo>
                    <a:lnTo>
                      <a:pt x="165" y="269"/>
                    </a:lnTo>
                    <a:lnTo>
                      <a:pt x="156" y="269"/>
                    </a:lnTo>
                    <a:lnTo>
                      <a:pt x="148" y="254"/>
                    </a:lnTo>
                    <a:lnTo>
                      <a:pt x="156" y="198"/>
                    </a:lnTo>
                    <a:lnTo>
                      <a:pt x="153" y="194"/>
                    </a:lnTo>
                    <a:lnTo>
                      <a:pt x="142" y="197"/>
                    </a:lnTo>
                    <a:lnTo>
                      <a:pt x="142" y="192"/>
                    </a:lnTo>
                    <a:lnTo>
                      <a:pt x="145" y="182"/>
                    </a:lnTo>
                    <a:lnTo>
                      <a:pt x="145" y="173"/>
                    </a:lnTo>
                    <a:lnTo>
                      <a:pt x="134" y="164"/>
                    </a:lnTo>
                    <a:lnTo>
                      <a:pt x="120" y="167"/>
                    </a:lnTo>
                    <a:lnTo>
                      <a:pt x="115" y="186"/>
                    </a:lnTo>
                    <a:lnTo>
                      <a:pt x="105" y="197"/>
                    </a:lnTo>
                    <a:lnTo>
                      <a:pt x="101" y="197"/>
                    </a:lnTo>
                    <a:lnTo>
                      <a:pt x="107" y="209"/>
                    </a:lnTo>
                    <a:lnTo>
                      <a:pt x="105" y="216"/>
                    </a:lnTo>
                    <a:lnTo>
                      <a:pt x="101" y="220"/>
                    </a:lnTo>
                    <a:lnTo>
                      <a:pt x="97" y="217"/>
                    </a:lnTo>
                    <a:lnTo>
                      <a:pt x="93" y="216"/>
                    </a:lnTo>
                    <a:lnTo>
                      <a:pt x="80" y="216"/>
                    </a:lnTo>
                    <a:lnTo>
                      <a:pt x="72" y="224"/>
                    </a:lnTo>
                    <a:lnTo>
                      <a:pt x="72" y="231"/>
                    </a:lnTo>
                    <a:lnTo>
                      <a:pt x="74" y="235"/>
                    </a:lnTo>
                    <a:lnTo>
                      <a:pt x="74" y="239"/>
                    </a:lnTo>
                    <a:lnTo>
                      <a:pt x="74" y="242"/>
                    </a:lnTo>
                    <a:lnTo>
                      <a:pt x="69" y="246"/>
                    </a:lnTo>
                    <a:lnTo>
                      <a:pt x="58" y="235"/>
                    </a:lnTo>
                    <a:lnTo>
                      <a:pt x="54" y="232"/>
                    </a:lnTo>
                    <a:lnTo>
                      <a:pt x="54" y="235"/>
                    </a:lnTo>
                    <a:lnTo>
                      <a:pt x="53" y="232"/>
                    </a:lnTo>
                    <a:lnTo>
                      <a:pt x="53" y="236"/>
                    </a:lnTo>
                    <a:lnTo>
                      <a:pt x="47" y="235"/>
                    </a:lnTo>
                    <a:lnTo>
                      <a:pt x="47" y="239"/>
                    </a:lnTo>
                    <a:lnTo>
                      <a:pt x="34" y="246"/>
                    </a:lnTo>
                    <a:lnTo>
                      <a:pt x="19" y="24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05" name="Freeform 389"/>
              <p:cNvSpPr>
                <a:spLocks/>
              </p:cNvSpPr>
              <p:nvPr/>
            </p:nvSpPr>
            <p:spPr bwMode="auto">
              <a:xfrm>
                <a:off x="3317" y="1907"/>
                <a:ext cx="176" cy="154"/>
              </a:xfrm>
              <a:custGeom>
                <a:avLst/>
                <a:gdLst/>
                <a:ahLst/>
                <a:cxnLst>
                  <a:cxn ang="0">
                    <a:pos x="53" y="258"/>
                  </a:cxn>
                  <a:cxn ang="0">
                    <a:pos x="48" y="226"/>
                  </a:cxn>
                  <a:cxn ang="0">
                    <a:pos x="31" y="214"/>
                  </a:cxn>
                  <a:cxn ang="0">
                    <a:pos x="33" y="201"/>
                  </a:cxn>
                  <a:cxn ang="0">
                    <a:pos x="42" y="201"/>
                  </a:cxn>
                  <a:cxn ang="0">
                    <a:pos x="42" y="180"/>
                  </a:cxn>
                  <a:cxn ang="0">
                    <a:pos x="27" y="176"/>
                  </a:cxn>
                  <a:cxn ang="0">
                    <a:pos x="11" y="161"/>
                  </a:cxn>
                  <a:cxn ang="0">
                    <a:pos x="22" y="117"/>
                  </a:cxn>
                  <a:cxn ang="0">
                    <a:pos x="38" y="124"/>
                  </a:cxn>
                  <a:cxn ang="0">
                    <a:pos x="48" y="138"/>
                  </a:cxn>
                  <a:cxn ang="0">
                    <a:pos x="75" y="128"/>
                  </a:cxn>
                  <a:cxn ang="0">
                    <a:pos x="79" y="117"/>
                  </a:cxn>
                  <a:cxn ang="0">
                    <a:pos x="86" y="105"/>
                  </a:cxn>
                  <a:cxn ang="0">
                    <a:pos x="59" y="59"/>
                  </a:cxn>
                  <a:cxn ang="0">
                    <a:pos x="22" y="54"/>
                  </a:cxn>
                  <a:cxn ang="0">
                    <a:pos x="22" y="93"/>
                  </a:cxn>
                  <a:cxn ang="0">
                    <a:pos x="17" y="94"/>
                  </a:cxn>
                  <a:cxn ang="0">
                    <a:pos x="2" y="67"/>
                  </a:cxn>
                  <a:cxn ang="0">
                    <a:pos x="111" y="79"/>
                  </a:cxn>
                  <a:cxn ang="0">
                    <a:pos x="220" y="18"/>
                  </a:cxn>
                  <a:cxn ang="0">
                    <a:pos x="256" y="14"/>
                  </a:cxn>
                  <a:cxn ang="0">
                    <a:pos x="285" y="75"/>
                  </a:cxn>
                  <a:cxn ang="0">
                    <a:pos x="349" y="88"/>
                  </a:cxn>
                  <a:cxn ang="0">
                    <a:pos x="446" y="222"/>
                  </a:cxn>
                  <a:cxn ang="0">
                    <a:pos x="525" y="315"/>
                  </a:cxn>
                  <a:cxn ang="0">
                    <a:pos x="489" y="318"/>
                  </a:cxn>
                  <a:cxn ang="0">
                    <a:pos x="457" y="344"/>
                  </a:cxn>
                  <a:cxn ang="0">
                    <a:pos x="446" y="393"/>
                  </a:cxn>
                  <a:cxn ang="0">
                    <a:pos x="428" y="401"/>
                  </a:cxn>
                  <a:cxn ang="0">
                    <a:pos x="395" y="416"/>
                  </a:cxn>
                  <a:cxn ang="0">
                    <a:pos x="393" y="443"/>
                  </a:cxn>
                  <a:cxn ang="0">
                    <a:pos x="363" y="452"/>
                  </a:cxn>
                  <a:cxn ang="0">
                    <a:pos x="327" y="432"/>
                  </a:cxn>
                  <a:cxn ang="0">
                    <a:pos x="321" y="458"/>
                  </a:cxn>
                  <a:cxn ang="0">
                    <a:pos x="321" y="458"/>
                  </a:cxn>
                  <a:cxn ang="0">
                    <a:pos x="327" y="418"/>
                  </a:cxn>
                  <a:cxn ang="0">
                    <a:pos x="323" y="407"/>
                  </a:cxn>
                  <a:cxn ang="0">
                    <a:pos x="323" y="390"/>
                  </a:cxn>
                  <a:cxn ang="0">
                    <a:pos x="323" y="368"/>
                  </a:cxn>
                  <a:cxn ang="0">
                    <a:pos x="290" y="364"/>
                  </a:cxn>
                  <a:cxn ang="0">
                    <a:pos x="274" y="344"/>
                  </a:cxn>
                  <a:cxn ang="0">
                    <a:pos x="265" y="340"/>
                  </a:cxn>
                  <a:cxn ang="0">
                    <a:pos x="258" y="333"/>
                  </a:cxn>
                  <a:cxn ang="0">
                    <a:pos x="254" y="318"/>
                  </a:cxn>
                  <a:cxn ang="0">
                    <a:pos x="239" y="310"/>
                  </a:cxn>
                  <a:cxn ang="0">
                    <a:pos x="228" y="307"/>
                  </a:cxn>
                  <a:cxn ang="0">
                    <a:pos x="214" y="307"/>
                  </a:cxn>
                  <a:cxn ang="0">
                    <a:pos x="205" y="299"/>
                  </a:cxn>
                  <a:cxn ang="0">
                    <a:pos x="195" y="296"/>
                  </a:cxn>
                  <a:cxn ang="0">
                    <a:pos x="185" y="295"/>
                  </a:cxn>
                  <a:cxn ang="0">
                    <a:pos x="180" y="280"/>
                  </a:cxn>
                  <a:cxn ang="0">
                    <a:pos x="175" y="271"/>
                  </a:cxn>
                  <a:cxn ang="0">
                    <a:pos x="164" y="275"/>
                  </a:cxn>
                  <a:cxn ang="0">
                    <a:pos x="153" y="275"/>
                  </a:cxn>
                  <a:cxn ang="0">
                    <a:pos x="144" y="284"/>
                  </a:cxn>
                  <a:cxn ang="0">
                    <a:pos x="129" y="284"/>
                  </a:cxn>
                  <a:cxn ang="0">
                    <a:pos x="111" y="284"/>
                  </a:cxn>
                  <a:cxn ang="0">
                    <a:pos x="95" y="300"/>
                  </a:cxn>
                  <a:cxn ang="0">
                    <a:pos x="87" y="318"/>
                  </a:cxn>
                  <a:cxn ang="0">
                    <a:pos x="69" y="329"/>
                  </a:cxn>
                </a:cxnLst>
                <a:rect l="0" t="0" r="r" b="b"/>
                <a:pathLst>
                  <a:path w="530" h="460">
                    <a:moveTo>
                      <a:pt x="59" y="314"/>
                    </a:moveTo>
                    <a:lnTo>
                      <a:pt x="53" y="296"/>
                    </a:lnTo>
                    <a:lnTo>
                      <a:pt x="53" y="275"/>
                    </a:lnTo>
                    <a:lnTo>
                      <a:pt x="53" y="258"/>
                    </a:lnTo>
                    <a:lnTo>
                      <a:pt x="59" y="237"/>
                    </a:lnTo>
                    <a:lnTo>
                      <a:pt x="59" y="233"/>
                    </a:lnTo>
                    <a:lnTo>
                      <a:pt x="53" y="231"/>
                    </a:lnTo>
                    <a:lnTo>
                      <a:pt x="48" y="226"/>
                    </a:lnTo>
                    <a:lnTo>
                      <a:pt x="48" y="218"/>
                    </a:lnTo>
                    <a:lnTo>
                      <a:pt x="46" y="218"/>
                    </a:lnTo>
                    <a:lnTo>
                      <a:pt x="42" y="211"/>
                    </a:lnTo>
                    <a:lnTo>
                      <a:pt x="31" y="214"/>
                    </a:lnTo>
                    <a:lnTo>
                      <a:pt x="31" y="218"/>
                    </a:lnTo>
                    <a:lnTo>
                      <a:pt x="27" y="207"/>
                    </a:lnTo>
                    <a:lnTo>
                      <a:pt x="33" y="195"/>
                    </a:lnTo>
                    <a:lnTo>
                      <a:pt x="33" y="201"/>
                    </a:lnTo>
                    <a:lnTo>
                      <a:pt x="37" y="201"/>
                    </a:lnTo>
                    <a:lnTo>
                      <a:pt x="42" y="203"/>
                    </a:lnTo>
                    <a:lnTo>
                      <a:pt x="48" y="203"/>
                    </a:lnTo>
                    <a:lnTo>
                      <a:pt x="42" y="201"/>
                    </a:lnTo>
                    <a:lnTo>
                      <a:pt x="48" y="196"/>
                    </a:lnTo>
                    <a:lnTo>
                      <a:pt x="42" y="192"/>
                    </a:lnTo>
                    <a:lnTo>
                      <a:pt x="38" y="192"/>
                    </a:lnTo>
                    <a:lnTo>
                      <a:pt x="42" y="180"/>
                    </a:lnTo>
                    <a:lnTo>
                      <a:pt x="38" y="172"/>
                    </a:lnTo>
                    <a:lnTo>
                      <a:pt x="33" y="173"/>
                    </a:lnTo>
                    <a:lnTo>
                      <a:pt x="27" y="173"/>
                    </a:lnTo>
                    <a:lnTo>
                      <a:pt x="27" y="176"/>
                    </a:lnTo>
                    <a:lnTo>
                      <a:pt x="22" y="172"/>
                    </a:lnTo>
                    <a:lnTo>
                      <a:pt x="22" y="188"/>
                    </a:lnTo>
                    <a:lnTo>
                      <a:pt x="11" y="172"/>
                    </a:lnTo>
                    <a:lnTo>
                      <a:pt x="11" y="161"/>
                    </a:lnTo>
                    <a:lnTo>
                      <a:pt x="11" y="150"/>
                    </a:lnTo>
                    <a:lnTo>
                      <a:pt x="18" y="138"/>
                    </a:lnTo>
                    <a:lnTo>
                      <a:pt x="18" y="132"/>
                    </a:lnTo>
                    <a:lnTo>
                      <a:pt x="22" y="117"/>
                    </a:lnTo>
                    <a:lnTo>
                      <a:pt x="27" y="124"/>
                    </a:lnTo>
                    <a:lnTo>
                      <a:pt x="31" y="124"/>
                    </a:lnTo>
                    <a:lnTo>
                      <a:pt x="33" y="124"/>
                    </a:lnTo>
                    <a:lnTo>
                      <a:pt x="38" y="124"/>
                    </a:lnTo>
                    <a:lnTo>
                      <a:pt x="42" y="131"/>
                    </a:lnTo>
                    <a:lnTo>
                      <a:pt x="42" y="117"/>
                    </a:lnTo>
                    <a:lnTo>
                      <a:pt x="48" y="117"/>
                    </a:lnTo>
                    <a:lnTo>
                      <a:pt x="48" y="138"/>
                    </a:lnTo>
                    <a:lnTo>
                      <a:pt x="59" y="135"/>
                    </a:lnTo>
                    <a:lnTo>
                      <a:pt x="68" y="128"/>
                    </a:lnTo>
                    <a:lnTo>
                      <a:pt x="69" y="131"/>
                    </a:lnTo>
                    <a:lnTo>
                      <a:pt x="75" y="128"/>
                    </a:lnTo>
                    <a:lnTo>
                      <a:pt x="69" y="128"/>
                    </a:lnTo>
                    <a:lnTo>
                      <a:pt x="69" y="117"/>
                    </a:lnTo>
                    <a:lnTo>
                      <a:pt x="73" y="117"/>
                    </a:lnTo>
                    <a:lnTo>
                      <a:pt x="79" y="117"/>
                    </a:lnTo>
                    <a:lnTo>
                      <a:pt x="79" y="124"/>
                    </a:lnTo>
                    <a:lnTo>
                      <a:pt x="86" y="124"/>
                    </a:lnTo>
                    <a:lnTo>
                      <a:pt x="86" y="113"/>
                    </a:lnTo>
                    <a:lnTo>
                      <a:pt x="86" y="105"/>
                    </a:lnTo>
                    <a:lnTo>
                      <a:pt x="79" y="101"/>
                    </a:lnTo>
                    <a:lnTo>
                      <a:pt x="69" y="90"/>
                    </a:lnTo>
                    <a:lnTo>
                      <a:pt x="59" y="78"/>
                    </a:lnTo>
                    <a:lnTo>
                      <a:pt x="59" y="59"/>
                    </a:lnTo>
                    <a:lnTo>
                      <a:pt x="53" y="54"/>
                    </a:lnTo>
                    <a:lnTo>
                      <a:pt x="53" y="50"/>
                    </a:lnTo>
                    <a:lnTo>
                      <a:pt x="48" y="46"/>
                    </a:lnTo>
                    <a:lnTo>
                      <a:pt x="22" y="54"/>
                    </a:lnTo>
                    <a:lnTo>
                      <a:pt x="17" y="69"/>
                    </a:lnTo>
                    <a:lnTo>
                      <a:pt x="18" y="74"/>
                    </a:lnTo>
                    <a:lnTo>
                      <a:pt x="22" y="75"/>
                    </a:lnTo>
                    <a:lnTo>
                      <a:pt x="22" y="93"/>
                    </a:lnTo>
                    <a:lnTo>
                      <a:pt x="22" y="101"/>
                    </a:lnTo>
                    <a:lnTo>
                      <a:pt x="18" y="108"/>
                    </a:lnTo>
                    <a:lnTo>
                      <a:pt x="17" y="108"/>
                    </a:lnTo>
                    <a:lnTo>
                      <a:pt x="17" y="94"/>
                    </a:lnTo>
                    <a:lnTo>
                      <a:pt x="7" y="90"/>
                    </a:lnTo>
                    <a:lnTo>
                      <a:pt x="7" y="79"/>
                    </a:lnTo>
                    <a:lnTo>
                      <a:pt x="6" y="74"/>
                    </a:lnTo>
                    <a:lnTo>
                      <a:pt x="2" y="67"/>
                    </a:lnTo>
                    <a:lnTo>
                      <a:pt x="0" y="48"/>
                    </a:lnTo>
                    <a:lnTo>
                      <a:pt x="0" y="39"/>
                    </a:lnTo>
                    <a:lnTo>
                      <a:pt x="68" y="14"/>
                    </a:lnTo>
                    <a:lnTo>
                      <a:pt x="111" y="79"/>
                    </a:lnTo>
                    <a:lnTo>
                      <a:pt x="138" y="82"/>
                    </a:lnTo>
                    <a:lnTo>
                      <a:pt x="168" y="84"/>
                    </a:lnTo>
                    <a:lnTo>
                      <a:pt x="175" y="42"/>
                    </a:lnTo>
                    <a:lnTo>
                      <a:pt x="220" y="18"/>
                    </a:lnTo>
                    <a:lnTo>
                      <a:pt x="221" y="0"/>
                    </a:lnTo>
                    <a:lnTo>
                      <a:pt x="233" y="0"/>
                    </a:lnTo>
                    <a:lnTo>
                      <a:pt x="252" y="0"/>
                    </a:lnTo>
                    <a:lnTo>
                      <a:pt x="256" y="14"/>
                    </a:lnTo>
                    <a:lnTo>
                      <a:pt x="279" y="14"/>
                    </a:lnTo>
                    <a:lnTo>
                      <a:pt x="290" y="50"/>
                    </a:lnTo>
                    <a:lnTo>
                      <a:pt x="285" y="67"/>
                    </a:lnTo>
                    <a:lnTo>
                      <a:pt x="285" y="75"/>
                    </a:lnTo>
                    <a:lnTo>
                      <a:pt x="320" y="88"/>
                    </a:lnTo>
                    <a:lnTo>
                      <a:pt x="334" y="88"/>
                    </a:lnTo>
                    <a:lnTo>
                      <a:pt x="338" y="88"/>
                    </a:lnTo>
                    <a:lnTo>
                      <a:pt x="349" y="88"/>
                    </a:lnTo>
                    <a:lnTo>
                      <a:pt x="370" y="143"/>
                    </a:lnTo>
                    <a:lnTo>
                      <a:pt x="370" y="153"/>
                    </a:lnTo>
                    <a:lnTo>
                      <a:pt x="435" y="222"/>
                    </a:lnTo>
                    <a:lnTo>
                      <a:pt x="446" y="222"/>
                    </a:lnTo>
                    <a:lnTo>
                      <a:pt x="492" y="266"/>
                    </a:lnTo>
                    <a:lnTo>
                      <a:pt x="502" y="266"/>
                    </a:lnTo>
                    <a:lnTo>
                      <a:pt x="530" y="275"/>
                    </a:lnTo>
                    <a:lnTo>
                      <a:pt x="525" y="315"/>
                    </a:lnTo>
                    <a:lnTo>
                      <a:pt x="522" y="329"/>
                    </a:lnTo>
                    <a:lnTo>
                      <a:pt x="512" y="333"/>
                    </a:lnTo>
                    <a:lnTo>
                      <a:pt x="492" y="314"/>
                    </a:lnTo>
                    <a:lnTo>
                      <a:pt x="489" y="318"/>
                    </a:lnTo>
                    <a:lnTo>
                      <a:pt x="487" y="329"/>
                    </a:lnTo>
                    <a:lnTo>
                      <a:pt x="484" y="334"/>
                    </a:lnTo>
                    <a:lnTo>
                      <a:pt x="466" y="334"/>
                    </a:lnTo>
                    <a:lnTo>
                      <a:pt x="457" y="344"/>
                    </a:lnTo>
                    <a:lnTo>
                      <a:pt x="457" y="353"/>
                    </a:lnTo>
                    <a:lnTo>
                      <a:pt x="452" y="371"/>
                    </a:lnTo>
                    <a:lnTo>
                      <a:pt x="452" y="383"/>
                    </a:lnTo>
                    <a:lnTo>
                      <a:pt x="446" y="393"/>
                    </a:lnTo>
                    <a:lnTo>
                      <a:pt x="441" y="397"/>
                    </a:lnTo>
                    <a:lnTo>
                      <a:pt x="438" y="401"/>
                    </a:lnTo>
                    <a:lnTo>
                      <a:pt x="435" y="398"/>
                    </a:lnTo>
                    <a:lnTo>
                      <a:pt x="428" y="401"/>
                    </a:lnTo>
                    <a:lnTo>
                      <a:pt x="427" y="407"/>
                    </a:lnTo>
                    <a:lnTo>
                      <a:pt x="411" y="409"/>
                    </a:lnTo>
                    <a:lnTo>
                      <a:pt x="401" y="418"/>
                    </a:lnTo>
                    <a:lnTo>
                      <a:pt x="395" y="416"/>
                    </a:lnTo>
                    <a:lnTo>
                      <a:pt x="395" y="422"/>
                    </a:lnTo>
                    <a:lnTo>
                      <a:pt x="400" y="428"/>
                    </a:lnTo>
                    <a:lnTo>
                      <a:pt x="393" y="432"/>
                    </a:lnTo>
                    <a:lnTo>
                      <a:pt x="393" y="443"/>
                    </a:lnTo>
                    <a:lnTo>
                      <a:pt x="376" y="456"/>
                    </a:lnTo>
                    <a:lnTo>
                      <a:pt x="372" y="452"/>
                    </a:lnTo>
                    <a:lnTo>
                      <a:pt x="363" y="460"/>
                    </a:lnTo>
                    <a:lnTo>
                      <a:pt x="363" y="452"/>
                    </a:lnTo>
                    <a:lnTo>
                      <a:pt x="354" y="443"/>
                    </a:lnTo>
                    <a:lnTo>
                      <a:pt x="338" y="443"/>
                    </a:lnTo>
                    <a:lnTo>
                      <a:pt x="332" y="432"/>
                    </a:lnTo>
                    <a:lnTo>
                      <a:pt x="327" y="432"/>
                    </a:lnTo>
                    <a:lnTo>
                      <a:pt x="321" y="456"/>
                    </a:lnTo>
                    <a:lnTo>
                      <a:pt x="321" y="458"/>
                    </a:lnTo>
                    <a:lnTo>
                      <a:pt x="323" y="460"/>
                    </a:lnTo>
                    <a:lnTo>
                      <a:pt x="321" y="458"/>
                    </a:lnTo>
                    <a:lnTo>
                      <a:pt x="321" y="456"/>
                    </a:lnTo>
                    <a:lnTo>
                      <a:pt x="321" y="458"/>
                    </a:lnTo>
                    <a:lnTo>
                      <a:pt x="323" y="460"/>
                    </a:lnTo>
                    <a:lnTo>
                      <a:pt x="321" y="458"/>
                    </a:lnTo>
                    <a:lnTo>
                      <a:pt x="321" y="456"/>
                    </a:lnTo>
                    <a:lnTo>
                      <a:pt x="327" y="432"/>
                    </a:lnTo>
                    <a:lnTo>
                      <a:pt x="327" y="428"/>
                    </a:lnTo>
                    <a:lnTo>
                      <a:pt x="327" y="418"/>
                    </a:lnTo>
                    <a:lnTo>
                      <a:pt x="327" y="413"/>
                    </a:lnTo>
                    <a:lnTo>
                      <a:pt x="323" y="411"/>
                    </a:lnTo>
                    <a:lnTo>
                      <a:pt x="321" y="409"/>
                    </a:lnTo>
                    <a:lnTo>
                      <a:pt x="323" y="407"/>
                    </a:lnTo>
                    <a:lnTo>
                      <a:pt x="323" y="405"/>
                    </a:lnTo>
                    <a:lnTo>
                      <a:pt x="327" y="401"/>
                    </a:lnTo>
                    <a:lnTo>
                      <a:pt x="323" y="393"/>
                    </a:lnTo>
                    <a:lnTo>
                      <a:pt x="323" y="390"/>
                    </a:lnTo>
                    <a:lnTo>
                      <a:pt x="323" y="383"/>
                    </a:lnTo>
                    <a:lnTo>
                      <a:pt x="323" y="379"/>
                    </a:lnTo>
                    <a:lnTo>
                      <a:pt x="323" y="375"/>
                    </a:lnTo>
                    <a:lnTo>
                      <a:pt x="323" y="368"/>
                    </a:lnTo>
                    <a:lnTo>
                      <a:pt x="296" y="368"/>
                    </a:lnTo>
                    <a:lnTo>
                      <a:pt x="290" y="368"/>
                    </a:lnTo>
                    <a:lnTo>
                      <a:pt x="290" y="367"/>
                    </a:lnTo>
                    <a:lnTo>
                      <a:pt x="290" y="364"/>
                    </a:lnTo>
                    <a:lnTo>
                      <a:pt x="285" y="359"/>
                    </a:lnTo>
                    <a:lnTo>
                      <a:pt x="279" y="348"/>
                    </a:lnTo>
                    <a:lnTo>
                      <a:pt x="278" y="348"/>
                    </a:lnTo>
                    <a:lnTo>
                      <a:pt x="274" y="344"/>
                    </a:lnTo>
                    <a:lnTo>
                      <a:pt x="270" y="344"/>
                    </a:lnTo>
                    <a:lnTo>
                      <a:pt x="269" y="341"/>
                    </a:lnTo>
                    <a:lnTo>
                      <a:pt x="265" y="344"/>
                    </a:lnTo>
                    <a:lnTo>
                      <a:pt x="265" y="340"/>
                    </a:lnTo>
                    <a:lnTo>
                      <a:pt x="265" y="337"/>
                    </a:lnTo>
                    <a:lnTo>
                      <a:pt x="260" y="337"/>
                    </a:lnTo>
                    <a:lnTo>
                      <a:pt x="260" y="334"/>
                    </a:lnTo>
                    <a:lnTo>
                      <a:pt x="258" y="333"/>
                    </a:lnTo>
                    <a:lnTo>
                      <a:pt x="256" y="325"/>
                    </a:lnTo>
                    <a:lnTo>
                      <a:pt x="258" y="325"/>
                    </a:lnTo>
                    <a:lnTo>
                      <a:pt x="258" y="319"/>
                    </a:lnTo>
                    <a:lnTo>
                      <a:pt x="254" y="318"/>
                    </a:lnTo>
                    <a:lnTo>
                      <a:pt x="252" y="318"/>
                    </a:lnTo>
                    <a:lnTo>
                      <a:pt x="243" y="311"/>
                    </a:lnTo>
                    <a:lnTo>
                      <a:pt x="241" y="310"/>
                    </a:lnTo>
                    <a:lnTo>
                      <a:pt x="239" y="310"/>
                    </a:lnTo>
                    <a:lnTo>
                      <a:pt x="239" y="307"/>
                    </a:lnTo>
                    <a:lnTo>
                      <a:pt x="237" y="310"/>
                    </a:lnTo>
                    <a:lnTo>
                      <a:pt x="233" y="310"/>
                    </a:lnTo>
                    <a:lnTo>
                      <a:pt x="228" y="307"/>
                    </a:lnTo>
                    <a:lnTo>
                      <a:pt x="227" y="310"/>
                    </a:lnTo>
                    <a:lnTo>
                      <a:pt x="221" y="311"/>
                    </a:lnTo>
                    <a:lnTo>
                      <a:pt x="220" y="310"/>
                    </a:lnTo>
                    <a:lnTo>
                      <a:pt x="214" y="307"/>
                    </a:lnTo>
                    <a:lnTo>
                      <a:pt x="212" y="303"/>
                    </a:lnTo>
                    <a:lnTo>
                      <a:pt x="212" y="300"/>
                    </a:lnTo>
                    <a:lnTo>
                      <a:pt x="206" y="300"/>
                    </a:lnTo>
                    <a:lnTo>
                      <a:pt x="205" y="299"/>
                    </a:lnTo>
                    <a:lnTo>
                      <a:pt x="204" y="299"/>
                    </a:lnTo>
                    <a:lnTo>
                      <a:pt x="201" y="299"/>
                    </a:lnTo>
                    <a:lnTo>
                      <a:pt x="197" y="296"/>
                    </a:lnTo>
                    <a:lnTo>
                      <a:pt x="195" y="296"/>
                    </a:lnTo>
                    <a:lnTo>
                      <a:pt x="195" y="295"/>
                    </a:lnTo>
                    <a:lnTo>
                      <a:pt x="191" y="295"/>
                    </a:lnTo>
                    <a:lnTo>
                      <a:pt x="190" y="295"/>
                    </a:lnTo>
                    <a:lnTo>
                      <a:pt x="185" y="295"/>
                    </a:lnTo>
                    <a:lnTo>
                      <a:pt x="183" y="290"/>
                    </a:lnTo>
                    <a:lnTo>
                      <a:pt x="183" y="284"/>
                    </a:lnTo>
                    <a:lnTo>
                      <a:pt x="180" y="281"/>
                    </a:lnTo>
                    <a:lnTo>
                      <a:pt x="180" y="280"/>
                    </a:lnTo>
                    <a:lnTo>
                      <a:pt x="179" y="277"/>
                    </a:lnTo>
                    <a:lnTo>
                      <a:pt x="179" y="275"/>
                    </a:lnTo>
                    <a:lnTo>
                      <a:pt x="178" y="271"/>
                    </a:lnTo>
                    <a:lnTo>
                      <a:pt x="175" y="271"/>
                    </a:lnTo>
                    <a:lnTo>
                      <a:pt x="175" y="277"/>
                    </a:lnTo>
                    <a:lnTo>
                      <a:pt x="170" y="280"/>
                    </a:lnTo>
                    <a:lnTo>
                      <a:pt x="164" y="277"/>
                    </a:lnTo>
                    <a:lnTo>
                      <a:pt x="164" y="275"/>
                    </a:lnTo>
                    <a:lnTo>
                      <a:pt x="159" y="271"/>
                    </a:lnTo>
                    <a:lnTo>
                      <a:pt x="159" y="275"/>
                    </a:lnTo>
                    <a:lnTo>
                      <a:pt x="155" y="277"/>
                    </a:lnTo>
                    <a:lnTo>
                      <a:pt x="153" y="275"/>
                    </a:lnTo>
                    <a:lnTo>
                      <a:pt x="148" y="275"/>
                    </a:lnTo>
                    <a:lnTo>
                      <a:pt x="144" y="280"/>
                    </a:lnTo>
                    <a:lnTo>
                      <a:pt x="147" y="281"/>
                    </a:lnTo>
                    <a:lnTo>
                      <a:pt x="144" y="284"/>
                    </a:lnTo>
                    <a:lnTo>
                      <a:pt x="143" y="285"/>
                    </a:lnTo>
                    <a:lnTo>
                      <a:pt x="138" y="284"/>
                    </a:lnTo>
                    <a:lnTo>
                      <a:pt x="133" y="285"/>
                    </a:lnTo>
                    <a:lnTo>
                      <a:pt x="129" y="284"/>
                    </a:lnTo>
                    <a:lnTo>
                      <a:pt x="128" y="284"/>
                    </a:lnTo>
                    <a:lnTo>
                      <a:pt x="126" y="284"/>
                    </a:lnTo>
                    <a:lnTo>
                      <a:pt x="122" y="281"/>
                    </a:lnTo>
                    <a:lnTo>
                      <a:pt x="111" y="284"/>
                    </a:lnTo>
                    <a:lnTo>
                      <a:pt x="111" y="290"/>
                    </a:lnTo>
                    <a:lnTo>
                      <a:pt x="107" y="290"/>
                    </a:lnTo>
                    <a:lnTo>
                      <a:pt x="102" y="292"/>
                    </a:lnTo>
                    <a:lnTo>
                      <a:pt x="95" y="300"/>
                    </a:lnTo>
                    <a:lnTo>
                      <a:pt x="91" y="303"/>
                    </a:lnTo>
                    <a:lnTo>
                      <a:pt x="87" y="310"/>
                    </a:lnTo>
                    <a:lnTo>
                      <a:pt x="91" y="314"/>
                    </a:lnTo>
                    <a:lnTo>
                      <a:pt x="87" y="318"/>
                    </a:lnTo>
                    <a:lnTo>
                      <a:pt x="86" y="322"/>
                    </a:lnTo>
                    <a:lnTo>
                      <a:pt x="79" y="322"/>
                    </a:lnTo>
                    <a:lnTo>
                      <a:pt x="72" y="329"/>
                    </a:lnTo>
                    <a:lnTo>
                      <a:pt x="69" y="329"/>
                    </a:lnTo>
                    <a:lnTo>
                      <a:pt x="68" y="330"/>
                    </a:lnTo>
                    <a:lnTo>
                      <a:pt x="54" y="329"/>
                    </a:lnTo>
                    <a:lnTo>
                      <a:pt x="59" y="314"/>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04" name="Freeform 388"/>
              <p:cNvSpPr>
                <a:spLocks/>
              </p:cNvSpPr>
              <p:nvPr/>
            </p:nvSpPr>
            <p:spPr bwMode="auto">
              <a:xfrm>
                <a:off x="3161" y="1890"/>
                <a:ext cx="85" cy="50"/>
              </a:xfrm>
              <a:custGeom>
                <a:avLst/>
                <a:gdLst/>
                <a:ahLst/>
                <a:cxnLst>
                  <a:cxn ang="0">
                    <a:pos x="216" y="79"/>
                  </a:cxn>
                  <a:cxn ang="0">
                    <a:pos x="205" y="64"/>
                  </a:cxn>
                  <a:cxn ang="0">
                    <a:pos x="180" y="53"/>
                  </a:cxn>
                  <a:cxn ang="0">
                    <a:pos x="146" y="60"/>
                  </a:cxn>
                  <a:cxn ang="0">
                    <a:pos x="145" y="52"/>
                  </a:cxn>
                  <a:cxn ang="0">
                    <a:pos x="104" y="30"/>
                  </a:cxn>
                  <a:cxn ang="0">
                    <a:pos x="88" y="22"/>
                  </a:cxn>
                  <a:cxn ang="0">
                    <a:pos x="64" y="26"/>
                  </a:cxn>
                  <a:cxn ang="0">
                    <a:pos x="26" y="3"/>
                  </a:cxn>
                  <a:cxn ang="0">
                    <a:pos x="4" y="0"/>
                  </a:cxn>
                  <a:cxn ang="0">
                    <a:pos x="20" y="33"/>
                  </a:cxn>
                  <a:cxn ang="0">
                    <a:pos x="35" y="33"/>
                  </a:cxn>
                  <a:cxn ang="0">
                    <a:pos x="79" y="108"/>
                  </a:cxn>
                  <a:cxn ang="0">
                    <a:pos x="68" y="134"/>
                  </a:cxn>
                  <a:cxn ang="0">
                    <a:pos x="73" y="134"/>
                  </a:cxn>
                  <a:cxn ang="0">
                    <a:pos x="76" y="138"/>
                  </a:cxn>
                  <a:cxn ang="0">
                    <a:pos x="83" y="134"/>
                  </a:cxn>
                  <a:cxn ang="0">
                    <a:pos x="88" y="134"/>
                  </a:cxn>
                  <a:cxn ang="0">
                    <a:pos x="91" y="136"/>
                  </a:cxn>
                  <a:cxn ang="0">
                    <a:pos x="100" y="138"/>
                  </a:cxn>
                  <a:cxn ang="0">
                    <a:pos x="104" y="134"/>
                  </a:cxn>
                  <a:cxn ang="0">
                    <a:pos x="110" y="127"/>
                  </a:cxn>
                  <a:cxn ang="0">
                    <a:pos x="114" y="134"/>
                  </a:cxn>
                  <a:cxn ang="0">
                    <a:pos x="118" y="134"/>
                  </a:cxn>
                  <a:cxn ang="0">
                    <a:pos x="119" y="138"/>
                  </a:cxn>
                  <a:cxn ang="0">
                    <a:pos x="125" y="142"/>
                  </a:cxn>
                  <a:cxn ang="0">
                    <a:pos x="130" y="146"/>
                  </a:cxn>
                  <a:cxn ang="0">
                    <a:pos x="161" y="145"/>
                  </a:cxn>
                  <a:cxn ang="0">
                    <a:pos x="191" y="136"/>
                  </a:cxn>
                  <a:cxn ang="0">
                    <a:pos x="216" y="130"/>
                  </a:cxn>
                  <a:cxn ang="0">
                    <a:pos x="228" y="142"/>
                  </a:cxn>
                  <a:cxn ang="0">
                    <a:pos x="245" y="146"/>
                  </a:cxn>
                  <a:cxn ang="0">
                    <a:pos x="245" y="134"/>
                  </a:cxn>
                  <a:cxn ang="0">
                    <a:pos x="241" y="100"/>
                  </a:cxn>
                </a:cxnLst>
                <a:rect l="0" t="0" r="r" b="b"/>
                <a:pathLst>
                  <a:path w="255" h="150">
                    <a:moveTo>
                      <a:pt x="241" y="100"/>
                    </a:moveTo>
                    <a:lnTo>
                      <a:pt x="216" y="79"/>
                    </a:lnTo>
                    <a:lnTo>
                      <a:pt x="220" y="66"/>
                    </a:lnTo>
                    <a:lnTo>
                      <a:pt x="205" y="64"/>
                    </a:lnTo>
                    <a:lnTo>
                      <a:pt x="183" y="53"/>
                    </a:lnTo>
                    <a:lnTo>
                      <a:pt x="180" y="53"/>
                    </a:lnTo>
                    <a:lnTo>
                      <a:pt x="167" y="52"/>
                    </a:lnTo>
                    <a:lnTo>
                      <a:pt x="146" y="60"/>
                    </a:lnTo>
                    <a:lnTo>
                      <a:pt x="137" y="56"/>
                    </a:lnTo>
                    <a:lnTo>
                      <a:pt x="145" y="52"/>
                    </a:lnTo>
                    <a:lnTo>
                      <a:pt x="136" y="46"/>
                    </a:lnTo>
                    <a:lnTo>
                      <a:pt x="104" y="30"/>
                    </a:lnTo>
                    <a:lnTo>
                      <a:pt x="99" y="30"/>
                    </a:lnTo>
                    <a:lnTo>
                      <a:pt x="88" y="22"/>
                    </a:lnTo>
                    <a:lnTo>
                      <a:pt x="83" y="26"/>
                    </a:lnTo>
                    <a:lnTo>
                      <a:pt x="64" y="26"/>
                    </a:lnTo>
                    <a:lnTo>
                      <a:pt x="54" y="22"/>
                    </a:lnTo>
                    <a:lnTo>
                      <a:pt x="26" y="3"/>
                    </a:lnTo>
                    <a:lnTo>
                      <a:pt x="18" y="7"/>
                    </a:lnTo>
                    <a:lnTo>
                      <a:pt x="4" y="0"/>
                    </a:lnTo>
                    <a:lnTo>
                      <a:pt x="0" y="3"/>
                    </a:lnTo>
                    <a:lnTo>
                      <a:pt x="20" y="33"/>
                    </a:lnTo>
                    <a:lnTo>
                      <a:pt x="30" y="33"/>
                    </a:lnTo>
                    <a:lnTo>
                      <a:pt x="35" y="33"/>
                    </a:lnTo>
                    <a:lnTo>
                      <a:pt x="62" y="52"/>
                    </a:lnTo>
                    <a:lnTo>
                      <a:pt x="79" y="108"/>
                    </a:lnTo>
                    <a:lnTo>
                      <a:pt x="69" y="126"/>
                    </a:lnTo>
                    <a:lnTo>
                      <a:pt x="68" y="134"/>
                    </a:lnTo>
                    <a:lnTo>
                      <a:pt x="72" y="136"/>
                    </a:lnTo>
                    <a:lnTo>
                      <a:pt x="73" y="134"/>
                    </a:lnTo>
                    <a:lnTo>
                      <a:pt x="73" y="138"/>
                    </a:lnTo>
                    <a:lnTo>
                      <a:pt x="76" y="138"/>
                    </a:lnTo>
                    <a:lnTo>
                      <a:pt x="79" y="138"/>
                    </a:lnTo>
                    <a:lnTo>
                      <a:pt x="83" y="134"/>
                    </a:lnTo>
                    <a:lnTo>
                      <a:pt x="87" y="136"/>
                    </a:lnTo>
                    <a:lnTo>
                      <a:pt x="88" y="134"/>
                    </a:lnTo>
                    <a:lnTo>
                      <a:pt x="91" y="134"/>
                    </a:lnTo>
                    <a:lnTo>
                      <a:pt x="91" y="136"/>
                    </a:lnTo>
                    <a:lnTo>
                      <a:pt x="92" y="136"/>
                    </a:lnTo>
                    <a:lnTo>
                      <a:pt x="100" y="138"/>
                    </a:lnTo>
                    <a:lnTo>
                      <a:pt x="104" y="138"/>
                    </a:lnTo>
                    <a:lnTo>
                      <a:pt x="104" y="134"/>
                    </a:lnTo>
                    <a:lnTo>
                      <a:pt x="104" y="130"/>
                    </a:lnTo>
                    <a:lnTo>
                      <a:pt x="110" y="127"/>
                    </a:lnTo>
                    <a:lnTo>
                      <a:pt x="114" y="130"/>
                    </a:lnTo>
                    <a:lnTo>
                      <a:pt x="114" y="134"/>
                    </a:lnTo>
                    <a:lnTo>
                      <a:pt x="114" y="138"/>
                    </a:lnTo>
                    <a:lnTo>
                      <a:pt x="118" y="134"/>
                    </a:lnTo>
                    <a:lnTo>
                      <a:pt x="118" y="136"/>
                    </a:lnTo>
                    <a:lnTo>
                      <a:pt x="119" y="138"/>
                    </a:lnTo>
                    <a:lnTo>
                      <a:pt x="123" y="142"/>
                    </a:lnTo>
                    <a:lnTo>
                      <a:pt x="125" y="142"/>
                    </a:lnTo>
                    <a:lnTo>
                      <a:pt x="125" y="146"/>
                    </a:lnTo>
                    <a:lnTo>
                      <a:pt x="130" y="146"/>
                    </a:lnTo>
                    <a:lnTo>
                      <a:pt x="146" y="150"/>
                    </a:lnTo>
                    <a:lnTo>
                      <a:pt x="161" y="145"/>
                    </a:lnTo>
                    <a:lnTo>
                      <a:pt x="172" y="145"/>
                    </a:lnTo>
                    <a:lnTo>
                      <a:pt x="191" y="136"/>
                    </a:lnTo>
                    <a:lnTo>
                      <a:pt x="198" y="123"/>
                    </a:lnTo>
                    <a:lnTo>
                      <a:pt x="216" y="130"/>
                    </a:lnTo>
                    <a:lnTo>
                      <a:pt x="220" y="136"/>
                    </a:lnTo>
                    <a:lnTo>
                      <a:pt x="228" y="142"/>
                    </a:lnTo>
                    <a:lnTo>
                      <a:pt x="236" y="142"/>
                    </a:lnTo>
                    <a:lnTo>
                      <a:pt x="245" y="146"/>
                    </a:lnTo>
                    <a:lnTo>
                      <a:pt x="255" y="136"/>
                    </a:lnTo>
                    <a:lnTo>
                      <a:pt x="245" y="134"/>
                    </a:lnTo>
                    <a:lnTo>
                      <a:pt x="240" y="108"/>
                    </a:lnTo>
                    <a:lnTo>
                      <a:pt x="241" y="1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03" name="Freeform 387"/>
              <p:cNvSpPr>
                <a:spLocks noEditPoints="1"/>
              </p:cNvSpPr>
              <p:nvPr/>
            </p:nvSpPr>
            <p:spPr bwMode="auto">
              <a:xfrm>
                <a:off x="2994" y="1923"/>
                <a:ext cx="230" cy="124"/>
              </a:xfrm>
              <a:custGeom>
                <a:avLst/>
                <a:gdLst/>
                <a:ahLst/>
                <a:cxnLst>
                  <a:cxn ang="0">
                    <a:pos x="521" y="66"/>
                  </a:cxn>
                  <a:cxn ang="0">
                    <a:pos x="463" y="67"/>
                  </a:cxn>
                  <a:cxn ang="0">
                    <a:pos x="421" y="62"/>
                  </a:cxn>
                  <a:cxn ang="0">
                    <a:pos x="375" y="48"/>
                  </a:cxn>
                  <a:cxn ang="0">
                    <a:pos x="337" y="23"/>
                  </a:cxn>
                  <a:cxn ang="0">
                    <a:pos x="294" y="6"/>
                  </a:cxn>
                  <a:cxn ang="0">
                    <a:pos x="222" y="28"/>
                  </a:cxn>
                  <a:cxn ang="0">
                    <a:pos x="165" y="57"/>
                  </a:cxn>
                  <a:cxn ang="0">
                    <a:pos x="107" y="66"/>
                  </a:cxn>
                  <a:cxn ang="0">
                    <a:pos x="122" y="82"/>
                  </a:cxn>
                  <a:cxn ang="0">
                    <a:pos x="93" y="101"/>
                  </a:cxn>
                  <a:cxn ang="0">
                    <a:pos x="51" y="108"/>
                  </a:cxn>
                  <a:cxn ang="0">
                    <a:pos x="9" y="116"/>
                  </a:cxn>
                  <a:cxn ang="0">
                    <a:pos x="12" y="153"/>
                  </a:cxn>
                  <a:cxn ang="0">
                    <a:pos x="20" y="170"/>
                  </a:cxn>
                  <a:cxn ang="0">
                    <a:pos x="30" y="195"/>
                  </a:cxn>
                  <a:cxn ang="0">
                    <a:pos x="25" y="212"/>
                  </a:cxn>
                  <a:cxn ang="0">
                    <a:pos x="20" y="225"/>
                  </a:cxn>
                  <a:cxn ang="0">
                    <a:pos x="15" y="219"/>
                  </a:cxn>
                  <a:cxn ang="0">
                    <a:pos x="9" y="225"/>
                  </a:cxn>
                  <a:cxn ang="0">
                    <a:pos x="32" y="239"/>
                  </a:cxn>
                  <a:cxn ang="0">
                    <a:pos x="39" y="283"/>
                  </a:cxn>
                  <a:cxn ang="0">
                    <a:pos x="51" y="291"/>
                  </a:cxn>
                  <a:cxn ang="0">
                    <a:pos x="43" y="306"/>
                  </a:cxn>
                  <a:cxn ang="0">
                    <a:pos x="78" y="302"/>
                  </a:cxn>
                  <a:cxn ang="0">
                    <a:pos x="65" y="313"/>
                  </a:cxn>
                  <a:cxn ang="0">
                    <a:pos x="62" y="318"/>
                  </a:cxn>
                  <a:cxn ang="0">
                    <a:pos x="73" y="329"/>
                  </a:cxn>
                  <a:cxn ang="0">
                    <a:pos x="85" y="313"/>
                  </a:cxn>
                  <a:cxn ang="0">
                    <a:pos x="99" y="321"/>
                  </a:cxn>
                  <a:cxn ang="0">
                    <a:pos x="109" y="337"/>
                  </a:cxn>
                  <a:cxn ang="0">
                    <a:pos x="135" y="355"/>
                  </a:cxn>
                  <a:cxn ang="0">
                    <a:pos x="160" y="336"/>
                  </a:cxn>
                  <a:cxn ang="0">
                    <a:pos x="204" y="325"/>
                  </a:cxn>
                  <a:cxn ang="0">
                    <a:pos x="257" y="357"/>
                  </a:cxn>
                  <a:cxn ang="0">
                    <a:pos x="290" y="347"/>
                  </a:cxn>
                  <a:cxn ang="0">
                    <a:pos x="337" y="332"/>
                  </a:cxn>
                  <a:cxn ang="0">
                    <a:pos x="348" y="321"/>
                  </a:cxn>
                  <a:cxn ang="0">
                    <a:pos x="357" y="342"/>
                  </a:cxn>
                  <a:cxn ang="0">
                    <a:pos x="375" y="363"/>
                  </a:cxn>
                  <a:cxn ang="0">
                    <a:pos x="383" y="333"/>
                  </a:cxn>
                  <a:cxn ang="0">
                    <a:pos x="433" y="314"/>
                  </a:cxn>
                  <a:cxn ang="0">
                    <a:pos x="531" y="302"/>
                  </a:cxn>
                  <a:cxn ang="0">
                    <a:pos x="599" y="298"/>
                  </a:cxn>
                  <a:cxn ang="0">
                    <a:pos x="650" y="291"/>
                  </a:cxn>
                  <a:cxn ang="0">
                    <a:pos x="685" y="291"/>
                  </a:cxn>
                  <a:cxn ang="0">
                    <a:pos x="679" y="257"/>
                  </a:cxn>
                  <a:cxn ang="0">
                    <a:pos x="673" y="220"/>
                  </a:cxn>
                  <a:cxn ang="0">
                    <a:pos x="661" y="170"/>
                  </a:cxn>
                  <a:cxn ang="0">
                    <a:pos x="687" y="145"/>
                  </a:cxn>
                  <a:cxn ang="0">
                    <a:pos x="647" y="115"/>
                  </a:cxn>
                  <a:cxn ang="0">
                    <a:pos x="631" y="52"/>
                  </a:cxn>
                  <a:cxn ang="0">
                    <a:pos x="600" y="40"/>
                  </a:cxn>
                  <a:cxn ang="0">
                    <a:pos x="43" y="82"/>
                  </a:cxn>
                  <a:cxn ang="0">
                    <a:pos x="89" y="59"/>
                  </a:cxn>
                  <a:cxn ang="0">
                    <a:pos x="99" y="48"/>
                  </a:cxn>
                  <a:cxn ang="0">
                    <a:pos x="54" y="8"/>
                  </a:cxn>
                  <a:cxn ang="0">
                    <a:pos x="15" y="8"/>
                  </a:cxn>
                  <a:cxn ang="0">
                    <a:pos x="6" y="52"/>
                  </a:cxn>
                  <a:cxn ang="0">
                    <a:pos x="0" y="89"/>
                  </a:cxn>
                  <a:cxn ang="0">
                    <a:pos x="2" y="108"/>
                  </a:cxn>
                </a:cxnLst>
                <a:rect l="0" t="0" r="r" b="b"/>
                <a:pathLst>
                  <a:path w="689" h="372">
                    <a:moveTo>
                      <a:pt x="567" y="36"/>
                    </a:moveTo>
                    <a:lnTo>
                      <a:pt x="563" y="38"/>
                    </a:lnTo>
                    <a:lnTo>
                      <a:pt x="563" y="40"/>
                    </a:lnTo>
                    <a:lnTo>
                      <a:pt x="562" y="44"/>
                    </a:lnTo>
                    <a:lnTo>
                      <a:pt x="557" y="44"/>
                    </a:lnTo>
                    <a:lnTo>
                      <a:pt x="554" y="48"/>
                    </a:lnTo>
                    <a:lnTo>
                      <a:pt x="550" y="48"/>
                    </a:lnTo>
                    <a:lnTo>
                      <a:pt x="549" y="51"/>
                    </a:lnTo>
                    <a:lnTo>
                      <a:pt x="546" y="52"/>
                    </a:lnTo>
                    <a:lnTo>
                      <a:pt x="540" y="52"/>
                    </a:lnTo>
                    <a:lnTo>
                      <a:pt x="538" y="55"/>
                    </a:lnTo>
                    <a:lnTo>
                      <a:pt x="535" y="57"/>
                    </a:lnTo>
                    <a:lnTo>
                      <a:pt x="531" y="59"/>
                    </a:lnTo>
                    <a:lnTo>
                      <a:pt x="531" y="63"/>
                    </a:lnTo>
                    <a:lnTo>
                      <a:pt x="527" y="63"/>
                    </a:lnTo>
                    <a:lnTo>
                      <a:pt x="525" y="63"/>
                    </a:lnTo>
                    <a:lnTo>
                      <a:pt x="521" y="66"/>
                    </a:lnTo>
                    <a:lnTo>
                      <a:pt x="516" y="70"/>
                    </a:lnTo>
                    <a:lnTo>
                      <a:pt x="513" y="67"/>
                    </a:lnTo>
                    <a:lnTo>
                      <a:pt x="509" y="66"/>
                    </a:lnTo>
                    <a:lnTo>
                      <a:pt x="507" y="67"/>
                    </a:lnTo>
                    <a:lnTo>
                      <a:pt x="504" y="66"/>
                    </a:lnTo>
                    <a:lnTo>
                      <a:pt x="500" y="63"/>
                    </a:lnTo>
                    <a:lnTo>
                      <a:pt x="497" y="66"/>
                    </a:lnTo>
                    <a:lnTo>
                      <a:pt x="494" y="63"/>
                    </a:lnTo>
                    <a:lnTo>
                      <a:pt x="492" y="57"/>
                    </a:lnTo>
                    <a:lnTo>
                      <a:pt x="489" y="57"/>
                    </a:lnTo>
                    <a:lnTo>
                      <a:pt x="483" y="62"/>
                    </a:lnTo>
                    <a:lnTo>
                      <a:pt x="479" y="59"/>
                    </a:lnTo>
                    <a:lnTo>
                      <a:pt x="474" y="63"/>
                    </a:lnTo>
                    <a:lnTo>
                      <a:pt x="471" y="63"/>
                    </a:lnTo>
                    <a:lnTo>
                      <a:pt x="469" y="63"/>
                    </a:lnTo>
                    <a:lnTo>
                      <a:pt x="467" y="63"/>
                    </a:lnTo>
                    <a:lnTo>
                      <a:pt x="463" y="67"/>
                    </a:lnTo>
                    <a:lnTo>
                      <a:pt x="462" y="67"/>
                    </a:lnTo>
                    <a:lnTo>
                      <a:pt x="460" y="67"/>
                    </a:lnTo>
                    <a:lnTo>
                      <a:pt x="456" y="70"/>
                    </a:lnTo>
                    <a:lnTo>
                      <a:pt x="451" y="70"/>
                    </a:lnTo>
                    <a:lnTo>
                      <a:pt x="447" y="67"/>
                    </a:lnTo>
                    <a:lnTo>
                      <a:pt x="446" y="67"/>
                    </a:lnTo>
                    <a:lnTo>
                      <a:pt x="437" y="66"/>
                    </a:lnTo>
                    <a:lnTo>
                      <a:pt x="433" y="66"/>
                    </a:lnTo>
                    <a:lnTo>
                      <a:pt x="432" y="63"/>
                    </a:lnTo>
                    <a:lnTo>
                      <a:pt x="431" y="63"/>
                    </a:lnTo>
                    <a:lnTo>
                      <a:pt x="431" y="62"/>
                    </a:lnTo>
                    <a:lnTo>
                      <a:pt x="431" y="59"/>
                    </a:lnTo>
                    <a:lnTo>
                      <a:pt x="431" y="57"/>
                    </a:lnTo>
                    <a:lnTo>
                      <a:pt x="427" y="57"/>
                    </a:lnTo>
                    <a:lnTo>
                      <a:pt x="425" y="57"/>
                    </a:lnTo>
                    <a:lnTo>
                      <a:pt x="424" y="57"/>
                    </a:lnTo>
                    <a:lnTo>
                      <a:pt x="421" y="62"/>
                    </a:lnTo>
                    <a:lnTo>
                      <a:pt x="420" y="63"/>
                    </a:lnTo>
                    <a:lnTo>
                      <a:pt x="414" y="59"/>
                    </a:lnTo>
                    <a:lnTo>
                      <a:pt x="413" y="57"/>
                    </a:lnTo>
                    <a:lnTo>
                      <a:pt x="412" y="57"/>
                    </a:lnTo>
                    <a:lnTo>
                      <a:pt x="410" y="55"/>
                    </a:lnTo>
                    <a:lnTo>
                      <a:pt x="405" y="55"/>
                    </a:lnTo>
                    <a:lnTo>
                      <a:pt x="404" y="52"/>
                    </a:lnTo>
                    <a:lnTo>
                      <a:pt x="401" y="52"/>
                    </a:lnTo>
                    <a:lnTo>
                      <a:pt x="401" y="48"/>
                    </a:lnTo>
                    <a:lnTo>
                      <a:pt x="394" y="44"/>
                    </a:lnTo>
                    <a:lnTo>
                      <a:pt x="389" y="44"/>
                    </a:lnTo>
                    <a:lnTo>
                      <a:pt x="386" y="44"/>
                    </a:lnTo>
                    <a:lnTo>
                      <a:pt x="382" y="48"/>
                    </a:lnTo>
                    <a:lnTo>
                      <a:pt x="380" y="48"/>
                    </a:lnTo>
                    <a:lnTo>
                      <a:pt x="379" y="48"/>
                    </a:lnTo>
                    <a:lnTo>
                      <a:pt x="376" y="48"/>
                    </a:lnTo>
                    <a:lnTo>
                      <a:pt x="375" y="48"/>
                    </a:lnTo>
                    <a:lnTo>
                      <a:pt x="372" y="44"/>
                    </a:lnTo>
                    <a:lnTo>
                      <a:pt x="368" y="38"/>
                    </a:lnTo>
                    <a:lnTo>
                      <a:pt x="367" y="36"/>
                    </a:lnTo>
                    <a:lnTo>
                      <a:pt x="368" y="33"/>
                    </a:lnTo>
                    <a:lnTo>
                      <a:pt x="368" y="28"/>
                    </a:lnTo>
                    <a:lnTo>
                      <a:pt x="367" y="25"/>
                    </a:lnTo>
                    <a:lnTo>
                      <a:pt x="364" y="23"/>
                    </a:lnTo>
                    <a:lnTo>
                      <a:pt x="364" y="25"/>
                    </a:lnTo>
                    <a:lnTo>
                      <a:pt x="363" y="21"/>
                    </a:lnTo>
                    <a:lnTo>
                      <a:pt x="360" y="28"/>
                    </a:lnTo>
                    <a:lnTo>
                      <a:pt x="360" y="25"/>
                    </a:lnTo>
                    <a:lnTo>
                      <a:pt x="363" y="21"/>
                    </a:lnTo>
                    <a:lnTo>
                      <a:pt x="355" y="28"/>
                    </a:lnTo>
                    <a:lnTo>
                      <a:pt x="347" y="28"/>
                    </a:lnTo>
                    <a:lnTo>
                      <a:pt x="343" y="28"/>
                    </a:lnTo>
                    <a:lnTo>
                      <a:pt x="341" y="25"/>
                    </a:lnTo>
                    <a:lnTo>
                      <a:pt x="337" y="23"/>
                    </a:lnTo>
                    <a:lnTo>
                      <a:pt x="334" y="17"/>
                    </a:lnTo>
                    <a:lnTo>
                      <a:pt x="332" y="15"/>
                    </a:lnTo>
                    <a:lnTo>
                      <a:pt x="330" y="10"/>
                    </a:lnTo>
                    <a:lnTo>
                      <a:pt x="330" y="4"/>
                    </a:lnTo>
                    <a:lnTo>
                      <a:pt x="334" y="4"/>
                    </a:lnTo>
                    <a:lnTo>
                      <a:pt x="332" y="4"/>
                    </a:lnTo>
                    <a:lnTo>
                      <a:pt x="329" y="4"/>
                    </a:lnTo>
                    <a:lnTo>
                      <a:pt x="328" y="2"/>
                    </a:lnTo>
                    <a:lnTo>
                      <a:pt x="325" y="2"/>
                    </a:lnTo>
                    <a:lnTo>
                      <a:pt x="324" y="4"/>
                    </a:lnTo>
                    <a:lnTo>
                      <a:pt x="321" y="6"/>
                    </a:lnTo>
                    <a:lnTo>
                      <a:pt x="315" y="8"/>
                    </a:lnTo>
                    <a:lnTo>
                      <a:pt x="310" y="8"/>
                    </a:lnTo>
                    <a:lnTo>
                      <a:pt x="309" y="8"/>
                    </a:lnTo>
                    <a:lnTo>
                      <a:pt x="306" y="8"/>
                    </a:lnTo>
                    <a:lnTo>
                      <a:pt x="302" y="8"/>
                    </a:lnTo>
                    <a:lnTo>
                      <a:pt x="294" y="6"/>
                    </a:lnTo>
                    <a:lnTo>
                      <a:pt x="283" y="6"/>
                    </a:lnTo>
                    <a:lnTo>
                      <a:pt x="264" y="4"/>
                    </a:lnTo>
                    <a:lnTo>
                      <a:pt x="261" y="6"/>
                    </a:lnTo>
                    <a:lnTo>
                      <a:pt x="253" y="8"/>
                    </a:lnTo>
                    <a:lnTo>
                      <a:pt x="252" y="13"/>
                    </a:lnTo>
                    <a:lnTo>
                      <a:pt x="248" y="13"/>
                    </a:lnTo>
                    <a:lnTo>
                      <a:pt x="246" y="13"/>
                    </a:lnTo>
                    <a:lnTo>
                      <a:pt x="241" y="15"/>
                    </a:lnTo>
                    <a:lnTo>
                      <a:pt x="238" y="15"/>
                    </a:lnTo>
                    <a:lnTo>
                      <a:pt x="235" y="15"/>
                    </a:lnTo>
                    <a:lnTo>
                      <a:pt x="235" y="17"/>
                    </a:lnTo>
                    <a:lnTo>
                      <a:pt x="231" y="17"/>
                    </a:lnTo>
                    <a:lnTo>
                      <a:pt x="231" y="21"/>
                    </a:lnTo>
                    <a:lnTo>
                      <a:pt x="230" y="19"/>
                    </a:lnTo>
                    <a:lnTo>
                      <a:pt x="230" y="23"/>
                    </a:lnTo>
                    <a:lnTo>
                      <a:pt x="226" y="23"/>
                    </a:lnTo>
                    <a:lnTo>
                      <a:pt x="222" y="28"/>
                    </a:lnTo>
                    <a:lnTo>
                      <a:pt x="218" y="32"/>
                    </a:lnTo>
                    <a:lnTo>
                      <a:pt x="217" y="32"/>
                    </a:lnTo>
                    <a:lnTo>
                      <a:pt x="212" y="36"/>
                    </a:lnTo>
                    <a:lnTo>
                      <a:pt x="206" y="38"/>
                    </a:lnTo>
                    <a:lnTo>
                      <a:pt x="204" y="40"/>
                    </a:lnTo>
                    <a:lnTo>
                      <a:pt x="202" y="44"/>
                    </a:lnTo>
                    <a:lnTo>
                      <a:pt x="196" y="44"/>
                    </a:lnTo>
                    <a:lnTo>
                      <a:pt x="196" y="48"/>
                    </a:lnTo>
                    <a:lnTo>
                      <a:pt x="193" y="48"/>
                    </a:lnTo>
                    <a:lnTo>
                      <a:pt x="193" y="51"/>
                    </a:lnTo>
                    <a:lnTo>
                      <a:pt x="192" y="52"/>
                    </a:lnTo>
                    <a:lnTo>
                      <a:pt x="192" y="57"/>
                    </a:lnTo>
                    <a:lnTo>
                      <a:pt x="187" y="59"/>
                    </a:lnTo>
                    <a:lnTo>
                      <a:pt x="183" y="57"/>
                    </a:lnTo>
                    <a:lnTo>
                      <a:pt x="177" y="59"/>
                    </a:lnTo>
                    <a:lnTo>
                      <a:pt x="168" y="59"/>
                    </a:lnTo>
                    <a:lnTo>
                      <a:pt x="165" y="57"/>
                    </a:lnTo>
                    <a:lnTo>
                      <a:pt x="160" y="55"/>
                    </a:lnTo>
                    <a:lnTo>
                      <a:pt x="156" y="52"/>
                    </a:lnTo>
                    <a:lnTo>
                      <a:pt x="151" y="51"/>
                    </a:lnTo>
                    <a:lnTo>
                      <a:pt x="150" y="52"/>
                    </a:lnTo>
                    <a:lnTo>
                      <a:pt x="149" y="57"/>
                    </a:lnTo>
                    <a:lnTo>
                      <a:pt x="145" y="57"/>
                    </a:lnTo>
                    <a:lnTo>
                      <a:pt x="132" y="55"/>
                    </a:lnTo>
                    <a:lnTo>
                      <a:pt x="127" y="52"/>
                    </a:lnTo>
                    <a:lnTo>
                      <a:pt x="126" y="52"/>
                    </a:lnTo>
                    <a:lnTo>
                      <a:pt x="116" y="51"/>
                    </a:lnTo>
                    <a:lnTo>
                      <a:pt x="112" y="51"/>
                    </a:lnTo>
                    <a:lnTo>
                      <a:pt x="111" y="51"/>
                    </a:lnTo>
                    <a:lnTo>
                      <a:pt x="111" y="52"/>
                    </a:lnTo>
                    <a:lnTo>
                      <a:pt x="109" y="57"/>
                    </a:lnTo>
                    <a:lnTo>
                      <a:pt x="109" y="63"/>
                    </a:lnTo>
                    <a:lnTo>
                      <a:pt x="107" y="63"/>
                    </a:lnTo>
                    <a:lnTo>
                      <a:pt x="107" y="66"/>
                    </a:lnTo>
                    <a:lnTo>
                      <a:pt x="109" y="67"/>
                    </a:lnTo>
                    <a:lnTo>
                      <a:pt x="111" y="70"/>
                    </a:lnTo>
                    <a:lnTo>
                      <a:pt x="115" y="71"/>
                    </a:lnTo>
                    <a:lnTo>
                      <a:pt x="115" y="77"/>
                    </a:lnTo>
                    <a:lnTo>
                      <a:pt x="119" y="74"/>
                    </a:lnTo>
                    <a:lnTo>
                      <a:pt x="119" y="78"/>
                    </a:lnTo>
                    <a:lnTo>
                      <a:pt x="120" y="78"/>
                    </a:lnTo>
                    <a:lnTo>
                      <a:pt x="124" y="77"/>
                    </a:lnTo>
                    <a:lnTo>
                      <a:pt x="124" y="78"/>
                    </a:lnTo>
                    <a:lnTo>
                      <a:pt x="130" y="77"/>
                    </a:lnTo>
                    <a:lnTo>
                      <a:pt x="132" y="78"/>
                    </a:lnTo>
                    <a:lnTo>
                      <a:pt x="138" y="78"/>
                    </a:lnTo>
                    <a:lnTo>
                      <a:pt x="138" y="82"/>
                    </a:lnTo>
                    <a:lnTo>
                      <a:pt x="132" y="78"/>
                    </a:lnTo>
                    <a:lnTo>
                      <a:pt x="126" y="82"/>
                    </a:lnTo>
                    <a:lnTo>
                      <a:pt x="124" y="78"/>
                    </a:lnTo>
                    <a:lnTo>
                      <a:pt x="122" y="82"/>
                    </a:lnTo>
                    <a:lnTo>
                      <a:pt x="119" y="82"/>
                    </a:lnTo>
                    <a:lnTo>
                      <a:pt x="115" y="86"/>
                    </a:lnTo>
                    <a:lnTo>
                      <a:pt x="111" y="86"/>
                    </a:lnTo>
                    <a:lnTo>
                      <a:pt x="109" y="86"/>
                    </a:lnTo>
                    <a:lnTo>
                      <a:pt x="107" y="86"/>
                    </a:lnTo>
                    <a:lnTo>
                      <a:pt x="101" y="92"/>
                    </a:lnTo>
                    <a:lnTo>
                      <a:pt x="96" y="93"/>
                    </a:lnTo>
                    <a:lnTo>
                      <a:pt x="99" y="93"/>
                    </a:lnTo>
                    <a:lnTo>
                      <a:pt x="101" y="97"/>
                    </a:lnTo>
                    <a:lnTo>
                      <a:pt x="107" y="97"/>
                    </a:lnTo>
                    <a:lnTo>
                      <a:pt x="111" y="97"/>
                    </a:lnTo>
                    <a:lnTo>
                      <a:pt x="107" y="100"/>
                    </a:lnTo>
                    <a:lnTo>
                      <a:pt x="107" y="101"/>
                    </a:lnTo>
                    <a:lnTo>
                      <a:pt x="101" y="101"/>
                    </a:lnTo>
                    <a:lnTo>
                      <a:pt x="99" y="101"/>
                    </a:lnTo>
                    <a:lnTo>
                      <a:pt x="96" y="101"/>
                    </a:lnTo>
                    <a:lnTo>
                      <a:pt x="93" y="101"/>
                    </a:lnTo>
                    <a:lnTo>
                      <a:pt x="88" y="101"/>
                    </a:lnTo>
                    <a:lnTo>
                      <a:pt x="78" y="101"/>
                    </a:lnTo>
                    <a:lnTo>
                      <a:pt x="66" y="104"/>
                    </a:lnTo>
                    <a:lnTo>
                      <a:pt x="65" y="101"/>
                    </a:lnTo>
                    <a:lnTo>
                      <a:pt x="70" y="97"/>
                    </a:lnTo>
                    <a:lnTo>
                      <a:pt x="70" y="96"/>
                    </a:lnTo>
                    <a:lnTo>
                      <a:pt x="59" y="93"/>
                    </a:lnTo>
                    <a:lnTo>
                      <a:pt x="57" y="93"/>
                    </a:lnTo>
                    <a:lnTo>
                      <a:pt x="57" y="96"/>
                    </a:lnTo>
                    <a:lnTo>
                      <a:pt x="59" y="97"/>
                    </a:lnTo>
                    <a:lnTo>
                      <a:pt x="59" y="101"/>
                    </a:lnTo>
                    <a:lnTo>
                      <a:pt x="62" y="101"/>
                    </a:lnTo>
                    <a:lnTo>
                      <a:pt x="65" y="101"/>
                    </a:lnTo>
                    <a:lnTo>
                      <a:pt x="59" y="108"/>
                    </a:lnTo>
                    <a:lnTo>
                      <a:pt x="57" y="108"/>
                    </a:lnTo>
                    <a:lnTo>
                      <a:pt x="54" y="108"/>
                    </a:lnTo>
                    <a:lnTo>
                      <a:pt x="51" y="108"/>
                    </a:lnTo>
                    <a:lnTo>
                      <a:pt x="46" y="108"/>
                    </a:lnTo>
                    <a:lnTo>
                      <a:pt x="43" y="101"/>
                    </a:lnTo>
                    <a:lnTo>
                      <a:pt x="44" y="100"/>
                    </a:lnTo>
                    <a:lnTo>
                      <a:pt x="40" y="97"/>
                    </a:lnTo>
                    <a:lnTo>
                      <a:pt x="39" y="97"/>
                    </a:lnTo>
                    <a:lnTo>
                      <a:pt x="38" y="97"/>
                    </a:lnTo>
                    <a:lnTo>
                      <a:pt x="36" y="97"/>
                    </a:lnTo>
                    <a:lnTo>
                      <a:pt x="32" y="101"/>
                    </a:lnTo>
                    <a:lnTo>
                      <a:pt x="28" y="101"/>
                    </a:lnTo>
                    <a:lnTo>
                      <a:pt x="23" y="101"/>
                    </a:lnTo>
                    <a:lnTo>
                      <a:pt x="20" y="101"/>
                    </a:lnTo>
                    <a:lnTo>
                      <a:pt x="20" y="104"/>
                    </a:lnTo>
                    <a:lnTo>
                      <a:pt x="17" y="108"/>
                    </a:lnTo>
                    <a:lnTo>
                      <a:pt x="15" y="108"/>
                    </a:lnTo>
                    <a:lnTo>
                      <a:pt x="15" y="112"/>
                    </a:lnTo>
                    <a:lnTo>
                      <a:pt x="9" y="112"/>
                    </a:lnTo>
                    <a:lnTo>
                      <a:pt x="9" y="116"/>
                    </a:lnTo>
                    <a:lnTo>
                      <a:pt x="8" y="116"/>
                    </a:lnTo>
                    <a:lnTo>
                      <a:pt x="8" y="120"/>
                    </a:lnTo>
                    <a:lnTo>
                      <a:pt x="6" y="123"/>
                    </a:lnTo>
                    <a:lnTo>
                      <a:pt x="4" y="126"/>
                    </a:lnTo>
                    <a:lnTo>
                      <a:pt x="2" y="123"/>
                    </a:lnTo>
                    <a:lnTo>
                      <a:pt x="1" y="127"/>
                    </a:lnTo>
                    <a:lnTo>
                      <a:pt x="1" y="135"/>
                    </a:lnTo>
                    <a:lnTo>
                      <a:pt x="1" y="138"/>
                    </a:lnTo>
                    <a:lnTo>
                      <a:pt x="1" y="141"/>
                    </a:lnTo>
                    <a:lnTo>
                      <a:pt x="2" y="145"/>
                    </a:lnTo>
                    <a:lnTo>
                      <a:pt x="1" y="146"/>
                    </a:lnTo>
                    <a:lnTo>
                      <a:pt x="0" y="153"/>
                    </a:lnTo>
                    <a:lnTo>
                      <a:pt x="0" y="157"/>
                    </a:lnTo>
                    <a:lnTo>
                      <a:pt x="1" y="157"/>
                    </a:lnTo>
                    <a:lnTo>
                      <a:pt x="4" y="157"/>
                    </a:lnTo>
                    <a:lnTo>
                      <a:pt x="8" y="157"/>
                    </a:lnTo>
                    <a:lnTo>
                      <a:pt x="12" y="153"/>
                    </a:lnTo>
                    <a:lnTo>
                      <a:pt x="20" y="153"/>
                    </a:lnTo>
                    <a:lnTo>
                      <a:pt x="24" y="153"/>
                    </a:lnTo>
                    <a:lnTo>
                      <a:pt x="25" y="153"/>
                    </a:lnTo>
                    <a:lnTo>
                      <a:pt x="28" y="153"/>
                    </a:lnTo>
                    <a:lnTo>
                      <a:pt x="30" y="153"/>
                    </a:lnTo>
                    <a:lnTo>
                      <a:pt x="30" y="157"/>
                    </a:lnTo>
                    <a:lnTo>
                      <a:pt x="25" y="157"/>
                    </a:lnTo>
                    <a:lnTo>
                      <a:pt x="24" y="157"/>
                    </a:lnTo>
                    <a:lnTo>
                      <a:pt x="24" y="160"/>
                    </a:lnTo>
                    <a:lnTo>
                      <a:pt x="20" y="161"/>
                    </a:lnTo>
                    <a:lnTo>
                      <a:pt x="20" y="164"/>
                    </a:lnTo>
                    <a:lnTo>
                      <a:pt x="20" y="165"/>
                    </a:lnTo>
                    <a:lnTo>
                      <a:pt x="19" y="165"/>
                    </a:lnTo>
                    <a:lnTo>
                      <a:pt x="19" y="164"/>
                    </a:lnTo>
                    <a:lnTo>
                      <a:pt x="19" y="165"/>
                    </a:lnTo>
                    <a:lnTo>
                      <a:pt x="17" y="168"/>
                    </a:lnTo>
                    <a:lnTo>
                      <a:pt x="20" y="170"/>
                    </a:lnTo>
                    <a:lnTo>
                      <a:pt x="20" y="172"/>
                    </a:lnTo>
                    <a:lnTo>
                      <a:pt x="23" y="174"/>
                    </a:lnTo>
                    <a:lnTo>
                      <a:pt x="24" y="174"/>
                    </a:lnTo>
                    <a:lnTo>
                      <a:pt x="28" y="183"/>
                    </a:lnTo>
                    <a:lnTo>
                      <a:pt x="24" y="183"/>
                    </a:lnTo>
                    <a:lnTo>
                      <a:pt x="24" y="185"/>
                    </a:lnTo>
                    <a:lnTo>
                      <a:pt x="24" y="187"/>
                    </a:lnTo>
                    <a:lnTo>
                      <a:pt x="25" y="187"/>
                    </a:lnTo>
                    <a:lnTo>
                      <a:pt x="25" y="189"/>
                    </a:lnTo>
                    <a:lnTo>
                      <a:pt x="32" y="187"/>
                    </a:lnTo>
                    <a:lnTo>
                      <a:pt x="32" y="189"/>
                    </a:lnTo>
                    <a:lnTo>
                      <a:pt x="32" y="187"/>
                    </a:lnTo>
                    <a:lnTo>
                      <a:pt x="32" y="189"/>
                    </a:lnTo>
                    <a:lnTo>
                      <a:pt x="32" y="193"/>
                    </a:lnTo>
                    <a:lnTo>
                      <a:pt x="32" y="197"/>
                    </a:lnTo>
                    <a:lnTo>
                      <a:pt x="30" y="197"/>
                    </a:lnTo>
                    <a:lnTo>
                      <a:pt x="30" y="195"/>
                    </a:lnTo>
                    <a:lnTo>
                      <a:pt x="28" y="197"/>
                    </a:lnTo>
                    <a:lnTo>
                      <a:pt x="30" y="200"/>
                    </a:lnTo>
                    <a:lnTo>
                      <a:pt x="28" y="200"/>
                    </a:lnTo>
                    <a:lnTo>
                      <a:pt x="28" y="202"/>
                    </a:lnTo>
                    <a:lnTo>
                      <a:pt x="25" y="200"/>
                    </a:lnTo>
                    <a:lnTo>
                      <a:pt x="25" y="202"/>
                    </a:lnTo>
                    <a:lnTo>
                      <a:pt x="25" y="200"/>
                    </a:lnTo>
                    <a:lnTo>
                      <a:pt x="20" y="202"/>
                    </a:lnTo>
                    <a:lnTo>
                      <a:pt x="23" y="202"/>
                    </a:lnTo>
                    <a:lnTo>
                      <a:pt x="20" y="204"/>
                    </a:lnTo>
                    <a:lnTo>
                      <a:pt x="23" y="206"/>
                    </a:lnTo>
                    <a:lnTo>
                      <a:pt x="24" y="208"/>
                    </a:lnTo>
                    <a:lnTo>
                      <a:pt x="25" y="206"/>
                    </a:lnTo>
                    <a:lnTo>
                      <a:pt x="25" y="208"/>
                    </a:lnTo>
                    <a:lnTo>
                      <a:pt x="25" y="210"/>
                    </a:lnTo>
                    <a:lnTo>
                      <a:pt x="28" y="214"/>
                    </a:lnTo>
                    <a:lnTo>
                      <a:pt x="25" y="212"/>
                    </a:lnTo>
                    <a:lnTo>
                      <a:pt x="24" y="212"/>
                    </a:lnTo>
                    <a:lnTo>
                      <a:pt x="28" y="214"/>
                    </a:lnTo>
                    <a:lnTo>
                      <a:pt x="30" y="219"/>
                    </a:lnTo>
                    <a:lnTo>
                      <a:pt x="28" y="219"/>
                    </a:lnTo>
                    <a:lnTo>
                      <a:pt x="28" y="216"/>
                    </a:lnTo>
                    <a:lnTo>
                      <a:pt x="28" y="219"/>
                    </a:lnTo>
                    <a:lnTo>
                      <a:pt x="30" y="219"/>
                    </a:lnTo>
                    <a:lnTo>
                      <a:pt x="32" y="219"/>
                    </a:lnTo>
                    <a:lnTo>
                      <a:pt x="32" y="216"/>
                    </a:lnTo>
                    <a:lnTo>
                      <a:pt x="39" y="219"/>
                    </a:lnTo>
                    <a:lnTo>
                      <a:pt x="36" y="220"/>
                    </a:lnTo>
                    <a:lnTo>
                      <a:pt x="32" y="220"/>
                    </a:lnTo>
                    <a:lnTo>
                      <a:pt x="24" y="223"/>
                    </a:lnTo>
                    <a:lnTo>
                      <a:pt x="23" y="220"/>
                    </a:lnTo>
                    <a:lnTo>
                      <a:pt x="20" y="219"/>
                    </a:lnTo>
                    <a:lnTo>
                      <a:pt x="20" y="220"/>
                    </a:lnTo>
                    <a:lnTo>
                      <a:pt x="20" y="225"/>
                    </a:lnTo>
                    <a:lnTo>
                      <a:pt x="19" y="225"/>
                    </a:lnTo>
                    <a:lnTo>
                      <a:pt x="17" y="219"/>
                    </a:lnTo>
                    <a:lnTo>
                      <a:pt x="17" y="216"/>
                    </a:lnTo>
                    <a:lnTo>
                      <a:pt x="19" y="216"/>
                    </a:lnTo>
                    <a:lnTo>
                      <a:pt x="19" y="212"/>
                    </a:lnTo>
                    <a:lnTo>
                      <a:pt x="15" y="210"/>
                    </a:lnTo>
                    <a:lnTo>
                      <a:pt x="15" y="208"/>
                    </a:lnTo>
                    <a:lnTo>
                      <a:pt x="15" y="204"/>
                    </a:lnTo>
                    <a:lnTo>
                      <a:pt x="15" y="202"/>
                    </a:lnTo>
                    <a:lnTo>
                      <a:pt x="9" y="202"/>
                    </a:lnTo>
                    <a:lnTo>
                      <a:pt x="8" y="204"/>
                    </a:lnTo>
                    <a:lnTo>
                      <a:pt x="8" y="206"/>
                    </a:lnTo>
                    <a:lnTo>
                      <a:pt x="8" y="212"/>
                    </a:lnTo>
                    <a:lnTo>
                      <a:pt x="9" y="214"/>
                    </a:lnTo>
                    <a:lnTo>
                      <a:pt x="9" y="219"/>
                    </a:lnTo>
                    <a:lnTo>
                      <a:pt x="9" y="216"/>
                    </a:lnTo>
                    <a:lnTo>
                      <a:pt x="15" y="219"/>
                    </a:lnTo>
                    <a:lnTo>
                      <a:pt x="15" y="220"/>
                    </a:lnTo>
                    <a:lnTo>
                      <a:pt x="12" y="219"/>
                    </a:lnTo>
                    <a:lnTo>
                      <a:pt x="15" y="220"/>
                    </a:lnTo>
                    <a:lnTo>
                      <a:pt x="12" y="223"/>
                    </a:lnTo>
                    <a:lnTo>
                      <a:pt x="9" y="225"/>
                    </a:lnTo>
                    <a:lnTo>
                      <a:pt x="8" y="225"/>
                    </a:lnTo>
                    <a:lnTo>
                      <a:pt x="6" y="225"/>
                    </a:lnTo>
                    <a:lnTo>
                      <a:pt x="6" y="220"/>
                    </a:lnTo>
                    <a:lnTo>
                      <a:pt x="6" y="223"/>
                    </a:lnTo>
                    <a:lnTo>
                      <a:pt x="6" y="220"/>
                    </a:lnTo>
                    <a:lnTo>
                      <a:pt x="6" y="225"/>
                    </a:lnTo>
                    <a:lnTo>
                      <a:pt x="4" y="225"/>
                    </a:lnTo>
                    <a:lnTo>
                      <a:pt x="6" y="225"/>
                    </a:lnTo>
                    <a:lnTo>
                      <a:pt x="6" y="229"/>
                    </a:lnTo>
                    <a:lnTo>
                      <a:pt x="8" y="229"/>
                    </a:lnTo>
                    <a:lnTo>
                      <a:pt x="9" y="229"/>
                    </a:lnTo>
                    <a:lnTo>
                      <a:pt x="9" y="225"/>
                    </a:lnTo>
                    <a:lnTo>
                      <a:pt x="9" y="229"/>
                    </a:lnTo>
                    <a:lnTo>
                      <a:pt x="9" y="231"/>
                    </a:lnTo>
                    <a:lnTo>
                      <a:pt x="9" y="229"/>
                    </a:lnTo>
                    <a:lnTo>
                      <a:pt x="15" y="234"/>
                    </a:lnTo>
                    <a:lnTo>
                      <a:pt x="15" y="235"/>
                    </a:lnTo>
                    <a:lnTo>
                      <a:pt x="15" y="238"/>
                    </a:lnTo>
                    <a:lnTo>
                      <a:pt x="15" y="235"/>
                    </a:lnTo>
                    <a:lnTo>
                      <a:pt x="17" y="238"/>
                    </a:lnTo>
                    <a:lnTo>
                      <a:pt x="19" y="231"/>
                    </a:lnTo>
                    <a:lnTo>
                      <a:pt x="20" y="231"/>
                    </a:lnTo>
                    <a:lnTo>
                      <a:pt x="23" y="229"/>
                    </a:lnTo>
                    <a:lnTo>
                      <a:pt x="24" y="231"/>
                    </a:lnTo>
                    <a:lnTo>
                      <a:pt x="23" y="234"/>
                    </a:lnTo>
                    <a:lnTo>
                      <a:pt x="24" y="235"/>
                    </a:lnTo>
                    <a:lnTo>
                      <a:pt x="25" y="244"/>
                    </a:lnTo>
                    <a:lnTo>
                      <a:pt x="28" y="239"/>
                    </a:lnTo>
                    <a:lnTo>
                      <a:pt x="32" y="239"/>
                    </a:lnTo>
                    <a:lnTo>
                      <a:pt x="32" y="244"/>
                    </a:lnTo>
                    <a:lnTo>
                      <a:pt x="36" y="244"/>
                    </a:lnTo>
                    <a:lnTo>
                      <a:pt x="38" y="244"/>
                    </a:lnTo>
                    <a:lnTo>
                      <a:pt x="40" y="244"/>
                    </a:lnTo>
                    <a:lnTo>
                      <a:pt x="40" y="246"/>
                    </a:lnTo>
                    <a:lnTo>
                      <a:pt x="40" y="249"/>
                    </a:lnTo>
                    <a:lnTo>
                      <a:pt x="40" y="253"/>
                    </a:lnTo>
                    <a:lnTo>
                      <a:pt x="40" y="254"/>
                    </a:lnTo>
                    <a:lnTo>
                      <a:pt x="40" y="261"/>
                    </a:lnTo>
                    <a:lnTo>
                      <a:pt x="36" y="264"/>
                    </a:lnTo>
                    <a:lnTo>
                      <a:pt x="32" y="264"/>
                    </a:lnTo>
                    <a:lnTo>
                      <a:pt x="38" y="265"/>
                    </a:lnTo>
                    <a:lnTo>
                      <a:pt x="39" y="268"/>
                    </a:lnTo>
                    <a:lnTo>
                      <a:pt x="39" y="272"/>
                    </a:lnTo>
                    <a:lnTo>
                      <a:pt x="39" y="276"/>
                    </a:lnTo>
                    <a:lnTo>
                      <a:pt x="39" y="280"/>
                    </a:lnTo>
                    <a:lnTo>
                      <a:pt x="39" y="283"/>
                    </a:lnTo>
                    <a:lnTo>
                      <a:pt x="44" y="284"/>
                    </a:lnTo>
                    <a:lnTo>
                      <a:pt x="43" y="283"/>
                    </a:lnTo>
                    <a:lnTo>
                      <a:pt x="44" y="283"/>
                    </a:lnTo>
                    <a:lnTo>
                      <a:pt x="44" y="280"/>
                    </a:lnTo>
                    <a:lnTo>
                      <a:pt x="46" y="279"/>
                    </a:lnTo>
                    <a:lnTo>
                      <a:pt x="46" y="283"/>
                    </a:lnTo>
                    <a:lnTo>
                      <a:pt x="46" y="287"/>
                    </a:lnTo>
                    <a:lnTo>
                      <a:pt x="48" y="287"/>
                    </a:lnTo>
                    <a:lnTo>
                      <a:pt x="50" y="284"/>
                    </a:lnTo>
                    <a:lnTo>
                      <a:pt x="50" y="287"/>
                    </a:lnTo>
                    <a:lnTo>
                      <a:pt x="50" y="288"/>
                    </a:lnTo>
                    <a:lnTo>
                      <a:pt x="50" y="291"/>
                    </a:lnTo>
                    <a:lnTo>
                      <a:pt x="51" y="288"/>
                    </a:lnTo>
                    <a:lnTo>
                      <a:pt x="54" y="287"/>
                    </a:lnTo>
                    <a:lnTo>
                      <a:pt x="54" y="288"/>
                    </a:lnTo>
                    <a:lnTo>
                      <a:pt x="54" y="291"/>
                    </a:lnTo>
                    <a:lnTo>
                      <a:pt x="51" y="291"/>
                    </a:lnTo>
                    <a:lnTo>
                      <a:pt x="51" y="294"/>
                    </a:lnTo>
                    <a:lnTo>
                      <a:pt x="51" y="295"/>
                    </a:lnTo>
                    <a:lnTo>
                      <a:pt x="51" y="298"/>
                    </a:lnTo>
                    <a:lnTo>
                      <a:pt x="50" y="299"/>
                    </a:lnTo>
                    <a:lnTo>
                      <a:pt x="46" y="298"/>
                    </a:lnTo>
                    <a:lnTo>
                      <a:pt x="46" y="294"/>
                    </a:lnTo>
                    <a:lnTo>
                      <a:pt x="44" y="294"/>
                    </a:lnTo>
                    <a:lnTo>
                      <a:pt x="44" y="295"/>
                    </a:lnTo>
                    <a:lnTo>
                      <a:pt x="44" y="294"/>
                    </a:lnTo>
                    <a:lnTo>
                      <a:pt x="43" y="298"/>
                    </a:lnTo>
                    <a:lnTo>
                      <a:pt x="40" y="295"/>
                    </a:lnTo>
                    <a:lnTo>
                      <a:pt x="40" y="298"/>
                    </a:lnTo>
                    <a:lnTo>
                      <a:pt x="40" y="299"/>
                    </a:lnTo>
                    <a:lnTo>
                      <a:pt x="40" y="302"/>
                    </a:lnTo>
                    <a:lnTo>
                      <a:pt x="40" y="306"/>
                    </a:lnTo>
                    <a:lnTo>
                      <a:pt x="43" y="306"/>
                    </a:lnTo>
                    <a:lnTo>
                      <a:pt x="44" y="303"/>
                    </a:lnTo>
                    <a:lnTo>
                      <a:pt x="44" y="302"/>
                    </a:lnTo>
                    <a:lnTo>
                      <a:pt x="46" y="302"/>
                    </a:lnTo>
                    <a:lnTo>
                      <a:pt x="46" y="303"/>
                    </a:lnTo>
                    <a:lnTo>
                      <a:pt x="46" y="302"/>
                    </a:lnTo>
                    <a:lnTo>
                      <a:pt x="50" y="303"/>
                    </a:lnTo>
                    <a:lnTo>
                      <a:pt x="51" y="306"/>
                    </a:lnTo>
                    <a:lnTo>
                      <a:pt x="51" y="303"/>
                    </a:lnTo>
                    <a:lnTo>
                      <a:pt x="54" y="303"/>
                    </a:lnTo>
                    <a:lnTo>
                      <a:pt x="57" y="303"/>
                    </a:lnTo>
                    <a:lnTo>
                      <a:pt x="59" y="303"/>
                    </a:lnTo>
                    <a:lnTo>
                      <a:pt x="65" y="302"/>
                    </a:lnTo>
                    <a:lnTo>
                      <a:pt x="73" y="302"/>
                    </a:lnTo>
                    <a:lnTo>
                      <a:pt x="81" y="302"/>
                    </a:lnTo>
                    <a:lnTo>
                      <a:pt x="80" y="302"/>
                    </a:lnTo>
                    <a:lnTo>
                      <a:pt x="78" y="302"/>
                    </a:lnTo>
                    <a:lnTo>
                      <a:pt x="78" y="303"/>
                    </a:lnTo>
                    <a:lnTo>
                      <a:pt x="76" y="303"/>
                    </a:lnTo>
                    <a:lnTo>
                      <a:pt x="76" y="306"/>
                    </a:lnTo>
                    <a:lnTo>
                      <a:pt x="76" y="307"/>
                    </a:lnTo>
                    <a:lnTo>
                      <a:pt x="76" y="310"/>
                    </a:lnTo>
                    <a:lnTo>
                      <a:pt x="76" y="307"/>
                    </a:lnTo>
                    <a:lnTo>
                      <a:pt x="73" y="307"/>
                    </a:lnTo>
                    <a:lnTo>
                      <a:pt x="70" y="307"/>
                    </a:lnTo>
                    <a:lnTo>
                      <a:pt x="70" y="310"/>
                    </a:lnTo>
                    <a:lnTo>
                      <a:pt x="70" y="313"/>
                    </a:lnTo>
                    <a:lnTo>
                      <a:pt x="70" y="314"/>
                    </a:lnTo>
                    <a:lnTo>
                      <a:pt x="70" y="313"/>
                    </a:lnTo>
                    <a:lnTo>
                      <a:pt x="66" y="313"/>
                    </a:lnTo>
                    <a:lnTo>
                      <a:pt x="65" y="313"/>
                    </a:lnTo>
                    <a:lnTo>
                      <a:pt x="62" y="313"/>
                    </a:lnTo>
                    <a:lnTo>
                      <a:pt x="59" y="314"/>
                    </a:lnTo>
                    <a:lnTo>
                      <a:pt x="57" y="314"/>
                    </a:lnTo>
                    <a:lnTo>
                      <a:pt x="54" y="313"/>
                    </a:lnTo>
                    <a:lnTo>
                      <a:pt x="54" y="318"/>
                    </a:lnTo>
                    <a:lnTo>
                      <a:pt x="50" y="318"/>
                    </a:lnTo>
                    <a:lnTo>
                      <a:pt x="46" y="318"/>
                    </a:lnTo>
                    <a:lnTo>
                      <a:pt x="46" y="321"/>
                    </a:lnTo>
                    <a:lnTo>
                      <a:pt x="44" y="321"/>
                    </a:lnTo>
                    <a:lnTo>
                      <a:pt x="46" y="321"/>
                    </a:lnTo>
                    <a:lnTo>
                      <a:pt x="46" y="322"/>
                    </a:lnTo>
                    <a:lnTo>
                      <a:pt x="50" y="322"/>
                    </a:lnTo>
                    <a:lnTo>
                      <a:pt x="51" y="321"/>
                    </a:lnTo>
                    <a:lnTo>
                      <a:pt x="57" y="322"/>
                    </a:lnTo>
                    <a:lnTo>
                      <a:pt x="57" y="321"/>
                    </a:lnTo>
                    <a:lnTo>
                      <a:pt x="57" y="318"/>
                    </a:lnTo>
                    <a:lnTo>
                      <a:pt x="62" y="318"/>
                    </a:lnTo>
                    <a:lnTo>
                      <a:pt x="65" y="318"/>
                    </a:lnTo>
                    <a:lnTo>
                      <a:pt x="66" y="318"/>
                    </a:lnTo>
                    <a:lnTo>
                      <a:pt x="70" y="318"/>
                    </a:lnTo>
                    <a:lnTo>
                      <a:pt x="73" y="313"/>
                    </a:lnTo>
                    <a:lnTo>
                      <a:pt x="73" y="318"/>
                    </a:lnTo>
                    <a:lnTo>
                      <a:pt x="73" y="321"/>
                    </a:lnTo>
                    <a:lnTo>
                      <a:pt x="70" y="321"/>
                    </a:lnTo>
                    <a:lnTo>
                      <a:pt x="70" y="322"/>
                    </a:lnTo>
                    <a:lnTo>
                      <a:pt x="70" y="321"/>
                    </a:lnTo>
                    <a:lnTo>
                      <a:pt x="70" y="322"/>
                    </a:lnTo>
                    <a:lnTo>
                      <a:pt x="70" y="325"/>
                    </a:lnTo>
                    <a:lnTo>
                      <a:pt x="70" y="322"/>
                    </a:lnTo>
                    <a:lnTo>
                      <a:pt x="73" y="325"/>
                    </a:lnTo>
                    <a:lnTo>
                      <a:pt x="70" y="328"/>
                    </a:lnTo>
                    <a:lnTo>
                      <a:pt x="70" y="329"/>
                    </a:lnTo>
                    <a:lnTo>
                      <a:pt x="73" y="329"/>
                    </a:lnTo>
                    <a:lnTo>
                      <a:pt x="73" y="328"/>
                    </a:lnTo>
                    <a:lnTo>
                      <a:pt x="76" y="321"/>
                    </a:lnTo>
                    <a:lnTo>
                      <a:pt x="78" y="321"/>
                    </a:lnTo>
                    <a:lnTo>
                      <a:pt x="78" y="318"/>
                    </a:lnTo>
                    <a:lnTo>
                      <a:pt x="80" y="321"/>
                    </a:lnTo>
                    <a:lnTo>
                      <a:pt x="80" y="318"/>
                    </a:lnTo>
                    <a:lnTo>
                      <a:pt x="78" y="318"/>
                    </a:lnTo>
                    <a:lnTo>
                      <a:pt x="78" y="313"/>
                    </a:lnTo>
                    <a:lnTo>
                      <a:pt x="80" y="313"/>
                    </a:lnTo>
                    <a:lnTo>
                      <a:pt x="78" y="313"/>
                    </a:lnTo>
                    <a:lnTo>
                      <a:pt x="80" y="314"/>
                    </a:lnTo>
                    <a:lnTo>
                      <a:pt x="80" y="313"/>
                    </a:lnTo>
                    <a:lnTo>
                      <a:pt x="84" y="314"/>
                    </a:lnTo>
                    <a:lnTo>
                      <a:pt x="84" y="313"/>
                    </a:lnTo>
                    <a:lnTo>
                      <a:pt x="88" y="310"/>
                    </a:lnTo>
                    <a:lnTo>
                      <a:pt x="88" y="313"/>
                    </a:lnTo>
                    <a:lnTo>
                      <a:pt x="85" y="313"/>
                    </a:lnTo>
                    <a:lnTo>
                      <a:pt x="88" y="313"/>
                    </a:lnTo>
                    <a:lnTo>
                      <a:pt x="88" y="314"/>
                    </a:lnTo>
                    <a:lnTo>
                      <a:pt x="88" y="313"/>
                    </a:lnTo>
                    <a:lnTo>
                      <a:pt x="89" y="313"/>
                    </a:lnTo>
                    <a:lnTo>
                      <a:pt x="90" y="313"/>
                    </a:lnTo>
                    <a:lnTo>
                      <a:pt x="90" y="318"/>
                    </a:lnTo>
                    <a:lnTo>
                      <a:pt x="90" y="321"/>
                    </a:lnTo>
                    <a:lnTo>
                      <a:pt x="93" y="321"/>
                    </a:lnTo>
                    <a:lnTo>
                      <a:pt x="96" y="322"/>
                    </a:lnTo>
                    <a:lnTo>
                      <a:pt x="99" y="322"/>
                    </a:lnTo>
                    <a:lnTo>
                      <a:pt x="99" y="325"/>
                    </a:lnTo>
                    <a:lnTo>
                      <a:pt x="99" y="328"/>
                    </a:lnTo>
                    <a:lnTo>
                      <a:pt x="99" y="329"/>
                    </a:lnTo>
                    <a:lnTo>
                      <a:pt x="99" y="328"/>
                    </a:lnTo>
                    <a:lnTo>
                      <a:pt x="101" y="322"/>
                    </a:lnTo>
                    <a:lnTo>
                      <a:pt x="99" y="325"/>
                    </a:lnTo>
                    <a:lnTo>
                      <a:pt x="99" y="321"/>
                    </a:lnTo>
                    <a:lnTo>
                      <a:pt x="101" y="321"/>
                    </a:lnTo>
                    <a:lnTo>
                      <a:pt x="101" y="318"/>
                    </a:lnTo>
                    <a:lnTo>
                      <a:pt x="107" y="321"/>
                    </a:lnTo>
                    <a:lnTo>
                      <a:pt x="107" y="322"/>
                    </a:lnTo>
                    <a:lnTo>
                      <a:pt x="109" y="325"/>
                    </a:lnTo>
                    <a:lnTo>
                      <a:pt x="107" y="328"/>
                    </a:lnTo>
                    <a:lnTo>
                      <a:pt x="109" y="325"/>
                    </a:lnTo>
                    <a:lnTo>
                      <a:pt x="107" y="322"/>
                    </a:lnTo>
                    <a:lnTo>
                      <a:pt x="107" y="328"/>
                    </a:lnTo>
                    <a:lnTo>
                      <a:pt x="107" y="329"/>
                    </a:lnTo>
                    <a:lnTo>
                      <a:pt x="107" y="332"/>
                    </a:lnTo>
                    <a:lnTo>
                      <a:pt x="107" y="329"/>
                    </a:lnTo>
                    <a:lnTo>
                      <a:pt x="109" y="332"/>
                    </a:lnTo>
                    <a:lnTo>
                      <a:pt x="109" y="333"/>
                    </a:lnTo>
                    <a:lnTo>
                      <a:pt x="109" y="336"/>
                    </a:lnTo>
                    <a:lnTo>
                      <a:pt x="109" y="337"/>
                    </a:lnTo>
                    <a:lnTo>
                      <a:pt x="109" y="340"/>
                    </a:lnTo>
                    <a:lnTo>
                      <a:pt x="109" y="342"/>
                    </a:lnTo>
                    <a:lnTo>
                      <a:pt x="111" y="342"/>
                    </a:lnTo>
                    <a:lnTo>
                      <a:pt x="115" y="344"/>
                    </a:lnTo>
                    <a:lnTo>
                      <a:pt x="119" y="348"/>
                    </a:lnTo>
                    <a:lnTo>
                      <a:pt x="119" y="347"/>
                    </a:lnTo>
                    <a:lnTo>
                      <a:pt x="120" y="347"/>
                    </a:lnTo>
                    <a:lnTo>
                      <a:pt x="120" y="348"/>
                    </a:lnTo>
                    <a:lnTo>
                      <a:pt x="122" y="348"/>
                    </a:lnTo>
                    <a:lnTo>
                      <a:pt x="124" y="352"/>
                    </a:lnTo>
                    <a:lnTo>
                      <a:pt x="127" y="352"/>
                    </a:lnTo>
                    <a:lnTo>
                      <a:pt x="126" y="352"/>
                    </a:lnTo>
                    <a:lnTo>
                      <a:pt x="127" y="352"/>
                    </a:lnTo>
                    <a:lnTo>
                      <a:pt x="130" y="355"/>
                    </a:lnTo>
                    <a:lnTo>
                      <a:pt x="130" y="352"/>
                    </a:lnTo>
                    <a:lnTo>
                      <a:pt x="132" y="355"/>
                    </a:lnTo>
                    <a:lnTo>
                      <a:pt x="135" y="355"/>
                    </a:lnTo>
                    <a:lnTo>
                      <a:pt x="132" y="352"/>
                    </a:lnTo>
                    <a:lnTo>
                      <a:pt x="137" y="352"/>
                    </a:lnTo>
                    <a:lnTo>
                      <a:pt x="138" y="351"/>
                    </a:lnTo>
                    <a:lnTo>
                      <a:pt x="143" y="352"/>
                    </a:lnTo>
                    <a:lnTo>
                      <a:pt x="145" y="347"/>
                    </a:lnTo>
                    <a:lnTo>
                      <a:pt x="146" y="348"/>
                    </a:lnTo>
                    <a:lnTo>
                      <a:pt x="146" y="347"/>
                    </a:lnTo>
                    <a:lnTo>
                      <a:pt x="149" y="347"/>
                    </a:lnTo>
                    <a:lnTo>
                      <a:pt x="151" y="347"/>
                    </a:lnTo>
                    <a:lnTo>
                      <a:pt x="156" y="347"/>
                    </a:lnTo>
                    <a:lnTo>
                      <a:pt x="157" y="347"/>
                    </a:lnTo>
                    <a:lnTo>
                      <a:pt x="156" y="348"/>
                    </a:lnTo>
                    <a:lnTo>
                      <a:pt x="157" y="352"/>
                    </a:lnTo>
                    <a:lnTo>
                      <a:pt x="160" y="347"/>
                    </a:lnTo>
                    <a:lnTo>
                      <a:pt x="161" y="342"/>
                    </a:lnTo>
                    <a:lnTo>
                      <a:pt x="160" y="337"/>
                    </a:lnTo>
                    <a:lnTo>
                      <a:pt x="160" y="336"/>
                    </a:lnTo>
                    <a:lnTo>
                      <a:pt x="162" y="333"/>
                    </a:lnTo>
                    <a:lnTo>
                      <a:pt x="165" y="329"/>
                    </a:lnTo>
                    <a:lnTo>
                      <a:pt x="165" y="328"/>
                    </a:lnTo>
                    <a:lnTo>
                      <a:pt x="162" y="328"/>
                    </a:lnTo>
                    <a:lnTo>
                      <a:pt x="162" y="321"/>
                    </a:lnTo>
                    <a:lnTo>
                      <a:pt x="162" y="318"/>
                    </a:lnTo>
                    <a:lnTo>
                      <a:pt x="162" y="314"/>
                    </a:lnTo>
                    <a:lnTo>
                      <a:pt x="165" y="313"/>
                    </a:lnTo>
                    <a:lnTo>
                      <a:pt x="166" y="310"/>
                    </a:lnTo>
                    <a:lnTo>
                      <a:pt x="168" y="313"/>
                    </a:lnTo>
                    <a:lnTo>
                      <a:pt x="181" y="313"/>
                    </a:lnTo>
                    <a:lnTo>
                      <a:pt x="192" y="313"/>
                    </a:lnTo>
                    <a:lnTo>
                      <a:pt x="192" y="314"/>
                    </a:lnTo>
                    <a:lnTo>
                      <a:pt x="192" y="318"/>
                    </a:lnTo>
                    <a:lnTo>
                      <a:pt x="199" y="321"/>
                    </a:lnTo>
                    <a:lnTo>
                      <a:pt x="203" y="322"/>
                    </a:lnTo>
                    <a:lnTo>
                      <a:pt x="204" y="325"/>
                    </a:lnTo>
                    <a:lnTo>
                      <a:pt x="206" y="328"/>
                    </a:lnTo>
                    <a:lnTo>
                      <a:pt x="211" y="329"/>
                    </a:lnTo>
                    <a:lnTo>
                      <a:pt x="212" y="332"/>
                    </a:lnTo>
                    <a:lnTo>
                      <a:pt x="217" y="332"/>
                    </a:lnTo>
                    <a:lnTo>
                      <a:pt x="218" y="333"/>
                    </a:lnTo>
                    <a:lnTo>
                      <a:pt x="222" y="336"/>
                    </a:lnTo>
                    <a:lnTo>
                      <a:pt x="225" y="342"/>
                    </a:lnTo>
                    <a:lnTo>
                      <a:pt x="226" y="347"/>
                    </a:lnTo>
                    <a:lnTo>
                      <a:pt x="227" y="351"/>
                    </a:lnTo>
                    <a:lnTo>
                      <a:pt x="230" y="352"/>
                    </a:lnTo>
                    <a:lnTo>
                      <a:pt x="235" y="357"/>
                    </a:lnTo>
                    <a:lnTo>
                      <a:pt x="240" y="361"/>
                    </a:lnTo>
                    <a:lnTo>
                      <a:pt x="246" y="361"/>
                    </a:lnTo>
                    <a:lnTo>
                      <a:pt x="248" y="357"/>
                    </a:lnTo>
                    <a:lnTo>
                      <a:pt x="252" y="357"/>
                    </a:lnTo>
                    <a:lnTo>
                      <a:pt x="253" y="357"/>
                    </a:lnTo>
                    <a:lnTo>
                      <a:pt x="257" y="357"/>
                    </a:lnTo>
                    <a:lnTo>
                      <a:pt x="257" y="355"/>
                    </a:lnTo>
                    <a:lnTo>
                      <a:pt x="263" y="355"/>
                    </a:lnTo>
                    <a:lnTo>
                      <a:pt x="267" y="355"/>
                    </a:lnTo>
                    <a:lnTo>
                      <a:pt x="268" y="355"/>
                    </a:lnTo>
                    <a:lnTo>
                      <a:pt x="272" y="355"/>
                    </a:lnTo>
                    <a:lnTo>
                      <a:pt x="275" y="352"/>
                    </a:lnTo>
                    <a:lnTo>
                      <a:pt x="277" y="352"/>
                    </a:lnTo>
                    <a:lnTo>
                      <a:pt x="277" y="355"/>
                    </a:lnTo>
                    <a:lnTo>
                      <a:pt x="277" y="352"/>
                    </a:lnTo>
                    <a:lnTo>
                      <a:pt x="283" y="348"/>
                    </a:lnTo>
                    <a:lnTo>
                      <a:pt x="284" y="347"/>
                    </a:lnTo>
                    <a:lnTo>
                      <a:pt x="283" y="347"/>
                    </a:lnTo>
                    <a:lnTo>
                      <a:pt x="287" y="344"/>
                    </a:lnTo>
                    <a:lnTo>
                      <a:pt x="288" y="347"/>
                    </a:lnTo>
                    <a:lnTo>
                      <a:pt x="288" y="348"/>
                    </a:lnTo>
                    <a:lnTo>
                      <a:pt x="288" y="351"/>
                    </a:lnTo>
                    <a:lnTo>
                      <a:pt x="290" y="347"/>
                    </a:lnTo>
                    <a:lnTo>
                      <a:pt x="294" y="344"/>
                    </a:lnTo>
                    <a:lnTo>
                      <a:pt x="294" y="337"/>
                    </a:lnTo>
                    <a:lnTo>
                      <a:pt x="295" y="336"/>
                    </a:lnTo>
                    <a:lnTo>
                      <a:pt x="296" y="336"/>
                    </a:lnTo>
                    <a:lnTo>
                      <a:pt x="299" y="329"/>
                    </a:lnTo>
                    <a:lnTo>
                      <a:pt x="303" y="325"/>
                    </a:lnTo>
                    <a:lnTo>
                      <a:pt x="305" y="322"/>
                    </a:lnTo>
                    <a:lnTo>
                      <a:pt x="310" y="318"/>
                    </a:lnTo>
                    <a:lnTo>
                      <a:pt x="311" y="314"/>
                    </a:lnTo>
                    <a:lnTo>
                      <a:pt x="314" y="313"/>
                    </a:lnTo>
                    <a:lnTo>
                      <a:pt x="315" y="313"/>
                    </a:lnTo>
                    <a:lnTo>
                      <a:pt x="320" y="313"/>
                    </a:lnTo>
                    <a:lnTo>
                      <a:pt x="321" y="318"/>
                    </a:lnTo>
                    <a:lnTo>
                      <a:pt x="321" y="321"/>
                    </a:lnTo>
                    <a:lnTo>
                      <a:pt x="326" y="321"/>
                    </a:lnTo>
                    <a:lnTo>
                      <a:pt x="337" y="329"/>
                    </a:lnTo>
                    <a:lnTo>
                      <a:pt x="337" y="332"/>
                    </a:lnTo>
                    <a:lnTo>
                      <a:pt x="343" y="329"/>
                    </a:lnTo>
                    <a:lnTo>
                      <a:pt x="347" y="329"/>
                    </a:lnTo>
                    <a:lnTo>
                      <a:pt x="345" y="328"/>
                    </a:lnTo>
                    <a:lnTo>
                      <a:pt x="347" y="329"/>
                    </a:lnTo>
                    <a:lnTo>
                      <a:pt x="348" y="328"/>
                    </a:lnTo>
                    <a:lnTo>
                      <a:pt x="352" y="322"/>
                    </a:lnTo>
                    <a:lnTo>
                      <a:pt x="352" y="321"/>
                    </a:lnTo>
                    <a:lnTo>
                      <a:pt x="348" y="322"/>
                    </a:lnTo>
                    <a:lnTo>
                      <a:pt x="347" y="322"/>
                    </a:lnTo>
                    <a:lnTo>
                      <a:pt x="352" y="321"/>
                    </a:lnTo>
                    <a:lnTo>
                      <a:pt x="353" y="321"/>
                    </a:lnTo>
                    <a:lnTo>
                      <a:pt x="352" y="321"/>
                    </a:lnTo>
                    <a:lnTo>
                      <a:pt x="348" y="318"/>
                    </a:lnTo>
                    <a:lnTo>
                      <a:pt x="348" y="321"/>
                    </a:lnTo>
                    <a:lnTo>
                      <a:pt x="347" y="321"/>
                    </a:lnTo>
                    <a:lnTo>
                      <a:pt x="348" y="318"/>
                    </a:lnTo>
                    <a:lnTo>
                      <a:pt x="348" y="321"/>
                    </a:lnTo>
                    <a:lnTo>
                      <a:pt x="352" y="318"/>
                    </a:lnTo>
                    <a:lnTo>
                      <a:pt x="357" y="314"/>
                    </a:lnTo>
                    <a:lnTo>
                      <a:pt x="363" y="310"/>
                    </a:lnTo>
                    <a:lnTo>
                      <a:pt x="364" y="307"/>
                    </a:lnTo>
                    <a:lnTo>
                      <a:pt x="367" y="310"/>
                    </a:lnTo>
                    <a:lnTo>
                      <a:pt x="367" y="313"/>
                    </a:lnTo>
                    <a:lnTo>
                      <a:pt x="372" y="314"/>
                    </a:lnTo>
                    <a:lnTo>
                      <a:pt x="372" y="318"/>
                    </a:lnTo>
                    <a:lnTo>
                      <a:pt x="372" y="321"/>
                    </a:lnTo>
                    <a:lnTo>
                      <a:pt x="372" y="322"/>
                    </a:lnTo>
                    <a:lnTo>
                      <a:pt x="370" y="328"/>
                    </a:lnTo>
                    <a:lnTo>
                      <a:pt x="368" y="329"/>
                    </a:lnTo>
                    <a:lnTo>
                      <a:pt x="367" y="332"/>
                    </a:lnTo>
                    <a:lnTo>
                      <a:pt x="364" y="332"/>
                    </a:lnTo>
                    <a:lnTo>
                      <a:pt x="363" y="333"/>
                    </a:lnTo>
                    <a:lnTo>
                      <a:pt x="360" y="336"/>
                    </a:lnTo>
                    <a:lnTo>
                      <a:pt x="357" y="342"/>
                    </a:lnTo>
                    <a:lnTo>
                      <a:pt x="355" y="344"/>
                    </a:lnTo>
                    <a:lnTo>
                      <a:pt x="355" y="347"/>
                    </a:lnTo>
                    <a:lnTo>
                      <a:pt x="357" y="347"/>
                    </a:lnTo>
                    <a:lnTo>
                      <a:pt x="363" y="357"/>
                    </a:lnTo>
                    <a:lnTo>
                      <a:pt x="363" y="363"/>
                    </a:lnTo>
                    <a:lnTo>
                      <a:pt x="360" y="365"/>
                    </a:lnTo>
                    <a:lnTo>
                      <a:pt x="363" y="365"/>
                    </a:lnTo>
                    <a:lnTo>
                      <a:pt x="364" y="367"/>
                    </a:lnTo>
                    <a:lnTo>
                      <a:pt x="367" y="370"/>
                    </a:lnTo>
                    <a:lnTo>
                      <a:pt x="368" y="372"/>
                    </a:lnTo>
                    <a:lnTo>
                      <a:pt x="370" y="372"/>
                    </a:lnTo>
                    <a:lnTo>
                      <a:pt x="370" y="365"/>
                    </a:lnTo>
                    <a:lnTo>
                      <a:pt x="372" y="365"/>
                    </a:lnTo>
                    <a:lnTo>
                      <a:pt x="372" y="363"/>
                    </a:lnTo>
                    <a:lnTo>
                      <a:pt x="374" y="365"/>
                    </a:lnTo>
                    <a:lnTo>
                      <a:pt x="374" y="363"/>
                    </a:lnTo>
                    <a:lnTo>
                      <a:pt x="375" y="363"/>
                    </a:lnTo>
                    <a:lnTo>
                      <a:pt x="376" y="363"/>
                    </a:lnTo>
                    <a:lnTo>
                      <a:pt x="378" y="361"/>
                    </a:lnTo>
                    <a:lnTo>
                      <a:pt x="376" y="352"/>
                    </a:lnTo>
                    <a:lnTo>
                      <a:pt x="378" y="352"/>
                    </a:lnTo>
                    <a:lnTo>
                      <a:pt x="378" y="351"/>
                    </a:lnTo>
                    <a:lnTo>
                      <a:pt x="379" y="352"/>
                    </a:lnTo>
                    <a:lnTo>
                      <a:pt x="380" y="348"/>
                    </a:lnTo>
                    <a:lnTo>
                      <a:pt x="382" y="348"/>
                    </a:lnTo>
                    <a:lnTo>
                      <a:pt x="386" y="351"/>
                    </a:lnTo>
                    <a:lnTo>
                      <a:pt x="389" y="348"/>
                    </a:lnTo>
                    <a:lnTo>
                      <a:pt x="389" y="347"/>
                    </a:lnTo>
                    <a:lnTo>
                      <a:pt x="389" y="342"/>
                    </a:lnTo>
                    <a:lnTo>
                      <a:pt x="383" y="342"/>
                    </a:lnTo>
                    <a:lnTo>
                      <a:pt x="386" y="342"/>
                    </a:lnTo>
                    <a:lnTo>
                      <a:pt x="386" y="340"/>
                    </a:lnTo>
                    <a:lnTo>
                      <a:pt x="383" y="337"/>
                    </a:lnTo>
                    <a:lnTo>
                      <a:pt x="383" y="333"/>
                    </a:lnTo>
                    <a:lnTo>
                      <a:pt x="383" y="332"/>
                    </a:lnTo>
                    <a:lnTo>
                      <a:pt x="383" y="325"/>
                    </a:lnTo>
                    <a:lnTo>
                      <a:pt x="386" y="321"/>
                    </a:lnTo>
                    <a:lnTo>
                      <a:pt x="386" y="318"/>
                    </a:lnTo>
                    <a:lnTo>
                      <a:pt x="389" y="313"/>
                    </a:lnTo>
                    <a:lnTo>
                      <a:pt x="398" y="318"/>
                    </a:lnTo>
                    <a:lnTo>
                      <a:pt x="404" y="321"/>
                    </a:lnTo>
                    <a:lnTo>
                      <a:pt x="401" y="322"/>
                    </a:lnTo>
                    <a:lnTo>
                      <a:pt x="404" y="325"/>
                    </a:lnTo>
                    <a:lnTo>
                      <a:pt x="404" y="328"/>
                    </a:lnTo>
                    <a:lnTo>
                      <a:pt x="404" y="322"/>
                    </a:lnTo>
                    <a:lnTo>
                      <a:pt x="405" y="322"/>
                    </a:lnTo>
                    <a:lnTo>
                      <a:pt x="409" y="322"/>
                    </a:lnTo>
                    <a:lnTo>
                      <a:pt x="414" y="325"/>
                    </a:lnTo>
                    <a:lnTo>
                      <a:pt x="425" y="318"/>
                    </a:lnTo>
                    <a:lnTo>
                      <a:pt x="431" y="318"/>
                    </a:lnTo>
                    <a:lnTo>
                      <a:pt x="433" y="314"/>
                    </a:lnTo>
                    <a:lnTo>
                      <a:pt x="443" y="310"/>
                    </a:lnTo>
                    <a:lnTo>
                      <a:pt x="447" y="310"/>
                    </a:lnTo>
                    <a:lnTo>
                      <a:pt x="451" y="310"/>
                    </a:lnTo>
                    <a:lnTo>
                      <a:pt x="456" y="313"/>
                    </a:lnTo>
                    <a:lnTo>
                      <a:pt x="463" y="321"/>
                    </a:lnTo>
                    <a:lnTo>
                      <a:pt x="471" y="321"/>
                    </a:lnTo>
                    <a:lnTo>
                      <a:pt x="474" y="321"/>
                    </a:lnTo>
                    <a:lnTo>
                      <a:pt x="479" y="322"/>
                    </a:lnTo>
                    <a:lnTo>
                      <a:pt x="482" y="322"/>
                    </a:lnTo>
                    <a:lnTo>
                      <a:pt x="497" y="321"/>
                    </a:lnTo>
                    <a:lnTo>
                      <a:pt x="500" y="318"/>
                    </a:lnTo>
                    <a:lnTo>
                      <a:pt x="504" y="318"/>
                    </a:lnTo>
                    <a:lnTo>
                      <a:pt x="509" y="313"/>
                    </a:lnTo>
                    <a:lnTo>
                      <a:pt x="515" y="313"/>
                    </a:lnTo>
                    <a:lnTo>
                      <a:pt x="517" y="310"/>
                    </a:lnTo>
                    <a:lnTo>
                      <a:pt x="527" y="303"/>
                    </a:lnTo>
                    <a:lnTo>
                      <a:pt x="531" y="302"/>
                    </a:lnTo>
                    <a:lnTo>
                      <a:pt x="535" y="299"/>
                    </a:lnTo>
                    <a:lnTo>
                      <a:pt x="539" y="298"/>
                    </a:lnTo>
                    <a:lnTo>
                      <a:pt x="540" y="298"/>
                    </a:lnTo>
                    <a:lnTo>
                      <a:pt x="544" y="295"/>
                    </a:lnTo>
                    <a:lnTo>
                      <a:pt x="554" y="299"/>
                    </a:lnTo>
                    <a:lnTo>
                      <a:pt x="555" y="302"/>
                    </a:lnTo>
                    <a:lnTo>
                      <a:pt x="567" y="299"/>
                    </a:lnTo>
                    <a:lnTo>
                      <a:pt x="573" y="298"/>
                    </a:lnTo>
                    <a:lnTo>
                      <a:pt x="578" y="295"/>
                    </a:lnTo>
                    <a:lnTo>
                      <a:pt x="585" y="291"/>
                    </a:lnTo>
                    <a:lnTo>
                      <a:pt x="589" y="288"/>
                    </a:lnTo>
                    <a:lnTo>
                      <a:pt x="591" y="287"/>
                    </a:lnTo>
                    <a:lnTo>
                      <a:pt x="592" y="287"/>
                    </a:lnTo>
                    <a:lnTo>
                      <a:pt x="599" y="291"/>
                    </a:lnTo>
                    <a:lnTo>
                      <a:pt x="597" y="291"/>
                    </a:lnTo>
                    <a:lnTo>
                      <a:pt x="599" y="295"/>
                    </a:lnTo>
                    <a:lnTo>
                      <a:pt x="599" y="298"/>
                    </a:lnTo>
                    <a:lnTo>
                      <a:pt x="605" y="294"/>
                    </a:lnTo>
                    <a:lnTo>
                      <a:pt x="610" y="288"/>
                    </a:lnTo>
                    <a:lnTo>
                      <a:pt x="610" y="287"/>
                    </a:lnTo>
                    <a:lnTo>
                      <a:pt x="611" y="283"/>
                    </a:lnTo>
                    <a:lnTo>
                      <a:pt x="614" y="283"/>
                    </a:lnTo>
                    <a:lnTo>
                      <a:pt x="615" y="283"/>
                    </a:lnTo>
                    <a:lnTo>
                      <a:pt x="619" y="287"/>
                    </a:lnTo>
                    <a:lnTo>
                      <a:pt x="620" y="283"/>
                    </a:lnTo>
                    <a:lnTo>
                      <a:pt x="626" y="283"/>
                    </a:lnTo>
                    <a:lnTo>
                      <a:pt x="631" y="287"/>
                    </a:lnTo>
                    <a:lnTo>
                      <a:pt x="634" y="284"/>
                    </a:lnTo>
                    <a:lnTo>
                      <a:pt x="637" y="288"/>
                    </a:lnTo>
                    <a:lnTo>
                      <a:pt x="641" y="288"/>
                    </a:lnTo>
                    <a:lnTo>
                      <a:pt x="642" y="288"/>
                    </a:lnTo>
                    <a:lnTo>
                      <a:pt x="643" y="291"/>
                    </a:lnTo>
                    <a:lnTo>
                      <a:pt x="647" y="291"/>
                    </a:lnTo>
                    <a:lnTo>
                      <a:pt x="650" y="291"/>
                    </a:lnTo>
                    <a:lnTo>
                      <a:pt x="652" y="291"/>
                    </a:lnTo>
                    <a:lnTo>
                      <a:pt x="656" y="291"/>
                    </a:lnTo>
                    <a:lnTo>
                      <a:pt x="657" y="287"/>
                    </a:lnTo>
                    <a:lnTo>
                      <a:pt x="658" y="287"/>
                    </a:lnTo>
                    <a:lnTo>
                      <a:pt x="661" y="287"/>
                    </a:lnTo>
                    <a:lnTo>
                      <a:pt x="668" y="287"/>
                    </a:lnTo>
                    <a:lnTo>
                      <a:pt x="668" y="288"/>
                    </a:lnTo>
                    <a:lnTo>
                      <a:pt x="668" y="291"/>
                    </a:lnTo>
                    <a:lnTo>
                      <a:pt x="668" y="294"/>
                    </a:lnTo>
                    <a:lnTo>
                      <a:pt x="664" y="298"/>
                    </a:lnTo>
                    <a:lnTo>
                      <a:pt x="668" y="302"/>
                    </a:lnTo>
                    <a:lnTo>
                      <a:pt x="668" y="303"/>
                    </a:lnTo>
                    <a:lnTo>
                      <a:pt x="668" y="306"/>
                    </a:lnTo>
                    <a:lnTo>
                      <a:pt x="670" y="302"/>
                    </a:lnTo>
                    <a:lnTo>
                      <a:pt x="673" y="302"/>
                    </a:lnTo>
                    <a:lnTo>
                      <a:pt x="681" y="291"/>
                    </a:lnTo>
                    <a:lnTo>
                      <a:pt x="685" y="291"/>
                    </a:lnTo>
                    <a:lnTo>
                      <a:pt x="687" y="294"/>
                    </a:lnTo>
                    <a:lnTo>
                      <a:pt x="687" y="291"/>
                    </a:lnTo>
                    <a:lnTo>
                      <a:pt x="685" y="291"/>
                    </a:lnTo>
                    <a:lnTo>
                      <a:pt x="689" y="287"/>
                    </a:lnTo>
                    <a:lnTo>
                      <a:pt x="685" y="283"/>
                    </a:lnTo>
                    <a:lnTo>
                      <a:pt x="683" y="283"/>
                    </a:lnTo>
                    <a:lnTo>
                      <a:pt x="681" y="283"/>
                    </a:lnTo>
                    <a:lnTo>
                      <a:pt x="681" y="279"/>
                    </a:lnTo>
                    <a:lnTo>
                      <a:pt x="679" y="276"/>
                    </a:lnTo>
                    <a:lnTo>
                      <a:pt x="679" y="272"/>
                    </a:lnTo>
                    <a:lnTo>
                      <a:pt x="679" y="268"/>
                    </a:lnTo>
                    <a:lnTo>
                      <a:pt x="681" y="268"/>
                    </a:lnTo>
                    <a:lnTo>
                      <a:pt x="679" y="268"/>
                    </a:lnTo>
                    <a:lnTo>
                      <a:pt x="677" y="264"/>
                    </a:lnTo>
                    <a:lnTo>
                      <a:pt x="681" y="261"/>
                    </a:lnTo>
                    <a:lnTo>
                      <a:pt x="681" y="258"/>
                    </a:lnTo>
                    <a:lnTo>
                      <a:pt x="679" y="257"/>
                    </a:lnTo>
                    <a:lnTo>
                      <a:pt x="677" y="257"/>
                    </a:lnTo>
                    <a:lnTo>
                      <a:pt x="673" y="257"/>
                    </a:lnTo>
                    <a:lnTo>
                      <a:pt x="673" y="254"/>
                    </a:lnTo>
                    <a:lnTo>
                      <a:pt x="672" y="254"/>
                    </a:lnTo>
                    <a:lnTo>
                      <a:pt x="672" y="250"/>
                    </a:lnTo>
                    <a:lnTo>
                      <a:pt x="668" y="249"/>
                    </a:lnTo>
                    <a:lnTo>
                      <a:pt x="668" y="250"/>
                    </a:lnTo>
                    <a:lnTo>
                      <a:pt x="668" y="249"/>
                    </a:lnTo>
                    <a:lnTo>
                      <a:pt x="668" y="244"/>
                    </a:lnTo>
                    <a:lnTo>
                      <a:pt x="668" y="238"/>
                    </a:lnTo>
                    <a:lnTo>
                      <a:pt x="670" y="238"/>
                    </a:lnTo>
                    <a:lnTo>
                      <a:pt x="670" y="235"/>
                    </a:lnTo>
                    <a:lnTo>
                      <a:pt x="672" y="234"/>
                    </a:lnTo>
                    <a:lnTo>
                      <a:pt x="672" y="225"/>
                    </a:lnTo>
                    <a:lnTo>
                      <a:pt x="673" y="225"/>
                    </a:lnTo>
                    <a:lnTo>
                      <a:pt x="673" y="223"/>
                    </a:lnTo>
                    <a:lnTo>
                      <a:pt x="673" y="220"/>
                    </a:lnTo>
                    <a:lnTo>
                      <a:pt x="672" y="220"/>
                    </a:lnTo>
                    <a:lnTo>
                      <a:pt x="668" y="220"/>
                    </a:lnTo>
                    <a:lnTo>
                      <a:pt x="668" y="216"/>
                    </a:lnTo>
                    <a:lnTo>
                      <a:pt x="668" y="212"/>
                    </a:lnTo>
                    <a:lnTo>
                      <a:pt x="668" y="206"/>
                    </a:lnTo>
                    <a:lnTo>
                      <a:pt x="668" y="202"/>
                    </a:lnTo>
                    <a:lnTo>
                      <a:pt x="668" y="195"/>
                    </a:lnTo>
                    <a:lnTo>
                      <a:pt x="668" y="193"/>
                    </a:lnTo>
                    <a:lnTo>
                      <a:pt x="664" y="189"/>
                    </a:lnTo>
                    <a:lnTo>
                      <a:pt x="664" y="187"/>
                    </a:lnTo>
                    <a:lnTo>
                      <a:pt x="662" y="185"/>
                    </a:lnTo>
                    <a:lnTo>
                      <a:pt x="664" y="183"/>
                    </a:lnTo>
                    <a:lnTo>
                      <a:pt x="662" y="180"/>
                    </a:lnTo>
                    <a:lnTo>
                      <a:pt x="668" y="176"/>
                    </a:lnTo>
                    <a:lnTo>
                      <a:pt x="661" y="172"/>
                    </a:lnTo>
                    <a:lnTo>
                      <a:pt x="661" y="170"/>
                    </a:lnTo>
                    <a:lnTo>
                      <a:pt x="661" y="165"/>
                    </a:lnTo>
                    <a:lnTo>
                      <a:pt x="658" y="160"/>
                    </a:lnTo>
                    <a:lnTo>
                      <a:pt x="658" y="157"/>
                    </a:lnTo>
                    <a:lnTo>
                      <a:pt x="661" y="157"/>
                    </a:lnTo>
                    <a:lnTo>
                      <a:pt x="662" y="160"/>
                    </a:lnTo>
                    <a:lnTo>
                      <a:pt x="664" y="157"/>
                    </a:lnTo>
                    <a:lnTo>
                      <a:pt x="668" y="157"/>
                    </a:lnTo>
                    <a:lnTo>
                      <a:pt x="668" y="160"/>
                    </a:lnTo>
                    <a:lnTo>
                      <a:pt x="672" y="157"/>
                    </a:lnTo>
                    <a:lnTo>
                      <a:pt x="673" y="157"/>
                    </a:lnTo>
                    <a:lnTo>
                      <a:pt x="673" y="150"/>
                    </a:lnTo>
                    <a:lnTo>
                      <a:pt x="673" y="145"/>
                    </a:lnTo>
                    <a:lnTo>
                      <a:pt x="673" y="142"/>
                    </a:lnTo>
                    <a:lnTo>
                      <a:pt x="679" y="138"/>
                    </a:lnTo>
                    <a:lnTo>
                      <a:pt x="683" y="141"/>
                    </a:lnTo>
                    <a:lnTo>
                      <a:pt x="685" y="142"/>
                    </a:lnTo>
                    <a:lnTo>
                      <a:pt x="687" y="145"/>
                    </a:lnTo>
                    <a:lnTo>
                      <a:pt x="689" y="146"/>
                    </a:lnTo>
                    <a:lnTo>
                      <a:pt x="687" y="145"/>
                    </a:lnTo>
                    <a:lnTo>
                      <a:pt x="683" y="141"/>
                    </a:lnTo>
                    <a:lnTo>
                      <a:pt x="683" y="138"/>
                    </a:lnTo>
                    <a:lnTo>
                      <a:pt x="681" y="138"/>
                    </a:lnTo>
                    <a:lnTo>
                      <a:pt x="681" y="135"/>
                    </a:lnTo>
                    <a:lnTo>
                      <a:pt x="679" y="135"/>
                    </a:lnTo>
                    <a:lnTo>
                      <a:pt x="677" y="130"/>
                    </a:lnTo>
                    <a:lnTo>
                      <a:pt x="673" y="126"/>
                    </a:lnTo>
                    <a:lnTo>
                      <a:pt x="672" y="123"/>
                    </a:lnTo>
                    <a:lnTo>
                      <a:pt x="668" y="120"/>
                    </a:lnTo>
                    <a:lnTo>
                      <a:pt x="662" y="120"/>
                    </a:lnTo>
                    <a:lnTo>
                      <a:pt x="661" y="120"/>
                    </a:lnTo>
                    <a:lnTo>
                      <a:pt x="658" y="120"/>
                    </a:lnTo>
                    <a:lnTo>
                      <a:pt x="656" y="120"/>
                    </a:lnTo>
                    <a:lnTo>
                      <a:pt x="646" y="116"/>
                    </a:lnTo>
                    <a:lnTo>
                      <a:pt x="647" y="115"/>
                    </a:lnTo>
                    <a:lnTo>
                      <a:pt x="646" y="112"/>
                    </a:lnTo>
                    <a:lnTo>
                      <a:pt x="646" y="111"/>
                    </a:lnTo>
                    <a:lnTo>
                      <a:pt x="642" y="108"/>
                    </a:lnTo>
                    <a:lnTo>
                      <a:pt x="643" y="100"/>
                    </a:lnTo>
                    <a:lnTo>
                      <a:pt x="641" y="97"/>
                    </a:lnTo>
                    <a:lnTo>
                      <a:pt x="643" y="93"/>
                    </a:lnTo>
                    <a:lnTo>
                      <a:pt x="646" y="93"/>
                    </a:lnTo>
                    <a:lnTo>
                      <a:pt x="649" y="82"/>
                    </a:lnTo>
                    <a:lnTo>
                      <a:pt x="649" y="78"/>
                    </a:lnTo>
                    <a:lnTo>
                      <a:pt x="646" y="71"/>
                    </a:lnTo>
                    <a:lnTo>
                      <a:pt x="646" y="70"/>
                    </a:lnTo>
                    <a:lnTo>
                      <a:pt x="642" y="66"/>
                    </a:lnTo>
                    <a:lnTo>
                      <a:pt x="637" y="63"/>
                    </a:lnTo>
                    <a:lnTo>
                      <a:pt x="637" y="57"/>
                    </a:lnTo>
                    <a:lnTo>
                      <a:pt x="637" y="52"/>
                    </a:lnTo>
                    <a:lnTo>
                      <a:pt x="635" y="52"/>
                    </a:lnTo>
                    <a:lnTo>
                      <a:pt x="631" y="52"/>
                    </a:lnTo>
                    <a:lnTo>
                      <a:pt x="627" y="48"/>
                    </a:lnTo>
                    <a:lnTo>
                      <a:pt x="624" y="48"/>
                    </a:lnTo>
                    <a:lnTo>
                      <a:pt x="627" y="48"/>
                    </a:lnTo>
                    <a:lnTo>
                      <a:pt x="626" y="48"/>
                    </a:lnTo>
                    <a:lnTo>
                      <a:pt x="624" y="44"/>
                    </a:lnTo>
                    <a:lnTo>
                      <a:pt x="622" y="44"/>
                    </a:lnTo>
                    <a:lnTo>
                      <a:pt x="620" y="38"/>
                    </a:lnTo>
                    <a:lnTo>
                      <a:pt x="616" y="36"/>
                    </a:lnTo>
                    <a:lnTo>
                      <a:pt x="615" y="38"/>
                    </a:lnTo>
                    <a:lnTo>
                      <a:pt x="614" y="36"/>
                    </a:lnTo>
                    <a:lnTo>
                      <a:pt x="615" y="33"/>
                    </a:lnTo>
                    <a:lnTo>
                      <a:pt x="615" y="29"/>
                    </a:lnTo>
                    <a:lnTo>
                      <a:pt x="610" y="28"/>
                    </a:lnTo>
                    <a:lnTo>
                      <a:pt x="605" y="29"/>
                    </a:lnTo>
                    <a:lnTo>
                      <a:pt x="605" y="36"/>
                    </a:lnTo>
                    <a:lnTo>
                      <a:pt x="604" y="38"/>
                    </a:lnTo>
                    <a:lnTo>
                      <a:pt x="600" y="40"/>
                    </a:lnTo>
                    <a:lnTo>
                      <a:pt x="592" y="36"/>
                    </a:lnTo>
                    <a:lnTo>
                      <a:pt x="591" y="36"/>
                    </a:lnTo>
                    <a:lnTo>
                      <a:pt x="588" y="36"/>
                    </a:lnTo>
                    <a:lnTo>
                      <a:pt x="585" y="36"/>
                    </a:lnTo>
                    <a:lnTo>
                      <a:pt x="584" y="36"/>
                    </a:lnTo>
                    <a:lnTo>
                      <a:pt x="578" y="40"/>
                    </a:lnTo>
                    <a:lnTo>
                      <a:pt x="574" y="38"/>
                    </a:lnTo>
                    <a:lnTo>
                      <a:pt x="573" y="38"/>
                    </a:lnTo>
                    <a:lnTo>
                      <a:pt x="573" y="36"/>
                    </a:lnTo>
                    <a:lnTo>
                      <a:pt x="570" y="36"/>
                    </a:lnTo>
                    <a:lnTo>
                      <a:pt x="569" y="36"/>
                    </a:lnTo>
                    <a:lnTo>
                      <a:pt x="567" y="36"/>
                    </a:lnTo>
                    <a:close/>
                    <a:moveTo>
                      <a:pt x="28" y="93"/>
                    </a:moveTo>
                    <a:lnTo>
                      <a:pt x="32" y="93"/>
                    </a:lnTo>
                    <a:lnTo>
                      <a:pt x="32" y="92"/>
                    </a:lnTo>
                    <a:lnTo>
                      <a:pt x="39" y="86"/>
                    </a:lnTo>
                    <a:lnTo>
                      <a:pt x="43" y="82"/>
                    </a:lnTo>
                    <a:lnTo>
                      <a:pt x="44" y="78"/>
                    </a:lnTo>
                    <a:lnTo>
                      <a:pt x="48" y="71"/>
                    </a:lnTo>
                    <a:lnTo>
                      <a:pt x="50" y="70"/>
                    </a:lnTo>
                    <a:lnTo>
                      <a:pt x="50" y="66"/>
                    </a:lnTo>
                    <a:lnTo>
                      <a:pt x="59" y="63"/>
                    </a:lnTo>
                    <a:lnTo>
                      <a:pt x="62" y="66"/>
                    </a:lnTo>
                    <a:lnTo>
                      <a:pt x="62" y="67"/>
                    </a:lnTo>
                    <a:lnTo>
                      <a:pt x="66" y="67"/>
                    </a:lnTo>
                    <a:lnTo>
                      <a:pt x="70" y="63"/>
                    </a:lnTo>
                    <a:lnTo>
                      <a:pt x="76" y="59"/>
                    </a:lnTo>
                    <a:lnTo>
                      <a:pt x="78" y="59"/>
                    </a:lnTo>
                    <a:lnTo>
                      <a:pt x="84" y="62"/>
                    </a:lnTo>
                    <a:lnTo>
                      <a:pt x="88" y="66"/>
                    </a:lnTo>
                    <a:lnTo>
                      <a:pt x="89" y="66"/>
                    </a:lnTo>
                    <a:lnTo>
                      <a:pt x="89" y="63"/>
                    </a:lnTo>
                    <a:lnTo>
                      <a:pt x="89" y="62"/>
                    </a:lnTo>
                    <a:lnTo>
                      <a:pt x="89" y="59"/>
                    </a:lnTo>
                    <a:lnTo>
                      <a:pt x="90" y="62"/>
                    </a:lnTo>
                    <a:lnTo>
                      <a:pt x="90" y="63"/>
                    </a:lnTo>
                    <a:lnTo>
                      <a:pt x="90" y="66"/>
                    </a:lnTo>
                    <a:lnTo>
                      <a:pt x="90" y="67"/>
                    </a:lnTo>
                    <a:lnTo>
                      <a:pt x="96" y="66"/>
                    </a:lnTo>
                    <a:lnTo>
                      <a:pt x="99" y="67"/>
                    </a:lnTo>
                    <a:lnTo>
                      <a:pt x="101" y="66"/>
                    </a:lnTo>
                    <a:lnTo>
                      <a:pt x="107" y="66"/>
                    </a:lnTo>
                    <a:lnTo>
                      <a:pt x="107" y="63"/>
                    </a:lnTo>
                    <a:lnTo>
                      <a:pt x="107" y="62"/>
                    </a:lnTo>
                    <a:lnTo>
                      <a:pt x="109" y="59"/>
                    </a:lnTo>
                    <a:lnTo>
                      <a:pt x="107" y="57"/>
                    </a:lnTo>
                    <a:lnTo>
                      <a:pt x="107" y="55"/>
                    </a:lnTo>
                    <a:lnTo>
                      <a:pt x="109" y="52"/>
                    </a:lnTo>
                    <a:lnTo>
                      <a:pt x="109" y="51"/>
                    </a:lnTo>
                    <a:lnTo>
                      <a:pt x="107" y="48"/>
                    </a:lnTo>
                    <a:lnTo>
                      <a:pt x="99" y="48"/>
                    </a:lnTo>
                    <a:lnTo>
                      <a:pt x="93" y="44"/>
                    </a:lnTo>
                    <a:lnTo>
                      <a:pt x="90" y="44"/>
                    </a:lnTo>
                    <a:lnTo>
                      <a:pt x="88" y="40"/>
                    </a:lnTo>
                    <a:lnTo>
                      <a:pt x="76" y="33"/>
                    </a:lnTo>
                    <a:lnTo>
                      <a:pt x="76" y="32"/>
                    </a:lnTo>
                    <a:lnTo>
                      <a:pt x="73" y="29"/>
                    </a:lnTo>
                    <a:lnTo>
                      <a:pt x="73" y="28"/>
                    </a:lnTo>
                    <a:lnTo>
                      <a:pt x="70" y="21"/>
                    </a:lnTo>
                    <a:lnTo>
                      <a:pt x="70" y="19"/>
                    </a:lnTo>
                    <a:lnTo>
                      <a:pt x="70" y="15"/>
                    </a:lnTo>
                    <a:lnTo>
                      <a:pt x="70" y="13"/>
                    </a:lnTo>
                    <a:lnTo>
                      <a:pt x="70" y="6"/>
                    </a:lnTo>
                    <a:lnTo>
                      <a:pt x="65" y="6"/>
                    </a:lnTo>
                    <a:lnTo>
                      <a:pt x="62" y="6"/>
                    </a:lnTo>
                    <a:lnTo>
                      <a:pt x="62" y="8"/>
                    </a:lnTo>
                    <a:lnTo>
                      <a:pt x="57" y="6"/>
                    </a:lnTo>
                    <a:lnTo>
                      <a:pt x="54" y="8"/>
                    </a:lnTo>
                    <a:lnTo>
                      <a:pt x="51" y="10"/>
                    </a:lnTo>
                    <a:lnTo>
                      <a:pt x="50" y="8"/>
                    </a:lnTo>
                    <a:lnTo>
                      <a:pt x="46" y="6"/>
                    </a:lnTo>
                    <a:lnTo>
                      <a:pt x="44" y="2"/>
                    </a:lnTo>
                    <a:lnTo>
                      <a:pt x="40" y="0"/>
                    </a:lnTo>
                    <a:lnTo>
                      <a:pt x="39" y="2"/>
                    </a:lnTo>
                    <a:lnTo>
                      <a:pt x="38" y="2"/>
                    </a:lnTo>
                    <a:lnTo>
                      <a:pt x="36" y="2"/>
                    </a:lnTo>
                    <a:lnTo>
                      <a:pt x="32" y="2"/>
                    </a:lnTo>
                    <a:lnTo>
                      <a:pt x="32" y="4"/>
                    </a:lnTo>
                    <a:lnTo>
                      <a:pt x="32" y="6"/>
                    </a:lnTo>
                    <a:lnTo>
                      <a:pt x="28" y="6"/>
                    </a:lnTo>
                    <a:lnTo>
                      <a:pt x="25" y="6"/>
                    </a:lnTo>
                    <a:lnTo>
                      <a:pt x="24" y="6"/>
                    </a:lnTo>
                    <a:lnTo>
                      <a:pt x="23" y="6"/>
                    </a:lnTo>
                    <a:lnTo>
                      <a:pt x="19" y="6"/>
                    </a:lnTo>
                    <a:lnTo>
                      <a:pt x="15" y="8"/>
                    </a:lnTo>
                    <a:lnTo>
                      <a:pt x="15" y="10"/>
                    </a:lnTo>
                    <a:lnTo>
                      <a:pt x="15" y="13"/>
                    </a:lnTo>
                    <a:lnTo>
                      <a:pt x="15" y="15"/>
                    </a:lnTo>
                    <a:lnTo>
                      <a:pt x="8" y="15"/>
                    </a:lnTo>
                    <a:lnTo>
                      <a:pt x="8" y="19"/>
                    </a:lnTo>
                    <a:lnTo>
                      <a:pt x="8" y="23"/>
                    </a:lnTo>
                    <a:lnTo>
                      <a:pt x="15" y="28"/>
                    </a:lnTo>
                    <a:lnTo>
                      <a:pt x="17" y="28"/>
                    </a:lnTo>
                    <a:lnTo>
                      <a:pt x="17" y="33"/>
                    </a:lnTo>
                    <a:lnTo>
                      <a:pt x="19" y="40"/>
                    </a:lnTo>
                    <a:lnTo>
                      <a:pt x="19" y="44"/>
                    </a:lnTo>
                    <a:lnTo>
                      <a:pt x="17" y="47"/>
                    </a:lnTo>
                    <a:lnTo>
                      <a:pt x="15" y="44"/>
                    </a:lnTo>
                    <a:lnTo>
                      <a:pt x="9" y="48"/>
                    </a:lnTo>
                    <a:lnTo>
                      <a:pt x="8" y="48"/>
                    </a:lnTo>
                    <a:lnTo>
                      <a:pt x="8" y="52"/>
                    </a:lnTo>
                    <a:lnTo>
                      <a:pt x="6" y="52"/>
                    </a:lnTo>
                    <a:lnTo>
                      <a:pt x="8" y="55"/>
                    </a:lnTo>
                    <a:lnTo>
                      <a:pt x="6" y="57"/>
                    </a:lnTo>
                    <a:lnTo>
                      <a:pt x="8" y="57"/>
                    </a:lnTo>
                    <a:lnTo>
                      <a:pt x="6" y="59"/>
                    </a:lnTo>
                    <a:lnTo>
                      <a:pt x="8" y="62"/>
                    </a:lnTo>
                    <a:lnTo>
                      <a:pt x="9" y="63"/>
                    </a:lnTo>
                    <a:lnTo>
                      <a:pt x="8" y="66"/>
                    </a:lnTo>
                    <a:lnTo>
                      <a:pt x="8" y="67"/>
                    </a:lnTo>
                    <a:lnTo>
                      <a:pt x="6" y="67"/>
                    </a:lnTo>
                    <a:lnTo>
                      <a:pt x="6" y="70"/>
                    </a:lnTo>
                    <a:lnTo>
                      <a:pt x="4" y="70"/>
                    </a:lnTo>
                    <a:lnTo>
                      <a:pt x="4" y="71"/>
                    </a:lnTo>
                    <a:lnTo>
                      <a:pt x="2" y="71"/>
                    </a:lnTo>
                    <a:lnTo>
                      <a:pt x="1" y="74"/>
                    </a:lnTo>
                    <a:lnTo>
                      <a:pt x="1" y="78"/>
                    </a:lnTo>
                    <a:lnTo>
                      <a:pt x="0" y="78"/>
                    </a:lnTo>
                    <a:lnTo>
                      <a:pt x="0" y="89"/>
                    </a:lnTo>
                    <a:lnTo>
                      <a:pt x="1" y="92"/>
                    </a:lnTo>
                    <a:lnTo>
                      <a:pt x="6" y="92"/>
                    </a:lnTo>
                    <a:lnTo>
                      <a:pt x="12" y="89"/>
                    </a:lnTo>
                    <a:lnTo>
                      <a:pt x="15" y="92"/>
                    </a:lnTo>
                    <a:lnTo>
                      <a:pt x="17" y="86"/>
                    </a:lnTo>
                    <a:lnTo>
                      <a:pt x="20" y="86"/>
                    </a:lnTo>
                    <a:lnTo>
                      <a:pt x="23" y="86"/>
                    </a:lnTo>
                    <a:lnTo>
                      <a:pt x="24" y="86"/>
                    </a:lnTo>
                    <a:lnTo>
                      <a:pt x="25" y="92"/>
                    </a:lnTo>
                    <a:lnTo>
                      <a:pt x="24" y="93"/>
                    </a:lnTo>
                    <a:lnTo>
                      <a:pt x="20" y="93"/>
                    </a:lnTo>
                    <a:lnTo>
                      <a:pt x="17" y="93"/>
                    </a:lnTo>
                    <a:lnTo>
                      <a:pt x="9" y="97"/>
                    </a:lnTo>
                    <a:lnTo>
                      <a:pt x="6" y="101"/>
                    </a:lnTo>
                    <a:lnTo>
                      <a:pt x="2" y="108"/>
                    </a:lnTo>
                    <a:lnTo>
                      <a:pt x="4" y="108"/>
                    </a:lnTo>
                    <a:lnTo>
                      <a:pt x="2" y="108"/>
                    </a:lnTo>
                    <a:lnTo>
                      <a:pt x="4" y="111"/>
                    </a:lnTo>
                    <a:lnTo>
                      <a:pt x="4" y="115"/>
                    </a:lnTo>
                    <a:lnTo>
                      <a:pt x="2" y="119"/>
                    </a:lnTo>
                    <a:lnTo>
                      <a:pt x="2" y="120"/>
                    </a:lnTo>
                    <a:lnTo>
                      <a:pt x="8" y="115"/>
                    </a:lnTo>
                    <a:lnTo>
                      <a:pt x="8" y="112"/>
                    </a:lnTo>
                    <a:lnTo>
                      <a:pt x="9" y="112"/>
                    </a:lnTo>
                    <a:lnTo>
                      <a:pt x="15" y="111"/>
                    </a:lnTo>
                    <a:lnTo>
                      <a:pt x="15" y="108"/>
                    </a:lnTo>
                    <a:lnTo>
                      <a:pt x="17" y="108"/>
                    </a:lnTo>
                    <a:lnTo>
                      <a:pt x="17" y="101"/>
                    </a:lnTo>
                    <a:lnTo>
                      <a:pt x="20" y="100"/>
                    </a:lnTo>
                    <a:lnTo>
                      <a:pt x="20" y="97"/>
                    </a:lnTo>
                    <a:lnTo>
                      <a:pt x="30" y="93"/>
                    </a:lnTo>
                    <a:lnTo>
                      <a:pt x="32" y="93"/>
                    </a:lnTo>
                    <a:lnTo>
                      <a:pt x="28"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02" name="Freeform 386"/>
              <p:cNvSpPr>
                <a:spLocks/>
              </p:cNvSpPr>
              <p:nvPr/>
            </p:nvSpPr>
            <p:spPr bwMode="auto">
              <a:xfrm>
                <a:off x="2994" y="1923"/>
                <a:ext cx="189" cy="109"/>
              </a:xfrm>
              <a:custGeom>
                <a:avLst/>
                <a:gdLst/>
                <a:ahLst/>
                <a:cxnLst>
                  <a:cxn ang="0">
                    <a:pos x="549" y="49"/>
                  </a:cxn>
                  <a:cxn ang="0">
                    <a:pos x="525" y="61"/>
                  </a:cxn>
                  <a:cxn ang="0">
                    <a:pos x="497" y="64"/>
                  </a:cxn>
                  <a:cxn ang="0">
                    <a:pos x="469" y="61"/>
                  </a:cxn>
                  <a:cxn ang="0">
                    <a:pos x="446" y="65"/>
                  </a:cxn>
                  <a:cxn ang="0">
                    <a:pos x="427" y="55"/>
                  </a:cxn>
                  <a:cxn ang="0">
                    <a:pos x="410" y="53"/>
                  </a:cxn>
                  <a:cxn ang="0">
                    <a:pos x="382" y="46"/>
                  </a:cxn>
                  <a:cxn ang="0">
                    <a:pos x="368" y="31"/>
                  </a:cxn>
                  <a:cxn ang="0">
                    <a:pos x="363" y="19"/>
                  </a:cxn>
                  <a:cxn ang="0">
                    <a:pos x="330" y="8"/>
                  </a:cxn>
                  <a:cxn ang="0">
                    <a:pos x="321" y="4"/>
                  </a:cxn>
                  <a:cxn ang="0">
                    <a:pos x="264" y="2"/>
                  </a:cxn>
                  <a:cxn ang="0">
                    <a:pos x="235" y="13"/>
                  </a:cxn>
                  <a:cxn ang="0">
                    <a:pos x="218" y="30"/>
                  </a:cxn>
                  <a:cxn ang="0">
                    <a:pos x="193" y="46"/>
                  </a:cxn>
                  <a:cxn ang="0">
                    <a:pos x="165" y="55"/>
                  </a:cxn>
                  <a:cxn ang="0">
                    <a:pos x="127" y="50"/>
                  </a:cxn>
                  <a:cxn ang="0">
                    <a:pos x="107" y="61"/>
                  </a:cxn>
                  <a:cxn ang="0">
                    <a:pos x="120" y="76"/>
                  </a:cxn>
                  <a:cxn ang="0">
                    <a:pos x="126" y="80"/>
                  </a:cxn>
                  <a:cxn ang="0">
                    <a:pos x="101" y="90"/>
                  </a:cxn>
                  <a:cxn ang="0">
                    <a:pos x="101" y="99"/>
                  </a:cxn>
                  <a:cxn ang="0">
                    <a:pos x="70" y="95"/>
                  </a:cxn>
                  <a:cxn ang="0">
                    <a:pos x="65" y="99"/>
                  </a:cxn>
                  <a:cxn ang="0">
                    <a:pos x="40" y="95"/>
                  </a:cxn>
                  <a:cxn ang="0">
                    <a:pos x="20" y="102"/>
                  </a:cxn>
                  <a:cxn ang="0">
                    <a:pos x="6" y="121"/>
                  </a:cxn>
                  <a:cxn ang="0">
                    <a:pos x="1" y="144"/>
                  </a:cxn>
                  <a:cxn ang="0">
                    <a:pos x="24" y="151"/>
                  </a:cxn>
                  <a:cxn ang="0">
                    <a:pos x="20" y="159"/>
                  </a:cxn>
                  <a:cxn ang="0">
                    <a:pos x="20" y="170"/>
                  </a:cxn>
                  <a:cxn ang="0">
                    <a:pos x="25" y="187"/>
                  </a:cxn>
                  <a:cxn ang="0">
                    <a:pos x="30" y="193"/>
                  </a:cxn>
                  <a:cxn ang="0">
                    <a:pos x="20" y="200"/>
                  </a:cxn>
                  <a:cxn ang="0">
                    <a:pos x="28" y="212"/>
                  </a:cxn>
                  <a:cxn ang="0">
                    <a:pos x="30" y="217"/>
                  </a:cxn>
                  <a:cxn ang="0">
                    <a:pos x="20" y="217"/>
                  </a:cxn>
                  <a:cxn ang="0">
                    <a:pos x="15" y="208"/>
                  </a:cxn>
                  <a:cxn ang="0">
                    <a:pos x="9" y="212"/>
                  </a:cxn>
                  <a:cxn ang="0">
                    <a:pos x="9" y="223"/>
                  </a:cxn>
                  <a:cxn ang="0">
                    <a:pos x="6" y="223"/>
                  </a:cxn>
                  <a:cxn ang="0">
                    <a:pos x="15" y="232"/>
                  </a:cxn>
                  <a:cxn ang="0">
                    <a:pos x="24" y="229"/>
                  </a:cxn>
                  <a:cxn ang="0">
                    <a:pos x="38" y="242"/>
                  </a:cxn>
                  <a:cxn ang="0">
                    <a:pos x="32" y="262"/>
                  </a:cxn>
                  <a:cxn ang="0">
                    <a:pos x="43" y="281"/>
                  </a:cxn>
                  <a:cxn ang="0">
                    <a:pos x="50" y="285"/>
                  </a:cxn>
                  <a:cxn ang="0">
                    <a:pos x="51" y="292"/>
                  </a:cxn>
                  <a:cxn ang="0">
                    <a:pos x="44" y="292"/>
                  </a:cxn>
                  <a:cxn ang="0">
                    <a:pos x="43" y="304"/>
                  </a:cxn>
                  <a:cxn ang="0">
                    <a:pos x="51" y="301"/>
                  </a:cxn>
                  <a:cxn ang="0">
                    <a:pos x="80" y="300"/>
                  </a:cxn>
                  <a:cxn ang="0">
                    <a:pos x="73" y="305"/>
                  </a:cxn>
                  <a:cxn ang="0">
                    <a:pos x="70" y="311"/>
                  </a:cxn>
                  <a:cxn ang="0">
                    <a:pos x="50" y="316"/>
                  </a:cxn>
                  <a:cxn ang="0">
                    <a:pos x="57" y="320"/>
                  </a:cxn>
                  <a:cxn ang="0">
                    <a:pos x="73" y="316"/>
                  </a:cxn>
                  <a:cxn ang="0">
                    <a:pos x="73" y="323"/>
                  </a:cxn>
                  <a:cxn ang="0">
                    <a:pos x="78" y="316"/>
                  </a:cxn>
                  <a:cxn ang="0">
                    <a:pos x="80" y="311"/>
                  </a:cxn>
                  <a:cxn ang="0">
                    <a:pos x="88" y="311"/>
                  </a:cxn>
                </a:cxnLst>
                <a:rect l="0" t="0" r="r" b="b"/>
                <a:pathLst>
                  <a:path w="567" h="327">
                    <a:moveTo>
                      <a:pt x="567" y="34"/>
                    </a:moveTo>
                    <a:lnTo>
                      <a:pt x="563" y="36"/>
                    </a:lnTo>
                    <a:lnTo>
                      <a:pt x="563" y="38"/>
                    </a:lnTo>
                    <a:lnTo>
                      <a:pt x="562" y="42"/>
                    </a:lnTo>
                    <a:lnTo>
                      <a:pt x="557" y="42"/>
                    </a:lnTo>
                    <a:lnTo>
                      <a:pt x="554" y="46"/>
                    </a:lnTo>
                    <a:lnTo>
                      <a:pt x="550" y="46"/>
                    </a:lnTo>
                    <a:lnTo>
                      <a:pt x="549" y="49"/>
                    </a:lnTo>
                    <a:lnTo>
                      <a:pt x="546" y="50"/>
                    </a:lnTo>
                    <a:lnTo>
                      <a:pt x="540" y="50"/>
                    </a:lnTo>
                    <a:lnTo>
                      <a:pt x="538" y="53"/>
                    </a:lnTo>
                    <a:lnTo>
                      <a:pt x="535" y="55"/>
                    </a:lnTo>
                    <a:lnTo>
                      <a:pt x="531" y="57"/>
                    </a:lnTo>
                    <a:lnTo>
                      <a:pt x="531" y="61"/>
                    </a:lnTo>
                    <a:lnTo>
                      <a:pt x="527" y="61"/>
                    </a:lnTo>
                    <a:lnTo>
                      <a:pt x="525" y="61"/>
                    </a:lnTo>
                    <a:lnTo>
                      <a:pt x="521" y="64"/>
                    </a:lnTo>
                    <a:lnTo>
                      <a:pt x="516" y="68"/>
                    </a:lnTo>
                    <a:lnTo>
                      <a:pt x="513" y="65"/>
                    </a:lnTo>
                    <a:lnTo>
                      <a:pt x="509" y="64"/>
                    </a:lnTo>
                    <a:lnTo>
                      <a:pt x="507" y="65"/>
                    </a:lnTo>
                    <a:lnTo>
                      <a:pt x="504" y="64"/>
                    </a:lnTo>
                    <a:lnTo>
                      <a:pt x="500" y="61"/>
                    </a:lnTo>
                    <a:lnTo>
                      <a:pt x="497" y="64"/>
                    </a:lnTo>
                    <a:lnTo>
                      <a:pt x="494" y="61"/>
                    </a:lnTo>
                    <a:lnTo>
                      <a:pt x="492" y="55"/>
                    </a:lnTo>
                    <a:lnTo>
                      <a:pt x="489" y="55"/>
                    </a:lnTo>
                    <a:lnTo>
                      <a:pt x="483" y="60"/>
                    </a:lnTo>
                    <a:lnTo>
                      <a:pt x="479" y="57"/>
                    </a:lnTo>
                    <a:lnTo>
                      <a:pt x="474" y="61"/>
                    </a:lnTo>
                    <a:lnTo>
                      <a:pt x="471" y="61"/>
                    </a:lnTo>
                    <a:lnTo>
                      <a:pt x="469" y="61"/>
                    </a:lnTo>
                    <a:lnTo>
                      <a:pt x="467" y="61"/>
                    </a:lnTo>
                    <a:lnTo>
                      <a:pt x="463" y="65"/>
                    </a:lnTo>
                    <a:lnTo>
                      <a:pt x="462" y="65"/>
                    </a:lnTo>
                    <a:lnTo>
                      <a:pt x="460" y="65"/>
                    </a:lnTo>
                    <a:lnTo>
                      <a:pt x="456" y="68"/>
                    </a:lnTo>
                    <a:lnTo>
                      <a:pt x="451" y="68"/>
                    </a:lnTo>
                    <a:lnTo>
                      <a:pt x="447" y="65"/>
                    </a:lnTo>
                    <a:lnTo>
                      <a:pt x="446" y="65"/>
                    </a:lnTo>
                    <a:lnTo>
                      <a:pt x="437" y="64"/>
                    </a:lnTo>
                    <a:lnTo>
                      <a:pt x="433" y="64"/>
                    </a:lnTo>
                    <a:lnTo>
                      <a:pt x="432" y="61"/>
                    </a:lnTo>
                    <a:lnTo>
                      <a:pt x="431" y="61"/>
                    </a:lnTo>
                    <a:lnTo>
                      <a:pt x="431" y="60"/>
                    </a:lnTo>
                    <a:lnTo>
                      <a:pt x="431" y="57"/>
                    </a:lnTo>
                    <a:lnTo>
                      <a:pt x="431" y="55"/>
                    </a:lnTo>
                    <a:lnTo>
                      <a:pt x="427" y="55"/>
                    </a:lnTo>
                    <a:lnTo>
                      <a:pt x="425" y="55"/>
                    </a:lnTo>
                    <a:lnTo>
                      <a:pt x="424" y="55"/>
                    </a:lnTo>
                    <a:lnTo>
                      <a:pt x="421" y="60"/>
                    </a:lnTo>
                    <a:lnTo>
                      <a:pt x="420" y="61"/>
                    </a:lnTo>
                    <a:lnTo>
                      <a:pt x="414" y="57"/>
                    </a:lnTo>
                    <a:lnTo>
                      <a:pt x="413" y="55"/>
                    </a:lnTo>
                    <a:lnTo>
                      <a:pt x="412" y="55"/>
                    </a:lnTo>
                    <a:lnTo>
                      <a:pt x="410" y="53"/>
                    </a:lnTo>
                    <a:lnTo>
                      <a:pt x="405" y="53"/>
                    </a:lnTo>
                    <a:lnTo>
                      <a:pt x="404" y="50"/>
                    </a:lnTo>
                    <a:lnTo>
                      <a:pt x="401" y="50"/>
                    </a:lnTo>
                    <a:lnTo>
                      <a:pt x="401" y="46"/>
                    </a:lnTo>
                    <a:lnTo>
                      <a:pt x="394" y="42"/>
                    </a:lnTo>
                    <a:lnTo>
                      <a:pt x="389" y="42"/>
                    </a:lnTo>
                    <a:lnTo>
                      <a:pt x="386" y="42"/>
                    </a:lnTo>
                    <a:lnTo>
                      <a:pt x="382" y="46"/>
                    </a:lnTo>
                    <a:lnTo>
                      <a:pt x="380" y="46"/>
                    </a:lnTo>
                    <a:lnTo>
                      <a:pt x="379" y="46"/>
                    </a:lnTo>
                    <a:lnTo>
                      <a:pt x="376" y="46"/>
                    </a:lnTo>
                    <a:lnTo>
                      <a:pt x="375" y="46"/>
                    </a:lnTo>
                    <a:lnTo>
                      <a:pt x="372" y="42"/>
                    </a:lnTo>
                    <a:lnTo>
                      <a:pt x="368" y="36"/>
                    </a:lnTo>
                    <a:lnTo>
                      <a:pt x="367" y="34"/>
                    </a:lnTo>
                    <a:lnTo>
                      <a:pt x="368" y="31"/>
                    </a:lnTo>
                    <a:lnTo>
                      <a:pt x="368" y="26"/>
                    </a:lnTo>
                    <a:lnTo>
                      <a:pt x="367" y="23"/>
                    </a:lnTo>
                    <a:lnTo>
                      <a:pt x="364" y="21"/>
                    </a:lnTo>
                    <a:lnTo>
                      <a:pt x="364" y="23"/>
                    </a:lnTo>
                    <a:lnTo>
                      <a:pt x="363" y="19"/>
                    </a:lnTo>
                    <a:lnTo>
                      <a:pt x="360" y="26"/>
                    </a:lnTo>
                    <a:lnTo>
                      <a:pt x="360" y="23"/>
                    </a:lnTo>
                    <a:lnTo>
                      <a:pt x="363" y="19"/>
                    </a:lnTo>
                    <a:lnTo>
                      <a:pt x="355" y="26"/>
                    </a:lnTo>
                    <a:lnTo>
                      <a:pt x="347" y="26"/>
                    </a:lnTo>
                    <a:lnTo>
                      <a:pt x="343" y="26"/>
                    </a:lnTo>
                    <a:lnTo>
                      <a:pt x="341" y="23"/>
                    </a:lnTo>
                    <a:lnTo>
                      <a:pt x="337" y="21"/>
                    </a:lnTo>
                    <a:lnTo>
                      <a:pt x="334" y="15"/>
                    </a:lnTo>
                    <a:lnTo>
                      <a:pt x="332" y="13"/>
                    </a:lnTo>
                    <a:lnTo>
                      <a:pt x="330" y="8"/>
                    </a:lnTo>
                    <a:lnTo>
                      <a:pt x="330" y="2"/>
                    </a:lnTo>
                    <a:lnTo>
                      <a:pt x="334" y="2"/>
                    </a:lnTo>
                    <a:lnTo>
                      <a:pt x="332" y="2"/>
                    </a:lnTo>
                    <a:lnTo>
                      <a:pt x="329" y="2"/>
                    </a:lnTo>
                    <a:lnTo>
                      <a:pt x="328" y="0"/>
                    </a:lnTo>
                    <a:lnTo>
                      <a:pt x="325" y="0"/>
                    </a:lnTo>
                    <a:lnTo>
                      <a:pt x="324" y="2"/>
                    </a:lnTo>
                    <a:lnTo>
                      <a:pt x="321" y="4"/>
                    </a:lnTo>
                    <a:lnTo>
                      <a:pt x="315" y="6"/>
                    </a:lnTo>
                    <a:lnTo>
                      <a:pt x="310" y="6"/>
                    </a:lnTo>
                    <a:lnTo>
                      <a:pt x="309" y="6"/>
                    </a:lnTo>
                    <a:lnTo>
                      <a:pt x="306" y="6"/>
                    </a:lnTo>
                    <a:lnTo>
                      <a:pt x="302" y="6"/>
                    </a:lnTo>
                    <a:lnTo>
                      <a:pt x="294" y="4"/>
                    </a:lnTo>
                    <a:lnTo>
                      <a:pt x="283" y="4"/>
                    </a:lnTo>
                    <a:lnTo>
                      <a:pt x="264" y="2"/>
                    </a:lnTo>
                    <a:lnTo>
                      <a:pt x="261" y="4"/>
                    </a:lnTo>
                    <a:lnTo>
                      <a:pt x="253" y="6"/>
                    </a:lnTo>
                    <a:lnTo>
                      <a:pt x="252" y="11"/>
                    </a:lnTo>
                    <a:lnTo>
                      <a:pt x="248" y="11"/>
                    </a:lnTo>
                    <a:lnTo>
                      <a:pt x="246" y="11"/>
                    </a:lnTo>
                    <a:lnTo>
                      <a:pt x="241" y="13"/>
                    </a:lnTo>
                    <a:lnTo>
                      <a:pt x="238" y="13"/>
                    </a:lnTo>
                    <a:lnTo>
                      <a:pt x="235" y="13"/>
                    </a:lnTo>
                    <a:lnTo>
                      <a:pt x="235" y="15"/>
                    </a:lnTo>
                    <a:lnTo>
                      <a:pt x="231" y="15"/>
                    </a:lnTo>
                    <a:lnTo>
                      <a:pt x="231" y="19"/>
                    </a:lnTo>
                    <a:lnTo>
                      <a:pt x="230" y="17"/>
                    </a:lnTo>
                    <a:lnTo>
                      <a:pt x="230" y="21"/>
                    </a:lnTo>
                    <a:lnTo>
                      <a:pt x="226" y="21"/>
                    </a:lnTo>
                    <a:lnTo>
                      <a:pt x="222" y="26"/>
                    </a:lnTo>
                    <a:lnTo>
                      <a:pt x="218" y="30"/>
                    </a:lnTo>
                    <a:lnTo>
                      <a:pt x="217" y="30"/>
                    </a:lnTo>
                    <a:lnTo>
                      <a:pt x="212" y="34"/>
                    </a:lnTo>
                    <a:lnTo>
                      <a:pt x="206" y="36"/>
                    </a:lnTo>
                    <a:lnTo>
                      <a:pt x="204" y="38"/>
                    </a:lnTo>
                    <a:lnTo>
                      <a:pt x="202" y="42"/>
                    </a:lnTo>
                    <a:lnTo>
                      <a:pt x="196" y="42"/>
                    </a:lnTo>
                    <a:lnTo>
                      <a:pt x="196" y="46"/>
                    </a:lnTo>
                    <a:lnTo>
                      <a:pt x="193" y="46"/>
                    </a:lnTo>
                    <a:lnTo>
                      <a:pt x="193" y="49"/>
                    </a:lnTo>
                    <a:lnTo>
                      <a:pt x="192" y="50"/>
                    </a:lnTo>
                    <a:lnTo>
                      <a:pt x="192" y="55"/>
                    </a:lnTo>
                    <a:lnTo>
                      <a:pt x="187" y="57"/>
                    </a:lnTo>
                    <a:lnTo>
                      <a:pt x="183" y="55"/>
                    </a:lnTo>
                    <a:lnTo>
                      <a:pt x="177" y="57"/>
                    </a:lnTo>
                    <a:lnTo>
                      <a:pt x="168" y="57"/>
                    </a:lnTo>
                    <a:lnTo>
                      <a:pt x="165" y="55"/>
                    </a:lnTo>
                    <a:lnTo>
                      <a:pt x="160" y="53"/>
                    </a:lnTo>
                    <a:lnTo>
                      <a:pt x="156" y="50"/>
                    </a:lnTo>
                    <a:lnTo>
                      <a:pt x="151" y="49"/>
                    </a:lnTo>
                    <a:lnTo>
                      <a:pt x="150" y="50"/>
                    </a:lnTo>
                    <a:lnTo>
                      <a:pt x="149" y="55"/>
                    </a:lnTo>
                    <a:lnTo>
                      <a:pt x="145" y="55"/>
                    </a:lnTo>
                    <a:lnTo>
                      <a:pt x="132" y="53"/>
                    </a:lnTo>
                    <a:lnTo>
                      <a:pt x="127" y="50"/>
                    </a:lnTo>
                    <a:lnTo>
                      <a:pt x="126" y="50"/>
                    </a:lnTo>
                    <a:lnTo>
                      <a:pt x="116" y="49"/>
                    </a:lnTo>
                    <a:lnTo>
                      <a:pt x="112" y="49"/>
                    </a:lnTo>
                    <a:lnTo>
                      <a:pt x="111" y="49"/>
                    </a:lnTo>
                    <a:lnTo>
                      <a:pt x="111" y="50"/>
                    </a:lnTo>
                    <a:lnTo>
                      <a:pt x="109" y="55"/>
                    </a:lnTo>
                    <a:lnTo>
                      <a:pt x="109" y="61"/>
                    </a:lnTo>
                    <a:lnTo>
                      <a:pt x="107" y="61"/>
                    </a:lnTo>
                    <a:lnTo>
                      <a:pt x="107" y="64"/>
                    </a:lnTo>
                    <a:lnTo>
                      <a:pt x="109" y="65"/>
                    </a:lnTo>
                    <a:lnTo>
                      <a:pt x="111" y="68"/>
                    </a:lnTo>
                    <a:lnTo>
                      <a:pt x="115" y="69"/>
                    </a:lnTo>
                    <a:lnTo>
                      <a:pt x="115" y="75"/>
                    </a:lnTo>
                    <a:lnTo>
                      <a:pt x="119" y="72"/>
                    </a:lnTo>
                    <a:lnTo>
                      <a:pt x="119" y="76"/>
                    </a:lnTo>
                    <a:lnTo>
                      <a:pt x="120" y="76"/>
                    </a:lnTo>
                    <a:lnTo>
                      <a:pt x="124" y="75"/>
                    </a:lnTo>
                    <a:lnTo>
                      <a:pt x="124" y="76"/>
                    </a:lnTo>
                    <a:lnTo>
                      <a:pt x="130" y="75"/>
                    </a:lnTo>
                    <a:lnTo>
                      <a:pt x="132" y="76"/>
                    </a:lnTo>
                    <a:lnTo>
                      <a:pt x="138" y="76"/>
                    </a:lnTo>
                    <a:lnTo>
                      <a:pt x="138" y="80"/>
                    </a:lnTo>
                    <a:lnTo>
                      <a:pt x="132" y="76"/>
                    </a:lnTo>
                    <a:lnTo>
                      <a:pt x="126" y="80"/>
                    </a:lnTo>
                    <a:lnTo>
                      <a:pt x="124" y="76"/>
                    </a:lnTo>
                    <a:lnTo>
                      <a:pt x="122" y="80"/>
                    </a:lnTo>
                    <a:lnTo>
                      <a:pt x="119" y="80"/>
                    </a:lnTo>
                    <a:lnTo>
                      <a:pt x="115" y="84"/>
                    </a:lnTo>
                    <a:lnTo>
                      <a:pt x="111" y="84"/>
                    </a:lnTo>
                    <a:lnTo>
                      <a:pt x="109" y="84"/>
                    </a:lnTo>
                    <a:lnTo>
                      <a:pt x="107" y="84"/>
                    </a:lnTo>
                    <a:lnTo>
                      <a:pt x="101" y="90"/>
                    </a:lnTo>
                    <a:lnTo>
                      <a:pt x="96" y="91"/>
                    </a:lnTo>
                    <a:lnTo>
                      <a:pt x="99" y="91"/>
                    </a:lnTo>
                    <a:lnTo>
                      <a:pt x="101" y="95"/>
                    </a:lnTo>
                    <a:lnTo>
                      <a:pt x="107" y="95"/>
                    </a:lnTo>
                    <a:lnTo>
                      <a:pt x="111" y="95"/>
                    </a:lnTo>
                    <a:lnTo>
                      <a:pt x="107" y="98"/>
                    </a:lnTo>
                    <a:lnTo>
                      <a:pt x="107" y="99"/>
                    </a:lnTo>
                    <a:lnTo>
                      <a:pt x="101" y="99"/>
                    </a:lnTo>
                    <a:lnTo>
                      <a:pt x="99" y="99"/>
                    </a:lnTo>
                    <a:lnTo>
                      <a:pt x="96" y="99"/>
                    </a:lnTo>
                    <a:lnTo>
                      <a:pt x="93" y="99"/>
                    </a:lnTo>
                    <a:lnTo>
                      <a:pt x="88" y="99"/>
                    </a:lnTo>
                    <a:lnTo>
                      <a:pt x="78" y="99"/>
                    </a:lnTo>
                    <a:lnTo>
                      <a:pt x="66" y="102"/>
                    </a:lnTo>
                    <a:lnTo>
                      <a:pt x="65" y="99"/>
                    </a:lnTo>
                    <a:lnTo>
                      <a:pt x="70" y="95"/>
                    </a:lnTo>
                    <a:lnTo>
                      <a:pt x="70" y="94"/>
                    </a:lnTo>
                    <a:lnTo>
                      <a:pt x="59" y="91"/>
                    </a:lnTo>
                    <a:lnTo>
                      <a:pt x="57" y="91"/>
                    </a:lnTo>
                    <a:lnTo>
                      <a:pt x="57" y="94"/>
                    </a:lnTo>
                    <a:lnTo>
                      <a:pt x="59" y="95"/>
                    </a:lnTo>
                    <a:lnTo>
                      <a:pt x="59" y="99"/>
                    </a:lnTo>
                    <a:lnTo>
                      <a:pt x="62" y="99"/>
                    </a:lnTo>
                    <a:lnTo>
                      <a:pt x="65" y="99"/>
                    </a:lnTo>
                    <a:lnTo>
                      <a:pt x="59" y="106"/>
                    </a:lnTo>
                    <a:lnTo>
                      <a:pt x="57" y="106"/>
                    </a:lnTo>
                    <a:lnTo>
                      <a:pt x="54" y="106"/>
                    </a:lnTo>
                    <a:lnTo>
                      <a:pt x="51" y="106"/>
                    </a:lnTo>
                    <a:lnTo>
                      <a:pt x="46" y="106"/>
                    </a:lnTo>
                    <a:lnTo>
                      <a:pt x="43" y="99"/>
                    </a:lnTo>
                    <a:lnTo>
                      <a:pt x="44" y="98"/>
                    </a:lnTo>
                    <a:lnTo>
                      <a:pt x="40" y="95"/>
                    </a:lnTo>
                    <a:lnTo>
                      <a:pt x="39" y="95"/>
                    </a:lnTo>
                    <a:lnTo>
                      <a:pt x="38" y="95"/>
                    </a:lnTo>
                    <a:lnTo>
                      <a:pt x="36" y="95"/>
                    </a:lnTo>
                    <a:lnTo>
                      <a:pt x="32" y="99"/>
                    </a:lnTo>
                    <a:lnTo>
                      <a:pt x="28" y="99"/>
                    </a:lnTo>
                    <a:lnTo>
                      <a:pt x="23" y="99"/>
                    </a:lnTo>
                    <a:lnTo>
                      <a:pt x="20" y="99"/>
                    </a:lnTo>
                    <a:lnTo>
                      <a:pt x="20" y="102"/>
                    </a:lnTo>
                    <a:lnTo>
                      <a:pt x="17" y="106"/>
                    </a:lnTo>
                    <a:lnTo>
                      <a:pt x="15" y="106"/>
                    </a:lnTo>
                    <a:lnTo>
                      <a:pt x="15" y="110"/>
                    </a:lnTo>
                    <a:lnTo>
                      <a:pt x="9" y="110"/>
                    </a:lnTo>
                    <a:lnTo>
                      <a:pt x="9" y="114"/>
                    </a:lnTo>
                    <a:lnTo>
                      <a:pt x="8" y="114"/>
                    </a:lnTo>
                    <a:lnTo>
                      <a:pt x="8" y="118"/>
                    </a:lnTo>
                    <a:lnTo>
                      <a:pt x="6" y="121"/>
                    </a:lnTo>
                    <a:lnTo>
                      <a:pt x="4" y="124"/>
                    </a:lnTo>
                    <a:lnTo>
                      <a:pt x="2" y="121"/>
                    </a:lnTo>
                    <a:lnTo>
                      <a:pt x="1" y="125"/>
                    </a:lnTo>
                    <a:lnTo>
                      <a:pt x="1" y="133"/>
                    </a:lnTo>
                    <a:lnTo>
                      <a:pt x="1" y="136"/>
                    </a:lnTo>
                    <a:lnTo>
                      <a:pt x="1" y="139"/>
                    </a:lnTo>
                    <a:lnTo>
                      <a:pt x="2" y="143"/>
                    </a:lnTo>
                    <a:lnTo>
                      <a:pt x="1" y="144"/>
                    </a:lnTo>
                    <a:lnTo>
                      <a:pt x="0" y="151"/>
                    </a:lnTo>
                    <a:lnTo>
                      <a:pt x="0" y="155"/>
                    </a:lnTo>
                    <a:lnTo>
                      <a:pt x="1" y="155"/>
                    </a:lnTo>
                    <a:lnTo>
                      <a:pt x="4" y="155"/>
                    </a:lnTo>
                    <a:lnTo>
                      <a:pt x="8" y="155"/>
                    </a:lnTo>
                    <a:lnTo>
                      <a:pt x="12" y="151"/>
                    </a:lnTo>
                    <a:lnTo>
                      <a:pt x="20" y="151"/>
                    </a:lnTo>
                    <a:lnTo>
                      <a:pt x="24" y="151"/>
                    </a:lnTo>
                    <a:lnTo>
                      <a:pt x="25" y="151"/>
                    </a:lnTo>
                    <a:lnTo>
                      <a:pt x="28" y="151"/>
                    </a:lnTo>
                    <a:lnTo>
                      <a:pt x="30" y="151"/>
                    </a:lnTo>
                    <a:lnTo>
                      <a:pt x="30" y="155"/>
                    </a:lnTo>
                    <a:lnTo>
                      <a:pt x="25" y="155"/>
                    </a:lnTo>
                    <a:lnTo>
                      <a:pt x="24" y="155"/>
                    </a:lnTo>
                    <a:lnTo>
                      <a:pt x="24" y="158"/>
                    </a:lnTo>
                    <a:lnTo>
                      <a:pt x="20" y="159"/>
                    </a:lnTo>
                    <a:lnTo>
                      <a:pt x="20" y="162"/>
                    </a:lnTo>
                    <a:lnTo>
                      <a:pt x="20" y="163"/>
                    </a:lnTo>
                    <a:lnTo>
                      <a:pt x="19" y="163"/>
                    </a:lnTo>
                    <a:lnTo>
                      <a:pt x="19" y="162"/>
                    </a:lnTo>
                    <a:lnTo>
                      <a:pt x="19" y="163"/>
                    </a:lnTo>
                    <a:lnTo>
                      <a:pt x="17" y="166"/>
                    </a:lnTo>
                    <a:lnTo>
                      <a:pt x="20" y="168"/>
                    </a:lnTo>
                    <a:lnTo>
                      <a:pt x="20" y="170"/>
                    </a:lnTo>
                    <a:lnTo>
                      <a:pt x="23" y="172"/>
                    </a:lnTo>
                    <a:lnTo>
                      <a:pt x="24" y="172"/>
                    </a:lnTo>
                    <a:lnTo>
                      <a:pt x="28" y="181"/>
                    </a:lnTo>
                    <a:lnTo>
                      <a:pt x="24" y="181"/>
                    </a:lnTo>
                    <a:lnTo>
                      <a:pt x="24" y="183"/>
                    </a:lnTo>
                    <a:lnTo>
                      <a:pt x="24" y="185"/>
                    </a:lnTo>
                    <a:lnTo>
                      <a:pt x="25" y="185"/>
                    </a:lnTo>
                    <a:lnTo>
                      <a:pt x="25" y="187"/>
                    </a:lnTo>
                    <a:lnTo>
                      <a:pt x="32" y="185"/>
                    </a:lnTo>
                    <a:lnTo>
                      <a:pt x="32" y="187"/>
                    </a:lnTo>
                    <a:lnTo>
                      <a:pt x="32" y="185"/>
                    </a:lnTo>
                    <a:lnTo>
                      <a:pt x="32" y="187"/>
                    </a:lnTo>
                    <a:lnTo>
                      <a:pt x="32" y="191"/>
                    </a:lnTo>
                    <a:lnTo>
                      <a:pt x="32" y="195"/>
                    </a:lnTo>
                    <a:lnTo>
                      <a:pt x="30" y="195"/>
                    </a:lnTo>
                    <a:lnTo>
                      <a:pt x="30" y="193"/>
                    </a:lnTo>
                    <a:lnTo>
                      <a:pt x="28" y="195"/>
                    </a:lnTo>
                    <a:lnTo>
                      <a:pt x="30" y="198"/>
                    </a:lnTo>
                    <a:lnTo>
                      <a:pt x="28" y="198"/>
                    </a:lnTo>
                    <a:lnTo>
                      <a:pt x="28" y="200"/>
                    </a:lnTo>
                    <a:lnTo>
                      <a:pt x="25" y="198"/>
                    </a:lnTo>
                    <a:lnTo>
                      <a:pt x="25" y="200"/>
                    </a:lnTo>
                    <a:lnTo>
                      <a:pt x="25" y="198"/>
                    </a:lnTo>
                    <a:lnTo>
                      <a:pt x="20" y="200"/>
                    </a:lnTo>
                    <a:lnTo>
                      <a:pt x="23" y="200"/>
                    </a:lnTo>
                    <a:lnTo>
                      <a:pt x="20" y="202"/>
                    </a:lnTo>
                    <a:lnTo>
                      <a:pt x="23" y="204"/>
                    </a:lnTo>
                    <a:lnTo>
                      <a:pt x="24" y="206"/>
                    </a:lnTo>
                    <a:lnTo>
                      <a:pt x="25" y="204"/>
                    </a:lnTo>
                    <a:lnTo>
                      <a:pt x="25" y="206"/>
                    </a:lnTo>
                    <a:lnTo>
                      <a:pt x="25" y="208"/>
                    </a:lnTo>
                    <a:lnTo>
                      <a:pt x="28" y="212"/>
                    </a:lnTo>
                    <a:lnTo>
                      <a:pt x="25" y="210"/>
                    </a:lnTo>
                    <a:lnTo>
                      <a:pt x="24" y="210"/>
                    </a:lnTo>
                    <a:lnTo>
                      <a:pt x="28" y="212"/>
                    </a:lnTo>
                    <a:lnTo>
                      <a:pt x="30" y="217"/>
                    </a:lnTo>
                    <a:lnTo>
                      <a:pt x="28" y="217"/>
                    </a:lnTo>
                    <a:lnTo>
                      <a:pt x="28" y="214"/>
                    </a:lnTo>
                    <a:lnTo>
                      <a:pt x="28" y="217"/>
                    </a:lnTo>
                    <a:lnTo>
                      <a:pt x="30" y="217"/>
                    </a:lnTo>
                    <a:lnTo>
                      <a:pt x="32" y="217"/>
                    </a:lnTo>
                    <a:lnTo>
                      <a:pt x="32" y="214"/>
                    </a:lnTo>
                    <a:lnTo>
                      <a:pt x="39" y="217"/>
                    </a:lnTo>
                    <a:lnTo>
                      <a:pt x="36" y="218"/>
                    </a:lnTo>
                    <a:lnTo>
                      <a:pt x="32" y="218"/>
                    </a:lnTo>
                    <a:lnTo>
                      <a:pt x="24" y="221"/>
                    </a:lnTo>
                    <a:lnTo>
                      <a:pt x="23" y="218"/>
                    </a:lnTo>
                    <a:lnTo>
                      <a:pt x="20" y="217"/>
                    </a:lnTo>
                    <a:lnTo>
                      <a:pt x="20" y="218"/>
                    </a:lnTo>
                    <a:lnTo>
                      <a:pt x="20" y="223"/>
                    </a:lnTo>
                    <a:lnTo>
                      <a:pt x="19" y="223"/>
                    </a:lnTo>
                    <a:lnTo>
                      <a:pt x="17" y="217"/>
                    </a:lnTo>
                    <a:lnTo>
                      <a:pt x="17" y="214"/>
                    </a:lnTo>
                    <a:lnTo>
                      <a:pt x="19" y="214"/>
                    </a:lnTo>
                    <a:lnTo>
                      <a:pt x="19" y="210"/>
                    </a:lnTo>
                    <a:lnTo>
                      <a:pt x="15" y="208"/>
                    </a:lnTo>
                    <a:lnTo>
                      <a:pt x="15" y="206"/>
                    </a:lnTo>
                    <a:lnTo>
                      <a:pt x="15" y="202"/>
                    </a:lnTo>
                    <a:lnTo>
                      <a:pt x="15" y="200"/>
                    </a:lnTo>
                    <a:lnTo>
                      <a:pt x="9" y="200"/>
                    </a:lnTo>
                    <a:lnTo>
                      <a:pt x="8" y="202"/>
                    </a:lnTo>
                    <a:lnTo>
                      <a:pt x="8" y="204"/>
                    </a:lnTo>
                    <a:lnTo>
                      <a:pt x="8" y="210"/>
                    </a:lnTo>
                    <a:lnTo>
                      <a:pt x="9" y="212"/>
                    </a:lnTo>
                    <a:lnTo>
                      <a:pt x="9" y="217"/>
                    </a:lnTo>
                    <a:lnTo>
                      <a:pt x="9" y="214"/>
                    </a:lnTo>
                    <a:lnTo>
                      <a:pt x="15" y="217"/>
                    </a:lnTo>
                    <a:lnTo>
                      <a:pt x="15" y="218"/>
                    </a:lnTo>
                    <a:lnTo>
                      <a:pt x="12" y="217"/>
                    </a:lnTo>
                    <a:lnTo>
                      <a:pt x="15" y="218"/>
                    </a:lnTo>
                    <a:lnTo>
                      <a:pt x="12" y="221"/>
                    </a:lnTo>
                    <a:lnTo>
                      <a:pt x="9" y="223"/>
                    </a:lnTo>
                    <a:lnTo>
                      <a:pt x="8" y="223"/>
                    </a:lnTo>
                    <a:lnTo>
                      <a:pt x="6" y="223"/>
                    </a:lnTo>
                    <a:lnTo>
                      <a:pt x="6" y="218"/>
                    </a:lnTo>
                    <a:lnTo>
                      <a:pt x="6" y="221"/>
                    </a:lnTo>
                    <a:lnTo>
                      <a:pt x="6" y="218"/>
                    </a:lnTo>
                    <a:lnTo>
                      <a:pt x="6" y="223"/>
                    </a:lnTo>
                    <a:lnTo>
                      <a:pt x="4" y="223"/>
                    </a:lnTo>
                    <a:lnTo>
                      <a:pt x="6" y="223"/>
                    </a:lnTo>
                    <a:lnTo>
                      <a:pt x="6" y="227"/>
                    </a:lnTo>
                    <a:lnTo>
                      <a:pt x="8" y="227"/>
                    </a:lnTo>
                    <a:lnTo>
                      <a:pt x="9" y="227"/>
                    </a:lnTo>
                    <a:lnTo>
                      <a:pt x="9" y="223"/>
                    </a:lnTo>
                    <a:lnTo>
                      <a:pt x="9" y="227"/>
                    </a:lnTo>
                    <a:lnTo>
                      <a:pt x="9" y="229"/>
                    </a:lnTo>
                    <a:lnTo>
                      <a:pt x="9" y="227"/>
                    </a:lnTo>
                    <a:lnTo>
                      <a:pt x="15" y="232"/>
                    </a:lnTo>
                    <a:lnTo>
                      <a:pt x="15" y="233"/>
                    </a:lnTo>
                    <a:lnTo>
                      <a:pt x="15" y="236"/>
                    </a:lnTo>
                    <a:lnTo>
                      <a:pt x="15" y="233"/>
                    </a:lnTo>
                    <a:lnTo>
                      <a:pt x="17" y="236"/>
                    </a:lnTo>
                    <a:lnTo>
                      <a:pt x="19" y="229"/>
                    </a:lnTo>
                    <a:lnTo>
                      <a:pt x="20" y="229"/>
                    </a:lnTo>
                    <a:lnTo>
                      <a:pt x="23" y="227"/>
                    </a:lnTo>
                    <a:lnTo>
                      <a:pt x="24" y="229"/>
                    </a:lnTo>
                    <a:lnTo>
                      <a:pt x="23" y="232"/>
                    </a:lnTo>
                    <a:lnTo>
                      <a:pt x="24" y="233"/>
                    </a:lnTo>
                    <a:lnTo>
                      <a:pt x="25" y="242"/>
                    </a:lnTo>
                    <a:lnTo>
                      <a:pt x="28" y="237"/>
                    </a:lnTo>
                    <a:lnTo>
                      <a:pt x="32" y="237"/>
                    </a:lnTo>
                    <a:lnTo>
                      <a:pt x="32" y="242"/>
                    </a:lnTo>
                    <a:lnTo>
                      <a:pt x="36" y="242"/>
                    </a:lnTo>
                    <a:lnTo>
                      <a:pt x="38" y="242"/>
                    </a:lnTo>
                    <a:lnTo>
                      <a:pt x="40" y="242"/>
                    </a:lnTo>
                    <a:lnTo>
                      <a:pt x="40" y="244"/>
                    </a:lnTo>
                    <a:lnTo>
                      <a:pt x="40" y="247"/>
                    </a:lnTo>
                    <a:lnTo>
                      <a:pt x="40" y="251"/>
                    </a:lnTo>
                    <a:lnTo>
                      <a:pt x="40" y="252"/>
                    </a:lnTo>
                    <a:lnTo>
                      <a:pt x="40" y="259"/>
                    </a:lnTo>
                    <a:lnTo>
                      <a:pt x="36" y="262"/>
                    </a:lnTo>
                    <a:lnTo>
                      <a:pt x="32" y="262"/>
                    </a:lnTo>
                    <a:lnTo>
                      <a:pt x="38" y="263"/>
                    </a:lnTo>
                    <a:lnTo>
                      <a:pt x="39" y="266"/>
                    </a:lnTo>
                    <a:lnTo>
                      <a:pt x="39" y="270"/>
                    </a:lnTo>
                    <a:lnTo>
                      <a:pt x="39" y="274"/>
                    </a:lnTo>
                    <a:lnTo>
                      <a:pt x="39" y="278"/>
                    </a:lnTo>
                    <a:lnTo>
                      <a:pt x="39" y="281"/>
                    </a:lnTo>
                    <a:lnTo>
                      <a:pt x="44" y="282"/>
                    </a:lnTo>
                    <a:lnTo>
                      <a:pt x="43" y="281"/>
                    </a:lnTo>
                    <a:lnTo>
                      <a:pt x="44" y="281"/>
                    </a:lnTo>
                    <a:lnTo>
                      <a:pt x="44" y="278"/>
                    </a:lnTo>
                    <a:lnTo>
                      <a:pt x="46" y="277"/>
                    </a:lnTo>
                    <a:lnTo>
                      <a:pt x="46" y="281"/>
                    </a:lnTo>
                    <a:lnTo>
                      <a:pt x="46" y="285"/>
                    </a:lnTo>
                    <a:lnTo>
                      <a:pt x="48" y="285"/>
                    </a:lnTo>
                    <a:lnTo>
                      <a:pt x="50" y="282"/>
                    </a:lnTo>
                    <a:lnTo>
                      <a:pt x="50" y="285"/>
                    </a:lnTo>
                    <a:lnTo>
                      <a:pt x="50" y="286"/>
                    </a:lnTo>
                    <a:lnTo>
                      <a:pt x="50" y="289"/>
                    </a:lnTo>
                    <a:lnTo>
                      <a:pt x="51" y="286"/>
                    </a:lnTo>
                    <a:lnTo>
                      <a:pt x="54" y="285"/>
                    </a:lnTo>
                    <a:lnTo>
                      <a:pt x="54" y="286"/>
                    </a:lnTo>
                    <a:lnTo>
                      <a:pt x="54" y="289"/>
                    </a:lnTo>
                    <a:lnTo>
                      <a:pt x="51" y="289"/>
                    </a:lnTo>
                    <a:lnTo>
                      <a:pt x="51" y="292"/>
                    </a:lnTo>
                    <a:lnTo>
                      <a:pt x="51" y="293"/>
                    </a:lnTo>
                    <a:lnTo>
                      <a:pt x="51" y="296"/>
                    </a:lnTo>
                    <a:lnTo>
                      <a:pt x="50" y="297"/>
                    </a:lnTo>
                    <a:lnTo>
                      <a:pt x="46" y="296"/>
                    </a:lnTo>
                    <a:lnTo>
                      <a:pt x="46" y="292"/>
                    </a:lnTo>
                    <a:lnTo>
                      <a:pt x="44" y="292"/>
                    </a:lnTo>
                    <a:lnTo>
                      <a:pt x="44" y="293"/>
                    </a:lnTo>
                    <a:lnTo>
                      <a:pt x="44" y="292"/>
                    </a:lnTo>
                    <a:lnTo>
                      <a:pt x="43" y="296"/>
                    </a:lnTo>
                    <a:lnTo>
                      <a:pt x="40" y="293"/>
                    </a:lnTo>
                    <a:lnTo>
                      <a:pt x="40" y="296"/>
                    </a:lnTo>
                    <a:lnTo>
                      <a:pt x="40" y="297"/>
                    </a:lnTo>
                    <a:lnTo>
                      <a:pt x="40" y="300"/>
                    </a:lnTo>
                    <a:lnTo>
                      <a:pt x="40" y="304"/>
                    </a:lnTo>
                    <a:lnTo>
                      <a:pt x="43" y="304"/>
                    </a:lnTo>
                    <a:lnTo>
                      <a:pt x="44" y="301"/>
                    </a:lnTo>
                    <a:lnTo>
                      <a:pt x="44" y="300"/>
                    </a:lnTo>
                    <a:lnTo>
                      <a:pt x="46" y="300"/>
                    </a:lnTo>
                    <a:lnTo>
                      <a:pt x="46" y="301"/>
                    </a:lnTo>
                    <a:lnTo>
                      <a:pt x="46" y="300"/>
                    </a:lnTo>
                    <a:lnTo>
                      <a:pt x="50" y="301"/>
                    </a:lnTo>
                    <a:lnTo>
                      <a:pt x="51" y="304"/>
                    </a:lnTo>
                    <a:lnTo>
                      <a:pt x="51" y="301"/>
                    </a:lnTo>
                    <a:lnTo>
                      <a:pt x="54" y="301"/>
                    </a:lnTo>
                    <a:lnTo>
                      <a:pt x="57" y="301"/>
                    </a:lnTo>
                    <a:lnTo>
                      <a:pt x="59" y="301"/>
                    </a:lnTo>
                    <a:lnTo>
                      <a:pt x="65" y="300"/>
                    </a:lnTo>
                    <a:lnTo>
                      <a:pt x="73" y="300"/>
                    </a:lnTo>
                    <a:lnTo>
                      <a:pt x="81" y="300"/>
                    </a:lnTo>
                    <a:lnTo>
                      <a:pt x="80" y="300"/>
                    </a:lnTo>
                    <a:lnTo>
                      <a:pt x="78" y="300"/>
                    </a:lnTo>
                    <a:lnTo>
                      <a:pt x="78" y="301"/>
                    </a:lnTo>
                    <a:lnTo>
                      <a:pt x="76" y="301"/>
                    </a:lnTo>
                    <a:lnTo>
                      <a:pt x="76" y="304"/>
                    </a:lnTo>
                    <a:lnTo>
                      <a:pt x="76" y="305"/>
                    </a:lnTo>
                    <a:lnTo>
                      <a:pt x="76" y="308"/>
                    </a:lnTo>
                    <a:lnTo>
                      <a:pt x="76" y="305"/>
                    </a:lnTo>
                    <a:lnTo>
                      <a:pt x="73" y="305"/>
                    </a:lnTo>
                    <a:lnTo>
                      <a:pt x="70" y="305"/>
                    </a:lnTo>
                    <a:lnTo>
                      <a:pt x="70" y="308"/>
                    </a:lnTo>
                    <a:lnTo>
                      <a:pt x="70" y="311"/>
                    </a:lnTo>
                    <a:lnTo>
                      <a:pt x="70" y="312"/>
                    </a:lnTo>
                    <a:lnTo>
                      <a:pt x="70" y="311"/>
                    </a:lnTo>
                    <a:lnTo>
                      <a:pt x="66" y="311"/>
                    </a:lnTo>
                    <a:lnTo>
                      <a:pt x="65" y="311"/>
                    </a:lnTo>
                    <a:lnTo>
                      <a:pt x="62" y="311"/>
                    </a:lnTo>
                    <a:lnTo>
                      <a:pt x="59" y="312"/>
                    </a:lnTo>
                    <a:lnTo>
                      <a:pt x="57" y="312"/>
                    </a:lnTo>
                    <a:lnTo>
                      <a:pt x="54" y="311"/>
                    </a:lnTo>
                    <a:lnTo>
                      <a:pt x="54" y="316"/>
                    </a:lnTo>
                    <a:lnTo>
                      <a:pt x="50" y="316"/>
                    </a:lnTo>
                    <a:lnTo>
                      <a:pt x="46" y="316"/>
                    </a:lnTo>
                    <a:lnTo>
                      <a:pt x="46" y="319"/>
                    </a:lnTo>
                    <a:lnTo>
                      <a:pt x="44" y="319"/>
                    </a:lnTo>
                    <a:lnTo>
                      <a:pt x="46" y="319"/>
                    </a:lnTo>
                    <a:lnTo>
                      <a:pt x="46" y="320"/>
                    </a:lnTo>
                    <a:lnTo>
                      <a:pt x="50" y="320"/>
                    </a:lnTo>
                    <a:lnTo>
                      <a:pt x="51" y="319"/>
                    </a:lnTo>
                    <a:lnTo>
                      <a:pt x="57" y="320"/>
                    </a:lnTo>
                    <a:lnTo>
                      <a:pt x="57" y="319"/>
                    </a:lnTo>
                    <a:lnTo>
                      <a:pt x="57" y="316"/>
                    </a:lnTo>
                    <a:lnTo>
                      <a:pt x="62" y="316"/>
                    </a:lnTo>
                    <a:lnTo>
                      <a:pt x="65" y="316"/>
                    </a:lnTo>
                    <a:lnTo>
                      <a:pt x="66" y="316"/>
                    </a:lnTo>
                    <a:lnTo>
                      <a:pt x="70" y="316"/>
                    </a:lnTo>
                    <a:lnTo>
                      <a:pt x="73" y="311"/>
                    </a:lnTo>
                    <a:lnTo>
                      <a:pt x="73" y="316"/>
                    </a:lnTo>
                    <a:lnTo>
                      <a:pt x="73" y="319"/>
                    </a:lnTo>
                    <a:lnTo>
                      <a:pt x="70" y="319"/>
                    </a:lnTo>
                    <a:lnTo>
                      <a:pt x="70" y="320"/>
                    </a:lnTo>
                    <a:lnTo>
                      <a:pt x="70" y="319"/>
                    </a:lnTo>
                    <a:lnTo>
                      <a:pt x="70" y="320"/>
                    </a:lnTo>
                    <a:lnTo>
                      <a:pt x="70" y="323"/>
                    </a:lnTo>
                    <a:lnTo>
                      <a:pt x="70" y="320"/>
                    </a:lnTo>
                    <a:lnTo>
                      <a:pt x="73" y="323"/>
                    </a:lnTo>
                    <a:lnTo>
                      <a:pt x="70" y="326"/>
                    </a:lnTo>
                    <a:lnTo>
                      <a:pt x="70" y="327"/>
                    </a:lnTo>
                    <a:lnTo>
                      <a:pt x="73" y="327"/>
                    </a:lnTo>
                    <a:lnTo>
                      <a:pt x="73" y="326"/>
                    </a:lnTo>
                    <a:lnTo>
                      <a:pt x="76" y="319"/>
                    </a:lnTo>
                    <a:lnTo>
                      <a:pt x="78" y="319"/>
                    </a:lnTo>
                    <a:lnTo>
                      <a:pt x="78" y="316"/>
                    </a:lnTo>
                    <a:lnTo>
                      <a:pt x="80" y="319"/>
                    </a:lnTo>
                    <a:lnTo>
                      <a:pt x="80" y="316"/>
                    </a:lnTo>
                    <a:lnTo>
                      <a:pt x="78" y="316"/>
                    </a:lnTo>
                    <a:lnTo>
                      <a:pt x="78" y="311"/>
                    </a:lnTo>
                    <a:lnTo>
                      <a:pt x="80" y="311"/>
                    </a:lnTo>
                    <a:lnTo>
                      <a:pt x="78" y="311"/>
                    </a:lnTo>
                    <a:lnTo>
                      <a:pt x="80" y="312"/>
                    </a:lnTo>
                    <a:lnTo>
                      <a:pt x="80" y="311"/>
                    </a:lnTo>
                    <a:lnTo>
                      <a:pt x="84" y="312"/>
                    </a:lnTo>
                    <a:lnTo>
                      <a:pt x="84" y="311"/>
                    </a:lnTo>
                    <a:lnTo>
                      <a:pt x="88" y="308"/>
                    </a:lnTo>
                    <a:lnTo>
                      <a:pt x="88" y="311"/>
                    </a:lnTo>
                    <a:lnTo>
                      <a:pt x="85" y="311"/>
                    </a:lnTo>
                    <a:lnTo>
                      <a:pt x="88" y="311"/>
                    </a:lnTo>
                    <a:lnTo>
                      <a:pt x="88" y="312"/>
                    </a:lnTo>
                    <a:lnTo>
                      <a:pt x="88" y="311"/>
                    </a:lnTo>
                    <a:lnTo>
                      <a:pt x="89" y="311"/>
                    </a:lnTo>
                    <a:lnTo>
                      <a:pt x="90" y="311"/>
                    </a:lnTo>
                    <a:lnTo>
                      <a:pt x="90" y="316"/>
                    </a:lnTo>
                    <a:lnTo>
                      <a:pt x="90" y="319"/>
                    </a:lnTo>
                    <a:lnTo>
                      <a:pt x="93" y="31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01" name="Freeform 385"/>
              <p:cNvSpPr>
                <a:spLocks/>
              </p:cNvSpPr>
              <p:nvPr/>
            </p:nvSpPr>
            <p:spPr bwMode="auto">
              <a:xfrm>
                <a:off x="3025" y="1932"/>
                <a:ext cx="199" cy="115"/>
              </a:xfrm>
              <a:custGeom>
                <a:avLst/>
                <a:gdLst/>
                <a:ahLst/>
                <a:cxnLst>
                  <a:cxn ang="0">
                    <a:pos x="6" y="300"/>
                  </a:cxn>
                  <a:cxn ang="0">
                    <a:pos x="14" y="294"/>
                  </a:cxn>
                  <a:cxn ang="0">
                    <a:pos x="14" y="304"/>
                  </a:cxn>
                  <a:cxn ang="0">
                    <a:pos x="16" y="312"/>
                  </a:cxn>
                  <a:cxn ang="0">
                    <a:pos x="27" y="320"/>
                  </a:cxn>
                  <a:cxn ang="0">
                    <a:pos x="37" y="324"/>
                  </a:cxn>
                  <a:cxn ang="0">
                    <a:pos x="52" y="319"/>
                  </a:cxn>
                  <a:cxn ang="0">
                    <a:pos x="63" y="320"/>
                  </a:cxn>
                  <a:cxn ang="0">
                    <a:pos x="72" y="301"/>
                  </a:cxn>
                  <a:cxn ang="0">
                    <a:pos x="73" y="282"/>
                  </a:cxn>
                  <a:cxn ang="0">
                    <a:pos x="110" y="294"/>
                  </a:cxn>
                  <a:cxn ang="0">
                    <a:pos x="129" y="308"/>
                  </a:cxn>
                  <a:cxn ang="0">
                    <a:pos x="153" y="333"/>
                  </a:cxn>
                  <a:cxn ang="0">
                    <a:pos x="174" y="327"/>
                  </a:cxn>
                  <a:cxn ang="0">
                    <a:pos x="190" y="320"/>
                  </a:cxn>
                  <a:cxn ang="0">
                    <a:pos x="197" y="319"/>
                  </a:cxn>
                  <a:cxn ang="0">
                    <a:pos x="212" y="294"/>
                  </a:cxn>
                  <a:cxn ang="0">
                    <a:pos x="228" y="293"/>
                  </a:cxn>
                  <a:cxn ang="0">
                    <a:pos x="254" y="301"/>
                  </a:cxn>
                  <a:cxn ang="0">
                    <a:pos x="260" y="293"/>
                  </a:cxn>
                  <a:cxn ang="0">
                    <a:pos x="259" y="290"/>
                  </a:cxn>
                  <a:cxn ang="0">
                    <a:pos x="279" y="290"/>
                  </a:cxn>
                  <a:cxn ang="0">
                    <a:pos x="270" y="305"/>
                  </a:cxn>
                  <a:cxn ang="0">
                    <a:pos x="270" y="335"/>
                  </a:cxn>
                  <a:cxn ang="0">
                    <a:pos x="277" y="337"/>
                  </a:cxn>
                  <a:cxn ang="0">
                    <a:pos x="285" y="333"/>
                  </a:cxn>
                  <a:cxn ang="0">
                    <a:pos x="293" y="323"/>
                  </a:cxn>
                  <a:cxn ang="0">
                    <a:pos x="290" y="309"/>
                  </a:cxn>
                  <a:cxn ang="0">
                    <a:pos x="305" y="290"/>
                  </a:cxn>
                  <a:cxn ang="0">
                    <a:pos x="316" y="294"/>
                  </a:cxn>
                  <a:cxn ang="0">
                    <a:pos x="358" y="282"/>
                  </a:cxn>
                  <a:cxn ang="0">
                    <a:pos x="404" y="293"/>
                  </a:cxn>
                  <a:cxn ang="0">
                    <a:pos x="438" y="274"/>
                  </a:cxn>
                  <a:cxn ang="0">
                    <a:pos x="474" y="271"/>
                  </a:cxn>
                  <a:cxn ang="0">
                    <a:pos x="506" y="263"/>
                  </a:cxn>
                  <a:cxn ang="0">
                    <a:pos x="518" y="255"/>
                  </a:cxn>
                  <a:cxn ang="0">
                    <a:pos x="541" y="256"/>
                  </a:cxn>
                  <a:cxn ang="0">
                    <a:pos x="559" y="263"/>
                  </a:cxn>
                  <a:cxn ang="0">
                    <a:pos x="575" y="263"/>
                  </a:cxn>
                  <a:cxn ang="0">
                    <a:pos x="580" y="274"/>
                  </a:cxn>
                  <a:cxn ang="0">
                    <a:pos x="592" y="255"/>
                  </a:cxn>
                  <a:cxn ang="0">
                    <a:pos x="588" y="240"/>
                  </a:cxn>
                  <a:cxn ang="0">
                    <a:pos x="580" y="229"/>
                  </a:cxn>
                  <a:cxn ang="0">
                    <a:pos x="575" y="216"/>
                  </a:cxn>
                  <a:cxn ang="0">
                    <a:pos x="580" y="195"/>
                  </a:cxn>
                  <a:cxn ang="0">
                    <a:pos x="575" y="174"/>
                  </a:cxn>
                  <a:cxn ang="0">
                    <a:pos x="571" y="155"/>
                  </a:cxn>
                  <a:cxn ang="0">
                    <a:pos x="565" y="129"/>
                  </a:cxn>
                  <a:cxn ang="0">
                    <a:pos x="580" y="129"/>
                  </a:cxn>
                  <a:cxn ang="0">
                    <a:pos x="594" y="117"/>
                  </a:cxn>
                  <a:cxn ang="0">
                    <a:pos x="586" y="107"/>
                  </a:cxn>
                  <a:cxn ang="0">
                    <a:pos x="565" y="92"/>
                  </a:cxn>
                  <a:cxn ang="0">
                    <a:pos x="550" y="72"/>
                  </a:cxn>
                  <a:cxn ang="0">
                    <a:pos x="553" y="42"/>
                  </a:cxn>
                  <a:cxn ang="0">
                    <a:pos x="534" y="20"/>
                  </a:cxn>
                  <a:cxn ang="0">
                    <a:pos x="523" y="8"/>
                  </a:cxn>
                  <a:cxn ang="0">
                    <a:pos x="512" y="8"/>
                  </a:cxn>
                  <a:cxn ang="0">
                    <a:pos x="491" y="8"/>
                  </a:cxn>
                  <a:cxn ang="0">
                    <a:pos x="474" y="8"/>
                  </a:cxn>
                </a:cxnLst>
                <a:rect l="0" t="0" r="r" b="b"/>
                <a:pathLst>
                  <a:path w="596" h="344">
                    <a:moveTo>
                      <a:pt x="0" y="293"/>
                    </a:moveTo>
                    <a:lnTo>
                      <a:pt x="3" y="294"/>
                    </a:lnTo>
                    <a:lnTo>
                      <a:pt x="6" y="294"/>
                    </a:lnTo>
                    <a:lnTo>
                      <a:pt x="6" y="297"/>
                    </a:lnTo>
                    <a:lnTo>
                      <a:pt x="6" y="300"/>
                    </a:lnTo>
                    <a:lnTo>
                      <a:pt x="6" y="301"/>
                    </a:lnTo>
                    <a:lnTo>
                      <a:pt x="6" y="300"/>
                    </a:lnTo>
                    <a:lnTo>
                      <a:pt x="8" y="294"/>
                    </a:lnTo>
                    <a:lnTo>
                      <a:pt x="6" y="297"/>
                    </a:lnTo>
                    <a:lnTo>
                      <a:pt x="6" y="293"/>
                    </a:lnTo>
                    <a:lnTo>
                      <a:pt x="8" y="293"/>
                    </a:lnTo>
                    <a:lnTo>
                      <a:pt x="8" y="290"/>
                    </a:lnTo>
                    <a:lnTo>
                      <a:pt x="14" y="293"/>
                    </a:lnTo>
                    <a:lnTo>
                      <a:pt x="14" y="294"/>
                    </a:lnTo>
                    <a:lnTo>
                      <a:pt x="16" y="297"/>
                    </a:lnTo>
                    <a:lnTo>
                      <a:pt x="14" y="300"/>
                    </a:lnTo>
                    <a:lnTo>
                      <a:pt x="16" y="297"/>
                    </a:lnTo>
                    <a:lnTo>
                      <a:pt x="14" y="294"/>
                    </a:lnTo>
                    <a:lnTo>
                      <a:pt x="14" y="300"/>
                    </a:lnTo>
                    <a:lnTo>
                      <a:pt x="14" y="301"/>
                    </a:lnTo>
                    <a:lnTo>
                      <a:pt x="14" y="304"/>
                    </a:lnTo>
                    <a:lnTo>
                      <a:pt x="14" y="301"/>
                    </a:lnTo>
                    <a:lnTo>
                      <a:pt x="16" y="304"/>
                    </a:lnTo>
                    <a:lnTo>
                      <a:pt x="16" y="305"/>
                    </a:lnTo>
                    <a:lnTo>
                      <a:pt x="16" y="308"/>
                    </a:lnTo>
                    <a:lnTo>
                      <a:pt x="16" y="309"/>
                    </a:lnTo>
                    <a:lnTo>
                      <a:pt x="16" y="312"/>
                    </a:lnTo>
                    <a:lnTo>
                      <a:pt x="16" y="314"/>
                    </a:lnTo>
                    <a:lnTo>
                      <a:pt x="18" y="314"/>
                    </a:lnTo>
                    <a:lnTo>
                      <a:pt x="22" y="316"/>
                    </a:lnTo>
                    <a:lnTo>
                      <a:pt x="26" y="320"/>
                    </a:lnTo>
                    <a:lnTo>
                      <a:pt x="26" y="319"/>
                    </a:lnTo>
                    <a:lnTo>
                      <a:pt x="27" y="319"/>
                    </a:lnTo>
                    <a:lnTo>
                      <a:pt x="27" y="320"/>
                    </a:lnTo>
                    <a:lnTo>
                      <a:pt x="29" y="320"/>
                    </a:lnTo>
                    <a:lnTo>
                      <a:pt x="31" y="324"/>
                    </a:lnTo>
                    <a:lnTo>
                      <a:pt x="34" y="324"/>
                    </a:lnTo>
                    <a:lnTo>
                      <a:pt x="33" y="324"/>
                    </a:lnTo>
                    <a:lnTo>
                      <a:pt x="34" y="324"/>
                    </a:lnTo>
                    <a:lnTo>
                      <a:pt x="37" y="327"/>
                    </a:lnTo>
                    <a:lnTo>
                      <a:pt x="37" y="324"/>
                    </a:lnTo>
                    <a:lnTo>
                      <a:pt x="39" y="327"/>
                    </a:lnTo>
                    <a:lnTo>
                      <a:pt x="42" y="327"/>
                    </a:lnTo>
                    <a:lnTo>
                      <a:pt x="39" y="324"/>
                    </a:lnTo>
                    <a:lnTo>
                      <a:pt x="44" y="324"/>
                    </a:lnTo>
                    <a:lnTo>
                      <a:pt x="45" y="323"/>
                    </a:lnTo>
                    <a:lnTo>
                      <a:pt x="50" y="324"/>
                    </a:lnTo>
                    <a:lnTo>
                      <a:pt x="52" y="319"/>
                    </a:lnTo>
                    <a:lnTo>
                      <a:pt x="53" y="320"/>
                    </a:lnTo>
                    <a:lnTo>
                      <a:pt x="53" y="319"/>
                    </a:lnTo>
                    <a:lnTo>
                      <a:pt x="56" y="319"/>
                    </a:lnTo>
                    <a:lnTo>
                      <a:pt x="58" y="319"/>
                    </a:lnTo>
                    <a:lnTo>
                      <a:pt x="63" y="319"/>
                    </a:lnTo>
                    <a:lnTo>
                      <a:pt x="64" y="319"/>
                    </a:lnTo>
                    <a:lnTo>
                      <a:pt x="63" y="320"/>
                    </a:lnTo>
                    <a:lnTo>
                      <a:pt x="64" y="324"/>
                    </a:lnTo>
                    <a:lnTo>
                      <a:pt x="67" y="319"/>
                    </a:lnTo>
                    <a:lnTo>
                      <a:pt x="68" y="314"/>
                    </a:lnTo>
                    <a:lnTo>
                      <a:pt x="67" y="309"/>
                    </a:lnTo>
                    <a:lnTo>
                      <a:pt x="67" y="308"/>
                    </a:lnTo>
                    <a:lnTo>
                      <a:pt x="69" y="305"/>
                    </a:lnTo>
                    <a:lnTo>
                      <a:pt x="72" y="301"/>
                    </a:lnTo>
                    <a:lnTo>
                      <a:pt x="72" y="300"/>
                    </a:lnTo>
                    <a:lnTo>
                      <a:pt x="69" y="300"/>
                    </a:lnTo>
                    <a:lnTo>
                      <a:pt x="69" y="293"/>
                    </a:lnTo>
                    <a:lnTo>
                      <a:pt x="69" y="290"/>
                    </a:lnTo>
                    <a:lnTo>
                      <a:pt x="69" y="286"/>
                    </a:lnTo>
                    <a:lnTo>
                      <a:pt x="72" y="285"/>
                    </a:lnTo>
                    <a:lnTo>
                      <a:pt x="73" y="282"/>
                    </a:lnTo>
                    <a:lnTo>
                      <a:pt x="75" y="285"/>
                    </a:lnTo>
                    <a:lnTo>
                      <a:pt x="88" y="285"/>
                    </a:lnTo>
                    <a:lnTo>
                      <a:pt x="99" y="285"/>
                    </a:lnTo>
                    <a:lnTo>
                      <a:pt x="99" y="286"/>
                    </a:lnTo>
                    <a:lnTo>
                      <a:pt x="99" y="290"/>
                    </a:lnTo>
                    <a:lnTo>
                      <a:pt x="106" y="293"/>
                    </a:lnTo>
                    <a:lnTo>
                      <a:pt x="110" y="294"/>
                    </a:lnTo>
                    <a:lnTo>
                      <a:pt x="111" y="297"/>
                    </a:lnTo>
                    <a:lnTo>
                      <a:pt x="113" y="300"/>
                    </a:lnTo>
                    <a:lnTo>
                      <a:pt x="118" y="301"/>
                    </a:lnTo>
                    <a:lnTo>
                      <a:pt x="119" y="304"/>
                    </a:lnTo>
                    <a:lnTo>
                      <a:pt x="124" y="304"/>
                    </a:lnTo>
                    <a:lnTo>
                      <a:pt x="125" y="305"/>
                    </a:lnTo>
                    <a:lnTo>
                      <a:pt x="129" y="308"/>
                    </a:lnTo>
                    <a:lnTo>
                      <a:pt x="132" y="314"/>
                    </a:lnTo>
                    <a:lnTo>
                      <a:pt x="133" y="319"/>
                    </a:lnTo>
                    <a:lnTo>
                      <a:pt x="134" y="323"/>
                    </a:lnTo>
                    <a:lnTo>
                      <a:pt x="137" y="324"/>
                    </a:lnTo>
                    <a:lnTo>
                      <a:pt x="142" y="329"/>
                    </a:lnTo>
                    <a:lnTo>
                      <a:pt x="147" y="333"/>
                    </a:lnTo>
                    <a:lnTo>
                      <a:pt x="153" y="333"/>
                    </a:lnTo>
                    <a:lnTo>
                      <a:pt x="155" y="329"/>
                    </a:lnTo>
                    <a:lnTo>
                      <a:pt x="159" y="329"/>
                    </a:lnTo>
                    <a:lnTo>
                      <a:pt x="160" y="329"/>
                    </a:lnTo>
                    <a:lnTo>
                      <a:pt x="164" y="329"/>
                    </a:lnTo>
                    <a:lnTo>
                      <a:pt x="164" y="327"/>
                    </a:lnTo>
                    <a:lnTo>
                      <a:pt x="170" y="327"/>
                    </a:lnTo>
                    <a:lnTo>
                      <a:pt x="174" y="327"/>
                    </a:lnTo>
                    <a:lnTo>
                      <a:pt x="175" y="327"/>
                    </a:lnTo>
                    <a:lnTo>
                      <a:pt x="179" y="327"/>
                    </a:lnTo>
                    <a:lnTo>
                      <a:pt x="182" y="324"/>
                    </a:lnTo>
                    <a:lnTo>
                      <a:pt x="184" y="324"/>
                    </a:lnTo>
                    <a:lnTo>
                      <a:pt x="184" y="327"/>
                    </a:lnTo>
                    <a:lnTo>
                      <a:pt x="184" y="324"/>
                    </a:lnTo>
                    <a:lnTo>
                      <a:pt x="190" y="320"/>
                    </a:lnTo>
                    <a:lnTo>
                      <a:pt x="191" y="319"/>
                    </a:lnTo>
                    <a:lnTo>
                      <a:pt x="190" y="319"/>
                    </a:lnTo>
                    <a:lnTo>
                      <a:pt x="194" y="316"/>
                    </a:lnTo>
                    <a:lnTo>
                      <a:pt x="195" y="319"/>
                    </a:lnTo>
                    <a:lnTo>
                      <a:pt x="195" y="320"/>
                    </a:lnTo>
                    <a:lnTo>
                      <a:pt x="195" y="323"/>
                    </a:lnTo>
                    <a:lnTo>
                      <a:pt x="197" y="319"/>
                    </a:lnTo>
                    <a:lnTo>
                      <a:pt x="201" y="316"/>
                    </a:lnTo>
                    <a:lnTo>
                      <a:pt x="201" y="309"/>
                    </a:lnTo>
                    <a:lnTo>
                      <a:pt x="202" y="308"/>
                    </a:lnTo>
                    <a:lnTo>
                      <a:pt x="203" y="308"/>
                    </a:lnTo>
                    <a:lnTo>
                      <a:pt x="206" y="301"/>
                    </a:lnTo>
                    <a:lnTo>
                      <a:pt x="210" y="297"/>
                    </a:lnTo>
                    <a:lnTo>
                      <a:pt x="212" y="294"/>
                    </a:lnTo>
                    <a:lnTo>
                      <a:pt x="217" y="290"/>
                    </a:lnTo>
                    <a:lnTo>
                      <a:pt x="218" y="286"/>
                    </a:lnTo>
                    <a:lnTo>
                      <a:pt x="221" y="285"/>
                    </a:lnTo>
                    <a:lnTo>
                      <a:pt x="222" y="285"/>
                    </a:lnTo>
                    <a:lnTo>
                      <a:pt x="227" y="285"/>
                    </a:lnTo>
                    <a:lnTo>
                      <a:pt x="228" y="290"/>
                    </a:lnTo>
                    <a:lnTo>
                      <a:pt x="228" y="293"/>
                    </a:lnTo>
                    <a:lnTo>
                      <a:pt x="233" y="293"/>
                    </a:lnTo>
                    <a:lnTo>
                      <a:pt x="244" y="301"/>
                    </a:lnTo>
                    <a:lnTo>
                      <a:pt x="244" y="304"/>
                    </a:lnTo>
                    <a:lnTo>
                      <a:pt x="250" y="301"/>
                    </a:lnTo>
                    <a:lnTo>
                      <a:pt x="254" y="301"/>
                    </a:lnTo>
                    <a:lnTo>
                      <a:pt x="252" y="300"/>
                    </a:lnTo>
                    <a:lnTo>
                      <a:pt x="254" y="301"/>
                    </a:lnTo>
                    <a:lnTo>
                      <a:pt x="255" y="300"/>
                    </a:lnTo>
                    <a:lnTo>
                      <a:pt x="259" y="294"/>
                    </a:lnTo>
                    <a:lnTo>
                      <a:pt x="259" y="293"/>
                    </a:lnTo>
                    <a:lnTo>
                      <a:pt x="255" y="294"/>
                    </a:lnTo>
                    <a:lnTo>
                      <a:pt x="254" y="294"/>
                    </a:lnTo>
                    <a:lnTo>
                      <a:pt x="259" y="293"/>
                    </a:lnTo>
                    <a:lnTo>
                      <a:pt x="260" y="293"/>
                    </a:lnTo>
                    <a:lnTo>
                      <a:pt x="259" y="293"/>
                    </a:lnTo>
                    <a:lnTo>
                      <a:pt x="255" y="290"/>
                    </a:lnTo>
                    <a:lnTo>
                      <a:pt x="255" y="293"/>
                    </a:lnTo>
                    <a:lnTo>
                      <a:pt x="254" y="293"/>
                    </a:lnTo>
                    <a:lnTo>
                      <a:pt x="255" y="290"/>
                    </a:lnTo>
                    <a:lnTo>
                      <a:pt x="255" y="293"/>
                    </a:lnTo>
                    <a:lnTo>
                      <a:pt x="259" y="290"/>
                    </a:lnTo>
                    <a:lnTo>
                      <a:pt x="264" y="286"/>
                    </a:lnTo>
                    <a:lnTo>
                      <a:pt x="270" y="282"/>
                    </a:lnTo>
                    <a:lnTo>
                      <a:pt x="271" y="279"/>
                    </a:lnTo>
                    <a:lnTo>
                      <a:pt x="274" y="282"/>
                    </a:lnTo>
                    <a:lnTo>
                      <a:pt x="274" y="285"/>
                    </a:lnTo>
                    <a:lnTo>
                      <a:pt x="279" y="286"/>
                    </a:lnTo>
                    <a:lnTo>
                      <a:pt x="279" y="290"/>
                    </a:lnTo>
                    <a:lnTo>
                      <a:pt x="279" y="293"/>
                    </a:lnTo>
                    <a:lnTo>
                      <a:pt x="279" y="294"/>
                    </a:lnTo>
                    <a:lnTo>
                      <a:pt x="277" y="300"/>
                    </a:lnTo>
                    <a:lnTo>
                      <a:pt x="275" y="301"/>
                    </a:lnTo>
                    <a:lnTo>
                      <a:pt x="274" y="304"/>
                    </a:lnTo>
                    <a:lnTo>
                      <a:pt x="271" y="304"/>
                    </a:lnTo>
                    <a:lnTo>
                      <a:pt x="270" y="305"/>
                    </a:lnTo>
                    <a:lnTo>
                      <a:pt x="267" y="308"/>
                    </a:lnTo>
                    <a:lnTo>
                      <a:pt x="264" y="314"/>
                    </a:lnTo>
                    <a:lnTo>
                      <a:pt x="262" y="316"/>
                    </a:lnTo>
                    <a:lnTo>
                      <a:pt x="262" y="319"/>
                    </a:lnTo>
                    <a:lnTo>
                      <a:pt x="264" y="319"/>
                    </a:lnTo>
                    <a:lnTo>
                      <a:pt x="270" y="329"/>
                    </a:lnTo>
                    <a:lnTo>
                      <a:pt x="270" y="335"/>
                    </a:lnTo>
                    <a:lnTo>
                      <a:pt x="267" y="337"/>
                    </a:lnTo>
                    <a:lnTo>
                      <a:pt x="270" y="337"/>
                    </a:lnTo>
                    <a:lnTo>
                      <a:pt x="271" y="339"/>
                    </a:lnTo>
                    <a:lnTo>
                      <a:pt x="274" y="342"/>
                    </a:lnTo>
                    <a:lnTo>
                      <a:pt x="275" y="344"/>
                    </a:lnTo>
                    <a:lnTo>
                      <a:pt x="277" y="344"/>
                    </a:lnTo>
                    <a:lnTo>
                      <a:pt x="277" y="337"/>
                    </a:lnTo>
                    <a:lnTo>
                      <a:pt x="279" y="337"/>
                    </a:lnTo>
                    <a:lnTo>
                      <a:pt x="279" y="335"/>
                    </a:lnTo>
                    <a:lnTo>
                      <a:pt x="281" y="337"/>
                    </a:lnTo>
                    <a:lnTo>
                      <a:pt x="281" y="335"/>
                    </a:lnTo>
                    <a:lnTo>
                      <a:pt x="282" y="335"/>
                    </a:lnTo>
                    <a:lnTo>
                      <a:pt x="283" y="335"/>
                    </a:lnTo>
                    <a:lnTo>
                      <a:pt x="285" y="333"/>
                    </a:lnTo>
                    <a:lnTo>
                      <a:pt x="283" y="324"/>
                    </a:lnTo>
                    <a:lnTo>
                      <a:pt x="285" y="324"/>
                    </a:lnTo>
                    <a:lnTo>
                      <a:pt x="285" y="323"/>
                    </a:lnTo>
                    <a:lnTo>
                      <a:pt x="286" y="324"/>
                    </a:lnTo>
                    <a:lnTo>
                      <a:pt x="287" y="320"/>
                    </a:lnTo>
                    <a:lnTo>
                      <a:pt x="289" y="320"/>
                    </a:lnTo>
                    <a:lnTo>
                      <a:pt x="293" y="323"/>
                    </a:lnTo>
                    <a:lnTo>
                      <a:pt x="296" y="320"/>
                    </a:lnTo>
                    <a:lnTo>
                      <a:pt x="296" y="319"/>
                    </a:lnTo>
                    <a:lnTo>
                      <a:pt x="296" y="314"/>
                    </a:lnTo>
                    <a:lnTo>
                      <a:pt x="290" y="314"/>
                    </a:lnTo>
                    <a:lnTo>
                      <a:pt x="293" y="314"/>
                    </a:lnTo>
                    <a:lnTo>
                      <a:pt x="293" y="312"/>
                    </a:lnTo>
                    <a:lnTo>
                      <a:pt x="290" y="309"/>
                    </a:lnTo>
                    <a:lnTo>
                      <a:pt x="290" y="305"/>
                    </a:lnTo>
                    <a:lnTo>
                      <a:pt x="290" y="304"/>
                    </a:lnTo>
                    <a:lnTo>
                      <a:pt x="290" y="297"/>
                    </a:lnTo>
                    <a:lnTo>
                      <a:pt x="293" y="293"/>
                    </a:lnTo>
                    <a:lnTo>
                      <a:pt x="293" y="290"/>
                    </a:lnTo>
                    <a:lnTo>
                      <a:pt x="296" y="285"/>
                    </a:lnTo>
                    <a:lnTo>
                      <a:pt x="305" y="290"/>
                    </a:lnTo>
                    <a:lnTo>
                      <a:pt x="311" y="293"/>
                    </a:lnTo>
                    <a:lnTo>
                      <a:pt x="308" y="294"/>
                    </a:lnTo>
                    <a:lnTo>
                      <a:pt x="311" y="297"/>
                    </a:lnTo>
                    <a:lnTo>
                      <a:pt x="311" y="300"/>
                    </a:lnTo>
                    <a:lnTo>
                      <a:pt x="311" y="294"/>
                    </a:lnTo>
                    <a:lnTo>
                      <a:pt x="312" y="294"/>
                    </a:lnTo>
                    <a:lnTo>
                      <a:pt x="316" y="294"/>
                    </a:lnTo>
                    <a:lnTo>
                      <a:pt x="321" y="297"/>
                    </a:lnTo>
                    <a:lnTo>
                      <a:pt x="332" y="290"/>
                    </a:lnTo>
                    <a:lnTo>
                      <a:pt x="338" y="290"/>
                    </a:lnTo>
                    <a:lnTo>
                      <a:pt x="340" y="286"/>
                    </a:lnTo>
                    <a:lnTo>
                      <a:pt x="350" y="282"/>
                    </a:lnTo>
                    <a:lnTo>
                      <a:pt x="354" y="282"/>
                    </a:lnTo>
                    <a:lnTo>
                      <a:pt x="358" y="282"/>
                    </a:lnTo>
                    <a:lnTo>
                      <a:pt x="363" y="285"/>
                    </a:lnTo>
                    <a:lnTo>
                      <a:pt x="370" y="293"/>
                    </a:lnTo>
                    <a:lnTo>
                      <a:pt x="378" y="293"/>
                    </a:lnTo>
                    <a:lnTo>
                      <a:pt x="381" y="293"/>
                    </a:lnTo>
                    <a:lnTo>
                      <a:pt x="386" y="294"/>
                    </a:lnTo>
                    <a:lnTo>
                      <a:pt x="389" y="294"/>
                    </a:lnTo>
                    <a:lnTo>
                      <a:pt x="404" y="293"/>
                    </a:lnTo>
                    <a:lnTo>
                      <a:pt x="407" y="290"/>
                    </a:lnTo>
                    <a:lnTo>
                      <a:pt x="411" y="290"/>
                    </a:lnTo>
                    <a:lnTo>
                      <a:pt x="416" y="285"/>
                    </a:lnTo>
                    <a:lnTo>
                      <a:pt x="422" y="285"/>
                    </a:lnTo>
                    <a:lnTo>
                      <a:pt x="424" y="282"/>
                    </a:lnTo>
                    <a:lnTo>
                      <a:pt x="434" y="275"/>
                    </a:lnTo>
                    <a:lnTo>
                      <a:pt x="438" y="274"/>
                    </a:lnTo>
                    <a:lnTo>
                      <a:pt x="442" y="271"/>
                    </a:lnTo>
                    <a:lnTo>
                      <a:pt x="446" y="270"/>
                    </a:lnTo>
                    <a:lnTo>
                      <a:pt x="447" y="270"/>
                    </a:lnTo>
                    <a:lnTo>
                      <a:pt x="451" y="267"/>
                    </a:lnTo>
                    <a:lnTo>
                      <a:pt x="461" y="271"/>
                    </a:lnTo>
                    <a:lnTo>
                      <a:pt x="462" y="274"/>
                    </a:lnTo>
                    <a:lnTo>
                      <a:pt x="474" y="271"/>
                    </a:lnTo>
                    <a:lnTo>
                      <a:pt x="480" y="270"/>
                    </a:lnTo>
                    <a:lnTo>
                      <a:pt x="485" y="267"/>
                    </a:lnTo>
                    <a:lnTo>
                      <a:pt x="492" y="263"/>
                    </a:lnTo>
                    <a:lnTo>
                      <a:pt x="496" y="260"/>
                    </a:lnTo>
                    <a:lnTo>
                      <a:pt x="498" y="259"/>
                    </a:lnTo>
                    <a:lnTo>
                      <a:pt x="499" y="259"/>
                    </a:lnTo>
                    <a:lnTo>
                      <a:pt x="506" y="263"/>
                    </a:lnTo>
                    <a:lnTo>
                      <a:pt x="504" y="263"/>
                    </a:lnTo>
                    <a:lnTo>
                      <a:pt x="506" y="267"/>
                    </a:lnTo>
                    <a:lnTo>
                      <a:pt x="506" y="270"/>
                    </a:lnTo>
                    <a:lnTo>
                      <a:pt x="512" y="266"/>
                    </a:lnTo>
                    <a:lnTo>
                      <a:pt x="517" y="260"/>
                    </a:lnTo>
                    <a:lnTo>
                      <a:pt x="517" y="259"/>
                    </a:lnTo>
                    <a:lnTo>
                      <a:pt x="518" y="255"/>
                    </a:lnTo>
                    <a:lnTo>
                      <a:pt x="521" y="255"/>
                    </a:lnTo>
                    <a:lnTo>
                      <a:pt x="522" y="255"/>
                    </a:lnTo>
                    <a:lnTo>
                      <a:pt x="526" y="259"/>
                    </a:lnTo>
                    <a:lnTo>
                      <a:pt x="527" y="255"/>
                    </a:lnTo>
                    <a:lnTo>
                      <a:pt x="533" y="255"/>
                    </a:lnTo>
                    <a:lnTo>
                      <a:pt x="538" y="259"/>
                    </a:lnTo>
                    <a:lnTo>
                      <a:pt x="541" y="256"/>
                    </a:lnTo>
                    <a:lnTo>
                      <a:pt x="544" y="260"/>
                    </a:lnTo>
                    <a:lnTo>
                      <a:pt x="548" y="260"/>
                    </a:lnTo>
                    <a:lnTo>
                      <a:pt x="549" y="260"/>
                    </a:lnTo>
                    <a:lnTo>
                      <a:pt x="550" y="263"/>
                    </a:lnTo>
                    <a:lnTo>
                      <a:pt x="554" y="263"/>
                    </a:lnTo>
                    <a:lnTo>
                      <a:pt x="557" y="263"/>
                    </a:lnTo>
                    <a:lnTo>
                      <a:pt x="559" y="263"/>
                    </a:lnTo>
                    <a:lnTo>
                      <a:pt x="563" y="263"/>
                    </a:lnTo>
                    <a:lnTo>
                      <a:pt x="564" y="259"/>
                    </a:lnTo>
                    <a:lnTo>
                      <a:pt x="565" y="259"/>
                    </a:lnTo>
                    <a:lnTo>
                      <a:pt x="568" y="259"/>
                    </a:lnTo>
                    <a:lnTo>
                      <a:pt x="575" y="259"/>
                    </a:lnTo>
                    <a:lnTo>
                      <a:pt x="575" y="260"/>
                    </a:lnTo>
                    <a:lnTo>
                      <a:pt x="575" y="263"/>
                    </a:lnTo>
                    <a:lnTo>
                      <a:pt x="575" y="266"/>
                    </a:lnTo>
                    <a:lnTo>
                      <a:pt x="571" y="270"/>
                    </a:lnTo>
                    <a:lnTo>
                      <a:pt x="575" y="274"/>
                    </a:lnTo>
                    <a:lnTo>
                      <a:pt x="575" y="275"/>
                    </a:lnTo>
                    <a:lnTo>
                      <a:pt x="575" y="278"/>
                    </a:lnTo>
                    <a:lnTo>
                      <a:pt x="577" y="274"/>
                    </a:lnTo>
                    <a:lnTo>
                      <a:pt x="580" y="274"/>
                    </a:lnTo>
                    <a:lnTo>
                      <a:pt x="588" y="263"/>
                    </a:lnTo>
                    <a:lnTo>
                      <a:pt x="592" y="263"/>
                    </a:lnTo>
                    <a:lnTo>
                      <a:pt x="594" y="266"/>
                    </a:lnTo>
                    <a:lnTo>
                      <a:pt x="594" y="263"/>
                    </a:lnTo>
                    <a:lnTo>
                      <a:pt x="592" y="263"/>
                    </a:lnTo>
                    <a:lnTo>
                      <a:pt x="596" y="259"/>
                    </a:lnTo>
                    <a:lnTo>
                      <a:pt x="592" y="255"/>
                    </a:lnTo>
                    <a:lnTo>
                      <a:pt x="590" y="255"/>
                    </a:lnTo>
                    <a:lnTo>
                      <a:pt x="588" y="255"/>
                    </a:lnTo>
                    <a:lnTo>
                      <a:pt x="588" y="251"/>
                    </a:lnTo>
                    <a:lnTo>
                      <a:pt x="586" y="248"/>
                    </a:lnTo>
                    <a:lnTo>
                      <a:pt x="586" y="244"/>
                    </a:lnTo>
                    <a:lnTo>
                      <a:pt x="586" y="240"/>
                    </a:lnTo>
                    <a:lnTo>
                      <a:pt x="588" y="240"/>
                    </a:lnTo>
                    <a:lnTo>
                      <a:pt x="586" y="240"/>
                    </a:lnTo>
                    <a:lnTo>
                      <a:pt x="584" y="236"/>
                    </a:lnTo>
                    <a:lnTo>
                      <a:pt x="588" y="233"/>
                    </a:lnTo>
                    <a:lnTo>
                      <a:pt x="588" y="230"/>
                    </a:lnTo>
                    <a:lnTo>
                      <a:pt x="586" y="229"/>
                    </a:lnTo>
                    <a:lnTo>
                      <a:pt x="584" y="229"/>
                    </a:lnTo>
                    <a:lnTo>
                      <a:pt x="580" y="229"/>
                    </a:lnTo>
                    <a:lnTo>
                      <a:pt x="580" y="226"/>
                    </a:lnTo>
                    <a:lnTo>
                      <a:pt x="579" y="226"/>
                    </a:lnTo>
                    <a:lnTo>
                      <a:pt x="579" y="222"/>
                    </a:lnTo>
                    <a:lnTo>
                      <a:pt x="575" y="221"/>
                    </a:lnTo>
                    <a:lnTo>
                      <a:pt x="575" y="222"/>
                    </a:lnTo>
                    <a:lnTo>
                      <a:pt x="575" y="221"/>
                    </a:lnTo>
                    <a:lnTo>
                      <a:pt x="575" y="216"/>
                    </a:lnTo>
                    <a:lnTo>
                      <a:pt x="575" y="210"/>
                    </a:lnTo>
                    <a:lnTo>
                      <a:pt x="577" y="210"/>
                    </a:lnTo>
                    <a:lnTo>
                      <a:pt x="577" y="207"/>
                    </a:lnTo>
                    <a:lnTo>
                      <a:pt x="579" y="206"/>
                    </a:lnTo>
                    <a:lnTo>
                      <a:pt x="579" y="197"/>
                    </a:lnTo>
                    <a:lnTo>
                      <a:pt x="580" y="197"/>
                    </a:lnTo>
                    <a:lnTo>
                      <a:pt x="580" y="195"/>
                    </a:lnTo>
                    <a:lnTo>
                      <a:pt x="580" y="192"/>
                    </a:lnTo>
                    <a:lnTo>
                      <a:pt x="579" y="192"/>
                    </a:lnTo>
                    <a:lnTo>
                      <a:pt x="575" y="192"/>
                    </a:lnTo>
                    <a:lnTo>
                      <a:pt x="575" y="188"/>
                    </a:lnTo>
                    <a:lnTo>
                      <a:pt x="575" y="184"/>
                    </a:lnTo>
                    <a:lnTo>
                      <a:pt x="575" y="178"/>
                    </a:lnTo>
                    <a:lnTo>
                      <a:pt x="575" y="174"/>
                    </a:lnTo>
                    <a:lnTo>
                      <a:pt x="575" y="167"/>
                    </a:lnTo>
                    <a:lnTo>
                      <a:pt x="575" y="165"/>
                    </a:lnTo>
                    <a:lnTo>
                      <a:pt x="571" y="161"/>
                    </a:lnTo>
                    <a:lnTo>
                      <a:pt x="571" y="159"/>
                    </a:lnTo>
                    <a:lnTo>
                      <a:pt x="569" y="157"/>
                    </a:lnTo>
                    <a:lnTo>
                      <a:pt x="571" y="155"/>
                    </a:lnTo>
                    <a:lnTo>
                      <a:pt x="569" y="152"/>
                    </a:lnTo>
                    <a:lnTo>
                      <a:pt x="575" y="148"/>
                    </a:lnTo>
                    <a:lnTo>
                      <a:pt x="568" y="144"/>
                    </a:lnTo>
                    <a:lnTo>
                      <a:pt x="568" y="142"/>
                    </a:lnTo>
                    <a:lnTo>
                      <a:pt x="568" y="137"/>
                    </a:lnTo>
                    <a:lnTo>
                      <a:pt x="565" y="132"/>
                    </a:lnTo>
                    <a:lnTo>
                      <a:pt x="565" y="129"/>
                    </a:lnTo>
                    <a:lnTo>
                      <a:pt x="568" y="129"/>
                    </a:lnTo>
                    <a:lnTo>
                      <a:pt x="569" y="132"/>
                    </a:lnTo>
                    <a:lnTo>
                      <a:pt x="571" y="129"/>
                    </a:lnTo>
                    <a:lnTo>
                      <a:pt x="575" y="129"/>
                    </a:lnTo>
                    <a:lnTo>
                      <a:pt x="575" y="132"/>
                    </a:lnTo>
                    <a:lnTo>
                      <a:pt x="579" y="129"/>
                    </a:lnTo>
                    <a:lnTo>
                      <a:pt x="580" y="129"/>
                    </a:lnTo>
                    <a:lnTo>
                      <a:pt x="580" y="122"/>
                    </a:lnTo>
                    <a:lnTo>
                      <a:pt x="580" y="117"/>
                    </a:lnTo>
                    <a:lnTo>
                      <a:pt x="580" y="114"/>
                    </a:lnTo>
                    <a:lnTo>
                      <a:pt x="586" y="110"/>
                    </a:lnTo>
                    <a:lnTo>
                      <a:pt x="590" y="113"/>
                    </a:lnTo>
                    <a:lnTo>
                      <a:pt x="592" y="114"/>
                    </a:lnTo>
                    <a:lnTo>
                      <a:pt x="594" y="117"/>
                    </a:lnTo>
                    <a:lnTo>
                      <a:pt x="596" y="118"/>
                    </a:lnTo>
                    <a:lnTo>
                      <a:pt x="594" y="117"/>
                    </a:lnTo>
                    <a:lnTo>
                      <a:pt x="590" y="113"/>
                    </a:lnTo>
                    <a:lnTo>
                      <a:pt x="590" y="110"/>
                    </a:lnTo>
                    <a:lnTo>
                      <a:pt x="588" y="110"/>
                    </a:lnTo>
                    <a:lnTo>
                      <a:pt x="588" y="107"/>
                    </a:lnTo>
                    <a:lnTo>
                      <a:pt x="586" y="107"/>
                    </a:lnTo>
                    <a:lnTo>
                      <a:pt x="584" y="102"/>
                    </a:lnTo>
                    <a:lnTo>
                      <a:pt x="580" y="98"/>
                    </a:lnTo>
                    <a:lnTo>
                      <a:pt x="579" y="95"/>
                    </a:lnTo>
                    <a:lnTo>
                      <a:pt x="575" y="92"/>
                    </a:lnTo>
                    <a:lnTo>
                      <a:pt x="569" y="92"/>
                    </a:lnTo>
                    <a:lnTo>
                      <a:pt x="568" y="92"/>
                    </a:lnTo>
                    <a:lnTo>
                      <a:pt x="565" y="92"/>
                    </a:lnTo>
                    <a:lnTo>
                      <a:pt x="563" y="92"/>
                    </a:lnTo>
                    <a:lnTo>
                      <a:pt x="553" y="88"/>
                    </a:lnTo>
                    <a:lnTo>
                      <a:pt x="554" y="87"/>
                    </a:lnTo>
                    <a:lnTo>
                      <a:pt x="553" y="84"/>
                    </a:lnTo>
                    <a:lnTo>
                      <a:pt x="553" y="83"/>
                    </a:lnTo>
                    <a:lnTo>
                      <a:pt x="549" y="80"/>
                    </a:lnTo>
                    <a:lnTo>
                      <a:pt x="550" y="72"/>
                    </a:lnTo>
                    <a:lnTo>
                      <a:pt x="548" y="69"/>
                    </a:lnTo>
                    <a:lnTo>
                      <a:pt x="550" y="65"/>
                    </a:lnTo>
                    <a:lnTo>
                      <a:pt x="553" y="65"/>
                    </a:lnTo>
                    <a:lnTo>
                      <a:pt x="556" y="54"/>
                    </a:lnTo>
                    <a:lnTo>
                      <a:pt x="556" y="50"/>
                    </a:lnTo>
                    <a:lnTo>
                      <a:pt x="553" y="43"/>
                    </a:lnTo>
                    <a:lnTo>
                      <a:pt x="553" y="42"/>
                    </a:lnTo>
                    <a:lnTo>
                      <a:pt x="549" y="38"/>
                    </a:lnTo>
                    <a:lnTo>
                      <a:pt x="544" y="35"/>
                    </a:lnTo>
                    <a:lnTo>
                      <a:pt x="544" y="29"/>
                    </a:lnTo>
                    <a:lnTo>
                      <a:pt x="544" y="24"/>
                    </a:lnTo>
                    <a:lnTo>
                      <a:pt x="542" y="24"/>
                    </a:lnTo>
                    <a:lnTo>
                      <a:pt x="538" y="24"/>
                    </a:lnTo>
                    <a:lnTo>
                      <a:pt x="534" y="20"/>
                    </a:lnTo>
                    <a:lnTo>
                      <a:pt x="531" y="20"/>
                    </a:lnTo>
                    <a:lnTo>
                      <a:pt x="534" y="20"/>
                    </a:lnTo>
                    <a:lnTo>
                      <a:pt x="533" y="20"/>
                    </a:lnTo>
                    <a:lnTo>
                      <a:pt x="531" y="16"/>
                    </a:lnTo>
                    <a:lnTo>
                      <a:pt x="529" y="16"/>
                    </a:lnTo>
                    <a:lnTo>
                      <a:pt x="527" y="10"/>
                    </a:lnTo>
                    <a:lnTo>
                      <a:pt x="523" y="8"/>
                    </a:lnTo>
                    <a:lnTo>
                      <a:pt x="522" y="10"/>
                    </a:lnTo>
                    <a:lnTo>
                      <a:pt x="521" y="8"/>
                    </a:lnTo>
                    <a:lnTo>
                      <a:pt x="522" y="5"/>
                    </a:lnTo>
                    <a:lnTo>
                      <a:pt x="522" y="1"/>
                    </a:lnTo>
                    <a:lnTo>
                      <a:pt x="517" y="0"/>
                    </a:lnTo>
                    <a:lnTo>
                      <a:pt x="512" y="1"/>
                    </a:lnTo>
                    <a:lnTo>
                      <a:pt x="512" y="8"/>
                    </a:lnTo>
                    <a:lnTo>
                      <a:pt x="511" y="10"/>
                    </a:lnTo>
                    <a:lnTo>
                      <a:pt x="507" y="12"/>
                    </a:lnTo>
                    <a:lnTo>
                      <a:pt x="499" y="8"/>
                    </a:lnTo>
                    <a:lnTo>
                      <a:pt x="498" y="8"/>
                    </a:lnTo>
                    <a:lnTo>
                      <a:pt x="495" y="8"/>
                    </a:lnTo>
                    <a:lnTo>
                      <a:pt x="492" y="8"/>
                    </a:lnTo>
                    <a:lnTo>
                      <a:pt x="491" y="8"/>
                    </a:lnTo>
                    <a:lnTo>
                      <a:pt x="485" y="12"/>
                    </a:lnTo>
                    <a:lnTo>
                      <a:pt x="481" y="10"/>
                    </a:lnTo>
                    <a:lnTo>
                      <a:pt x="480" y="10"/>
                    </a:lnTo>
                    <a:lnTo>
                      <a:pt x="480" y="8"/>
                    </a:lnTo>
                    <a:lnTo>
                      <a:pt x="477" y="8"/>
                    </a:lnTo>
                    <a:lnTo>
                      <a:pt x="476" y="8"/>
                    </a:lnTo>
                    <a:lnTo>
                      <a:pt x="474" y="8"/>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00" name="Freeform 384"/>
              <p:cNvSpPr>
                <a:spLocks/>
              </p:cNvSpPr>
              <p:nvPr/>
            </p:nvSpPr>
            <p:spPr bwMode="auto">
              <a:xfrm>
                <a:off x="2994" y="1923"/>
                <a:ext cx="37" cy="40"/>
              </a:xfrm>
              <a:custGeom>
                <a:avLst/>
                <a:gdLst/>
                <a:ahLst/>
                <a:cxnLst>
                  <a:cxn ang="0">
                    <a:pos x="32" y="92"/>
                  </a:cxn>
                  <a:cxn ang="0">
                    <a:pos x="44" y="78"/>
                  </a:cxn>
                  <a:cxn ang="0">
                    <a:pos x="50" y="66"/>
                  </a:cxn>
                  <a:cxn ang="0">
                    <a:pos x="62" y="67"/>
                  </a:cxn>
                  <a:cxn ang="0">
                    <a:pos x="76" y="59"/>
                  </a:cxn>
                  <a:cxn ang="0">
                    <a:pos x="88" y="66"/>
                  </a:cxn>
                  <a:cxn ang="0">
                    <a:pos x="89" y="62"/>
                  </a:cxn>
                  <a:cxn ang="0">
                    <a:pos x="90" y="63"/>
                  </a:cxn>
                  <a:cxn ang="0">
                    <a:pos x="96" y="66"/>
                  </a:cxn>
                  <a:cxn ang="0">
                    <a:pos x="107" y="66"/>
                  </a:cxn>
                  <a:cxn ang="0">
                    <a:pos x="109" y="59"/>
                  </a:cxn>
                  <a:cxn ang="0">
                    <a:pos x="109" y="52"/>
                  </a:cxn>
                  <a:cxn ang="0">
                    <a:pos x="99" y="48"/>
                  </a:cxn>
                  <a:cxn ang="0">
                    <a:pos x="88" y="40"/>
                  </a:cxn>
                  <a:cxn ang="0">
                    <a:pos x="73" y="29"/>
                  </a:cxn>
                  <a:cxn ang="0">
                    <a:pos x="70" y="19"/>
                  </a:cxn>
                  <a:cxn ang="0">
                    <a:pos x="70" y="6"/>
                  </a:cxn>
                  <a:cxn ang="0">
                    <a:pos x="62" y="8"/>
                  </a:cxn>
                  <a:cxn ang="0">
                    <a:pos x="51" y="10"/>
                  </a:cxn>
                  <a:cxn ang="0">
                    <a:pos x="44" y="2"/>
                  </a:cxn>
                  <a:cxn ang="0">
                    <a:pos x="38" y="2"/>
                  </a:cxn>
                  <a:cxn ang="0">
                    <a:pos x="32" y="4"/>
                  </a:cxn>
                  <a:cxn ang="0">
                    <a:pos x="25" y="6"/>
                  </a:cxn>
                  <a:cxn ang="0">
                    <a:pos x="19" y="6"/>
                  </a:cxn>
                  <a:cxn ang="0">
                    <a:pos x="15" y="13"/>
                  </a:cxn>
                  <a:cxn ang="0">
                    <a:pos x="8" y="19"/>
                  </a:cxn>
                  <a:cxn ang="0">
                    <a:pos x="17" y="28"/>
                  </a:cxn>
                  <a:cxn ang="0">
                    <a:pos x="19" y="44"/>
                  </a:cxn>
                  <a:cxn ang="0">
                    <a:pos x="9" y="48"/>
                  </a:cxn>
                  <a:cxn ang="0">
                    <a:pos x="6" y="52"/>
                  </a:cxn>
                  <a:cxn ang="0">
                    <a:pos x="8" y="57"/>
                  </a:cxn>
                  <a:cxn ang="0">
                    <a:pos x="9" y="63"/>
                  </a:cxn>
                  <a:cxn ang="0">
                    <a:pos x="6" y="67"/>
                  </a:cxn>
                  <a:cxn ang="0">
                    <a:pos x="4" y="71"/>
                  </a:cxn>
                  <a:cxn ang="0">
                    <a:pos x="1" y="78"/>
                  </a:cxn>
                  <a:cxn ang="0">
                    <a:pos x="1" y="92"/>
                  </a:cxn>
                  <a:cxn ang="0">
                    <a:pos x="15" y="92"/>
                  </a:cxn>
                  <a:cxn ang="0">
                    <a:pos x="23" y="86"/>
                  </a:cxn>
                  <a:cxn ang="0">
                    <a:pos x="24" y="93"/>
                  </a:cxn>
                  <a:cxn ang="0">
                    <a:pos x="9" y="97"/>
                  </a:cxn>
                  <a:cxn ang="0">
                    <a:pos x="4" y="108"/>
                  </a:cxn>
                  <a:cxn ang="0">
                    <a:pos x="4" y="115"/>
                  </a:cxn>
                  <a:cxn ang="0">
                    <a:pos x="8" y="115"/>
                  </a:cxn>
                  <a:cxn ang="0">
                    <a:pos x="15" y="111"/>
                  </a:cxn>
                  <a:cxn ang="0">
                    <a:pos x="17" y="101"/>
                  </a:cxn>
                  <a:cxn ang="0">
                    <a:pos x="30" y="93"/>
                  </a:cxn>
                </a:cxnLst>
                <a:rect l="0" t="0" r="r" b="b"/>
                <a:pathLst>
                  <a:path w="109" h="120">
                    <a:moveTo>
                      <a:pt x="28" y="93"/>
                    </a:moveTo>
                    <a:lnTo>
                      <a:pt x="32" y="93"/>
                    </a:lnTo>
                    <a:lnTo>
                      <a:pt x="32" y="92"/>
                    </a:lnTo>
                    <a:lnTo>
                      <a:pt x="39" y="86"/>
                    </a:lnTo>
                    <a:lnTo>
                      <a:pt x="43" y="82"/>
                    </a:lnTo>
                    <a:lnTo>
                      <a:pt x="44" y="78"/>
                    </a:lnTo>
                    <a:lnTo>
                      <a:pt x="48" y="71"/>
                    </a:lnTo>
                    <a:lnTo>
                      <a:pt x="50" y="70"/>
                    </a:lnTo>
                    <a:lnTo>
                      <a:pt x="50" y="66"/>
                    </a:lnTo>
                    <a:lnTo>
                      <a:pt x="59" y="63"/>
                    </a:lnTo>
                    <a:lnTo>
                      <a:pt x="62" y="66"/>
                    </a:lnTo>
                    <a:lnTo>
                      <a:pt x="62" y="67"/>
                    </a:lnTo>
                    <a:lnTo>
                      <a:pt x="66" y="67"/>
                    </a:lnTo>
                    <a:lnTo>
                      <a:pt x="70" y="63"/>
                    </a:lnTo>
                    <a:lnTo>
                      <a:pt x="76" y="59"/>
                    </a:lnTo>
                    <a:lnTo>
                      <a:pt x="78" y="59"/>
                    </a:lnTo>
                    <a:lnTo>
                      <a:pt x="84" y="62"/>
                    </a:lnTo>
                    <a:lnTo>
                      <a:pt x="88" y="66"/>
                    </a:lnTo>
                    <a:lnTo>
                      <a:pt x="89" y="66"/>
                    </a:lnTo>
                    <a:lnTo>
                      <a:pt x="89" y="63"/>
                    </a:lnTo>
                    <a:lnTo>
                      <a:pt x="89" y="62"/>
                    </a:lnTo>
                    <a:lnTo>
                      <a:pt x="89" y="59"/>
                    </a:lnTo>
                    <a:lnTo>
                      <a:pt x="90" y="62"/>
                    </a:lnTo>
                    <a:lnTo>
                      <a:pt x="90" y="63"/>
                    </a:lnTo>
                    <a:lnTo>
                      <a:pt x="90" y="66"/>
                    </a:lnTo>
                    <a:lnTo>
                      <a:pt x="90" y="67"/>
                    </a:lnTo>
                    <a:lnTo>
                      <a:pt x="96" y="66"/>
                    </a:lnTo>
                    <a:lnTo>
                      <a:pt x="99" y="67"/>
                    </a:lnTo>
                    <a:lnTo>
                      <a:pt x="101" y="66"/>
                    </a:lnTo>
                    <a:lnTo>
                      <a:pt x="107" y="66"/>
                    </a:lnTo>
                    <a:lnTo>
                      <a:pt x="107" y="63"/>
                    </a:lnTo>
                    <a:lnTo>
                      <a:pt x="107" y="62"/>
                    </a:lnTo>
                    <a:lnTo>
                      <a:pt x="109" y="59"/>
                    </a:lnTo>
                    <a:lnTo>
                      <a:pt x="107" y="57"/>
                    </a:lnTo>
                    <a:lnTo>
                      <a:pt x="107" y="55"/>
                    </a:lnTo>
                    <a:lnTo>
                      <a:pt x="109" y="52"/>
                    </a:lnTo>
                    <a:lnTo>
                      <a:pt x="109" y="51"/>
                    </a:lnTo>
                    <a:lnTo>
                      <a:pt x="107" y="48"/>
                    </a:lnTo>
                    <a:lnTo>
                      <a:pt x="99" y="48"/>
                    </a:lnTo>
                    <a:lnTo>
                      <a:pt x="93" y="44"/>
                    </a:lnTo>
                    <a:lnTo>
                      <a:pt x="90" y="44"/>
                    </a:lnTo>
                    <a:lnTo>
                      <a:pt x="88" y="40"/>
                    </a:lnTo>
                    <a:lnTo>
                      <a:pt x="76" y="33"/>
                    </a:lnTo>
                    <a:lnTo>
                      <a:pt x="76" y="32"/>
                    </a:lnTo>
                    <a:lnTo>
                      <a:pt x="73" y="29"/>
                    </a:lnTo>
                    <a:lnTo>
                      <a:pt x="73" y="28"/>
                    </a:lnTo>
                    <a:lnTo>
                      <a:pt x="70" y="21"/>
                    </a:lnTo>
                    <a:lnTo>
                      <a:pt x="70" y="19"/>
                    </a:lnTo>
                    <a:lnTo>
                      <a:pt x="70" y="15"/>
                    </a:lnTo>
                    <a:lnTo>
                      <a:pt x="70" y="13"/>
                    </a:lnTo>
                    <a:lnTo>
                      <a:pt x="70" y="6"/>
                    </a:lnTo>
                    <a:lnTo>
                      <a:pt x="65" y="6"/>
                    </a:lnTo>
                    <a:lnTo>
                      <a:pt x="62" y="6"/>
                    </a:lnTo>
                    <a:lnTo>
                      <a:pt x="62" y="8"/>
                    </a:lnTo>
                    <a:lnTo>
                      <a:pt x="57" y="6"/>
                    </a:lnTo>
                    <a:lnTo>
                      <a:pt x="54" y="8"/>
                    </a:lnTo>
                    <a:lnTo>
                      <a:pt x="51" y="10"/>
                    </a:lnTo>
                    <a:lnTo>
                      <a:pt x="50" y="8"/>
                    </a:lnTo>
                    <a:lnTo>
                      <a:pt x="46" y="6"/>
                    </a:lnTo>
                    <a:lnTo>
                      <a:pt x="44" y="2"/>
                    </a:lnTo>
                    <a:lnTo>
                      <a:pt x="40" y="0"/>
                    </a:lnTo>
                    <a:lnTo>
                      <a:pt x="39" y="2"/>
                    </a:lnTo>
                    <a:lnTo>
                      <a:pt x="38" y="2"/>
                    </a:lnTo>
                    <a:lnTo>
                      <a:pt x="36" y="2"/>
                    </a:lnTo>
                    <a:lnTo>
                      <a:pt x="32" y="2"/>
                    </a:lnTo>
                    <a:lnTo>
                      <a:pt x="32" y="4"/>
                    </a:lnTo>
                    <a:lnTo>
                      <a:pt x="32" y="6"/>
                    </a:lnTo>
                    <a:lnTo>
                      <a:pt x="28" y="6"/>
                    </a:lnTo>
                    <a:lnTo>
                      <a:pt x="25" y="6"/>
                    </a:lnTo>
                    <a:lnTo>
                      <a:pt x="24" y="6"/>
                    </a:lnTo>
                    <a:lnTo>
                      <a:pt x="23" y="6"/>
                    </a:lnTo>
                    <a:lnTo>
                      <a:pt x="19" y="6"/>
                    </a:lnTo>
                    <a:lnTo>
                      <a:pt x="15" y="8"/>
                    </a:lnTo>
                    <a:lnTo>
                      <a:pt x="15" y="10"/>
                    </a:lnTo>
                    <a:lnTo>
                      <a:pt x="15" y="13"/>
                    </a:lnTo>
                    <a:lnTo>
                      <a:pt x="15" y="15"/>
                    </a:lnTo>
                    <a:lnTo>
                      <a:pt x="8" y="15"/>
                    </a:lnTo>
                    <a:lnTo>
                      <a:pt x="8" y="19"/>
                    </a:lnTo>
                    <a:lnTo>
                      <a:pt x="8" y="23"/>
                    </a:lnTo>
                    <a:lnTo>
                      <a:pt x="15" y="28"/>
                    </a:lnTo>
                    <a:lnTo>
                      <a:pt x="17" y="28"/>
                    </a:lnTo>
                    <a:lnTo>
                      <a:pt x="17" y="33"/>
                    </a:lnTo>
                    <a:lnTo>
                      <a:pt x="19" y="40"/>
                    </a:lnTo>
                    <a:lnTo>
                      <a:pt x="19" y="44"/>
                    </a:lnTo>
                    <a:lnTo>
                      <a:pt x="17" y="47"/>
                    </a:lnTo>
                    <a:lnTo>
                      <a:pt x="15" y="44"/>
                    </a:lnTo>
                    <a:lnTo>
                      <a:pt x="9" y="48"/>
                    </a:lnTo>
                    <a:lnTo>
                      <a:pt x="8" y="48"/>
                    </a:lnTo>
                    <a:lnTo>
                      <a:pt x="8" y="52"/>
                    </a:lnTo>
                    <a:lnTo>
                      <a:pt x="6" y="52"/>
                    </a:lnTo>
                    <a:lnTo>
                      <a:pt x="8" y="55"/>
                    </a:lnTo>
                    <a:lnTo>
                      <a:pt x="6" y="57"/>
                    </a:lnTo>
                    <a:lnTo>
                      <a:pt x="8" y="57"/>
                    </a:lnTo>
                    <a:lnTo>
                      <a:pt x="6" y="59"/>
                    </a:lnTo>
                    <a:lnTo>
                      <a:pt x="8" y="62"/>
                    </a:lnTo>
                    <a:lnTo>
                      <a:pt x="9" y="63"/>
                    </a:lnTo>
                    <a:lnTo>
                      <a:pt x="8" y="66"/>
                    </a:lnTo>
                    <a:lnTo>
                      <a:pt x="8" y="67"/>
                    </a:lnTo>
                    <a:lnTo>
                      <a:pt x="6" y="67"/>
                    </a:lnTo>
                    <a:lnTo>
                      <a:pt x="6" y="70"/>
                    </a:lnTo>
                    <a:lnTo>
                      <a:pt x="4" y="70"/>
                    </a:lnTo>
                    <a:lnTo>
                      <a:pt x="4" y="71"/>
                    </a:lnTo>
                    <a:lnTo>
                      <a:pt x="2" y="71"/>
                    </a:lnTo>
                    <a:lnTo>
                      <a:pt x="1" y="74"/>
                    </a:lnTo>
                    <a:lnTo>
                      <a:pt x="1" y="78"/>
                    </a:lnTo>
                    <a:lnTo>
                      <a:pt x="0" y="78"/>
                    </a:lnTo>
                    <a:lnTo>
                      <a:pt x="0" y="89"/>
                    </a:lnTo>
                    <a:lnTo>
                      <a:pt x="1" y="92"/>
                    </a:lnTo>
                    <a:lnTo>
                      <a:pt x="6" y="92"/>
                    </a:lnTo>
                    <a:lnTo>
                      <a:pt x="12" y="89"/>
                    </a:lnTo>
                    <a:lnTo>
                      <a:pt x="15" y="92"/>
                    </a:lnTo>
                    <a:lnTo>
                      <a:pt x="17" y="86"/>
                    </a:lnTo>
                    <a:lnTo>
                      <a:pt x="20" y="86"/>
                    </a:lnTo>
                    <a:lnTo>
                      <a:pt x="23" y="86"/>
                    </a:lnTo>
                    <a:lnTo>
                      <a:pt x="24" y="86"/>
                    </a:lnTo>
                    <a:lnTo>
                      <a:pt x="25" y="92"/>
                    </a:lnTo>
                    <a:lnTo>
                      <a:pt x="24" y="93"/>
                    </a:lnTo>
                    <a:lnTo>
                      <a:pt x="20" y="93"/>
                    </a:lnTo>
                    <a:lnTo>
                      <a:pt x="17" y="93"/>
                    </a:lnTo>
                    <a:lnTo>
                      <a:pt x="9" y="97"/>
                    </a:lnTo>
                    <a:lnTo>
                      <a:pt x="6" y="101"/>
                    </a:lnTo>
                    <a:lnTo>
                      <a:pt x="2" y="108"/>
                    </a:lnTo>
                    <a:lnTo>
                      <a:pt x="4" y="108"/>
                    </a:lnTo>
                    <a:lnTo>
                      <a:pt x="2" y="108"/>
                    </a:lnTo>
                    <a:lnTo>
                      <a:pt x="4" y="111"/>
                    </a:lnTo>
                    <a:lnTo>
                      <a:pt x="4" y="115"/>
                    </a:lnTo>
                    <a:lnTo>
                      <a:pt x="2" y="119"/>
                    </a:lnTo>
                    <a:lnTo>
                      <a:pt x="2" y="120"/>
                    </a:lnTo>
                    <a:lnTo>
                      <a:pt x="8" y="115"/>
                    </a:lnTo>
                    <a:lnTo>
                      <a:pt x="8" y="112"/>
                    </a:lnTo>
                    <a:lnTo>
                      <a:pt x="9" y="112"/>
                    </a:lnTo>
                    <a:lnTo>
                      <a:pt x="15" y="111"/>
                    </a:lnTo>
                    <a:lnTo>
                      <a:pt x="15" y="108"/>
                    </a:lnTo>
                    <a:lnTo>
                      <a:pt x="17" y="108"/>
                    </a:lnTo>
                    <a:lnTo>
                      <a:pt x="17" y="101"/>
                    </a:lnTo>
                    <a:lnTo>
                      <a:pt x="20" y="100"/>
                    </a:lnTo>
                    <a:lnTo>
                      <a:pt x="20" y="97"/>
                    </a:lnTo>
                    <a:lnTo>
                      <a:pt x="30" y="93"/>
                    </a:lnTo>
                    <a:lnTo>
                      <a:pt x="32" y="93"/>
                    </a:lnTo>
                    <a:lnTo>
                      <a:pt x="28" y="9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99" name="Freeform 383"/>
              <p:cNvSpPr>
                <a:spLocks noEditPoints="1"/>
              </p:cNvSpPr>
              <p:nvPr/>
            </p:nvSpPr>
            <p:spPr bwMode="auto">
              <a:xfrm>
                <a:off x="3222" y="1923"/>
                <a:ext cx="70" cy="73"/>
              </a:xfrm>
              <a:custGeom>
                <a:avLst/>
                <a:gdLst/>
                <a:ahLst/>
                <a:cxnLst>
                  <a:cxn ang="0">
                    <a:pos x="154" y="191"/>
                  </a:cxn>
                  <a:cxn ang="0">
                    <a:pos x="160" y="174"/>
                  </a:cxn>
                  <a:cxn ang="0">
                    <a:pos x="165" y="187"/>
                  </a:cxn>
                  <a:cxn ang="0">
                    <a:pos x="170" y="165"/>
                  </a:cxn>
                  <a:cxn ang="0">
                    <a:pos x="174" y="149"/>
                  </a:cxn>
                  <a:cxn ang="0">
                    <a:pos x="174" y="123"/>
                  </a:cxn>
                  <a:cxn ang="0">
                    <a:pos x="210" y="111"/>
                  </a:cxn>
                  <a:cxn ang="0">
                    <a:pos x="189" y="93"/>
                  </a:cxn>
                  <a:cxn ang="0">
                    <a:pos x="165" y="62"/>
                  </a:cxn>
                  <a:cxn ang="0">
                    <a:pos x="137" y="13"/>
                  </a:cxn>
                  <a:cxn ang="0">
                    <a:pos x="128" y="21"/>
                  </a:cxn>
                  <a:cxn ang="0">
                    <a:pos x="96" y="38"/>
                  </a:cxn>
                  <a:cxn ang="0">
                    <a:pos x="74" y="2"/>
                  </a:cxn>
                  <a:cxn ang="0">
                    <a:pos x="58" y="10"/>
                  </a:cxn>
                  <a:cxn ang="0">
                    <a:pos x="63" y="48"/>
                  </a:cxn>
                  <a:cxn ang="0">
                    <a:pos x="38" y="38"/>
                  </a:cxn>
                  <a:cxn ang="0">
                    <a:pos x="6" y="40"/>
                  </a:cxn>
                  <a:cxn ang="0">
                    <a:pos x="27" y="67"/>
                  </a:cxn>
                  <a:cxn ang="0">
                    <a:pos x="42" y="108"/>
                  </a:cxn>
                  <a:cxn ang="0">
                    <a:pos x="42" y="126"/>
                  </a:cxn>
                  <a:cxn ang="0">
                    <a:pos x="59" y="150"/>
                  </a:cxn>
                  <a:cxn ang="0">
                    <a:pos x="69" y="183"/>
                  </a:cxn>
                  <a:cxn ang="0">
                    <a:pos x="74" y="185"/>
                  </a:cxn>
                  <a:cxn ang="0">
                    <a:pos x="80" y="174"/>
                  </a:cxn>
                  <a:cxn ang="0">
                    <a:pos x="89" y="168"/>
                  </a:cxn>
                  <a:cxn ang="0">
                    <a:pos x="101" y="157"/>
                  </a:cxn>
                  <a:cxn ang="0">
                    <a:pos x="115" y="146"/>
                  </a:cxn>
                  <a:cxn ang="0">
                    <a:pos x="122" y="142"/>
                  </a:cxn>
                  <a:cxn ang="0">
                    <a:pos x="135" y="157"/>
                  </a:cxn>
                  <a:cxn ang="0">
                    <a:pos x="128" y="164"/>
                  </a:cxn>
                  <a:cxn ang="0">
                    <a:pos x="131" y="174"/>
                  </a:cxn>
                  <a:cxn ang="0">
                    <a:pos x="132" y="187"/>
                  </a:cxn>
                  <a:cxn ang="0">
                    <a:pos x="122" y="191"/>
                  </a:cxn>
                  <a:cxn ang="0">
                    <a:pos x="132" y="202"/>
                  </a:cxn>
                  <a:cxn ang="0">
                    <a:pos x="135" y="208"/>
                  </a:cxn>
                  <a:cxn ang="0">
                    <a:pos x="146" y="220"/>
                  </a:cxn>
                  <a:cxn ang="0">
                    <a:pos x="154" y="216"/>
                  </a:cxn>
                  <a:cxn ang="0">
                    <a:pos x="11" y="126"/>
                  </a:cxn>
                  <a:cxn ang="0">
                    <a:pos x="32" y="142"/>
                  </a:cxn>
                  <a:cxn ang="0">
                    <a:pos x="44" y="164"/>
                  </a:cxn>
                  <a:cxn ang="0">
                    <a:pos x="43" y="191"/>
                  </a:cxn>
                  <a:cxn ang="0">
                    <a:pos x="34" y="187"/>
                  </a:cxn>
                  <a:cxn ang="0">
                    <a:pos x="28" y="185"/>
                  </a:cxn>
                  <a:cxn ang="0">
                    <a:pos x="27" y="176"/>
                  </a:cxn>
                  <a:cxn ang="0">
                    <a:pos x="24" y="172"/>
                  </a:cxn>
                  <a:cxn ang="0">
                    <a:pos x="16" y="168"/>
                  </a:cxn>
                  <a:cxn ang="0">
                    <a:pos x="11" y="157"/>
                  </a:cxn>
                  <a:cxn ang="0">
                    <a:pos x="5" y="145"/>
                  </a:cxn>
                  <a:cxn ang="0">
                    <a:pos x="1" y="131"/>
                  </a:cxn>
                </a:cxnLst>
                <a:rect l="0" t="0" r="r" b="b"/>
                <a:pathLst>
                  <a:path w="210" h="220">
                    <a:moveTo>
                      <a:pt x="153" y="208"/>
                    </a:moveTo>
                    <a:lnTo>
                      <a:pt x="151" y="191"/>
                    </a:lnTo>
                    <a:lnTo>
                      <a:pt x="154" y="191"/>
                    </a:lnTo>
                    <a:lnTo>
                      <a:pt x="160" y="187"/>
                    </a:lnTo>
                    <a:lnTo>
                      <a:pt x="160" y="183"/>
                    </a:lnTo>
                    <a:lnTo>
                      <a:pt x="160" y="174"/>
                    </a:lnTo>
                    <a:lnTo>
                      <a:pt x="165" y="176"/>
                    </a:lnTo>
                    <a:lnTo>
                      <a:pt x="165" y="183"/>
                    </a:lnTo>
                    <a:lnTo>
                      <a:pt x="165" y="187"/>
                    </a:lnTo>
                    <a:lnTo>
                      <a:pt x="170" y="187"/>
                    </a:lnTo>
                    <a:lnTo>
                      <a:pt x="170" y="183"/>
                    </a:lnTo>
                    <a:lnTo>
                      <a:pt x="170" y="165"/>
                    </a:lnTo>
                    <a:lnTo>
                      <a:pt x="174" y="170"/>
                    </a:lnTo>
                    <a:lnTo>
                      <a:pt x="174" y="157"/>
                    </a:lnTo>
                    <a:lnTo>
                      <a:pt x="174" y="149"/>
                    </a:lnTo>
                    <a:lnTo>
                      <a:pt x="174" y="135"/>
                    </a:lnTo>
                    <a:lnTo>
                      <a:pt x="174" y="130"/>
                    </a:lnTo>
                    <a:lnTo>
                      <a:pt x="174" y="123"/>
                    </a:lnTo>
                    <a:lnTo>
                      <a:pt x="174" y="119"/>
                    </a:lnTo>
                    <a:lnTo>
                      <a:pt x="196" y="104"/>
                    </a:lnTo>
                    <a:lnTo>
                      <a:pt x="210" y="111"/>
                    </a:lnTo>
                    <a:lnTo>
                      <a:pt x="206" y="97"/>
                    </a:lnTo>
                    <a:lnTo>
                      <a:pt x="196" y="93"/>
                    </a:lnTo>
                    <a:lnTo>
                      <a:pt x="189" y="93"/>
                    </a:lnTo>
                    <a:lnTo>
                      <a:pt x="179" y="86"/>
                    </a:lnTo>
                    <a:lnTo>
                      <a:pt x="180" y="78"/>
                    </a:lnTo>
                    <a:lnTo>
                      <a:pt x="165" y="62"/>
                    </a:lnTo>
                    <a:lnTo>
                      <a:pt x="165" y="52"/>
                    </a:lnTo>
                    <a:lnTo>
                      <a:pt x="143" y="13"/>
                    </a:lnTo>
                    <a:lnTo>
                      <a:pt x="137" y="13"/>
                    </a:lnTo>
                    <a:lnTo>
                      <a:pt x="132" y="0"/>
                    </a:lnTo>
                    <a:lnTo>
                      <a:pt x="128" y="8"/>
                    </a:lnTo>
                    <a:lnTo>
                      <a:pt x="128" y="21"/>
                    </a:lnTo>
                    <a:lnTo>
                      <a:pt x="122" y="28"/>
                    </a:lnTo>
                    <a:lnTo>
                      <a:pt x="118" y="44"/>
                    </a:lnTo>
                    <a:lnTo>
                      <a:pt x="96" y="38"/>
                    </a:lnTo>
                    <a:lnTo>
                      <a:pt x="89" y="19"/>
                    </a:lnTo>
                    <a:lnTo>
                      <a:pt x="80" y="10"/>
                    </a:lnTo>
                    <a:lnTo>
                      <a:pt x="74" y="2"/>
                    </a:lnTo>
                    <a:lnTo>
                      <a:pt x="63" y="6"/>
                    </a:lnTo>
                    <a:lnTo>
                      <a:pt x="59" y="2"/>
                    </a:lnTo>
                    <a:lnTo>
                      <a:pt x="58" y="10"/>
                    </a:lnTo>
                    <a:lnTo>
                      <a:pt x="63" y="36"/>
                    </a:lnTo>
                    <a:lnTo>
                      <a:pt x="73" y="38"/>
                    </a:lnTo>
                    <a:lnTo>
                      <a:pt x="63" y="48"/>
                    </a:lnTo>
                    <a:lnTo>
                      <a:pt x="54" y="44"/>
                    </a:lnTo>
                    <a:lnTo>
                      <a:pt x="46" y="44"/>
                    </a:lnTo>
                    <a:lnTo>
                      <a:pt x="38" y="38"/>
                    </a:lnTo>
                    <a:lnTo>
                      <a:pt x="34" y="32"/>
                    </a:lnTo>
                    <a:lnTo>
                      <a:pt x="16" y="25"/>
                    </a:lnTo>
                    <a:lnTo>
                      <a:pt x="6" y="40"/>
                    </a:lnTo>
                    <a:lnTo>
                      <a:pt x="16" y="55"/>
                    </a:lnTo>
                    <a:lnTo>
                      <a:pt x="23" y="52"/>
                    </a:lnTo>
                    <a:lnTo>
                      <a:pt x="27" y="67"/>
                    </a:lnTo>
                    <a:lnTo>
                      <a:pt x="28" y="86"/>
                    </a:lnTo>
                    <a:lnTo>
                      <a:pt x="43" y="100"/>
                    </a:lnTo>
                    <a:lnTo>
                      <a:pt x="42" y="108"/>
                    </a:lnTo>
                    <a:lnTo>
                      <a:pt x="32" y="115"/>
                    </a:lnTo>
                    <a:lnTo>
                      <a:pt x="32" y="119"/>
                    </a:lnTo>
                    <a:lnTo>
                      <a:pt x="42" y="126"/>
                    </a:lnTo>
                    <a:lnTo>
                      <a:pt x="47" y="138"/>
                    </a:lnTo>
                    <a:lnTo>
                      <a:pt x="63" y="145"/>
                    </a:lnTo>
                    <a:lnTo>
                      <a:pt x="59" y="150"/>
                    </a:lnTo>
                    <a:lnTo>
                      <a:pt x="63" y="164"/>
                    </a:lnTo>
                    <a:lnTo>
                      <a:pt x="59" y="168"/>
                    </a:lnTo>
                    <a:lnTo>
                      <a:pt x="69" y="183"/>
                    </a:lnTo>
                    <a:lnTo>
                      <a:pt x="69" y="191"/>
                    </a:lnTo>
                    <a:lnTo>
                      <a:pt x="74" y="187"/>
                    </a:lnTo>
                    <a:lnTo>
                      <a:pt x="74" y="185"/>
                    </a:lnTo>
                    <a:lnTo>
                      <a:pt x="74" y="183"/>
                    </a:lnTo>
                    <a:lnTo>
                      <a:pt x="74" y="180"/>
                    </a:lnTo>
                    <a:lnTo>
                      <a:pt x="80" y="174"/>
                    </a:lnTo>
                    <a:lnTo>
                      <a:pt x="84" y="174"/>
                    </a:lnTo>
                    <a:lnTo>
                      <a:pt x="84" y="172"/>
                    </a:lnTo>
                    <a:lnTo>
                      <a:pt x="89" y="168"/>
                    </a:lnTo>
                    <a:lnTo>
                      <a:pt x="90" y="168"/>
                    </a:lnTo>
                    <a:lnTo>
                      <a:pt x="96" y="161"/>
                    </a:lnTo>
                    <a:lnTo>
                      <a:pt x="101" y="157"/>
                    </a:lnTo>
                    <a:lnTo>
                      <a:pt x="104" y="153"/>
                    </a:lnTo>
                    <a:lnTo>
                      <a:pt x="107" y="153"/>
                    </a:lnTo>
                    <a:lnTo>
                      <a:pt x="115" y="146"/>
                    </a:lnTo>
                    <a:lnTo>
                      <a:pt x="115" y="145"/>
                    </a:lnTo>
                    <a:lnTo>
                      <a:pt x="122" y="145"/>
                    </a:lnTo>
                    <a:lnTo>
                      <a:pt x="122" y="142"/>
                    </a:lnTo>
                    <a:lnTo>
                      <a:pt x="123" y="145"/>
                    </a:lnTo>
                    <a:lnTo>
                      <a:pt x="127" y="149"/>
                    </a:lnTo>
                    <a:lnTo>
                      <a:pt x="135" y="157"/>
                    </a:lnTo>
                    <a:lnTo>
                      <a:pt x="137" y="161"/>
                    </a:lnTo>
                    <a:lnTo>
                      <a:pt x="132" y="161"/>
                    </a:lnTo>
                    <a:lnTo>
                      <a:pt x="128" y="164"/>
                    </a:lnTo>
                    <a:lnTo>
                      <a:pt x="127" y="168"/>
                    </a:lnTo>
                    <a:lnTo>
                      <a:pt x="127" y="172"/>
                    </a:lnTo>
                    <a:lnTo>
                      <a:pt x="131" y="174"/>
                    </a:lnTo>
                    <a:lnTo>
                      <a:pt x="132" y="176"/>
                    </a:lnTo>
                    <a:lnTo>
                      <a:pt x="135" y="183"/>
                    </a:lnTo>
                    <a:lnTo>
                      <a:pt x="132" y="187"/>
                    </a:lnTo>
                    <a:lnTo>
                      <a:pt x="126" y="187"/>
                    </a:lnTo>
                    <a:lnTo>
                      <a:pt x="126" y="189"/>
                    </a:lnTo>
                    <a:lnTo>
                      <a:pt x="122" y="191"/>
                    </a:lnTo>
                    <a:lnTo>
                      <a:pt x="122" y="195"/>
                    </a:lnTo>
                    <a:lnTo>
                      <a:pt x="127" y="200"/>
                    </a:lnTo>
                    <a:lnTo>
                      <a:pt x="132" y="202"/>
                    </a:lnTo>
                    <a:lnTo>
                      <a:pt x="132" y="204"/>
                    </a:lnTo>
                    <a:lnTo>
                      <a:pt x="132" y="206"/>
                    </a:lnTo>
                    <a:lnTo>
                      <a:pt x="135" y="208"/>
                    </a:lnTo>
                    <a:lnTo>
                      <a:pt x="138" y="208"/>
                    </a:lnTo>
                    <a:lnTo>
                      <a:pt x="138" y="212"/>
                    </a:lnTo>
                    <a:lnTo>
                      <a:pt x="146" y="220"/>
                    </a:lnTo>
                    <a:lnTo>
                      <a:pt x="149" y="219"/>
                    </a:lnTo>
                    <a:lnTo>
                      <a:pt x="151" y="216"/>
                    </a:lnTo>
                    <a:lnTo>
                      <a:pt x="154" y="216"/>
                    </a:lnTo>
                    <a:lnTo>
                      <a:pt x="153" y="208"/>
                    </a:lnTo>
                    <a:close/>
                    <a:moveTo>
                      <a:pt x="1" y="131"/>
                    </a:moveTo>
                    <a:lnTo>
                      <a:pt x="11" y="126"/>
                    </a:lnTo>
                    <a:lnTo>
                      <a:pt x="11" y="141"/>
                    </a:lnTo>
                    <a:lnTo>
                      <a:pt x="27" y="145"/>
                    </a:lnTo>
                    <a:lnTo>
                      <a:pt x="32" y="142"/>
                    </a:lnTo>
                    <a:lnTo>
                      <a:pt x="39" y="146"/>
                    </a:lnTo>
                    <a:lnTo>
                      <a:pt x="39" y="153"/>
                    </a:lnTo>
                    <a:lnTo>
                      <a:pt x="44" y="164"/>
                    </a:lnTo>
                    <a:lnTo>
                      <a:pt x="48" y="191"/>
                    </a:lnTo>
                    <a:lnTo>
                      <a:pt x="47" y="191"/>
                    </a:lnTo>
                    <a:lnTo>
                      <a:pt x="43" y="191"/>
                    </a:lnTo>
                    <a:lnTo>
                      <a:pt x="42" y="189"/>
                    </a:lnTo>
                    <a:lnTo>
                      <a:pt x="36" y="187"/>
                    </a:lnTo>
                    <a:lnTo>
                      <a:pt x="34" y="187"/>
                    </a:lnTo>
                    <a:lnTo>
                      <a:pt x="32" y="187"/>
                    </a:lnTo>
                    <a:lnTo>
                      <a:pt x="28" y="187"/>
                    </a:lnTo>
                    <a:lnTo>
                      <a:pt x="28" y="185"/>
                    </a:lnTo>
                    <a:lnTo>
                      <a:pt x="28" y="183"/>
                    </a:lnTo>
                    <a:lnTo>
                      <a:pt x="28" y="176"/>
                    </a:lnTo>
                    <a:lnTo>
                      <a:pt x="27" y="176"/>
                    </a:lnTo>
                    <a:lnTo>
                      <a:pt x="27" y="174"/>
                    </a:lnTo>
                    <a:lnTo>
                      <a:pt x="24" y="174"/>
                    </a:lnTo>
                    <a:lnTo>
                      <a:pt x="24" y="172"/>
                    </a:lnTo>
                    <a:lnTo>
                      <a:pt x="23" y="172"/>
                    </a:lnTo>
                    <a:lnTo>
                      <a:pt x="16" y="172"/>
                    </a:lnTo>
                    <a:lnTo>
                      <a:pt x="16" y="168"/>
                    </a:lnTo>
                    <a:lnTo>
                      <a:pt x="15" y="161"/>
                    </a:lnTo>
                    <a:lnTo>
                      <a:pt x="12" y="160"/>
                    </a:lnTo>
                    <a:lnTo>
                      <a:pt x="11" y="157"/>
                    </a:lnTo>
                    <a:lnTo>
                      <a:pt x="11" y="155"/>
                    </a:lnTo>
                    <a:lnTo>
                      <a:pt x="6" y="149"/>
                    </a:lnTo>
                    <a:lnTo>
                      <a:pt x="5" y="145"/>
                    </a:lnTo>
                    <a:lnTo>
                      <a:pt x="1" y="141"/>
                    </a:lnTo>
                    <a:lnTo>
                      <a:pt x="0" y="138"/>
                    </a:lnTo>
                    <a:lnTo>
                      <a:pt x="1" y="1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98" name="Freeform 382"/>
              <p:cNvSpPr>
                <a:spLocks/>
              </p:cNvSpPr>
              <p:nvPr/>
            </p:nvSpPr>
            <p:spPr bwMode="auto">
              <a:xfrm>
                <a:off x="3224" y="1923"/>
                <a:ext cx="68" cy="73"/>
              </a:xfrm>
              <a:custGeom>
                <a:avLst/>
                <a:gdLst/>
                <a:ahLst/>
                <a:cxnLst>
                  <a:cxn ang="0">
                    <a:pos x="145" y="191"/>
                  </a:cxn>
                  <a:cxn ang="0">
                    <a:pos x="154" y="187"/>
                  </a:cxn>
                  <a:cxn ang="0">
                    <a:pos x="154" y="174"/>
                  </a:cxn>
                  <a:cxn ang="0">
                    <a:pos x="159" y="183"/>
                  </a:cxn>
                  <a:cxn ang="0">
                    <a:pos x="164" y="187"/>
                  </a:cxn>
                  <a:cxn ang="0">
                    <a:pos x="164" y="165"/>
                  </a:cxn>
                  <a:cxn ang="0">
                    <a:pos x="168" y="157"/>
                  </a:cxn>
                  <a:cxn ang="0">
                    <a:pos x="168" y="135"/>
                  </a:cxn>
                  <a:cxn ang="0">
                    <a:pos x="168" y="123"/>
                  </a:cxn>
                  <a:cxn ang="0">
                    <a:pos x="190" y="104"/>
                  </a:cxn>
                  <a:cxn ang="0">
                    <a:pos x="200" y="97"/>
                  </a:cxn>
                  <a:cxn ang="0">
                    <a:pos x="183" y="93"/>
                  </a:cxn>
                  <a:cxn ang="0">
                    <a:pos x="174" y="78"/>
                  </a:cxn>
                  <a:cxn ang="0">
                    <a:pos x="159" y="52"/>
                  </a:cxn>
                  <a:cxn ang="0">
                    <a:pos x="131" y="13"/>
                  </a:cxn>
                  <a:cxn ang="0">
                    <a:pos x="122" y="8"/>
                  </a:cxn>
                  <a:cxn ang="0">
                    <a:pos x="116" y="28"/>
                  </a:cxn>
                  <a:cxn ang="0">
                    <a:pos x="90" y="38"/>
                  </a:cxn>
                  <a:cxn ang="0">
                    <a:pos x="74" y="10"/>
                  </a:cxn>
                  <a:cxn ang="0">
                    <a:pos x="57" y="6"/>
                  </a:cxn>
                  <a:cxn ang="0">
                    <a:pos x="52" y="10"/>
                  </a:cxn>
                  <a:cxn ang="0">
                    <a:pos x="67" y="38"/>
                  </a:cxn>
                  <a:cxn ang="0">
                    <a:pos x="48" y="44"/>
                  </a:cxn>
                  <a:cxn ang="0">
                    <a:pos x="32" y="38"/>
                  </a:cxn>
                  <a:cxn ang="0">
                    <a:pos x="10" y="25"/>
                  </a:cxn>
                  <a:cxn ang="0">
                    <a:pos x="10" y="55"/>
                  </a:cxn>
                  <a:cxn ang="0">
                    <a:pos x="21" y="67"/>
                  </a:cxn>
                  <a:cxn ang="0">
                    <a:pos x="37" y="100"/>
                  </a:cxn>
                  <a:cxn ang="0">
                    <a:pos x="26" y="115"/>
                  </a:cxn>
                  <a:cxn ang="0">
                    <a:pos x="36" y="126"/>
                  </a:cxn>
                  <a:cxn ang="0">
                    <a:pos x="57" y="145"/>
                  </a:cxn>
                  <a:cxn ang="0">
                    <a:pos x="57" y="164"/>
                  </a:cxn>
                  <a:cxn ang="0">
                    <a:pos x="63" y="183"/>
                  </a:cxn>
                  <a:cxn ang="0">
                    <a:pos x="68" y="187"/>
                  </a:cxn>
                  <a:cxn ang="0">
                    <a:pos x="68" y="183"/>
                  </a:cxn>
                  <a:cxn ang="0">
                    <a:pos x="74" y="174"/>
                  </a:cxn>
                  <a:cxn ang="0">
                    <a:pos x="78" y="172"/>
                  </a:cxn>
                  <a:cxn ang="0">
                    <a:pos x="84" y="168"/>
                  </a:cxn>
                  <a:cxn ang="0">
                    <a:pos x="95" y="157"/>
                  </a:cxn>
                  <a:cxn ang="0">
                    <a:pos x="101" y="153"/>
                  </a:cxn>
                  <a:cxn ang="0">
                    <a:pos x="109" y="145"/>
                  </a:cxn>
                  <a:cxn ang="0">
                    <a:pos x="116" y="142"/>
                  </a:cxn>
                  <a:cxn ang="0">
                    <a:pos x="121" y="149"/>
                  </a:cxn>
                  <a:cxn ang="0">
                    <a:pos x="131" y="161"/>
                  </a:cxn>
                  <a:cxn ang="0">
                    <a:pos x="122" y="164"/>
                  </a:cxn>
                  <a:cxn ang="0">
                    <a:pos x="121" y="172"/>
                  </a:cxn>
                  <a:cxn ang="0">
                    <a:pos x="126" y="176"/>
                  </a:cxn>
                  <a:cxn ang="0">
                    <a:pos x="126" y="187"/>
                  </a:cxn>
                  <a:cxn ang="0">
                    <a:pos x="120" y="189"/>
                  </a:cxn>
                  <a:cxn ang="0">
                    <a:pos x="116" y="195"/>
                  </a:cxn>
                  <a:cxn ang="0">
                    <a:pos x="126" y="202"/>
                  </a:cxn>
                  <a:cxn ang="0">
                    <a:pos x="126" y="206"/>
                  </a:cxn>
                  <a:cxn ang="0">
                    <a:pos x="132" y="208"/>
                  </a:cxn>
                  <a:cxn ang="0">
                    <a:pos x="140" y="220"/>
                  </a:cxn>
                  <a:cxn ang="0">
                    <a:pos x="145" y="216"/>
                  </a:cxn>
                  <a:cxn ang="0">
                    <a:pos x="147" y="208"/>
                  </a:cxn>
                </a:cxnLst>
                <a:rect l="0" t="0" r="r" b="b"/>
                <a:pathLst>
                  <a:path w="204" h="220">
                    <a:moveTo>
                      <a:pt x="147" y="208"/>
                    </a:moveTo>
                    <a:lnTo>
                      <a:pt x="145" y="191"/>
                    </a:lnTo>
                    <a:lnTo>
                      <a:pt x="148" y="191"/>
                    </a:lnTo>
                    <a:lnTo>
                      <a:pt x="154" y="187"/>
                    </a:lnTo>
                    <a:lnTo>
                      <a:pt x="154" y="183"/>
                    </a:lnTo>
                    <a:lnTo>
                      <a:pt x="154" y="174"/>
                    </a:lnTo>
                    <a:lnTo>
                      <a:pt x="159" y="176"/>
                    </a:lnTo>
                    <a:lnTo>
                      <a:pt x="159" y="183"/>
                    </a:lnTo>
                    <a:lnTo>
                      <a:pt x="159" y="187"/>
                    </a:lnTo>
                    <a:lnTo>
                      <a:pt x="164" y="187"/>
                    </a:lnTo>
                    <a:lnTo>
                      <a:pt x="164" y="183"/>
                    </a:lnTo>
                    <a:lnTo>
                      <a:pt x="164" y="165"/>
                    </a:lnTo>
                    <a:lnTo>
                      <a:pt x="168" y="170"/>
                    </a:lnTo>
                    <a:lnTo>
                      <a:pt x="168" y="157"/>
                    </a:lnTo>
                    <a:lnTo>
                      <a:pt x="168" y="149"/>
                    </a:lnTo>
                    <a:lnTo>
                      <a:pt x="168" y="135"/>
                    </a:lnTo>
                    <a:lnTo>
                      <a:pt x="168" y="130"/>
                    </a:lnTo>
                    <a:lnTo>
                      <a:pt x="168" y="123"/>
                    </a:lnTo>
                    <a:lnTo>
                      <a:pt x="168" y="119"/>
                    </a:lnTo>
                    <a:lnTo>
                      <a:pt x="190" y="104"/>
                    </a:lnTo>
                    <a:lnTo>
                      <a:pt x="204" y="111"/>
                    </a:lnTo>
                    <a:lnTo>
                      <a:pt x="200" y="97"/>
                    </a:lnTo>
                    <a:lnTo>
                      <a:pt x="190" y="93"/>
                    </a:lnTo>
                    <a:lnTo>
                      <a:pt x="183" y="93"/>
                    </a:lnTo>
                    <a:lnTo>
                      <a:pt x="173" y="86"/>
                    </a:lnTo>
                    <a:lnTo>
                      <a:pt x="174" y="78"/>
                    </a:lnTo>
                    <a:lnTo>
                      <a:pt x="159" y="62"/>
                    </a:lnTo>
                    <a:lnTo>
                      <a:pt x="159" y="52"/>
                    </a:lnTo>
                    <a:lnTo>
                      <a:pt x="137" y="13"/>
                    </a:lnTo>
                    <a:lnTo>
                      <a:pt x="131" y="13"/>
                    </a:lnTo>
                    <a:lnTo>
                      <a:pt x="126" y="0"/>
                    </a:lnTo>
                    <a:lnTo>
                      <a:pt x="122" y="8"/>
                    </a:lnTo>
                    <a:lnTo>
                      <a:pt x="122" y="21"/>
                    </a:lnTo>
                    <a:lnTo>
                      <a:pt x="116" y="28"/>
                    </a:lnTo>
                    <a:lnTo>
                      <a:pt x="112" y="44"/>
                    </a:lnTo>
                    <a:lnTo>
                      <a:pt x="90" y="38"/>
                    </a:lnTo>
                    <a:lnTo>
                      <a:pt x="83" y="19"/>
                    </a:lnTo>
                    <a:lnTo>
                      <a:pt x="74" y="10"/>
                    </a:lnTo>
                    <a:lnTo>
                      <a:pt x="68" y="2"/>
                    </a:lnTo>
                    <a:lnTo>
                      <a:pt x="57" y="6"/>
                    </a:lnTo>
                    <a:lnTo>
                      <a:pt x="53" y="2"/>
                    </a:lnTo>
                    <a:lnTo>
                      <a:pt x="52" y="10"/>
                    </a:lnTo>
                    <a:lnTo>
                      <a:pt x="57" y="36"/>
                    </a:lnTo>
                    <a:lnTo>
                      <a:pt x="67" y="38"/>
                    </a:lnTo>
                    <a:lnTo>
                      <a:pt x="57" y="48"/>
                    </a:lnTo>
                    <a:lnTo>
                      <a:pt x="48" y="44"/>
                    </a:lnTo>
                    <a:lnTo>
                      <a:pt x="40" y="44"/>
                    </a:lnTo>
                    <a:lnTo>
                      <a:pt x="32" y="38"/>
                    </a:lnTo>
                    <a:lnTo>
                      <a:pt x="28" y="32"/>
                    </a:lnTo>
                    <a:lnTo>
                      <a:pt x="10" y="25"/>
                    </a:lnTo>
                    <a:lnTo>
                      <a:pt x="0" y="40"/>
                    </a:lnTo>
                    <a:lnTo>
                      <a:pt x="10" y="55"/>
                    </a:lnTo>
                    <a:lnTo>
                      <a:pt x="17" y="52"/>
                    </a:lnTo>
                    <a:lnTo>
                      <a:pt x="21" y="67"/>
                    </a:lnTo>
                    <a:lnTo>
                      <a:pt x="22" y="86"/>
                    </a:lnTo>
                    <a:lnTo>
                      <a:pt x="37" y="100"/>
                    </a:lnTo>
                    <a:lnTo>
                      <a:pt x="36" y="108"/>
                    </a:lnTo>
                    <a:lnTo>
                      <a:pt x="26" y="115"/>
                    </a:lnTo>
                    <a:lnTo>
                      <a:pt x="26" y="119"/>
                    </a:lnTo>
                    <a:lnTo>
                      <a:pt x="36" y="126"/>
                    </a:lnTo>
                    <a:lnTo>
                      <a:pt x="41" y="138"/>
                    </a:lnTo>
                    <a:lnTo>
                      <a:pt x="57" y="145"/>
                    </a:lnTo>
                    <a:lnTo>
                      <a:pt x="53" y="150"/>
                    </a:lnTo>
                    <a:lnTo>
                      <a:pt x="57" y="164"/>
                    </a:lnTo>
                    <a:lnTo>
                      <a:pt x="53" y="168"/>
                    </a:lnTo>
                    <a:lnTo>
                      <a:pt x="63" y="183"/>
                    </a:lnTo>
                    <a:lnTo>
                      <a:pt x="63" y="191"/>
                    </a:lnTo>
                    <a:lnTo>
                      <a:pt x="68" y="187"/>
                    </a:lnTo>
                    <a:lnTo>
                      <a:pt x="68" y="185"/>
                    </a:lnTo>
                    <a:lnTo>
                      <a:pt x="68" y="183"/>
                    </a:lnTo>
                    <a:lnTo>
                      <a:pt x="68" y="180"/>
                    </a:lnTo>
                    <a:lnTo>
                      <a:pt x="74" y="174"/>
                    </a:lnTo>
                    <a:lnTo>
                      <a:pt x="78" y="174"/>
                    </a:lnTo>
                    <a:lnTo>
                      <a:pt x="78" y="172"/>
                    </a:lnTo>
                    <a:lnTo>
                      <a:pt x="83" y="168"/>
                    </a:lnTo>
                    <a:lnTo>
                      <a:pt x="84" y="168"/>
                    </a:lnTo>
                    <a:lnTo>
                      <a:pt x="90" y="161"/>
                    </a:lnTo>
                    <a:lnTo>
                      <a:pt x="95" y="157"/>
                    </a:lnTo>
                    <a:lnTo>
                      <a:pt x="98" y="153"/>
                    </a:lnTo>
                    <a:lnTo>
                      <a:pt x="101" y="153"/>
                    </a:lnTo>
                    <a:lnTo>
                      <a:pt x="109" y="146"/>
                    </a:lnTo>
                    <a:lnTo>
                      <a:pt x="109" y="145"/>
                    </a:lnTo>
                    <a:lnTo>
                      <a:pt x="116" y="145"/>
                    </a:lnTo>
                    <a:lnTo>
                      <a:pt x="116" y="142"/>
                    </a:lnTo>
                    <a:lnTo>
                      <a:pt x="117" y="145"/>
                    </a:lnTo>
                    <a:lnTo>
                      <a:pt x="121" y="149"/>
                    </a:lnTo>
                    <a:lnTo>
                      <a:pt x="129" y="157"/>
                    </a:lnTo>
                    <a:lnTo>
                      <a:pt x="131" y="161"/>
                    </a:lnTo>
                    <a:lnTo>
                      <a:pt x="126" y="161"/>
                    </a:lnTo>
                    <a:lnTo>
                      <a:pt x="122" y="164"/>
                    </a:lnTo>
                    <a:lnTo>
                      <a:pt x="121" y="168"/>
                    </a:lnTo>
                    <a:lnTo>
                      <a:pt x="121" y="172"/>
                    </a:lnTo>
                    <a:lnTo>
                      <a:pt x="125" y="174"/>
                    </a:lnTo>
                    <a:lnTo>
                      <a:pt x="126" y="176"/>
                    </a:lnTo>
                    <a:lnTo>
                      <a:pt x="129" y="183"/>
                    </a:lnTo>
                    <a:lnTo>
                      <a:pt x="126" y="187"/>
                    </a:lnTo>
                    <a:lnTo>
                      <a:pt x="120" y="187"/>
                    </a:lnTo>
                    <a:lnTo>
                      <a:pt x="120" y="189"/>
                    </a:lnTo>
                    <a:lnTo>
                      <a:pt x="116" y="191"/>
                    </a:lnTo>
                    <a:lnTo>
                      <a:pt x="116" y="195"/>
                    </a:lnTo>
                    <a:lnTo>
                      <a:pt x="121" y="200"/>
                    </a:lnTo>
                    <a:lnTo>
                      <a:pt x="126" y="202"/>
                    </a:lnTo>
                    <a:lnTo>
                      <a:pt x="126" y="204"/>
                    </a:lnTo>
                    <a:lnTo>
                      <a:pt x="126" y="206"/>
                    </a:lnTo>
                    <a:lnTo>
                      <a:pt x="129" y="208"/>
                    </a:lnTo>
                    <a:lnTo>
                      <a:pt x="132" y="208"/>
                    </a:lnTo>
                    <a:lnTo>
                      <a:pt x="132" y="212"/>
                    </a:lnTo>
                    <a:lnTo>
                      <a:pt x="140" y="220"/>
                    </a:lnTo>
                    <a:lnTo>
                      <a:pt x="143" y="219"/>
                    </a:lnTo>
                    <a:lnTo>
                      <a:pt x="145" y="216"/>
                    </a:lnTo>
                    <a:lnTo>
                      <a:pt x="148" y="216"/>
                    </a:lnTo>
                    <a:lnTo>
                      <a:pt x="147" y="208"/>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97" name="Freeform 381"/>
              <p:cNvSpPr>
                <a:spLocks/>
              </p:cNvSpPr>
              <p:nvPr/>
            </p:nvSpPr>
            <p:spPr bwMode="auto">
              <a:xfrm>
                <a:off x="3222" y="1965"/>
                <a:ext cx="16" cy="21"/>
              </a:xfrm>
              <a:custGeom>
                <a:avLst/>
                <a:gdLst/>
                <a:ahLst/>
                <a:cxnLst>
                  <a:cxn ang="0">
                    <a:pos x="1" y="5"/>
                  </a:cxn>
                  <a:cxn ang="0">
                    <a:pos x="11" y="0"/>
                  </a:cxn>
                  <a:cxn ang="0">
                    <a:pos x="11" y="15"/>
                  </a:cxn>
                  <a:cxn ang="0">
                    <a:pos x="27" y="19"/>
                  </a:cxn>
                  <a:cxn ang="0">
                    <a:pos x="32" y="16"/>
                  </a:cxn>
                  <a:cxn ang="0">
                    <a:pos x="39" y="20"/>
                  </a:cxn>
                  <a:cxn ang="0">
                    <a:pos x="39" y="27"/>
                  </a:cxn>
                  <a:cxn ang="0">
                    <a:pos x="44" y="38"/>
                  </a:cxn>
                  <a:cxn ang="0">
                    <a:pos x="48" y="65"/>
                  </a:cxn>
                  <a:cxn ang="0">
                    <a:pos x="47" y="65"/>
                  </a:cxn>
                  <a:cxn ang="0">
                    <a:pos x="43" y="65"/>
                  </a:cxn>
                  <a:cxn ang="0">
                    <a:pos x="42" y="63"/>
                  </a:cxn>
                  <a:cxn ang="0">
                    <a:pos x="36" y="61"/>
                  </a:cxn>
                  <a:cxn ang="0">
                    <a:pos x="34" y="61"/>
                  </a:cxn>
                  <a:cxn ang="0">
                    <a:pos x="32" y="61"/>
                  </a:cxn>
                  <a:cxn ang="0">
                    <a:pos x="28" y="61"/>
                  </a:cxn>
                  <a:cxn ang="0">
                    <a:pos x="28" y="59"/>
                  </a:cxn>
                  <a:cxn ang="0">
                    <a:pos x="28" y="57"/>
                  </a:cxn>
                  <a:cxn ang="0">
                    <a:pos x="28" y="50"/>
                  </a:cxn>
                  <a:cxn ang="0">
                    <a:pos x="27" y="50"/>
                  </a:cxn>
                  <a:cxn ang="0">
                    <a:pos x="27" y="48"/>
                  </a:cxn>
                  <a:cxn ang="0">
                    <a:pos x="24" y="48"/>
                  </a:cxn>
                  <a:cxn ang="0">
                    <a:pos x="24" y="46"/>
                  </a:cxn>
                  <a:cxn ang="0">
                    <a:pos x="23" y="46"/>
                  </a:cxn>
                  <a:cxn ang="0">
                    <a:pos x="16" y="46"/>
                  </a:cxn>
                  <a:cxn ang="0">
                    <a:pos x="16" y="42"/>
                  </a:cxn>
                  <a:cxn ang="0">
                    <a:pos x="15" y="35"/>
                  </a:cxn>
                  <a:cxn ang="0">
                    <a:pos x="12" y="34"/>
                  </a:cxn>
                  <a:cxn ang="0">
                    <a:pos x="11" y="31"/>
                  </a:cxn>
                  <a:cxn ang="0">
                    <a:pos x="11" y="29"/>
                  </a:cxn>
                  <a:cxn ang="0">
                    <a:pos x="6" y="23"/>
                  </a:cxn>
                  <a:cxn ang="0">
                    <a:pos x="5" y="19"/>
                  </a:cxn>
                  <a:cxn ang="0">
                    <a:pos x="1" y="15"/>
                  </a:cxn>
                  <a:cxn ang="0">
                    <a:pos x="0" y="12"/>
                  </a:cxn>
                  <a:cxn ang="0">
                    <a:pos x="1" y="5"/>
                  </a:cxn>
                </a:cxnLst>
                <a:rect l="0" t="0" r="r" b="b"/>
                <a:pathLst>
                  <a:path w="48" h="65">
                    <a:moveTo>
                      <a:pt x="1" y="5"/>
                    </a:moveTo>
                    <a:lnTo>
                      <a:pt x="11" y="0"/>
                    </a:lnTo>
                    <a:lnTo>
                      <a:pt x="11" y="15"/>
                    </a:lnTo>
                    <a:lnTo>
                      <a:pt x="27" y="19"/>
                    </a:lnTo>
                    <a:lnTo>
                      <a:pt x="32" y="16"/>
                    </a:lnTo>
                    <a:lnTo>
                      <a:pt x="39" y="20"/>
                    </a:lnTo>
                    <a:lnTo>
                      <a:pt x="39" y="27"/>
                    </a:lnTo>
                    <a:lnTo>
                      <a:pt x="44" y="38"/>
                    </a:lnTo>
                    <a:lnTo>
                      <a:pt x="48" y="65"/>
                    </a:lnTo>
                    <a:lnTo>
                      <a:pt x="47" y="65"/>
                    </a:lnTo>
                    <a:lnTo>
                      <a:pt x="43" y="65"/>
                    </a:lnTo>
                    <a:lnTo>
                      <a:pt x="42" y="63"/>
                    </a:lnTo>
                    <a:lnTo>
                      <a:pt x="36" y="61"/>
                    </a:lnTo>
                    <a:lnTo>
                      <a:pt x="34" y="61"/>
                    </a:lnTo>
                    <a:lnTo>
                      <a:pt x="32" y="61"/>
                    </a:lnTo>
                    <a:lnTo>
                      <a:pt x="28" y="61"/>
                    </a:lnTo>
                    <a:lnTo>
                      <a:pt x="28" y="59"/>
                    </a:lnTo>
                    <a:lnTo>
                      <a:pt x="28" y="57"/>
                    </a:lnTo>
                    <a:lnTo>
                      <a:pt x="28" y="50"/>
                    </a:lnTo>
                    <a:lnTo>
                      <a:pt x="27" y="50"/>
                    </a:lnTo>
                    <a:lnTo>
                      <a:pt x="27" y="48"/>
                    </a:lnTo>
                    <a:lnTo>
                      <a:pt x="24" y="48"/>
                    </a:lnTo>
                    <a:lnTo>
                      <a:pt x="24" y="46"/>
                    </a:lnTo>
                    <a:lnTo>
                      <a:pt x="23" y="46"/>
                    </a:lnTo>
                    <a:lnTo>
                      <a:pt x="16" y="46"/>
                    </a:lnTo>
                    <a:lnTo>
                      <a:pt x="16" y="42"/>
                    </a:lnTo>
                    <a:lnTo>
                      <a:pt x="15" y="35"/>
                    </a:lnTo>
                    <a:lnTo>
                      <a:pt x="12" y="34"/>
                    </a:lnTo>
                    <a:lnTo>
                      <a:pt x="11" y="31"/>
                    </a:lnTo>
                    <a:lnTo>
                      <a:pt x="11" y="29"/>
                    </a:lnTo>
                    <a:lnTo>
                      <a:pt x="6" y="23"/>
                    </a:lnTo>
                    <a:lnTo>
                      <a:pt x="5" y="19"/>
                    </a:lnTo>
                    <a:lnTo>
                      <a:pt x="1" y="15"/>
                    </a:lnTo>
                    <a:lnTo>
                      <a:pt x="0" y="12"/>
                    </a:lnTo>
                    <a:lnTo>
                      <a:pt x="1" y="5"/>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96" name="Freeform 380"/>
              <p:cNvSpPr>
                <a:spLocks noEditPoints="1"/>
              </p:cNvSpPr>
              <p:nvPr/>
            </p:nvSpPr>
            <p:spPr bwMode="auto">
              <a:xfrm>
                <a:off x="3203" y="1936"/>
                <a:ext cx="42" cy="52"/>
              </a:xfrm>
              <a:custGeom>
                <a:avLst/>
                <a:gdLst/>
                <a:ahLst/>
                <a:cxnLst>
                  <a:cxn ang="0">
                    <a:pos x="120" y="151"/>
                  </a:cxn>
                  <a:cxn ang="0">
                    <a:pos x="112" y="155"/>
                  </a:cxn>
                  <a:cxn ang="0">
                    <a:pos x="104" y="151"/>
                  </a:cxn>
                  <a:cxn ang="0">
                    <a:pos x="99" y="149"/>
                  </a:cxn>
                  <a:cxn ang="0">
                    <a:pos x="91" y="147"/>
                  </a:cxn>
                  <a:cxn ang="0">
                    <a:pos x="85" y="147"/>
                  </a:cxn>
                  <a:cxn ang="0">
                    <a:pos x="85" y="143"/>
                  </a:cxn>
                  <a:cxn ang="0">
                    <a:pos x="84" y="136"/>
                  </a:cxn>
                  <a:cxn ang="0">
                    <a:pos x="81" y="134"/>
                  </a:cxn>
                  <a:cxn ang="0">
                    <a:pos x="80" y="132"/>
                  </a:cxn>
                  <a:cxn ang="0">
                    <a:pos x="73" y="128"/>
                  </a:cxn>
                  <a:cxn ang="0">
                    <a:pos x="69" y="120"/>
                  </a:cxn>
                  <a:cxn ang="0">
                    <a:pos x="68" y="115"/>
                  </a:cxn>
                  <a:cxn ang="0">
                    <a:pos x="62" y="105"/>
                  </a:cxn>
                  <a:cxn ang="0">
                    <a:pos x="57" y="98"/>
                  </a:cxn>
                  <a:cxn ang="0">
                    <a:pos x="53" y="95"/>
                  </a:cxn>
                  <a:cxn ang="0">
                    <a:pos x="49" y="86"/>
                  </a:cxn>
                  <a:cxn ang="0">
                    <a:pos x="42" y="80"/>
                  </a:cxn>
                  <a:cxn ang="0">
                    <a:pos x="36" y="83"/>
                  </a:cxn>
                  <a:cxn ang="0">
                    <a:pos x="31" y="83"/>
                  </a:cxn>
                  <a:cxn ang="0">
                    <a:pos x="20" y="76"/>
                  </a:cxn>
                  <a:cxn ang="0">
                    <a:pos x="21" y="72"/>
                  </a:cxn>
                  <a:cxn ang="0">
                    <a:pos x="16" y="68"/>
                  </a:cxn>
                  <a:cxn ang="0">
                    <a:pos x="16" y="57"/>
                  </a:cxn>
                  <a:cxn ang="0">
                    <a:pos x="20" y="53"/>
                  </a:cxn>
                  <a:cxn ang="0">
                    <a:pos x="24" y="38"/>
                  </a:cxn>
                  <a:cxn ang="0">
                    <a:pos x="21" y="30"/>
                  </a:cxn>
                  <a:cxn ang="0">
                    <a:pos x="12" y="23"/>
                  </a:cxn>
                  <a:cxn ang="0">
                    <a:pos x="12" y="17"/>
                  </a:cxn>
                  <a:cxn ang="0">
                    <a:pos x="11" y="12"/>
                  </a:cxn>
                  <a:cxn ang="0">
                    <a:pos x="5" y="11"/>
                  </a:cxn>
                  <a:cxn ang="0">
                    <a:pos x="5" y="8"/>
                  </a:cxn>
                  <a:cxn ang="0">
                    <a:pos x="36" y="7"/>
                  </a:cxn>
                  <a:cxn ang="0">
                    <a:pos x="63" y="0"/>
                  </a:cxn>
                  <a:cxn ang="0">
                    <a:pos x="80" y="12"/>
                  </a:cxn>
                  <a:cxn ang="0">
                    <a:pos x="85" y="46"/>
                  </a:cxn>
                  <a:cxn ang="0">
                    <a:pos x="99" y="68"/>
                  </a:cxn>
                  <a:cxn ang="0">
                    <a:pos x="89" y="79"/>
                  </a:cxn>
                  <a:cxn ang="0">
                    <a:pos x="104" y="98"/>
                  </a:cxn>
                  <a:cxn ang="0">
                    <a:pos x="116" y="110"/>
                  </a:cxn>
                  <a:cxn ang="0">
                    <a:pos x="116" y="128"/>
                  </a:cxn>
                  <a:cxn ang="0">
                    <a:pos x="126" y="151"/>
                  </a:cxn>
                  <a:cxn ang="0">
                    <a:pos x="58" y="91"/>
                  </a:cxn>
                  <a:cxn ang="0">
                    <a:pos x="68" y="101"/>
                  </a:cxn>
                  <a:cxn ang="0">
                    <a:pos x="89" y="102"/>
                  </a:cxn>
                  <a:cxn ang="0">
                    <a:pos x="96" y="113"/>
                  </a:cxn>
                  <a:cxn ang="0">
                    <a:pos x="105" y="151"/>
                  </a:cxn>
                  <a:cxn ang="0">
                    <a:pos x="100" y="151"/>
                  </a:cxn>
                  <a:cxn ang="0">
                    <a:pos x="93" y="147"/>
                  </a:cxn>
                  <a:cxn ang="0">
                    <a:pos x="89" y="147"/>
                  </a:cxn>
                  <a:cxn ang="0">
                    <a:pos x="85" y="145"/>
                  </a:cxn>
                  <a:cxn ang="0">
                    <a:pos x="85" y="136"/>
                  </a:cxn>
                  <a:cxn ang="0">
                    <a:pos x="84" y="134"/>
                  </a:cxn>
                  <a:cxn ang="0">
                    <a:pos x="81" y="132"/>
                  </a:cxn>
                  <a:cxn ang="0">
                    <a:pos x="73" y="132"/>
                  </a:cxn>
                  <a:cxn ang="0">
                    <a:pos x="72" y="121"/>
                  </a:cxn>
                  <a:cxn ang="0">
                    <a:pos x="68" y="117"/>
                  </a:cxn>
                  <a:cxn ang="0">
                    <a:pos x="63" y="109"/>
                  </a:cxn>
                  <a:cxn ang="0">
                    <a:pos x="58" y="101"/>
                  </a:cxn>
                  <a:cxn ang="0">
                    <a:pos x="58" y="91"/>
                  </a:cxn>
                </a:cxnLst>
                <a:rect l="0" t="0" r="r" b="b"/>
                <a:pathLst>
                  <a:path w="126" h="155">
                    <a:moveTo>
                      <a:pt x="126" y="153"/>
                    </a:moveTo>
                    <a:lnTo>
                      <a:pt x="120" y="151"/>
                    </a:lnTo>
                    <a:lnTo>
                      <a:pt x="116" y="151"/>
                    </a:lnTo>
                    <a:lnTo>
                      <a:pt x="112" y="155"/>
                    </a:lnTo>
                    <a:lnTo>
                      <a:pt x="105" y="151"/>
                    </a:lnTo>
                    <a:lnTo>
                      <a:pt x="104" y="151"/>
                    </a:lnTo>
                    <a:lnTo>
                      <a:pt x="100" y="151"/>
                    </a:lnTo>
                    <a:lnTo>
                      <a:pt x="99" y="149"/>
                    </a:lnTo>
                    <a:lnTo>
                      <a:pt x="93" y="147"/>
                    </a:lnTo>
                    <a:lnTo>
                      <a:pt x="91" y="147"/>
                    </a:lnTo>
                    <a:lnTo>
                      <a:pt x="89" y="147"/>
                    </a:lnTo>
                    <a:lnTo>
                      <a:pt x="85" y="147"/>
                    </a:lnTo>
                    <a:lnTo>
                      <a:pt x="85" y="145"/>
                    </a:lnTo>
                    <a:lnTo>
                      <a:pt x="85" y="143"/>
                    </a:lnTo>
                    <a:lnTo>
                      <a:pt x="85" y="136"/>
                    </a:lnTo>
                    <a:lnTo>
                      <a:pt x="84" y="136"/>
                    </a:lnTo>
                    <a:lnTo>
                      <a:pt x="84" y="134"/>
                    </a:lnTo>
                    <a:lnTo>
                      <a:pt x="81" y="134"/>
                    </a:lnTo>
                    <a:lnTo>
                      <a:pt x="81" y="132"/>
                    </a:lnTo>
                    <a:lnTo>
                      <a:pt x="80" y="132"/>
                    </a:lnTo>
                    <a:lnTo>
                      <a:pt x="73" y="132"/>
                    </a:lnTo>
                    <a:lnTo>
                      <a:pt x="73" y="128"/>
                    </a:lnTo>
                    <a:lnTo>
                      <a:pt x="72" y="121"/>
                    </a:lnTo>
                    <a:lnTo>
                      <a:pt x="69" y="120"/>
                    </a:lnTo>
                    <a:lnTo>
                      <a:pt x="68" y="117"/>
                    </a:lnTo>
                    <a:lnTo>
                      <a:pt x="68" y="115"/>
                    </a:lnTo>
                    <a:lnTo>
                      <a:pt x="63" y="109"/>
                    </a:lnTo>
                    <a:lnTo>
                      <a:pt x="62" y="105"/>
                    </a:lnTo>
                    <a:lnTo>
                      <a:pt x="58" y="101"/>
                    </a:lnTo>
                    <a:lnTo>
                      <a:pt x="57" y="98"/>
                    </a:lnTo>
                    <a:lnTo>
                      <a:pt x="57" y="95"/>
                    </a:lnTo>
                    <a:lnTo>
                      <a:pt x="53" y="95"/>
                    </a:lnTo>
                    <a:lnTo>
                      <a:pt x="53" y="90"/>
                    </a:lnTo>
                    <a:lnTo>
                      <a:pt x="49" y="86"/>
                    </a:lnTo>
                    <a:lnTo>
                      <a:pt x="47" y="86"/>
                    </a:lnTo>
                    <a:lnTo>
                      <a:pt x="42" y="80"/>
                    </a:lnTo>
                    <a:lnTo>
                      <a:pt x="38" y="83"/>
                    </a:lnTo>
                    <a:lnTo>
                      <a:pt x="36" y="83"/>
                    </a:lnTo>
                    <a:lnTo>
                      <a:pt x="35" y="83"/>
                    </a:lnTo>
                    <a:lnTo>
                      <a:pt x="31" y="83"/>
                    </a:lnTo>
                    <a:lnTo>
                      <a:pt x="20" y="79"/>
                    </a:lnTo>
                    <a:lnTo>
                      <a:pt x="20" y="76"/>
                    </a:lnTo>
                    <a:lnTo>
                      <a:pt x="21" y="76"/>
                    </a:lnTo>
                    <a:lnTo>
                      <a:pt x="21" y="72"/>
                    </a:lnTo>
                    <a:lnTo>
                      <a:pt x="21" y="71"/>
                    </a:lnTo>
                    <a:lnTo>
                      <a:pt x="16" y="68"/>
                    </a:lnTo>
                    <a:lnTo>
                      <a:pt x="20" y="61"/>
                    </a:lnTo>
                    <a:lnTo>
                      <a:pt x="16" y="57"/>
                    </a:lnTo>
                    <a:lnTo>
                      <a:pt x="20" y="56"/>
                    </a:lnTo>
                    <a:lnTo>
                      <a:pt x="20" y="53"/>
                    </a:lnTo>
                    <a:lnTo>
                      <a:pt x="24" y="45"/>
                    </a:lnTo>
                    <a:lnTo>
                      <a:pt x="24" y="38"/>
                    </a:lnTo>
                    <a:lnTo>
                      <a:pt x="21" y="34"/>
                    </a:lnTo>
                    <a:lnTo>
                      <a:pt x="21" y="30"/>
                    </a:lnTo>
                    <a:lnTo>
                      <a:pt x="16" y="26"/>
                    </a:lnTo>
                    <a:lnTo>
                      <a:pt x="12" y="23"/>
                    </a:lnTo>
                    <a:lnTo>
                      <a:pt x="11" y="19"/>
                    </a:lnTo>
                    <a:lnTo>
                      <a:pt x="12" y="17"/>
                    </a:lnTo>
                    <a:lnTo>
                      <a:pt x="11" y="15"/>
                    </a:lnTo>
                    <a:lnTo>
                      <a:pt x="11" y="12"/>
                    </a:lnTo>
                    <a:lnTo>
                      <a:pt x="5" y="15"/>
                    </a:lnTo>
                    <a:lnTo>
                      <a:pt x="5" y="11"/>
                    </a:lnTo>
                    <a:lnTo>
                      <a:pt x="0" y="11"/>
                    </a:lnTo>
                    <a:lnTo>
                      <a:pt x="5" y="8"/>
                    </a:lnTo>
                    <a:lnTo>
                      <a:pt x="21" y="12"/>
                    </a:lnTo>
                    <a:lnTo>
                      <a:pt x="36" y="7"/>
                    </a:lnTo>
                    <a:lnTo>
                      <a:pt x="47" y="7"/>
                    </a:lnTo>
                    <a:lnTo>
                      <a:pt x="63" y="0"/>
                    </a:lnTo>
                    <a:lnTo>
                      <a:pt x="73" y="15"/>
                    </a:lnTo>
                    <a:lnTo>
                      <a:pt x="80" y="12"/>
                    </a:lnTo>
                    <a:lnTo>
                      <a:pt x="84" y="27"/>
                    </a:lnTo>
                    <a:lnTo>
                      <a:pt x="85" y="46"/>
                    </a:lnTo>
                    <a:lnTo>
                      <a:pt x="100" y="60"/>
                    </a:lnTo>
                    <a:lnTo>
                      <a:pt x="99" y="68"/>
                    </a:lnTo>
                    <a:lnTo>
                      <a:pt x="89" y="75"/>
                    </a:lnTo>
                    <a:lnTo>
                      <a:pt x="89" y="79"/>
                    </a:lnTo>
                    <a:lnTo>
                      <a:pt x="99" y="86"/>
                    </a:lnTo>
                    <a:lnTo>
                      <a:pt x="104" y="98"/>
                    </a:lnTo>
                    <a:lnTo>
                      <a:pt x="120" y="105"/>
                    </a:lnTo>
                    <a:lnTo>
                      <a:pt x="116" y="110"/>
                    </a:lnTo>
                    <a:lnTo>
                      <a:pt x="120" y="124"/>
                    </a:lnTo>
                    <a:lnTo>
                      <a:pt x="116" y="128"/>
                    </a:lnTo>
                    <a:lnTo>
                      <a:pt x="126" y="143"/>
                    </a:lnTo>
                    <a:lnTo>
                      <a:pt x="126" y="151"/>
                    </a:lnTo>
                    <a:lnTo>
                      <a:pt x="126" y="153"/>
                    </a:lnTo>
                    <a:close/>
                    <a:moveTo>
                      <a:pt x="58" y="91"/>
                    </a:moveTo>
                    <a:lnTo>
                      <a:pt x="68" y="86"/>
                    </a:lnTo>
                    <a:lnTo>
                      <a:pt x="68" y="101"/>
                    </a:lnTo>
                    <a:lnTo>
                      <a:pt x="84" y="105"/>
                    </a:lnTo>
                    <a:lnTo>
                      <a:pt x="89" y="102"/>
                    </a:lnTo>
                    <a:lnTo>
                      <a:pt x="96" y="106"/>
                    </a:lnTo>
                    <a:lnTo>
                      <a:pt x="96" y="113"/>
                    </a:lnTo>
                    <a:lnTo>
                      <a:pt x="101" y="124"/>
                    </a:lnTo>
                    <a:lnTo>
                      <a:pt x="105" y="151"/>
                    </a:lnTo>
                    <a:lnTo>
                      <a:pt x="104" y="151"/>
                    </a:lnTo>
                    <a:lnTo>
                      <a:pt x="100" y="151"/>
                    </a:lnTo>
                    <a:lnTo>
                      <a:pt x="99" y="149"/>
                    </a:lnTo>
                    <a:lnTo>
                      <a:pt x="93" y="147"/>
                    </a:lnTo>
                    <a:lnTo>
                      <a:pt x="91" y="147"/>
                    </a:lnTo>
                    <a:lnTo>
                      <a:pt x="89" y="147"/>
                    </a:lnTo>
                    <a:lnTo>
                      <a:pt x="85" y="147"/>
                    </a:lnTo>
                    <a:lnTo>
                      <a:pt x="85" y="145"/>
                    </a:lnTo>
                    <a:lnTo>
                      <a:pt x="85" y="143"/>
                    </a:lnTo>
                    <a:lnTo>
                      <a:pt x="85" y="136"/>
                    </a:lnTo>
                    <a:lnTo>
                      <a:pt x="84" y="136"/>
                    </a:lnTo>
                    <a:lnTo>
                      <a:pt x="84" y="134"/>
                    </a:lnTo>
                    <a:lnTo>
                      <a:pt x="81" y="134"/>
                    </a:lnTo>
                    <a:lnTo>
                      <a:pt x="81" y="132"/>
                    </a:lnTo>
                    <a:lnTo>
                      <a:pt x="80" y="132"/>
                    </a:lnTo>
                    <a:lnTo>
                      <a:pt x="73" y="132"/>
                    </a:lnTo>
                    <a:lnTo>
                      <a:pt x="73" y="128"/>
                    </a:lnTo>
                    <a:lnTo>
                      <a:pt x="72" y="121"/>
                    </a:lnTo>
                    <a:lnTo>
                      <a:pt x="69" y="120"/>
                    </a:lnTo>
                    <a:lnTo>
                      <a:pt x="68" y="117"/>
                    </a:lnTo>
                    <a:lnTo>
                      <a:pt x="68" y="115"/>
                    </a:lnTo>
                    <a:lnTo>
                      <a:pt x="63" y="109"/>
                    </a:lnTo>
                    <a:lnTo>
                      <a:pt x="62" y="105"/>
                    </a:lnTo>
                    <a:lnTo>
                      <a:pt x="58" y="101"/>
                    </a:lnTo>
                    <a:lnTo>
                      <a:pt x="57" y="98"/>
                    </a:lnTo>
                    <a:lnTo>
                      <a:pt x="58" y="9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95" name="Freeform 379"/>
              <p:cNvSpPr>
                <a:spLocks/>
              </p:cNvSpPr>
              <p:nvPr/>
            </p:nvSpPr>
            <p:spPr bwMode="auto">
              <a:xfrm>
                <a:off x="3203" y="1936"/>
                <a:ext cx="42" cy="52"/>
              </a:xfrm>
              <a:custGeom>
                <a:avLst/>
                <a:gdLst/>
                <a:ahLst/>
                <a:cxnLst>
                  <a:cxn ang="0">
                    <a:pos x="120" y="151"/>
                  </a:cxn>
                  <a:cxn ang="0">
                    <a:pos x="112" y="155"/>
                  </a:cxn>
                  <a:cxn ang="0">
                    <a:pos x="104" y="151"/>
                  </a:cxn>
                  <a:cxn ang="0">
                    <a:pos x="99" y="149"/>
                  </a:cxn>
                  <a:cxn ang="0">
                    <a:pos x="91" y="147"/>
                  </a:cxn>
                  <a:cxn ang="0">
                    <a:pos x="85" y="147"/>
                  </a:cxn>
                  <a:cxn ang="0">
                    <a:pos x="85" y="143"/>
                  </a:cxn>
                  <a:cxn ang="0">
                    <a:pos x="84" y="136"/>
                  </a:cxn>
                  <a:cxn ang="0">
                    <a:pos x="81" y="134"/>
                  </a:cxn>
                  <a:cxn ang="0">
                    <a:pos x="80" y="132"/>
                  </a:cxn>
                  <a:cxn ang="0">
                    <a:pos x="73" y="128"/>
                  </a:cxn>
                  <a:cxn ang="0">
                    <a:pos x="69" y="120"/>
                  </a:cxn>
                  <a:cxn ang="0">
                    <a:pos x="68" y="115"/>
                  </a:cxn>
                  <a:cxn ang="0">
                    <a:pos x="62" y="105"/>
                  </a:cxn>
                  <a:cxn ang="0">
                    <a:pos x="57" y="98"/>
                  </a:cxn>
                  <a:cxn ang="0">
                    <a:pos x="53" y="95"/>
                  </a:cxn>
                  <a:cxn ang="0">
                    <a:pos x="49" y="86"/>
                  </a:cxn>
                  <a:cxn ang="0">
                    <a:pos x="42" y="80"/>
                  </a:cxn>
                  <a:cxn ang="0">
                    <a:pos x="36" y="83"/>
                  </a:cxn>
                  <a:cxn ang="0">
                    <a:pos x="31" y="83"/>
                  </a:cxn>
                  <a:cxn ang="0">
                    <a:pos x="20" y="76"/>
                  </a:cxn>
                  <a:cxn ang="0">
                    <a:pos x="21" y="72"/>
                  </a:cxn>
                  <a:cxn ang="0">
                    <a:pos x="16" y="68"/>
                  </a:cxn>
                  <a:cxn ang="0">
                    <a:pos x="16" y="57"/>
                  </a:cxn>
                  <a:cxn ang="0">
                    <a:pos x="20" y="53"/>
                  </a:cxn>
                  <a:cxn ang="0">
                    <a:pos x="24" y="38"/>
                  </a:cxn>
                  <a:cxn ang="0">
                    <a:pos x="21" y="30"/>
                  </a:cxn>
                  <a:cxn ang="0">
                    <a:pos x="12" y="23"/>
                  </a:cxn>
                  <a:cxn ang="0">
                    <a:pos x="12" y="17"/>
                  </a:cxn>
                  <a:cxn ang="0">
                    <a:pos x="11" y="12"/>
                  </a:cxn>
                  <a:cxn ang="0">
                    <a:pos x="5" y="11"/>
                  </a:cxn>
                  <a:cxn ang="0">
                    <a:pos x="5" y="8"/>
                  </a:cxn>
                  <a:cxn ang="0">
                    <a:pos x="36" y="7"/>
                  </a:cxn>
                  <a:cxn ang="0">
                    <a:pos x="63" y="0"/>
                  </a:cxn>
                  <a:cxn ang="0">
                    <a:pos x="80" y="12"/>
                  </a:cxn>
                  <a:cxn ang="0">
                    <a:pos x="85" y="46"/>
                  </a:cxn>
                  <a:cxn ang="0">
                    <a:pos x="99" y="68"/>
                  </a:cxn>
                  <a:cxn ang="0">
                    <a:pos x="89" y="79"/>
                  </a:cxn>
                  <a:cxn ang="0">
                    <a:pos x="104" y="98"/>
                  </a:cxn>
                  <a:cxn ang="0">
                    <a:pos x="116" y="110"/>
                  </a:cxn>
                  <a:cxn ang="0">
                    <a:pos x="116" y="128"/>
                  </a:cxn>
                  <a:cxn ang="0">
                    <a:pos x="126" y="151"/>
                  </a:cxn>
                </a:cxnLst>
                <a:rect l="0" t="0" r="r" b="b"/>
                <a:pathLst>
                  <a:path w="126" h="155">
                    <a:moveTo>
                      <a:pt x="126" y="153"/>
                    </a:moveTo>
                    <a:lnTo>
                      <a:pt x="120" y="151"/>
                    </a:lnTo>
                    <a:lnTo>
                      <a:pt x="116" y="151"/>
                    </a:lnTo>
                    <a:lnTo>
                      <a:pt x="112" y="155"/>
                    </a:lnTo>
                    <a:lnTo>
                      <a:pt x="105" y="151"/>
                    </a:lnTo>
                    <a:lnTo>
                      <a:pt x="104" y="151"/>
                    </a:lnTo>
                    <a:lnTo>
                      <a:pt x="100" y="151"/>
                    </a:lnTo>
                    <a:lnTo>
                      <a:pt x="99" y="149"/>
                    </a:lnTo>
                    <a:lnTo>
                      <a:pt x="93" y="147"/>
                    </a:lnTo>
                    <a:lnTo>
                      <a:pt x="91" y="147"/>
                    </a:lnTo>
                    <a:lnTo>
                      <a:pt x="89" y="147"/>
                    </a:lnTo>
                    <a:lnTo>
                      <a:pt x="85" y="147"/>
                    </a:lnTo>
                    <a:lnTo>
                      <a:pt x="85" y="145"/>
                    </a:lnTo>
                    <a:lnTo>
                      <a:pt x="85" y="143"/>
                    </a:lnTo>
                    <a:lnTo>
                      <a:pt x="85" y="136"/>
                    </a:lnTo>
                    <a:lnTo>
                      <a:pt x="84" y="136"/>
                    </a:lnTo>
                    <a:lnTo>
                      <a:pt x="84" y="134"/>
                    </a:lnTo>
                    <a:lnTo>
                      <a:pt x="81" y="134"/>
                    </a:lnTo>
                    <a:lnTo>
                      <a:pt x="81" y="132"/>
                    </a:lnTo>
                    <a:lnTo>
                      <a:pt x="80" y="132"/>
                    </a:lnTo>
                    <a:lnTo>
                      <a:pt x="73" y="132"/>
                    </a:lnTo>
                    <a:lnTo>
                      <a:pt x="73" y="128"/>
                    </a:lnTo>
                    <a:lnTo>
                      <a:pt x="72" y="121"/>
                    </a:lnTo>
                    <a:lnTo>
                      <a:pt x="69" y="120"/>
                    </a:lnTo>
                    <a:lnTo>
                      <a:pt x="68" y="117"/>
                    </a:lnTo>
                    <a:lnTo>
                      <a:pt x="68" y="115"/>
                    </a:lnTo>
                    <a:lnTo>
                      <a:pt x="63" y="109"/>
                    </a:lnTo>
                    <a:lnTo>
                      <a:pt x="62" y="105"/>
                    </a:lnTo>
                    <a:lnTo>
                      <a:pt x="58" y="101"/>
                    </a:lnTo>
                    <a:lnTo>
                      <a:pt x="57" y="98"/>
                    </a:lnTo>
                    <a:lnTo>
                      <a:pt x="57" y="95"/>
                    </a:lnTo>
                    <a:lnTo>
                      <a:pt x="53" y="95"/>
                    </a:lnTo>
                    <a:lnTo>
                      <a:pt x="53" y="90"/>
                    </a:lnTo>
                    <a:lnTo>
                      <a:pt x="49" y="86"/>
                    </a:lnTo>
                    <a:lnTo>
                      <a:pt x="47" y="86"/>
                    </a:lnTo>
                    <a:lnTo>
                      <a:pt x="42" y="80"/>
                    </a:lnTo>
                    <a:lnTo>
                      <a:pt x="38" y="83"/>
                    </a:lnTo>
                    <a:lnTo>
                      <a:pt x="36" y="83"/>
                    </a:lnTo>
                    <a:lnTo>
                      <a:pt x="35" y="83"/>
                    </a:lnTo>
                    <a:lnTo>
                      <a:pt x="31" y="83"/>
                    </a:lnTo>
                    <a:lnTo>
                      <a:pt x="20" y="79"/>
                    </a:lnTo>
                    <a:lnTo>
                      <a:pt x="20" y="76"/>
                    </a:lnTo>
                    <a:lnTo>
                      <a:pt x="21" y="76"/>
                    </a:lnTo>
                    <a:lnTo>
                      <a:pt x="21" y="72"/>
                    </a:lnTo>
                    <a:lnTo>
                      <a:pt x="21" y="71"/>
                    </a:lnTo>
                    <a:lnTo>
                      <a:pt x="16" y="68"/>
                    </a:lnTo>
                    <a:lnTo>
                      <a:pt x="20" y="61"/>
                    </a:lnTo>
                    <a:lnTo>
                      <a:pt x="16" y="57"/>
                    </a:lnTo>
                    <a:lnTo>
                      <a:pt x="20" y="56"/>
                    </a:lnTo>
                    <a:lnTo>
                      <a:pt x="20" y="53"/>
                    </a:lnTo>
                    <a:lnTo>
                      <a:pt x="24" y="45"/>
                    </a:lnTo>
                    <a:lnTo>
                      <a:pt x="24" y="38"/>
                    </a:lnTo>
                    <a:lnTo>
                      <a:pt x="21" y="34"/>
                    </a:lnTo>
                    <a:lnTo>
                      <a:pt x="21" y="30"/>
                    </a:lnTo>
                    <a:lnTo>
                      <a:pt x="16" y="26"/>
                    </a:lnTo>
                    <a:lnTo>
                      <a:pt x="12" y="23"/>
                    </a:lnTo>
                    <a:lnTo>
                      <a:pt x="11" y="19"/>
                    </a:lnTo>
                    <a:lnTo>
                      <a:pt x="12" y="17"/>
                    </a:lnTo>
                    <a:lnTo>
                      <a:pt x="11" y="15"/>
                    </a:lnTo>
                    <a:lnTo>
                      <a:pt x="11" y="12"/>
                    </a:lnTo>
                    <a:lnTo>
                      <a:pt x="5" y="15"/>
                    </a:lnTo>
                    <a:lnTo>
                      <a:pt x="5" y="11"/>
                    </a:lnTo>
                    <a:lnTo>
                      <a:pt x="0" y="11"/>
                    </a:lnTo>
                    <a:lnTo>
                      <a:pt x="5" y="8"/>
                    </a:lnTo>
                    <a:lnTo>
                      <a:pt x="21" y="12"/>
                    </a:lnTo>
                    <a:lnTo>
                      <a:pt x="36" y="7"/>
                    </a:lnTo>
                    <a:lnTo>
                      <a:pt x="47" y="7"/>
                    </a:lnTo>
                    <a:lnTo>
                      <a:pt x="63" y="0"/>
                    </a:lnTo>
                    <a:lnTo>
                      <a:pt x="73" y="15"/>
                    </a:lnTo>
                    <a:lnTo>
                      <a:pt x="80" y="12"/>
                    </a:lnTo>
                    <a:lnTo>
                      <a:pt x="84" y="27"/>
                    </a:lnTo>
                    <a:lnTo>
                      <a:pt x="85" y="46"/>
                    </a:lnTo>
                    <a:lnTo>
                      <a:pt x="100" y="60"/>
                    </a:lnTo>
                    <a:lnTo>
                      <a:pt x="99" y="68"/>
                    </a:lnTo>
                    <a:lnTo>
                      <a:pt x="89" y="75"/>
                    </a:lnTo>
                    <a:lnTo>
                      <a:pt x="89" y="79"/>
                    </a:lnTo>
                    <a:lnTo>
                      <a:pt x="99" y="86"/>
                    </a:lnTo>
                    <a:lnTo>
                      <a:pt x="104" y="98"/>
                    </a:lnTo>
                    <a:lnTo>
                      <a:pt x="120" y="105"/>
                    </a:lnTo>
                    <a:lnTo>
                      <a:pt x="116" y="110"/>
                    </a:lnTo>
                    <a:lnTo>
                      <a:pt x="120" y="124"/>
                    </a:lnTo>
                    <a:lnTo>
                      <a:pt x="116" y="128"/>
                    </a:lnTo>
                    <a:lnTo>
                      <a:pt x="126" y="143"/>
                    </a:lnTo>
                    <a:lnTo>
                      <a:pt x="126" y="151"/>
                    </a:lnTo>
                    <a:lnTo>
                      <a:pt x="126" y="15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94" name="Freeform 378"/>
              <p:cNvSpPr>
                <a:spLocks/>
              </p:cNvSpPr>
              <p:nvPr/>
            </p:nvSpPr>
            <p:spPr bwMode="auto">
              <a:xfrm>
                <a:off x="3222" y="1965"/>
                <a:ext cx="16" cy="21"/>
              </a:xfrm>
              <a:custGeom>
                <a:avLst/>
                <a:gdLst/>
                <a:ahLst/>
                <a:cxnLst>
                  <a:cxn ang="0">
                    <a:pos x="1" y="5"/>
                  </a:cxn>
                  <a:cxn ang="0">
                    <a:pos x="11" y="0"/>
                  </a:cxn>
                  <a:cxn ang="0">
                    <a:pos x="11" y="15"/>
                  </a:cxn>
                  <a:cxn ang="0">
                    <a:pos x="27" y="19"/>
                  </a:cxn>
                  <a:cxn ang="0">
                    <a:pos x="32" y="16"/>
                  </a:cxn>
                  <a:cxn ang="0">
                    <a:pos x="39" y="20"/>
                  </a:cxn>
                  <a:cxn ang="0">
                    <a:pos x="39" y="27"/>
                  </a:cxn>
                  <a:cxn ang="0">
                    <a:pos x="44" y="38"/>
                  </a:cxn>
                  <a:cxn ang="0">
                    <a:pos x="48" y="65"/>
                  </a:cxn>
                  <a:cxn ang="0">
                    <a:pos x="47" y="65"/>
                  </a:cxn>
                  <a:cxn ang="0">
                    <a:pos x="43" y="65"/>
                  </a:cxn>
                  <a:cxn ang="0">
                    <a:pos x="42" y="63"/>
                  </a:cxn>
                  <a:cxn ang="0">
                    <a:pos x="36" y="61"/>
                  </a:cxn>
                  <a:cxn ang="0">
                    <a:pos x="34" y="61"/>
                  </a:cxn>
                  <a:cxn ang="0">
                    <a:pos x="32" y="61"/>
                  </a:cxn>
                  <a:cxn ang="0">
                    <a:pos x="28" y="61"/>
                  </a:cxn>
                  <a:cxn ang="0">
                    <a:pos x="28" y="59"/>
                  </a:cxn>
                  <a:cxn ang="0">
                    <a:pos x="28" y="57"/>
                  </a:cxn>
                  <a:cxn ang="0">
                    <a:pos x="28" y="50"/>
                  </a:cxn>
                  <a:cxn ang="0">
                    <a:pos x="27" y="50"/>
                  </a:cxn>
                  <a:cxn ang="0">
                    <a:pos x="27" y="48"/>
                  </a:cxn>
                  <a:cxn ang="0">
                    <a:pos x="24" y="48"/>
                  </a:cxn>
                  <a:cxn ang="0">
                    <a:pos x="24" y="46"/>
                  </a:cxn>
                  <a:cxn ang="0">
                    <a:pos x="23" y="46"/>
                  </a:cxn>
                  <a:cxn ang="0">
                    <a:pos x="16" y="46"/>
                  </a:cxn>
                  <a:cxn ang="0">
                    <a:pos x="16" y="42"/>
                  </a:cxn>
                  <a:cxn ang="0">
                    <a:pos x="15" y="35"/>
                  </a:cxn>
                  <a:cxn ang="0">
                    <a:pos x="12" y="34"/>
                  </a:cxn>
                  <a:cxn ang="0">
                    <a:pos x="11" y="31"/>
                  </a:cxn>
                  <a:cxn ang="0">
                    <a:pos x="11" y="29"/>
                  </a:cxn>
                  <a:cxn ang="0">
                    <a:pos x="6" y="23"/>
                  </a:cxn>
                  <a:cxn ang="0">
                    <a:pos x="5" y="19"/>
                  </a:cxn>
                  <a:cxn ang="0">
                    <a:pos x="1" y="15"/>
                  </a:cxn>
                  <a:cxn ang="0">
                    <a:pos x="0" y="12"/>
                  </a:cxn>
                  <a:cxn ang="0">
                    <a:pos x="1" y="5"/>
                  </a:cxn>
                </a:cxnLst>
                <a:rect l="0" t="0" r="r" b="b"/>
                <a:pathLst>
                  <a:path w="48" h="65">
                    <a:moveTo>
                      <a:pt x="1" y="5"/>
                    </a:moveTo>
                    <a:lnTo>
                      <a:pt x="11" y="0"/>
                    </a:lnTo>
                    <a:lnTo>
                      <a:pt x="11" y="15"/>
                    </a:lnTo>
                    <a:lnTo>
                      <a:pt x="27" y="19"/>
                    </a:lnTo>
                    <a:lnTo>
                      <a:pt x="32" y="16"/>
                    </a:lnTo>
                    <a:lnTo>
                      <a:pt x="39" y="20"/>
                    </a:lnTo>
                    <a:lnTo>
                      <a:pt x="39" y="27"/>
                    </a:lnTo>
                    <a:lnTo>
                      <a:pt x="44" y="38"/>
                    </a:lnTo>
                    <a:lnTo>
                      <a:pt x="48" y="65"/>
                    </a:lnTo>
                    <a:lnTo>
                      <a:pt x="47" y="65"/>
                    </a:lnTo>
                    <a:lnTo>
                      <a:pt x="43" y="65"/>
                    </a:lnTo>
                    <a:lnTo>
                      <a:pt x="42" y="63"/>
                    </a:lnTo>
                    <a:lnTo>
                      <a:pt x="36" y="61"/>
                    </a:lnTo>
                    <a:lnTo>
                      <a:pt x="34" y="61"/>
                    </a:lnTo>
                    <a:lnTo>
                      <a:pt x="32" y="61"/>
                    </a:lnTo>
                    <a:lnTo>
                      <a:pt x="28" y="61"/>
                    </a:lnTo>
                    <a:lnTo>
                      <a:pt x="28" y="59"/>
                    </a:lnTo>
                    <a:lnTo>
                      <a:pt x="28" y="57"/>
                    </a:lnTo>
                    <a:lnTo>
                      <a:pt x="28" y="50"/>
                    </a:lnTo>
                    <a:lnTo>
                      <a:pt x="27" y="50"/>
                    </a:lnTo>
                    <a:lnTo>
                      <a:pt x="27" y="48"/>
                    </a:lnTo>
                    <a:lnTo>
                      <a:pt x="24" y="48"/>
                    </a:lnTo>
                    <a:lnTo>
                      <a:pt x="24" y="46"/>
                    </a:lnTo>
                    <a:lnTo>
                      <a:pt x="23" y="46"/>
                    </a:lnTo>
                    <a:lnTo>
                      <a:pt x="16" y="46"/>
                    </a:lnTo>
                    <a:lnTo>
                      <a:pt x="16" y="42"/>
                    </a:lnTo>
                    <a:lnTo>
                      <a:pt x="15" y="35"/>
                    </a:lnTo>
                    <a:lnTo>
                      <a:pt x="12" y="34"/>
                    </a:lnTo>
                    <a:lnTo>
                      <a:pt x="11" y="31"/>
                    </a:lnTo>
                    <a:lnTo>
                      <a:pt x="11" y="29"/>
                    </a:lnTo>
                    <a:lnTo>
                      <a:pt x="6" y="23"/>
                    </a:lnTo>
                    <a:lnTo>
                      <a:pt x="5" y="19"/>
                    </a:lnTo>
                    <a:lnTo>
                      <a:pt x="1" y="15"/>
                    </a:lnTo>
                    <a:lnTo>
                      <a:pt x="0" y="12"/>
                    </a:lnTo>
                    <a:lnTo>
                      <a:pt x="1" y="5"/>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93" name="Freeform 377"/>
              <p:cNvSpPr>
                <a:spLocks/>
              </p:cNvSpPr>
              <p:nvPr/>
            </p:nvSpPr>
            <p:spPr bwMode="auto">
              <a:xfrm>
                <a:off x="4197" y="1905"/>
                <a:ext cx="79" cy="105"/>
              </a:xfrm>
              <a:custGeom>
                <a:avLst/>
                <a:gdLst/>
                <a:ahLst/>
                <a:cxnLst>
                  <a:cxn ang="0">
                    <a:pos x="0" y="187"/>
                  </a:cxn>
                  <a:cxn ang="0">
                    <a:pos x="29" y="149"/>
                  </a:cxn>
                  <a:cxn ang="0">
                    <a:pos x="33" y="152"/>
                  </a:cxn>
                  <a:cxn ang="0">
                    <a:pos x="33" y="148"/>
                  </a:cxn>
                  <a:cxn ang="0">
                    <a:pos x="42" y="138"/>
                  </a:cxn>
                  <a:cxn ang="0">
                    <a:pos x="47" y="141"/>
                  </a:cxn>
                  <a:cxn ang="0">
                    <a:pos x="53" y="130"/>
                  </a:cxn>
                  <a:cxn ang="0">
                    <a:pos x="57" y="130"/>
                  </a:cxn>
                  <a:cxn ang="0">
                    <a:pos x="57" y="126"/>
                  </a:cxn>
                  <a:cxn ang="0">
                    <a:pos x="69" y="122"/>
                  </a:cxn>
                  <a:cxn ang="0">
                    <a:pos x="72" y="114"/>
                  </a:cxn>
                  <a:cxn ang="0">
                    <a:pos x="90" y="96"/>
                  </a:cxn>
                  <a:cxn ang="0">
                    <a:pos x="90" y="80"/>
                  </a:cxn>
                  <a:cxn ang="0">
                    <a:pos x="95" y="73"/>
                  </a:cxn>
                  <a:cxn ang="0">
                    <a:pos x="102" y="71"/>
                  </a:cxn>
                  <a:cxn ang="0">
                    <a:pos x="113" y="84"/>
                  </a:cxn>
                  <a:cxn ang="0">
                    <a:pos x="111" y="88"/>
                  </a:cxn>
                  <a:cxn ang="0">
                    <a:pos x="126" y="92"/>
                  </a:cxn>
                  <a:cxn ang="0">
                    <a:pos x="129" y="96"/>
                  </a:cxn>
                  <a:cxn ang="0">
                    <a:pos x="140" y="92"/>
                  </a:cxn>
                  <a:cxn ang="0">
                    <a:pos x="148" y="96"/>
                  </a:cxn>
                  <a:cxn ang="0">
                    <a:pos x="155" y="81"/>
                  </a:cxn>
                  <a:cxn ang="0">
                    <a:pos x="146" y="71"/>
                  </a:cxn>
                  <a:cxn ang="0">
                    <a:pos x="146" y="60"/>
                  </a:cxn>
                  <a:cxn ang="0">
                    <a:pos x="176" y="58"/>
                  </a:cxn>
                  <a:cxn ang="0">
                    <a:pos x="187" y="45"/>
                  </a:cxn>
                  <a:cxn ang="0">
                    <a:pos x="187" y="41"/>
                  </a:cxn>
                  <a:cxn ang="0">
                    <a:pos x="192" y="30"/>
                  </a:cxn>
                  <a:cxn ang="0">
                    <a:pos x="199" y="39"/>
                  </a:cxn>
                  <a:cxn ang="0">
                    <a:pos x="203" y="35"/>
                  </a:cxn>
                  <a:cxn ang="0">
                    <a:pos x="210" y="0"/>
                  </a:cxn>
                  <a:cxn ang="0">
                    <a:pos x="221" y="0"/>
                  </a:cxn>
                  <a:cxn ang="0">
                    <a:pos x="225" y="6"/>
                  </a:cxn>
                  <a:cxn ang="0">
                    <a:pos x="226" y="18"/>
                  </a:cxn>
                  <a:cxn ang="0">
                    <a:pos x="232" y="26"/>
                  </a:cxn>
                  <a:cxn ang="0">
                    <a:pos x="233" y="22"/>
                  </a:cxn>
                  <a:cxn ang="0">
                    <a:pos x="235" y="24"/>
                  </a:cxn>
                  <a:cxn ang="0">
                    <a:pos x="237" y="30"/>
                  </a:cxn>
                  <a:cxn ang="0">
                    <a:pos x="233" y="45"/>
                  </a:cxn>
                  <a:cxn ang="0">
                    <a:pos x="207" y="100"/>
                  </a:cxn>
                  <a:cxn ang="0">
                    <a:pos x="174" y="160"/>
                  </a:cxn>
                  <a:cxn ang="0">
                    <a:pos x="133" y="187"/>
                  </a:cxn>
                  <a:cxn ang="0">
                    <a:pos x="123" y="220"/>
                  </a:cxn>
                  <a:cxn ang="0">
                    <a:pos x="161" y="266"/>
                  </a:cxn>
                  <a:cxn ang="0">
                    <a:pos x="149" y="286"/>
                  </a:cxn>
                  <a:cxn ang="0">
                    <a:pos x="129" y="290"/>
                  </a:cxn>
                  <a:cxn ang="0">
                    <a:pos x="113" y="306"/>
                  </a:cxn>
                  <a:cxn ang="0">
                    <a:pos x="90" y="313"/>
                  </a:cxn>
                  <a:cxn ang="0">
                    <a:pos x="57" y="298"/>
                  </a:cxn>
                  <a:cxn ang="0">
                    <a:pos x="41" y="306"/>
                  </a:cxn>
                  <a:cxn ang="0">
                    <a:pos x="27" y="296"/>
                  </a:cxn>
                  <a:cxn ang="0">
                    <a:pos x="49" y="258"/>
                  </a:cxn>
                  <a:cxn ang="0">
                    <a:pos x="42" y="205"/>
                  </a:cxn>
                  <a:cxn ang="0">
                    <a:pos x="10" y="187"/>
                  </a:cxn>
                  <a:cxn ang="0">
                    <a:pos x="0" y="187"/>
                  </a:cxn>
                </a:cxnLst>
                <a:rect l="0" t="0" r="r" b="b"/>
                <a:pathLst>
                  <a:path w="237" h="313">
                    <a:moveTo>
                      <a:pt x="0" y="187"/>
                    </a:moveTo>
                    <a:lnTo>
                      <a:pt x="29" y="149"/>
                    </a:lnTo>
                    <a:lnTo>
                      <a:pt x="33" y="152"/>
                    </a:lnTo>
                    <a:lnTo>
                      <a:pt x="33" y="148"/>
                    </a:lnTo>
                    <a:lnTo>
                      <a:pt x="42" y="138"/>
                    </a:lnTo>
                    <a:lnTo>
                      <a:pt x="47" y="141"/>
                    </a:lnTo>
                    <a:lnTo>
                      <a:pt x="53" y="130"/>
                    </a:lnTo>
                    <a:lnTo>
                      <a:pt x="57" y="130"/>
                    </a:lnTo>
                    <a:lnTo>
                      <a:pt x="57" y="126"/>
                    </a:lnTo>
                    <a:lnTo>
                      <a:pt x="69" y="122"/>
                    </a:lnTo>
                    <a:lnTo>
                      <a:pt x="72" y="114"/>
                    </a:lnTo>
                    <a:lnTo>
                      <a:pt x="90" y="96"/>
                    </a:lnTo>
                    <a:lnTo>
                      <a:pt x="90" y="80"/>
                    </a:lnTo>
                    <a:lnTo>
                      <a:pt x="95" y="73"/>
                    </a:lnTo>
                    <a:lnTo>
                      <a:pt x="102" y="71"/>
                    </a:lnTo>
                    <a:lnTo>
                      <a:pt x="113" y="84"/>
                    </a:lnTo>
                    <a:lnTo>
                      <a:pt x="111" y="88"/>
                    </a:lnTo>
                    <a:lnTo>
                      <a:pt x="126" y="92"/>
                    </a:lnTo>
                    <a:lnTo>
                      <a:pt x="129" y="96"/>
                    </a:lnTo>
                    <a:lnTo>
                      <a:pt x="140" y="92"/>
                    </a:lnTo>
                    <a:lnTo>
                      <a:pt x="148" y="96"/>
                    </a:lnTo>
                    <a:lnTo>
                      <a:pt x="155" y="81"/>
                    </a:lnTo>
                    <a:lnTo>
                      <a:pt x="146" y="71"/>
                    </a:lnTo>
                    <a:lnTo>
                      <a:pt x="146" y="60"/>
                    </a:lnTo>
                    <a:lnTo>
                      <a:pt x="176" y="58"/>
                    </a:lnTo>
                    <a:lnTo>
                      <a:pt x="187" y="45"/>
                    </a:lnTo>
                    <a:lnTo>
                      <a:pt x="187" y="41"/>
                    </a:lnTo>
                    <a:lnTo>
                      <a:pt x="192" y="30"/>
                    </a:lnTo>
                    <a:lnTo>
                      <a:pt x="199" y="39"/>
                    </a:lnTo>
                    <a:lnTo>
                      <a:pt x="203" y="35"/>
                    </a:lnTo>
                    <a:lnTo>
                      <a:pt x="210" y="0"/>
                    </a:lnTo>
                    <a:lnTo>
                      <a:pt x="221" y="0"/>
                    </a:lnTo>
                    <a:lnTo>
                      <a:pt x="225" y="6"/>
                    </a:lnTo>
                    <a:lnTo>
                      <a:pt x="226" y="18"/>
                    </a:lnTo>
                    <a:lnTo>
                      <a:pt x="232" y="26"/>
                    </a:lnTo>
                    <a:lnTo>
                      <a:pt x="233" y="22"/>
                    </a:lnTo>
                    <a:lnTo>
                      <a:pt x="235" y="24"/>
                    </a:lnTo>
                    <a:lnTo>
                      <a:pt x="237" y="30"/>
                    </a:lnTo>
                    <a:lnTo>
                      <a:pt x="233" y="45"/>
                    </a:lnTo>
                    <a:lnTo>
                      <a:pt x="207" y="100"/>
                    </a:lnTo>
                    <a:lnTo>
                      <a:pt x="174" y="160"/>
                    </a:lnTo>
                    <a:lnTo>
                      <a:pt x="133" y="187"/>
                    </a:lnTo>
                    <a:lnTo>
                      <a:pt x="123" y="220"/>
                    </a:lnTo>
                    <a:lnTo>
                      <a:pt x="161" y="266"/>
                    </a:lnTo>
                    <a:lnTo>
                      <a:pt x="149" y="286"/>
                    </a:lnTo>
                    <a:lnTo>
                      <a:pt x="129" y="290"/>
                    </a:lnTo>
                    <a:lnTo>
                      <a:pt x="113" y="306"/>
                    </a:lnTo>
                    <a:lnTo>
                      <a:pt x="90" y="313"/>
                    </a:lnTo>
                    <a:lnTo>
                      <a:pt x="57" y="298"/>
                    </a:lnTo>
                    <a:lnTo>
                      <a:pt x="41" y="306"/>
                    </a:lnTo>
                    <a:lnTo>
                      <a:pt x="27" y="296"/>
                    </a:lnTo>
                    <a:lnTo>
                      <a:pt x="49" y="258"/>
                    </a:lnTo>
                    <a:lnTo>
                      <a:pt x="42" y="205"/>
                    </a:lnTo>
                    <a:lnTo>
                      <a:pt x="10" y="187"/>
                    </a:lnTo>
                    <a:lnTo>
                      <a:pt x="0" y="187"/>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92" name="Freeform 376"/>
              <p:cNvSpPr>
                <a:spLocks/>
              </p:cNvSpPr>
              <p:nvPr/>
            </p:nvSpPr>
            <p:spPr bwMode="auto">
              <a:xfrm>
                <a:off x="3946" y="2728"/>
                <a:ext cx="4" cy="4"/>
              </a:xfrm>
              <a:custGeom>
                <a:avLst/>
                <a:gdLst/>
                <a:ahLst/>
                <a:cxnLst>
                  <a:cxn ang="0">
                    <a:pos x="12" y="3"/>
                  </a:cxn>
                  <a:cxn ang="0">
                    <a:pos x="13" y="6"/>
                  </a:cxn>
                  <a:cxn ang="0">
                    <a:pos x="12" y="6"/>
                  </a:cxn>
                  <a:cxn ang="0">
                    <a:pos x="10" y="6"/>
                  </a:cxn>
                  <a:cxn ang="0">
                    <a:pos x="8" y="10"/>
                  </a:cxn>
                  <a:cxn ang="0">
                    <a:pos x="8" y="11"/>
                  </a:cxn>
                  <a:cxn ang="0">
                    <a:pos x="5" y="11"/>
                  </a:cxn>
                  <a:cxn ang="0">
                    <a:pos x="4" y="7"/>
                  </a:cxn>
                  <a:cxn ang="0">
                    <a:pos x="0" y="7"/>
                  </a:cxn>
                  <a:cxn ang="0">
                    <a:pos x="0" y="6"/>
                  </a:cxn>
                  <a:cxn ang="0">
                    <a:pos x="1" y="6"/>
                  </a:cxn>
                  <a:cxn ang="0">
                    <a:pos x="1" y="0"/>
                  </a:cxn>
                  <a:cxn ang="0">
                    <a:pos x="2" y="0"/>
                  </a:cxn>
                  <a:cxn ang="0">
                    <a:pos x="5" y="0"/>
                  </a:cxn>
                  <a:cxn ang="0">
                    <a:pos x="6" y="0"/>
                  </a:cxn>
                  <a:cxn ang="0">
                    <a:pos x="8" y="0"/>
                  </a:cxn>
                  <a:cxn ang="0">
                    <a:pos x="12" y="3"/>
                  </a:cxn>
                </a:cxnLst>
                <a:rect l="0" t="0" r="r" b="b"/>
                <a:pathLst>
                  <a:path w="13" h="11">
                    <a:moveTo>
                      <a:pt x="12" y="3"/>
                    </a:moveTo>
                    <a:lnTo>
                      <a:pt x="13" y="6"/>
                    </a:lnTo>
                    <a:lnTo>
                      <a:pt x="12" y="6"/>
                    </a:lnTo>
                    <a:lnTo>
                      <a:pt x="10" y="6"/>
                    </a:lnTo>
                    <a:lnTo>
                      <a:pt x="8" y="10"/>
                    </a:lnTo>
                    <a:lnTo>
                      <a:pt x="8" y="11"/>
                    </a:lnTo>
                    <a:lnTo>
                      <a:pt x="5" y="11"/>
                    </a:lnTo>
                    <a:lnTo>
                      <a:pt x="4" y="7"/>
                    </a:lnTo>
                    <a:lnTo>
                      <a:pt x="0" y="7"/>
                    </a:lnTo>
                    <a:lnTo>
                      <a:pt x="0" y="6"/>
                    </a:lnTo>
                    <a:lnTo>
                      <a:pt x="1" y="6"/>
                    </a:lnTo>
                    <a:lnTo>
                      <a:pt x="1" y="0"/>
                    </a:lnTo>
                    <a:lnTo>
                      <a:pt x="2" y="0"/>
                    </a:lnTo>
                    <a:lnTo>
                      <a:pt x="5" y="0"/>
                    </a:lnTo>
                    <a:lnTo>
                      <a:pt x="6" y="0"/>
                    </a:lnTo>
                    <a:lnTo>
                      <a:pt x="8" y="0"/>
                    </a:lnTo>
                    <a:lnTo>
                      <a:pt x="12" y="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91" name="Freeform 375"/>
              <p:cNvSpPr>
                <a:spLocks/>
              </p:cNvSpPr>
              <p:nvPr/>
            </p:nvSpPr>
            <p:spPr bwMode="auto">
              <a:xfrm>
                <a:off x="3754" y="2230"/>
                <a:ext cx="57" cy="116"/>
              </a:xfrm>
              <a:custGeom>
                <a:avLst/>
                <a:gdLst/>
                <a:ahLst/>
                <a:cxnLst>
                  <a:cxn ang="0">
                    <a:pos x="163" y="227"/>
                  </a:cxn>
                  <a:cxn ang="0">
                    <a:pos x="156" y="189"/>
                  </a:cxn>
                  <a:cxn ang="0">
                    <a:pos x="149" y="173"/>
                  </a:cxn>
                  <a:cxn ang="0">
                    <a:pos x="136" y="200"/>
                  </a:cxn>
                  <a:cxn ang="0">
                    <a:pos x="128" y="211"/>
                  </a:cxn>
                  <a:cxn ang="0">
                    <a:pos x="122" y="211"/>
                  </a:cxn>
                  <a:cxn ang="0">
                    <a:pos x="114" y="177"/>
                  </a:cxn>
                  <a:cxn ang="0">
                    <a:pos x="122" y="155"/>
                  </a:cxn>
                  <a:cxn ang="0">
                    <a:pos x="137" y="143"/>
                  </a:cxn>
                  <a:cxn ang="0">
                    <a:pos x="149" y="132"/>
                  </a:cxn>
                  <a:cxn ang="0">
                    <a:pos x="159" y="103"/>
                  </a:cxn>
                  <a:cxn ang="0">
                    <a:pos x="152" y="87"/>
                  </a:cxn>
                  <a:cxn ang="0">
                    <a:pos x="130" y="87"/>
                  </a:cxn>
                  <a:cxn ang="0">
                    <a:pos x="103" y="87"/>
                  </a:cxn>
                  <a:cxn ang="0">
                    <a:pos x="76" y="80"/>
                  </a:cxn>
                  <a:cxn ang="0">
                    <a:pos x="65" y="40"/>
                  </a:cxn>
                  <a:cxn ang="0">
                    <a:pos x="59" y="24"/>
                  </a:cxn>
                  <a:cxn ang="0">
                    <a:pos x="56" y="34"/>
                  </a:cxn>
                  <a:cxn ang="0">
                    <a:pos x="41" y="28"/>
                  </a:cxn>
                  <a:cxn ang="0">
                    <a:pos x="34" y="17"/>
                  </a:cxn>
                  <a:cxn ang="0">
                    <a:pos x="29" y="21"/>
                  </a:cxn>
                  <a:cxn ang="0">
                    <a:pos x="23" y="13"/>
                  </a:cxn>
                  <a:cxn ang="0">
                    <a:pos x="11" y="9"/>
                  </a:cxn>
                  <a:cxn ang="0">
                    <a:pos x="4" y="28"/>
                  </a:cxn>
                  <a:cxn ang="0">
                    <a:pos x="11" y="51"/>
                  </a:cxn>
                  <a:cxn ang="0">
                    <a:pos x="27" y="68"/>
                  </a:cxn>
                  <a:cxn ang="0">
                    <a:pos x="33" y="85"/>
                  </a:cxn>
                  <a:cxn ang="0">
                    <a:pos x="15" y="83"/>
                  </a:cxn>
                  <a:cxn ang="0">
                    <a:pos x="2" y="109"/>
                  </a:cxn>
                  <a:cxn ang="0">
                    <a:pos x="23" y="136"/>
                  </a:cxn>
                  <a:cxn ang="0">
                    <a:pos x="25" y="162"/>
                  </a:cxn>
                  <a:cxn ang="0">
                    <a:pos x="22" y="181"/>
                  </a:cxn>
                  <a:cxn ang="0">
                    <a:pos x="23" y="200"/>
                  </a:cxn>
                  <a:cxn ang="0">
                    <a:pos x="33" y="221"/>
                  </a:cxn>
                  <a:cxn ang="0">
                    <a:pos x="36" y="248"/>
                  </a:cxn>
                  <a:cxn ang="0">
                    <a:pos x="38" y="272"/>
                  </a:cxn>
                  <a:cxn ang="0">
                    <a:pos x="44" y="290"/>
                  </a:cxn>
                  <a:cxn ang="0">
                    <a:pos x="49" y="281"/>
                  </a:cxn>
                  <a:cxn ang="0">
                    <a:pos x="55" y="278"/>
                  </a:cxn>
                  <a:cxn ang="0">
                    <a:pos x="52" y="257"/>
                  </a:cxn>
                  <a:cxn ang="0">
                    <a:pos x="57" y="253"/>
                  </a:cxn>
                  <a:cxn ang="0">
                    <a:pos x="56" y="286"/>
                  </a:cxn>
                  <a:cxn ang="0">
                    <a:pos x="65" y="282"/>
                  </a:cxn>
                  <a:cxn ang="0">
                    <a:pos x="67" y="253"/>
                  </a:cxn>
                  <a:cxn ang="0">
                    <a:pos x="71" y="274"/>
                  </a:cxn>
                  <a:cxn ang="0">
                    <a:pos x="72" y="282"/>
                  </a:cxn>
                  <a:cxn ang="0">
                    <a:pos x="79" y="281"/>
                  </a:cxn>
                  <a:cxn ang="0">
                    <a:pos x="94" y="246"/>
                  </a:cxn>
                  <a:cxn ang="0">
                    <a:pos x="94" y="223"/>
                  </a:cxn>
                  <a:cxn ang="0">
                    <a:pos x="91" y="200"/>
                  </a:cxn>
                  <a:cxn ang="0">
                    <a:pos x="74" y="178"/>
                  </a:cxn>
                  <a:cxn ang="0">
                    <a:pos x="45" y="162"/>
                  </a:cxn>
                  <a:cxn ang="0">
                    <a:pos x="59" y="155"/>
                  </a:cxn>
                  <a:cxn ang="0">
                    <a:pos x="91" y="192"/>
                  </a:cxn>
                  <a:cxn ang="0">
                    <a:pos x="94" y="187"/>
                  </a:cxn>
                  <a:cxn ang="0">
                    <a:pos x="99" y="219"/>
                  </a:cxn>
                  <a:cxn ang="0">
                    <a:pos x="121" y="225"/>
                  </a:cxn>
                  <a:cxn ang="0">
                    <a:pos x="124" y="225"/>
                  </a:cxn>
                  <a:cxn ang="0">
                    <a:pos x="137" y="263"/>
                  </a:cxn>
                  <a:cxn ang="0">
                    <a:pos x="145" y="293"/>
                  </a:cxn>
                  <a:cxn ang="0">
                    <a:pos x="156" y="349"/>
                  </a:cxn>
                  <a:cxn ang="0">
                    <a:pos x="154" y="319"/>
                  </a:cxn>
                  <a:cxn ang="0">
                    <a:pos x="167" y="315"/>
                  </a:cxn>
                </a:cxnLst>
                <a:rect l="0" t="0" r="r" b="b"/>
                <a:pathLst>
                  <a:path w="170" h="349">
                    <a:moveTo>
                      <a:pt x="167" y="276"/>
                    </a:moveTo>
                    <a:lnTo>
                      <a:pt x="166" y="266"/>
                    </a:lnTo>
                    <a:lnTo>
                      <a:pt x="167" y="266"/>
                    </a:lnTo>
                    <a:lnTo>
                      <a:pt x="167" y="263"/>
                    </a:lnTo>
                    <a:lnTo>
                      <a:pt x="167" y="261"/>
                    </a:lnTo>
                    <a:lnTo>
                      <a:pt x="164" y="242"/>
                    </a:lnTo>
                    <a:lnTo>
                      <a:pt x="164" y="240"/>
                    </a:lnTo>
                    <a:lnTo>
                      <a:pt x="164" y="238"/>
                    </a:lnTo>
                    <a:lnTo>
                      <a:pt x="164" y="232"/>
                    </a:lnTo>
                    <a:lnTo>
                      <a:pt x="163" y="227"/>
                    </a:lnTo>
                    <a:lnTo>
                      <a:pt x="162" y="223"/>
                    </a:lnTo>
                    <a:lnTo>
                      <a:pt x="163" y="223"/>
                    </a:lnTo>
                    <a:lnTo>
                      <a:pt x="162" y="219"/>
                    </a:lnTo>
                    <a:lnTo>
                      <a:pt x="159" y="217"/>
                    </a:lnTo>
                    <a:lnTo>
                      <a:pt x="159" y="212"/>
                    </a:lnTo>
                    <a:lnTo>
                      <a:pt x="159" y="208"/>
                    </a:lnTo>
                    <a:lnTo>
                      <a:pt x="158" y="202"/>
                    </a:lnTo>
                    <a:lnTo>
                      <a:pt x="159" y="197"/>
                    </a:lnTo>
                    <a:lnTo>
                      <a:pt x="159" y="193"/>
                    </a:lnTo>
                    <a:lnTo>
                      <a:pt x="156" y="189"/>
                    </a:lnTo>
                    <a:lnTo>
                      <a:pt x="155" y="181"/>
                    </a:lnTo>
                    <a:lnTo>
                      <a:pt x="155" y="178"/>
                    </a:lnTo>
                    <a:lnTo>
                      <a:pt x="155" y="177"/>
                    </a:lnTo>
                    <a:lnTo>
                      <a:pt x="155" y="173"/>
                    </a:lnTo>
                    <a:lnTo>
                      <a:pt x="154" y="173"/>
                    </a:lnTo>
                    <a:lnTo>
                      <a:pt x="154" y="174"/>
                    </a:lnTo>
                    <a:lnTo>
                      <a:pt x="152" y="174"/>
                    </a:lnTo>
                    <a:lnTo>
                      <a:pt x="152" y="173"/>
                    </a:lnTo>
                    <a:lnTo>
                      <a:pt x="151" y="173"/>
                    </a:lnTo>
                    <a:lnTo>
                      <a:pt x="149" y="173"/>
                    </a:lnTo>
                    <a:lnTo>
                      <a:pt x="148" y="174"/>
                    </a:lnTo>
                    <a:lnTo>
                      <a:pt x="147" y="174"/>
                    </a:lnTo>
                    <a:lnTo>
                      <a:pt x="144" y="173"/>
                    </a:lnTo>
                    <a:lnTo>
                      <a:pt x="143" y="174"/>
                    </a:lnTo>
                    <a:lnTo>
                      <a:pt x="144" y="181"/>
                    </a:lnTo>
                    <a:lnTo>
                      <a:pt x="144" y="182"/>
                    </a:lnTo>
                    <a:lnTo>
                      <a:pt x="143" y="187"/>
                    </a:lnTo>
                    <a:lnTo>
                      <a:pt x="141" y="189"/>
                    </a:lnTo>
                    <a:lnTo>
                      <a:pt x="140" y="189"/>
                    </a:lnTo>
                    <a:lnTo>
                      <a:pt x="136" y="200"/>
                    </a:lnTo>
                    <a:lnTo>
                      <a:pt x="137" y="208"/>
                    </a:lnTo>
                    <a:lnTo>
                      <a:pt x="136" y="211"/>
                    </a:lnTo>
                    <a:lnTo>
                      <a:pt x="136" y="212"/>
                    </a:lnTo>
                    <a:lnTo>
                      <a:pt x="135" y="215"/>
                    </a:lnTo>
                    <a:lnTo>
                      <a:pt x="130" y="215"/>
                    </a:lnTo>
                    <a:lnTo>
                      <a:pt x="130" y="217"/>
                    </a:lnTo>
                    <a:lnTo>
                      <a:pt x="129" y="215"/>
                    </a:lnTo>
                    <a:lnTo>
                      <a:pt x="128" y="215"/>
                    </a:lnTo>
                    <a:lnTo>
                      <a:pt x="128" y="212"/>
                    </a:lnTo>
                    <a:lnTo>
                      <a:pt x="128" y="211"/>
                    </a:lnTo>
                    <a:lnTo>
                      <a:pt x="128" y="208"/>
                    </a:lnTo>
                    <a:lnTo>
                      <a:pt x="126" y="204"/>
                    </a:lnTo>
                    <a:lnTo>
                      <a:pt x="125" y="204"/>
                    </a:lnTo>
                    <a:lnTo>
                      <a:pt x="125" y="202"/>
                    </a:lnTo>
                    <a:lnTo>
                      <a:pt x="125" y="200"/>
                    </a:lnTo>
                    <a:lnTo>
                      <a:pt x="124" y="200"/>
                    </a:lnTo>
                    <a:lnTo>
                      <a:pt x="122" y="200"/>
                    </a:lnTo>
                    <a:lnTo>
                      <a:pt x="122" y="204"/>
                    </a:lnTo>
                    <a:lnTo>
                      <a:pt x="122" y="208"/>
                    </a:lnTo>
                    <a:lnTo>
                      <a:pt x="122" y="211"/>
                    </a:lnTo>
                    <a:lnTo>
                      <a:pt x="121" y="208"/>
                    </a:lnTo>
                    <a:lnTo>
                      <a:pt x="121" y="206"/>
                    </a:lnTo>
                    <a:lnTo>
                      <a:pt x="120" y="196"/>
                    </a:lnTo>
                    <a:lnTo>
                      <a:pt x="118" y="196"/>
                    </a:lnTo>
                    <a:lnTo>
                      <a:pt x="121" y="193"/>
                    </a:lnTo>
                    <a:lnTo>
                      <a:pt x="118" y="193"/>
                    </a:lnTo>
                    <a:lnTo>
                      <a:pt x="118" y="187"/>
                    </a:lnTo>
                    <a:lnTo>
                      <a:pt x="116" y="182"/>
                    </a:lnTo>
                    <a:lnTo>
                      <a:pt x="116" y="181"/>
                    </a:lnTo>
                    <a:lnTo>
                      <a:pt x="114" y="177"/>
                    </a:lnTo>
                    <a:lnTo>
                      <a:pt x="114" y="174"/>
                    </a:lnTo>
                    <a:lnTo>
                      <a:pt x="116" y="174"/>
                    </a:lnTo>
                    <a:lnTo>
                      <a:pt x="114" y="173"/>
                    </a:lnTo>
                    <a:lnTo>
                      <a:pt x="117" y="170"/>
                    </a:lnTo>
                    <a:lnTo>
                      <a:pt x="118" y="162"/>
                    </a:lnTo>
                    <a:lnTo>
                      <a:pt x="117" y="162"/>
                    </a:lnTo>
                    <a:lnTo>
                      <a:pt x="118" y="158"/>
                    </a:lnTo>
                    <a:lnTo>
                      <a:pt x="121" y="155"/>
                    </a:lnTo>
                    <a:lnTo>
                      <a:pt x="121" y="158"/>
                    </a:lnTo>
                    <a:lnTo>
                      <a:pt x="122" y="155"/>
                    </a:lnTo>
                    <a:lnTo>
                      <a:pt x="122" y="151"/>
                    </a:lnTo>
                    <a:lnTo>
                      <a:pt x="122" y="148"/>
                    </a:lnTo>
                    <a:lnTo>
                      <a:pt x="128" y="151"/>
                    </a:lnTo>
                    <a:lnTo>
                      <a:pt x="130" y="148"/>
                    </a:lnTo>
                    <a:lnTo>
                      <a:pt x="130" y="147"/>
                    </a:lnTo>
                    <a:lnTo>
                      <a:pt x="130" y="143"/>
                    </a:lnTo>
                    <a:lnTo>
                      <a:pt x="135" y="147"/>
                    </a:lnTo>
                    <a:lnTo>
                      <a:pt x="136" y="147"/>
                    </a:lnTo>
                    <a:lnTo>
                      <a:pt x="136" y="143"/>
                    </a:lnTo>
                    <a:lnTo>
                      <a:pt x="137" y="143"/>
                    </a:lnTo>
                    <a:lnTo>
                      <a:pt x="137" y="144"/>
                    </a:lnTo>
                    <a:lnTo>
                      <a:pt x="141" y="147"/>
                    </a:lnTo>
                    <a:lnTo>
                      <a:pt x="143" y="139"/>
                    </a:lnTo>
                    <a:lnTo>
                      <a:pt x="141" y="133"/>
                    </a:lnTo>
                    <a:lnTo>
                      <a:pt x="144" y="132"/>
                    </a:lnTo>
                    <a:lnTo>
                      <a:pt x="144" y="136"/>
                    </a:lnTo>
                    <a:lnTo>
                      <a:pt x="145" y="133"/>
                    </a:lnTo>
                    <a:lnTo>
                      <a:pt x="144" y="132"/>
                    </a:lnTo>
                    <a:lnTo>
                      <a:pt x="148" y="132"/>
                    </a:lnTo>
                    <a:lnTo>
                      <a:pt x="149" y="132"/>
                    </a:lnTo>
                    <a:lnTo>
                      <a:pt x="149" y="128"/>
                    </a:lnTo>
                    <a:lnTo>
                      <a:pt x="149" y="124"/>
                    </a:lnTo>
                    <a:lnTo>
                      <a:pt x="152" y="121"/>
                    </a:lnTo>
                    <a:lnTo>
                      <a:pt x="152" y="117"/>
                    </a:lnTo>
                    <a:lnTo>
                      <a:pt x="154" y="110"/>
                    </a:lnTo>
                    <a:lnTo>
                      <a:pt x="155" y="103"/>
                    </a:lnTo>
                    <a:lnTo>
                      <a:pt x="154" y="103"/>
                    </a:lnTo>
                    <a:lnTo>
                      <a:pt x="154" y="102"/>
                    </a:lnTo>
                    <a:lnTo>
                      <a:pt x="155" y="102"/>
                    </a:lnTo>
                    <a:lnTo>
                      <a:pt x="159" y="103"/>
                    </a:lnTo>
                    <a:lnTo>
                      <a:pt x="163" y="103"/>
                    </a:lnTo>
                    <a:lnTo>
                      <a:pt x="163" y="99"/>
                    </a:lnTo>
                    <a:lnTo>
                      <a:pt x="162" y="99"/>
                    </a:lnTo>
                    <a:lnTo>
                      <a:pt x="162" y="98"/>
                    </a:lnTo>
                    <a:lnTo>
                      <a:pt x="159" y="98"/>
                    </a:lnTo>
                    <a:lnTo>
                      <a:pt x="159" y="94"/>
                    </a:lnTo>
                    <a:lnTo>
                      <a:pt x="158" y="94"/>
                    </a:lnTo>
                    <a:lnTo>
                      <a:pt x="158" y="91"/>
                    </a:lnTo>
                    <a:lnTo>
                      <a:pt x="154" y="91"/>
                    </a:lnTo>
                    <a:lnTo>
                      <a:pt x="152" y="87"/>
                    </a:lnTo>
                    <a:lnTo>
                      <a:pt x="151" y="87"/>
                    </a:lnTo>
                    <a:lnTo>
                      <a:pt x="149" y="85"/>
                    </a:lnTo>
                    <a:lnTo>
                      <a:pt x="147" y="83"/>
                    </a:lnTo>
                    <a:lnTo>
                      <a:pt x="144" y="85"/>
                    </a:lnTo>
                    <a:lnTo>
                      <a:pt x="143" y="83"/>
                    </a:lnTo>
                    <a:lnTo>
                      <a:pt x="136" y="85"/>
                    </a:lnTo>
                    <a:lnTo>
                      <a:pt x="136" y="87"/>
                    </a:lnTo>
                    <a:lnTo>
                      <a:pt x="135" y="85"/>
                    </a:lnTo>
                    <a:lnTo>
                      <a:pt x="135" y="87"/>
                    </a:lnTo>
                    <a:lnTo>
                      <a:pt x="130" y="87"/>
                    </a:lnTo>
                    <a:lnTo>
                      <a:pt x="130" y="85"/>
                    </a:lnTo>
                    <a:lnTo>
                      <a:pt x="128" y="87"/>
                    </a:lnTo>
                    <a:lnTo>
                      <a:pt x="126" y="87"/>
                    </a:lnTo>
                    <a:lnTo>
                      <a:pt x="122" y="85"/>
                    </a:lnTo>
                    <a:lnTo>
                      <a:pt x="121" y="85"/>
                    </a:lnTo>
                    <a:lnTo>
                      <a:pt x="118" y="83"/>
                    </a:lnTo>
                    <a:lnTo>
                      <a:pt x="117" y="83"/>
                    </a:lnTo>
                    <a:lnTo>
                      <a:pt x="112" y="83"/>
                    </a:lnTo>
                    <a:lnTo>
                      <a:pt x="107" y="85"/>
                    </a:lnTo>
                    <a:lnTo>
                      <a:pt x="103" y="87"/>
                    </a:lnTo>
                    <a:lnTo>
                      <a:pt x="102" y="87"/>
                    </a:lnTo>
                    <a:lnTo>
                      <a:pt x="99" y="83"/>
                    </a:lnTo>
                    <a:lnTo>
                      <a:pt x="99" y="85"/>
                    </a:lnTo>
                    <a:lnTo>
                      <a:pt x="97" y="85"/>
                    </a:lnTo>
                    <a:lnTo>
                      <a:pt x="95" y="83"/>
                    </a:lnTo>
                    <a:lnTo>
                      <a:pt x="91" y="85"/>
                    </a:lnTo>
                    <a:lnTo>
                      <a:pt x="87" y="87"/>
                    </a:lnTo>
                    <a:lnTo>
                      <a:pt x="86" y="87"/>
                    </a:lnTo>
                    <a:lnTo>
                      <a:pt x="82" y="83"/>
                    </a:lnTo>
                    <a:lnTo>
                      <a:pt x="76" y="80"/>
                    </a:lnTo>
                    <a:lnTo>
                      <a:pt x="71" y="79"/>
                    </a:lnTo>
                    <a:lnTo>
                      <a:pt x="68" y="76"/>
                    </a:lnTo>
                    <a:lnTo>
                      <a:pt x="67" y="79"/>
                    </a:lnTo>
                    <a:lnTo>
                      <a:pt x="65" y="79"/>
                    </a:lnTo>
                    <a:lnTo>
                      <a:pt x="65" y="74"/>
                    </a:lnTo>
                    <a:lnTo>
                      <a:pt x="65" y="66"/>
                    </a:lnTo>
                    <a:lnTo>
                      <a:pt x="65" y="57"/>
                    </a:lnTo>
                    <a:lnTo>
                      <a:pt x="65" y="51"/>
                    </a:lnTo>
                    <a:lnTo>
                      <a:pt x="64" y="47"/>
                    </a:lnTo>
                    <a:lnTo>
                      <a:pt x="65" y="40"/>
                    </a:lnTo>
                    <a:lnTo>
                      <a:pt x="65" y="36"/>
                    </a:lnTo>
                    <a:lnTo>
                      <a:pt x="65" y="34"/>
                    </a:lnTo>
                    <a:lnTo>
                      <a:pt x="65" y="36"/>
                    </a:lnTo>
                    <a:lnTo>
                      <a:pt x="63" y="32"/>
                    </a:lnTo>
                    <a:lnTo>
                      <a:pt x="63" y="30"/>
                    </a:lnTo>
                    <a:lnTo>
                      <a:pt x="61" y="25"/>
                    </a:lnTo>
                    <a:lnTo>
                      <a:pt x="60" y="25"/>
                    </a:lnTo>
                    <a:lnTo>
                      <a:pt x="60" y="21"/>
                    </a:lnTo>
                    <a:lnTo>
                      <a:pt x="59" y="21"/>
                    </a:lnTo>
                    <a:lnTo>
                      <a:pt x="59" y="24"/>
                    </a:lnTo>
                    <a:lnTo>
                      <a:pt x="59" y="25"/>
                    </a:lnTo>
                    <a:lnTo>
                      <a:pt x="57" y="24"/>
                    </a:lnTo>
                    <a:lnTo>
                      <a:pt x="56" y="25"/>
                    </a:lnTo>
                    <a:lnTo>
                      <a:pt x="56" y="28"/>
                    </a:lnTo>
                    <a:lnTo>
                      <a:pt x="59" y="28"/>
                    </a:lnTo>
                    <a:lnTo>
                      <a:pt x="56" y="28"/>
                    </a:lnTo>
                    <a:lnTo>
                      <a:pt x="59" y="30"/>
                    </a:lnTo>
                    <a:lnTo>
                      <a:pt x="59" y="32"/>
                    </a:lnTo>
                    <a:lnTo>
                      <a:pt x="56" y="32"/>
                    </a:lnTo>
                    <a:lnTo>
                      <a:pt x="56" y="34"/>
                    </a:lnTo>
                    <a:lnTo>
                      <a:pt x="56" y="36"/>
                    </a:lnTo>
                    <a:lnTo>
                      <a:pt x="55" y="36"/>
                    </a:lnTo>
                    <a:lnTo>
                      <a:pt x="55" y="34"/>
                    </a:lnTo>
                    <a:lnTo>
                      <a:pt x="52" y="34"/>
                    </a:lnTo>
                    <a:lnTo>
                      <a:pt x="49" y="32"/>
                    </a:lnTo>
                    <a:lnTo>
                      <a:pt x="48" y="34"/>
                    </a:lnTo>
                    <a:lnTo>
                      <a:pt x="45" y="32"/>
                    </a:lnTo>
                    <a:lnTo>
                      <a:pt x="44" y="32"/>
                    </a:lnTo>
                    <a:lnTo>
                      <a:pt x="44" y="28"/>
                    </a:lnTo>
                    <a:lnTo>
                      <a:pt x="41" y="28"/>
                    </a:lnTo>
                    <a:lnTo>
                      <a:pt x="40" y="21"/>
                    </a:lnTo>
                    <a:lnTo>
                      <a:pt x="38" y="17"/>
                    </a:lnTo>
                    <a:lnTo>
                      <a:pt x="40" y="17"/>
                    </a:lnTo>
                    <a:lnTo>
                      <a:pt x="38" y="13"/>
                    </a:lnTo>
                    <a:lnTo>
                      <a:pt x="37" y="10"/>
                    </a:lnTo>
                    <a:lnTo>
                      <a:pt x="34" y="9"/>
                    </a:lnTo>
                    <a:lnTo>
                      <a:pt x="32" y="10"/>
                    </a:lnTo>
                    <a:lnTo>
                      <a:pt x="32" y="13"/>
                    </a:lnTo>
                    <a:lnTo>
                      <a:pt x="33" y="13"/>
                    </a:lnTo>
                    <a:lnTo>
                      <a:pt x="34" y="17"/>
                    </a:lnTo>
                    <a:lnTo>
                      <a:pt x="36" y="17"/>
                    </a:lnTo>
                    <a:lnTo>
                      <a:pt x="37" y="17"/>
                    </a:lnTo>
                    <a:lnTo>
                      <a:pt x="37" y="21"/>
                    </a:lnTo>
                    <a:lnTo>
                      <a:pt x="38" y="21"/>
                    </a:lnTo>
                    <a:lnTo>
                      <a:pt x="37" y="21"/>
                    </a:lnTo>
                    <a:lnTo>
                      <a:pt x="36" y="21"/>
                    </a:lnTo>
                    <a:lnTo>
                      <a:pt x="33" y="21"/>
                    </a:lnTo>
                    <a:lnTo>
                      <a:pt x="33" y="19"/>
                    </a:lnTo>
                    <a:lnTo>
                      <a:pt x="30" y="19"/>
                    </a:lnTo>
                    <a:lnTo>
                      <a:pt x="29" y="21"/>
                    </a:lnTo>
                    <a:lnTo>
                      <a:pt x="27" y="21"/>
                    </a:lnTo>
                    <a:lnTo>
                      <a:pt x="27" y="19"/>
                    </a:lnTo>
                    <a:lnTo>
                      <a:pt x="26" y="17"/>
                    </a:lnTo>
                    <a:lnTo>
                      <a:pt x="23" y="21"/>
                    </a:lnTo>
                    <a:lnTo>
                      <a:pt x="22" y="19"/>
                    </a:lnTo>
                    <a:lnTo>
                      <a:pt x="23" y="19"/>
                    </a:lnTo>
                    <a:lnTo>
                      <a:pt x="23" y="17"/>
                    </a:lnTo>
                    <a:lnTo>
                      <a:pt x="25" y="17"/>
                    </a:lnTo>
                    <a:lnTo>
                      <a:pt x="25" y="13"/>
                    </a:lnTo>
                    <a:lnTo>
                      <a:pt x="23" y="13"/>
                    </a:lnTo>
                    <a:lnTo>
                      <a:pt x="22" y="10"/>
                    </a:lnTo>
                    <a:lnTo>
                      <a:pt x="23" y="10"/>
                    </a:lnTo>
                    <a:lnTo>
                      <a:pt x="22" y="10"/>
                    </a:lnTo>
                    <a:lnTo>
                      <a:pt x="21" y="9"/>
                    </a:lnTo>
                    <a:lnTo>
                      <a:pt x="19" y="9"/>
                    </a:lnTo>
                    <a:lnTo>
                      <a:pt x="15" y="5"/>
                    </a:lnTo>
                    <a:lnTo>
                      <a:pt x="13" y="5"/>
                    </a:lnTo>
                    <a:lnTo>
                      <a:pt x="13" y="0"/>
                    </a:lnTo>
                    <a:lnTo>
                      <a:pt x="11" y="0"/>
                    </a:lnTo>
                    <a:lnTo>
                      <a:pt x="11" y="9"/>
                    </a:lnTo>
                    <a:lnTo>
                      <a:pt x="13" y="9"/>
                    </a:lnTo>
                    <a:lnTo>
                      <a:pt x="15" y="9"/>
                    </a:lnTo>
                    <a:lnTo>
                      <a:pt x="18" y="13"/>
                    </a:lnTo>
                    <a:lnTo>
                      <a:pt x="15" y="13"/>
                    </a:lnTo>
                    <a:lnTo>
                      <a:pt x="13" y="17"/>
                    </a:lnTo>
                    <a:lnTo>
                      <a:pt x="11" y="19"/>
                    </a:lnTo>
                    <a:lnTo>
                      <a:pt x="11" y="21"/>
                    </a:lnTo>
                    <a:lnTo>
                      <a:pt x="7" y="24"/>
                    </a:lnTo>
                    <a:lnTo>
                      <a:pt x="4" y="25"/>
                    </a:lnTo>
                    <a:lnTo>
                      <a:pt x="4" y="28"/>
                    </a:lnTo>
                    <a:lnTo>
                      <a:pt x="3" y="28"/>
                    </a:lnTo>
                    <a:lnTo>
                      <a:pt x="4" y="32"/>
                    </a:lnTo>
                    <a:lnTo>
                      <a:pt x="3" y="34"/>
                    </a:lnTo>
                    <a:lnTo>
                      <a:pt x="3" y="40"/>
                    </a:lnTo>
                    <a:lnTo>
                      <a:pt x="2" y="42"/>
                    </a:lnTo>
                    <a:lnTo>
                      <a:pt x="3" y="47"/>
                    </a:lnTo>
                    <a:lnTo>
                      <a:pt x="3" y="49"/>
                    </a:lnTo>
                    <a:lnTo>
                      <a:pt x="6" y="47"/>
                    </a:lnTo>
                    <a:lnTo>
                      <a:pt x="7" y="47"/>
                    </a:lnTo>
                    <a:lnTo>
                      <a:pt x="11" y="51"/>
                    </a:lnTo>
                    <a:lnTo>
                      <a:pt x="15" y="57"/>
                    </a:lnTo>
                    <a:lnTo>
                      <a:pt x="15" y="60"/>
                    </a:lnTo>
                    <a:lnTo>
                      <a:pt x="17" y="61"/>
                    </a:lnTo>
                    <a:lnTo>
                      <a:pt x="18" y="61"/>
                    </a:lnTo>
                    <a:lnTo>
                      <a:pt x="18" y="66"/>
                    </a:lnTo>
                    <a:lnTo>
                      <a:pt x="21" y="66"/>
                    </a:lnTo>
                    <a:lnTo>
                      <a:pt x="23" y="68"/>
                    </a:lnTo>
                    <a:lnTo>
                      <a:pt x="23" y="66"/>
                    </a:lnTo>
                    <a:lnTo>
                      <a:pt x="27" y="66"/>
                    </a:lnTo>
                    <a:lnTo>
                      <a:pt x="27" y="68"/>
                    </a:lnTo>
                    <a:lnTo>
                      <a:pt x="27" y="72"/>
                    </a:lnTo>
                    <a:lnTo>
                      <a:pt x="27" y="74"/>
                    </a:lnTo>
                    <a:lnTo>
                      <a:pt x="30" y="74"/>
                    </a:lnTo>
                    <a:lnTo>
                      <a:pt x="32" y="76"/>
                    </a:lnTo>
                    <a:lnTo>
                      <a:pt x="36" y="76"/>
                    </a:lnTo>
                    <a:lnTo>
                      <a:pt x="36" y="79"/>
                    </a:lnTo>
                    <a:lnTo>
                      <a:pt x="33" y="80"/>
                    </a:lnTo>
                    <a:lnTo>
                      <a:pt x="34" y="83"/>
                    </a:lnTo>
                    <a:lnTo>
                      <a:pt x="33" y="83"/>
                    </a:lnTo>
                    <a:lnTo>
                      <a:pt x="33" y="85"/>
                    </a:lnTo>
                    <a:lnTo>
                      <a:pt x="30" y="83"/>
                    </a:lnTo>
                    <a:lnTo>
                      <a:pt x="27" y="83"/>
                    </a:lnTo>
                    <a:lnTo>
                      <a:pt x="27" y="85"/>
                    </a:lnTo>
                    <a:lnTo>
                      <a:pt x="26" y="85"/>
                    </a:lnTo>
                    <a:lnTo>
                      <a:pt x="25" y="83"/>
                    </a:lnTo>
                    <a:lnTo>
                      <a:pt x="21" y="83"/>
                    </a:lnTo>
                    <a:lnTo>
                      <a:pt x="19" y="85"/>
                    </a:lnTo>
                    <a:lnTo>
                      <a:pt x="18" y="83"/>
                    </a:lnTo>
                    <a:lnTo>
                      <a:pt x="17" y="83"/>
                    </a:lnTo>
                    <a:lnTo>
                      <a:pt x="15" y="83"/>
                    </a:lnTo>
                    <a:lnTo>
                      <a:pt x="15" y="91"/>
                    </a:lnTo>
                    <a:lnTo>
                      <a:pt x="13" y="95"/>
                    </a:lnTo>
                    <a:lnTo>
                      <a:pt x="13" y="99"/>
                    </a:lnTo>
                    <a:lnTo>
                      <a:pt x="11" y="103"/>
                    </a:lnTo>
                    <a:lnTo>
                      <a:pt x="7" y="103"/>
                    </a:lnTo>
                    <a:lnTo>
                      <a:pt x="7" y="99"/>
                    </a:lnTo>
                    <a:lnTo>
                      <a:pt x="6" y="99"/>
                    </a:lnTo>
                    <a:lnTo>
                      <a:pt x="3" y="99"/>
                    </a:lnTo>
                    <a:lnTo>
                      <a:pt x="3" y="103"/>
                    </a:lnTo>
                    <a:lnTo>
                      <a:pt x="2" y="109"/>
                    </a:lnTo>
                    <a:lnTo>
                      <a:pt x="2" y="113"/>
                    </a:lnTo>
                    <a:lnTo>
                      <a:pt x="0" y="114"/>
                    </a:lnTo>
                    <a:lnTo>
                      <a:pt x="2" y="118"/>
                    </a:lnTo>
                    <a:lnTo>
                      <a:pt x="3" y="124"/>
                    </a:lnTo>
                    <a:lnTo>
                      <a:pt x="3" y="125"/>
                    </a:lnTo>
                    <a:lnTo>
                      <a:pt x="10" y="128"/>
                    </a:lnTo>
                    <a:lnTo>
                      <a:pt x="17" y="136"/>
                    </a:lnTo>
                    <a:lnTo>
                      <a:pt x="19" y="136"/>
                    </a:lnTo>
                    <a:lnTo>
                      <a:pt x="22" y="136"/>
                    </a:lnTo>
                    <a:lnTo>
                      <a:pt x="23" y="136"/>
                    </a:lnTo>
                    <a:lnTo>
                      <a:pt x="25" y="140"/>
                    </a:lnTo>
                    <a:lnTo>
                      <a:pt x="26" y="143"/>
                    </a:lnTo>
                    <a:lnTo>
                      <a:pt x="23" y="147"/>
                    </a:lnTo>
                    <a:lnTo>
                      <a:pt x="23" y="151"/>
                    </a:lnTo>
                    <a:lnTo>
                      <a:pt x="25" y="151"/>
                    </a:lnTo>
                    <a:lnTo>
                      <a:pt x="25" y="154"/>
                    </a:lnTo>
                    <a:lnTo>
                      <a:pt x="26" y="154"/>
                    </a:lnTo>
                    <a:lnTo>
                      <a:pt x="23" y="155"/>
                    </a:lnTo>
                    <a:lnTo>
                      <a:pt x="26" y="158"/>
                    </a:lnTo>
                    <a:lnTo>
                      <a:pt x="25" y="162"/>
                    </a:lnTo>
                    <a:lnTo>
                      <a:pt x="23" y="162"/>
                    </a:lnTo>
                    <a:lnTo>
                      <a:pt x="22" y="162"/>
                    </a:lnTo>
                    <a:lnTo>
                      <a:pt x="21" y="162"/>
                    </a:lnTo>
                    <a:lnTo>
                      <a:pt x="19" y="162"/>
                    </a:lnTo>
                    <a:lnTo>
                      <a:pt x="19" y="166"/>
                    </a:lnTo>
                    <a:lnTo>
                      <a:pt x="19" y="170"/>
                    </a:lnTo>
                    <a:lnTo>
                      <a:pt x="19" y="174"/>
                    </a:lnTo>
                    <a:lnTo>
                      <a:pt x="19" y="177"/>
                    </a:lnTo>
                    <a:lnTo>
                      <a:pt x="19" y="178"/>
                    </a:lnTo>
                    <a:lnTo>
                      <a:pt x="22" y="181"/>
                    </a:lnTo>
                    <a:lnTo>
                      <a:pt x="23" y="182"/>
                    </a:lnTo>
                    <a:lnTo>
                      <a:pt x="25" y="182"/>
                    </a:lnTo>
                    <a:lnTo>
                      <a:pt x="26" y="187"/>
                    </a:lnTo>
                    <a:lnTo>
                      <a:pt x="26" y="182"/>
                    </a:lnTo>
                    <a:lnTo>
                      <a:pt x="27" y="182"/>
                    </a:lnTo>
                    <a:lnTo>
                      <a:pt x="26" y="187"/>
                    </a:lnTo>
                    <a:lnTo>
                      <a:pt x="26" y="192"/>
                    </a:lnTo>
                    <a:lnTo>
                      <a:pt x="26" y="193"/>
                    </a:lnTo>
                    <a:lnTo>
                      <a:pt x="23" y="196"/>
                    </a:lnTo>
                    <a:lnTo>
                      <a:pt x="23" y="200"/>
                    </a:lnTo>
                    <a:lnTo>
                      <a:pt x="27" y="202"/>
                    </a:lnTo>
                    <a:lnTo>
                      <a:pt x="27" y="200"/>
                    </a:lnTo>
                    <a:lnTo>
                      <a:pt x="33" y="202"/>
                    </a:lnTo>
                    <a:lnTo>
                      <a:pt x="34" y="204"/>
                    </a:lnTo>
                    <a:lnTo>
                      <a:pt x="33" y="204"/>
                    </a:lnTo>
                    <a:lnTo>
                      <a:pt x="32" y="208"/>
                    </a:lnTo>
                    <a:lnTo>
                      <a:pt x="29" y="208"/>
                    </a:lnTo>
                    <a:lnTo>
                      <a:pt x="29" y="217"/>
                    </a:lnTo>
                    <a:lnTo>
                      <a:pt x="30" y="217"/>
                    </a:lnTo>
                    <a:lnTo>
                      <a:pt x="33" y="221"/>
                    </a:lnTo>
                    <a:lnTo>
                      <a:pt x="34" y="223"/>
                    </a:lnTo>
                    <a:lnTo>
                      <a:pt x="34" y="225"/>
                    </a:lnTo>
                    <a:lnTo>
                      <a:pt x="33" y="227"/>
                    </a:lnTo>
                    <a:lnTo>
                      <a:pt x="33" y="232"/>
                    </a:lnTo>
                    <a:lnTo>
                      <a:pt x="33" y="236"/>
                    </a:lnTo>
                    <a:lnTo>
                      <a:pt x="34" y="240"/>
                    </a:lnTo>
                    <a:lnTo>
                      <a:pt x="33" y="240"/>
                    </a:lnTo>
                    <a:lnTo>
                      <a:pt x="34" y="242"/>
                    </a:lnTo>
                    <a:lnTo>
                      <a:pt x="36" y="246"/>
                    </a:lnTo>
                    <a:lnTo>
                      <a:pt x="36" y="248"/>
                    </a:lnTo>
                    <a:lnTo>
                      <a:pt x="34" y="251"/>
                    </a:lnTo>
                    <a:lnTo>
                      <a:pt x="36" y="255"/>
                    </a:lnTo>
                    <a:lnTo>
                      <a:pt x="36" y="257"/>
                    </a:lnTo>
                    <a:lnTo>
                      <a:pt x="38" y="263"/>
                    </a:lnTo>
                    <a:lnTo>
                      <a:pt x="38" y="266"/>
                    </a:lnTo>
                    <a:lnTo>
                      <a:pt x="37" y="270"/>
                    </a:lnTo>
                    <a:lnTo>
                      <a:pt x="38" y="276"/>
                    </a:lnTo>
                    <a:lnTo>
                      <a:pt x="37" y="278"/>
                    </a:lnTo>
                    <a:lnTo>
                      <a:pt x="38" y="276"/>
                    </a:lnTo>
                    <a:lnTo>
                      <a:pt x="38" y="272"/>
                    </a:lnTo>
                    <a:lnTo>
                      <a:pt x="37" y="270"/>
                    </a:lnTo>
                    <a:lnTo>
                      <a:pt x="37" y="266"/>
                    </a:lnTo>
                    <a:lnTo>
                      <a:pt x="38" y="266"/>
                    </a:lnTo>
                    <a:lnTo>
                      <a:pt x="38" y="272"/>
                    </a:lnTo>
                    <a:lnTo>
                      <a:pt x="38" y="278"/>
                    </a:lnTo>
                    <a:lnTo>
                      <a:pt x="38" y="282"/>
                    </a:lnTo>
                    <a:lnTo>
                      <a:pt x="38" y="285"/>
                    </a:lnTo>
                    <a:lnTo>
                      <a:pt x="41" y="286"/>
                    </a:lnTo>
                    <a:lnTo>
                      <a:pt x="42" y="285"/>
                    </a:lnTo>
                    <a:lnTo>
                      <a:pt x="44" y="290"/>
                    </a:lnTo>
                    <a:lnTo>
                      <a:pt x="42" y="296"/>
                    </a:lnTo>
                    <a:lnTo>
                      <a:pt x="44" y="296"/>
                    </a:lnTo>
                    <a:lnTo>
                      <a:pt x="46" y="293"/>
                    </a:lnTo>
                    <a:lnTo>
                      <a:pt x="45" y="293"/>
                    </a:lnTo>
                    <a:lnTo>
                      <a:pt x="46" y="289"/>
                    </a:lnTo>
                    <a:lnTo>
                      <a:pt x="45" y="285"/>
                    </a:lnTo>
                    <a:lnTo>
                      <a:pt x="48" y="285"/>
                    </a:lnTo>
                    <a:lnTo>
                      <a:pt x="48" y="281"/>
                    </a:lnTo>
                    <a:lnTo>
                      <a:pt x="48" y="276"/>
                    </a:lnTo>
                    <a:lnTo>
                      <a:pt x="49" y="281"/>
                    </a:lnTo>
                    <a:lnTo>
                      <a:pt x="48" y="282"/>
                    </a:lnTo>
                    <a:lnTo>
                      <a:pt x="48" y="286"/>
                    </a:lnTo>
                    <a:lnTo>
                      <a:pt x="48" y="289"/>
                    </a:lnTo>
                    <a:lnTo>
                      <a:pt x="49" y="290"/>
                    </a:lnTo>
                    <a:lnTo>
                      <a:pt x="51" y="290"/>
                    </a:lnTo>
                    <a:lnTo>
                      <a:pt x="52" y="286"/>
                    </a:lnTo>
                    <a:lnTo>
                      <a:pt x="52" y="282"/>
                    </a:lnTo>
                    <a:lnTo>
                      <a:pt x="52" y="281"/>
                    </a:lnTo>
                    <a:lnTo>
                      <a:pt x="55" y="281"/>
                    </a:lnTo>
                    <a:lnTo>
                      <a:pt x="55" y="278"/>
                    </a:lnTo>
                    <a:lnTo>
                      <a:pt x="55" y="276"/>
                    </a:lnTo>
                    <a:lnTo>
                      <a:pt x="52" y="272"/>
                    </a:lnTo>
                    <a:lnTo>
                      <a:pt x="55" y="272"/>
                    </a:lnTo>
                    <a:lnTo>
                      <a:pt x="55" y="270"/>
                    </a:lnTo>
                    <a:lnTo>
                      <a:pt x="53" y="266"/>
                    </a:lnTo>
                    <a:lnTo>
                      <a:pt x="52" y="267"/>
                    </a:lnTo>
                    <a:lnTo>
                      <a:pt x="52" y="266"/>
                    </a:lnTo>
                    <a:lnTo>
                      <a:pt x="52" y="263"/>
                    </a:lnTo>
                    <a:lnTo>
                      <a:pt x="52" y="261"/>
                    </a:lnTo>
                    <a:lnTo>
                      <a:pt x="52" y="257"/>
                    </a:lnTo>
                    <a:lnTo>
                      <a:pt x="53" y="257"/>
                    </a:lnTo>
                    <a:lnTo>
                      <a:pt x="52" y="263"/>
                    </a:lnTo>
                    <a:lnTo>
                      <a:pt x="55" y="270"/>
                    </a:lnTo>
                    <a:lnTo>
                      <a:pt x="55" y="272"/>
                    </a:lnTo>
                    <a:lnTo>
                      <a:pt x="55" y="276"/>
                    </a:lnTo>
                    <a:lnTo>
                      <a:pt x="56" y="266"/>
                    </a:lnTo>
                    <a:lnTo>
                      <a:pt x="55" y="261"/>
                    </a:lnTo>
                    <a:lnTo>
                      <a:pt x="56" y="261"/>
                    </a:lnTo>
                    <a:lnTo>
                      <a:pt x="56" y="257"/>
                    </a:lnTo>
                    <a:lnTo>
                      <a:pt x="57" y="253"/>
                    </a:lnTo>
                    <a:lnTo>
                      <a:pt x="56" y="261"/>
                    </a:lnTo>
                    <a:lnTo>
                      <a:pt x="56" y="267"/>
                    </a:lnTo>
                    <a:lnTo>
                      <a:pt x="55" y="276"/>
                    </a:lnTo>
                    <a:lnTo>
                      <a:pt x="56" y="276"/>
                    </a:lnTo>
                    <a:lnTo>
                      <a:pt x="56" y="281"/>
                    </a:lnTo>
                    <a:lnTo>
                      <a:pt x="55" y="285"/>
                    </a:lnTo>
                    <a:lnTo>
                      <a:pt x="55" y="290"/>
                    </a:lnTo>
                    <a:lnTo>
                      <a:pt x="56" y="290"/>
                    </a:lnTo>
                    <a:lnTo>
                      <a:pt x="56" y="289"/>
                    </a:lnTo>
                    <a:lnTo>
                      <a:pt x="56" y="286"/>
                    </a:lnTo>
                    <a:lnTo>
                      <a:pt x="59" y="289"/>
                    </a:lnTo>
                    <a:lnTo>
                      <a:pt x="60" y="286"/>
                    </a:lnTo>
                    <a:lnTo>
                      <a:pt x="57" y="282"/>
                    </a:lnTo>
                    <a:lnTo>
                      <a:pt x="59" y="278"/>
                    </a:lnTo>
                    <a:lnTo>
                      <a:pt x="59" y="281"/>
                    </a:lnTo>
                    <a:lnTo>
                      <a:pt x="59" y="282"/>
                    </a:lnTo>
                    <a:lnTo>
                      <a:pt x="61" y="285"/>
                    </a:lnTo>
                    <a:lnTo>
                      <a:pt x="61" y="282"/>
                    </a:lnTo>
                    <a:lnTo>
                      <a:pt x="63" y="282"/>
                    </a:lnTo>
                    <a:lnTo>
                      <a:pt x="65" y="282"/>
                    </a:lnTo>
                    <a:lnTo>
                      <a:pt x="65" y="281"/>
                    </a:lnTo>
                    <a:lnTo>
                      <a:pt x="67" y="281"/>
                    </a:lnTo>
                    <a:lnTo>
                      <a:pt x="67" y="278"/>
                    </a:lnTo>
                    <a:lnTo>
                      <a:pt x="65" y="276"/>
                    </a:lnTo>
                    <a:lnTo>
                      <a:pt x="65" y="272"/>
                    </a:lnTo>
                    <a:lnTo>
                      <a:pt x="64" y="270"/>
                    </a:lnTo>
                    <a:lnTo>
                      <a:pt x="65" y="270"/>
                    </a:lnTo>
                    <a:lnTo>
                      <a:pt x="65" y="263"/>
                    </a:lnTo>
                    <a:lnTo>
                      <a:pt x="65" y="257"/>
                    </a:lnTo>
                    <a:lnTo>
                      <a:pt x="67" y="253"/>
                    </a:lnTo>
                    <a:lnTo>
                      <a:pt x="65" y="248"/>
                    </a:lnTo>
                    <a:lnTo>
                      <a:pt x="67" y="251"/>
                    </a:lnTo>
                    <a:lnTo>
                      <a:pt x="69" y="248"/>
                    </a:lnTo>
                    <a:lnTo>
                      <a:pt x="71" y="246"/>
                    </a:lnTo>
                    <a:lnTo>
                      <a:pt x="68" y="251"/>
                    </a:lnTo>
                    <a:lnTo>
                      <a:pt x="67" y="257"/>
                    </a:lnTo>
                    <a:lnTo>
                      <a:pt x="67" y="263"/>
                    </a:lnTo>
                    <a:lnTo>
                      <a:pt x="68" y="266"/>
                    </a:lnTo>
                    <a:lnTo>
                      <a:pt x="68" y="272"/>
                    </a:lnTo>
                    <a:lnTo>
                      <a:pt x="71" y="274"/>
                    </a:lnTo>
                    <a:lnTo>
                      <a:pt x="71" y="272"/>
                    </a:lnTo>
                    <a:lnTo>
                      <a:pt x="72" y="274"/>
                    </a:lnTo>
                    <a:lnTo>
                      <a:pt x="74" y="274"/>
                    </a:lnTo>
                    <a:lnTo>
                      <a:pt x="74" y="270"/>
                    </a:lnTo>
                    <a:lnTo>
                      <a:pt x="76" y="270"/>
                    </a:lnTo>
                    <a:lnTo>
                      <a:pt x="74" y="272"/>
                    </a:lnTo>
                    <a:lnTo>
                      <a:pt x="74" y="276"/>
                    </a:lnTo>
                    <a:lnTo>
                      <a:pt x="72" y="276"/>
                    </a:lnTo>
                    <a:lnTo>
                      <a:pt x="74" y="281"/>
                    </a:lnTo>
                    <a:lnTo>
                      <a:pt x="72" y="282"/>
                    </a:lnTo>
                    <a:lnTo>
                      <a:pt x="74" y="282"/>
                    </a:lnTo>
                    <a:lnTo>
                      <a:pt x="75" y="281"/>
                    </a:lnTo>
                    <a:lnTo>
                      <a:pt x="76" y="281"/>
                    </a:lnTo>
                    <a:lnTo>
                      <a:pt x="75" y="282"/>
                    </a:lnTo>
                    <a:lnTo>
                      <a:pt x="74" y="282"/>
                    </a:lnTo>
                    <a:lnTo>
                      <a:pt x="75" y="286"/>
                    </a:lnTo>
                    <a:lnTo>
                      <a:pt x="78" y="286"/>
                    </a:lnTo>
                    <a:lnTo>
                      <a:pt x="79" y="286"/>
                    </a:lnTo>
                    <a:lnTo>
                      <a:pt x="80" y="282"/>
                    </a:lnTo>
                    <a:lnTo>
                      <a:pt x="79" y="281"/>
                    </a:lnTo>
                    <a:lnTo>
                      <a:pt x="82" y="278"/>
                    </a:lnTo>
                    <a:lnTo>
                      <a:pt x="83" y="274"/>
                    </a:lnTo>
                    <a:lnTo>
                      <a:pt x="84" y="270"/>
                    </a:lnTo>
                    <a:lnTo>
                      <a:pt x="87" y="270"/>
                    </a:lnTo>
                    <a:lnTo>
                      <a:pt x="88" y="270"/>
                    </a:lnTo>
                    <a:lnTo>
                      <a:pt x="90" y="263"/>
                    </a:lnTo>
                    <a:lnTo>
                      <a:pt x="93" y="261"/>
                    </a:lnTo>
                    <a:lnTo>
                      <a:pt x="94" y="257"/>
                    </a:lnTo>
                    <a:lnTo>
                      <a:pt x="94" y="251"/>
                    </a:lnTo>
                    <a:lnTo>
                      <a:pt x="94" y="246"/>
                    </a:lnTo>
                    <a:lnTo>
                      <a:pt x="93" y="240"/>
                    </a:lnTo>
                    <a:lnTo>
                      <a:pt x="90" y="238"/>
                    </a:lnTo>
                    <a:lnTo>
                      <a:pt x="88" y="232"/>
                    </a:lnTo>
                    <a:lnTo>
                      <a:pt x="88" y="227"/>
                    </a:lnTo>
                    <a:lnTo>
                      <a:pt x="88" y="225"/>
                    </a:lnTo>
                    <a:lnTo>
                      <a:pt x="87" y="225"/>
                    </a:lnTo>
                    <a:lnTo>
                      <a:pt x="86" y="223"/>
                    </a:lnTo>
                    <a:lnTo>
                      <a:pt x="88" y="225"/>
                    </a:lnTo>
                    <a:lnTo>
                      <a:pt x="91" y="225"/>
                    </a:lnTo>
                    <a:lnTo>
                      <a:pt x="94" y="223"/>
                    </a:lnTo>
                    <a:lnTo>
                      <a:pt x="95" y="219"/>
                    </a:lnTo>
                    <a:lnTo>
                      <a:pt x="94" y="217"/>
                    </a:lnTo>
                    <a:lnTo>
                      <a:pt x="91" y="217"/>
                    </a:lnTo>
                    <a:lnTo>
                      <a:pt x="86" y="212"/>
                    </a:lnTo>
                    <a:lnTo>
                      <a:pt x="87" y="212"/>
                    </a:lnTo>
                    <a:lnTo>
                      <a:pt x="88" y="208"/>
                    </a:lnTo>
                    <a:lnTo>
                      <a:pt x="91" y="208"/>
                    </a:lnTo>
                    <a:lnTo>
                      <a:pt x="91" y="206"/>
                    </a:lnTo>
                    <a:lnTo>
                      <a:pt x="90" y="204"/>
                    </a:lnTo>
                    <a:lnTo>
                      <a:pt x="91" y="200"/>
                    </a:lnTo>
                    <a:lnTo>
                      <a:pt x="91" y="196"/>
                    </a:lnTo>
                    <a:lnTo>
                      <a:pt x="88" y="196"/>
                    </a:lnTo>
                    <a:lnTo>
                      <a:pt x="83" y="189"/>
                    </a:lnTo>
                    <a:lnTo>
                      <a:pt x="83" y="192"/>
                    </a:lnTo>
                    <a:lnTo>
                      <a:pt x="78" y="187"/>
                    </a:lnTo>
                    <a:lnTo>
                      <a:pt x="78" y="192"/>
                    </a:lnTo>
                    <a:lnTo>
                      <a:pt x="78" y="189"/>
                    </a:lnTo>
                    <a:lnTo>
                      <a:pt x="76" y="182"/>
                    </a:lnTo>
                    <a:lnTo>
                      <a:pt x="75" y="181"/>
                    </a:lnTo>
                    <a:lnTo>
                      <a:pt x="74" y="178"/>
                    </a:lnTo>
                    <a:lnTo>
                      <a:pt x="72" y="181"/>
                    </a:lnTo>
                    <a:lnTo>
                      <a:pt x="71" y="181"/>
                    </a:lnTo>
                    <a:lnTo>
                      <a:pt x="65" y="173"/>
                    </a:lnTo>
                    <a:lnTo>
                      <a:pt x="63" y="170"/>
                    </a:lnTo>
                    <a:lnTo>
                      <a:pt x="60" y="170"/>
                    </a:lnTo>
                    <a:lnTo>
                      <a:pt x="59" y="166"/>
                    </a:lnTo>
                    <a:lnTo>
                      <a:pt x="53" y="167"/>
                    </a:lnTo>
                    <a:lnTo>
                      <a:pt x="52" y="162"/>
                    </a:lnTo>
                    <a:lnTo>
                      <a:pt x="48" y="162"/>
                    </a:lnTo>
                    <a:lnTo>
                      <a:pt x="45" y="162"/>
                    </a:lnTo>
                    <a:lnTo>
                      <a:pt x="44" y="162"/>
                    </a:lnTo>
                    <a:lnTo>
                      <a:pt x="44" y="158"/>
                    </a:lnTo>
                    <a:lnTo>
                      <a:pt x="48" y="158"/>
                    </a:lnTo>
                    <a:lnTo>
                      <a:pt x="52" y="162"/>
                    </a:lnTo>
                    <a:lnTo>
                      <a:pt x="57" y="166"/>
                    </a:lnTo>
                    <a:lnTo>
                      <a:pt x="60" y="166"/>
                    </a:lnTo>
                    <a:lnTo>
                      <a:pt x="60" y="162"/>
                    </a:lnTo>
                    <a:lnTo>
                      <a:pt x="60" y="159"/>
                    </a:lnTo>
                    <a:lnTo>
                      <a:pt x="60" y="158"/>
                    </a:lnTo>
                    <a:lnTo>
                      <a:pt x="59" y="155"/>
                    </a:lnTo>
                    <a:lnTo>
                      <a:pt x="61" y="158"/>
                    </a:lnTo>
                    <a:lnTo>
                      <a:pt x="60" y="158"/>
                    </a:lnTo>
                    <a:lnTo>
                      <a:pt x="63" y="162"/>
                    </a:lnTo>
                    <a:lnTo>
                      <a:pt x="63" y="166"/>
                    </a:lnTo>
                    <a:lnTo>
                      <a:pt x="65" y="173"/>
                    </a:lnTo>
                    <a:lnTo>
                      <a:pt x="67" y="174"/>
                    </a:lnTo>
                    <a:lnTo>
                      <a:pt x="75" y="177"/>
                    </a:lnTo>
                    <a:lnTo>
                      <a:pt x="78" y="182"/>
                    </a:lnTo>
                    <a:lnTo>
                      <a:pt x="82" y="187"/>
                    </a:lnTo>
                    <a:lnTo>
                      <a:pt x="91" y="192"/>
                    </a:lnTo>
                    <a:lnTo>
                      <a:pt x="91" y="189"/>
                    </a:lnTo>
                    <a:lnTo>
                      <a:pt x="93" y="187"/>
                    </a:lnTo>
                    <a:lnTo>
                      <a:pt x="93" y="182"/>
                    </a:lnTo>
                    <a:lnTo>
                      <a:pt x="91" y="181"/>
                    </a:lnTo>
                    <a:lnTo>
                      <a:pt x="88" y="181"/>
                    </a:lnTo>
                    <a:lnTo>
                      <a:pt x="90" y="178"/>
                    </a:lnTo>
                    <a:lnTo>
                      <a:pt x="93" y="181"/>
                    </a:lnTo>
                    <a:lnTo>
                      <a:pt x="94" y="182"/>
                    </a:lnTo>
                    <a:lnTo>
                      <a:pt x="95" y="182"/>
                    </a:lnTo>
                    <a:lnTo>
                      <a:pt x="94" y="187"/>
                    </a:lnTo>
                    <a:lnTo>
                      <a:pt x="94" y="192"/>
                    </a:lnTo>
                    <a:lnTo>
                      <a:pt x="94" y="196"/>
                    </a:lnTo>
                    <a:lnTo>
                      <a:pt x="95" y="196"/>
                    </a:lnTo>
                    <a:lnTo>
                      <a:pt x="95" y="200"/>
                    </a:lnTo>
                    <a:lnTo>
                      <a:pt x="94" y="206"/>
                    </a:lnTo>
                    <a:lnTo>
                      <a:pt x="93" y="208"/>
                    </a:lnTo>
                    <a:lnTo>
                      <a:pt x="94" y="212"/>
                    </a:lnTo>
                    <a:lnTo>
                      <a:pt x="97" y="217"/>
                    </a:lnTo>
                    <a:lnTo>
                      <a:pt x="98" y="219"/>
                    </a:lnTo>
                    <a:lnTo>
                      <a:pt x="99" y="219"/>
                    </a:lnTo>
                    <a:lnTo>
                      <a:pt x="101" y="219"/>
                    </a:lnTo>
                    <a:lnTo>
                      <a:pt x="99" y="217"/>
                    </a:lnTo>
                    <a:lnTo>
                      <a:pt x="102" y="219"/>
                    </a:lnTo>
                    <a:lnTo>
                      <a:pt x="106" y="221"/>
                    </a:lnTo>
                    <a:lnTo>
                      <a:pt x="110" y="225"/>
                    </a:lnTo>
                    <a:lnTo>
                      <a:pt x="113" y="225"/>
                    </a:lnTo>
                    <a:lnTo>
                      <a:pt x="113" y="223"/>
                    </a:lnTo>
                    <a:lnTo>
                      <a:pt x="113" y="225"/>
                    </a:lnTo>
                    <a:lnTo>
                      <a:pt x="118" y="225"/>
                    </a:lnTo>
                    <a:lnTo>
                      <a:pt x="121" y="225"/>
                    </a:lnTo>
                    <a:lnTo>
                      <a:pt x="121" y="223"/>
                    </a:lnTo>
                    <a:lnTo>
                      <a:pt x="121" y="219"/>
                    </a:lnTo>
                    <a:lnTo>
                      <a:pt x="121" y="223"/>
                    </a:lnTo>
                    <a:lnTo>
                      <a:pt x="122" y="227"/>
                    </a:lnTo>
                    <a:lnTo>
                      <a:pt x="125" y="223"/>
                    </a:lnTo>
                    <a:lnTo>
                      <a:pt x="125" y="219"/>
                    </a:lnTo>
                    <a:lnTo>
                      <a:pt x="126" y="219"/>
                    </a:lnTo>
                    <a:lnTo>
                      <a:pt x="125" y="219"/>
                    </a:lnTo>
                    <a:lnTo>
                      <a:pt x="126" y="221"/>
                    </a:lnTo>
                    <a:lnTo>
                      <a:pt x="124" y="225"/>
                    </a:lnTo>
                    <a:lnTo>
                      <a:pt x="125" y="225"/>
                    </a:lnTo>
                    <a:lnTo>
                      <a:pt x="130" y="234"/>
                    </a:lnTo>
                    <a:lnTo>
                      <a:pt x="130" y="238"/>
                    </a:lnTo>
                    <a:lnTo>
                      <a:pt x="135" y="246"/>
                    </a:lnTo>
                    <a:lnTo>
                      <a:pt x="136" y="251"/>
                    </a:lnTo>
                    <a:lnTo>
                      <a:pt x="136" y="261"/>
                    </a:lnTo>
                    <a:lnTo>
                      <a:pt x="137" y="261"/>
                    </a:lnTo>
                    <a:lnTo>
                      <a:pt x="137" y="257"/>
                    </a:lnTo>
                    <a:lnTo>
                      <a:pt x="137" y="261"/>
                    </a:lnTo>
                    <a:lnTo>
                      <a:pt x="137" y="263"/>
                    </a:lnTo>
                    <a:lnTo>
                      <a:pt x="137" y="266"/>
                    </a:lnTo>
                    <a:lnTo>
                      <a:pt x="140" y="266"/>
                    </a:lnTo>
                    <a:lnTo>
                      <a:pt x="141" y="276"/>
                    </a:lnTo>
                    <a:lnTo>
                      <a:pt x="141" y="282"/>
                    </a:lnTo>
                    <a:lnTo>
                      <a:pt x="141" y="286"/>
                    </a:lnTo>
                    <a:lnTo>
                      <a:pt x="143" y="286"/>
                    </a:lnTo>
                    <a:lnTo>
                      <a:pt x="144" y="286"/>
                    </a:lnTo>
                    <a:lnTo>
                      <a:pt x="144" y="293"/>
                    </a:lnTo>
                    <a:lnTo>
                      <a:pt x="144" y="296"/>
                    </a:lnTo>
                    <a:lnTo>
                      <a:pt x="145" y="293"/>
                    </a:lnTo>
                    <a:lnTo>
                      <a:pt x="145" y="296"/>
                    </a:lnTo>
                    <a:lnTo>
                      <a:pt x="145" y="297"/>
                    </a:lnTo>
                    <a:lnTo>
                      <a:pt x="145" y="300"/>
                    </a:lnTo>
                    <a:lnTo>
                      <a:pt x="145" y="304"/>
                    </a:lnTo>
                    <a:lnTo>
                      <a:pt x="144" y="308"/>
                    </a:lnTo>
                    <a:lnTo>
                      <a:pt x="147" y="315"/>
                    </a:lnTo>
                    <a:lnTo>
                      <a:pt x="147" y="323"/>
                    </a:lnTo>
                    <a:lnTo>
                      <a:pt x="152" y="331"/>
                    </a:lnTo>
                    <a:lnTo>
                      <a:pt x="152" y="335"/>
                    </a:lnTo>
                    <a:lnTo>
                      <a:pt x="156" y="349"/>
                    </a:lnTo>
                    <a:lnTo>
                      <a:pt x="158" y="349"/>
                    </a:lnTo>
                    <a:lnTo>
                      <a:pt x="158" y="346"/>
                    </a:lnTo>
                    <a:lnTo>
                      <a:pt x="155" y="339"/>
                    </a:lnTo>
                    <a:lnTo>
                      <a:pt x="154" y="338"/>
                    </a:lnTo>
                    <a:lnTo>
                      <a:pt x="154" y="327"/>
                    </a:lnTo>
                    <a:lnTo>
                      <a:pt x="152" y="326"/>
                    </a:lnTo>
                    <a:lnTo>
                      <a:pt x="152" y="323"/>
                    </a:lnTo>
                    <a:lnTo>
                      <a:pt x="154" y="323"/>
                    </a:lnTo>
                    <a:lnTo>
                      <a:pt x="154" y="320"/>
                    </a:lnTo>
                    <a:lnTo>
                      <a:pt x="154" y="319"/>
                    </a:lnTo>
                    <a:lnTo>
                      <a:pt x="154" y="315"/>
                    </a:lnTo>
                    <a:lnTo>
                      <a:pt x="154" y="312"/>
                    </a:lnTo>
                    <a:lnTo>
                      <a:pt x="154" y="308"/>
                    </a:lnTo>
                    <a:lnTo>
                      <a:pt x="156" y="308"/>
                    </a:lnTo>
                    <a:lnTo>
                      <a:pt x="159" y="305"/>
                    </a:lnTo>
                    <a:lnTo>
                      <a:pt x="159" y="308"/>
                    </a:lnTo>
                    <a:lnTo>
                      <a:pt x="160" y="312"/>
                    </a:lnTo>
                    <a:lnTo>
                      <a:pt x="163" y="312"/>
                    </a:lnTo>
                    <a:lnTo>
                      <a:pt x="166" y="311"/>
                    </a:lnTo>
                    <a:lnTo>
                      <a:pt x="167" y="315"/>
                    </a:lnTo>
                    <a:lnTo>
                      <a:pt x="167" y="316"/>
                    </a:lnTo>
                    <a:lnTo>
                      <a:pt x="170" y="315"/>
                    </a:lnTo>
                    <a:lnTo>
                      <a:pt x="168" y="305"/>
                    </a:lnTo>
                    <a:lnTo>
                      <a:pt x="167" y="296"/>
                    </a:lnTo>
                    <a:lnTo>
                      <a:pt x="167" y="286"/>
                    </a:lnTo>
                    <a:lnTo>
                      <a:pt x="168" y="281"/>
                    </a:lnTo>
                    <a:lnTo>
                      <a:pt x="167" y="2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90" name="Freeform 374"/>
              <p:cNvSpPr>
                <a:spLocks/>
              </p:cNvSpPr>
              <p:nvPr/>
            </p:nvSpPr>
            <p:spPr bwMode="auto">
              <a:xfrm>
                <a:off x="3754" y="2230"/>
                <a:ext cx="56" cy="99"/>
              </a:xfrm>
              <a:custGeom>
                <a:avLst/>
                <a:gdLst/>
                <a:ahLst/>
                <a:cxnLst>
                  <a:cxn ang="0">
                    <a:pos x="164" y="238"/>
                  </a:cxn>
                  <a:cxn ang="0">
                    <a:pos x="159" y="208"/>
                  </a:cxn>
                  <a:cxn ang="0">
                    <a:pos x="155" y="173"/>
                  </a:cxn>
                  <a:cxn ang="0">
                    <a:pos x="147" y="174"/>
                  </a:cxn>
                  <a:cxn ang="0">
                    <a:pos x="136" y="200"/>
                  </a:cxn>
                  <a:cxn ang="0">
                    <a:pos x="128" y="215"/>
                  </a:cxn>
                  <a:cxn ang="0">
                    <a:pos x="124" y="200"/>
                  </a:cxn>
                  <a:cxn ang="0">
                    <a:pos x="118" y="196"/>
                  </a:cxn>
                  <a:cxn ang="0">
                    <a:pos x="116" y="174"/>
                  </a:cxn>
                  <a:cxn ang="0">
                    <a:pos x="122" y="155"/>
                  </a:cxn>
                  <a:cxn ang="0">
                    <a:pos x="136" y="147"/>
                  </a:cxn>
                  <a:cxn ang="0">
                    <a:pos x="144" y="136"/>
                  </a:cxn>
                  <a:cxn ang="0">
                    <a:pos x="152" y="117"/>
                  </a:cxn>
                  <a:cxn ang="0">
                    <a:pos x="163" y="99"/>
                  </a:cxn>
                  <a:cxn ang="0">
                    <a:pos x="152" y="87"/>
                  </a:cxn>
                  <a:cxn ang="0">
                    <a:pos x="135" y="85"/>
                  </a:cxn>
                  <a:cxn ang="0">
                    <a:pos x="118" y="83"/>
                  </a:cxn>
                  <a:cxn ang="0">
                    <a:pos x="97" y="85"/>
                  </a:cxn>
                  <a:cxn ang="0">
                    <a:pos x="68" y="76"/>
                  </a:cxn>
                  <a:cxn ang="0">
                    <a:pos x="65" y="40"/>
                  </a:cxn>
                  <a:cxn ang="0">
                    <a:pos x="60" y="21"/>
                  </a:cxn>
                  <a:cxn ang="0">
                    <a:pos x="56" y="28"/>
                  </a:cxn>
                  <a:cxn ang="0">
                    <a:pos x="52" y="34"/>
                  </a:cxn>
                  <a:cxn ang="0">
                    <a:pos x="38" y="17"/>
                  </a:cxn>
                  <a:cxn ang="0">
                    <a:pos x="34" y="17"/>
                  </a:cxn>
                  <a:cxn ang="0">
                    <a:pos x="33" y="19"/>
                  </a:cxn>
                  <a:cxn ang="0">
                    <a:pos x="23" y="19"/>
                  </a:cxn>
                  <a:cxn ang="0">
                    <a:pos x="21" y="9"/>
                  </a:cxn>
                  <a:cxn ang="0">
                    <a:pos x="15" y="9"/>
                  </a:cxn>
                  <a:cxn ang="0">
                    <a:pos x="4" y="28"/>
                  </a:cxn>
                  <a:cxn ang="0">
                    <a:pos x="6" y="47"/>
                  </a:cxn>
                  <a:cxn ang="0">
                    <a:pos x="21" y="66"/>
                  </a:cxn>
                  <a:cxn ang="0">
                    <a:pos x="32" y="76"/>
                  </a:cxn>
                  <a:cxn ang="0">
                    <a:pos x="27" y="83"/>
                  </a:cxn>
                  <a:cxn ang="0">
                    <a:pos x="15" y="83"/>
                  </a:cxn>
                  <a:cxn ang="0">
                    <a:pos x="3" y="99"/>
                  </a:cxn>
                  <a:cxn ang="0">
                    <a:pos x="10" y="128"/>
                  </a:cxn>
                  <a:cxn ang="0">
                    <a:pos x="23" y="151"/>
                  </a:cxn>
                  <a:cxn ang="0">
                    <a:pos x="22" y="162"/>
                  </a:cxn>
                  <a:cxn ang="0">
                    <a:pos x="22" y="181"/>
                  </a:cxn>
                  <a:cxn ang="0">
                    <a:pos x="26" y="193"/>
                  </a:cxn>
                  <a:cxn ang="0">
                    <a:pos x="32" y="208"/>
                  </a:cxn>
                  <a:cxn ang="0">
                    <a:pos x="33" y="232"/>
                  </a:cxn>
                  <a:cxn ang="0">
                    <a:pos x="36" y="255"/>
                  </a:cxn>
                  <a:cxn ang="0">
                    <a:pos x="38" y="272"/>
                  </a:cxn>
                  <a:cxn ang="0">
                    <a:pos x="41" y="286"/>
                  </a:cxn>
                  <a:cxn ang="0">
                    <a:pos x="45" y="285"/>
                  </a:cxn>
                  <a:cxn ang="0">
                    <a:pos x="49" y="290"/>
                  </a:cxn>
                  <a:cxn ang="0">
                    <a:pos x="52" y="272"/>
                  </a:cxn>
                  <a:cxn ang="0">
                    <a:pos x="52" y="257"/>
                  </a:cxn>
                  <a:cxn ang="0">
                    <a:pos x="56" y="261"/>
                  </a:cxn>
                  <a:cxn ang="0">
                    <a:pos x="55" y="285"/>
                  </a:cxn>
                  <a:cxn ang="0">
                    <a:pos x="59" y="278"/>
                  </a:cxn>
                  <a:cxn ang="0">
                    <a:pos x="67" y="281"/>
                  </a:cxn>
                  <a:cxn ang="0">
                    <a:pos x="67" y="253"/>
                  </a:cxn>
                  <a:cxn ang="0">
                    <a:pos x="68" y="266"/>
                  </a:cxn>
                  <a:cxn ang="0">
                    <a:pos x="74" y="272"/>
                  </a:cxn>
                  <a:cxn ang="0">
                    <a:pos x="75" y="282"/>
                  </a:cxn>
                  <a:cxn ang="0">
                    <a:pos x="83" y="274"/>
                  </a:cxn>
                  <a:cxn ang="0">
                    <a:pos x="94" y="246"/>
                  </a:cxn>
                  <a:cxn ang="0">
                    <a:pos x="88" y="225"/>
                  </a:cxn>
                  <a:cxn ang="0">
                    <a:pos x="88" y="208"/>
                  </a:cxn>
                </a:cxnLst>
                <a:rect l="0" t="0" r="r" b="b"/>
                <a:pathLst>
                  <a:path w="167" h="296">
                    <a:moveTo>
                      <a:pt x="167" y="276"/>
                    </a:moveTo>
                    <a:lnTo>
                      <a:pt x="166" y="266"/>
                    </a:lnTo>
                    <a:lnTo>
                      <a:pt x="167" y="266"/>
                    </a:lnTo>
                    <a:lnTo>
                      <a:pt x="167" y="263"/>
                    </a:lnTo>
                    <a:lnTo>
                      <a:pt x="167" y="261"/>
                    </a:lnTo>
                    <a:lnTo>
                      <a:pt x="164" y="242"/>
                    </a:lnTo>
                    <a:lnTo>
                      <a:pt x="164" y="240"/>
                    </a:lnTo>
                    <a:lnTo>
                      <a:pt x="164" y="238"/>
                    </a:lnTo>
                    <a:lnTo>
                      <a:pt x="164" y="232"/>
                    </a:lnTo>
                    <a:lnTo>
                      <a:pt x="163" y="227"/>
                    </a:lnTo>
                    <a:lnTo>
                      <a:pt x="162" y="223"/>
                    </a:lnTo>
                    <a:lnTo>
                      <a:pt x="163" y="223"/>
                    </a:lnTo>
                    <a:lnTo>
                      <a:pt x="162" y="219"/>
                    </a:lnTo>
                    <a:lnTo>
                      <a:pt x="159" y="217"/>
                    </a:lnTo>
                    <a:lnTo>
                      <a:pt x="159" y="212"/>
                    </a:lnTo>
                    <a:lnTo>
                      <a:pt x="159" y="208"/>
                    </a:lnTo>
                    <a:lnTo>
                      <a:pt x="158" y="202"/>
                    </a:lnTo>
                    <a:lnTo>
                      <a:pt x="159" y="197"/>
                    </a:lnTo>
                    <a:lnTo>
                      <a:pt x="159" y="193"/>
                    </a:lnTo>
                    <a:lnTo>
                      <a:pt x="156" y="189"/>
                    </a:lnTo>
                    <a:lnTo>
                      <a:pt x="155" y="181"/>
                    </a:lnTo>
                    <a:lnTo>
                      <a:pt x="155" y="178"/>
                    </a:lnTo>
                    <a:lnTo>
                      <a:pt x="155" y="177"/>
                    </a:lnTo>
                    <a:lnTo>
                      <a:pt x="155" y="173"/>
                    </a:lnTo>
                    <a:lnTo>
                      <a:pt x="154" y="173"/>
                    </a:lnTo>
                    <a:lnTo>
                      <a:pt x="154" y="174"/>
                    </a:lnTo>
                    <a:lnTo>
                      <a:pt x="152" y="174"/>
                    </a:lnTo>
                    <a:lnTo>
                      <a:pt x="152" y="173"/>
                    </a:lnTo>
                    <a:lnTo>
                      <a:pt x="151" y="173"/>
                    </a:lnTo>
                    <a:lnTo>
                      <a:pt x="149" y="173"/>
                    </a:lnTo>
                    <a:lnTo>
                      <a:pt x="148" y="174"/>
                    </a:lnTo>
                    <a:lnTo>
                      <a:pt x="147" y="174"/>
                    </a:lnTo>
                    <a:lnTo>
                      <a:pt x="144" y="173"/>
                    </a:lnTo>
                    <a:lnTo>
                      <a:pt x="143" y="174"/>
                    </a:lnTo>
                    <a:lnTo>
                      <a:pt x="144" y="181"/>
                    </a:lnTo>
                    <a:lnTo>
                      <a:pt x="144" y="182"/>
                    </a:lnTo>
                    <a:lnTo>
                      <a:pt x="143" y="187"/>
                    </a:lnTo>
                    <a:lnTo>
                      <a:pt x="141" y="189"/>
                    </a:lnTo>
                    <a:lnTo>
                      <a:pt x="140" y="189"/>
                    </a:lnTo>
                    <a:lnTo>
                      <a:pt x="136" y="200"/>
                    </a:lnTo>
                    <a:lnTo>
                      <a:pt x="137" y="208"/>
                    </a:lnTo>
                    <a:lnTo>
                      <a:pt x="136" y="211"/>
                    </a:lnTo>
                    <a:lnTo>
                      <a:pt x="136" y="212"/>
                    </a:lnTo>
                    <a:lnTo>
                      <a:pt x="135" y="215"/>
                    </a:lnTo>
                    <a:lnTo>
                      <a:pt x="130" y="215"/>
                    </a:lnTo>
                    <a:lnTo>
                      <a:pt x="130" y="217"/>
                    </a:lnTo>
                    <a:lnTo>
                      <a:pt x="129" y="215"/>
                    </a:lnTo>
                    <a:lnTo>
                      <a:pt x="128" y="215"/>
                    </a:lnTo>
                    <a:lnTo>
                      <a:pt x="128" y="212"/>
                    </a:lnTo>
                    <a:lnTo>
                      <a:pt x="128" y="211"/>
                    </a:lnTo>
                    <a:lnTo>
                      <a:pt x="128" y="208"/>
                    </a:lnTo>
                    <a:lnTo>
                      <a:pt x="126" y="204"/>
                    </a:lnTo>
                    <a:lnTo>
                      <a:pt x="125" y="204"/>
                    </a:lnTo>
                    <a:lnTo>
                      <a:pt x="125" y="202"/>
                    </a:lnTo>
                    <a:lnTo>
                      <a:pt x="125" y="200"/>
                    </a:lnTo>
                    <a:lnTo>
                      <a:pt x="124" y="200"/>
                    </a:lnTo>
                    <a:lnTo>
                      <a:pt x="122" y="200"/>
                    </a:lnTo>
                    <a:lnTo>
                      <a:pt x="122" y="204"/>
                    </a:lnTo>
                    <a:lnTo>
                      <a:pt x="122" y="208"/>
                    </a:lnTo>
                    <a:lnTo>
                      <a:pt x="122" y="211"/>
                    </a:lnTo>
                    <a:lnTo>
                      <a:pt x="121" y="208"/>
                    </a:lnTo>
                    <a:lnTo>
                      <a:pt x="121" y="206"/>
                    </a:lnTo>
                    <a:lnTo>
                      <a:pt x="120" y="196"/>
                    </a:lnTo>
                    <a:lnTo>
                      <a:pt x="118" y="196"/>
                    </a:lnTo>
                    <a:lnTo>
                      <a:pt x="121" y="193"/>
                    </a:lnTo>
                    <a:lnTo>
                      <a:pt x="118" y="193"/>
                    </a:lnTo>
                    <a:lnTo>
                      <a:pt x="118" y="187"/>
                    </a:lnTo>
                    <a:lnTo>
                      <a:pt x="116" y="182"/>
                    </a:lnTo>
                    <a:lnTo>
                      <a:pt x="116" y="181"/>
                    </a:lnTo>
                    <a:lnTo>
                      <a:pt x="114" y="177"/>
                    </a:lnTo>
                    <a:lnTo>
                      <a:pt x="114" y="174"/>
                    </a:lnTo>
                    <a:lnTo>
                      <a:pt x="116" y="174"/>
                    </a:lnTo>
                    <a:lnTo>
                      <a:pt x="114" y="173"/>
                    </a:lnTo>
                    <a:lnTo>
                      <a:pt x="117" y="170"/>
                    </a:lnTo>
                    <a:lnTo>
                      <a:pt x="118" y="162"/>
                    </a:lnTo>
                    <a:lnTo>
                      <a:pt x="117" y="162"/>
                    </a:lnTo>
                    <a:lnTo>
                      <a:pt x="118" y="158"/>
                    </a:lnTo>
                    <a:lnTo>
                      <a:pt x="121" y="155"/>
                    </a:lnTo>
                    <a:lnTo>
                      <a:pt x="121" y="158"/>
                    </a:lnTo>
                    <a:lnTo>
                      <a:pt x="122" y="155"/>
                    </a:lnTo>
                    <a:lnTo>
                      <a:pt x="122" y="151"/>
                    </a:lnTo>
                    <a:lnTo>
                      <a:pt x="122" y="148"/>
                    </a:lnTo>
                    <a:lnTo>
                      <a:pt x="128" y="151"/>
                    </a:lnTo>
                    <a:lnTo>
                      <a:pt x="130" y="148"/>
                    </a:lnTo>
                    <a:lnTo>
                      <a:pt x="130" y="147"/>
                    </a:lnTo>
                    <a:lnTo>
                      <a:pt x="130" y="143"/>
                    </a:lnTo>
                    <a:lnTo>
                      <a:pt x="135" y="147"/>
                    </a:lnTo>
                    <a:lnTo>
                      <a:pt x="136" y="147"/>
                    </a:lnTo>
                    <a:lnTo>
                      <a:pt x="136" y="143"/>
                    </a:lnTo>
                    <a:lnTo>
                      <a:pt x="137" y="143"/>
                    </a:lnTo>
                    <a:lnTo>
                      <a:pt x="137" y="144"/>
                    </a:lnTo>
                    <a:lnTo>
                      <a:pt x="141" y="147"/>
                    </a:lnTo>
                    <a:lnTo>
                      <a:pt x="143" y="139"/>
                    </a:lnTo>
                    <a:lnTo>
                      <a:pt x="141" y="133"/>
                    </a:lnTo>
                    <a:lnTo>
                      <a:pt x="144" y="132"/>
                    </a:lnTo>
                    <a:lnTo>
                      <a:pt x="144" y="136"/>
                    </a:lnTo>
                    <a:lnTo>
                      <a:pt x="145" y="133"/>
                    </a:lnTo>
                    <a:lnTo>
                      <a:pt x="144" y="132"/>
                    </a:lnTo>
                    <a:lnTo>
                      <a:pt x="148" y="132"/>
                    </a:lnTo>
                    <a:lnTo>
                      <a:pt x="149" y="132"/>
                    </a:lnTo>
                    <a:lnTo>
                      <a:pt x="149" y="128"/>
                    </a:lnTo>
                    <a:lnTo>
                      <a:pt x="149" y="124"/>
                    </a:lnTo>
                    <a:lnTo>
                      <a:pt x="152" y="121"/>
                    </a:lnTo>
                    <a:lnTo>
                      <a:pt x="152" y="117"/>
                    </a:lnTo>
                    <a:lnTo>
                      <a:pt x="154" y="110"/>
                    </a:lnTo>
                    <a:lnTo>
                      <a:pt x="155" y="103"/>
                    </a:lnTo>
                    <a:lnTo>
                      <a:pt x="154" y="103"/>
                    </a:lnTo>
                    <a:lnTo>
                      <a:pt x="154" y="102"/>
                    </a:lnTo>
                    <a:lnTo>
                      <a:pt x="155" y="102"/>
                    </a:lnTo>
                    <a:lnTo>
                      <a:pt x="159" y="103"/>
                    </a:lnTo>
                    <a:lnTo>
                      <a:pt x="163" y="103"/>
                    </a:lnTo>
                    <a:lnTo>
                      <a:pt x="163" y="99"/>
                    </a:lnTo>
                    <a:lnTo>
                      <a:pt x="162" y="99"/>
                    </a:lnTo>
                    <a:lnTo>
                      <a:pt x="162" y="98"/>
                    </a:lnTo>
                    <a:lnTo>
                      <a:pt x="159" y="98"/>
                    </a:lnTo>
                    <a:lnTo>
                      <a:pt x="159" y="94"/>
                    </a:lnTo>
                    <a:lnTo>
                      <a:pt x="158" y="94"/>
                    </a:lnTo>
                    <a:lnTo>
                      <a:pt x="158" y="91"/>
                    </a:lnTo>
                    <a:lnTo>
                      <a:pt x="154" y="91"/>
                    </a:lnTo>
                    <a:lnTo>
                      <a:pt x="152" y="87"/>
                    </a:lnTo>
                    <a:lnTo>
                      <a:pt x="151" y="87"/>
                    </a:lnTo>
                    <a:lnTo>
                      <a:pt x="149" y="85"/>
                    </a:lnTo>
                    <a:lnTo>
                      <a:pt x="147" y="83"/>
                    </a:lnTo>
                    <a:lnTo>
                      <a:pt x="144" y="85"/>
                    </a:lnTo>
                    <a:lnTo>
                      <a:pt x="143" y="83"/>
                    </a:lnTo>
                    <a:lnTo>
                      <a:pt x="136" y="85"/>
                    </a:lnTo>
                    <a:lnTo>
                      <a:pt x="136" y="87"/>
                    </a:lnTo>
                    <a:lnTo>
                      <a:pt x="135" y="85"/>
                    </a:lnTo>
                    <a:lnTo>
                      <a:pt x="135" y="87"/>
                    </a:lnTo>
                    <a:lnTo>
                      <a:pt x="130" y="87"/>
                    </a:lnTo>
                    <a:lnTo>
                      <a:pt x="130" y="85"/>
                    </a:lnTo>
                    <a:lnTo>
                      <a:pt x="128" y="87"/>
                    </a:lnTo>
                    <a:lnTo>
                      <a:pt x="126" y="87"/>
                    </a:lnTo>
                    <a:lnTo>
                      <a:pt x="122" y="85"/>
                    </a:lnTo>
                    <a:lnTo>
                      <a:pt x="121" y="85"/>
                    </a:lnTo>
                    <a:lnTo>
                      <a:pt x="118" y="83"/>
                    </a:lnTo>
                    <a:lnTo>
                      <a:pt x="117" y="83"/>
                    </a:lnTo>
                    <a:lnTo>
                      <a:pt x="112" y="83"/>
                    </a:lnTo>
                    <a:lnTo>
                      <a:pt x="107" y="85"/>
                    </a:lnTo>
                    <a:lnTo>
                      <a:pt x="103" y="87"/>
                    </a:lnTo>
                    <a:lnTo>
                      <a:pt x="102" y="87"/>
                    </a:lnTo>
                    <a:lnTo>
                      <a:pt x="99" y="83"/>
                    </a:lnTo>
                    <a:lnTo>
                      <a:pt x="99" y="85"/>
                    </a:lnTo>
                    <a:lnTo>
                      <a:pt x="97" y="85"/>
                    </a:lnTo>
                    <a:lnTo>
                      <a:pt x="95" y="83"/>
                    </a:lnTo>
                    <a:lnTo>
                      <a:pt x="91" y="85"/>
                    </a:lnTo>
                    <a:lnTo>
                      <a:pt x="87" y="87"/>
                    </a:lnTo>
                    <a:lnTo>
                      <a:pt x="86" y="87"/>
                    </a:lnTo>
                    <a:lnTo>
                      <a:pt x="82" y="83"/>
                    </a:lnTo>
                    <a:lnTo>
                      <a:pt x="76" y="80"/>
                    </a:lnTo>
                    <a:lnTo>
                      <a:pt x="71" y="79"/>
                    </a:lnTo>
                    <a:lnTo>
                      <a:pt x="68" y="76"/>
                    </a:lnTo>
                    <a:lnTo>
                      <a:pt x="67" y="79"/>
                    </a:lnTo>
                    <a:lnTo>
                      <a:pt x="65" y="79"/>
                    </a:lnTo>
                    <a:lnTo>
                      <a:pt x="65" y="74"/>
                    </a:lnTo>
                    <a:lnTo>
                      <a:pt x="65" y="66"/>
                    </a:lnTo>
                    <a:lnTo>
                      <a:pt x="65" y="57"/>
                    </a:lnTo>
                    <a:lnTo>
                      <a:pt x="65" y="51"/>
                    </a:lnTo>
                    <a:lnTo>
                      <a:pt x="64" y="47"/>
                    </a:lnTo>
                    <a:lnTo>
                      <a:pt x="65" y="40"/>
                    </a:lnTo>
                    <a:lnTo>
                      <a:pt x="65" y="36"/>
                    </a:lnTo>
                    <a:lnTo>
                      <a:pt x="65" y="34"/>
                    </a:lnTo>
                    <a:lnTo>
                      <a:pt x="65" y="36"/>
                    </a:lnTo>
                    <a:lnTo>
                      <a:pt x="63" y="32"/>
                    </a:lnTo>
                    <a:lnTo>
                      <a:pt x="63" y="30"/>
                    </a:lnTo>
                    <a:lnTo>
                      <a:pt x="61" y="25"/>
                    </a:lnTo>
                    <a:lnTo>
                      <a:pt x="60" y="25"/>
                    </a:lnTo>
                    <a:lnTo>
                      <a:pt x="60" y="21"/>
                    </a:lnTo>
                    <a:lnTo>
                      <a:pt x="59" y="21"/>
                    </a:lnTo>
                    <a:lnTo>
                      <a:pt x="59" y="24"/>
                    </a:lnTo>
                    <a:lnTo>
                      <a:pt x="59" y="25"/>
                    </a:lnTo>
                    <a:lnTo>
                      <a:pt x="57" y="24"/>
                    </a:lnTo>
                    <a:lnTo>
                      <a:pt x="56" y="25"/>
                    </a:lnTo>
                    <a:lnTo>
                      <a:pt x="56" y="28"/>
                    </a:lnTo>
                    <a:lnTo>
                      <a:pt x="59" y="28"/>
                    </a:lnTo>
                    <a:lnTo>
                      <a:pt x="56" y="28"/>
                    </a:lnTo>
                    <a:lnTo>
                      <a:pt x="59" y="30"/>
                    </a:lnTo>
                    <a:lnTo>
                      <a:pt x="59" y="32"/>
                    </a:lnTo>
                    <a:lnTo>
                      <a:pt x="56" y="32"/>
                    </a:lnTo>
                    <a:lnTo>
                      <a:pt x="56" y="34"/>
                    </a:lnTo>
                    <a:lnTo>
                      <a:pt x="56" y="36"/>
                    </a:lnTo>
                    <a:lnTo>
                      <a:pt x="55" y="36"/>
                    </a:lnTo>
                    <a:lnTo>
                      <a:pt x="55" y="34"/>
                    </a:lnTo>
                    <a:lnTo>
                      <a:pt x="52" y="34"/>
                    </a:lnTo>
                    <a:lnTo>
                      <a:pt x="49" y="32"/>
                    </a:lnTo>
                    <a:lnTo>
                      <a:pt x="48" y="34"/>
                    </a:lnTo>
                    <a:lnTo>
                      <a:pt x="45" y="32"/>
                    </a:lnTo>
                    <a:lnTo>
                      <a:pt x="44" y="32"/>
                    </a:lnTo>
                    <a:lnTo>
                      <a:pt x="44" y="28"/>
                    </a:lnTo>
                    <a:lnTo>
                      <a:pt x="41" y="28"/>
                    </a:lnTo>
                    <a:lnTo>
                      <a:pt x="40" y="21"/>
                    </a:lnTo>
                    <a:lnTo>
                      <a:pt x="38" y="17"/>
                    </a:lnTo>
                    <a:lnTo>
                      <a:pt x="40" y="17"/>
                    </a:lnTo>
                    <a:lnTo>
                      <a:pt x="38" y="13"/>
                    </a:lnTo>
                    <a:lnTo>
                      <a:pt x="37" y="10"/>
                    </a:lnTo>
                    <a:lnTo>
                      <a:pt x="34" y="9"/>
                    </a:lnTo>
                    <a:lnTo>
                      <a:pt x="32" y="10"/>
                    </a:lnTo>
                    <a:lnTo>
                      <a:pt x="32" y="13"/>
                    </a:lnTo>
                    <a:lnTo>
                      <a:pt x="33" y="13"/>
                    </a:lnTo>
                    <a:lnTo>
                      <a:pt x="34" y="17"/>
                    </a:lnTo>
                    <a:lnTo>
                      <a:pt x="36" y="17"/>
                    </a:lnTo>
                    <a:lnTo>
                      <a:pt x="37" y="17"/>
                    </a:lnTo>
                    <a:lnTo>
                      <a:pt x="37" y="21"/>
                    </a:lnTo>
                    <a:lnTo>
                      <a:pt x="38" y="21"/>
                    </a:lnTo>
                    <a:lnTo>
                      <a:pt x="37" y="21"/>
                    </a:lnTo>
                    <a:lnTo>
                      <a:pt x="36" y="21"/>
                    </a:lnTo>
                    <a:lnTo>
                      <a:pt x="33" y="21"/>
                    </a:lnTo>
                    <a:lnTo>
                      <a:pt x="33" y="19"/>
                    </a:lnTo>
                    <a:lnTo>
                      <a:pt x="30" y="19"/>
                    </a:lnTo>
                    <a:lnTo>
                      <a:pt x="29" y="21"/>
                    </a:lnTo>
                    <a:lnTo>
                      <a:pt x="27" y="21"/>
                    </a:lnTo>
                    <a:lnTo>
                      <a:pt x="27" y="19"/>
                    </a:lnTo>
                    <a:lnTo>
                      <a:pt x="26" y="17"/>
                    </a:lnTo>
                    <a:lnTo>
                      <a:pt x="23" y="21"/>
                    </a:lnTo>
                    <a:lnTo>
                      <a:pt x="22" y="19"/>
                    </a:lnTo>
                    <a:lnTo>
                      <a:pt x="23" y="19"/>
                    </a:lnTo>
                    <a:lnTo>
                      <a:pt x="23" y="17"/>
                    </a:lnTo>
                    <a:lnTo>
                      <a:pt x="25" y="17"/>
                    </a:lnTo>
                    <a:lnTo>
                      <a:pt x="25" y="13"/>
                    </a:lnTo>
                    <a:lnTo>
                      <a:pt x="23" y="13"/>
                    </a:lnTo>
                    <a:lnTo>
                      <a:pt x="22" y="10"/>
                    </a:lnTo>
                    <a:lnTo>
                      <a:pt x="23" y="10"/>
                    </a:lnTo>
                    <a:lnTo>
                      <a:pt x="22" y="10"/>
                    </a:lnTo>
                    <a:lnTo>
                      <a:pt x="21" y="9"/>
                    </a:lnTo>
                    <a:lnTo>
                      <a:pt x="19" y="9"/>
                    </a:lnTo>
                    <a:lnTo>
                      <a:pt x="15" y="5"/>
                    </a:lnTo>
                    <a:lnTo>
                      <a:pt x="13" y="5"/>
                    </a:lnTo>
                    <a:lnTo>
                      <a:pt x="13" y="0"/>
                    </a:lnTo>
                    <a:lnTo>
                      <a:pt x="11" y="0"/>
                    </a:lnTo>
                    <a:lnTo>
                      <a:pt x="11" y="9"/>
                    </a:lnTo>
                    <a:lnTo>
                      <a:pt x="13" y="9"/>
                    </a:lnTo>
                    <a:lnTo>
                      <a:pt x="15" y="9"/>
                    </a:lnTo>
                    <a:lnTo>
                      <a:pt x="18" y="13"/>
                    </a:lnTo>
                    <a:lnTo>
                      <a:pt x="15" y="13"/>
                    </a:lnTo>
                    <a:lnTo>
                      <a:pt x="13" y="17"/>
                    </a:lnTo>
                    <a:lnTo>
                      <a:pt x="11" y="19"/>
                    </a:lnTo>
                    <a:lnTo>
                      <a:pt x="11" y="21"/>
                    </a:lnTo>
                    <a:lnTo>
                      <a:pt x="7" y="24"/>
                    </a:lnTo>
                    <a:lnTo>
                      <a:pt x="4" y="25"/>
                    </a:lnTo>
                    <a:lnTo>
                      <a:pt x="4" y="28"/>
                    </a:lnTo>
                    <a:lnTo>
                      <a:pt x="3" y="28"/>
                    </a:lnTo>
                    <a:lnTo>
                      <a:pt x="4" y="32"/>
                    </a:lnTo>
                    <a:lnTo>
                      <a:pt x="3" y="34"/>
                    </a:lnTo>
                    <a:lnTo>
                      <a:pt x="3" y="40"/>
                    </a:lnTo>
                    <a:lnTo>
                      <a:pt x="2" y="42"/>
                    </a:lnTo>
                    <a:lnTo>
                      <a:pt x="3" y="47"/>
                    </a:lnTo>
                    <a:lnTo>
                      <a:pt x="3" y="49"/>
                    </a:lnTo>
                    <a:lnTo>
                      <a:pt x="6" y="47"/>
                    </a:lnTo>
                    <a:lnTo>
                      <a:pt x="7" y="47"/>
                    </a:lnTo>
                    <a:lnTo>
                      <a:pt x="11" y="51"/>
                    </a:lnTo>
                    <a:lnTo>
                      <a:pt x="15" y="57"/>
                    </a:lnTo>
                    <a:lnTo>
                      <a:pt x="15" y="60"/>
                    </a:lnTo>
                    <a:lnTo>
                      <a:pt x="17" y="61"/>
                    </a:lnTo>
                    <a:lnTo>
                      <a:pt x="18" y="61"/>
                    </a:lnTo>
                    <a:lnTo>
                      <a:pt x="18" y="66"/>
                    </a:lnTo>
                    <a:lnTo>
                      <a:pt x="21" y="66"/>
                    </a:lnTo>
                    <a:lnTo>
                      <a:pt x="23" y="68"/>
                    </a:lnTo>
                    <a:lnTo>
                      <a:pt x="23" y="66"/>
                    </a:lnTo>
                    <a:lnTo>
                      <a:pt x="27" y="66"/>
                    </a:lnTo>
                    <a:lnTo>
                      <a:pt x="27" y="68"/>
                    </a:lnTo>
                    <a:lnTo>
                      <a:pt x="27" y="72"/>
                    </a:lnTo>
                    <a:lnTo>
                      <a:pt x="27" y="74"/>
                    </a:lnTo>
                    <a:lnTo>
                      <a:pt x="30" y="74"/>
                    </a:lnTo>
                    <a:lnTo>
                      <a:pt x="32" y="76"/>
                    </a:lnTo>
                    <a:lnTo>
                      <a:pt x="36" y="76"/>
                    </a:lnTo>
                    <a:lnTo>
                      <a:pt x="36" y="79"/>
                    </a:lnTo>
                    <a:lnTo>
                      <a:pt x="33" y="80"/>
                    </a:lnTo>
                    <a:lnTo>
                      <a:pt x="34" y="83"/>
                    </a:lnTo>
                    <a:lnTo>
                      <a:pt x="33" y="83"/>
                    </a:lnTo>
                    <a:lnTo>
                      <a:pt x="33" y="85"/>
                    </a:lnTo>
                    <a:lnTo>
                      <a:pt x="30" y="83"/>
                    </a:lnTo>
                    <a:lnTo>
                      <a:pt x="27" y="83"/>
                    </a:lnTo>
                    <a:lnTo>
                      <a:pt x="27" y="85"/>
                    </a:lnTo>
                    <a:lnTo>
                      <a:pt x="26" y="85"/>
                    </a:lnTo>
                    <a:lnTo>
                      <a:pt x="25" y="83"/>
                    </a:lnTo>
                    <a:lnTo>
                      <a:pt x="21" y="83"/>
                    </a:lnTo>
                    <a:lnTo>
                      <a:pt x="19" y="85"/>
                    </a:lnTo>
                    <a:lnTo>
                      <a:pt x="18" y="83"/>
                    </a:lnTo>
                    <a:lnTo>
                      <a:pt x="17" y="83"/>
                    </a:lnTo>
                    <a:lnTo>
                      <a:pt x="15" y="83"/>
                    </a:lnTo>
                    <a:lnTo>
                      <a:pt x="15" y="91"/>
                    </a:lnTo>
                    <a:lnTo>
                      <a:pt x="13" y="95"/>
                    </a:lnTo>
                    <a:lnTo>
                      <a:pt x="13" y="99"/>
                    </a:lnTo>
                    <a:lnTo>
                      <a:pt x="11" y="103"/>
                    </a:lnTo>
                    <a:lnTo>
                      <a:pt x="7" y="103"/>
                    </a:lnTo>
                    <a:lnTo>
                      <a:pt x="7" y="99"/>
                    </a:lnTo>
                    <a:lnTo>
                      <a:pt x="6" y="99"/>
                    </a:lnTo>
                    <a:lnTo>
                      <a:pt x="3" y="99"/>
                    </a:lnTo>
                    <a:lnTo>
                      <a:pt x="3" y="103"/>
                    </a:lnTo>
                    <a:lnTo>
                      <a:pt x="2" y="109"/>
                    </a:lnTo>
                    <a:lnTo>
                      <a:pt x="2" y="113"/>
                    </a:lnTo>
                    <a:lnTo>
                      <a:pt x="0" y="114"/>
                    </a:lnTo>
                    <a:lnTo>
                      <a:pt x="2" y="118"/>
                    </a:lnTo>
                    <a:lnTo>
                      <a:pt x="3" y="124"/>
                    </a:lnTo>
                    <a:lnTo>
                      <a:pt x="3" y="125"/>
                    </a:lnTo>
                    <a:lnTo>
                      <a:pt x="10" y="128"/>
                    </a:lnTo>
                    <a:lnTo>
                      <a:pt x="17" y="136"/>
                    </a:lnTo>
                    <a:lnTo>
                      <a:pt x="19" y="136"/>
                    </a:lnTo>
                    <a:lnTo>
                      <a:pt x="22" y="136"/>
                    </a:lnTo>
                    <a:lnTo>
                      <a:pt x="23" y="136"/>
                    </a:lnTo>
                    <a:lnTo>
                      <a:pt x="25" y="140"/>
                    </a:lnTo>
                    <a:lnTo>
                      <a:pt x="26" y="143"/>
                    </a:lnTo>
                    <a:lnTo>
                      <a:pt x="23" y="147"/>
                    </a:lnTo>
                    <a:lnTo>
                      <a:pt x="23" y="151"/>
                    </a:lnTo>
                    <a:lnTo>
                      <a:pt x="25" y="151"/>
                    </a:lnTo>
                    <a:lnTo>
                      <a:pt x="25" y="154"/>
                    </a:lnTo>
                    <a:lnTo>
                      <a:pt x="26" y="154"/>
                    </a:lnTo>
                    <a:lnTo>
                      <a:pt x="23" y="155"/>
                    </a:lnTo>
                    <a:lnTo>
                      <a:pt x="26" y="158"/>
                    </a:lnTo>
                    <a:lnTo>
                      <a:pt x="25" y="162"/>
                    </a:lnTo>
                    <a:lnTo>
                      <a:pt x="23" y="162"/>
                    </a:lnTo>
                    <a:lnTo>
                      <a:pt x="22" y="162"/>
                    </a:lnTo>
                    <a:lnTo>
                      <a:pt x="21" y="162"/>
                    </a:lnTo>
                    <a:lnTo>
                      <a:pt x="19" y="162"/>
                    </a:lnTo>
                    <a:lnTo>
                      <a:pt x="19" y="166"/>
                    </a:lnTo>
                    <a:lnTo>
                      <a:pt x="19" y="170"/>
                    </a:lnTo>
                    <a:lnTo>
                      <a:pt x="19" y="174"/>
                    </a:lnTo>
                    <a:lnTo>
                      <a:pt x="19" y="177"/>
                    </a:lnTo>
                    <a:lnTo>
                      <a:pt x="19" y="178"/>
                    </a:lnTo>
                    <a:lnTo>
                      <a:pt x="22" y="181"/>
                    </a:lnTo>
                    <a:lnTo>
                      <a:pt x="23" y="182"/>
                    </a:lnTo>
                    <a:lnTo>
                      <a:pt x="25" y="182"/>
                    </a:lnTo>
                    <a:lnTo>
                      <a:pt x="26" y="187"/>
                    </a:lnTo>
                    <a:lnTo>
                      <a:pt x="26" y="182"/>
                    </a:lnTo>
                    <a:lnTo>
                      <a:pt x="27" y="182"/>
                    </a:lnTo>
                    <a:lnTo>
                      <a:pt x="26" y="187"/>
                    </a:lnTo>
                    <a:lnTo>
                      <a:pt x="26" y="192"/>
                    </a:lnTo>
                    <a:lnTo>
                      <a:pt x="26" y="193"/>
                    </a:lnTo>
                    <a:lnTo>
                      <a:pt x="23" y="196"/>
                    </a:lnTo>
                    <a:lnTo>
                      <a:pt x="23" y="200"/>
                    </a:lnTo>
                    <a:lnTo>
                      <a:pt x="27" y="202"/>
                    </a:lnTo>
                    <a:lnTo>
                      <a:pt x="27" y="200"/>
                    </a:lnTo>
                    <a:lnTo>
                      <a:pt x="33" y="202"/>
                    </a:lnTo>
                    <a:lnTo>
                      <a:pt x="34" y="204"/>
                    </a:lnTo>
                    <a:lnTo>
                      <a:pt x="33" y="204"/>
                    </a:lnTo>
                    <a:lnTo>
                      <a:pt x="32" y="208"/>
                    </a:lnTo>
                    <a:lnTo>
                      <a:pt x="29" y="208"/>
                    </a:lnTo>
                    <a:lnTo>
                      <a:pt x="29" y="217"/>
                    </a:lnTo>
                    <a:lnTo>
                      <a:pt x="30" y="217"/>
                    </a:lnTo>
                    <a:lnTo>
                      <a:pt x="33" y="221"/>
                    </a:lnTo>
                    <a:lnTo>
                      <a:pt x="34" y="223"/>
                    </a:lnTo>
                    <a:lnTo>
                      <a:pt x="34" y="225"/>
                    </a:lnTo>
                    <a:lnTo>
                      <a:pt x="33" y="227"/>
                    </a:lnTo>
                    <a:lnTo>
                      <a:pt x="33" y="232"/>
                    </a:lnTo>
                    <a:lnTo>
                      <a:pt x="33" y="236"/>
                    </a:lnTo>
                    <a:lnTo>
                      <a:pt x="34" y="240"/>
                    </a:lnTo>
                    <a:lnTo>
                      <a:pt x="33" y="240"/>
                    </a:lnTo>
                    <a:lnTo>
                      <a:pt x="34" y="242"/>
                    </a:lnTo>
                    <a:lnTo>
                      <a:pt x="36" y="246"/>
                    </a:lnTo>
                    <a:lnTo>
                      <a:pt x="36" y="248"/>
                    </a:lnTo>
                    <a:lnTo>
                      <a:pt x="34" y="251"/>
                    </a:lnTo>
                    <a:lnTo>
                      <a:pt x="36" y="255"/>
                    </a:lnTo>
                    <a:lnTo>
                      <a:pt x="36" y="257"/>
                    </a:lnTo>
                    <a:lnTo>
                      <a:pt x="38" y="263"/>
                    </a:lnTo>
                    <a:lnTo>
                      <a:pt x="38" y="266"/>
                    </a:lnTo>
                    <a:lnTo>
                      <a:pt x="37" y="270"/>
                    </a:lnTo>
                    <a:lnTo>
                      <a:pt x="38" y="276"/>
                    </a:lnTo>
                    <a:lnTo>
                      <a:pt x="37" y="278"/>
                    </a:lnTo>
                    <a:lnTo>
                      <a:pt x="38" y="276"/>
                    </a:lnTo>
                    <a:lnTo>
                      <a:pt x="38" y="272"/>
                    </a:lnTo>
                    <a:lnTo>
                      <a:pt x="37" y="270"/>
                    </a:lnTo>
                    <a:lnTo>
                      <a:pt x="37" y="266"/>
                    </a:lnTo>
                    <a:lnTo>
                      <a:pt x="38" y="266"/>
                    </a:lnTo>
                    <a:lnTo>
                      <a:pt x="38" y="272"/>
                    </a:lnTo>
                    <a:lnTo>
                      <a:pt x="38" y="278"/>
                    </a:lnTo>
                    <a:lnTo>
                      <a:pt x="38" y="282"/>
                    </a:lnTo>
                    <a:lnTo>
                      <a:pt x="38" y="285"/>
                    </a:lnTo>
                    <a:lnTo>
                      <a:pt x="41" y="286"/>
                    </a:lnTo>
                    <a:lnTo>
                      <a:pt x="42" y="285"/>
                    </a:lnTo>
                    <a:lnTo>
                      <a:pt x="44" y="290"/>
                    </a:lnTo>
                    <a:lnTo>
                      <a:pt x="42" y="296"/>
                    </a:lnTo>
                    <a:lnTo>
                      <a:pt x="44" y="296"/>
                    </a:lnTo>
                    <a:lnTo>
                      <a:pt x="46" y="293"/>
                    </a:lnTo>
                    <a:lnTo>
                      <a:pt x="45" y="293"/>
                    </a:lnTo>
                    <a:lnTo>
                      <a:pt x="46" y="289"/>
                    </a:lnTo>
                    <a:lnTo>
                      <a:pt x="45" y="285"/>
                    </a:lnTo>
                    <a:lnTo>
                      <a:pt x="48" y="285"/>
                    </a:lnTo>
                    <a:lnTo>
                      <a:pt x="48" y="281"/>
                    </a:lnTo>
                    <a:lnTo>
                      <a:pt x="48" y="276"/>
                    </a:lnTo>
                    <a:lnTo>
                      <a:pt x="49" y="281"/>
                    </a:lnTo>
                    <a:lnTo>
                      <a:pt x="48" y="282"/>
                    </a:lnTo>
                    <a:lnTo>
                      <a:pt x="48" y="286"/>
                    </a:lnTo>
                    <a:lnTo>
                      <a:pt x="48" y="289"/>
                    </a:lnTo>
                    <a:lnTo>
                      <a:pt x="49" y="290"/>
                    </a:lnTo>
                    <a:lnTo>
                      <a:pt x="51" y="290"/>
                    </a:lnTo>
                    <a:lnTo>
                      <a:pt x="52" y="286"/>
                    </a:lnTo>
                    <a:lnTo>
                      <a:pt x="52" y="282"/>
                    </a:lnTo>
                    <a:lnTo>
                      <a:pt x="52" y="281"/>
                    </a:lnTo>
                    <a:lnTo>
                      <a:pt x="55" y="281"/>
                    </a:lnTo>
                    <a:lnTo>
                      <a:pt x="55" y="278"/>
                    </a:lnTo>
                    <a:lnTo>
                      <a:pt x="55" y="276"/>
                    </a:lnTo>
                    <a:lnTo>
                      <a:pt x="52" y="272"/>
                    </a:lnTo>
                    <a:lnTo>
                      <a:pt x="55" y="272"/>
                    </a:lnTo>
                    <a:lnTo>
                      <a:pt x="55" y="270"/>
                    </a:lnTo>
                    <a:lnTo>
                      <a:pt x="53" y="266"/>
                    </a:lnTo>
                    <a:lnTo>
                      <a:pt x="52" y="267"/>
                    </a:lnTo>
                    <a:lnTo>
                      <a:pt x="52" y="266"/>
                    </a:lnTo>
                    <a:lnTo>
                      <a:pt x="52" y="263"/>
                    </a:lnTo>
                    <a:lnTo>
                      <a:pt x="52" y="261"/>
                    </a:lnTo>
                    <a:lnTo>
                      <a:pt x="52" y="257"/>
                    </a:lnTo>
                    <a:lnTo>
                      <a:pt x="53" y="257"/>
                    </a:lnTo>
                    <a:lnTo>
                      <a:pt x="52" y="263"/>
                    </a:lnTo>
                    <a:lnTo>
                      <a:pt x="55" y="270"/>
                    </a:lnTo>
                    <a:lnTo>
                      <a:pt x="55" y="272"/>
                    </a:lnTo>
                    <a:lnTo>
                      <a:pt x="55" y="276"/>
                    </a:lnTo>
                    <a:lnTo>
                      <a:pt x="56" y="266"/>
                    </a:lnTo>
                    <a:lnTo>
                      <a:pt x="55" y="261"/>
                    </a:lnTo>
                    <a:lnTo>
                      <a:pt x="56" y="261"/>
                    </a:lnTo>
                    <a:lnTo>
                      <a:pt x="56" y="257"/>
                    </a:lnTo>
                    <a:lnTo>
                      <a:pt x="57" y="253"/>
                    </a:lnTo>
                    <a:lnTo>
                      <a:pt x="56" y="261"/>
                    </a:lnTo>
                    <a:lnTo>
                      <a:pt x="56" y="267"/>
                    </a:lnTo>
                    <a:lnTo>
                      <a:pt x="55" y="276"/>
                    </a:lnTo>
                    <a:lnTo>
                      <a:pt x="56" y="276"/>
                    </a:lnTo>
                    <a:lnTo>
                      <a:pt x="56" y="281"/>
                    </a:lnTo>
                    <a:lnTo>
                      <a:pt x="55" y="285"/>
                    </a:lnTo>
                    <a:lnTo>
                      <a:pt x="55" y="290"/>
                    </a:lnTo>
                    <a:lnTo>
                      <a:pt x="56" y="290"/>
                    </a:lnTo>
                    <a:lnTo>
                      <a:pt x="56" y="289"/>
                    </a:lnTo>
                    <a:lnTo>
                      <a:pt x="56" y="286"/>
                    </a:lnTo>
                    <a:lnTo>
                      <a:pt x="59" y="289"/>
                    </a:lnTo>
                    <a:lnTo>
                      <a:pt x="60" y="286"/>
                    </a:lnTo>
                    <a:lnTo>
                      <a:pt x="57" y="282"/>
                    </a:lnTo>
                    <a:lnTo>
                      <a:pt x="59" y="278"/>
                    </a:lnTo>
                    <a:lnTo>
                      <a:pt x="59" y="281"/>
                    </a:lnTo>
                    <a:lnTo>
                      <a:pt x="59" y="282"/>
                    </a:lnTo>
                    <a:lnTo>
                      <a:pt x="61" y="285"/>
                    </a:lnTo>
                    <a:lnTo>
                      <a:pt x="61" y="282"/>
                    </a:lnTo>
                    <a:lnTo>
                      <a:pt x="63" y="282"/>
                    </a:lnTo>
                    <a:lnTo>
                      <a:pt x="65" y="282"/>
                    </a:lnTo>
                    <a:lnTo>
                      <a:pt x="65" y="281"/>
                    </a:lnTo>
                    <a:lnTo>
                      <a:pt x="67" y="281"/>
                    </a:lnTo>
                    <a:lnTo>
                      <a:pt x="67" y="278"/>
                    </a:lnTo>
                    <a:lnTo>
                      <a:pt x="65" y="276"/>
                    </a:lnTo>
                    <a:lnTo>
                      <a:pt x="65" y="272"/>
                    </a:lnTo>
                    <a:lnTo>
                      <a:pt x="64" y="270"/>
                    </a:lnTo>
                    <a:lnTo>
                      <a:pt x="65" y="270"/>
                    </a:lnTo>
                    <a:lnTo>
                      <a:pt x="65" y="263"/>
                    </a:lnTo>
                    <a:lnTo>
                      <a:pt x="65" y="257"/>
                    </a:lnTo>
                    <a:lnTo>
                      <a:pt x="67" y="253"/>
                    </a:lnTo>
                    <a:lnTo>
                      <a:pt x="65" y="248"/>
                    </a:lnTo>
                    <a:lnTo>
                      <a:pt x="67" y="251"/>
                    </a:lnTo>
                    <a:lnTo>
                      <a:pt x="69" y="248"/>
                    </a:lnTo>
                    <a:lnTo>
                      <a:pt x="71" y="246"/>
                    </a:lnTo>
                    <a:lnTo>
                      <a:pt x="68" y="251"/>
                    </a:lnTo>
                    <a:lnTo>
                      <a:pt x="67" y="257"/>
                    </a:lnTo>
                    <a:lnTo>
                      <a:pt x="67" y="263"/>
                    </a:lnTo>
                    <a:lnTo>
                      <a:pt x="68" y="266"/>
                    </a:lnTo>
                    <a:lnTo>
                      <a:pt x="68" y="272"/>
                    </a:lnTo>
                    <a:lnTo>
                      <a:pt x="71" y="274"/>
                    </a:lnTo>
                    <a:lnTo>
                      <a:pt x="71" y="272"/>
                    </a:lnTo>
                    <a:lnTo>
                      <a:pt x="72" y="274"/>
                    </a:lnTo>
                    <a:lnTo>
                      <a:pt x="74" y="274"/>
                    </a:lnTo>
                    <a:lnTo>
                      <a:pt x="74" y="270"/>
                    </a:lnTo>
                    <a:lnTo>
                      <a:pt x="76" y="270"/>
                    </a:lnTo>
                    <a:lnTo>
                      <a:pt x="74" y="272"/>
                    </a:lnTo>
                    <a:lnTo>
                      <a:pt x="74" y="276"/>
                    </a:lnTo>
                    <a:lnTo>
                      <a:pt x="72" y="276"/>
                    </a:lnTo>
                    <a:lnTo>
                      <a:pt x="74" y="281"/>
                    </a:lnTo>
                    <a:lnTo>
                      <a:pt x="72" y="282"/>
                    </a:lnTo>
                    <a:lnTo>
                      <a:pt x="74" y="282"/>
                    </a:lnTo>
                    <a:lnTo>
                      <a:pt x="75" y="281"/>
                    </a:lnTo>
                    <a:lnTo>
                      <a:pt x="76" y="281"/>
                    </a:lnTo>
                    <a:lnTo>
                      <a:pt x="75" y="282"/>
                    </a:lnTo>
                    <a:lnTo>
                      <a:pt x="74" y="282"/>
                    </a:lnTo>
                    <a:lnTo>
                      <a:pt x="75" y="286"/>
                    </a:lnTo>
                    <a:lnTo>
                      <a:pt x="78" y="286"/>
                    </a:lnTo>
                    <a:lnTo>
                      <a:pt x="79" y="286"/>
                    </a:lnTo>
                    <a:lnTo>
                      <a:pt x="80" y="282"/>
                    </a:lnTo>
                    <a:lnTo>
                      <a:pt x="79" y="281"/>
                    </a:lnTo>
                    <a:lnTo>
                      <a:pt x="82" y="278"/>
                    </a:lnTo>
                    <a:lnTo>
                      <a:pt x="83" y="274"/>
                    </a:lnTo>
                    <a:lnTo>
                      <a:pt x="84" y="270"/>
                    </a:lnTo>
                    <a:lnTo>
                      <a:pt x="87" y="270"/>
                    </a:lnTo>
                    <a:lnTo>
                      <a:pt x="88" y="270"/>
                    </a:lnTo>
                    <a:lnTo>
                      <a:pt x="90" y="263"/>
                    </a:lnTo>
                    <a:lnTo>
                      <a:pt x="93" y="261"/>
                    </a:lnTo>
                    <a:lnTo>
                      <a:pt x="94" y="257"/>
                    </a:lnTo>
                    <a:lnTo>
                      <a:pt x="94" y="251"/>
                    </a:lnTo>
                    <a:lnTo>
                      <a:pt x="94" y="246"/>
                    </a:lnTo>
                    <a:lnTo>
                      <a:pt x="93" y="240"/>
                    </a:lnTo>
                    <a:lnTo>
                      <a:pt x="90" y="238"/>
                    </a:lnTo>
                    <a:lnTo>
                      <a:pt x="88" y="232"/>
                    </a:lnTo>
                    <a:lnTo>
                      <a:pt x="88" y="227"/>
                    </a:lnTo>
                    <a:lnTo>
                      <a:pt x="88" y="225"/>
                    </a:lnTo>
                    <a:lnTo>
                      <a:pt x="87" y="225"/>
                    </a:lnTo>
                    <a:lnTo>
                      <a:pt x="86" y="223"/>
                    </a:lnTo>
                    <a:lnTo>
                      <a:pt x="88" y="225"/>
                    </a:lnTo>
                    <a:lnTo>
                      <a:pt x="91" y="225"/>
                    </a:lnTo>
                    <a:lnTo>
                      <a:pt x="94" y="223"/>
                    </a:lnTo>
                    <a:lnTo>
                      <a:pt x="95" y="219"/>
                    </a:lnTo>
                    <a:lnTo>
                      <a:pt x="94" y="217"/>
                    </a:lnTo>
                    <a:lnTo>
                      <a:pt x="91" y="217"/>
                    </a:lnTo>
                    <a:lnTo>
                      <a:pt x="86" y="212"/>
                    </a:lnTo>
                    <a:lnTo>
                      <a:pt x="87" y="212"/>
                    </a:lnTo>
                    <a:lnTo>
                      <a:pt x="88" y="208"/>
                    </a:lnTo>
                    <a:lnTo>
                      <a:pt x="91" y="208"/>
                    </a:lnTo>
                    <a:lnTo>
                      <a:pt x="91" y="206"/>
                    </a:lnTo>
                    <a:lnTo>
                      <a:pt x="90" y="204"/>
                    </a:lnTo>
                    <a:lnTo>
                      <a:pt x="91" y="200"/>
                    </a:lnTo>
                    <a:lnTo>
                      <a:pt x="91" y="196"/>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89" name="Freeform 373"/>
              <p:cNvSpPr>
                <a:spLocks/>
              </p:cNvSpPr>
              <p:nvPr/>
            </p:nvSpPr>
            <p:spPr bwMode="auto">
              <a:xfrm>
                <a:off x="3769" y="2282"/>
                <a:ext cx="42" cy="64"/>
              </a:xfrm>
              <a:custGeom>
                <a:avLst/>
                <a:gdLst/>
                <a:ahLst/>
                <a:cxnLst>
                  <a:cxn ang="0">
                    <a:pos x="39" y="34"/>
                  </a:cxn>
                  <a:cxn ang="0">
                    <a:pos x="34" y="37"/>
                  </a:cxn>
                  <a:cxn ang="0">
                    <a:pos x="31" y="26"/>
                  </a:cxn>
                  <a:cxn ang="0">
                    <a:pos x="27" y="26"/>
                  </a:cxn>
                  <a:cxn ang="0">
                    <a:pos x="16" y="15"/>
                  </a:cxn>
                  <a:cxn ang="0">
                    <a:pos x="8" y="7"/>
                  </a:cxn>
                  <a:cxn ang="0">
                    <a:pos x="0" y="7"/>
                  </a:cxn>
                  <a:cxn ang="0">
                    <a:pos x="8" y="7"/>
                  </a:cxn>
                  <a:cxn ang="0">
                    <a:pos x="16" y="7"/>
                  </a:cxn>
                  <a:cxn ang="0">
                    <a:pos x="15" y="0"/>
                  </a:cxn>
                  <a:cxn ang="0">
                    <a:pos x="19" y="7"/>
                  </a:cxn>
                  <a:cxn ang="0">
                    <a:pos x="23" y="19"/>
                  </a:cxn>
                  <a:cxn ang="0">
                    <a:pos x="38" y="32"/>
                  </a:cxn>
                  <a:cxn ang="0">
                    <a:pos x="49" y="32"/>
                  </a:cxn>
                  <a:cxn ang="0">
                    <a:pos x="44" y="26"/>
                  </a:cxn>
                  <a:cxn ang="0">
                    <a:pos x="50" y="27"/>
                  </a:cxn>
                  <a:cxn ang="0">
                    <a:pos x="50" y="37"/>
                  </a:cxn>
                  <a:cxn ang="0">
                    <a:pos x="51" y="45"/>
                  </a:cxn>
                  <a:cxn ang="0">
                    <a:pos x="50" y="57"/>
                  </a:cxn>
                  <a:cxn ang="0">
                    <a:pos x="55" y="64"/>
                  </a:cxn>
                  <a:cxn ang="0">
                    <a:pos x="58" y="64"/>
                  </a:cxn>
                  <a:cxn ang="0">
                    <a:pos x="69" y="70"/>
                  </a:cxn>
                  <a:cxn ang="0">
                    <a:pos x="74" y="70"/>
                  </a:cxn>
                  <a:cxn ang="0">
                    <a:pos x="77" y="64"/>
                  </a:cxn>
                  <a:cxn ang="0">
                    <a:pos x="81" y="68"/>
                  </a:cxn>
                  <a:cxn ang="0">
                    <a:pos x="81" y="64"/>
                  </a:cxn>
                  <a:cxn ang="0">
                    <a:pos x="81" y="70"/>
                  </a:cxn>
                  <a:cxn ang="0">
                    <a:pos x="91" y="91"/>
                  </a:cxn>
                  <a:cxn ang="0">
                    <a:pos x="93" y="106"/>
                  </a:cxn>
                  <a:cxn ang="0">
                    <a:pos x="93" y="108"/>
                  </a:cxn>
                  <a:cxn ang="0">
                    <a:pos x="97" y="121"/>
                  </a:cxn>
                  <a:cxn ang="0">
                    <a:pos x="99" y="131"/>
                  </a:cxn>
                  <a:cxn ang="0">
                    <a:pos x="100" y="141"/>
                  </a:cxn>
                  <a:cxn ang="0">
                    <a:pos x="101" y="142"/>
                  </a:cxn>
                  <a:cxn ang="0">
                    <a:pos x="100" y="153"/>
                  </a:cxn>
                  <a:cxn ang="0">
                    <a:pos x="108" y="176"/>
                  </a:cxn>
                  <a:cxn ang="0">
                    <a:pos x="114" y="194"/>
                  </a:cxn>
                  <a:cxn ang="0">
                    <a:pos x="110" y="183"/>
                  </a:cxn>
                  <a:cxn ang="0">
                    <a:pos x="108" y="168"/>
                  </a:cxn>
                  <a:cxn ang="0">
                    <a:pos x="110" y="164"/>
                  </a:cxn>
                  <a:cxn ang="0">
                    <a:pos x="110" y="153"/>
                  </a:cxn>
                  <a:cxn ang="0">
                    <a:pos x="115" y="153"/>
                  </a:cxn>
                  <a:cxn ang="0">
                    <a:pos x="122" y="156"/>
                  </a:cxn>
                  <a:cxn ang="0">
                    <a:pos x="126" y="160"/>
                  </a:cxn>
                  <a:cxn ang="0">
                    <a:pos x="123" y="131"/>
                  </a:cxn>
                </a:cxnLst>
                <a:rect l="0" t="0" r="r" b="b"/>
                <a:pathLst>
                  <a:path w="126" h="194">
                    <a:moveTo>
                      <a:pt x="47" y="41"/>
                    </a:moveTo>
                    <a:lnTo>
                      <a:pt x="44" y="41"/>
                    </a:lnTo>
                    <a:lnTo>
                      <a:pt x="39" y="34"/>
                    </a:lnTo>
                    <a:lnTo>
                      <a:pt x="39" y="37"/>
                    </a:lnTo>
                    <a:lnTo>
                      <a:pt x="34" y="32"/>
                    </a:lnTo>
                    <a:lnTo>
                      <a:pt x="34" y="37"/>
                    </a:lnTo>
                    <a:lnTo>
                      <a:pt x="34" y="34"/>
                    </a:lnTo>
                    <a:lnTo>
                      <a:pt x="32" y="27"/>
                    </a:lnTo>
                    <a:lnTo>
                      <a:pt x="31" y="26"/>
                    </a:lnTo>
                    <a:lnTo>
                      <a:pt x="30" y="23"/>
                    </a:lnTo>
                    <a:lnTo>
                      <a:pt x="28" y="26"/>
                    </a:lnTo>
                    <a:lnTo>
                      <a:pt x="27" y="26"/>
                    </a:lnTo>
                    <a:lnTo>
                      <a:pt x="21" y="18"/>
                    </a:lnTo>
                    <a:lnTo>
                      <a:pt x="19" y="15"/>
                    </a:lnTo>
                    <a:lnTo>
                      <a:pt x="16" y="15"/>
                    </a:lnTo>
                    <a:lnTo>
                      <a:pt x="15" y="11"/>
                    </a:lnTo>
                    <a:lnTo>
                      <a:pt x="9" y="12"/>
                    </a:lnTo>
                    <a:lnTo>
                      <a:pt x="8" y="7"/>
                    </a:lnTo>
                    <a:lnTo>
                      <a:pt x="4" y="7"/>
                    </a:lnTo>
                    <a:lnTo>
                      <a:pt x="1" y="7"/>
                    </a:lnTo>
                    <a:lnTo>
                      <a:pt x="0" y="7"/>
                    </a:lnTo>
                    <a:lnTo>
                      <a:pt x="0" y="3"/>
                    </a:lnTo>
                    <a:lnTo>
                      <a:pt x="4" y="3"/>
                    </a:lnTo>
                    <a:lnTo>
                      <a:pt x="8" y="7"/>
                    </a:lnTo>
                    <a:lnTo>
                      <a:pt x="13" y="11"/>
                    </a:lnTo>
                    <a:lnTo>
                      <a:pt x="16" y="11"/>
                    </a:lnTo>
                    <a:lnTo>
                      <a:pt x="16" y="7"/>
                    </a:lnTo>
                    <a:lnTo>
                      <a:pt x="16" y="4"/>
                    </a:lnTo>
                    <a:lnTo>
                      <a:pt x="16" y="3"/>
                    </a:lnTo>
                    <a:lnTo>
                      <a:pt x="15" y="0"/>
                    </a:lnTo>
                    <a:lnTo>
                      <a:pt x="17" y="3"/>
                    </a:lnTo>
                    <a:lnTo>
                      <a:pt x="16" y="3"/>
                    </a:lnTo>
                    <a:lnTo>
                      <a:pt x="19" y="7"/>
                    </a:lnTo>
                    <a:lnTo>
                      <a:pt x="19" y="11"/>
                    </a:lnTo>
                    <a:lnTo>
                      <a:pt x="21" y="18"/>
                    </a:lnTo>
                    <a:lnTo>
                      <a:pt x="23" y="19"/>
                    </a:lnTo>
                    <a:lnTo>
                      <a:pt x="31" y="22"/>
                    </a:lnTo>
                    <a:lnTo>
                      <a:pt x="34" y="27"/>
                    </a:lnTo>
                    <a:lnTo>
                      <a:pt x="38" y="32"/>
                    </a:lnTo>
                    <a:lnTo>
                      <a:pt x="47" y="37"/>
                    </a:lnTo>
                    <a:lnTo>
                      <a:pt x="47" y="34"/>
                    </a:lnTo>
                    <a:lnTo>
                      <a:pt x="49" y="32"/>
                    </a:lnTo>
                    <a:lnTo>
                      <a:pt x="49" y="27"/>
                    </a:lnTo>
                    <a:lnTo>
                      <a:pt x="47" y="26"/>
                    </a:lnTo>
                    <a:lnTo>
                      <a:pt x="44" y="26"/>
                    </a:lnTo>
                    <a:lnTo>
                      <a:pt x="46" y="23"/>
                    </a:lnTo>
                    <a:lnTo>
                      <a:pt x="49" y="26"/>
                    </a:lnTo>
                    <a:lnTo>
                      <a:pt x="50" y="27"/>
                    </a:lnTo>
                    <a:lnTo>
                      <a:pt x="51" y="27"/>
                    </a:lnTo>
                    <a:lnTo>
                      <a:pt x="50" y="32"/>
                    </a:lnTo>
                    <a:lnTo>
                      <a:pt x="50" y="37"/>
                    </a:lnTo>
                    <a:lnTo>
                      <a:pt x="50" y="41"/>
                    </a:lnTo>
                    <a:lnTo>
                      <a:pt x="51" y="41"/>
                    </a:lnTo>
                    <a:lnTo>
                      <a:pt x="51" y="45"/>
                    </a:lnTo>
                    <a:lnTo>
                      <a:pt x="50" y="51"/>
                    </a:lnTo>
                    <a:lnTo>
                      <a:pt x="49" y="53"/>
                    </a:lnTo>
                    <a:lnTo>
                      <a:pt x="50" y="57"/>
                    </a:lnTo>
                    <a:lnTo>
                      <a:pt x="53" y="62"/>
                    </a:lnTo>
                    <a:lnTo>
                      <a:pt x="54" y="64"/>
                    </a:lnTo>
                    <a:lnTo>
                      <a:pt x="55" y="64"/>
                    </a:lnTo>
                    <a:lnTo>
                      <a:pt x="57" y="64"/>
                    </a:lnTo>
                    <a:lnTo>
                      <a:pt x="55" y="62"/>
                    </a:lnTo>
                    <a:lnTo>
                      <a:pt x="58" y="64"/>
                    </a:lnTo>
                    <a:lnTo>
                      <a:pt x="62" y="66"/>
                    </a:lnTo>
                    <a:lnTo>
                      <a:pt x="66" y="70"/>
                    </a:lnTo>
                    <a:lnTo>
                      <a:pt x="69" y="70"/>
                    </a:lnTo>
                    <a:lnTo>
                      <a:pt x="69" y="68"/>
                    </a:lnTo>
                    <a:lnTo>
                      <a:pt x="69" y="70"/>
                    </a:lnTo>
                    <a:lnTo>
                      <a:pt x="74" y="70"/>
                    </a:lnTo>
                    <a:lnTo>
                      <a:pt x="77" y="70"/>
                    </a:lnTo>
                    <a:lnTo>
                      <a:pt x="77" y="68"/>
                    </a:lnTo>
                    <a:lnTo>
                      <a:pt x="77" y="64"/>
                    </a:lnTo>
                    <a:lnTo>
                      <a:pt x="77" y="68"/>
                    </a:lnTo>
                    <a:lnTo>
                      <a:pt x="78" y="72"/>
                    </a:lnTo>
                    <a:lnTo>
                      <a:pt x="81" y="68"/>
                    </a:lnTo>
                    <a:lnTo>
                      <a:pt x="81" y="64"/>
                    </a:lnTo>
                    <a:lnTo>
                      <a:pt x="82" y="64"/>
                    </a:lnTo>
                    <a:lnTo>
                      <a:pt x="81" y="64"/>
                    </a:lnTo>
                    <a:lnTo>
                      <a:pt x="82" y="66"/>
                    </a:lnTo>
                    <a:lnTo>
                      <a:pt x="80" y="70"/>
                    </a:lnTo>
                    <a:lnTo>
                      <a:pt x="81" y="70"/>
                    </a:lnTo>
                    <a:lnTo>
                      <a:pt x="86" y="79"/>
                    </a:lnTo>
                    <a:lnTo>
                      <a:pt x="86" y="83"/>
                    </a:lnTo>
                    <a:lnTo>
                      <a:pt x="91" y="91"/>
                    </a:lnTo>
                    <a:lnTo>
                      <a:pt x="92" y="96"/>
                    </a:lnTo>
                    <a:lnTo>
                      <a:pt x="92" y="106"/>
                    </a:lnTo>
                    <a:lnTo>
                      <a:pt x="93" y="106"/>
                    </a:lnTo>
                    <a:lnTo>
                      <a:pt x="93" y="102"/>
                    </a:lnTo>
                    <a:lnTo>
                      <a:pt x="93" y="106"/>
                    </a:lnTo>
                    <a:lnTo>
                      <a:pt x="93" y="108"/>
                    </a:lnTo>
                    <a:lnTo>
                      <a:pt x="93" y="111"/>
                    </a:lnTo>
                    <a:lnTo>
                      <a:pt x="96" y="111"/>
                    </a:lnTo>
                    <a:lnTo>
                      <a:pt x="97" y="121"/>
                    </a:lnTo>
                    <a:lnTo>
                      <a:pt x="97" y="127"/>
                    </a:lnTo>
                    <a:lnTo>
                      <a:pt x="97" y="131"/>
                    </a:lnTo>
                    <a:lnTo>
                      <a:pt x="99" y="131"/>
                    </a:lnTo>
                    <a:lnTo>
                      <a:pt x="100" y="131"/>
                    </a:lnTo>
                    <a:lnTo>
                      <a:pt x="100" y="138"/>
                    </a:lnTo>
                    <a:lnTo>
                      <a:pt x="100" y="141"/>
                    </a:lnTo>
                    <a:lnTo>
                      <a:pt x="101" y="138"/>
                    </a:lnTo>
                    <a:lnTo>
                      <a:pt x="101" y="141"/>
                    </a:lnTo>
                    <a:lnTo>
                      <a:pt x="101" y="142"/>
                    </a:lnTo>
                    <a:lnTo>
                      <a:pt x="101" y="145"/>
                    </a:lnTo>
                    <a:lnTo>
                      <a:pt x="101" y="149"/>
                    </a:lnTo>
                    <a:lnTo>
                      <a:pt x="100" y="153"/>
                    </a:lnTo>
                    <a:lnTo>
                      <a:pt x="103" y="160"/>
                    </a:lnTo>
                    <a:lnTo>
                      <a:pt x="103" y="168"/>
                    </a:lnTo>
                    <a:lnTo>
                      <a:pt x="108" y="176"/>
                    </a:lnTo>
                    <a:lnTo>
                      <a:pt x="108" y="180"/>
                    </a:lnTo>
                    <a:lnTo>
                      <a:pt x="112" y="194"/>
                    </a:lnTo>
                    <a:lnTo>
                      <a:pt x="114" y="194"/>
                    </a:lnTo>
                    <a:lnTo>
                      <a:pt x="114" y="191"/>
                    </a:lnTo>
                    <a:lnTo>
                      <a:pt x="111" y="184"/>
                    </a:lnTo>
                    <a:lnTo>
                      <a:pt x="110" y="183"/>
                    </a:lnTo>
                    <a:lnTo>
                      <a:pt x="110" y="172"/>
                    </a:lnTo>
                    <a:lnTo>
                      <a:pt x="108" y="171"/>
                    </a:lnTo>
                    <a:lnTo>
                      <a:pt x="108" y="168"/>
                    </a:lnTo>
                    <a:lnTo>
                      <a:pt x="110" y="168"/>
                    </a:lnTo>
                    <a:lnTo>
                      <a:pt x="110" y="165"/>
                    </a:lnTo>
                    <a:lnTo>
                      <a:pt x="110" y="164"/>
                    </a:lnTo>
                    <a:lnTo>
                      <a:pt x="110" y="160"/>
                    </a:lnTo>
                    <a:lnTo>
                      <a:pt x="110" y="157"/>
                    </a:lnTo>
                    <a:lnTo>
                      <a:pt x="110" y="153"/>
                    </a:lnTo>
                    <a:lnTo>
                      <a:pt x="112" y="153"/>
                    </a:lnTo>
                    <a:lnTo>
                      <a:pt x="115" y="150"/>
                    </a:lnTo>
                    <a:lnTo>
                      <a:pt x="115" y="153"/>
                    </a:lnTo>
                    <a:lnTo>
                      <a:pt x="116" y="157"/>
                    </a:lnTo>
                    <a:lnTo>
                      <a:pt x="119" y="157"/>
                    </a:lnTo>
                    <a:lnTo>
                      <a:pt x="122" y="156"/>
                    </a:lnTo>
                    <a:lnTo>
                      <a:pt x="123" y="160"/>
                    </a:lnTo>
                    <a:lnTo>
                      <a:pt x="123" y="161"/>
                    </a:lnTo>
                    <a:lnTo>
                      <a:pt x="126" y="160"/>
                    </a:lnTo>
                    <a:lnTo>
                      <a:pt x="124" y="150"/>
                    </a:lnTo>
                    <a:lnTo>
                      <a:pt x="123" y="141"/>
                    </a:lnTo>
                    <a:lnTo>
                      <a:pt x="123" y="131"/>
                    </a:lnTo>
                    <a:lnTo>
                      <a:pt x="124" y="126"/>
                    </a:lnTo>
                    <a:lnTo>
                      <a:pt x="123" y="121"/>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88" name="Freeform 372"/>
              <p:cNvSpPr>
                <a:spLocks noEditPoints="1"/>
              </p:cNvSpPr>
              <p:nvPr/>
            </p:nvSpPr>
            <p:spPr bwMode="auto">
              <a:xfrm>
                <a:off x="4240" y="1855"/>
                <a:ext cx="222" cy="385"/>
              </a:xfrm>
              <a:custGeom>
                <a:avLst/>
                <a:gdLst/>
                <a:ahLst/>
                <a:cxnLst>
                  <a:cxn ang="0">
                    <a:pos x="1" y="1148"/>
                  </a:cxn>
                  <a:cxn ang="0">
                    <a:pos x="69" y="1024"/>
                  </a:cxn>
                  <a:cxn ang="0">
                    <a:pos x="72" y="1016"/>
                  </a:cxn>
                  <a:cxn ang="0">
                    <a:pos x="62" y="669"/>
                  </a:cxn>
                  <a:cxn ang="0">
                    <a:pos x="62" y="662"/>
                  </a:cxn>
                  <a:cxn ang="0">
                    <a:pos x="593" y="78"/>
                  </a:cxn>
                  <a:cxn ang="0">
                    <a:pos x="649" y="81"/>
                  </a:cxn>
                  <a:cxn ang="0">
                    <a:pos x="664" y="130"/>
                  </a:cxn>
                  <a:cxn ang="0">
                    <a:pos x="614" y="150"/>
                  </a:cxn>
                  <a:cxn ang="0">
                    <a:pos x="508" y="174"/>
                  </a:cxn>
                  <a:cxn ang="0">
                    <a:pos x="493" y="225"/>
                  </a:cxn>
                  <a:cxn ang="0">
                    <a:pos x="459" y="217"/>
                  </a:cxn>
                  <a:cxn ang="0">
                    <a:pos x="469" y="130"/>
                  </a:cxn>
                  <a:cxn ang="0">
                    <a:pos x="522" y="53"/>
                  </a:cxn>
                  <a:cxn ang="0">
                    <a:pos x="505" y="261"/>
                  </a:cxn>
                  <a:cxn ang="0">
                    <a:pos x="527" y="362"/>
                  </a:cxn>
                  <a:cxn ang="0">
                    <a:pos x="523" y="387"/>
                  </a:cxn>
                  <a:cxn ang="0">
                    <a:pos x="512" y="418"/>
                  </a:cxn>
                  <a:cxn ang="0">
                    <a:pos x="489" y="459"/>
                  </a:cxn>
                  <a:cxn ang="0">
                    <a:pos x="486" y="584"/>
                  </a:cxn>
                  <a:cxn ang="0">
                    <a:pos x="451" y="605"/>
                  </a:cxn>
                  <a:cxn ang="0">
                    <a:pos x="443" y="614"/>
                  </a:cxn>
                  <a:cxn ang="0">
                    <a:pos x="409" y="643"/>
                  </a:cxn>
                  <a:cxn ang="0">
                    <a:pos x="381" y="643"/>
                  </a:cxn>
                  <a:cxn ang="0">
                    <a:pos x="339" y="639"/>
                  </a:cxn>
                  <a:cxn ang="0">
                    <a:pos x="341" y="662"/>
                  </a:cxn>
                  <a:cxn ang="0">
                    <a:pos x="317" y="677"/>
                  </a:cxn>
                  <a:cxn ang="0">
                    <a:pos x="282" y="699"/>
                  </a:cxn>
                  <a:cxn ang="0">
                    <a:pos x="284" y="643"/>
                  </a:cxn>
                  <a:cxn ang="0">
                    <a:pos x="234" y="647"/>
                  </a:cxn>
                  <a:cxn ang="0">
                    <a:pos x="204" y="668"/>
                  </a:cxn>
                  <a:cxn ang="0">
                    <a:pos x="180" y="662"/>
                  </a:cxn>
                  <a:cxn ang="0">
                    <a:pos x="150" y="681"/>
                  </a:cxn>
                  <a:cxn ang="0">
                    <a:pos x="124" y="662"/>
                  </a:cxn>
                  <a:cxn ang="0">
                    <a:pos x="148" y="643"/>
                  </a:cxn>
                  <a:cxn ang="0">
                    <a:pos x="207" y="595"/>
                  </a:cxn>
                  <a:cxn ang="0">
                    <a:pos x="279" y="593"/>
                  </a:cxn>
                  <a:cxn ang="0">
                    <a:pos x="301" y="591"/>
                  </a:cxn>
                  <a:cxn ang="0">
                    <a:pos x="336" y="508"/>
                  </a:cxn>
                  <a:cxn ang="0">
                    <a:pos x="339" y="500"/>
                  </a:cxn>
                  <a:cxn ang="0">
                    <a:pos x="409" y="470"/>
                  </a:cxn>
                  <a:cxn ang="0">
                    <a:pos x="443" y="328"/>
                  </a:cxn>
                  <a:cxn ang="0">
                    <a:pos x="481" y="273"/>
                  </a:cxn>
                  <a:cxn ang="0">
                    <a:pos x="485" y="261"/>
                  </a:cxn>
                  <a:cxn ang="0">
                    <a:pos x="244" y="718"/>
                  </a:cxn>
                  <a:cxn ang="0">
                    <a:pos x="198" y="755"/>
                  </a:cxn>
                  <a:cxn ang="0">
                    <a:pos x="176" y="736"/>
                  </a:cxn>
                  <a:cxn ang="0">
                    <a:pos x="165" y="718"/>
                  </a:cxn>
                  <a:cxn ang="0">
                    <a:pos x="219" y="673"/>
                  </a:cxn>
                  <a:cxn ang="0">
                    <a:pos x="256" y="677"/>
                  </a:cxn>
                  <a:cxn ang="0">
                    <a:pos x="160" y="740"/>
                  </a:cxn>
                  <a:cxn ang="0">
                    <a:pos x="148" y="706"/>
                  </a:cxn>
                  <a:cxn ang="0">
                    <a:pos x="111" y="688"/>
                  </a:cxn>
                  <a:cxn ang="0">
                    <a:pos x="84" y="717"/>
                  </a:cxn>
                  <a:cxn ang="0">
                    <a:pos x="74" y="736"/>
                  </a:cxn>
                  <a:cxn ang="0">
                    <a:pos x="77" y="744"/>
                  </a:cxn>
                  <a:cxn ang="0">
                    <a:pos x="92" y="767"/>
                  </a:cxn>
                  <a:cxn ang="0">
                    <a:pos x="108" y="759"/>
                  </a:cxn>
                  <a:cxn ang="0">
                    <a:pos x="92" y="803"/>
                  </a:cxn>
                  <a:cxn ang="0">
                    <a:pos x="107" y="834"/>
                  </a:cxn>
                  <a:cxn ang="0">
                    <a:pos x="127" y="845"/>
                  </a:cxn>
                  <a:cxn ang="0">
                    <a:pos x="145" y="784"/>
                  </a:cxn>
                </a:cxnLst>
                <a:rect l="0" t="0" r="r" b="b"/>
                <a:pathLst>
                  <a:path w="668" h="1154">
                    <a:moveTo>
                      <a:pt x="23" y="1107"/>
                    </a:moveTo>
                    <a:lnTo>
                      <a:pt x="26" y="1111"/>
                    </a:lnTo>
                    <a:lnTo>
                      <a:pt x="26" y="1114"/>
                    </a:lnTo>
                    <a:lnTo>
                      <a:pt x="24" y="1119"/>
                    </a:lnTo>
                    <a:lnTo>
                      <a:pt x="21" y="1124"/>
                    </a:lnTo>
                    <a:lnTo>
                      <a:pt x="20" y="1124"/>
                    </a:lnTo>
                    <a:lnTo>
                      <a:pt x="19" y="1124"/>
                    </a:lnTo>
                    <a:lnTo>
                      <a:pt x="20" y="1126"/>
                    </a:lnTo>
                    <a:lnTo>
                      <a:pt x="19" y="1129"/>
                    </a:lnTo>
                    <a:lnTo>
                      <a:pt x="13" y="1129"/>
                    </a:lnTo>
                    <a:lnTo>
                      <a:pt x="12" y="1133"/>
                    </a:lnTo>
                    <a:lnTo>
                      <a:pt x="8" y="1133"/>
                    </a:lnTo>
                    <a:lnTo>
                      <a:pt x="7" y="1134"/>
                    </a:lnTo>
                    <a:lnTo>
                      <a:pt x="8" y="1137"/>
                    </a:lnTo>
                    <a:lnTo>
                      <a:pt x="9" y="1141"/>
                    </a:lnTo>
                    <a:lnTo>
                      <a:pt x="7" y="1141"/>
                    </a:lnTo>
                    <a:lnTo>
                      <a:pt x="4" y="1148"/>
                    </a:lnTo>
                    <a:lnTo>
                      <a:pt x="7" y="1148"/>
                    </a:lnTo>
                    <a:lnTo>
                      <a:pt x="7" y="1152"/>
                    </a:lnTo>
                    <a:lnTo>
                      <a:pt x="5" y="1152"/>
                    </a:lnTo>
                    <a:lnTo>
                      <a:pt x="4" y="1152"/>
                    </a:lnTo>
                    <a:lnTo>
                      <a:pt x="3" y="1154"/>
                    </a:lnTo>
                    <a:lnTo>
                      <a:pt x="0" y="1154"/>
                    </a:lnTo>
                    <a:lnTo>
                      <a:pt x="0" y="1152"/>
                    </a:lnTo>
                    <a:lnTo>
                      <a:pt x="0" y="1148"/>
                    </a:lnTo>
                    <a:lnTo>
                      <a:pt x="1" y="1148"/>
                    </a:lnTo>
                    <a:lnTo>
                      <a:pt x="1" y="1145"/>
                    </a:lnTo>
                    <a:lnTo>
                      <a:pt x="3" y="1145"/>
                    </a:lnTo>
                    <a:lnTo>
                      <a:pt x="4" y="1141"/>
                    </a:lnTo>
                    <a:lnTo>
                      <a:pt x="3" y="1134"/>
                    </a:lnTo>
                    <a:lnTo>
                      <a:pt x="5" y="1133"/>
                    </a:lnTo>
                    <a:lnTo>
                      <a:pt x="7" y="1133"/>
                    </a:lnTo>
                    <a:lnTo>
                      <a:pt x="8" y="1130"/>
                    </a:lnTo>
                    <a:lnTo>
                      <a:pt x="12" y="1129"/>
                    </a:lnTo>
                    <a:lnTo>
                      <a:pt x="12" y="1124"/>
                    </a:lnTo>
                    <a:lnTo>
                      <a:pt x="8" y="1124"/>
                    </a:lnTo>
                    <a:lnTo>
                      <a:pt x="8" y="1119"/>
                    </a:lnTo>
                    <a:lnTo>
                      <a:pt x="12" y="1119"/>
                    </a:lnTo>
                    <a:lnTo>
                      <a:pt x="12" y="1124"/>
                    </a:lnTo>
                    <a:lnTo>
                      <a:pt x="17" y="1119"/>
                    </a:lnTo>
                    <a:lnTo>
                      <a:pt x="19" y="1118"/>
                    </a:lnTo>
                    <a:lnTo>
                      <a:pt x="20" y="1118"/>
                    </a:lnTo>
                    <a:lnTo>
                      <a:pt x="20" y="1115"/>
                    </a:lnTo>
                    <a:lnTo>
                      <a:pt x="20" y="1114"/>
                    </a:lnTo>
                    <a:lnTo>
                      <a:pt x="21" y="1111"/>
                    </a:lnTo>
                    <a:lnTo>
                      <a:pt x="21" y="1107"/>
                    </a:lnTo>
                    <a:lnTo>
                      <a:pt x="23" y="1110"/>
                    </a:lnTo>
                    <a:lnTo>
                      <a:pt x="23" y="1107"/>
                    </a:lnTo>
                    <a:close/>
                    <a:moveTo>
                      <a:pt x="74" y="1012"/>
                    </a:moveTo>
                    <a:lnTo>
                      <a:pt x="76" y="1016"/>
                    </a:lnTo>
                    <a:lnTo>
                      <a:pt x="73" y="1017"/>
                    </a:lnTo>
                    <a:lnTo>
                      <a:pt x="69" y="1024"/>
                    </a:lnTo>
                    <a:lnTo>
                      <a:pt x="66" y="1024"/>
                    </a:lnTo>
                    <a:lnTo>
                      <a:pt x="66" y="1026"/>
                    </a:lnTo>
                    <a:lnTo>
                      <a:pt x="65" y="1026"/>
                    </a:lnTo>
                    <a:lnTo>
                      <a:pt x="66" y="1028"/>
                    </a:lnTo>
                    <a:lnTo>
                      <a:pt x="65" y="1031"/>
                    </a:lnTo>
                    <a:lnTo>
                      <a:pt x="65" y="1032"/>
                    </a:lnTo>
                    <a:lnTo>
                      <a:pt x="63" y="1032"/>
                    </a:lnTo>
                    <a:lnTo>
                      <a:pt x="65" y="1032"/>
                    </a:lnTo>
                    <a:lnTo>
                      <a:pt x="61" y="1031"/>
                    </a:lnTo>
                    <a:lnTo>
                      <a:pt x="61" y="1028"/>
                    </a:lnTo>
                    <a:lnTo>
                      <a:pt x="59" y="1028"/>
                    </a:lnTo>
                    <a:lnTo>
                      <a:pt x="57" y="1028"/>
                    </a:lnTo>
                    <a:lnTo>
                      <a:pt x="57" y="1026"/>
                    </a:lnTo>
                    <a:lnTo>
                      <a:pt x="61" y="1026"/>
                    </a:lnTo>
                    <a:lnTo>
                      <a:pt x="61" y="1024"/>
                    </a:lnTo>
                    <a:lnTo>
                      <a:pt x="59" y="1024"/>
                    </a:lnTo>
                    <a:lnTo>
                      <a:pt x="59" y="1021"/>
                    </a:lnTo>
                    <a:lnTo>
                      <a:pt x="62" y="1020"/>
                    </a:lnTo>
                    <a:lnTo>
                      <a:pt x="63" y="1020"/>
                    </a:lnTo>
                    <a:lnTo>
                      <a:pt x="65" y="1020"/>
                    </a:lnTo>
                    <a:lnTo>
                      <a:pt x="66" y="1020"/>
                    </a:lnTo>
                    <a:lnTo>
                      <a:pt x="66" y="1017"/>
                    </a:lnTo>
                    <a:lnTo>
                      <a:pt x="70" y="1020"/>
                    </a:lnTo>
                    <a:lnTo>
                      <a:pt x="70" y="1016"/>
                    </a:lnTo>
                    <a:lnTo>
                      <a:pt x="73" y="1012"/>
                    </a:lnTo>
                    <a:lnTo>
                      <a:pt x="72" y="1016"/>
                    </a:lnTo>
                    <a:lnTo>
                      <a:pt x="73" y="1016"/>
                    </a:lnTo>
                    <a:lnTo>
                      <a:pt x="76" y="1012"/>
                    </a:lnTo>
                    <a:lnTo>
                      <a:pt x="74" y="1012"/>
                    </a:lnTo>
                    <a:close/>
                    <a:moveTo>
                      <a:pt x="84" y="782"/>
                    </a:moveTo>
                    <a:lnTo>
                      <a:pt x="87" y="780"/>
                    </a:lnTo>
                    <a:lnTo>
                      <a:pt x="88" y="778"/>
                    </a:lnTo>
                    <a:lnTo>
                      <a:pt x="88" y="773"/>
                    </a:lnTo>
                    <a:lnTo>
                      <a:pt x="88" y="771"/>
                    </a:lnTo>
                    <a:lnTo>
                      <a:pt x="88" y="773"/>
                    </a:lnTo>
                    <a:lnTo>
                      <a:pt x="91" y="771"/>
                    </a:lnTo>
                    <a:lnTo>
                      <a:pt x="93" y="771"/>
                    </a:lnTo>
                    <a:lnTo>
                      <a:pt x="95" y="775"/>
                    </a:lnTo>
                    <a:lnTo>
                      <a:pt x="95" y="784"/>
                    </a:lnTo>
                    <a:lnTo>
                      <a:pt x="92" y="786"/>
                    </a:lnTo>
                    <a:lnTo>
                      <a:pt x="92" y="784"/>
                    </a:lnTo>
                    <a:lnTo>
                      <a:pt x="92" y="788"/>
                    </a:lnTo>
                    <a:lnTo>
                      <a:pt x="88" y="792"/>
                    </a:lnTo>
                    <a:lnTo>
                      <a:pt x="87" y="792"/>
                    </a:lnTo>
                    <a:lnTo>
                      <a:pt x="88" y="792"/>
                    </a:lnTo>
                    <a:lnTo>
                      <a:pt x="88" y="788"/>
                    </a:lnTo>
                    <a:lnTo>
                      <a:pt x="84" y="788"/>
                    </a:lnTo>
                    <a:lnTo>
                      <a:pt x="88" y="788"/>
                    </a:lnTo>
                    <a:lnTo>
                      <a:pt x="89" y="786"/>
                    </a:lnTo>
                    <a:lnTo>
                      <a:pt x="88" y="786"/>
                    </a:lnTo>
                    <a:lnTo>
                      <a:pt x="84" y="782"/>
                    </a:lnTo>
                    <a:close/>
                    <a:moveTo>
                      <a:pt x="62" y="669"/>
                    </a:moveTo>
                    <a:lnTo>
                      <a:pt x="62" y="672"/>
                    </a:lnTo>
                    <a:lnTo>
                      <a:pt x="61" y="673"/>
                    </a:lnTo>
                    <a:lnTo>
                      <a:pt x="61" y="677"/>
                    </a:lnTo>
                    <a:lnTo>
                      <a:pt x="58" y="681"/>
                    </a:lnTo>
                    <a:lnTo>
                      <a:pt x="58" y="680"/>
                    </a:lnTo>
                    <a:lnTo>
                      <a:pt x="57" y="677"/>
                    </a:lnTo>
                    <a:lnTo>
                      <a:pt x="58" y="665"/>
                    </a:lnTo>
                    <a:lnTo>
                      <a:pt x="59" y="665"/>
                    </a:lnTo>
                    <a:lnTo>
                      <a:pt x="59" y="668"/>
                    </a:lnTo>
                    <a:lnTo>
                      <a:pt x="61" y="665"/>
                    </a:lnTo>
                    <a:lnTo>
                      <a:pt x="62" y="668"/>
                    </a:lnTo>
                    <a:lnTo>
                      <a:pt x="63" y="668"/>
                    </a:lnTo>
                    <a:lnTo>
                      <a:pt x="62" y="669"/>
                    </a:lnTo>
                    <a:close/>
                    <a:moveTo>
                      <a:pt x="66" y="643"/>
                    </a:moveTo>
                    <a:lnTo>
                      <a:pt x="69" y="643"/>
                    </a:lnTo>
                    <a:lnTo>
                      <a:pt x="69" y="647"/>
                    </a:lnTo>
                    <a:lnTo>
                      <a:pt x="66" y="647"/>
                    </a:lnTo>
                    <a:lnTo>
                      <a:pt x="68" y="647"/>
                    </a:lnTo>
                    <a:lnTo>
                      <a:pt x="68" y="653"/>
                    </a:lnTo>
                    <a:lnTo>
                      <a:pt x="65" y="658"/>
                    </a:lnTo>
                    <a:lnTo>
                      <a:pt x="63" y="661"/>
                    </a:lnTo>
                    <a:lnTo>
                      <a:pt x="65" y="661"/>
                    </a:lnTo>
                    <a:lnTo>
                      <a:pt x="65" y="665"/>
                    </a:lnTo>
                    <a:lnTo>
                      <a:pt x="62" y="665"/>
                    </a:lnTo>
                    <a:lnTo>
                      <a:pt x="63" y="662"/>
                    </a:lnTo>
                    <a:lnTo>
                      <a:pt x="62" y="662"/>
                    </a:lnTo>
                    <a:lnTo>
                      <a:pt x="62" y="661"/>
                    </a:lnTo>
                    <a:lnTo>
                      <a:pt x="61" y="662"/>
                    </a:lnTo>
                    <a:lnTo>
                      <a:pt x="59" y="662"/>
                    </a:lnTo>
                    <a:lnTo>
                      <a:pt x="61" y="662"/>
                    </a:lnTo>
                    <a:lnTo>
                      <a:pt x="61" y="658"/>
                    </a:lnTo>
                    <a:lnTo>
                      <a:pt x="62" y="657"/>
                    </a:lnTo>
                    <a:lnTo>
                      <a:pt x="61" y="657"/>
                    </a:lnTo>
                    <a:lnTo>
                      <a:pt x="62" y="653"/>
                    </a:lnTo>
                    <a:lnTo>
                      <a:pt x="61" y="653"/>
                    </a:lnTo>
                    <a:lnTo>
                      <a:pt x="62" y="646"/>
                    </a:lnTo>
                    <a:lnTo>
                      <a:pt x="65" y="646"/>
                    </a:lnTo>
                    <a:lnTo>
                      <a:pt x="65" y="643"/>
                    </a:lnTo>
                    <a:lnTo>
                      <a:pt x="66" y="643"/>
                    </a:lnTo>
                    <a:close/>
                    <a:moveTo>
                      <a:pt x="527" y="0"/>
                    </a:moveTo>
                    <a:lnTo>
                      <a:pt x="531" y="8"/>
                    </a:lnTo>
                    <a:lnTo>
                      <a:pt x="535" y="11"/>
                    </a:lnTo>
                    <a:lnTo>
                      <a:pt x="541" y="19"/>
                    </a:lnTo>
                    <a:lnTo>
                      <a:pt x="549" y="28"/>
                    </a:lnTo>
                    <a:lnTo>
                      <a:pt x="551" y="36"/>
                    </a:lnTo>
                    <a:lnTo>
                      <a:pt x="558" y="48"/>
                    </a:lnTo>
                    <a:lnTo>
                      <a:pt x="569" y="62"/>
                    </a:lnTo>
                    <a:lnTo>
                      <a:pt x="574" y="66"/>
                    </a:lnTo>
                    <a:lnTo>
                      <a:pt x="578" y="67"/>
                    </a:lnTo>
                    <a:lnTo>
                      <a:pt x="580" y="70"/>
                    </a:lnTo>
                    <a:lnTo>
                      <a:pt x="584" y="71"/>
                    </a:lnTo>
                    <a:lnTo>
                      <a:pt x="593" y="78"/>
                    </a:lnTo>
                    <a:lnTo>
                      <a:pt x="591" y="78"/>
                    </a:lnTo>
                    <a:lnTo>
                      <a:pt x="592" y="81"/>
                    </a:lnTo>
                    <a:lnTo>
                      <a:pt x="592" y="82"/>
                    </a:lnTo>
                    <a:lnTo>
                      <a:pt x="597" y="82"/>
                    </a:lnTo>
                    <a:lnTo>
                      <a:pt x="599" y="82"/>
                    </a:lnTo>
                    <a:lnTo>
                      <a:pt x="601" y="81"/>
                    </a:lnTo>
                    <a:lnTo>
                      <a:pt x="603" y="81"/>
                    </a:lnTo>
                    <a:lnTo>
                      <a:pt x="608" y="81"/>
                    </a:lnTo>
                    <a:lnTo>
                      <a:pt x="608" y="82"/>
                    </a:lnTo>
                    <a:lnTo>
                      <a:pt x="607" y="85"/>
                    </a:lnTo>
                    <a:lnTo>
                      <a:pt x="606" y="89"/>
                    </a:lnTo>
                    <a:lnTo>
                      <a:pt x="607" y="92"/>
                    </a:lnTo>
                    <a:lnTo>
                      <a:pt x="608" y="89"/>
                    </a:lnTo>
                    <a:lnTo>
                      <a:pt x="608" y="82"/>
                    </a:lnTo>
                    <a:lnTo>
                      <a:pt x="612" y="82"/>
                    </a:lnTo>
                    <a:lnTo>
                      <a:pt x="612" y="85"/>
                    </a:lnTo>
                    <a:lnTo>
                      <a:pt x="616" y="93"/>
                    </a:lnTo>
                    <a:lnTo>
                      <a:pt x="627" y="96"/>
                    </a:lnTo>
                    <a:lnTo>
                      <a:pt x="630" y="96"/>
                    </a:lnTo>
                    <a:lnTo>
                      <a:pt x="631" y="93"/>
                    </a:lnTo>
                    <a:lnTo>
                      <a:pt x="639" y="85"/>
                    </a:lnTo>
                    <a:lnTo>
                      <a:pt x="645" y="77"/>
                    </a:lnTo>
                    <a:lnTo>
                      <a:pt x="652" y="67"/>
                    </a:lnTo>
                    <a:lnTo>
                      <a:pt x="653" y="71"/>
                    </a:lnTo>
                    <a:lnTo>
                      <a:pt x="650" y="81"/>
                    </a:lnTo>
                    <a:lnTo>
                      <a:pt x="649" y="81"/>
                    </a:lnTo>
                    <a:lnTo>
                      <a:pt x="648" y="85"/>
                    </a:lnTo>
                    <a:lnTo>
                      <a:pt x="645" y="92"/>
                    </a:lnTo>
                    <a:lnTo>
                      <a:pt x="643" y="96"/>
                    </a:lnTo>
                    <a:lnTo>
                      <a:pt x="642" y="96"/>
                    </a:lnTo>
                    <a:lnTo>
                      <a:pt x="642" y="100"/>
                    </a:lnTo>
                    <a:lnTo>
                      <a:pt x="641" y="107"/>
                    </a:lnTo>
                    <a:lnTo>
                      <a:pt x="643" y="111"/>
                    </a:lnTo>
                    <a:lnTo>
                      <a:pt x="645" y="115"/>
                    </a:lnTo>
                    <a:lnTo>
                      <a:pt x="650" y="127"/>
                    </a:lnTo>
                    <a:lnTo>
                      <a:pt x="653" y="130"/>
                    </a:lnTo>
                    <a:lnTo>
                      <a:pt x="652" y="130"/>
                    </a:lnTo>
                    <a:lnTo>
                      <a:pt x="649" y="127"/>
                    </a:lnTo>
                    <a:lnTo>
                      <a:pt x="649" y="130"/>
                    </a:lnTo>
                    <a:lnTo>
                      <a:pt x="648" y="130"/>
                    </a:lnTo>
                    <a:lnTo>
                      <a:pt x="650" y="130"/>
                    </a:lnTo>
                    <a:lnTo>
                      <a:pt x="650" y="131"/>
                    </a:lnTo>
                    <a:lnTo>
                      <a:pt x="650" y="134"/>
                    </a:lnTo>
                    <a:lnTo>
                      <a:pt x="656" y="134"/>
                    </a:lnTo>
                    <a:lnTo>
                      <a:pt x="658" y="134"/>
                    </a:lnTo>
                    <a:lnTo>
                      <a:pt x="660" y="130"/>
                    </a:lnTo>
                    <a:lnTo>
                      <a:pt x="662" y="127"/>
                    </a:lnTo>
                    <a:lnTo>
                      <a:pt x="662" y="126"/>
                    </a:lnTo>
                    <a:lnTo>
                      <a:pt x="664" y="126"/>
                    </a:lnTo>
                    <a:lnTo>
                      <a:pt x="667" y="126"/>
                    </a:lnTo>
                    <a:lnTo>
                      <a:pt x="668" y="127"/>
                    </a:lnTo>
                    <a:lnTo>
                      <a:pt x="664" y="130"/>
                    </a:lnTo>
                    <a:lnTo>
                      <a:pt x="661" y="130"/>
                    </a:lnTo>
                    <a:lnTo>
                      <a:pt x="660" y="134"/>
                    </a:lnTo>
                    <a:lnTo>
                      <a:pt x="660" y="137"/>
                    </a:lnTo>
                    <a:lnTo>
                      <a:pt x="658" y="138"/>
                    </a:lnTo>
                    <a:lnTo>
                      <a:pt x="658" y="141"/>
                    </a:lnTo>
                    <a:lnTo>
                      <a:pt x="656" y="138"/>
                    </a:lnTo>
                    <a:lnTo>
                      <a:pt x="649" y="141"/>
                    </a:lnTo>
                    <a:lnTo>
                      <a:pt x="645" y="142"/>
                    </a:lnTo>
                    <a:lnTo>
                      <a:pt x="643" y="142"/>
                    </a:lnTo>
                    <a:lnTo>
                      <a:pt x="642" y="142"/>
                    </a:lnTo>
                    <a:lnTo>
                      <a:pt x="643" y="146"/>
                    </a:lnTo>
                    <a:lnTo>
                      <a:pt x="641" y="146"/>
                    </a:lnTo>
                    <a:lnTo>
                      <a:pt x="641" y="149"/>
                    </a:lnTo>
                    <a:lnTo>
                      <a:pt x="639" y="146"/>
                    </a:lnTo>
                    <a:lnTo>
                      <a:pt x="639" y="150"/>
                    </a:lnTo>
                    <a:lnTo>
                      <a:pt x="638" y="150"/>
                    </a:lnTo>
                    <a:lnTo>
                      <a:pt x="634" y="150"/>
                    </a:lnTo>
                    <a:lnTo>
                      <a:pt x="631" y="150"/>
                    </a:lnTo>
                    <a:lnTo>
                      <a:pt x="633" y="146"/>
                    </a:lnTo>
                    <a:lnTo>
                      <a:pt x="631" y="146"/>
                    </a:lnTo>
                    <a:lnTo>
                      <a:pt x="629" y="150"/>
                    </a:lnTo>
                    <a:lnTo>
                      <a:pt x="630" y="156"/>
                    </a:lnTo>
                    <a:lnTo>
                      <a:pt x="623" y="150"/>
                    </a:lnTo>
                    <a:lnTo>
                      <a:pt x="619" y="153"/>
                    </a:lnTo>
                    <a:lnTo>
                      <a:pt x="618" y="150"/>
                    </a:lnTo>
                    <a:lnTo>
                      <a:pt x="614" y="150"/>
                    </a:lnTo>
                    <a:lnTo>
                      <a:pt x="607" y="150"/>
                    </a:lnTo>
                    <a:lnTo>
                      <a:pt x="601" y="156"/>
                    </a:lnTo>
                    <a:lnTo>
                      <a:pt x="597" y="160"/>
                    </a:lnTo>
                    <a:lnTo>
                      <a:pt x="592" y="165"/>
                    </a:lnTo>
                    <a:lnTo>
                      <a:pt x="588" y="170"/>
                    </a:lnTo>
                    <a:lnTo>
                      <a:pt x="580" y="185"/>
                    </a:lnTo>
                    <a:lnTo>
                      <a:pt x="576" y="193"/>
                    </a:lnTo>
                    <a:lnTo>
                      <a:pt x="576" y="200"/>
                    </a:lnTo>
                    <a:lnTo>
                      <a:pt x="576" y="206"/>
                    </a:lnTo>
                    <a:lnTo>
                      <a:pt x="573" y="210"/>
                    </a:lnTo>
                    <a:lnTo>
                      <a:pt x="573" y="215"/>
                    </a:lnTo>
                    <a:lnTo>
                      <a:pt x="572" y="210"/>
                    </a:lnTo>
                    <a:lnTo>
                      <a:pt x="569" y="208"/>
                    </a:lnTo>
                    <a:lnTo>
                      <a:pt x="564" y="202"/>
                    </a:lnTo>
                    <a:lnTo>
                      <a:pt x="558" y="202"/>
                    </a:lnTo>
                    <a:lnTo>
                      <a:pt x="551" y="198"/>
                    </a:lnTo>
                    <a:lnTo>
                      <a:pt x="550" y="195"/>
                    </a:lnTo>
                    <a:lnTo>
                      <a:pt x="546" y="195"/>
                    </a:lnTo>
                    <a:lnTo>
                      <a:pt x="539" y="189"/>
                    </a:lnTo>
                    <a:lnTo>
                      <a:pt x="535" y="183"/>
                    </a:lnTo>
                    <a:lnTo>
                      <a:pt x="530" y="180"/>
                    </a:lnTo>
                    <a:lnTo>
                      <a:pt x="526" y="174"/>
                    </a:lnTo>
                    <a:lnTo>
                      <a:pt x="520" y="172"/>
                    </a:lnTo>
                    <a:lnTo>
                      <a:pt x="516" y="170"/>
                    </a:lnTo>
                    <a:lnTo>
                      <a:pt x="512" y="172"/>
                    </a:lnTo>
                    <a:lnTo>
                      <a:pt x="508" y="174"/>
                    </a:lnTo>
                    <a:lnTo>
                      <a:pt x="498" y="180"/>
                    </a:lnTo>
                    <a:lnTo>
                      <a:pt x="496" y="185"/>
                    </a:lnTo>
                    <a:lnTo>
                      <a:pt x="490" y="191"/>
                    </a:lnTo>
                    <a:lnTo>
                      <a:pt x="489" y="189"/>
                    </a:lnTo>
                    <a:lnTo>
                      <a:pt x="490" y="189"/>
                    </a:lnTo>
                    <a:lnTo>
                      <a:pt x="489" y="187"/>
                    </a:lnTo>
                    <a:lnTo>
                      <a:pt x="488" y="183"/>
                    </a:lnTo>
                    <a:lnTo>
                      <a:pt x="485" y="179"/>
                    </a:lnTo>
                    <a:lnTo>
                      <a:pt x="482" y="174"/>
                    </a:lnTo>
                    <a:lnTo>
                      <a:pt x="481" y="174"/>
                    </a:lnTo>
                    <a:lnTo>
                      <a:pt x="473" y="174"/>
                    </a:lnTo>
                    <a:lnTo>
                      <a:pt x="467" y="180"/>
                    </a:lnTo>
                    <a:lnTo>
                      <a:pt x="466" y="185"/>
                    </a:lnTo>
                    <a:lnTo>
                      <a:pt x="465" y="189"/>
                    </a:lnTo>
                    <a:lnTo>
                      <a:pt x="465" y="195"/>
                    </a:lnTo>
                    <a:lnTo>
                      <a:pt x="470" y="198"/>
                    </a:lnTo>
                    <a:lnTo>
                      <a:pt x="475" y="204"/>
                    </a:lnTo>
                    <a:lnTo>
                      <a:pt x="482" y="202"/>
                    </a:lnTo>
                    <a:lnTo>
                      <a:pt x="485" y="204"/>
                    </a:lnTo>
                    <a:lnTo>
                      <a:pt x="485" y="208"/>
                    </a:lnTo>
                    <a:lnTo>
                      <a:pt x="488" y="210"/>
                    </a:lnTo>
                    <a:lnTo>
                      <a:pt x="489" y="215"/>
                    </a:lnTo>
                    <a:lnTo>
                      <a:pt x="494" y="217"/>
                    </a:lnTo>
                    <a:lnTo>
                      <a:pt x="498" y="221"/>
                    </a:lnTo>
                    <a:lnTo>
                      <a:pt x="496" y="221"/>
                    </a:lnTo>
                    <a:lnTo>
                      <a:pt x="493" y="225"/>
                    </a:lnTo>
                    <a:lnTo>
                      <a:pt x="490" y="225"/>
                    </a:lnTo>
                    <a:lnTo>
                      <a:pt x="489" y="223"/>
                    </a:lnTo>
                    <a:lnTo>
                      <a:pt x="485" y="221"/>
                    </a:lnTo>
                    <a:lnTo>
                      <a:pt x="482" y="221"/>
                    </a:lnTo>
                    <a:lnTo>
                      <a:pt x="481" y="223"/>
                    </a:lnTo>
                    <a:lnTo>
                      <a:pt x="481" y="221"/>
                    </a:lnTo>
                    <a:lnTo>
                      <a:pt x="482" y="221"/>
                    </a:lnTo>
                    <a:lnTo>
                      <a:pt x="481" y="219"/>
                    </a:lnTo>
                    <a:lnTo>
                      <a:pt x="480" y="219"/>
                    </a:lnTo>
                    <a:lnTo>
                      <a:pt x="478" y="221"/>
                    </a:lnTo>
                    <a:lnTo>
                      <a:pt x="477" y="223"/>
                    </a:lnTo>
                    <a:lnTo>
                      <a:pt x="471" y="227"/>
                    </a:lnTo>
                    <a:lnTo>
                      <a:pt x="470" y="230"/>
                    </a:lnTo>
                    <a:lnTo>
                      <a:pt x="471" y="238"/>
                    </a:lnTo>
                    <a:lnTo>
                      <a:pt x="470" y="238"/>
                    </a:lnTo>
                    <a:lnTo>
                      <a:pt x="465" y="240"/>
                    </a:lnTo>
                    <a:lnTo>
                      <a:pt x="462" y="244"/>
                    </a:lnTo>
                    <a:lnTo>
                      <a:pt x="461" y="242"/>
                    </a:lnTo>
                    <a:lnTo>
                      <a:pt x="456" y="242"/>
                    </a:lnTo>
                    <a:lnTo>
                      <a:pt x="455" y="238"/>
                    </a:lnTo>
                    <a:lnTo>
                      <a:pt x="455" y="231"/>
                    </a:lnTo>
                    <a:lnTo>
                      <a:pt x="455" y="227"/>
                    </a:lnTo>
                    <a:lnTo>
                      <a:pt x="456" y="223"/>
                    </a:lnTo>
                    <a:lnTo>
                      <a:pt x="456" y="221"/>
                    </a:lnTo>
                    <a:lnTo>
                      <a:pt x="459" y="219"/>
                    </a:lnTo>
                    <a:lnTo>
                      <a:pt x="459" y="217"/>
                    </a:lnTo>
                    <a:lnTo>
                      <a:pt x="461" y="215"/>
                    </a:lnTo>
                    <a:lnTo>
                      <a:pt x="459" y="210"/>
                    </a:lnTo>
                    <a:lnTo>
                      <a:pt x="456" y="204"/>
                    </a:lnTo>
                    <a:lnTo>
                      <a:pt x="451" y="202"/>
                    </a:lnTo>
                    <a:lnTo>
                      <a:pt x="451" y="198"/>
                    </a:lnTo>
                    <a:lnTo>
                      <a:pt x="448" y="195"/>
                    </a:lnTo>
                    <a:lnTo>
                      <a:pt x="446" y="195"/>
                    </a:lnTo>
                    <a:lnTo>
                      <a:pt x="446" y="189"/>
                    </a:lnTo>
                    <a:lnTo>
                      <a:pt x="448" y="180"/>
                    </a:lnTo>
                    <a:lnTo>
                      <a:pt x="448" y="170"/>
                    </a:lnTo>
                    <a:lnTo>
                      <a:pt x="451" y="170"/>
                    </a:lnTo>
                    <a:lnTo>
                      <a:pt x="451" y="168"/>
                    </a:lnTo>
                    <a:lnTo>
                      <a:pt x="456" y="168"/>
                    </a:lnTo>
                    <a:lnTo>
                      <a:pt x="458" y="165"/>
                    </a:lnTo>
                    <a:lnTo>
                      <a:pt x="459" y="164"/>
                    </a:lnTo>
                    <a:lnTo>
                      <a:pt x="462" y="160"/>
                    </a:lnTo>
                    <a:lnTo>
                      <a:pt x="462" y="161"/>
                    </a:lnTo>
                    <a:lnTo>
                      <a:pt x="463" y="164"/>
                    </a:lnTo>
                    <a:lnTo>
                      <a:pt x="466" y="164"/>
                    </a:lnTo>
                    <a:lnTo>
                      <a:pt x="466" y="160"/>
                    </a:lnTo>
                    <a:lnTo>
                      <a:pt x="469" y="156"/>
                    </a:lnTo>
                    <a:lnTo>
                      <a:pt x="475" y="150"/>
                    </a:lnTo>
                    <a:lnTo>
                      <a:pt x="470" y="141"/>
                    </a:lnTo>
                    <a:lnTo>
                      <a:pt x="467" y="138"/>
                    </a:lnTo>
                    <a:lnTo>
                      <a:pt x="466" y="134"/>
                    </a:lnTo>
                    <a:lnTo>
                      <a:pt x="469" y="130"/>
                    </a:lnTo>
                    <a:lnTo>
                      <a:pt x="470" y="130"/>
                    </a:lnTo>
                    <a:lnTo>
                      <a:pt x="473" y="127"/>
                    </a:lnTo>
                    <a:lnTo>
                      <a:pt x="478" y="130"/>
                    </a:lnTo>
                    <a:lnTo>
                      <a:pt x="481" y="134"/>
                    </a:lnTo>
                    <a:lnTo>
                      <a:pt x="482" y="134"/>
                    </a:lnTo>
                    <a:lnTo>
                      <a:pt x="485" y="138"/>
                    </a:lnTo>
                    <a:lnTo>
                      <a:pt x="492" y="134"/>
                    </a:lnTo>
                    <a:lnTo>
                      <a:pt x="492" y="137"/>
                    </a:lnTo>
                    <a:lnTo>
                      <a:pt x="490" y="138"/>
                    </a:lnTo>
                    <a:lnTo>
                      <a:pt x="497" y="142"/>
                    </a:lnTo>
                    <a:lnTo>
                      <a:pt x="498" y="142"/>
                    </a:lnTo>
                    <a:lnTo>
                      <a:pt x="501" y="138"/>
                    </a:lnTo>
                    <a:lnTo>
                      <a:pt x="505" y="131"/>
                    </a:lnTo>
                    <a:lnTo>
                      <a:pt x="508" y="126"/>
                    </a:lnTo>
                    <a:lnTo>
                      <a:pt x="504" y="119"/>
                    </a:lnTo>
                    <a:lnTo>
                      <a:pt x="505" y="115"/>
                    </a:lnTo>
                    <a:lnTo>
                      <a:pt x="503" y="107"/>
                    </a:lnTo>
                    <a:lnTo>
                      <a:pt x="505" y="104"/>
                    </a:lnTo>
                    <a:lnTo>
                      <a:pt x="508" y="101"/>
                    </a:lnTo>
                    <a:lnTo>
                      <a:pt x="509" y="101"/>
                    </a:lnTo>
                    <a:lnTo>
                      <a:pt x="512" y="100"/>
                    </a:lnTo>
                    <a:lnTo>
                      <a:pt x="515" y="93"/>
                    </a:lnTo>
                    <a:lnTo>
                      <a:pt x="516" y="89"/>
                    </a:lnTo>
                    <a:lnTo>
                      <a:pt x="515" y="70"/>
                    </a:lnTo>
                    <a:lnTo>
                      <a:pt x="519" y="63"/>
                    </a:lnTo>
                    <a:lnTo>
                      <a:pt x="522" y="53"/>
                    </a:lnTo>
                    <a:lnTo>
                      <a:pt x="519" y="40"/>
                    </a:lnTo>
                    <a:lnTo>
                      <a:pt x="517" y="32"/>
                    </a:lnTo>
                    <a:lnTo>
                      <a:pt x="513" y="23"/>
                    </a:lnTo>
                    <a:lnTo>
                      <a:pt x="512" y="19"/>
                    </a:lnTo>
                    <a:lnTo>
                      <a:pt x="512" y="15"/>
                    </a:lnTo>
                    <a:lnTo>
                      <a:pt x="515" y="11"/>
                    </a:lnTo>
                    <a:lnTo>
                      <a:pt x="515" y="6"/>
                    </a:lnTo>
                    <a:lnTo>
                      <a:pt x="516" y="6"/>
                    </a:lnTo>
                    <a:lnTo>
                      <a:pt x="517" y="6"/>
                    </a:lnTo>
                    <a:lnTo>
                      <a:pt x="522" y="6"/>
                    </a:lnTo>
                    <a:lnTo>
                      <a:pt x="523" y="6"/>
                    </a:lnTo>
                    <a:lnTo>
                      <a:pt x="524" y="2"/>
                    </a:lnTo>
                    <a:lnTo>
                      <a:pt x="528" y="0"/>
                    </a:lnTo>
                    <a:lnTo>
                      <a:pt x="527" y="2"/>
                    </a:lnTo>
                    <a:lnTo>
                      <a:pt x="527" y="0"/>
                    </a:lnTo>
                    <a:close/>
                    <a:moveTo>
                      <a:pt x="496" y="242"/>
                    </a:moveTo>
                    <a:lnTo>
                      <a:pt x="498" y="246"/>
                    </a:lnTo>
                    <a:lnTo>
                      <a:pt x="500" y="246"/>
                    </a:lnTo>
                    <a:lnTo>
                      <a:pt x="504" y="246"/>
                    </a:lnTo>
                    <a:lnTo>
                      <a:pt x="507" y="246"/>
                    </a:lnTo>
                    <a:lnTo>
                      <a:pt x="508" y="242"/>
                    </a:lnTo>
                    <a:lnTo>
                      <a:pt x="508" y="244"/>
                    </a:lnTo>
                    <a:lnTo>
                      <a:pt x="508" y="246"/>
                    </a:lnTo>
                    <a:lnTo>
                      <a:pt x="508" y="250"/>
                    </a:lnTo>
                    <a:lnTo>
                      <a:pt x="505" y="259"/>
                    </a:lnTo>
                    <a:lnTo>
                      <a:pt x="505" y="261"/>
                    </a:lnTo>
                    <a:lnTo>
                      <a:pt x="507" y="284"/>
                    </a:lnTo>
                    <a:lnTo>
                      <a:pt x="508" y="294"/>
                    </a:lnTo>
                    <a:lnTo>
                      <a:pt x="509" y="295"/>
                    </a:lnTo>
                    <a:lnTo>
                      <a:pt x="511" y="298"/>
                    </a:lnTo>
                    <a:lnTo>
                      <a:pt x="512" y="295"/>
                    </a:lnTo>
                    <a:lnTo>
                      <a:pt x="516" y="302"/>
                    </a:lnTo>
                    <a:lnTo>
                      <a:pt x="522" y="313"/>
                    </a:lnTo>
                    <a:lnTo>
                      <a:pt x="522" y="314"/>
                    </a:lnTo>
                    <a:lnTo>
                      <a:pt x="522" y="317"/>
                    </a:lnTo>
                    <a:lnTo>
                      <a:pt x="523" y="321"/>
                    </a:lnTo>
                    <a:lnTo>
                      <a:pt x="522" y="322"/>
                    </a:lnTo>
                    <a:lnTo>
                      <a:pt x="524" y="328"/>
                    </a:lnTo>
                    <a:lnTo>
                      <a:pt x="527" y="328"/>
                    </a:lnTo>
                    <a:lnTo>
                      <a:pt x="527" y="329"/>
                    </a:lnTo>
                    <a:lnTo>
                      <a:pt x="527" y="333"/>
                    </a:lnTo>
                    <a:lnTo>
                      <a:pt x="527" y="336"/>
                    </a:lnTo>
                    <a:lnTo>
                      <a:pt x="527" y="343"/>
                    </a:lnTo>
                    <a:lnTo>
                      <a:pt x="528" y="343"/>
                    </a:lnTo>
                    <a:lnTo>
                      <a:pt x="527" y="352"/>
                    </a:lnTo>
                    <a:lnTo>
                      <a:pt x="530" y="351"/>
                    </a:lnTo>
                    <a:lnTo>
                      <a:pt x="530" y="352"/>
                    </a:lnTo>
                    <a:lnTo>
                      <a:pt x="530" y="355"/>
                    </a:lnTo>
                    <a:lnTo>
                      <a:pt x="531" y="355"/>
                    </a:lnTo>
                    <a:lnTo>
                      <a:pt x="528" y="359"/>
                    </a:lnTo>
                    <a:lnTo>
                      <a:pt x="527" y="359"/>
                    </a:lnTo>
                    <a:lnTo>
                      <a:pt x="527" y="362"/>
                    </a:lnTo>
                    <a:lnTo>
                      <a:pt x="530" y="359"/>
                    </a:lnTo>
                    <a:lnTo>
                      <a:pt x="531" y="359"/>
                    </a:lnTo>
                    <a:lnTo>
                      <a:pt x="530" y="362"/>
                    </a:lnTo>
                    <a:lnTo>
                      <a:pt x="527" y="362"/>
                    </a:lnTo>
                    <a:lnTo>
                      <a:pt x="527" y="363"/>
                    </a:lnTo>
                    <a:lnTo>
                      <a:pt x="527" y="366"/>
                    </a:lnTo>
                    <a:lnTo>
                      <a:pt x="526" y="366"/>
                    </a:lnTo>
                    <a:lnTo>
                      <a:pt x="524" y="367"/>
                    </a:lnTo>
                    <a:lnTo>
                      <a:pt x="527" y="366"/>
                    </a:lnTo>
                    <a:lnTo>
                      <a:pt x="527" y="370"/>
                    </a:lnTo>
                    <a:lnTo>
                      <a:pt x="524" y="370"/>
                    </a:lnTo>
                    <a:lnTo>
                      <a:pt x="527" y="370"/>
                    </a:lnTo>
                    <a:lnTo>
                      <a:pt x="524" y="370"/>
                    </a:lnTo>
                    <a:lnTo>
                      <a:pt x="524" y="372"/>
                    </a:lnTo>
                    <a:lnTo>
                      <a:pt x="527" y="372"/>
                    </a:lnTo>
                    <a:lnTo>
                      <a:pt x="527" y="374"/>
                    </a:lnTo>
                    <a:lnTo>
                      <a:pt x="523" y="374"/>
                    </a:lnTo>
                    <a:lnTo>
                      <a:pt x="527" y="376"/>
                    </a:lnTo>
                    <a:lnTo>
                      <a:pt x="524" y="378"/>
                    </a:lnTo>
                    <a:lnTo>
                      <a:pt x="523" y="378"/>
                    </a:lnTo>
                    <a:lnTo>
                      <a:pt x="526" y="378"/>
                    </a:lnTo>
                    <a:lnTo>
                      <a:pt x="523" y="382"/>
                    </a:lnTo>
                    <a:lnTo>
                      <a:pt x="522" y="378"/>
                    </a:lnTo>
                    <a:lnTo>
                      <a:pt x="523" y="385"/>
                    </a:lnTo>
                    <a:lnTo>
                      <a:pt x="522" y="385"/>
                    </a:lnTo>
                    <a:lnTo>
                      <a:pt x="523" y="387"/>
                    </a:lnTo>
                    <a:lnTo>
                      <a:pt x="522" y="385"/>
                    </a:lnTo>
                    <a:lnTo>
                      <a:pt x="519" y="387"/>
                    </a:lnTo>
                    <a:lnTo>
                      <a:pt x="517" y="385"/>
                    </a:lnTo>
                    <a:lnTo>
                      <a:pt x="519" y="389"/>
                    </a:lnTo>
                    <a:lnTo>
                      <a:pt x="517" y="389"/>
                    </a:lnTo>
                    <a:lnTo>
                      <a:pt x="519" y="389"/>
                    </a:lnTo>
                    <a:lnTo>
                      <a:pt x="517" y="391"/>
                    </a:lnTo>
                    <a:lnTo>
                      <a:pt x="516" y="389"/>
                    </a:lnTo>
                    <a:lnTo>
                      <a:pt x="515" y="389"/>
                    </a:lnTo>
                    <a:lnTo>
                      <a:pt x="516" y="395"/>
                    </a:lnTo>
                    <a:lnTo>
                      <a:pt x="515" y="393"/>
                    </a:lnTo>
                    <a:lnTo>
                      <a:pt x="513" y="393"/>
                    </a:lnTo>
                    <a:lnTo>
                      <a:pt x="512" y="395"/>
                    </a:lnTo>
                    <a:lnTo>
                      <a:pt x="513" y="399"/>
                    </a:lnTo>
                    <a:lnTo>
                      <a:pt x="511" y="402"/>
                    </a:lnTo>
                    <a:lnTo>
                      <a:pt x="512" y="404"/>
                    </a:lnTo>
                    <a:lnTo>
                      <a:pt x="511" y="406"/>
                    </a:lnTo>
                    <a:lnTo>
                      <a:pt x="508" y="408"/>
                    </a:lnTo>
                    <a:lnTo>
                      <a:pt x="512" y="410"/>
                    </a:lnTo>
                    <a:lnTo>
                      <a:pt x="511" y="412"/>
                    </a:lnTo>
                    <a:lnTo>
                      <a:pt x="508" y="414"/>
                    </a:lnTo>
                    <a:lnTo>
                      <a:pt x="511" y="414"/>
                    </a:lnTo>
                    <a:lnTo>
                      <a:pt x="512" y="414"/>
                    </a:lnTo>
                    <a:lnTo>
                      <a:pt x="512" y="416"/>
                    </a:lnTo>
                    <a:lnTo>
                      <a:pt x="512" y="418"/>
                    </a:lnTo>
                    <a:lnTo>
                      <a:pt x="511" y="416"/>
                    </a:lnTo>
                    <a:lnTo>
                      <a:pt x="511" y="418"/>
                    </a:lnTo>
                    <a:lnTo>
                      <a:pt x="511" y="421"/>
                    </a:lnTo>
                    <a:lnTo>
                      <a:pt x="508" y="421"/>
                    </a:lnTo>
                    <a:lnTo>
                      <a:pt x="509" y="422"/>
                    </a:lnTo>
                    <a:lnTo>
                      <a:pt x="512" y="422"/>
                    </a:lnTo>
                    <a:lnTo>
                      <a:pt x="511" y="422"/>
                    </a:lnTo>
                    <a:lnTo>
                      <a:pt x="512" y="425"/>
                    </a:lnTo>
                    <a:lnTo>
                      <a:pt x="511" y="427"/>
                    </a:lnTo>
                    <a:lnTo>
                      <a:pt x="512" y="427"/>
                    </a:lnTo>
                    <a:lnTo>
                      <a:pt x="512" y="431"/>
                    </a:lnTo>
                    <a:lnTo>
                      <a:pt x="508" y="427"/>
                    </a:lnTo>
                    <a:lnTo>
                      <a:pt x="508" y="422"/>
                    </a:lnTo>
                    <a:lnTo>
                      <a:pt x="507" y="422"/>
                    </a:lnTo>
                    <a:lnTo>
                      <a:pt x="503" y="422"/>
                    </a:lnTo>
                    <a:lnTo>
                      <a:pt x="498" y="422"/>
                    </a:lnTo>
                    <a:lnTo>
                      <a:pt x="497" y="427"/>
                    </a:lnTo>
                    <a:lnTo>
                      <a:pt x="496" y="427"/>
                    </a:lnTo>
                    <a:lnTo>
                      <a:pt x="496" y="422"/>
                    </a:lnTo>
                    <a:lnTo>
                      <a:pt x="493" y="422"/>
                    </a:lnTo>
                    <a:lnTo>
                      <a:pt x="493" y="427"/>
                    </a:lnTo>
                    <a:lnTo>
                      <a:pt x="493" y="431"/>
                    </a:lnTo>
                    <a:lnTo>
                      <a:pt x="489" y="437"/>
                    </a:lnTo>
                    <a:lnTo>
                      <a:pt x="489" y="446"/>
                    </a:lnTo>
                    <a:lnTo>
                      <a:pt x="489" y="451"/>
                    </a:lnTo>
                    <a:lnTo>
                      <a:pt x="489" y="459"/>
                    </a:lnTo>
                    <a:lnTo>
                      <a:pt x="492" y="463"/>
                    </a:lnTo>
                    <a:lnTo>
                      <a:pt x="490" y="466"/>
                    </a:lnTo>
                    <a:lnTo>
                      <a:pt x="493" y="470"/>
                    </a:lnTo>
                    <a:lnTo>
                      <a:pt x="493" y="478"/>
                    </a:lnTo>
                    <a:lnTo>
                      <a:pt x="493" y="485"/>
                    </a:lnTo>
                    <a:lnTo>
                      <a:pt x="490" y="496"/>
                    </a:lnTo>
                    <a:lnTo>
                      <a:pt x="492" y="497"/>
                    </a:lnTo>
                    <a:lnTo>
                      <a:pt x="490" y="501"/>
                    </a:lnTo>
                    <a:lnTo>
                      <a:pt x="489" y="508"/>
                    </a:lnTo>
                    <a:lnTo>
                      <a:pt x="489" y="509"/>
                    </a:lnTo>
                    <a:lnTo>
                      <a:pt x="488" y="509"/>
                    </a:lnTo>
                    <a:lnTo>
                      <a:pt x="485" y="512"/>
                    </a:lnTo>
                    <a:lnTo>
                      <a:pt x="485" y="515"/>
                    </a:lnTo>
                    <a:lnTo>
                      <a:pt x="485" y="516"/>
                    </a:lnTo>
                    <a:lnTo>
                      <a:pt x="482" y="519"/>
                    </a:lnTo>
                    <a:lnTo>
                      <a:pt x="481" y="530"/>
                    </a:lnTo>
                    <a:lnTo>
                      <a:pt x="478" y="538"/>
                    </a:lnTo>
                    <a:lnTo>
                      <a:pt x="478" y="544"/>
                    </a:lnTo>
                    <a:lnTo>
                      <a:pt x="475" y="549"/>
                    </a:lnTo>
                    <a:lnTo>
                      <a:pt x="477" y="561"/>
                    </a:lnTo>
                    <a:lnTo>
                      <a:pt x="484" y="578"/>
                    </a:lnTo>
                    <a:lnTo>
                      <a:pt x="485" y="582"/>
                    </a:lnTo>
                    <a:lnTo>
                      <a:pt x="488" y="582"/>
                    </a:lnTo>
                    <a:lnTo>
                      <a:pt x="488" y="584"/>
                    </a:lnTo>
                    <a:lnTo>
                      <a:pt x="488" y="586"/>
                    </a:lnTo>
                    <a:lnTo>
                      <a:pt x="486" y="584"/>
                    </a:lnTo>
                    <a:lnTo>
                      <a:pt x="478" y="586"/>
                    </a:lnTo>
                    <a:lnTo>
                      <a:pt x="473" y="593"/>
                    </a:lnTo>
                    <a:lnTo>
                      <a:pt x="469" y="603"/>
                    </a:lnTo>
                    <a:lnTo>
                      <a:pt x="470" y="612"/>
                    </a:lnTo>
                    <a:lnTo>
                      <a:pt x="469" y="614"/>
                    </a:lnTo>
                    <a:lnTo>
                      <a:pt x="467" y="614"/>
                    </a:lnTo>
                    <a:lnTo>
                      <a:pt x="466" y="618"/>
                    </a:lnTo>
                    <a:lnTo>
                      <a:pt x="462" y="618"/>
                    </a:lnTo>
                    <a:lnTo>
                      <a:pt x="459" y="618"/>
                    </a:lnTo>
                    <a:lnTo>
                      <a:pt x="459" y="620"/>
                    </a:lnTo>
                    <a:lnTo>
                      <a:pt x="455" y="624"/>
                    </a:lnTo>
                    <a:lnTo>
                      <a:pt x="452" y="631"/>
                    </a:lnTo>
                    <a:lnTo>
                      <a:pt x="451" y="633"/>
                    </a:lnTo>
                    <a:lnTo>
                      <a:pt x="448" y="631"/>
                    </a:lnTo>
                    <a:lnTo>
                      <a:pt x="446" y="628"/>
                    </a:lnTo>
                    <a:lnTo>
                      <a:pt x="451" y="624"/>
                    </a:lnTo>
                    <a:lnTo>
                      <a:pt x="450" y="623"/>
                    </a:lnTo>
                    <a:lnTo>
                      <a:pt x="448" y="623"/>
                    </a:lnTo>
                    <a:lnTo>
                      <a:pt x="450" y="623"/>
                    </a:lnTo>
                    <a:lnTo>
                      <a:pt x="448" y="618"/>
                    </a:lnTo>
                    <a:lnTo>
                      <a:pt x="448" y="614"/>
                    </a:lnTo>
                    <a:lnTo>
                      <a:pt x="451" y="614"/>
                    </a:lnTo>
                    <a:lnTo>
                      <a:pt x="451" y="612"/>
                    </a:lnTo>
                    <a:lnTo>
                      <a:pt x="450" y="608"/>
                    </a:lnTo>
                    <a:lnTo>
                      <a:pt x="446" y="608"/>
                    </a:lnTo>
                    <a:lnTo>
                      <a:pt x="451" y="605"/>
                    </a:lnTo>
                    <a:lnTo>
                      <a:pt x="451" y="603"/>
                    </a:lnTo>
                    <a:lnTo>
                      <a:pt x="451" y="599"/>
                    </a:lnTo>
                    <a:lnTo>
                      <a:pt x="454" y="599"/>
                    </a:lnTo>
                    <a:lnTo>
                      <a:pt x="459" y="593"/>
                    </a:lnTo>
                    <a:lnTo>
                      <a:pt x="458" y="591"/>
                    </a:lnTo>
                    <a:lnTo>
                      <a:pt x="456" y="591"/>
                    </a:lnTo>
                    <a:lnTo>
                      <a:pt x="456" y="588"/>
                    </a:lnTo>
                    <a:lnTo>
                      <a:pt x="454" y="586"/>
                    </a:lnTo>
                    <a:lnTo>
                      <a:pt x="451" y="586"/>
                    </a:lnTo>
                    <a:lnTo>
                      <a:pt x="451" y="588"/>
                    </a:lnTo>
                    <a:lnTo>
                      <a:pt x="450" y="586"/>
                    </a:lnTo>
                    <a:lnTo>
                      <a:pt x="448" y="588"/>
                    </a:lnTo>
                    <a:lnTo>
                      <a:pt x="447" y="588"/>
                    </a:lnTo>
                    <a:lnTo>
                      <a:pt x="446" y="588"/>
                    </a:lnTo>
                    <a:lnTo>
                      <a:pt x="446" y="591"/>
                    </a:lnTo>
                    <a:lnTo>
                      <a:pt x="446" y="593"/>
                    </a:lnTo>
                    <a:lnTo>
                      <a:pt x="446" y="595"/>
                    </a:lnTo>
                    <a:lnTo>
                      <a:pt x="442" y="599"/>
                    </a:lnTo>
                    <a:lnTo>
                      <a:pt x="443" y="601"/>
                    </a:lnTo>
                    <a:lnTo>
                      <a:pt x="440" y="603"/>
                    </a:lnTo>
                    <a:lnTo>
                      <a:pt x="442" y="603"/>
                    </a:lnTo>
                    <a:lnTo>
                      <a:pt x="440" y="608"/>
                    </a:lnTo>
                    <a:lnTo>
                      <a:pt x="442" y="608"/>
                    </a:lnTo>
                    <a:lnTo>
                      <a:pt x="446" y="610"/>
                    </a:lnTo>
                    <a:lnTo>
                      <a:pt x="444" y="614"/>
                    </a:lnTo>
                    <a:lnTo>
                      <a:pt x="443" y="614"/>
                    </a:lnTo>
                    <a:lnTo>
                      <a:pt x="443" y="618"/>
                    </a:lnTo>
                    <a:lnTo>
                      <a:pt x="440" y="618"/>
                    </a:lnTo>
                    <a:lnTo>
                      <a:pt x="440" y="614"/>
                    </a:lnTo>
                    <a:lnTo>
                      <a:pt x="440" y="612"/>
                    </a:lnTo>
                    <a:lnTo>
                      <a:pt x="439" y="608"/>
                    </a:lnTo>
                    <a:lnTo>
                      <a:pt x="433" y="608"/>
                    </a:lnTo>
                    <a:lnTo>
                      <a:pt x="428" y="608"/>
                    </a:lnTo>
                    <a:lnTo>
                      <a:pt x="424" y="612"/>
                    </a:lnTo>
                    <a:lnTo>
                      <a:pt x="423" y="614"/>
                    </a:lnTo>
                    <a:lnTo>
                      <a:pt x="424" y="618"/>
                    </a:lnTo>
                    <a:lnTo>
                      <a:pt x="423" y="618"/>
                    </a:lnTo>
                    <a:lnTo>
                      <a:pt x="421" y="623"/>
                    </a:lnTo>
                    <a:lnTo>
                      <a:pt x="421" y="627"/>
                    </a:lnTo>
                    <a:lnTo>
                      <a:pt x="423" y="631"/>
                    </a:lnTo>
                    <a:lnTo>
                      <a:pt x="423" y="633"/>
                    </a:lnTo>
                    <a:lnTo>
                      <a:pt x="421" y="635"/>
                    </a:lnTo>
                    <a:lnTo>
                      <a:pt x="420" y="639"/>
                    </a:lnTo>
                    <a:lnTo>
                      <a:pt x="419" y="639"/>
                    </a:lnTo>
                    <a:lnTo>
                      <a:pt x="419" y="643"/>
                    </a:lnTo>
                    <a:lnTo>
                      <a:pt x="419" y="646"/>
                    </a:lnTo>
                    <a:lnTo>
                      <a:pt x="417" y="646"/>
                    </a:lnTo>
                    <a:lnTo>
                      <a:pt x="416" y="643"/>
                    </a:lnTo>
                    <a:lnTo>
                      <a:pt x="414" y="643"/>
                    </a:lnTo>
                    <a:lnTo>
                      <a:pt x="413" y="647"/>
                    </a:lnTo>
                    <a:lnTo>
                      <a:pt x="410" y="647"/>
                    </a:lnTo>
                    <a:lnTo>
                      <a:pt x="409" y="643"/>
                    </a:lnTo>
                    <a:lnTo>
                      <a:pt x="409" y="642"/>
                    </a:lnTo>
                    <a:lnTo>
                      <a:pt x="410" y="639"/>
                    </a:lnTo>
                    <a:lnTo>
                      <a:pt x="409" y="639"/>
                    </a:lnTo>
                    <a:lnTo>
                      <a:pt x="409" y="635"/>
                    </a:lnTo>
                    <a:lnTo>
                      <a:pt x="409" y="633"/>
                    </a:lnTo>
                    <a:lnTo>
                      <a:pt x="410" y="631"/>
                    </a:lnTo>
                    <a:lnTo>
                      <a:pt x="409" y="628"/>
                    </a:lnTo>
                    <a:lnTo>
                      <a:pt x="410" y="624"/>
                    </a:lnTo>
                    <a:lnTo>
                      <a:pt x="414" y="623"/>
                    </a:lnTo>
                    <a:lnTo>
                      <a:pt x="412" y="620"/>
                    </a:lnTo>
                    <a:lnTo>
                      <a:pt x="409" y="618"/>
                    </a:lnTo>
                    <a:lnTo>
                      <a:pt x="401" y="618"/>
                    </a:lnTo>
                    <a:lnTo>
                      <a:pt x="400" y="624"/>
                    </a:lnTo>
                    <a:lnTo>
                      <a:pt x="400" y="627"/>
                    </a:lnTo>
                    <a:lnTo>
                      <a:pt x="400" y="624"/>
                    </a:lnTo>
                    <a:lnTo>
                      <a:pt x="401" y="624"/>
                    </a:lnTo>
                    <a:lnTo>
                      <a:pt x="401" y="627"/>
                    </a:lnTo>
                    <a:lnTo>
                      <a:pt x="394" y="633"/>
                    </a:lnTo>
                    <a:lnTo>
                      <a:pt x="393" y="633"/>
                    </a:lnTo>
                    <a:lnTo>
                      <a:pt x="393" y="635"/>
                    </a:lnTo>
                    <a:lnTo>
                      <a:pt x="393" y="639"/>
                    </a:lnTo>
                    <a:lnTo>
                      <a:pt x="389" y="642"/>
                    </a:lnTo>
                    <a:lnTo>
                      <a:pt x="387" y="643"/>
                    </a:lnTo>
                    <a:lnTo>
                      <a:pt x="387" y="647"/>
                    </a:lnTo>
                    <a:lnTo>
                      <a:pt x="389" y="647"/>
                    </a:lnTo>
                    <a:lnTo>
                      <a:pt x="381" y="643"/>
                    </a:lnTo>
                    <a:lnTo>
                      <a:pt x="375" y="646"/>
                    </a:lnTo>
                    <a:lnTo>
                      <a:pt x="370" y="643"/>
                    </a:lnTo>
                    <a:lnTo>
                      <a:pt x="367" y="643"/>
                    </a:lnTo>
                    <a:lnTo>
                      <a:pt x="356" y="646"/>
                    </a:lnTo>
                    <a:lnTo>
                      <a:pt x="348" y="650"/>
                    </a:lnTo>
                    <a:lnTo>
                      <a:pt x="345" y="647"/>
                    </a:lnTo>
                    <a:lnTo>
                      <a:pt x="347" y="646"/>
                    </a:lnTo>
                    <a:lnTo>
                      <a:pt x="348" y="646"/>
                    </a:lnTo>
                    <a:lnTo>
                      <a:pt x="348" y="647"/>
                    </a:lnTo>
                    <a:lnTo>
                      <a:pt x="349" y="643"/>
                    </a:lnTo>
                    <a:lnTo>
                      <a:pt x="351" y="643"/>
                    </a:lnTo>
                    <a:lnTo>
                      <a:pt x="356" y="643"/>
                    </a:lnTo>
                    <a:lnTo>
                      <a:pt x="356" y="642"/>
                    </a:lnTo>
                    <a:lnTo>
                      <a:pt x="356" y="639"/>
                    </a:lnTo>
                    <a:lnTo>
                      <a:pt x="355" y="635"/>
                    </a:lnTo>
                    <a:lnTo>
                      <a:pt x="352" y="638"/>
                    </a:lnTo>
                    <a:lnTo>
                      <a:pt x="352" y="635"/>
                    </a:lnTo>
                    <a:lnTo>
                      <a:pt x="351" y="639"/>
                    </a:lnTo>
                    <a:lnTo>
                      <a:pt x="345" y="639"/>
                    </a:lnTo>
                    <a:lnTo>
                      <a:pt x="344" y="635"/>
                    </a:lnTo>
                    <a:lnTo>
                      <a:pt x="344" y="631"/>
                    </a:lnTo>
                    <a:lnTo>
                      <a:pt x="343" y="633"/>
                    </a:lnTo>
                    <a:lnTo>
                      <a:pt x="343" y="638"/>
                    </a:lnTo>
                    <a:lnTo>
                      <a:pt x="344" y="643"/>
                    </a:lnTo>
                    <a:lnTo>
                      <a:pt x="343" y="643"/>
                    </a:lnTo>
                    <a:lnTo>
                      <a:pt x="339" y="639"/>
                    </a:lnTo>
                    <a:lnTo>
                      <a:pt x="339" y="635"/>
                    </a:lnTo>
                    <a:lnTo>
                      <a:pt x="339" y="633"/>
                    </a:lnTo>
                    <a:lnTo>
                      <a:pt x="339" y="631"/>
                    </a:lnTo>
                    <a:lnTo>
                      <a:pt x="339" y="628"/>
                    </a:lnTo>
                    <a:lnTo>
                      <a:pt x="340" y="624"/>
                    </a:lnTo>
                    <a:lnTo>
                      <a:pt x="341" y="623"/>
                    </a:lnTo>
                    <a:lnTo>
                      <a:pt x="341" y="620"/>
                    </a:lnTo>
                    <a:lnTo>
                      <a:pt x="339" y="620"/>
                    </a:lnTo>
                    <a:lnTo>
                      <a:pt x="335" y="623"/>
                    </a:lnTo>
                    <a:lnTo>
                      <a:pt x="330" y="627"/>
                    </a:lnTo>
                    <a:lnTo>
                      <a:pt x="330" y="628"/>
                    </a:lnTo>
                    <a:lnTo>
                      <a:pt x="330" y="631"/>
                    </a:lnTo>
                    <a:lnTo>
                      <a:pt x="330" y="633"/>
                    </a:lnTo>
                    <a:lnTo>
                      <a:pt x="328" y="639"/>
                    </a:lnTo>
                    <a:lnTo>
                      <a:pt x="326" y="643"/>
                    </a:lnTo>
                    <a:lnTo>
                      <a:pt x="328" y="643"/>
                    </a:lnTo>
                    <a:lnTo>
                      <a:pt x="328" y="647"/>
                    </a:lnTo>
                    <a:lnTo>
                      <a:pt x="330" y="647"/>
                    </a:lnTo>
                    <a:lnTo>
                      <a:pt x="333" y="653"/>
                    </a:lnTo>
                    <a:lnTo>
                      <a:pt x="336" y="653"/>
                    </a:lnTo>
                    <a:lnTo>
                      <a:pt x="339" y="654"/>
                    </a:lnTo>
                    <a:lnTo>
                      <a:pt x="340" y="658"/>
                    </a:lnTo>
                    <a:lnTo>
                      <a:pt x="343" y="658"/>
                    </a:lnTo>
                    <a:lnTo>
                      <a:pt x="343" y="662"/>
                    </a:lnTo>
                    <a:lnTo>
                      <a:pt x="340" y="662"/>
                    </a:lnTo>
                    <a:lnTo>
                      <a:pt x="341" y="662"/>
                    </a:lnTo>
                    <a:lnTo>
                      <a:pt x="340" y="662"/>
                    </a:lnTo>
                    <a:lnTo>
                      <a:pt x="341" y="668"/>
                    </a:lnTo>
                    <a:lnTo>
                      <a:pt x="339" y="669"/>
                    </a:lnTo>
                    <a:lnTo>
                      <a:pt x="336" y="668"/>
                    </a:lnTo>
                    <a:lnTo>
                      <a:pt x="339" y="668"/>
                    </a:lnTo>
                    <a:lnTo>
                      <a:pt x="339" y="665"/>
                    </a:lnTo>
                    <a:lnTo>
                      <a:pt x="337" y="668"/>
                    </a:lnTo>
                    <a:lnTo>
                      <a:pt x="336" y="665"/>
                    </a:lnTo>
                    <a:lnTo>
                      <a:pt x="336" y="668"/>
                    </a:lnTo>
                    <a:lnTo>
                      <a:pt x="335" y="668"/>
                    </a:lnTo>
                    <a:lnTo>
                      <a:pt x="335" y="662"/>
                    </a:lnTo>
                    <a:lnTo>
                      <a:pt x="330" y="665"/>
                    </a:lnTo>
                    <a:lnTo>
                      <a:pt x="333" y="665"/>
                    </a:lnTo>
                    <a:lnTo>
                      <a:pt x="330" y="668"/>
                    </a:lnTo>
                    <a:lnTo>
                      <a:pt x="328" y="668"/>
                    </a:lnTo>
                    <a:lnTo>
                      <a:pt x="326" y="668"/>
                    </a:lnTo>
                    <a:lnTo>
                      <a:pt x="325" y="672"/>
                    </a:lnTo>
                    <a:lnTo>
                      <a:pt x="320" y="673"/>
                    </a:lnTo>
                    <a:lnTo>
                      <a:pt x="318" y="676"/>
                    </a:lnTo>
                    <a:lnTo>
                      <a:pt x="318" y="677"/>
                    </a:lnTo>
                    <a:lnTo>
                      <a:pt x="320" y="677"/>
                    </a:lnTo>
                    <a:lnTo>
                      <a:pt x="320" y="680"/>
                    </a:lnTo>
                    <a:lnTo>
                      <a:pt x="318" y="680"/>
                    </a:lnTo>
                    <a:lnTo>
                      <a:pt x="317" y="680"/>
                    </a:lnTo>
                    <a:lnTo>
                      <a:pt x="317" y="677"/>
                    </a:lnTo>
                    <a:lnTo>
                      <a:pt x="316" y="680"/>
                    </a:lnTo>
                    <a:lnTo>
                      <a:pt x="316" y="681"/>
                    </a:lnTo>
                    <a:lnTo>
                      <a:pt x="318" y="681"/>
                    </a:lnTo>
                    <a:lnTo>
                      <a:pt x="317" y="688"/>
                    </a:lnTo>
                    <a:lnTo>
                      <a:pt x="316" y="687"/>
                    </a:lnTo>
                    <a:lnTo>
                      <a:pt x="314" y="688"/>
                    </a:lnTo>
                    <a:lnTo>
                      <a:pt x="316" y="688"/>
                    </a:lnTo>
                    <a:lnTo>
                      <a:pt x="314" y="688"/>
                    </a:lnTo>
                    <a:lnTo>
                      <a:pt x="313" y="691"/>
                    </a:lnTo>
                    <a:lnTo>
                      <a:pt x="311" y="692"/>
                    </a:lnTo>
                    <a:lnTo>
                      <a:pt x="306" y="706"/>
                    </a:lnTo>
                    <a:lnTo>
                      <a:pt x="305" y="707"/>
                    </a:lnTo>
                    <a:lnTo>
                      <a:pt x="305" y="710"/>
                    </a:lnTo>
                    <a:lnTo>
                      <a:pt x="306" y="710"/>
                    </a:lnTo>
                    <a:lnTo>
                      <a:pt x="303" y="711"/>
                    </a:lnTo>
                    <a:lnTo>
                      <a:pt x="301" y="714"/>
                    </a:lnTo>
                    <a:lnTo>
                      <a:pt x="299" y="717"/>
                    </a:lnTo>
                    <a:lnTo>
                      <a:pt x="299" y="718"/>
                    </a:lnTo>
                    <a:lnTo>
                      <a:pt x="286" y="711"/>
                    </a:lnTo>
                    <a:lnTo>
                      <a:pt x="286" y="710"/>
                    </a:lnTo>
                    <a:lnTo>
                      <a:pt x="284" y="707"/>
                    </a:lnTo>
                    <a:lnTo>
                      <a:pt x="283" y="706"/>
                    </a:lnTo>
                    <a:lnTo>
                      <a:pt x="284" y="703"/>
                    </a:lnTo>
                    <a:lnTo>
                      <a:pt x="286" y="703"/>
                    </a:lnTo>
                    <a:lnTo>
                      <a:pt x="282" y="699"/>
                    </a:lnTo>
                    <a:lnTo>
                      <a:pt x="280" y="696"/>
                    </a:lnTo>
                    <a:lnTo>
                      <a:pt x="278" y="695"/>
                    </a:lnTo>
                    <a:lnTo>
                      <a:pt x="278" y="692"/>
                    </a:lnTo>
                    <a:lnTo>
                      <a:pt x="274" y="691"/>
                    </a:lnTo>
                    <a:lnTo>
                      <a:pt x="274" y="688"/>
                    </a:lnTo>
                    <a:lnTo>
                      <a:pt x="275" y="688"/>
                    </a:lnTo>
                    <a:lnTo>
                      <a:pt x="274" y="688"/>
                    </a:lnTo>
                    <a:lnTo>
                      <a:pt x="278" y="687"/>
                    </a:lnTo>
                    <a:lnTo>
                      <a:pt x="278" y="681"/>
                    </a:lnTo>
                    <a:lnTo>
                      <a:pt x="276" y="681"/>
                    </a:lnTo>
                    <a:lnTo>
                      <a:pt x="275" y="681"/>
                    </a:lnTo>
                    <a:lnTo>
                      <a:pt x="276" y="677"/>
                    </a:lnTo>
                    <a:lnTo>
                      <a:pt x="278" y="677"/>
                    </a:lnTo>
                    <a:lnTo>
                      <a:pt x="276" y="673"/>
                    </a:lnTo>
                    <a:lnTo>
                      <a:pt x="275" y="669"/>
                    </a:lnTo>
                    <a:lnTo>
                      <a:pt x="274" y="668"/>
                    </a:lnTo>
                    <a:lnTo>
                      <a:pt x="275" y="665"/>
                    </a:lnTo>
                    <a:lnTo>
                      <a:pt x="279" y="662"/>
                    </a:lnTo>
                    <a:lnTo>
                      <a:pt x="282" y="661"/>
                    </a:lnTo>
                    <a:lnTo>
                      <a:pt x="284" y="657"/>
                    </a:lnTo>
                    <a:lnTo>
                      <a:pt x="286" y="653"/>
                    </a:lnTo>
                    <a:lnTo>
                      <a:pt x="286" y="647"/>
                    </a:lnTo>
                    <a:lnTo>
                      <a:pt x="286" y="646"/>
                    </a:lnTo>
                    <a:lnTo>
                      <a:pt x="286" y="643"/>
                    </a:lnTo>
                    <a:lnTo>
                      <a:pt x="284" y="643"/>
                    </a:lnTo>
                    <a:lnTo>
                      <a:pt x="283" y="642"/>
                    </a:lnTo>
                    <a:lnTo>
                      <a:pt x="279" y="643"/>
                    </a:lnTo>
                    <a:lnTo>
                      <a:pt x="278" y="646"/>
                    </a:lnTo>
                    <a:lnTo>
                      <a:pt x="274" y="647"/>
                    </a:lnTo>
                    <a:lnTo>
                      <a:pt x="269" y="646"/>
                    </a:lnTo>
                    <a:lnTo>
                      <a:pt x="263" y="639"/>
                    </a:lnTo>
                    <a:lnTo>
                      <a:pt x="259" y="638"/>
                    </a:lnTo>
                    <a:lnTo>
                      <a:pt x="252" y="639"/>
                    </a:lnTo>
                    <a:lnTo>
                      <a:pt x="252" y="638"/>
                    </a:lnTo>
                    <a:lnTo>
                      <a:pt x="249" y="642"/>
                    </a:lnTo>
                    <a:lnTo>
                      <a:pt x="248" y="639"/>
                    </a:lnTo>
                    <a:lnTo>
                      <a:pt x="246" y="642"/>
                    </a:lnTo>
                    <a:lnTo>
                      <a:pt x="246" y="643"/>
                    </a:lnTo>
                    <a:lnTo>
                      <a:pt x="242" y="639"/>
                    </a:lnTo>
                    <a:lnTo>
                      <a:pt x="242" y="642"/>
                    </a:lnTo>
                    <a:lnTo>
                      <a:pt x="244" y="643"/>
                    </a:lnTo>
                    <a:lnTo>
                      <a:pt x="240" y="646"/>
                    </a:lnTo>
                    <a:lnTo>
                      <a:pt x="240" y="647"/>
                    </a:lnTo>
                    <a:lnTo>
                      <a:pt x="238" y="647"/>
                    </a:lnTo>
                    <a:lnTo>
                      <a:pt x="237" y="647"/>
                    </a:lnTo>
                    <a:lnTo>
                      <a:pt x="236" y="647"/>
                    </a:lnTo>
                    <a:lnTo>
                      <a:pt x="234" y="647"/>
                    </a:lnTo>
                    <a:lnTo>
                      <a:pt x="232" y="647"/>
                    </a:lnTo>
                    <a:lnTo>
                      <a:pt x="232" y="650"/>
                    </a:lnTo>
                    <a:lnTo>
                      <a:pt x="233" y="653"/>
                    </a:lnTo>
                    <a:lnTo>
                      <a:pt x="234" y="647"/>
                    </a:lnTo>
                    <a:lnTo>
                      <a:pt x="236" y="647"/>
                    </a:lnTo>
                    <a:lnTo>
                      <a:pt x="234" y="653"/>
                    </a:lnTo>
                    <a:lnTo>
                      <a:pt x="232" y="657"/>
                    </a:lnTo>
                    <a:lnTo>
                      <a:pt x="229" y="657"/>
                    </a:lnTo>
                    <a:lnTo>
                      <a:pt x="227" y="657"/>
                    </a:lnTo>
                    <a:lnTo>
                      <a:pt x="227" y="658"/>
                    </a:lnTo>
                    <a:lnTo>
                      <a:pt x="225" y="658"/>
                    </a:lnTo>
                    <a:lnTo>
                      <a:pt x="225" y="657"/>
                    </a:lnTo>
                    <a:lnTo>
                      <a:pt x="225" y="654"/>
                    </a:lnTo>
                    <a:lnTo>
                      <a:pt x="222" y="653"/>
                    </a:lnTo>
                    <a:lnTo>
                      <a:pt x="215" y="658"/>
                    </a:lnTo>
                    <a:lnTo>
                      <a:pt x="215" y="657"/>
                    </a:lnTo>
                    <a:lnTo>
                      <a:pt x="215" y="654"/>
                    </a:lnTo>
                    <a:lnTo>
                      <a:pt x="213" y="657"/>
                    </a:lnTo>
                    <a:lnTo>
                      <a:pt x="211" y="662"/>
                    </a:lnTo>
                    <a:lnTo>
                      <a:pt x="207" y="665"/>
                    </a:lnTo>
                    <a:lnTo>
                      <a:pt x="207" y="662"/>
                    </a:lnTo>
                    <a:lnTo>
                      <a:pt x="208" y="662"/>
                    </a:lnTo>
                    <a:lnTo>
                      <a:pt x="207" y="661"/>
                    </a:lnTo>
                    <a:lnTo>
                      <a:pt x="207" y="658"/>
                    </a:lnTo>
                    <a:lnTo>
                      <a:pt x="206" y="662"/>
                    </a:lnTo>
                    <a:lnTo>
                      <a:pt x="203" y="662"/>
                    </a:lnTo>
                    <a:lnTo>
                      <a:pt x="204" y="665"/>
                    </a:lnTo>
                    <a:lnTo>
                      <a:pt x="204" y="668"/>
                    </a:lnTo>
                    <a:lnTo>
                      <a:pt x="203" y="668"/>
                    </a:lnTo>
                    <a:lnTo>
                      <a:pt x="202" y="668"/>
                    </a:lnTo>
                    <a:lnTo>
                      <a:pt x="200" y="665"/>
                    </a:lnTo>
                    <a:lnTo>
                      <a:pt x="202" y="665"/>
                    </a:lnTo>
                    <a:lnTo>
                      <a:pt x="202" y="662"/>
                    </a:lnTo>
                    <a:lnTo>
                      <a:pt x="202" y="665"/>
                    </a:lnTo>
                    <a:lnTo>
                      <a:pt x="203" y="662"/>
                    </a:lnTo>
                    <a:lnTo>
                      <a:pt x="203" y="661"/>
                    </a:lnTo>
                    <a:lnTo>
                      <a:pt x="202" y="661"/>
                    </a:lnTo>
                    <a:lnTo>
                      <a:pt x="200" y="662"/>
                    </a:lnTo>
                    <a:lnTo>
                      <a:pt x="199" y="665"/>
                    </a:lnTo>
                    <a:lnTo>
                      <a:pt x="194" y="665"/>
                    </a:lnTo>
                    <a:lnTo>
                      <a:pt x="194" y="668"/>
                    </a:lnTo>
                    <a:lnTo>
                      <a:pt x="190" y="665"/>
                    </a:lnTo>
                    <a:lnTo>
                      <a:pt x="190" y="668"/>
                    </a:lnTo>
                    <a:lnTo>
                      <a:pt x="188" y="668"/>
                    </a:lnTo>
                    <a:lnTo>
                      <a:pt x="190" y="669"/>
                    </a:lnTo>
                    <a:lnTo>
                      <a:pt x="188" y="669"/>
                    </a:lnTo>
                    <a:lnTo>
                      <a:pt x="184" y="673"/>
                    </a:lnTo>
                    <a:lnTo>
                      <a:pt x="183" y="672"/>
                    </a:lnTo>
                    <a:lnTo>
                      <a:pt x="181" y="673"/>
                    </a:lnTo>
                    <a:lnTo>
                      <a:pt x="180" y="673"/>
                    </a:lnTo>
                    <a:lnTo>
                      <a:pt x="181" y="672"/>
                    </a:lnTo>
                    <a:lnTo>
                      <a:pt x="179" y="668"/>
                    </a:lnTo>
                    <a:lnTo>
                      <a:pt x="179" y="665"/>
                    </a:lnTo>
                    <a:lnTo>
                      <a:pt x="180" y="662"/>
                    </a:lnTo>
                    <a:lnTo>
                      <a:pt x="179" y="662"/>
                    </a:lnTo>
                    <a:lnTo>
                      <a:pt x="176" y="662"/>
                    </a:lnTo>
                    <a:lnTo>
                      <a:pt x="175" y="662"/>
                    </a:lnTo>
                    <a:lnTo>
                      <a:pt x="173" y="662"/>
                    </a:lnTo>
                    <a:lnTo>
                      <a:pt x="172" y="662"/>
                    </a:lnTo>
                    <a:lnTo>
                      <a:pt x="168" y="669"/>
                    </a:lnTo>
                    <a:lnTo>
                      <a:pt x="168" y="677"/>
                    </a:lnTo>
                    <a:lnTo>
                      <a:pt x="168" y="687"/>
                    </a:lnTo>
                    <a:lnTo>
                      <a:pt x="168" y="688"/>
                    </a:lnTo>
                    <a:lnTo>
                      <a:pt x="165" y="688"/>
                    </a:lnTo>
                    <a:lnTo>
                      <a:pt x="165" y="692"/>
                    </a:lnTo>
                    <a:lnTo>
                      <a:pt x="162" y="696"/>
                    </a:lnTo>
                    <a:lnTo>
                      <a:pt x="161" y="696"/>
                    </a:lnTo>
                    <a:lnTo>
                      <a:pt x="162" y="696"/>
                    </a:lnTo>
                    <a:lnTo>
                      <a:pt x="162" y="692"/>
                    </a:lnTo>
                    <a:lnTo>
                      <a:pt x="164" y="692"/>
                    </a:lnTo>
                    <a:lnTo>
                      <a:pt x="162" y="691"/>
                    </a:lnTo>
                    <a:lnTo>
                      <a:pt x="160" y="688"/>
                    </a:lnTo>
                    <a:lnTo>
                      <a:pt x="154" y="687"/>
                    </a:lnTo>
                    <a:lnTo>
                      <a:pt x="153" y="687"/>
                    </a:lnTo>
                    <a:lnTo>
                      <a:pt x="153" y="688"/>
                    </a:lnTo>
                    <a:lnTo>
                      <a:pt x="152" y="688"/>
                    </a:lnTo>
                    <a:lnTo>
                      <a:pt x="152" y="687"/>
                    </a:lnTo>
                    <a:lnTo>
                      <a:pt x="153" y="681"/>
                    </a:lnTo>
                    <a:lnTo>
                      <a:pt x="150" y="681"/>
                    </a:lnTo>
                    <a:lnTo>
                      <a:pt x="145" y="681"/>
                    </a:lnTo>
                    <a:lnTo>
                      <a:pt x="145" y="687"/>
                    </a:lnTo>
                    <a:lnTo>
                      <a:pt x="143" y="687"/>
                    </a:lnTo>
                    <a:lnTo>
                      <a:pt x="142" y="687"/>
                    </a:lnTo>
                    <a:lnTo>
                      <a:pt x="141" y="681"/>
                    </a:lnTo>
                    <a:lnTo>
                      <a:pt x="141" y="687"/>
                    </a:lnTo>
                    <a:lnTo>
                      <a:pt x="139" y="687"/>
                    </a:lnTo>
                    <a:lnTo>
                      <a:pt x="138" y="681"/>
                    </a:lnTo>
                    <a:lnTo>
                      <a:pt x="137" y="688"/>
                    </a:lnTo>
                    <a:lnTo>
                      <a:pt x="134" y="688"/>
                    </a:lnTo>
                    <a:lnTo>
                      <a:pt x="133" y="688"/>
                    </a:lnTo>
                    <a:lnTo>
                      <a:pt x="131" y="688"/>
                    </a:lnTo>
                    <a:lnTo>
                      <a:pt x="130" y="688"/>
                    </a:lnTo>
                    <a:lnTo>
                      <a:pt x="130" y="687"/>
                    </a:lnTo>
                    <a:lnTo>
                      <a:pt x="127" y="681"/>
                    </a:lnTo>
                    <a:lnTo>
                      <a:pt x="124" y="681"/>
                    </a:lnTo>
                    <a:lnTo>
                      <a:pt x="123" y="687"/>
                    </a:lnTo>
                    <a:lnTo>
                      <a:pt x="120" y="688"/>
                    </a:lnTo>
                    <a:lnTo>
                      <a:pt x="119" y="688"/>
                    </a:lnTo>
                    <a:lnTo>
                      <a:pt x="120" y="688"/>
                    </a:lnTo>
                    <a:lnTo>
                      <a:pt x="120" y="681"/>
                    </a:lnTo>
                    <a:lnTo>
                      <a:pt x="118" y="677"/>
                    </a:lnTo>
                    <a:lnTo>
                      <a:pt x="120" y="673"/>
                    </a:lnTo>
                    <a:lnTo>
                      <a:pt x="118" y="668"/>
                    </a:lnTo>
                    <a:lnTo>
                      <a:pt x="120" y="662"/>
                    </a:lnTo>
                    <a:lnTo>
                      <a:pt x="124" y="662"/>
                    </a:lnTo>
                    <a:lnTo>
                      <a:pt x="124" y="661"/>
                    </a:lnTo>
                    <a:lnTo>
                      <a:pt x="120" y="661"/>
                    </a:lnTo>
                    <a:lnTo>
                      <a:pt x="123" y="658"/>
                    </a:lnTo>
                    <a:lnTo>
                      <a:pt x="124" y="658"/>
                    </a:lnTo>
                    <a:lnTo>
                      <a:pt x="127" y="658"/>
                    </a:lnTo>
                    <a:lnTo>
                      <a:pt x="130" y="662"/>
                    </a:lnTo>
                    <a:lnTo>
                      <a:pt x="131" y="661"/>
                    </a:lnTo>
                    <a:lnTo>
                      <a:pt x="130" y="658"/>
                    </a:lnTo>
                    <a:lnTo>
                      <a:pt x="131" y="658"/>
                    </a:lnTo>
                    <a:lnTo>
                      <a:pt x="133" y="658"/>
                    </a:lnTo>
                    <a:lnTo>
                      <a:pt x="134" y="658"/>
                    </a:lnTo>
                    <a:lnTo>
                      <a:pt x="133" y="658"/>
                    </a:lnTo>
                    <a:lnTo>
                      <a:pt x="131" y="662"/>
                    </a:lnTo>
                    <a:lnTo>
                      <a:pt x="133" y="661"/>
                    </a:lnTo>
                    <a:lnTo>
                      <a:pt x="134" y="661"/>
                    </a:lnTo>
                    <a:lnTo>
                      <a:pt x="137" y="658"/>
                    </a:lnTo>
                    <a:lnTo>
                      <a:pt x="139" y="658"/>
                    </a:lnTo>
                    <a:lnTo>
                      <a:pt x="138" y="657"/>
                    </a:lnTo>
                    <a:lnTo>
                      <a:pt x="141" y="654"/>
                    </a:lnTo>
                    <a:lnTo>
                      <a:pt x="141" y="653"/>
                    </a:lnTo>
                    <a:lnTo>
                      <a:pt x="142" y="653"/>
                    </a:lnTo>
                    <a:lnTo>
                      <a:pt x="143" y="647"/>
                    </a:lnTo>
                    <a:lnTo>
                      <a:pt x="145" y="647"/>
                    </a:lnTo>
                    <a:lnTo>
                      <a:pt x="145" y="646"/>
                    </a:lnTo>
                    <a:lnTo>
                      <a:pt x="145" y="643"/>
                    </a:lnTo>
                    <a:lnTo>
                      <a:pt x="148" y="643"/>
                    </a:lnTo>
                    <a:lnTo>
                      <a:pt x="154" y="643"/>
                    </a:lnTo>
                    <a:lnTo>
                      <a:pt x="154" y="639"/>
                    </a:lnTo>
                    <a:lnTo>
                      <a:pt x="160" y="635"/>
                    </a:lnTo>
                    <a:lnTo>
                      <a:pt x="161" y="633"/>
                    </a:lnTo>
                    <a:lnTo>
                      <a:pt x="162" y="633"/>
                    </a:lnTo>
                    <a:lnTo>
                      <a:pt x="164" y="631"/>
                    </a:lnTo>
                    <a:lnTo>
                      <a:pt x="168" y="624"/>
                    </a:lnTo>
                    <a:lnTo>
                      <a:pt x="172" y="623"/>
                    </a:lnTo>
                    <a:lnTo>
                      <a:pt x="175" y="618"/>
                    </a:lnTo>
                    <a:lnTo>
                      <a:pt x="175" y="614"/>
                    </a:lnTo>
                    <a:lnTo>
                      <a:pt x="184" y="608"/>
                    </a:lnTo>
                    <a:lnTo>
                      <a:pt x="185" y="603"/>
                    </a:lnTo>
                    <a:lnTo>
                      <a:pt x="184" y="601"/>
                    </a:lnTo>
                    <a:lnTo>
                      <a:pt x="184" y="599"/>
                    </a:lnTo>
                    <a:lnTo>
                      <a:pt x="185" y="599"/>
                    </a:lnTo>
                    <a:lnTo>
                      <a:pt x="188" y="599"/>
                    </a:lnTo>
                    <a:lnTo>
                      <a:pt x="187" y="599"/>
                    </a:lnTo>
                    <a:lnTo>
                      <a:pt x="194" y="595"/>
                    </a:lnTo>
                    <a:lnTo>
                      <a:pt x="198" y="595"/>
                    </a:lnTo>
                    <a:lnTo>
                      <a:pt x="198" y="593"/>
                    </a:lnTo>
                    <a:lnTo>
                      <a:pt x="199" y="593"/>
                    </a:lnTo>
                    <a:lnTo>
                      <a:pt x="202" y="591"/>
                    </a:lnTo>
                    <a:lnTo>
                      <a:pt x="203" y="593"/>
                    </a:lnTo>
                    <a:lnTo>
                      <a:pt x="208" y="591"/>
                    </a:lnTo>
                    <a:lnTo>
                      <a:pt x="207" y="593"/>
                    </a:lnTo>
                    <a:lnTo>
                      <a:pt x="207" y="595"/>
                    </a:lnTo>
                    <a:lnTo>
                      <a:pt x="208" y="599"/>
                    </a:lnTo>
                    <a:lnTo>
                      <a:pt x="211" y="599"/>
                    </a:lnTo>
                    <a:lnTo>
                      <a:pt x="213" y="599"/>
                    </a:lnTo>
                    <a:lnTo>
                      <a:pt x="215" y="595"/>
                    </a:lnTo>
                    <a:lnTo>
                      <a:pt x="217" y="593"/>
                    </a:lnTo>
                    <a:lnTo>
                      <a:pt x="225" y="597"/>
                    </a:lnTo>
                    <a:lnTo>
                      <a:pt x="234" y="593"/>
                    </a:lnTo>
                    <a:lnTo>
                      <a:pt x="238" y="593"/>
                    </a:lnTo>
                    <a:lnTo>
                      <a:pt x="244" y="593"/>
                    </a:lnTo>
                    <a:lnTo>
                      <a:pt x="244" y="591"/>
                    </a:lnTo>
                    <a:lnTo>
                      <a:pt x="253" y="586"/>
                    </a:lnTo>
                    <a:lnTo>
                      <a:pt x="256" y="588"/>
                    </a:lnTo>
                    <a:lnTo>
                      <a:pt x="263" y="586"/>
                    </a:lnTo>
                    <a:lnTo>
                      <a:pt x="265" y="588"/>
                    </a:lnTo>
                    <a:lnTo>
                      <a:pt x="267" y="586"/>
                    </a:lnTo>
                    <a:lnTo>
                      <a:pt x="268" y="588"/>
                    </a:lnTo>
                    <a:lnTo>
                      <a:pt x="269" y="586"/>
                    </a:lnTo>
                    <a:lnTo>
                      <a:pt x="274" y="586"/>
                    </a:lnTo>
                    <a:lnTo>
                      <a:pt x="274" y="582"/>
                    </a:lnTo>
                    <a:lnTo>
                      <a:pt x="279" y="578"/>
                    </a:lnTo>
                    <a:lnTo>
                      <a:pt x="282" y="582"/>
                    </a:lnTo>
                    <a:lnTo>
                      <a:pt x="282" y="586"/>
                    </a:lnTo>
                    <a:lnTo>
                      <a:pt x="280" y="586"/>
                    </a:lnTo>
                    <a:lnTo>
                      <a:pt x="278" y="591"/>
                    </a:lnTo>
                    <a:lnTo>
                      <a:pt x="278" y="593"/>
                    </a:lnTo>
                    <a:lnTo>
                      <a:pt x="279" y="593"/>
                    </a:lnTo>
                    <a:lnTo>
                      <a:pt x="279" y="591"/>
                    </a:lnTo>
                    <a:lnTo>
                      <a:pt x="280" y="593"/>
                    </a:lnTo>
                    <a:lnTo>
                      <a:pt x="282" y="595"/>
                    </a:lnTo>
                    <a:lnTo>
                      <a:pt x="282" y="593"/>
                    </a:lnTo>
                    <a:lnTo>
                      <a:pt x="282" y="599"/>
                    </a:lnTo>
                    <a:lnTo>
                      <a:pt x="284" y="597"/>
                    </a:lnTo>
                    <a:lnTo>
                      <a:pt x="284" y="599"/>
                    </a:lnTo>
                    <a:lnTo>
                      <a:pt x="286" y="597"/>
                    </a:lnTo>
                    <a:lnTo>
                      <a:pt x="286" y="595"/>
                    </a:lnTo>
                    <a:lnTo>
                      <a:pt x="284" y="595"/>
                    </a:lnTo>
                    <a:lnTo>
                      <a:pt x="284" y="593"/>
                    </a:lnTo>
                    <a:lnTo>
                      <a:pt x="286" y="593"/>
                    </a:lnTo>
                    <a:lnTo>
                      <a:pt x="286" y="591"/>
                    </a:lnTo>
                    <a:lnTo>
                      <a:pt x="287" y="593"/>
                    </a:lnTo>
                    <a:lnTo>
                      <a:pt x="290" y="593"/>
                    </a:lnTo>
                    <a:lnTo>
                      <a:pt x="290" y="597"/>
                    </a:lnTo>
                    <a:lnTo>
                      <a:pt x="291" y="595"/>
                    </a:lnTo>
                    <a:lnTo>
                      <a:pt x="295" y="593"/>
                    </a:lnTo>
                    <a:lnTo>
                      <a:pt x="294" y="597"/>
                    </a:lnTo>
                    <a:lnTo>
                      <a:pt x="298" y="597"/>
                    </a:lnTo>
                    <a:lnTo>
                      <a:pt x="299" y="593"/>
                    </a:lnTo>
                    <a:lnTo>
                      <a:pt x="298" y="593"/>
                    </a:lnTo>
                    <a:lnTo>
                      <a:pt x="295" y="593"/>
                    </a:lnTo>
                    <a:lnTo>
                      <a:pt x="299" y="593"/>
                    </a:lnTo>
                    <a:lnTo>
                      <a:pt x="302" y="593"/>
                    </a:lnTo>
                    <a:lnTo>
                      <a:pt x="301" y="591"/>
                    </a:lnTo>
                    <a:lnTo>
                      <a:pt x="303" y="591"/>
                    </a:lnTo>
                    <a:lnTo>
                      <a:pt x="302" y="588"/>
                    </a:lnTo>
                    <a:lnTo>
                      <a:pt x="303" y="588"/>
                    </a:lnTo>
                    <a:lnTo>
                      <a:pt x="306" y="588"/>
                    </a:lnTo>
                    <a:lnTo>
                      <a:pt x="306" y="586"/>
                    </a:lnTo>
                    <a:lnTo>
                      <a:pt x="306" y="584"/>
                    </a:lnTo>
                    <a:lnTo>
                      <a:pt x="309" y="582"/>
                    </a:lnTo>
                    <a:lnTo>
                      <a:pt x="310" y="582"/>
                    </a:lnTo>
                    <a:lnTo>
                      <a:pt x="310" y="584"/>
                    </a:lnTo>
                    <a:lnTo>
                      <a:pt x="310" y="586"/>
                    </a:lnTo>
                    <a:lnTo>
                      <a:pt x="311" y="578"/>
                    </a:lnTo>
                    <a:lnTo>
                      <a:pt x="307" y="574"/>
                    </a:lnTo>
                    <a:lnTo>
                      <a:pt x="307" y="569"/>
                    </a:lnTo>
                    <a:lnTo>
                      <a:pt x="306" y="567"/>
                    </a:lnTo>
                    <a:lnTo>
                      <a:pt x="306" y="565"/>
                    </a:lnTo>
                    <a:lnTo>
                      <a:pt x="307" y="565"/>
                    </a:lnTo>
                    <a:lnTo>
                      <a:pt x="310" y="559"/>
                    </a:lnTo>
                    <a:lnTo>
                      <a:pt x="311" y="557"/>
                    </a:lnTo>
                    <a:lnTo>
                      <a:pt x="311" y="550"/>
                    </a:lnTo>
                    <a:lnTo>
                      <a:pt x="316" y="550"/>
                    </a:lnTo>
                    <a:lnTo>
                      <a:pt x="318" y="544"/>
                    </a:lnTo>
                    <a:lnTo>
                      <a:pt x="321" y="544"/>
                    </a:lnTo>
                    <a:lnTo>
                      <a:pt x="330" y="531"/>
                    </a:lnTo>
                    <a:lnTo>
                      <a:pt x="335" y="520"/>
                    </a:lnTo>
                    <a:lnTo>
                      <a:pt x="336" y="515"/>
                    </a:lnTo>
                    <a:lnTo>
                      <a:pt x="336" y="508"/>
                    </a:lnTo>
                    <a:lnTo>
                      <a:pt x="335" y="504"/>
                    </a:lnTo>
                    <a:lnTo>
                      <a:pt x="335" y="500"/>
                    </a:lnTo>
                    <a:lnTo>
                      <a:pt x="333" y="500"/>
                    </a:lnTo>
                    <a:lnTo>
                      <a:pt x="333" y="496"/>
                    </a:lnTo>
                    <a:lnTo>
                      <a:pt x="335" y="490"/>
                    </a:lnTo>
                    <a:lnTo>
                      <a:pt x="335" y="489"/>
                    </a:lnTo>
                    <a:lnTo>
                      <a:pt x="336" y="485"/>
                    </a:lnTo>
                    <a:lnTo>
                      <a:pt x="339" y="485"/>
                    </a:lnTo>
                    <a:lnTo>
                      <a:pt x="343" y="485"/>
                    </a:lnTo>
                    <a:lnTo>
                      <a:pt x="345" y="482"/>
                    </a:lnTo>
                    <a:lnTo>
                      <a:pt x="348" y="478"/>
                    </a:lnTo>
                    <a:lnTo>
                      <a:pt x="353" y="474"/>
                    </a:lnTo>
                    <a:lnTo>
                      <a:pt x="356" y="475"/>
                    </a:lnTo>
                    <a:lnTo>
                      <a:pt x="356" y="478"/>
                    </a:lnTo>
                    <a:lnTo>
                      <a:pt x="358" y="482"/>
                    </a:lnTo>
                    <a:lnTo>
                      <a:pt x="353" y="482"/>
                    </a:lnTo>
                    <a:lnTo>
                      <a:pt x="352" y="485"/>
                    </a:lnTo>
                    <a:lnTo>
                      <a:pt x="353" y="485"/>
                    </a:lnTo>
                    <a:lnTo>
                      <a:pt x="353" y="489"/>
                    </a:lnTo>
                    <a:lnTo>
                      <a:pt x="352" y="489"/>
                    </a:lnTo>
                    <a:lnTo>
                      <a:pt x="348" y="489"/>
                    </a:lnTo>
                    <a:lnTo>
                      <a:pt x="347" y="493"/>
                    </a:lnTo>
                    <a:lnTo>
                      <a:pt x="345" y="496"/>
                    </a:lnTo>
                    <a:lnTo>
                      <a:pt x="344" y="496"/>
                    </a:lnTo>
                    <a:lnTo>
                      <a:pt x="343" y="493"/>
                    </a:lnTo>
                    <a:lnTo>
                      <a:pt x="339" y="500"/>
                    </a:lnTo>
                    <a:lnTo>
                      <a:pt x="340" y="500"/>
                    </a:lnTo>
                    <a:lnTo>
                      <a:pt x="339" y="500"/>
                    </a:lnTo>
                    <a:lnTo>
                      <a:pt x="339" y="504"/>
                    </a:lnTo>
                    <a:lnTo>
                      <a:pt x="343" y="501"/>
                    </a:lnTo>
                    <a:lnTo>
                      <a:pt x="343" y="504"/>
                    </a:lnTo>
                    <a:lnTo>
                      <a:pt x="344" y="504"/>
                    </a:lnTo>
                    <a:lnTo>
                      <a:pt x="345" y="501"/>
                    </a:lnTo>
                    <a:lnTo>
                      <a:pt x="347" y="501"/>
                    </a:lnTo>
                    <a:lnTo>
                      <a:pt x="347" y="508"/>
                    </a:lnTo>
                    <a:lnTo>
                      <a:pt x="344" y="515"/>
                    </a:lnTo>
                    <a:lnTo>
                      <a:pt x="348" y="519"/>
                    </a:lnTo>
                    <a:lnTo>
                      <a:pt x="352" y="520"/>
                    </a:lnTo>
                    <a:lnTo>
                      <a:pt x="356" y="520"/>
                    </a:lnTo>
                    <a:lnTo>
                      <a:pt x="358" y="519"/>
                    </a:lnTo>
                    <a:lnTo>
                      <a:pt x="360" y="515"/>
                    </a:lnTo>
                    <a:lnTo>
                      <a:pt x="360" y="512"/>
                    </a:lnTo>
                    <a:lnTo>
                      <a:pt x="360" y="509"/>
                    </a:lnTo>
                    <a:lnTo>
                      <a:pt x="370" y="508"/>
                    </a:lnTo>
                    <a:lnTo>
                      <a:pt x="379" y="504"/>
                    </a:lnTo>
                    <a:lnTo>
                      <a:pt x="381" y="500"/>
                    </a:lnTo>
                    <a:lnTo>
                      <a:pt x="386" y="496"/>
                    </a:lnTo>
                    <a:lnTo>
                      <a:pt x="390" y="496"/>
                    </a:lnTo>
                    <a:lnTo>
                      <a:pt x="396" y="489"/>
                    </a:lnTo>
                    <a:lnTo>
                      <a:pt x="401" y="485"/>
                    </a:lnTo>
                    <a:lnTo>
                      <a:pt x="405" y="474"/>
                    </a:lnTo>
                    <a:lnTo>
                      <a:pt x="409" y="470"/>
                    </a:lnTo>
                    <a:lnTo>
                      <a:pt x="410" y="460"/>
                    </a:lnTo>
                    <a:lnTo>
                      <a:pt x="412" y="459"/>
                    </a:lnTo>
                    <a:lnTo>
                      <a:pt x="419" y="452"/>
                    </a:lnTo>
                    <a:lnTo>
                      <a:pt x="427" y="446"/>
                    </a:lnTo>
                    <a:lnTo>
                      <a:pt x="431" y="441"/>
                    </a:lnTo>
                    <a:lnTo>
                      <a:pt x="432" y="437"/>
                    </a:lnTo>
                    <a:lnTo>
                      <a:pt x="433" y="433"/>
                    </a:lnTo>
                    <a:lnTo>
                      <a:pt x="433" y="425"/>
                    </a:lnTo>
                    <a:lnTo>
                      <a:pt x="436" y="421"/>
                    </a:lnTo>
                    <a:lnTo>
                      <a:pt x="440" y="408"/>
                    </a:lnTo>
                    <a:lnTo>
                      <a:pt x="443" y="404"/>
                    </a:lnTo>
                    <a:lnTo>
                      <a:pt x="446" y="399"/>
                    </a:lnTo>
                    <a:lnTo>
                      <a:pt x="451" y="385"/>
                    </a:lnTo>
                    <a:lnTo>
                      <a:pt x="451" y="370"/>
                    </a:lnTo>
                    <a:lnTo>
                      <a:pt x="454" y="370"/>
                    </a:lnTo>
                    <a:lnTo>
                      <a:pt x="455" y="363"/>
                    </a:lnTo>
                    <a:lnTo>
                      <a:pt x="456" y="352"/>
                    </a:lnTo>
                    <a:lnTo>
                      <a:pt x="456" y="340"/>
                    </a:lnTo>
                    <a:lnTo>
                      <a:pt x="455" y="337"/>
                    </a:lnTo>
                    <a:lnTo>
                      <a:pt x="451" y="336"/>
                    </a:lnTo>
                    <a:lnTo>
                      <a:pt x="450" y="336"/>
                    </a:lnTo>
                    <a:lnTo>
                      <a:pt x="448" y="337"/>
                    </a:lnTo>
                    <a:lnTo>
                      <a:pt x="446" y="337"/>
                    </a:lnTo>
                    <a:lnTo>
                      <a:pt x="443" y="332"/>
                    </a:lnTo>
                    <a:lnTo>
                      <a:pt x="444" y="332"/>
                    </a:lnTo>
                    <a:lnTo>
                      <a:pt x="443" y="328"/>
                    </a:lnTo>
                    <a:lnTo>
                      <a:pt x="448" y="329"/>
                    </a:lnTo>
                    <a:lnTo>
                      <a:pt x="451" y="328"/>
                    </a:lnTo>
                    <a:lnTo>
                      <a:pt x="455" y="314"/>
                    </a:lnTo>
                    <a:lnTo>
                      <a:pt x="455" y="310"/>
                    </a:lnTo>
                    <a:lnTo>
                      <a:pt x="451" y="303"/>
                    </a:lnTo>
                    <a:lnTo>
                      <a:pt x="451" y="295"/>
                    </a:lnTo>
                    <a:lnTo>
                      <a:pt x="451" y="294"/>
                    </a:lnTo>
                    <a:lnTo>
                      <a:pt x="450" y="294"/>
                    </a:lnTo>
                    <a:lnTo>
                      <a:pt x="454" y="288"/>
                    </a:lnTo>
                    <a:lnTo>
                      <a:pt x="455" y="284"/>
                    </a:lnTo>
                    <a:lnTo>
                      <a:pt x="458" y="284"/>
                    </a:lnTo>
                    <a:lnTo>
                      <a:pt x="461" y="284"/>
                    </a:lnTo>
                    <a:lnTo>
                      <a:pt x="463" y="280"/>
                    </a:lnTo>
                    <a:lnTo>
                      <a:pt x="466" y="268"/>
                    </a:lnTo>
                    <a:lnTo>
                      <a:pt x="469" y="268"/>
                    </a:lnTo>
                    <a:lnTo>
                      <a:pt x="466" y="265"/>
                    </a:lnTo>
                    <a:lnTo>
                      <a:pt x="466" y="261"/>
                    </a:lnTo>
                    <a:lnTo>
                      <a:pt x="463" y="261"/>
                    </a:lnTo>
                    <a:lnTo>
                      <a:pt x="466" y="259"/>
                    </a:lnTo>
                    <a:lnTo>
                      <a:pt x="467" y="254"/>
                    </a:lnTo>
                    <a:lnTo>
                      <a:pt x="473" y="257"/>
                    </a:lnTo>
                    <a:lnTo>
                      <a:pt x="475" y="254"/>
                    </a:lnTo>
                    <a:lnTo>
                      <a:pt x="480" y="257"/>
                    </a:lnTo>
                    <a:lnTo>
                      <a:pt x="478" y="264"/>
                    </a:lnTo>
                    <a:lnTo>
                      <a:pt x="480" y="269"/>
                    </a:lnTo>
                    <a:lnTo>
                      <a:pt x="481" y="273"/>
                    </a:lnTo>
                    <a:lnTo>
                      <a:pt x="481" y="279"/>
                    </a:lnTo>
                    <a:lnTo>
                      <a:pt x="482" y="279"/>
                    </a:lnTo>
                    <a:lnTo>
                      <a:pt x="485" y="279"/>
                    </a:lnTo>
                    <a:lnTo>
                      <a:pt x="485" y="276"/>
                    </a:lnTo>
                    <a:lnTo>
                      <a:pt x="488" y="273"/>
                    </a:lnTo>
                    <a:lnTo>
                      <a:pt x="486" y="269"/>
                    </a:lnTo>
                    <a:lnTo>
                      <a:pt x="488" y="268"/>
                    </a:lnTo>
                    <a:lnTo>
                      <a:pt x="489" y="269"/>
                    </a:lnTo>
                    <a:lnTo>
                      <a:pt x="490" y="269"/>
                    </a:lnTo>
                    <a:lnTo>
                      <a:pt x="493" y="273"/>
                    </a:lnTo>
                    <a:lnTo>
                      <a:pt x="496" y="276"/>
                    </a:lnTo>
                    <a:lnTo>
                      <a:pt x="497" y="273"/>
                    </a:lnTo>
                    <a:lnTo>
                      <a:pt x="498" y="273"/>
                    </a:lnTo>
                    <a:lnTo>
                      <a:pt x="500" y="268"/>
                    </a:lnTo>
                    <a:lnTo>
                      <a:pt x="500" y="264"/>
                    </a:lnTo>
                    <a:lnTo>
                      <a:pt x="501" y="259"/>
                    </a:lnTo>
                    <a:lnTo>
                      <a:pt x="500" y="254"/>
                    </a:lnTo>
                    <a:lnTo>
                      <a:pt x="498" y="253"/>
                    </a:lnTo>
                    <a:lnTo>
                      <a:pt x="497" y="253"/>
                    </a:lnTo>
                    <a:lnTo>
                      <a:pt x="496" y="254"/>
                    </a:lnTo>
                    <a:lnTo>
                      <a:pt x="497" y="254"/>
                    </a:lnTo>
                    <a:lnTo>
                      <a:pt x="493" y="257"/>
                    </a:lnTo>
                    <a:lnTo>
                      <a:pt x="490" y="257"/>
                    </a:lnTo>
                    <a:lnTo>
                      <a:pt x="489" y="259"/>
                    </a:lnTo>
                    <a:lnTo>
                      <a:pt x="488" y="259"/>
                    </a:lnTo>
                    <a:lnTo>
                      <a:pt x="485" y="261"/>
                    </a:lnTo>
                    <a:lnTo>
                      <a:pt x="484" y="259"/>
                    </a:lnTo>
                    <a:lnTo>
                      <a:pt x="482" y="259"/>
                    </a:lnTo>
                    <a:lnTo>
                      <a:pt x="484" y="254"/>
                    </a:lnTo>
                    <a:lnTo>
                      <a:pt x="485" y="249"/>
                    </a:lnTo>
                    <a:lnTo>
                      <a:pt x="485" y="244"/>
                    </a:lnTo>
                    <a:lnTo>
                      <a:pt x="488" y="242"/>
                    </a:lnTo>
                    <a:lnTo>
                      <a:pt x="489" y="238"/>
                    </a:lnTo>
                    <a:lnTo>
                      <a:pt x="492" y="240"/>
                    </a:lnTo>
                    <a:lnTo>
                      <a:pt x="493" y="242"/>
                    </a:lnTo>
                    <a:lnTo>
                      <a:pt x="496" y="242"/>
                    </a:lnTo>
                    <a:close/>
                    <a:moveTo>
                      <a:pt x="255" y="680"/>
                    </a:moveTo>
                    <a:lnTo>
                      <a:pt x="255" y="681"/>
                    </a:lnTo>
                    <a:lnTo>
                      <a:pt x="255" y="687"/>
                    </a:lnTo>
                    <a:lnTo>
                      <a:pt x="259" y="687"/>
                    </a:lnTo>
                    <a:lnTo>
                      <a:pt x="260" y="688"/>
                    </a:lnTo>
                    <a:lnTo>
                      <a:pt x="260" y="691"/>
                    </a:lnTo>
                    <a:lnTo>
                      <a:pt x="259" y="692"/>
                    </a:lnTo>
                    <a:lnTo>
                      <a:pt x="260" y="692"/>
                    </a:lnTo>
                    <a:lnTo>
                      <a:pt x="259" y="695"/>
                    </a:lnTo>
                    <a:lnTo>
                      <a:pt x="263" y="695"/>
                    </a:lnTo>
                    <a:lnTo>
                      <a:pt x="257" y="696"/>
                    </a:lnTo>
                    <a:lnTo>
                      <a:pt x="252" y="703"/>
                    </a:lnTo>
                    <a:lnTo>
                      <a:pt x="248" y="707"/>
                    </a:lnTo>
                    <a:lnTo>
                      <a:pt x="248" y="710"/>
                    </a:lnTo>
                    <a:lnTo>
                      <a:pt x="245" y="711"/>
                    </a:lnTo>
                    <a:lnTo>
                      <a:pt x="244" y="718"/>
                    </a:lnTo>
                    <a:lnTo>
                      <a:pt x="241" y="725"/>
                    </a:lnTo>
                    <a:lnTo>
                      <a:pt x="240" y="731"/>
                    </a:lnTo>
                    <a:lnTo>
                      <a:pt x="238" y="726"/>
                    </a:lnTo>
                    <a:lnTo>
                      <a:pt x="236" y="725"/>
                    </a:lnTo>
                    <a:lnTo>
                      <a:pt x="234" y="722"/>
                    </a:lnTo>
                    <a:lnTo>
                      <a:pt x="234" y="718"/>
                    </a:lnTo>
                    <a:lnTo>
                      <a:pt x="232" y="717"/>
                    </a:lnTo>
                    <a:lnTo>
                      <a:pt x="223" y="711"/>
                    </a:lnTo>
                    <a:lnTo>
                      <a:pt x="219" y="714"/>
                    </a:lnTo>
                    <a:lnTo>
                      <a:pt x="217" y="717"/>
                    </a:lnTo>
                    <a:lnTo>
                      <a:pt x="214" y="718"/>
                    </a:lnTo>
                    <a:lnTo>
                      <a:pt x="214" y="721"/>
                    </a:lnTo>
                    <a:lnTo>
                      <a:pt x="211" y="722"/>
                    </a:lnTo>
                    <a:lnTo>
                      <a:pt x="210" y="725"/>
                    </a:lnTo>
                    <a:lnTo>
                      <a:pt x="208" y="722"/>
                    </a:lnTo>
                    <a:lnTo>
                      <a:pt x="207" y="722"/>
                    </a:lnTo>
                    <a:lnTo>
                      <a:pt x="207" y="726"/>
                    </a:lnTo>
                    <a:lnTo>
                      <a:pt x="207" y="731"/>
                    </a:lnTo>
                    <a:lnTo>
                      <a:pt x="206" y="736"/>
                    </a:lnTo>
                    <a:lnTo>
                      <a:pt x="203" y="736"/>
                    </a:lnTo>
                    <a:lnTo>
                      <a:pt x="202" y="740"/>
                    </a:lnTo>
                    <a:lnTo>
                      <a:pt x="202" y="744"/>
                    </a:lnTo>
                    <a:lnTo>
                      <a:pt x="199" y="744"/>
                    </a:lnTo>
                    <a:lnTo>
                      <a:pt x="198" y="744"/>
                    </a:lnTo>
                    <a:lnTo>
                      <a:pt x="198" y="752"/>
                    </a:lnTo>
                    <a:lnTo>
                      <a:pt x="198" y="755"/>
                    </a:lnTo>
                    <a:lnTo>
                      <a:pt x="199" y="759"/>
                    </a:lnTo>
                    <a:lnTo>
                      <a:pt x="198" y="760"/>
                    </a:lnTo>
                    <a:lnTo>
                      <a:pt x="198" y="759"/>
                    </a:lnTo>
                    <a:lnTo>
                      <a:pt x="196" y="759"/>
                    </a:lnTo>
                    <a:lnTo>
                      <a:pt x="194" y="759"/>
                    </a:lnTo>
                    <a:lnTo>
                      <a:pt x="190" y="759"/>
                    </a:lnTo>
                    <a:lnTo>
                      <a:pt x="188" y="759"/>
                    </a:lnTo>
                    <a:lnTo>
                      <a:pt x="185" y="756"/>
                    </a:lnTo>
                    <a:lnTo>
                      <a:pt x="184" y="759"/>
                    </a:lnTo>
                    <a:lnTo>
                      <a:pt x="184" y="752"/>
                    </a:lnTo>
                    <a:lnTo>
                      <a:pt x="185" y="750"/>
                    </a:lnTo>
                    <a:lnTo>
                      <a:pt x="185" y="748"/>
                    </a:lnTo>
                    <a:lnTo>
                      <a:pt x="183" y="748"/>
                    </a:lnTo>
                    <a:lnTo>
                      <a:pt x="181" y="748"/>
                    </a:lnTo>
                    <a:lnTo>
                      <a:pt x="180" y="748"/>
                    </a:lnTo>
                    <a:lnTo>
                      <a:pt x="179" y="748"/>
                    </a:lnTo>
                    <a:lnTo>
                      <a:pt x="180" y="750"/>
                    </a:lnTo>
                    <a:lnTo>
                      <a:pt x="179" y="748"/>
                    </a:lnTo>
                    <a:lnTo>
                      <a:pt x="179" y="744"/>
                    </a:lnTo>
                    <a:lnTo>
                      <a:pt x="179" y="741"/>
                    </a:lnTo>
                    <a:lnTo>
                      <a:pt x="175" y="741"/>
                    </a:lnTo>
                    <a:lnTo>
                      <a:pt x="179" y="741"/>
                    </a:lnTo>
                    <a:lnTo>
                      <a:pt x="179" y="740"/>
                    </a:lnTo>
                    <a:lnTo>
                      <a:pt x="177" y="737"/>
                    </a:lnTo>
                    <a:lnTo>
                      <a:pt x="179" y="737"/>
                    </a:lnTo>
                    <a:lnTo>
                      <a:pt x="176" y="736"/>
                    </a:lnTo>
                    <a:lnTo>
                      <a:pt x="177" y="736"/>
                    </a:lnTo>
                    <a:lnTo>
                      <a:pt x="176" y="736"/>
                    </a:lnTo>
                    <a:lnTo>
                      <a:pt x="175" y="736"/>
                    </a:lnTo>
                    <a:lnTo>
                      <a:pt x="179" y="736"/>
                    </a:lnTo>
                    <a:lnTo>
                      <a:pt x="180" y="731"/>
                    </a:lnTo>
                    <a:lnTo>
                      <a:pt x="179" y="731"/>
                    </a:lnTo>
                    <a:lnTo>
                      <a:pt x="179" y="729"/>
                    </a:lnTo>
                    <a:lnTo>
                      <a:pt x="179" y="726"/>
                    </a:lnTo>
                    <a:lnTo>
                      <a:pt x="175" y="726"/>
                    </a:lnTo>
                    <a:lnTo>
                      <a:pt x="175" y="725"/>
                    </a:lnTo>
                    <a:lnTo>
                      <a:pt x="175" y="722"/>
                    </a:lnTo>
                    <a:lnTo>
                      <a:pt x="175" y="725"/>
                    </a:lnTo>
                    <a:lnTo>
                      <a:pt x="175" y="722"/>
                    </a:lnTo>
                    <a:lnTo>
                      <a:pt x="175" y="718"/>
                    </a:lnTo>
                    <a:lnTo>
                      <a:pt x="173" y="717"/>
                    </a:lnTo>
                    <a:lnTo>
                      <a:pt x="173" y="718"/>
                    </a:lnTo>
                    <a:lnTo>
                      <a:pt x="172" y="718"/>
                    </a:lnTo>
                    <a:lnTo>
                      <a:pt x="168" y="722"/>
                    </a:lnTo>
                    <a:lnTo>
                      <a:pt x="165" y="725"/>
                    </a:lnTo>
                    <a:lnTo>
                      <a:pt x="164" y="725"/>
                    </a:lnTo>
                    <a:lnTo>
                      <a:pt x="164" y="722"/>
                    </a:lnTo>
                    <a:lnTo>
                      <a:pt x="162" y="725"/>
                    </a:lnTo>
                    <a:lnTo>
                      <a:pt x="161" y="725"/>
                    </a:lnTo>
                    <a:lnTo>
                      <a:pt x="164" y="721"/>
                    </a:lnTo>
                    <a:lnTo>
                      <a:pt x="165" y="721"/>
                    </a:lnTo>
                    <a:lnTo>
                      <a:pt x="165" y="718"/>
                    </a:lnTo>
                    <a:lnTo>
                      <a:pt x="169" y="718"/>
                    </a:lnTo>
                    <a:lnTo>
                      <a:pt x="171" y="717"/>
                    </a:lnTo>
                    <a:lnTo>
                      <a:pt x="175" y="711"/>
                    </a:lnTo>
                    <a:lnTo>
                      <a:pt x="179" y="707"/>
                    </a:lnTo>
                    <a:lnTo>
                      <a:pt x="184" y="703"/>
                    </a:lnTo>
                    <a:lnTo>
                      <a:pt x="185" y="699"/>
                    </a:lnTo>
                    <a:lnTo>
                      <a:pt x="185" y="691"/>
                    </a:lnTo>
                    <a:lnTo>
                      <a:pt x="188" y="691"/>
                    </a:lnTo>
                    <a:lnTo>
                      <a:pt x="190" y="687"/>
                    </a:lnTo>
                    <a:lnTo>
                      <a:pt x="194" y="681"/>
                    </a:lnTo>
                    <a:lnTo>
                      <a:pt x="194" y="677"/>
                    </a:lnTo>
                    <a:lnTo>
                      <a:pt x="195" y="677"/>
                    </a:lnTo>
                    <a:lnTo>
                      <a:pt x="198" y="677"/>
                    </a:lnTo>
                    <a:lnTo>
                      <a:pt x="199" y="681"/>
                    </a:lnTo>
                    <a:lnTo>
                      <a:pt x="200" y="688"/>
                    </a:lnTo>
                    <a:lnTo>
                      <a:pt x="203" y="688"/>
                    </a:lnTo>
                    <a:lnTo>
                      <a:pt x="206" y="688"/>
                    </a:lnTo>
                    <a:lnTo>
                      <a:pt x="207" y="688"/>
                    </a:lnTo>
                    <a:lnTo>
                      <a:pt x="208" y="687"/>
                    </a:lnTo>
                    <a:lnTo>
                      <a:pt x="210" y="688"/>
                    </a:lnTo>
                    <a:lnTo>
                      <a:pt x="211" y="687"/>
                    </a:lnTo>
                    <a:lnTo>
                      <a:pt x="211" y="688"/>
                    </a:lnTo>
                    <a:lnTo>
                      <a:pt x="215" y="688"/>
                    </a:lnTo>
                    <a:lnTo>
                      <a:pt x="219" y="681"/>
                    </a:lnTo>
                    <a:lnTo>
                      <a:pt x="221" y="677"/>
                    </a:lnTo>
                    <a:lnTo>
                      <a:pt x="219" y="673"/>
                    </a:lnTo>
                    <a:lnTo>
                      <a:pt x="217" y="668"/>
                    </a:lnTo>
                    <a:lnTo>
                      <a:pt x="221" y="669"/>
                    </a:lnTo>
                    <a:lnTo>
                      <a:pt x="221" y="672"/>
                    </a:lnTo>
                    <a:lnTo>
                      <a:pt x="225" y="668"/>
                    </a:lnTo>
                    <a:lnTo>
                      <a:pt x="229" y="662"/>
                    </a:lnTo>
                    <a:lnTo>
                      <a:pt x="230" y="662"/>
                    </a:lnTo>
                    <a:lnTo>
                      <a:pt x="237" y="662"/>
                    </a:lnTo>
                    <a:lnTo>
                      <a:pt x="238" y="662"/>
                    </a:lnTo>
                    <a:lnTo>
                      <a:pt x="238" y="661"/>
                    </a:lnTo>
                    <a:lnTo>
                      <a:pt x="240" y="662"/>
                    </a:lnTo>
                    <a:lnTo>
                      <a:pt x="240" y="665"/>
                    </a:lnTo>
                    <a:lnTo>
                      <a:pt x="242" y="662"/>
                    </a:lnTo>
                    <a:lnTo>
                      <a:pt x="244" y="665"/>
                    </a:lnTo>
                    <a:lnTo>
                      <a:pt x="244" y="668"/>
                    </a:lnTo>
                    <a:lnTo>
                      <a:pt x="246" y="668"/>
                    </a:lnTo>
                    <a:lnTo>
                      <a:pt x="249" y="668"/>
                    </a:lnTo>
                    <a:lnTo>
                      <a:pt x="249" y="672"/>
                    </a:lnTo>
                    <a:lnTo>
                      <a:pt x="255" y="672"/>
                    </a:lnTo>
                    <a:lnTo>
                      <a:pt x="256" y="669"/>
                    </a:lnTo>
                    <a:lnTo>
                      <a:pt x="255" y="673"/>
                    </a:lnTo>
                    <a:lnTo>
                      <a:pt x="256" y="673"/>
                    </a:lnTo>
                    <a:lnTo>
                      <a:pt x="259" y="669"/>
                    </a:lnTo>
                    <a:lnTo>
                      <a:pt x="257" y="673"/>
                    </a:lnTo>
                    <a:lnTo>
                      <a:pt x="255" y="673"/>
                    </a:lnTo>
                    <a:lnTo>
                      <a:pt x="257" y="676"/>
                    </a:lnTo>
                    <a:lnTo>
                      <a:pt x="256" y="677"/>
                    </a:lnTo>
                    <a:lnTo>
                      <a:pt x="255" y="681"/>
                    </a:lnTo>
                    <a:lnTo>
                      <a:pt x="255" y="680"/>
                    </a:lnTo>
                    <a:close/>
                    <a:moveTo>
                      <a:pt x="148" y="778"/>
                    </a:moveTo>
                    <a:lnTo>
                      <a:pt x="149" y="778"/>
                    </a:lnTo>
                    <a:lnTo>
                      <a:pt x="149" y="775"/>
                    </a:lnTo>
                    <a:lnTo>
                      <a:pt x="149" y="773"/>
                    </a:lnTo>
                    <a:lnTo>
                      <a:pt x="149" y="767"/>
                    </a:lnTo>
                    <a:lnTo>
                      <a:pt x="152" y="767"/>
                    </a:lnTo>
                    <a:lnTo>
                      <a:pt x="152" y="763"/>
                    </a:lnTo>
                    <a:lnTo>
                      <a:pt x="153" y="763"/>
                    </a:lnTo>
                    <a:lnTo>
                      <a:pt x="154" y="763"/>
                    </a:lnTo>
                    <a:lnTo>
                      <a:pt x="157" y="756"/>
                    </a:lnTo>
                    <a:lnTo>
                      <a:pt x="158" y="759"/>
                    </a:lnTo>
                    <a:lnTo>
                      <a:pt x="160" y="756"/>
                    </a:lnTo>
                    <a:lnTo>
                      <a:pt x="160" y="755"/>
                    </a:lnTo>
                    <a:lnTo>
                      <a:pt x="160" y="752"/>
                    </a:lnTo>
                    <a:lnTo>
                      <a:pt x="158" y="755"/>
                    </a:lnTo>
                    <a:lnTo>
                      <a:pt x="160" y="752"/>
                    </a:lnTo>
                    <a:lnTo>
                      <a:pt x="160" y="748"/>
                    </a:lnTo>
                    <a:lnTo>
                      <a:pt x="162" y="748"/>
                    </a:lnTo>
                    <a:lnTo>
                      <a:pt x="160" y="748"/>
                    </a:lnTo>
                    <a:lnTo>
                      <a:pt x="161" y="748"/>
                    </a:lnTo>
                    <a:lnTo>
                      <a:pt x="158" y="746"/>
                    </a:lnTo>
                    <a:lnTo>
                      <a:pt x="158" y="741"/>
                    </a:lnTo>
                    <a:lnTo>
                      <a:pt x="161" y="741"/>
                    </a:lnTo>
                    <a:lnTo>
                      <a:pt x="160" y="740"/>
                    </a:lnTo>
                    <a:lnTo>
                      <a:pt x="160" y="741"/>
                    </a:lnTo>
                    <a:lnTo>
                      <a:pt x="158" y="740"/>
                    </a:lnTo>
                    <a:lnTo>
                      <a:pt x="158" y="741"/>
                    </a:lnTo>
                    <a:lnTo>
                      <a:pt x="158" y="740"/>
                    </a:lnTo>
                    <a:lnTo>
                      <a:pt x="154" y="740"/>
                    </a:lnTo>
                    <a:lnTo>
                      <a:pt x="157" y="740"/>
                    </a:lnTo>
                    <a:lnTo>
                      <a:pt x="158" y="737"/>
                    </a:lnTo>
                    <a:lnTo>
                      <a:pt x="153" y="737"/>
                    </a:lnTo>
                    <a:lnTo>
                      <a:pt x="153" y="736"/>
                    </a:lnTo>
                    <a:lnTo>
                      <a:pt x="154" y="736"/>
                    </a:lnTo>
                    <a:lnTo>
                      <a:pt x="158" y="731"/>
                    </a:lnTo>
                    <a:lnTo>
                      <a:pt x="153" y="731"/>
                    </a:lnTo>
                    <a:lnTo>
                      <a:pt x="152" y="731"/>
                    </a:lnTo>
                    <a:lnTo>
                      <a:pt x="149" y="731"/>
                    </a:lnTo>
                    <a:lnTo>
                      <a:pt x="145" y="731"/>
                    </a:lnTo>
                    <a:lnTo>
                      <a:pt x="142" y="729"/>
                    </a:lnTo>
                    <a:lnTo>
                      <a:pt x="141" y="726"/>
                    </a:lnTo>
                    <a:lnTo>
                      <a:pt x="141" y="725"/>
                    </a:lnTo>
                    <a:lnTo>
                      <a:pt x="145" y="725"/>
                    </a:lnTo>
                    <a:lnTo>
                      <a:pt x="145" y="722"/>
                    </a:lnTo>
                    <a:lnTo>
                      <a:pt x="146" y="722"/>
                    </a:lnTo>
                    <a:lnTo>
                      <a:pt x="146" y="718"/>
                    </a:lnTo>
                    <a:lnTo>
                      <a:pt x="149" y="718"/>
                    </a:lnTo>
                    <a:lnTo>
                      <a:pt x="149" y="717"/>
                    </a:lnTo>
                    <a:lnTo>
                      <a:pt x="149" y="711"/>
                    </a:lnTo>
                    <a:lnTo>
                      <a:pt x="148" y="706"/>
                    </a:lnTo>
                    <a:lnTo>
                      <a:pt x="145" y="703"/>
                    </a:lnTo>
                    <a:lnTo>
                      <a:pt x="141" y="703"/>
                    </a:lnTo>
                    <a:lnTo>
                      <a:pt x="141" y="706"/>
                    </a:lnTo>
                    <a:lnTo>
                      <a:pt x="141" y="710"/>
                    </a:lnTo>
                    <a:lnTo>
                      <a:pt x="139" y="710"/>
                    </a:lnTo>
                    <a:lnTo>
                      <a:pt x="137" y="710"/>
                    </a:lnTo>
                    <a:lnTo>
                      <a:pt x="134" y="710"/>
                    </a:lnTo>
                    <a:lnTo>
                      <a:pt x="133" y="710"/>
                    </a:lnTo>
                    <a:lnTo>
                      <a:pt x="131" y="707"/>
                    </a:lnTo>
                    <a:lnTo>
                      <a:pt x="127" y="707"/>
                    </a:lnTo>
                    <a:lnTo>
                      <a:pt x="127" y="706"/>
                    </a:lnTo>
                    <a:lnTo>
                      <a:pt x="124" y="703"/>
                    </a:lnTo>
                    <a:lnTo>
                      <a:pt x="124" y="696"/>
                    </a:lnTo>
                    <a:lnTo>
                      <a:pt x="123" y="695"/>
                    </a:lnTo>
                    <a:lnTo>
                      <a:pt x="123" y="692"/>
                    </a:lnTo>
                    <a:lnTo>
                      <a:pt x="123" y="691"/>
                    </a:lnTo>
                    <a:lnTo>
                      <a:pt x="124" y="691"/>
                    </a:lnTo>
                    <a:lnTo>
                      <a:pt x="124" y="688"/>
                    </a:lnTo>
                    <a:lnTo>
                      <a:pt x="123" y="688"/>
                    </a:lnTo>
                    <a:lnTo>
                      <a:pt x="120" y="691"/>
                    </a:lnTo>
                    <a:lnTo>
                      <a:pt x="118" y="691"/>
                    </a:lnTo>
                    <a:lnTo>
                      <a:pt x="118" y="688"/>
                    </a:lnTo>
                    <a:lnTo>
                      <a:pt x="116" y="688"/>
                    </a:lnTo>
                    <a:lnTo>
                      <a:pt x="114" y="688"/>
                    </a:lnTo>
                    <a:lnTo>
                      <a:pt x="112" y="688"/>
                    </a:lnTo>
                    <a:lnTo>
                      <a:pt x="111" y="688"/>
                    </a:lnTo>
                    <a:lnTo>
                      <a:pt x="110" y="691"/>
                    </a:lnTo>
                    <a:lnTo>
                      <a:pt x="107" y="691"/>
                    </a:lnTo>
                    <a:lnTo>
                      <a:pt x="107" y="692"/>
                    </a:lnTo>
                    <a:lnTo>
                      <a:pt x="104" y="692"/>
                    </a:lnTo>
                    <a:lnTo>
                      <a:pt x="103" y="696"/>
                    </a:lnTo>
                    <a:lnTo>
                      <a:pt x="103" y="702"/>
                    </a:lnTo>
                    <a:lnTo>
                      <a:pt x="99" y="706"/>
                    </a:lnTo>
                    <a:lnTo>
                      <a:pt x="99" y="707"/>
                    </a:lnTo>
                    <a:lnTo>
                      <a:pt x="103" y="703"/>
                    </a:lnTo>
                    <a:lnTo>
                      <a:pt x="103" y="706"/>
                    </a:lnTo>
                    <a:lnTo>
                      <a:pt x="103" y="707"/>
                    </a:lnTo>
                    <a:lnTo>
                      <a:pt x="97" y="710"/>
                    </a:lnTo>
                    <a:lnTo>
                      <a:pt x="97" y="707"/>
                    </a:lnTo>
                    <a:lnTo>
                      <a:pt x="96" y="707"/>
                    </a:lnTo>
                    <a:lnTo>
                      <a:pt x="95" y="706"/>
                    </a:lnTo>
                    <a:lnTo>
                      <a:pt x="95" y="707"/>
                    </a:lnTo>
                    <a:lnTo>
                      <a:pt x="92" y="707"/>
                    </a:lnTo>
                    <a:lnTo>
                      <a:pt x="92" y="710"/>
                    </a:lnTo>
                    <a:lnTo>
                      <a:pt x="91" y="710"/>
                    </a:lnTo>
                    <a:lnTo>
                      <a:pt x="91" y="711"/>
                    </a:lnTo>
                    <a:lnTo>
                      <a:pt x="92" y="711"/>
                    </a:lnTo>
                    <a:lnTo>
                      <a:pt x="91" y="714"/>
                    </a:lnTo>
                    <a:lnTo>
                      <a:pt x="88" y="714"/>
                    </a:lnTo>
                    <a:lnTo>
                      <a:pt x="88" y="718"/>
                    </a:lnTo>
                    <a:lnTo>
                      <a:pt x="87" y="718"/>
                    </a:lnTo>
                    <a:lnTo>
                      <a:pt x="84" y="717"/>
                    </a:lnTo>
                    <a:lnTo>
                      <a:pt x="84" y="714"/>
                    </a:lnTo>
                    <a:lnTo>
                      <a:pt x="82" y="711"/>
                    </a:lnTo>
                    <a:lnTo>
                      <a:pt x="81" y="711"/>
                    </a:lnTo>
                    <a:lnTo>
                      <a:pt x="81" y="714"/>
                    </a:lnTo>
                    <a:lnTo>
                      <a:pt x="81" y="718"/>
                    </a:lnTo>
                    <a:lnTo>
                      <a:pt x="80" y="717"/>
                    </a:lnTo>
                    <a:lnTo>
                      <a:pt x="78" y="718"/>
                    </a:lnTo>
                    <a:lnTo>
                      <a:pt x="80" y="721"/>
                    </a:lnTo>
                    <a:lnTo>
                      <a:pt x="81" y="721"/>
                    </a:lnTo>
                    <a:lnTo>
                      <a:pt x="82" y="722"/>
                    </a:lnTo>
                    <a:lnTo>
                      <a:pt x="81" y="725"/>
                    </a:lnTo>
                    <a:lnTo>
                      <a:pt x="81" y="726"/>
                    </a:lnTo>
                    <a:lnTo>
                      <a:pt x="80" y="726"/>
                    </a:lnTo>
                    <a:lnTo>
                      <a:pt x="78" y="722"/>
                    </a:lnTo>
                    <a:lnTo>
                      <a:pt x="76" y="725"/>
                    </a:lnTo>
                    <a:lnTo>
                      <a:pt x="74" y="725"/>
                    </a:lnTo>
                    <a:lnTo>
                      <a:pt x="74" y="722"/>
                    </a:lnTo>
                    <a:lnTo>
                      <a:pt x="73" y="725"/>
                    </a:lnTo>
                    <a:lnTo>
                      <a:pt x="72" y="722"/>
                    </a:lnTo>
                    <a:lnTo>
                      <a:pt x="70" y="725"/>
                    </a:lnTo>
                    <a:lnTo>
                      <a:pt x="70" y="726"/>
                    </a:lnTo>
                    <a:lnTo>
                      <a:pt x="72" y="726"/>
                    </a:lnTo>
                    <a:lnTo>
                      <a:pt x="70" y="731"/>
                    </a:lnTo>
                    <a:lnTo>
                      <a:pt x="70" y="733"/>
                    </a:lnTo>
                    <a:lnTo>
                      <a:pt x="73" y="736"/>
                    </a:lnTo>
                    <a:lnTo>
                      <a:pt x="74" y="736"/>
                    </a:lnTo>
                    <a:lnTo>
                      <a:pt x="74" y="737"/>
                    </a:lnTo>
                    <a:lnTo>
                      <a:pt x="76" y="737"/>
                    </a:lnTo>
                    <a:lnTo>
                      <a:pt x="76" y="736"/>
                    </a:lnTo>
                    <a:lnTo>
                      <a:pt x="77" y="737"/>
                    </a:lnTo>
                    <a:lnTo>
                      <a:pt x="78" y="736"/>
                    </a:lnTo>
                    <a:lnTo>
                      <a:pt x="78" y="737"/>
                    </a:lnTo>
                    <a:lnTo>
                      <a:pt x="77" y="740"/>
                    </a:lnTo>
                    <a:lnTo>
                      <a:pt x="78" y="741"/>
                    </a:lnTo>
                    <a:lnTo>
                      <a:pt x="78" y="740"/>
                    </a:lnTo>
                    <a:lnTo>
                      <a:pt x="80" y="741"/>
                    </a:lnTo>
                    <a:lnTo>
                      <a:pt x="82" y="741"/>
                    </a:lnTo>
                    <a:lnTo>
                      <a:pt x="82" y="744"/>
                    </a:lnTo>
                    <a:lnTo>
                      <a:pt x="84" y="744"/>
                    </a:lnTo>
                    <a:lnTo>
                      <a:pt x="82" y="748"/>
                    </a:lnTo>
                    <a:lnTo>
                      <a:pt x="88" y="752"/>
                    </a:lnTo>
                    <a:lnTo>
                      <a:pt x="87" y="752"/>
                    </a:lnTo>
                    <a:lnTo>
                      <a:pt x="82" y="752"/>
                    </a:lnTo>
                    <a:lnTo>
                      <a:pt x="80" y="752"/>
                    </a:lnTo>
                    <a:lnTo>
                      <a:pt x="78" y="752"/>
                    </a:lnTo>
                    <a:lnTo>
                      <a:pt x="80" y="752"/>
                    </a:lnTo>
                    <a:lnTo>
                      <a:pt x="78" y="750"/>
                    </a:lnTo>
                    <a:lnTo>
                      <a:pt x="78" y="748"/>
                    </a:lnTo>
                    <a:lnTo>
                      <a:pt x="80" y="748"/>
                    </a:lnTo>
                    <a:lnTo>
                      <a:pt x="80" y="744"/>
                    </a:lnTo>
                    <a:lnTo>
                      <a:pt x="78" y="744"/>
                    </a:lnTo>
                    <a:lnTo>
                      <a:pt x="77" y="744"/>
                    </a:lnTo>
                    <a:lnTo>
                      <a:pt x="78" y="741"/>
                    </a:lnTo>
                    <a:lnTo>
                      <a:pt x="77" y="741"/>
                    </a:lnTo>
                    <a:lnTo>
                      <a:pt x="77" y="740"/>
                    </a:lnTo>
                    <a:lnTo>
                      <a:pt x="74" y="740"/>
                    </a:lnTo>
                    <a:lnTo>
                      <a:pt x="73" y="744"/>
                    </a:lnTo>
                    <a:lnTo>
                      <a:pt x="73" y="746"/>
                    </a:lnTo>
                    <a:lnTo>
                      <a:pt x="74" y="752"/>
                    </a:lnTo>
                    <a:lnTo>
                      <a:pt x="77" y="755"/>
                    </a:lnTo>
                    <a:lnTo>
                      <a:pt x="78" y="755"/>
                    </a:lnTo>
                    <a:lnTo>
                      <a:pt x="78" y="756"/>
                    </a:lnTo>
                    <a:lnTo>
                      <a:pt x="78" y="759"/>
                    </a:lnTo>
                    <a:lnTo>
                      <a:pt x="80" y="759"/>
                    </a:lnTo>
                    <a:lnTo>
                      <a:pt x="81" y="759"/>
                    </a:lnTo>
                    <a:lnTo>
                      <a:pt x="81" y="763"/>
                    </a:lnTo>
                    <a:lnTo>
                      <a:pt x="77" y="767"/>
                    </a:lnTo>
                    <a:lnTo>
                      <a:pt x="80" y="767"/>
                    </a:lnTo>
                    <a:lnTo>
                      <a:pt x="81" y="767"/>
                    </a:lnTo>
                    <a:lnTo>
                      <a:pt x="82" y="763"/>
                    </a:lnTo>
                    <a:lnTo>
                      <a:pt x="84" y="759"/>
                    </a:lnTo>
                    <a:lnTo>
                      <a:pt x="87" y="759"/>
                    </a:lnTo>
                    <a:lnTo>
                      <a:pt x="91" y="756"/>
                    </a:lnTo>
                    <a:lnTo>
                      <a:pt x="93" y="756"/>
                    </a:lnTo>
                    <a:lnTo>
                      <a:pt x="93" y="759"/>
                    </a:lnTo>
                    <a:lnTo>
                      <a:pt x="95" y="759"/>
                    </a:lnTo>
                    <a:lnTo>
                      <a:pt x="92" y="763"/>
                    </a:lnTo>
                    <a:lnTo>
                      <a:pt x="92" y="767"/>
                    </a:lnTo>
                    <a:lnTo>
                      <a:pt x="96" y="767"/>
                    </a:lnTo>
                    <a:lnTo>
                      <a:pt x="97" y="765"/>
                    </a:lnTo>
                    <a:lnTo>
                      <a:pt x="99" y="763"/>
                    </a:lnTo>
                    <a:lnTo>
                      <a:pt x="101" y="759"/>
                    </a:lnTo>
                    <a:lnTo>
                      <a:pt x="99" y="752"/>
                    </a:lnTo>
                    <a:lnTo>
                      <a:pt x="97" y="752"/>
                    </a:lnTo>
                    <a:lnTo>
                      <a:pt x="96" y="752"/>
                    </a:lnTo>
                    <a:lnTo>
                      <a:pt x="95" y="752"/>
                    </a:lnTo>
                    <a:lnTo>
                      <a:pt x="92" y="752"/>
                    </a:lnTo>
                    <a:lnTo>
                      <a:pt x="91" y="752"/>
                    </a:lnTo>
                    <a:lnTo>
                      <a:pt x="93" y="748"/>
                    </a:lnTo>
                    <a:lnTo>
                      <a:pt x="95" y="746"/>
                    </a:lnTo>
                    <a:lnTo>
                      <a:pt x="91" y="737"/>
                    </a:lnTo>
                    <a:lnTo>
                      <a:pt x="92" y="737"/>
                    </a:lnTo>
                    <a:lnTo>
                      <a:pt x="95" y="736"/>
                    </a:lnTo>
                    <a:lnTo>
                      <a:pt x="97" y="736"/>
                    </a:lnTo>
                    <a:lnTo>
                      <a:pt x="100" y="736"/>
                    </a:lnTo>
                    <a:lnTo>
                      <a:pt x="100" y="737"/>
                    </a:lnTo>
                    <a:lnTo>
                      <a:pt x="103" y="740"/>
                    </a:lnTo>
                    <a:lnTo>
                      <a:pt x="103" y="741"/>
                    </a:lnTo>
                    <a:lnTo>
                      <a:pt x="103" y="744"/>
                    </a:lnTo>
                    <a:lnTo>
                      <a:pt x="103" y="748"/>
                    </a:lnTo>
                    <a:lnTo>
                      <a:pt x="107" y="752"/>
                    </a:lnTo>
                    <a:lnTo>
                      <a:pt x="108" y="756"/>
                    </a:lnTo>
                    <a:lnTo>
                      <a:pt x="108" y="759"/>
                    </a:lnTo>
                    <a:lnTo>
                      <a:pt x="110" y="760"/>
                    </a:lnTo>
                    <a:lnTo>
                      <a:pt x="108" y="760"/>
                    </a:lnTo>
                    <a:lnTo>
                      <a:pt x="103" y="767"/>
                    </a:lnTo>
                    <a:lnTo>
                      <a:pt x="108" y="765"/>
                    </a:lnTo>
                    <a:lnTo>
                      <a:pt x="111" y="763"/>
                    </a:lnTo>
                    <a:lnTo>
                      <a:pt x="111" y="765"/>
                    </a:lnTo>
                    <a:lnTo>
                      <a:pt x="111" y="767"/>
                    </a:lnTo>
                    <a:lnTo>
                      <a:pt x="108" y="769"/>
                    </a:lnTo>
                    <a:lnTo>
                      <a:pt x="108" y="771"/>
                    </a:lnTo>
                    <a:lnTo>
                      <a:pt x="108" y="773"/>
                    </a:lnTo>
                    <a:lnTo>
                      <a:pt x="107" y="773"/>
                    </a:lnTo>
                    <a:lnTo>
                      <a:pt x="108" y="778"/>
                    </a:lnTo>
                    <a:lnTo>
                      <a:pt x="106" y="782"/>
                    </a:lnTo>
                    <a:lnTo>
                      <a:pt x="107" y="784"/>
                    </a:lnTo>
                    <a:lnTo>
                      <a:pt x="104" y="784"/>
                    </a:lnTo>
                    <a:lnTo>
                      <a:pt x="103" y="782"/>
                    </a:lnTo>
                    <a:lnTo>
                      <a:pt x="103" y="784"/>
                    </a:lnTo>
                    <a:lnTo>
                      <a:pt x="103" y="786"/>
                    </a:lnTo>
                    <a:lnTo>
                      <a:pt x="100" y="792"/>
                    </a:lnTo>
                    <a:lnTo>
                      <a:pt x="99" y="797"/>
                    </a:lnTo>
                    <a:lnTo>
                      <a:pt x="97" y="797"/>
                    </a:lnTo>
                    <a:lnTo>
                      <a:pt x="96" y="795"/>
                    </a:lnTo>
                    <a:lnTo>
                      <a:pt x="95" y="797"/>
                    </a:lnTo>
                    <a:lnTo>
                      <a:pt x="93" y="797"/>
                    </a:lnTo>
                    <a:lnTo>
                      <a:pt x="95" y="799"/>
                    </a:lnTo>
                    <a:lnTo>
                      <a:pt x="92" y="803"/>
                    </a:lnTo>
                    <a:lnTo>
                      <a:pt x="95" y="803"/>
                    </a:lnTo>
                    <a:lnTo>
                      <a:pt x="95" y="807"/>
                    </a:lnTo>
                    <a:lnTo>
                      <a:pt x="95" y="811"/>
                    </a:lnTo>
                    <a:lnTo>
                      <a:pt x="96" y="814"/>
                    </a:lnTo>
                    <a:lnTo>
                      <a:pt x="93" y="811"/>
                    </a:lnTo>
                    <a:lnTo>
                      <a:pt x="93" y="814"/>
                    </a:lnTo>
                    <a:lnTo>
                      <a:pt x="93" y="815"/>
                    </a:lnTo>
                    <a:lnTo>
                      <a:pt x="96" y="820"/>
                    </a:lnTo>
                    <a:lnTo>
                      <a:pt x="99" y="826"/>
                    </a:lnTo>
                    <a:lnTo>
                      <a:pt x="97" y="837"/>
                    </a:lnTo>
                    <a:lnTo>
                      <a:pt x="97" y="840"/>
                    </a:lnTo>
                    <a:lnTo>
                      <a:pt x="95" y="840"/>
                    </a:lnTo>
                    <a:lnTo>
                      <a:pt x="92" y="840"/>
                    </a:lnTo>
                    <a:lnTo>
                      <a:pt x="91" y="840"/>
                    </a:lnTo>
                    <a:lnTo>
                      <a:pt x="95" y="844"/>
                    </a:lnTo>
                    <a:lnTo>
                      <a:pt x="95" y="845"/>
                    </a:lnTo>
                    <a:lnTo>
                      <a:pt x="96" y="848"/>
                    </a:lnTo>
                    <a:lnTo>
                      <a:pt x="104" y="848"/>
                    </a:lnTo>
                    <a:lnTo>
                      <a:pt x="107" y="849"/>
                    </a:lnTo>
                    <a:lnTo>
                      <a:pt x="107" y="852"/>
                    </a:lnTo>
                    <a:lnTo>
                      <a:pt x="108" y="852"/>
                    </a:lnTo>
                    <a:lnTo>
                      <a:pt x="110" y="852"/>
                    </a:lnTo>
                    <a:lnTo>
                      <a:pt x="111" y="845"/>
                    </a:lnTo>
                    <a:lnTo>
                      <a:pt x="108" y="844"/>
                    </a:lnTo>
                    <a:lnTo>
                      <a:pt x="107" y="840"/>
                    </a:lnTo>
                    <a:lnTo>
                      <a:pt x="107" y="834"/>
                    </a:lnTo>
                    <a:lnTo>
                      <a:pt x="108" y="826"/>
                    </a:lnTo>
                    <a:lnTo>
                      <a:pt x="108" y="822"/>
                    </a:lnTo>
                    <a:lnTo>
                      <a:pt x="112" y="820"/>
                    </a:lnTo>
                    <a:lnTo>
                      <a:pt x="116" y="822"/>
                    </a:lnTo>
                    <a:lnTo>
                      <a:pt x="116" y="826"/>
                    </a:lnTo>
                    <a:lnTo>
                      <a:pt x="114" y="830"/>
                    </a:lnTo>
                    <a:lnTo>
                      <a:pt x="112" y="830"/>
                    </a:lnTo>
                    <a:lnTo>
                      <a:pt x="112" y="826"/>
                    </a:lnTo>
                    <a:lnTo>
                      <a:pt x="108" y="826"/>
                    </a:lnTo>
                    <a:lnTo>
                      <a:pt x="108" y="829"/>
                    </a:lnTo>
                    <a:lnTo>
                      <a:pt x="110" y="830"/>
                    </a:lnTo>
                    <a:lnTo>
                      <a:pt x="112" y="830"/>
                    </a:lnTo>
                    <a:lnTo>
                      <a:pt x="112" y="834"/>
                    </a:lnTo>
                    <a:lnTo>
                      <a:pt x="115" y="840"/>
                    </a:lnTo>
                    <a:lnTo>
                      <a:pt x="116" y="844"/>
                    </a:lnTo>
                    <a:lnTo>
                      <a:pt x="116" y="848"/>
                    </a:lnTo>
                    <a:lnTo>
                      <a:pt x="114" y="853"/>
                    </a:lnTo>
                    <a:lnTo>
                      <a:pt x="112" y="859"/>
                    </a:lnTo>
                    <a:lnTo>
                      <a:pt x="111" y="863"/>
                    </a:lnTo>
                    <a:lnTo>
                      <a:pt x="112" y="863"/>
                    </a:lnTo>
                    <a:lnTo>
                      <a:pt x="114" y="859"/>
                    </a:lnTo>
                    <a:lnTo>
                      <a:pt x="123" y="853"/>
                    </a:lnTo>
                    <a:lnTo>
                      <a:pt x="123" y="852"/>
                    </a:lnTo>
                    <a:lnTo>
                      <a:pt x="124" y="848"/>
                    </a:lnTo>
                    <a:lnTo>
                      <a:pt x="129" y="845"/>
                    </a:lnTo>
                    <a:lnTo>
                      <a:pt x="127" y="845"/>
                    </a:lnTo>
                    <a:lnTo>
                      <a:pt x="127" y="844"/>
                    </a:lnTo>
                    <a:lnTo>
                      <a:pt x="124" y="844"/>
                    </a:lnTo>
                    <a:lnTo>
                      <a:pt x="127" y="837"/>
                    </a:lnTo>
                    <a:lnTo>
                      <a:pt x="129" y="834"/>
                    </a:lnTo>
                    <a:lnTo>
                      <a:pt x="131" y="834"/>
                    </a:lnTo>
                    <a:lnTo>
                      <a:pt x="133" y="837"/>
                    </a:lnTo>
                    <a:lnTo>
                      <a:pt x="133" y="840"/>
                    </a:lnTo>
                    <a:lnTo>
                      <a:pt x="135" y="840"/>
                    </a:lnTo>
                    <a:lnTo>
                      <a:pt x="137" y="840"/>
                    </a:lnTo>
                    <a:lnTo>
                      <a:pt x="137" y="834"/>
                    </a:lnTo>
                    <a:lnTo>
                      <a:pt x="139" y="834"/>
                    </a:lnTo>
                    <a:lnTo>
                      <a:pt x="138" y="833"/>
                    </a:lnTo>
                    <a:lnTo>
                      <a:pt x="138" y="830"/>
                    </a:lnTo>
                    <a:lnTo>
                      <a:pt x="141" y="826"/>
                    </a:lnTo>
                    <a:lnTo>
                      <a:pt x="141" y="820"/>
                    </a:lnTo>
                    <a:lnTo>
                      <a:pt x="141" y="815"/>
                    </a:lnTo>
                    <a:lnTo>
                      <a:pt x="141" y="814"/>
                    </a:lnTo>
                    <a:lnTo>
                      <a:pt x="141" y="811"/>
                    </a:lnTo>
                    <a:lnTo>
                      <a:pt x="141" y="810"/>
                    </a:lnTo>
                    <a:lnTo>
                      <a:pt x="141" y="805"/>
                    </a:lnTo>
                    <a:lnTo>
                      <a:pt x="142" y="803"/>
                    </a:lnTo>
                    <a:lnTo>
                      <a:pt x="143" y="795"/>
                    </a:lnTo>
                    <a:lnTo>
                      <a:pt x="142" y="795"/>
                    </a:lnTo>
                    <a:lnTo>
                      <a:pt x="143" y="795"/>
                    </a:lnTo>
                    <a:lnTo>
                      <a:pt x="143" y="792"/>
                    </a:lnTo>
                    <a:lnTo>
                      <a:pt x="145" y="784"/>
                    </a:lnTo>
                    <a:lnTo>
                      <a:pt x="146" y="782"/>
                    </a:lnTo>
                    <a:lnTo>
                      <a:pt x="148" y="780"/>
                    </a:lnTo>
                    <a:lnTo>
                      <a:pt x="148" y="7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87" name="Freeform 371"/>
              <p:cNvSpPr>
                <a:spLocks/>
              </p:cNvSpPr>
              <p:nvPr/>
            </p:nvSpPr>
            <p:spPr bwMode="auto">
              <a:xfrm>
                <a:off x="4240" y="2224"/>
                <a:ext cx="8" cy="16"/>
              </a:xfrm>
              <a:custGeom>
                <a:avLst/>
                <a:gdLst/>
                <a:ahLst/>
                <a:cxnLst>
                  <a:cxn ang="0">
                    <a:pos x="23" y="0"/>
                  </a:cxn>
                  <a:cxn ang="0">
                    <a:pos x="26" y="4"/>
                  </a:cxn>
                  <a:cxn ang="0">
                    <a:pos x="26" y="7"/>
                  </a:cxn>
                  <a:cxn ang="0">
                    <a:pos x="24" y="12"/>
                  </a:cxn>
                  <a:cxn ang="0">
                    <a:pos x="21" y="17"/>
                  </a:cxn>
                  <a:cxn ang="0">
                    <a:pos x="20" y="17"/>
                  </a:cxn>
                  <a:cxn ang="0">
                    <a:pos x="19" y="17"/>
                  </a:cxn>
                  <a:cxn ang="0">
                    <a:pos x="20" y="19"/>
                  </a:cxn>
                  <a:cxn ang="0">
                    <a:pos x="19" y="22"/>
                  </a:cxn>
                  <a:cxn ang="0">
                    <a:pos x="13" y="22"/>
                  </a:cxn>
                  <a:cxn ang="0">
                    <a:pos x="12" y="26"/>
                  </a:cxn>
                  <a:cxn ang="0">
                    <a:pos x="8" y="26"/>
                  </a:cxn>
                  <a:cxn ang="0">
                    <a:pos x="7" y="27"/>
                  </a:cxn>
                  <a:cxn ang="0">
                    <a:pos x="8" y="30"/>
                  </a:cxn>
                  <a:cxn ang="0">
                    <a:pos x="9" y="34"/>
                  </a:cxn>
                  <a:cxn ang="0">
                    <a:pos x="7" y="34"/>
                  </a:cxn>
                  <a:cxn ang="0">
                    <a:pos x="4" y="41"/>
                  </a:cxn>
                  <a:cxn ang="0">
                    <a:pos x="7" y="41"/>
                  </a:cxn>
                  <a:cxn ang="0">
                    <a:pos x="7" y="45"/>
                  </a:cxn>
                  <a:cxn ang="0">
                    <a:pos x="5" y="45"/>
                  </a:cxn>
                  <a:cxn ang="0">
                    <a:pos x="4" y="45"/>
                  </a:cxn>
                  <a:cxn ang="0">
                    <a:pos x="3" y="47"/>
                  </a:cxn>
                  <a:cxn ang="0">
                    <a:pos x="0" y="47"/>
                  </a:cxn>
                  <a:cxn ang="0">
                    <a:pos x="0" y="45"/>
                  </a:cxn>
                  <a:cxn ang="0">
                    <a:pos x="0" y="41"/>
                  </a:cxn>
                  <a:cxn ang="0">
                    <a:pos x="1" y="41"/>
                  </a:cxn>
                  <a:cxn ang="0">
                    <a:pos x="1" y="38"/>
                  </a:cxn>
                  <a:cxn ang="0">
                    <a:pos x="3" y="38"/>
                  </a:cxn>
                  <a:cxn ang="0">
                    <a:pos x="4" y="34"/>
                  </a:cxn>
                  <a:cxn ang="0">
                    <a:pos x="3" y="27"/>
                  </a:cxn>
                  <a:cxn ang="0">
                    <a:pos x="5" y="26"/>
                  </a:cxn>
                  <a:cxn ang="0">
                    <a:pos x="7" y="26"/>
                  </a:cxn>
                  <a:cxn ang="0">
                    <a:pos x="8" y="23"/>
                  </a:cxn>
                  <a:cxn ang="0">
                    <a:pos x="12" y="22"/>
                  </a:cxn>
                  <a:cxn ang="0">
                    <a:pos x="12" y="17"/>
                  </a:cxn>
                  <a:cxn ang="0">
                    <a:pos x="8" y="17"/>
                  </a:cxn>
                  <a:cxn ang="0">
                    <a:pos x="8" y="12"/>
                  </a:cxn>
                  <a:cxn ang="0">
                    <a:pos x="12" y="12"/>
                  </a:cxn>
                  <a:cxn ang="0">
                    <a:pos x="12" y="17"/>
                  </a:cxn>
                  <a:cxn ang="0">
                    <a:pos x="17" y="12"/>
                  </a:cxn>
                  <a:cxn ang="0">
                    <a:pos x="19" y="11"/>
                  </a:cxn>
                  <a:cxn ang="0">
                    <a:pos x="20" y="11"/>
                  </a:cxn>
                  <a:cxn ang="0">
                    <a:pos x="20" y="8"/>
                  </a:cxn>
                  <a:cxn ang="0">
                    <a:pos x="20" y="7"/>
                  </a:cxn>
                  <a:cxn ang="0">
                    <a:pos x="21" y="4"/>
                  </a:cxn>
                  <a:cxn ang="0">
                    <a:pos x="21" y="0"/>
                  </a:cxn>
                  <a:cxn ang="0">
                    <a:pos x="23" y="3"/>
                  </a:cxn>
                  <a:cxn ang="0">
                    <a:pos x="23" y="0"/>
                  </a:cxn>
                </a:cxnLst>
                <a:rect l="0" t="0" r="r" b="b"/>
                <a:pathLst>
                  <a:path w="26" h="47">
                    <a:moveTo>
                      <a:pt x="23" y="0"/>
                    </a:moveTo>
                    <a:lnTo>
                      <a:pt x="26" y="4"/>
                    </a:lnTo>
                    <a:lnTo>
                      <a:pt x="26" y="7"/>
                    </a:lnTo>
                    <a:lnTo>
                      <a:pt x="24" y="12"/>
                    </a:lnTo>
                    <a:lnTo>
                      <a:pt x="21" y="17"/>
                    </a:lnTo>
                    <a:lnTo>
                      <a:pt x="20" y="17"/>
                    </a:lnTo>
                    <a:lnTo>
                      <a:pt x="19" y="17"/>
                    </a:lnTo>
                    <a:lnTo>
                      <a:pt x="20" y="19"/>
                    </a:lnTo>
                    <a:lnTo>
                      <a:pt x="19" y="22"/>
                    </a:lnTo>
                    <a:lnTo>
                      <a:pt x="13" y="22"/>
                    </a:lnTo>
                    <a:lnTo>
                      <a:pt x="12" y="26"/>
                    </a:lnTo>
                    <a:lnTo>
                      <a:pt x="8" y="26"/>
                    </a:lnTo>
                    <a:lnTo>
                      <a:pt x="7" y="27"/>
                    </a:lnTo>
                    <a:lnTo>
                      <a:pt x="8" y="30"/>
                    </a:lnTo>
                    <a:lnTo>
                      <a:pt x="9" y="34"/>
                    </a:lnTo>
                    <a:lnTo>
                      <a:pt x="7" y="34"/>
                    </a:lnTo>
                    <a:lnTo>
                      <a:pt x="4" y="41"/>
                    </a:lnTo>
                    <a:lnTo>
                      <a:pt x="7" y="41"/>
                    </a:lnTo>
                    <a:lnTo>
                      <a:pt x="7" y="45"/>
                    </a:lnTo>
                    <a:lnTo>
                      <a:pt x="5" y="45"/>
                    </a:lnTo>
                    <a:lnTo>
                      <a:pt x="4" y="45"/>
                    </a:lnTo>
                    <a:lnTo>
                      <a:pt x="3" y="47"/>
                    </a:lnTo>
                    <a:lnTo>
                      <a:pt x="0" y="47"/>
                    </a:lnTo>
                    <a:lnTo>
                      <a:pt x="0" y="45"/>
                    </a:lnTo>
                    <a:lnTo>
                      <a:pt x="0" y="41"/>
                    </a:lnTo>
                    <a:lnTo>
                      <a:pt x="1" y="41"/>
                    </a:lnTo>
                    <a:lnTo>
                      <a:pt x="1" y="38"/>
                    </a:lnTo>
                    <a:lnTo>
                      <a:pt x="3" y="38"/>
                    </a:lnTo>
                    <a:lnTo>
                      <a:pt x="4" y="34"/>
                    </a:lnTo>
                    <a:lnTo>
                      <a:pt x="3" y="27"/>
                    </a:lnTo>
                    <a:lnTo>
                      <a:pt x="5" y="26"/>
                    </a:lnTo>
                    <a:lnTo>
                      <a:pt x="7" y="26"/>
                    </a:lnTo>
                    <a:lnTo>
                      <a:pt x="8" y="23"/>
                    </a:lnTo>
                    <a:lnTo>
                      <a:pt x="12" y="22"/>
                    </a:lnTo>
                    <a:lnTo>
                      <a:pt x="12" y="17"/>
                    </a:lnTo>
                    <a:lnTo>
                      <a:pt x="8" y="17"/>
                    </a:lnTo>
                    <a:lnTo>
                      <a:pt x="8" y="12"/>
                    </a:lnTo>
                    <a:lnTo>
                      <a:pt x="12" y="12"/>
                    </a:lnTo>
                    <a:lnTo>
                      <a:pt x="12" y="17"/>
                    </a:lnTo>
                    <a:lnTo>
                      <a:pt x="17" y="12"/>
                    </a:lnTo>
                    <a:lnTo>
                      <a:pt x="19" y="11"/>
                    </a:lnTo>
                    <a:lnTo>
                      <a:pt x="20" y="11"/>
                    </a:lnTo>
                    <a:lnTo>
                      <a:pt x="20" y="8"/>
                    </a:lnTo>
                    <a:lnTo>
                      <a:pt x="20" y="7"/>
                    </a:lnTo>
                    <a:lnTo>
                      <a:pt x="21" y="4"/>
                    </a:lnTo>
                    <a:lnTo>
                      <a:pt x="21" y="0"/>
                    </a:lnTo>
                    <a:lnTo>
                      <a:pt x="23" y="3"/>
                    </a:lnTo>
                    <a:lnTo>
                      <a:pt x="23"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86" name="Freeform 370"/>
              <p:cNvSpPr>
                <a:spLocks/>
              </p:cNvSpPr>
              <p:nvPr/>
            </p:nvSpPr>
            <p:spPr bwMode="auto">
              <a:xfrm>
                <a:off x="4259" y="2193"/>
                <a:ext cx="6" cy="6"/>
              </a:xfrm>
              <a:custGeom>
                <a:avLst/>
                <a:gdLst/>
                <a:ahLst/>
                <a:cxnLst>
                  <a:cxn ang="0">
                    <a:pos x="17" y="0"/>
                  </a:cxn>
                  <a:cxn ang="0">
                    <a:pos x="19" y="4"/>
                  </a:cxn>
                  <a:cxn ang="0">
                    <a:pos x="16" y="5"/>
                  </a:cxn>
                  <a:cxn ang="0">
                    <a:pos x="12" y="12"/>
                  </a:cxn>
                  <a:cxn ang="0">
                    <a:pos x="9" y="12"/>
                  </a:cxn>
                  <a:cxn ang="0">
                    <a:pos x="9" y="14"/>
                  </a:cxn>
                  <a:cxn ang="0">
                    <a:pos x="8" y="14"/>
                  </a:cxn>
                  <a:cxn ang="0">
                    <a:pos x="9" y="16"/>
                  </a:cxn>
                  <a:cxn ang="0">
                    <a:pos x="8" y="19"/>
                  </a:cxn>
                  <a:cxn ang="0">
                    <a:pos x="8" y="20"/>
                  </a:cxn>
                  <a:cxn ang="0">
                    <a:pos x="6" y="20"/>
                  </a:cxn>
                  <a:cxn ang="0">
                    <a:pos x="8" y="20"/>
                  </a:cxn>
                  <a:cxn ang="0">
                    <a:pos x="4" y="19"/>
                  </a:cxn>
                  <a:cxn ang="0">
                    <a:pos x="4" y="16"/>
                  </a:cxn>
                  <a:cxn ang="0">
                    <a:pos x="2" y="16"/>
                  </a:cxn>
                  <a:cxn ang="0">
                    <a:pos x="0" y="16"/>
                  </a:cxn>
                  <a:cxn ang="0">
                    <a:pos x="0" y="14"/>
                  </a:cxn>
                  <a:cxn ang="0">
                    <a:pos x="4" y="14"/>
                  </a:cxn>
                  <a:cxn ang="0">
                    <a:pos x="4" y="12"/>
                  </a:cxn>
                  <a:cxn ang="0">
                    <a:pos x="2" y="12"/>
                  </a:cxn>
                  <a:cxn ang="0">
                    <a:pos x="2" y="9"/>
                  </a:cxn>
                  <a:cxn ang="0">
                    <a:pos x="5" y="8"/>
                  </a:cxn>
                  <a:cxn ang="0">
                    <a:pos x="6" y="8"/>
                  </a:cxn>
                  <a:cxn ang="0">
                    <a:pos x="8" y="8"/>
                  </a:cxn>
                  <a:cxn ang="0">
                    <a:pos x="9" y="8"/>
                  </a:cxn>
                  <a:cxn ang="0">
                    <a:pos x="9" y="5"/>
                  </a:cxn>
                  <a:cxn ang="0">
                    <a:pos x="13" y="8"/>
                  </a:cxn>
                  <a:cxn ang="0">
                    <a:pos x="13" y="4"/>
                  </a:cxn>
                  <a:cxn ang="0">
                    <a:pos x="16" y="0"/>
                  </a:cxn>
                  <a:cxn ang="0">
                    <a:pos x="15" y="4"/>
                  </a:cxn>
                  <a:cxn ang="0">
                    <a:pos x="16" y="4"/>
                  </a:cxn>
                  <a:cxn ang="0">
                    <a:pos x="19" y="0"/>
                  </a:cxn>
                  <a:cxn ang="0">
                    <a:pos x="17" y="0"/>
                  </a:cxn>
                </a:cxnLst>
                <a:rect l="0" t="0" r="r" b="b"/>
                <a:pathLst>
                  <a:path w="19" h="20">
                    <a:moveTo>
                      <a:pt x="17" y="0"/>
                    </a:moveTo>
                    <a:lnTo>
                      <a:pt x="19" y="4"/>
                    </a:lnTo>
                    <a:lnTo>
                      <a:pt x="16" y="5"/>
                    </a:lnTo>
                    <a:lnTo>
                      <a:pt x="12" y="12"/>
                    </a:lnTo>
                    <a:lnTo>
                      <a:pt x="9" y="12"/>
                    </a:lnTo>
                    <a:lnTo>
                      <a:pt x="9" y="14"/>
                    </a:lnTo>
                    <a:lnTo>
                      <a:pt x="8" y="14"/>
                    </a:lnTo>
                    <a:lnTo>
                      <a:pt x="9" y="16"/>
                    </a:lnTo>
                    <a:lnTo>
                      <a:pt x="8" y="19"/>
                    </a:lnTo>
                    <a:lnTo>
                      <a:pt x="8" y="20"/>
                    </a:lnTo>
                    <a:lnTo>
                      <a:pt x="6" y="20"/>
                    </a:lnTo>
                    <a:lnTo>
                      <a:pt x="8" y="20"/>
                    </a:lnTo>
                    <a:lnTo>
                      <a:pt x="4" y="19"/>
                    </a:lnTo>
                    <a:lnTo>
                      <a:pt x="4" y="16"/>
                    </a:lnTo>
                    <a:lnTo>
                      <a:pt x="2" y="16"/>
                    </a:lnTo>
                    <a:lnTo>
                      <a:pt x="0" y="16"/>
                    </a:lnTo>
                    <a:lnTo>
                      <a:pt x="0" y="14"/>
                    </a:lnTo>
                    <a:lnTo>
                      <a:pt x="4" y="14"/>
                    </a:lnTo>
                    <a:lnTo>
                      <a:pt x="4" y="12"/>
                    </a:lnTo>
                    <a:lnTo>
                      <a:pt x="2" y="12"/>
                    </a:lnTo>
                    <a:lnTo>
                      <a:pt x="2" y="9"/>
                    </a:lnTo>
                    <a:lnTo>
                      <a:pt x="5" y="8"/>
                    </a:lnTo>
                    <a:lnTo>
                      <a:pt x="6" y="8"/>
                    </a:lnTo>
                    <a:lnTo>
                      <a:pt x="8" y="8"/>
                    </a:lnTo>
                    <a:lnTo>
                      <a:pt x="9" y="8"/>
                    </a:lnTo>
                    <a:lnTo>
                      <a:pt x="9" y="5"/>
                    </a:lnTo>
                    <a:lnTo>
                      <a:pt x="13" y="8"/>
                    </a:lnTo>
                    <a:lnTo>
                      <a:pt x="13" y="4"/>
                    </a:lnTo>
                    <a:lnTo>
                      <a:pt x="16" y="0"/>
                    </a:lnTo>
                    <a:lnTo>
                      <a:pt x="15" y="4"/>
                    </a:lnTo>
                    <a:lnTo>
                      <a:pt x="16" y="4"/>
                    </a:lnTo>
                    <a:lnTo>
                      <a:pt x="19" y="0"/>
                    </a:lnTo>
                    <a:lnTo>
                      <a:pt x="17"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85" name="Freeform 369"/>
              <p:cNvSpPr>
                <a:spLocks/>
              </p:cNvSpPr>
              <p:nvPr/>
            </p:nvSpPr>
            <p:spPr bwMode="auto">
              <a:xfrm>
                <a:off x="4268" y="2112"/>
                <a:ext cx="3" cy="7"/>
              </a:xfrm>
              <a:custGeom>
                <a:avLst/>
                <a:gdLst/>
                <a:ahLst/>
                <a:cxnLst>
                  <a:cxn ang="0">
                    <a:pos x="0" y="11"/>
                  </a:cxn>
                  <a:cxn ang="0">
                    <a:pos x="3" y="9"/>
                  </a:cxn>
                  <a:cxn ang="0">
                    <a:pos x="4" y="7"/>
                  </a:cxn>
                  <a:cxn ang="0">
                    <a:pos x="4" y="2"/>
                  </a:cxn>
                  <a:cxn ang="0">
                    <a:pos x="4" y="0"/>
                  </a:cxn>
                  <a:cxn ang="0">
                    <a:pos x="4" y="2"/>
                  </a:cxn>
                  <a:cxn ang="0">
                    <a:pos x="7" y="0"/>
                  </a:cxn>
                  <a:cxn ang="0">
                    <a:pos x="9" y="0"/>
                  </a:cxn>
                  <a:cxn ang="0">
                    <a:pos x="11" y="4"/>
                  </a:cxn>
                  <a:cxn ang="0">
                    <a:pos x="11" y="13"/>
                  </a:cxn>
                  <a:cxn ang="0">
                    <a:pos x="8" y="15"/>
                  </a:cxn>
                  <a:cxn ang="0">
                    <a:pos x="8" y="13"/>
                  </a:cxn>
                  <a:cxn ang="0">
                    <a:pos x="8" y="17"/>
                  </a:cxn>
                  <a:cxn ang="0">
                    <a:pos x="4" y="21"/>
                  </a:cxn>
                  <a:cxn ang="0">
                    <a:pos x="3" y="21"/>
                  </a:cxn>
                  <a:cxn ang="0">
                    <a:pos x="4" y="21"/>
                  </a:cxn>
                  <a:cxn ang="0">
                    <a:pos x="4" y="17"/>
                  </a:cxn>
                  <a:cxn ang="0">
                    <a:pos x="0" y="17"/>
                  </a:cxn>
                  <a:cxn ang="0">
                    <a:pos x="4" y="17"/>
                  </a:cxn>
                  <a:cxn ang="0">
                    <a:pos x="5" y="15"/>
                  </a:cxn>
                  <a:cxn ang="0">
                    <a:pos x="4" y="15"/>
                  </a:cxn>
                  <a:cxn ang="0">
                    <a:pos x="0" y="11"/>
                  </a:cxn>
                </a:cxnLst>
                <a:rect l="0" t="0" r="r" b="b"/>
                <a:pathLst>
                  <a:path w="11" h="21">
                    <a:moveTo>
                      <a:pt x="0" y="11"/>
                    </a:moveTo>
                    <a:lnTo>
                      <a:pt x="3" y="9"/>
                    </a:lnTo>
                    <a:lnTo>
                      <a:pt x="4" y="7"/>
                    </a:lnTo>
                    <a:lnTo>
                      <a:pt x="4" y="2"/>
                    </a:lnTo>
                    <a:lnTo>
                      <a:pt x="4" y="0"/>
                    </a:lnTo>
                    <a:lnTo>
                      <a:pt x="4" y="2"/>
                    </a:lnTo>
                    <a:lnTo>
                      <a:pt x="7" y="0"/>
                    </a:lnTo>
                    <a:lnTo>
                      <a:pt x="9" y="0"/>
                    </a:lnTo>
                    <a:lnTo>
                      <a:pt x="11" y="4"/>
                    </a:lnTo>
                    <a:lnTo>
                      <a:pt x="11" y="13"/>
                    </a:lnTo>
                    <a:lnTo>
                      <a:pt x="8" y="15"/>
                    </a:lnTo>
                    <a:lnTo>
                      <a:pt x="8" y="13"/>
                    </a:lnTo>
                    <a:lnTo>
                      <a:pt x="8" y="17"/>
                    </a:lnTo>
                    <a:lnTo>
                      <a:pt x="4" y="21"/>
                    </a:lnTo>
                    <a:lnTo>
                      <a:pt x="3" y="21"/>
                    </a:lnTo>
                    <a:lnTo>
                      <a:pt x="4" y="21"/>
                    </a:lnTo>
                    <a:lnTo>
                      <a:pt x="4" y="17"/>
                    </a:lnTo>
                    <a:lnTo>
                      <a:pt x="0" y="17"/>
                    </a:lnTo>
                    <a:lnTo>
                      <a:pt x="4" y="17"/>
                    </a:lnTo>
                    <a:lnTo>
                      <a:pt x="5" y="15"/>
                    </a:lnTo>
                    <a:lnTo>
                      <a:pt x="4" y="15"/>
                    </a:lnTo>
                    <a:lnTo>
                      <a:pt x="0" y="11"/>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84" name="Freeform 368"/>
              <p:cNvSpPr>
                <a:spLocks/>
              </p:cNvSpPr>
              <p:nvPr/>
            </p:nvSpPr>
            <p:spPr bwMode="auto">
              <a:xfrm>
                <a:off x="4259" y="2077"/>
                <a:ext cx="2" cy="5"/>
              </a:xfrm>
              <a:custGeom>
                <a:avLst/>
                <a:gdLst/>
                <a:ahLst/>
                <a:cxnLst>
                  <a:cxn ang="0">
                    <a:pos x="5" y="4"/>
                  </a:cxn>
                  <a:cxn ang="0">
                    <a:pos x="5" y="7"/>
                  </a:cxn>
                  <a:cxn ang="0">
                    <a:pos x="4" y="8"/>
                  </a:cxn>
                  <a:cxn ang="0">
                    <a:pos x="4" y="12"/>
                  </a:cxn>
                  <a:cxn ang="0">
                    <a:pos x="1" y="16"/>
                  </a:cxn>
                  <a:cxn ang="0">
                    <a:pos x="1" y="15"/>
                  </a:cxn>
                  <a:cxn ang="0">
                    <a:pos x="0" y="12"/>
                  </a:cxn>
                  <a:cxn ang="0">
                    <a:pos x="1" y="0"/>
                  </a:cxn>
                  <a:cxn ang="0">
                    <a:pos x="2" y="0"/>
                  </a:cxn>
                  <a:cxn ang="0">
                    <a:pos x="2" y="3"/>
                  </a:cxn>
                  <a:cxn ang="0">
                    <a:pos x="4" y="0"/>
                  </a:cxn>
                  <a:cxn ang="0">
                    <a:pos x="5" y="3"/>
                  </a:cxn>
                  <a:cxn ang="0">
                    <a:pos x="6" y="3"/>
                  </a:cxn>
                  <a:cxn ang="0">
                    <a:pos x="5" y="4"/>
                  </a:cxn>
                </a:cxnLst>
                <a:rect l="0" t="0" r="r" b="b"/>
                <a:pathLst>
                  <a:path w="6" h="16">
                    <a:moveTo>
                      <a:pt x="5" y="4"/>
                    </a:moveTo>
                    <a:lnTo>
                      <a:pt x="5" y="7"/>
                    </a:lnTo>
                    <a:lnTo>
                      <a:pt x="4" y="8"/>
                    </a:lnTo>
                    <a:lnTo>
                      <a:pt x="4" y="12"/>
                    </a:lnTo>
                    <a:lnTo>
                      <a:pt x="1" y="16"/>
                    </a:lnTo>
                    <a:lnTo>
                      <a:pt x="1" y="15"/>
                    </a:lnTo>
                    <a:lnTo>
                      <a:pt x="0" y="12"/>
                    </a:lnTo>
                    <a:lnTo>
                      <a:pt x="1" y="0"/>
                    </a:lnTo>
                    <a:lnTo>
                      <a:pt x="2" y="0"/>
                    </a:lnTo>
                    <a:lnTo>
                      <a:pt x="2" y="3"/>
                    </a:lnTo>
                    <a:lnTo>
                      <a:pt x="4" y="0"/>
                    </a:lnTo>
                    <a:lnTo>
                      <a:pt x="5" y="3"/>
                    </a:lnTo>
                    <a:lnTo>
                      <a:pt x="6" y="3"/>
                    </a:lnTo>
                    <a:lnTo>
                      <a:pt x="5" y="4"/>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83" name="Freeform 367"/>
              <p:cNvSpPr>
                <a:spLocks/>
              </p:cNvSpPr>
              <p:nvPr/>
            </p:nvSpPr>
            <p:spPr bwMode="auto">
              <a:xfrm>
                <a:off x="4259" y="2070"/>
                <a:ext cx="4" cy="7"/>
              </a:xfrm>
              <a:custGeom>
                <a:avLst/>
                <a:gdLst/>
                <a:ahLst/>
                <a:cxnLst>
                  <a:cxn ang="0">
                    <a:pos x="7" y="0"/>
                  </a:cxn>
                  <a:cxn ang="0">
                    <a:pos x="10" y="0"/>
                  </a:cxn>
                  <a:cxn ang="0">
                    <a:pos x="10" y="4"/>
                  </a:cxn>
                  <a:cxn ang="0">
                    <a:pos x="7" y="4"/>
                  </a:cxn>
                  <a:cxn ang="0">
                    <a:pos x="9" y="4"/>
                  </a:cxn>
                  <a:cxn ang="0">
                    <a:pos x="9" y="10"/>
                  </a:cxn>
                  <a:cxn ang="0">
                    <a:pos x="6" y="15"/>
                  </a:cxn>
                  <a:cxn ang="0">
                    <a:pos x="4" y="18"/>
                  </a:cxn>
                  <a:cxn ang="0">
                    <a:pos x="6" y="18"/>
                  </a:cxn>
                  <a:cxn ang="0">
                    <a:pos x="6" y="22"/>
                  </a:cxn>
                  <a:cxn ang="0">
                    <a:pos x="3" y="22"/>
                  </a:cxn>
                  <a:cxn ang="0">
                    <a:pos x="4" y="19"/>
                  </a:cxn>
                  <a:cxn ang="0">
                    <a:pos x="3" y="19"/>
                  </a:cxn>
                  <a:cxn ang="0">
                    <a:pos x="3" y="18"/>
                  </a:cxn>
                  <a:cxn ang="0">
                    <a:pos x="2" y="19"/>
                  </a:cxn>
                  <a:cxn ang="0">
                    <a:pos x="0" y="19"/>
                  </a:cxn>
                  <a:cxn ang="0">
                    <a:pos x="2" y="19"/>
                  </a:cxn>
                  <a:cxn ang="0">
                    <a:pos x="2" y="15"/>
                  </a:cxn>
                  <a:cxn ang="0">
                    <a:pos x="3" y="14"/>
                  </a:cxn>
                  <a:cxn ang="0">
                    <a:pos x="2" y="14"/>
                  </a:cxn>
                  <a:cxn ang="0">
                    <a:pos x="3" y="10"/>
                  </a:cxn>
                  <a:cxn ang="0">
                    <a:pos x="2" y="10"/>
                  </a:cxn>
                  <a:cxn ang="0">
                    <a:pos x="3" y="3"/>
                  </a:cxn>
                  <a:cxn ang="0">
                    <a:pos x="6" y="3"/>
                  </a:cxn>
                  <a:cxn ang="0">
                    <a:pos x="6" y="0"/>
                  </a:cxn>
                  <a:cxn ang="0">
                    <a:pos x="7" y="0"/>
                  </a:cxn>
                </a:cxnLst>
                <a:rect l="0" t="0" r="r" b="b"/>
                <a:pathLst>
                  <a:path w="10" h="22">
                    <a:moveTo>
                      <a:pt x="7" y="0"/>
                    </a:moveTo>
                    <a:lnTo>
                      <a:pt x="10" y="0"/>
                    </a:lnTo>
                    <a:lnTo>
                      <a:pt x="10" y="4"/>
                    </a:lnTo>
                    <a:lnTo>
                      <a:pt x="7" y="4"/>
                    </a:lnTo>
                    <a:lnTo>
                      <a:pt x="9" y="4"/>
                    </a:lnTo>
                    <a:lnTo>
                      <a:pt x="9" y="10"/>
                    </a:lnTo>
                    <a:lnTo>
                      <a:pt x="6" y="15"/>
                    </a:lnTo>
                    <a:lnTo>
                      <a:pt x="4" y="18"/>
                    </a:lnTo>
                    <a:lnTo>
                      <a:pt x="6" y="18"/>
                    </a:lnTo>
                    <a:lnTo>
                      <a:pt x="6" y="22"/>
                    </a:lnTo>
                    <a:lnTo>
                      <a:pt x="3" y="22"/>
                    </a:lnTo>
                    <a:lnTo>
                      <a:pt x="4" y="19"/>
                    </a:lnTo>
                    <a:lnTo>
                      <a:pt x="3" y="19"/>
                    </a:lnTo>
                    <a:lnTo>
                      <a:pt x="3" y="18"/>
                    </a:lnTo>
                    <a:lnTo>
                      <a:pt x="2" y="19"/>
                    </a:lnTo>
                    <a:lnTo>
                      <a:pt x="0" y="19"/>
                    </a:lnTo>
                    <a:lnTo>
                      <a:pt x="2" y="19"/>
                    </a:lnTo>
                    <a:lnTo>
                      <a:pt x="2" y="15"/>
                    </a:lnTo>
                    <a:lnTo>
                      <a:pt x="3" y="14"/>
                    </a:lnTo>
                    <a:lnTo>
                      <a:pt x="2" y="14"/>
                    </a:lnTo>
                    <a:lnTo>
                      <a:pt x="3" y="10"/>
                    </a:lnTo>
                    <a:lnTo>
                      <a:pt x="2" y="10"/>
                    </a:lnTo>
                    <a:lnTo>
                      <a:pt x="3" y="3"/>
                    </a:lnTo>
                    <a:lnTo>
                      <a:pt x="6" y="3"/>
                    </a:lnTo>
                    <a:lnTo>
                      <a:pt x="6" y="0"/>
                    </a:lnTo>
                    <a:lnTo>
                      <a:pt x="7"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82" name="Freeform 366"/>
              <p:cNvSpPr>
                <a:spLocks/>
              </p:cNvSpPr>
              <p:nvPr/>
            </p:nvSpPr>
            <p:spPr bwMode="auto">
              <a:xfrm>
                <a:off x="4388" y="1855"/>
                <a:ext cx="74" cy="82"/>
              </a:xfrm>
              <a:custGeom>
                <a:avLst/>
                <a:gdLst/>
                <a:ahLst/>
                <a:cxnLst>
                  <a:cxn ang="0">
                    <a:pos x="95" y="19"/>
                  </a:cxn>
                  <a:cxn ang="0">
                    <a:pos x="123" y="62"/>
                  </a:cxn>
                  <a:cxn ang="0">
                    <a:pos x="138" y="71"/>
                  </a:cxn>
                  <a:cxn ang="0">
                    <a:pos x="146" y="82"/>
                  </a:cxn>
                  <a:cxn ang="0">
                    <a:pos x="157" y="81"/>
                  </a:cxn>
                  <a:cxn ang="0">
                    <a:pos x="160" y="89"/>
                  </a:cxn>
                  <a:cxn ang="0">
                    <a:pos x="166" y="82"/>
                  </a:cxn>
                  <a:cxn ang="0">
                    <a:pos x="184" y="96"/>
                  </a:cxn>
                  <a:cxn ang="0">
                    <a:pos x="206" y="67"/>
                  </a:cxn>
                  <a:cxn ang="0">
                    <a:pos x="202" y="85"/>
                  </a:cxn>
                  <a:cxn ang="0">
                    <a:pos x="196" y="100"/>
                  </a:cxn>
                  <a:cxn ang="0">
                    <a:pos x="204" y="127"/>
                  </a:cxn>
                  <a:cxn ang="0">
                    <a:pos x="203" y="130"/>
                  </a:cxn>
                  <a:cxn ang="0">
                    <a:pos x="204" y="134"/>
                  </a:cxn>
                  <a:cxn ang="0">
                    <a:pos x="216" y="127"/>
                  </a:cxn>
                  <a:cxn ang="0">
                    <a:pos x="222" y="127"/>
                  </a:cxn>
                  <a:cxn ang="0">
                    <a:pos x="214" y="137"/>
                  </a:cxn>
                  <a:cxn ang="0">
                    <a:pos x="203" y="141"/>
                  </a:cxn>
                  <a:cxn ang="0">
                    <a:pos x="197" y="146"/>
                  </a:cxn>
                  <a:cxn ang="0">
                    <a:pos x="193" y="150"/>
                  </a:cxn>
                  <a:cxn ang="0">
                    <a:pos x="187" y="146"/>
                  </a:cxn>
                  <a:cxn ang="0">
                    <a:pos x="177" y="150"/>
                  </a:cxn>
                  <a:cxn ang="0">
                    <a:pos x="161" y="150"/>
                  </a:cxn>
                  <a:cxn ang="0">
                    <a:pos x="142" y="170"/>
                  </a:cxn>
                  <a:cxn ang="0">
                    <a:pos x="130" y="206"/>
                  </a:cxn>
                  <a:cxn ang="0">
                    <a:pos x="123" y="208"/>
                  </a:cxn>
                  <a:cxn ang="0">
                    <a:pos x="104" y="195"/>
                  </a:cxn>
                  <a:cxn ang="0">
                    <a:pos x="84" y="180"/>
                  </a:cxn>
                  <a:cxn ang="0">
                    <a:pos x="66" y="172"/>
                  </a:cxn>
                  <a:cxn ang="0">
                    <a:pos x="44" y="191"/>
                  </a:cxn>
                  <a:cxn ang="0">
                    <a:pos x="42" y="183"/>
                  </a:cxn>
                  <a:cxn ang="0">
                    <a:pos x="27" y="174"/>
                  </a:cxn>
                  <a:cxn ang="0">
                    <a:pos x="19" y="195"/>
                  </a:cxn>
                  <a:cxn ang="0">
                    <a:pos x="39" y="204"/>
                  </a:cxn>
                  <a:cxn ang="0">
                    <a:pos x="48" y="217"/>
                  </a:cxn>
                  <a:cxn ang="0">
                    <a:pos x="44" y="225"/>
                  </a:cxn>
                  <a:cxn ang="0">
                    <a:pos x="35" y="223"/>
                  </a:cxn>
                  <a:cxn ang="0">
                    <a:pos x="34" y="219"/>
                  </a:cxn>
                  <a:cxn ang="0">
                    <a:pos x="24" y="230"/>
                  </a:cxn>
                  <a:cxn ang="0">
                    <a:pos x="16" y="244"/>
                  </a:cxn>
                  <a:cxn ang="0">
                    <a:pos x="9" y="231"/>
                  </a:cxn>
                  <a:cxn ang="0">
                    <a:pos x="13" y="219"/>
                  </a:cxn>
                  <a:cxn ang="0">
                    <a:pos x="10" y="204"/>
                  </a:cxn>
                  <a:cxn ang="0">
                    <a:pos x="0" y="195"/>
                  </a:cxn>
                  <a:cxn ang="0">
                    <a:pos x="5" y="170"/>
                  </a:cxn>
                  <a:cxn ang="0">
                    <a:pos x="13" y="164"/>
                  </a:cxn>
                  <a:cxn ang="0">
                    <a:pos x="20" y="164"/>
                  </a:cxn>
                  <a:cxn ang="0">
                    <a:pos x="24" y="141"/>
                  </a:cxn>
                  <a:cxn ang="0">
                    <a:pos x="24" y="130"/>
                  </a:cxn>
                  <a:cxn ang="0">
                    <a:pos x="36" y="134"/>
                  </a:cxn>
                  <a:cxn ang="0">
                    <a:pos x="44" y="138"/>
                  </a:cxn>
                  <a:cxn ang="0">
                    <a:pos x="59" y="131"/>
                  </a:cxn>
                  <a:cxn ang="0">
                    <a:pos x="57" y="107"/>
                  </a:cxn>
                  <a:cxn ang="0">
                    <a:pos x="66" y="100"/>
                  </a:cxn>
                  <a:cxn ang="0">
                    <a:pos x="73" y="63"/>
                  </a:cxn>
                  <a:cxn ang="0">
                    <a:pos x="67" y="23"/>
                  </a:cxn>
                  <a:cxn ang="0">
                    <a:pos x="69" y="6"/>
                  </a:cxn>
                  <a:cxn ang="0">
                    <a:pos x="77" y="6"/>
                  </a:cxn>
                  <a:cxn ang="0">
                    <a:pos x="81" y="0"/>
                  </a:cxn>
                </a:cxnLst>
                <a:rect l="0" t="0" r="r" b="b"/>
                <a:pathLst>
                  <a:path w="222" h="244">
                    <a:moveTo>
                      <a:pt x="81" y="0"/>
                    </a:moveTo>
                    <a:lnTo>
                      <a:pt x="85" y="8"/>
                    </a:lnTo>
                    <a:lnTo>
                      <a:pt x="89" y="11"/>
                    </a:lnTo>
                    <a:lnTo>
                      <a:pt x="95" y="19"/>
                    </a:lnTo>
                    <a:lnTo>
                      <a:pt x="103" y="28"/>
                    </a:lnTo>
                    <a:lnTo>
                      <a:pt x="105" y="36"/>
                    </a:lnTo>
                    <a:lnTo>
                      <a:pt x="112" y="48"/>
                    </a:lnTo>
                    <a:lnTo>
                      <a:pt x="123" y="62"/>
                    </a:lnTo>
                    <a:lnTo>
                      <a:pt x="128" y="66"/>
                    </a:lnTo>
                    <a:lnTo>
                      <a:pt x="132" y="67"/>
                    </a:lnTo>
                    <a:lnTo>
                      <a:pt x="134" y="70"/>
                    </a:lnTo>
                    <a:lnTo>
                      <a:pt x="138" y="71"/>
                    </a:lnTo>
                    <a:lnTo>
                      <a:pt x="147" y="78"/>
                    </a:lnTo>
                    <a:lnTo>
                      <a:pt x="145" y="78"/>
                    </a:lnTo>
                    <a:lnTo>
                      <a:pt x="146" y="81"/>
                    </a:lnTo>
                    <a:lnTo>
                      <a:pt x="146" y="82"/>
                    </a:lnTo>
                    <a:lnTo>
                      <a:pt x="151" y="82"/>
                    </a:lnTo>
                    <a:lnTo>
                      <a:pt x="153" y="82"/>
                    </a:lnTo>
                    <a:lnTo>
                      <a:pt x="155" y="81"/>
                    </a:lnTo>
                    <a:lnTo>
                      <a:pt x="157" y="81"/>
                    </a:lnTo>
                    <a:lnTo>
                      <a:pt x="162" y="81"/>
                    </a:lnTo>
                    <a:lnTo>
                      <a:pt x="162" y="82"/>
                    </a:lnTo>
                    <a:lnTo>
                      <a:pt x="161" y="85"/>
                    </a:lnTo>
                    <a:lnTo>
                      <a:pt x="160" y="89"/>
                    </a:lnTo>
                    <a:lnTo>
                      <a:pt x="161" y="92"/>
                    </a:lnTo>
                    <a:lnTo>
                      <a:pt x="162" y="89"/>
                    </a:lnTo>
                    <a:lnTo>
                      <a:pt x="162" y="82"/>
                    </a:lnTo>
                    <a:lnTo>
                      <a:pt x="166" y="82"/>
                    </a:lnTo>
                    <a:lnTo>
                      <a:pt x="166" y="85"/>
                    </a:lnTo>
                    <a:lnTo>
                      <a:pt x="170" y="93"/>
                    </a:lnTo>
                    <a:lnTo>
                      <a:pt x="181" y="96"/>
                    </a:lnTo>
                    <a:lnTo>
                      <a:pt x="184" y="96"/>
                    </a:lnTo>
                    <a:lnTo>
                      <a:pt x="185" y="93"/>
                    </a:lnTo>
                    <a:lnTo>
                      <a:pt x="193" y="85"/>
                    </a:lnTo>
                    <a:lnTo>
                      <a:pt x="199" y="77"/>
                    </a:lnTo>
                    <a:lnTo>
                      <a:pt x="206" y="67"/>
                    </a:lnTo>
                    <a:lnTo>
                      <a:pt x="207" y="71"/>
                    </a:lnTo>
                    <a:lnTo>
                      <a:pt x="204" y="81"/>
                    </a:lnTo>
                    <a:lnTo>
                      <a:pt x="203" y="81"/>
                    </a:lnTo>
                    <a:lnTo>
                      <a:pt x="202" y="85"/>
                    </a:lnTo>
                    <a:lnTo>
                      <a:pt x="199" y="92"/>
                    </a:lnTo>
                    <a:lnTo>
                      <a:pt x="197" y="96"/>
                    </a:lnTo>
                    <a:lnTo>
                      <a:pt x="196" y="96"/>
                    </a:lnTo>
                    <a:lnTo>
                      <a:pt x="196" y="100"/>
                    </a:lnTo>
                    <a:lnTo>
                      <a:pt x="195" y="107"/>
                    </a:lnTo>
                    <a:lnTo>
                      <a:pt x="197" y="111"/>
                    </a:lnTo>
                    <a:lnTo>
                      <a:pt x="199" y="115"/>
                    </a:lnTo>
                    <a:lnTo>
                      <a:pt x="204" y="127"/>
                    </a:lnTo>
                    <a:lnTo>
                      <a:pt x="207" y="130"/>
                    </a:lnTo>
                    <a:lnTo>
                      <a:pt x="206" y="130"/>
                    </a:lnTo>
                    <a:lnTo>
                      <a:pt x="203" y="127"/>
                    </a:lnTo>
                    <a:lnTo>
                      <a:pt x="203" y="130"/>
                    </a:lnTo>
                    <a:lnTo>
                      <a:pt x="202" y="130"/>
                    </a:lnTo>
                    <a:lnTo>
                      <a:pt x="204" y="130"/>
                    </a:lnTo>
                    <a:lnTo>
                      <a:pt x="204" y="131"/>
                    </a:lnTo>
                    <a:lnTo>
                      <a:pt x="204" y="134"/>
                    </a:lnTo>
                    <a:lnTo>
                      <a:pt x="210" y="134"/>
                    </a:lnTo>
                    <a:lnTo>
                      <a:pt x="212" y="134"/>
                    </a:lnTo>
                    <a:lnTo>
                      <a:pt x="214" y="130"/>
                    </a:lnTo>
                    <a:lnTo>
                      <a:pt x="216" y="127"/>
                    </a:lnTo>
                    <a:lnTo>
                      <a:pt x="216" y="126"/>
                    </a:lnTo>
                    <a:lnTo>
                      <a:pt x="218" y="126"/>
                    </a:lnTo>
                    <a:lnTo>
                      <a:pt x="221" y="126"/>
                    </a:lnTo>
                    <a:lnTo>
                      <a:pt x="222" y="127"/>
                    </a:lnTo>
                    <a:lnTo>
                      <a:pt x="218" y="130"/>
                    </a:lnTo>
                    <a:lnTo>
                      <a:pt x="215" y="130"/>
                    </a:lnTo>
                    <a:lnTo>
                      <a:pt x="214" y="134"/>
                    </a:lnTo>
                    <a:lnTo>
                      <a:pt x="214" y="137"/>
                    </a:lnTo>
                    <a:lnTo>
                      <a:pt x="212" y="138"/>
                    </a:lnTo>
                    <a:lnTo>
                      <a:pt x="212" y="141"/>
                    </a:lnTo>
                    <a:lnTo>
                      <a:pt x="210" y="138"/>
                    </a:lnTo>
                    <a:lnTo>
                      <a:pt x="203" y="141"/>
                    </a:lnTo>
                    <a:lnTo>
                      <a:pt x="199" y="142"/>
                    </a:lnTo>
                    <a:lnTo>
                      <a:pt x="197" y="142"/>
                    </a:lnTo>
                    <a:lnTo>
                      <a:pt x="196" y="142"/>
                    </a:lnTo>
                    <a:lnTo>
                      <a:pt x="197" y="146"/>
                    </a:lnTo>
                    <a:lnTo>
                      <a:pt x="195" y="146"/>
                    </a:lnTo>
                    <a:lnTo>
                      <a:pt x="195" y="149"/>
                    </a:lnTo>
                    <a:lnTo>
                      <a:pt x="193" y="146"/>
                    </a:lnTo>
                    <a:lnTo>
                      <a:pt x="193" y="150"/>
                    </a:lnTo>
                    <a:lnTo>
                      <a:pt x="192" y="150"/>
                    </a:lnTo>
                    <a:lnTo>
                      <a:pt x="188" y="150"/>
                    </a:lnTo>
                    <a:lnTo>
                      <a:pt x="185" y="150"/>
                    </a:lnTo>
                    <a:lnTo>
                      <a:pt x="187" y="146"/>
                    </a:lnTo>
                    <a:lnTo>
                      <a:pt x="185" y="146"/>
                    </a:lnTo>
                    <a:lnTo>
                      <a:pt x="183" y="150"/>
                    </a:lnTo>
                    <a:lnTo>
                      <a:pt x="184" y="156"/>
                    </a:lnTo>
                    <a:lnTo>
                      <a:pt x="177" y="150"/>
                    </a:lnTo>
                    <a:lnTo>
                      <a:pt x="173" y="153"/>
                    </a:lnTo>
                    <a:lnTo>
                      <a:pt x="172" y="150"/>
                    </a:lnTo>
                    <a:lnTo>
                      <a:pt x="168" y="150"/>
                    </a:lnTo>
                    <a:lnTo>
                      <a:pt x="161" y="150"/>
                    </a:lnTo>
                    <a:lnTo>
                      <a:pt x="155" y="156"/>
                    </a:lnTo>
                    <a:lnTo>
                      <a:pt x="151" y="160"/>
                    </a:lnTo>
                    <a:lnTo>
                      <a:pt x="146" y="165"/>
                    </a:lnTo>
                    <a:lnTo>
                      <a:pt x="142" y="170"/>
                    </a:lnTo>
                    <a:lnTo>
                      <a:pt x="134" y="185"/>
                    </a:lnTo>
                    <a:lnTo>
                      <a:pt x="130" y="193"/>
                    </a:lnTo>
                    <a:lnTo>
                      <a:pt x="130" y="200"/>
                    </a:lnTo>
                    <a:lnTo>
                      <a:pt x="130" y="206"/>
                    </a:lnTo>
                    <a:lnTo>
                      <a:pt x="127" y="210"/>
                    </a:lnTo>
                    <a:lnTo>
                      <a:pt x="127" y="215"/>
                    </a:lnTo>
                    <a:lnTo>
                      <a:pt x="126" y="210"/>
                    </a:lnTo>
                    <a:lnTo>
                      <a:pt x="123" y="208"/>
                    </a:lnTo>
                    <a:lnTo>
                      <a:pt x="118" y="202"/>
                    </a:lnTo>
                    <a:lnTo>
                      <a:pt x="112" y="202"/>
                    </a:lnTo>
                    <a:lnTo>
                      <a:pt x="105" y="198"/>
                    </a:lnTo>
                    <a:lnTo>
                      <a:pt x="104" y="195"/>
                    </a:lnTo>
                    <a:lnTo>
                      <a:pt x="100" y="195"/>
                    </a:lnTo>
                    <a:lnTo>
                      <a:pt x="93" y="189"/>
                    </a:lnTo>
                    <a:lnTo>
                      <a:pt x="89" y="183"/>
                    </a:lnTo>
                    <a:lnTo>
                      <a:pt x="84" y="180"/>
                    </a:lnTo>
                    <a:lnTo>
                      <a:pt x="80" y="174"/>
                    </a:lnTo>
                    <a:lnTo>
                      <a:pt x="74" y="172"/>
                    </a:lnTo>
                    <a:lnTo>
                      <a:pt x="70" y="170"/>
                    </a:lnTo>
                    <a:lnTo>
                      <a:pt x="66" y="172"/>
                    </a:lnTo>
                    <a:lnTo>
                      <a:pt x="62" y="174"/>
                    </a:lnTo>
                    <a:lnTo>
                      <a:pt x="52" y="180"/>
                    </a:lnTo>
                    <a:lnTo>
                      <a:pt x="50" y="185"/>
                    </a:lnTo>
                    <a:lnTo>
                      <a:pt x="44" y="191"/>
                    </a:lnTo>
                    <a:lnTo>
                      <a:pt x="43" y="189"/>
                    </a:lnTo>
                    <a:lnTo>
                      <a:pt x="44" y="189"/>
                    </a:lnTo>
                    <a:lnTo>
                      <a:pt x="43" y="187"/>
                    </a:lnTo>
                    <a:lnTo>
                      <a:pt x="42" y="183"/>
                    </a:lnTo>
                    <a:lnTo>
                      <a:pt x="39" y="179"/>
                    </a:lnTo>
                    <a:lnTo>
                      <a:pt x="36" y="174"/>
                    </a:lnTo>
                    <a:lnTo>
                      <a:pt x="35" y="174"/>
                    </a:lnTo>
                    <a:lnTo>
                      <a:pt x="27" y="174"/>
                    </a:lnTo>
                    <a:lnTo>
                      <a:pt x="21" y="180"/>
                    </a:lnTo>
                    <a:lnTo>
                      <a:pt x="20" y="185"/>
                    </a:lnTo>
                    <a:lnTo>
                      <a:pt x="19" y="189"/>
                    </a:lnTo>
                    <a:lnTo>
                      <a:pt x="19" y="195"/>
                    </a:lnTo>
                    <a:lnTo>
                      <a:pt x="24" y="198"/>
                    </a:lnTo>
                    <a:lnTo>
                      <a:pt x="29" y="204"/>
                    </a:lnTo>
                    <a:lnTo>
                      <a:pt x="36" y="202"/>
                    </a:lnTo>
                    <a:lnTo>
                      <a:pt x="39" y="204"/>
                    </a:lnTo>
                    <a:lnTo>
                      <a:pt x="39" y="208"/>
                    </a:lnTo>
                    <a:lnTo>
                      <a:pt x="42" y="210"/>
                    </a:lnTo>
                    <a:lnTo>
                      <a:pt x="43" y="215"/>
                    </a:lnTo>
                    <a:lnTo>
                      <a:pt x="48" y="217"/>
                    </a:lnTo>
                    <a:lnTo>
                      <a:pt x="52" y="221"/>
                    </a:lnTo>
                    <a:lnTo>
                      <a:pt x="50" y="221"/>
                    </a:lnTo>
                    <a:lnTo>
                      <a:pt x="47" y="225"/>
                    </a:lnTo>
                    <a:lnTo>
                      <a:pt x="44" y="225"/>
                    </a:lnTo>
                    <a:lnTo>
                      <a:pt x="43" y="223"/>
                    </a:lnTo>
                    <a:lnTo>
                      <a:pt x="39" y="221"/>
                    </a:lnTo>
                    <a:lnTo>
                      <a:pt x="36" y="221"/>
                    </a:lnTo>
                    <a:lnTo>
                      <a:pt x="35" y="223"/>
                    </a:lnTo>
                    <a:lnTo>
                      <a:pt x="35" y="221"/>
                    </a:lnTo>
                    <a:lnTo>
                      <a:pt x="36" y="221"/>
                    </a:lnTo>
                    <a:lnTo>
                      <a:pt x="35" y="219"/>
                    </a:lnTo>
                    <a:lnTo>
                      <a:pt x="34" y="219"/>
                    </a:lnTo>
                    <a:lnTo>
                      <a:pt x="32" y="221"/>
                    </a:lnTo>
                    <a:lnTo>
                      <a:pt x="31" y="223"/>
                    </a:lnTo>
                    <a:lnTo>
                      <a:pt x="25" y="227"/>
                    </a:lnTo>
                    <a:lnTo>
                      <a:pt x="24" y="230"/>
                    </a:lnTo>
                    <a:lnTo>
                      <a:pt x="25" y="238"/>
                    </a:lnTo>
                    <a:lnTo>
                      <a:pt x="24" y="238"/>
                    </a:lnTo>
                    <a:lnTo>
                      <a:pt x="19" y="240"/>
                    </a:lnTo>
                    <a:lnTo>
                      <a:pt x="16" y="244"/>
                    </a:lnTo>
                    <a:lnTo>
                      <a:pt x="15" y="242"/>
                    </a:lnTo>
                    <a:lnTo>
                      <a:pt x="10" y="242"/>
                    </a:lnTo>
                    <a:lnTo>
                      <a:pt x="9" y="238"/>
                    </a:lnTo>
                    <a:lnTo>
                      <a:pt x="9" y="231"/>
                    </a:lnTo>
                    <a:lnTo>
                      <a:pt x="9" y="227"/>
                    </a:lnTo>
                    <a:lnTo>
                      <a:pt x="10" y="223"/>
                    </a:lnTo>
                    <a:lnTo>
                      <a:pt x="10" y="221"/>
                    </a:lnTo>
                    <a:lnTo>
                      <a:pt x="13" y="219"/>
                    </a:lnTo>
                    <a:lnTo>
                      <a:pt x="13" y="217"/>
                    </a:lnTo>
                    <a:lnTo>
                      <a:pt x="15" y="215"/>
                    </a:lnTo>
                    <a:lnTo>
                      <a:pt x="13" y="210"/>
                    </a:lnTo>
                    <a:lnTo>
                      <a:pt x="10" y="204"/>
                    </a:lnTo>
                    <a:lnTo>
                      <a:pt x="5" y="202"/>
                    </a:lnTo>
                    <a:lnTo>
                      <a:pt x="5" y="198"/>
                    </a:lnTo>
                    <a:lnTo>
                      <a:pt x="2" y="195"/>
                    </a:lnTo>
                    <a:lnTo>
                      <a:pt x="0" y="195"/>
                    </a:lnTo>
                    <a:lnTo>
                      <a:pt x="0" y="189"/>
                    </a:lnTo>
                    <a:lnTo>
                      <a:pt x="2" y="180"/>
                    </a:lnTo>
                    <a:lnTo>
                      <a:pt x="2" y="170"/>
                    </a:lnTo>
                    <a:lnTo>
                      <a:pt x="5" y="170"/>
                    </a:lnTo>
                    <a:lnTo>
                      <a:pt x="5" y="168"/>
                    </a:lnTo>
                    <a:lnTo>
                      <a:pt x="10" y="168"/>
                    </a:lnTo>
                    <a:lnTo>
                      <a:pt x="12" y="165"/>
                    </a:lnTo>
                    <a:lnTo>
                      <a:pt x="13" y="164"/>
                    </a:lnTo>
                    <a:lnTo>
                      <a:pt x="16" y="160"/>
                    </a:lnTo>
                    <a:lnTo>
                      <a:pt x="16" y="161"/>
                    </a:lnTo>
                    <a:lnTo>
                      <a:pt x="17" y="164"/>
                    </a:lnTo>
                    <a:lnTo>
                      <a:pt x="20" y="164"/>
                    </a:lnTo>
                    <a:lnTo>
                      <a:pt x="20" y="160"/>
                    </a:lnTo>
                    <a:lnTo>
                      <a:pt x="23" y="156"/>
                    </a:lnTo>
                    <a:lnTo>
                      <a:pt x="29" y="150"/>
                    </a:lnTo>
                    <a:lnTo>
                      <a:pt x="24" y="141"/>
                    </a:lnTo>
                    <a:lnTo>
                      <a:pt x="21" y="138"/>
                    </a:lnTo>
                    <a:lnTo>
                      <a:pt x="20" y="134"/>
                    </a:lnTo>
                    <a:lnTo>
                      <a:pt x="23" y="130"/>
                    </a:lnTo>
                    <a:lnTo>
                      <a:pt x="24" y="130"/>
                    </a:lnTo>
                    <a:lnTo>
                      <a:pt x="27" y="127"/>
                    </a:lnTo>
                    <a:lnTo>
                      <a:pt x="32" y="130"/>
                    </a:lnTo>
                    <a:lnTo>
                      <a:pt x="35" y="134"/>
                    </a:lnTo>
                    <a:lnTo>
                      <a:pt x="36" y="134"/>
                    </a:lnTo>
                    <a:lnTo>
                      <a:pt x="39" y="138"/>
                    </a:lnTo>
                    <a:lnTo>
                      <a:pt x="46" y="134"/>
                    </a:lnTo>
                    <a:lnTo>
                      <a:pt x="46" y="137"/>
                    </a:lnTo>
                    <a:lnTo>
                      <a:pt x="44" y="138"/>
                    </a:lnTo>
                    <a:lnTo>
                      <a:pt x="51" y="142"/>
                    </a:lnTo>
                    <a:lnTo>
                      <a:pt x="52" y="142"/>
                    </a:lnTo>
                    <a:lnTo>
                      <a:pt x="55" y="138"/>
                    </a:lnTo>
                    <a:lnTo>
                      <a:pt x="59" y="131"/>
                    </a:lnTo>
                    <a:lnTo>
                      <a:pt x="62" y="126"/>
                    </a:lnTo>
                    <a:lnTo>
                      <a:pt x="58" y="119"/>
                    </a:lnTo>
                    <a:lnTo>
                      <a:pt x="59" y="115"/>
                    </a:lnTo>
                    <a:lnTo>
                      <a:pt x="57" y="107"/>
                    </a:lnTo>
                    <a:lnTo>
                      <a:pt x="59" y="104"/>
                    </a:lnTo>
                    <a:lnTo>
                      <a:pt x="62" y="101"/>
                    </a:lnTo>
                    <a:lnTo>
                      <a:pt x="63" y="101"/>
                    </a:lnTo>
                    <a:lnTo>
                      <a:pt x="66" y="100"/>
                    </a:lnTo>
                    <a:lnTo>
                      <a:pt x="69" y="93"/>
                    </a:lnTo>
                    <a:lnTo>
                      <a:pt x="70" y="89"/>
                    </a:lnTo>
                    <a:lnTo>
                      <a:pt x="69" y="70"/>
                    </a:lnTo>
                    <a:lnTo>
                      <a:pt x="73" y="63"/>
                    </a:lnTo>
                    <a:lnTo>
                      <a:pt x="76" y="53"/>
                    </a:lnTo>
                    <a:lnTo>
                      <a:pt x="73" y="40"/>
                    </a:lnTo>
                    <a:lnTo>
                      <a:pt x="71" y="32"/>
                    </a:lnTo>
                    <a:lnTo>
                      <a:pt x="67" y="23"/>
                    </a:lnTo>
                    <a:lnTo>
                      <a:pt x="66" y="19"/>
                    </a:lnTo>
                    <a:lnTo>
                      <a:pt x="66" y="15"/>
                    </a:lnTo>
                    <a:lnTo>
                      <a:pt x="69" y="11"/>
                    </a:lnTo>
                    <a:lnTo>
                      <a:pt x="69" y="6"/>
                    </a:lnTo>
                    <a:lnTo>
                      <a:pt x="70" y="6"/>
                    </a:lnTo>
                    <a:lnTo>
                      <a:pt x="71" y="6"/>
                    </a:lnTo>
                    <a:lnTo>
                      <a:pt x="76" y="6"/>
                    </a:lnTo>
                    <a:lnTo>
                      <a:pt x="77" y="6"/>
                    </a:lnTo>
                    <a:lnTo>
                      <a:pt x="78" y="2"/>
                    </a:lnTo>
                    <a:lnTo>
                      <a:pt x="82" y="0"/>
                    </a:lnTo>
                    <a:lnTo>
                      <a:pt x="81" y="2"/>
                    </a:lnTo>
                    <a:lnTo>
                      <a:pt x="81"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81" name="Freeform 365"/>
              <p:cNvSpPr>
                <a:spLocks/>
              </p:cNvSpPr>
              <p:nvPr/>
            </p:nvSpPr>
            <p:spPr bwMode="auto">
              <a:xfrm>
                <a:off x="4279" y="1936"/>
                <a:ext cx="138" cy="159"/>
              </a:xfrm>
              <a:custGeom>
                <a:avLst/>
                <a:gdLst/>
                <a:ahLst/>
                <a:cxnLst>
                  <a:cxn ang="0">
                    <a:pos x="390" y="4"/>
                  </a:cxn>
                  <a:cxn ang="0">
                    <a:pos x="394" y="53"/>
                  </a:cxn>
                  <a:cxn ang="0">
                    <a:pos x="409" y="86"/>
                  </a:cxn>
                  <a:cxn ang="0">
                    <a:pos x="412" y="110"/>
                  </a:cxn>
                  <a:cxn ang="0">
                    <a:pos x="412" y="120"/>
                  </a:cxn>
                  <a:cxn ang="0">
                    <a:pos x="406" y="128"/>
                  </a:cxn>
                  <a:cxn ang="0">
                    <a:pos x="406" y="136"/>
                  </a:cxn>
                  <a:cxn ang="0">
                    <a:pos x="404" y="143"/>
                  </a:cxn>
                  <a:cxn ang="0">
                    <a:pos x="397" y="147"/>
                  </a:cxn>
                  <a:cxn ang="0">
                    <a:pos x="394" y="162"/>
                  </a:cxn>
                  <a:cxn ang="0">
                    <a:pos x="394" y="174"/>
                  </a:cxn>
                  <a:cxn ang="0">
                    <a:pos x="393" y="180"/>
                  </a:cxn>
                  <a:cxn ang="0">
                    <a:pos x="385" y="180"/>
                  </a:cxn>
                  <a:cxn ang="0">
                    <a:pos x="371" y="195"/>
                  </a:cxn>
                  <a:cxn ang="0">
                    <a:pos x="375" y="243"/>
                  </a:cxn>
                  <a:cxn ang="0">
                    <a:pos x="367" y="273"/>
                  </a:cxn>
                  <a:cxn ang="0">
                    <a:pos x="366" y="336"/>
                  </a:cxn>
                  <a:cxn ang="0">
                    <a:pos x="351" y="361"/>
                  </a:cxn>
                  <a:cxn ang="0">
                    <a:pos x="337" y="382"/>
                  </a:cxn>
                  <a:cxn ang="0">
                    <a:pos x="332" y="381"/>
                  </a:cxn>
                  <a:cxn ang="0">
                    <a:pos x="333" y="361"/>
                  </a:cxn>
                  <a:cxn ang="0">
                    <a:pos x="333" y="344"/>
                  </a:cxn>
                  <a:cxn ang="0">
                    <a:pos x="328" y="353"/>
                  </a:cxn>
                  <a:cxn ang="0">
                    <a:pos x="326" y="372"/>
                  </a:cxn>
                  <a:cxn ang="0">
                    <a:pos x="310" y="366"/>
                  </a:cxn>
                  <a:cxn ang="0">
                    <a:pos x="305" y="391"/>
                  </a:cxn>
                  <a:cxn ang="0">
                    <a:pos x="296" y="401"/>
                  </a:cxn>
                  <a:cxn ang="0">
                    <a:pos x="291" y="391"/>
                  </a:cxn>
                  <a:cxn ang="0">
                    <a:pos x="282" y="382"/>
                  </a:cxn>
                  <a:cxn ang="0">
                    <a:pos x="275" y="397"/>
                  </a:cxn>
                  <a:cxn ang="0">
                    <a:pos x="249" y="401"/>
                  </a:cxn>
                  <a:cxn ang="0">
                    <a:pos x="233" y="401"/>
                  </a:cxn>
                  <a:cxn ang="0">
                    <a:pos x="227" y="397"/>
                  </a:cxn>
                  <a:cxn ang="0">
                    <a:pos x="221" y="393"/>
                  </a:cxn>
                  <a:cxn ang="0">
                    <a:pos x="217" y="381"/>
                  </a:cxn>
                  <a:cxn ang="0">
                    <a:pos x="210" y="405"/>
                  </a:cxn>
                  <a:cxn ang="0">
                    <a:pos x="222" y="420"/>
                  </a:cxn>
                  <a:cxn ang="0">
                    <a:pos x="221" y="423"/>
                  </a:cxn>
                  <a:cxn ang="0">
                    <a:pos x="212" y="426"/>
                  </a:cxn>
                  <a:cxn ang="0">
                    <a:pos x="202" y="438"/>
                  </a:cxn>
                  <a:cxn ang="0">
                    <a:pos x="198" y="445"/>
                  </a:cxn>
                  <a:cxn ang="0">
                    <a:pos x="187" y="468"/>
                  </a:cxn>
                  <a:cxn ang="0">
                    <a:pos x="168" y="468"/>
                  </a:cxn>
                  <a:cxn ang="0">
                    <a:pos x="160" y="450"/>
                  </a:cxn>
                  <a:cxn ang="0">
                    <a:pos x="157" y="439"/>
                  </a:cxn>
                  <a:cxn ang="0">
                    <a:pos x="164" y="419"/>
                  </a:cxn>
                  <a:cxn ang="0">
                    <a:pos x="165" y="400"/>
                  </a:cxn>
                  <a:cxn ang="0">
                    <a:pos x="134" y="396"/>
                  </a:cxn>
                  <a:cxn ang="0">
                    <a:pos x="122" y="404"/>
                  </a:cxn>
                  <a:cxn ang="0">
                    <a:pos x="115" y="411"/>
                  </a:cxn>
                  <a:cxn ang="0">
                    <a:pos x="109" y="415"/>
                  </a:cxn>
                  <a:cxn ang="0">
                    <a:pos x="97" y="412"/>
                  </a:cxn>
                  <a:cxn ang="0">
                    <a:pos x="88" y="420"/>
                  </a:cxn>
                  <a:cxn ang="0">
                    <a:pos x="84" y="420"/>
                  </a:cxn>
                  <a:cxn ang="0">
                    <a:pos x="76" y="426"/>
                  </a:cxn>
                  <a:cxn ang="0">
                    <a:pos x="63" y="431"/>
                  </a:cxn>
                  <a:cxn ang="0">
                    <a:pos x="57" y="420"/>
                  </a:cxn>
                  <a:cxn ang="0">
                    <a:pos x="47" y="446"/>
                  </a:cxn>
                  <a:cxn ang="0">
                    <a:pos x="42" y="446"/>
                  </a:cxn>
                  <a:cxn ang="0">
                    <a:pos x="27" y="439"/>
                  </a:cxn>
                  <a:cxn ang="0">
                    <a:pos x="19" y="446"/>
                  </a:cxn>
                  <a:cxn ang="0">
                    <a:pos x="5" y="445"/>
                  </a:cxn>
                </a:cxnLst>
                <a:rect l="0" t="0" r="r" b="b"/>
                <a:pathLst>
                  <a:path w="413" h="476">
                    <a:moveTo>
                      <a:pt x="378" y="0"/>
                    </a:moveTo>
                    <a:lnTo>
                      <a:pt x="380" y="4"/>
                    </a:lnTo>
                    <a:lnTo>
                      <a:pt x="382" y="4"/>
                    </a:lnTo>
                    <a:lnTo>
                      <a:pt x="386" y="4"/>
                    </a:lnTo>
                    <a:lnTo>
                      <a:pt x="389" y="4"/>
                    </a:lnTo>
                    <a:lnTo>
                      <a:pt x="390" y="0"/>
                    </a:lnTo>
                    <a:lnTo>
                      <a:pt x="390" y="2"/>
                    </a:lnTo>
                    <a:lnTo>
                      <a:pt x="390" y="4"/>
                    </a:lnTo>
                    <a:lnTo>
                      <a:pt x="390" y="8"/>
                    </a:lnTo>
                    <a:lnTo>
                      <a:pt x="387" y="17"/>
                    </a:lnTo>
                    <a:lnTo>
                      <a:pt x="387" y="19"/>
                    </a:lnTo>
                    <a:lnTo>
                      <a:pt x="389" y="42"/>
                    </a:lnTo>
                    <a:lnTo>
                      <a:pt x="390" y="52"/>
                    </a:lnTo>
                    <a:lnTo>
                      <a:pt x="391" y="53"/>
                    </a:lnTo>
                    <a:lnTo>
                      <a:pt x="393" y="56"/>
                    </a:lnTo>
                    <a:lnTo>
                      <a:pt x="394" y="53"/>
                    </a:lnTo>
                    <a:lnTo>
                      <a:pt x="398" y="60"/>
                    </a:lnTo>
                    <a:lnTo>
                      <a:pt x="404" y="71"/>
                    </a:lnTo>
                    <a:lnTo>
                      <a:pt x="404" y="72"/>
                    </a:lnTo>
                    <a:lnTo>
                      <a:pt x="404" y="75"/>
                    </a:lnTo>
                    <a:lnTo>
                      <a:pt x="405" y="79"/>
                    </a:lnTo>
                    <a:lnTo>
                      <a:pt x="404" y="80"/>
                    </a:lnTo>
                    <a:lnTo>
                      <a:pt x="406" y="86"/>
                    </a:lnTo>
                    <a:lnTo>
                      <a:pt x="409" y="86"/>
                    </a:lnTo>
                    <a:lnTo>
                      <a:pt x="409" y="87"/>
                    </a:lnTo>
                    <a:lnTo>
                      <a:pt x="409" y="91"/>
                    </a:lnTo>
                    <a:lnTo>
                      <a:pt x="409" y="94"/>
                    </a:lnTo>
                    <a:lnTo>
                      <a:pt x="409" y="101"/>
                    </a:lnTo>
                    <a:lnTo>
                      <a:pt x="410" y="101"/>
                    </a:lnTo>
                    <a:lnTo>
                      <a:pt x="409" y="110"/>
                    </a:lnTo>
                    <a:lnTo>
                      <a:pt x="412" y="109"/>
                    </a:lnTo>
                    <a:lnTo>
                      <a:pt x="412" y="110"/>
                    </a:lnTo>
                    <a:lnTo>
                      <a:pt x="412" y="113"/>
                    </a:lnTo>
                    <a:lnTo>
                      <a:pt x="413" y="113"/>
                    </a:lnTo>
                    <a:lnTo>
                      <a:pt x="410" y="117"/>
                    </a:lnTo>
                    <a:lnTo>
                      <a:pt x="409" y="117"/>
                    </a:lnTo>
                    <a:lnTo>
                      <a:pt x="409" y="120"/>
                    </a:lnTo>
                    <a:lnTo>
                      <a:pt x="412" y="117"/>
                    </a:lnTo>
                    <a:lnTo>
                      <a:pt x="413" y="117"/>
                    </a:lnTo>
                    <a:lnTo>
                      <a:pt x="412" y="120"/>
                    </a:lnTo>
                    <a:lnTo>
                      <a:pt x="409" y="120"/>
                    </a:lnTo>
                    <a:lnTo>
                      <a:pt x="409" y="121"/>
                    </a:lnTo>
                    <a:lnTo>
                      <a:pt x="409" y="124"/>
                    </a:lnTo>
                    <a:lnTo>
                      <a:pt x="408" y="124"/>
                    </a:lnTo>
                    <a:lnTo>
                      <a:pt x="406" y="125"/>
                    </a:lnTo>
                    <a:lnTo>
                      <a:pt x="409" y="124"/>
                    </a:lnTo>
                    <a:lnTo>
                      <a:pt x="409" y="128"/>
                    </a:lnTo>
                    <a:lnTo>
                      <a:pt x="406" y="128"/>
                    </a:lnTo>
                    <a:lnTo>
                      <a:pt x="409" y="128"/>
                    </a:lnTo>
                    <a:lnTo>
                      <a:pt x="406" y="128"/>
                    </a:lnTo>
                    <a:lnTo>
                      <a:pt x="406" y="130"/>
                    </a:lnTo>
                    <a:lnTo>
                      <a:pt x="409" y="130"/>
                    </a:lnTo>
                    <a:lnTo>
                      <a:pt x="409" y="132"/>
                    </a:lnTo>
                    <a:lnTo>
                      <a:pt x="405" y="132"/>
                    </a:lnTo>
                    <a:lnTo>
                      <a:pt x="409" y="134"/>
                    </a:lnTo>
                    <a:lnTo>
                      <a:pt x="406" y="136"/>
                    </a:lnTo>
                    <a:lnTo>
                      <a:pt x="405" y="136"/>
                    </a:lnTo>
                    <a:lnTo>
                      <a:pt x="408" y="136"/>
                    </a:lnTo>
                    <a:lnTo>
                      <a:pt x="405" y="140"/>
                    </a:lnTo>
                    <a:lnTo>
                      <a:pt x="404" y="136"/>
                    </a:lnTo>
                    <a:lnTo>
                      <a:pt x="405" y="143"/>
                    </a:lnTo>
                    <a:lnTo>
                      <a:pt x="404" y="143"/>
                    </a:lnTo>
                    <a:lnTo>
                      <a:pt x="405" y="145"/>
                    </a:lnTo>
                    <a:lnTo>
                      <a:pt x="404" y="143"/>
                    </a:lnTo>
                    <a:lnTo>
                      <a:pt x="401" y="145"/>
                    </a:lnTo>
                    <a:lnTo>
                      <a:pt x="399" y="143"/>
                    </a:lnTo>
                    <a:lnTo>
                      <a:pt x="401" y="147"/>
                    </a:lnTo>
                    <a:lnTo>
                      <a:pt x="399" y="147"/>
                    </a:lnTo>
                    <a:lnTo>
                      <a:pt x="401" y="147"/>
                    </a:lnTo>
                    <a:lnTo>
                      <a:pt x="399" y="149"/>
                    </a:lnTo>
                    <a:lnTo>
                      <a:pt x="398" y="147"/>
                    </a:lnTo>
                    <a:lnTo>
                      <a:pt x="397" y="147"/>
                    </a:lnTo>
                    <a:lnTo>
                      <a:pt x="398" y="153"/>
                    </a:lnTo>
                    <a:lnTo>
                      <a:pt x="397" y="151"/>
                    </a:lnTo>
                    <a:lnTo>
                      <a:pt x="395" y="151"/>
                    </a:lnTo>
                    <a:lnTo>
                      <a:pt x="394" y="153"/>
                    </a:lnTo>
                    <a:lnTo>
                      <a:pt x="395" y="157"/>
                    </a:lnTo>
                    <a:lnTo>
                      <a:pt x="393" y="160"/>
                    </a:lnTo>
                    <a:lnTo>
                      <a:pt x="394" y="162"/>
                    </a:lnTo>
                    <a:lnTo>
                      <a:pt x="393" y="164"/>
                    </a:lnTo>
                    <a:lnTo>
                      <a:pt x="390" y="166"/>
                    </a:lnTo>
                    <a:lnTo>
                      <a:pt x="394" y="168"/>
                    </a:lnTo>
                    <a:lnTo>
                      <a:pt x="393" y="170"/>
                    </a:lnTo>
                    <a:lnTo>
                      <a:pt x="390" y="172"/>
                    </a:lnTo>
                    <a:lnTo>
                      <a:pt x="393" y="172"/>
                    </a:lnTo>
                    <a:lnTo>
                      <a:pt x="394" y="172"/>
                    </a:lnTo>
                    <a:lnTo>
                      <a:pt x="394" y="174"/>
                    </a:lnTo>
                    <a:lnTo>
                      <a:pt x="394" y="176"/>
                    </a:lnTo>
                    <a:lnTo>
                      <a:pt x="393" y="174"/>
                    </a:lnTo>
                    <a:lnTo>
                      <a:pt x="393" y="176"/>
                    </a:lnTo>
                    <a:lnTo>
                      <a:pt x="393" y="179"/>
                    </a:lnTo>
                    <a:lnTo>
                      <a:pt x="390" y="179"/>
                    </a:lnTo>
                    <a:lnTo>
                      <a:pt x="391" y="180"/>
                    </a:lnTo>
                    <a:lnTo>
                      <a:pt x="394" y="180"/>
                    </a:lnTo>
                    <a:lnTo>
                      <a:pt x="393" y="180"/>
                    </a:lnTo>
                    <a:lnTo>
                      <a:pt x="394" y="183"/>
                    </a:lnTo>
                    <a:lnTo>
                      <a:pt x="393" y="185"/>
                    </a:lnTo>
                    <a:lnTo>
                      <a:pt x="394" y="185"/>
                    </a:lnTo>
                    <a:lnTo>
                      <a:pt x="394" y="189"/>
                    </a:lnTo>
                    <a:lnTo>
                      <a:pt x="390" y="185"/>
                    </a:lnTo>
                    <a:lnTo>
                      <a:pt x="390" y="180"/>
                    </a:lnTo>
                    <a:lnTo>
                      <a:pt x="389" y="180"/>
                    </a:lnTo>
                    <a:lnTo>
                      <a:pt x="385" y="180"/>
                    </a:lnTo>
                    <a:lnTo>
                      <a:pt x="380" y="180"/>
                    </a:lnTo>
                    <a:lnTo>
                      <a:pt x="379" y="185"/>
                    </a:lnTo>
                    <a:lnTo>
                      <a:pt x="378" y="185"/>
                    </a:lnTo>
                    <a:lnTo>
                      <a:pt x="378" y="180"/>
                    </a:lnTo>
                    <a:lnTo>
                      <a:pt x="375" y="180"/>
                    </a:lnTo>
                    <a:lnTo>
                      <a:pt x="375" y="185"/>
                    </a:lnTo>
                    <a:lnTo>
                      <a:pt x="375" y="189"/>
                    </a:lnTo>
                    <a:lnTo>
                      <a:pt x="371" y="195"/>
                    </a:lnTo>
                    <a:lnTo>
                      <a:pt x="371" y="204"/>
                    </a:lnTo>
                    <a:lnTo>
                      <a:pt x="371" y="209"/>
                    </a:lnTo>
                    <a:lnTo>
                      <a:pt x="371" y="217"/>
                    </a:lnTo>
                    <a:lnTo>
                      <a:pt x="374" y="221"/>
                    </a:lnTo>
                    <a:lnTo>
                      <a:pt x="372" y="224"/>
                    </a:lnTo>
                    <a:lnTo>
                      <a:pt x="375" y="228"/>
                    </a:lnTo>
                    <a:lnTo>
                      <a:pt x="375" y="236"/>
                    </a:lnTo>
                    <a:lnTo>
                      <a:pt x="375" y="243"/>
                    </a:lnTo>
                    <a:lnTo>
                      <a:pt x="372" y="254"/>
                    </a:lnTo>
                    <a:lnTo>
                      <a:pt x="374" y="255"/>
                    </a:lnTo>
                    <a:lnTo>
                      <a:pt x="372" y="259"/>
                    </a:lnTo>
                    <a:lnTo>
                      <a:pt x="371" y="266"/>
                    </a:lnTo>
                    <a:lnTo>
                      <a:pt x="371" y="267"/>
                    </a:lnTo>
                    <a:lnTo>
                      <a:pt x="370" y="267"/>
                    </a:lnTo>
                    <a:lnTo>
                      <a:pt x="367" y="270"/>
                    </a:lnTo>
                    <a:lnTo>
                      <a:pt x="367" y="273"/>
                    </a:lnTo>
                    <a:lnTo>
                      <a:pt x="367" y="274"/>
                    </a:lnTo>
                    <a:lnTo>
                      <a:pt x="364" y="277"/>
                    </a:lnTo>
                    <a:lnTo>
                      <a:pt x="363" y="288"/>
                    </a:lnTo>
                    <a:lnTo>
                      <a:pt x="360" y="296"/>
                    </a:lnTo>
                    <a:lnTo>
                      <a:pt x="360" y="302"/>
                    </a:lnTo>
                    <a:lnTo>
                      <a:pt x="357" y="307"/>
                    </a:lnTo>
                    <a:lnTo>
                      <a:pt x="359" y="319"/>
                    </a:lnTo>
                    <a:lnTo>
                      <a:pt x="366" y="336"/>
                    </a:lnTo>
                    <a:lnTo>
                      <a:pt x="367" y="340"/>
                    </a:lnTo>
                    <a:lnTo>
                      <a:pt x="370" y="340"/>
                    </a:lnTo>
                    <a:lnTo>
                      <a:pt x="370" y="342"/>
                    </a:lnTo>
                    <a:lnTo>
                      <a:pt x="370" y="344"/>
                    </a:lnTo>
                    <a:lnTo>
                      <a:pt x="368" y="342"/>
                    </a:lnTo>
                    <a:lnTo>
                      <a:pt x="360" y="344"/>
                    </a:lnTo>
                    <a:lnTo>
                      <a:pt x="355" y="351"/>
                    </a:lnTo>
                    <a:lnTo>
                      <a:pt x="351" y="361"/>
                    </a:lnTo>
                    <a:lnTo>
                      <a:pt x="352" y="370"/>
                    </a:lnTo>
                    <a:lnTo>
                      <a:pt x="351" y="372"/>
                    </a:lnTo>
                    <a:lnTo>
                      <a:pt x="349" y="372"/>
                    </a:lnTo>
                    <a:lnTo>
                      <a:pt x="348" y="376"/>
                    </a:lnTo>
                    <a:lnTo>
                      <a:pt x="344" y="376"/>
                    </a:lnTo>
                    <a:lnTo>
                      <a:pt x="341" y="376"/>
                    </a:lnTo>
                    <a:lnTo>
                      <a:pt x="341" y="378"/>
                    </a:lnTo>
                    <a:lnTo>
                      <a:pt x="337" y="382"/>
                    </a:lnTo>
                    <a:lnTo>
                      <a:pt x="334" y="389"/>
                    </a:lnTo>
                    <a:lnTo>
                      <a:pt x="333" y="391"/>
                    </a:lnTo>
                    <a:lnTo>
                      <a:pt x="330" y="389"/>
                    </a:lnTo>
                    <a:lnTo>
                      <a:pt x="328" y="386"/>
                    </a:lnTo>
                    <a:lnTo>
                      <a:pt x="333" y="382"/>
                    </a:lnTo>
                    <a:lnTo>
                      <a:pt x="332" y="381"/>
                    </a:lnTo>
                    <a:lnTo>
                      <a:pt x="330" y="381"/>
                    </a:lnTo>
                    <a:lnTo>
                      <a:pt x="332" y="381"/>
                    </a:lnTo>
                    <a:lnTo>
                      <a:pt x="330" y="376"/>
                    </a:lnTo>
                    <a:lnTo>
                      <a:pt x="330" y="372"/>
                    </a:lnTo>
                    <a:lnTo>
                      <a:pt x="333" y="372"/>
                    </a:lnTo>
                    <a:lnTo>
                      <a:pt x="333" y="370"/>
                    </a:lnTo>
                    <a:lnTo>
                      <a:pt x="332" y="366"/>
                    </a:lnTo>
                    <a:lnTo>
                      <a:pt x="328" y="366"/>
                    </a:lnTo>
                    <a:lnTo>
                      <a:pt x="333" y="363"/>
                    </a:lnTo>
                    <a:lnTo>
                      <a:pt x="333" y="361"/>
                    </a:lnTo>
                    <a:lnTo>
                      <a:pt x="333" y="357"/>
                    </a:lnTo>
                    <a:lnTo>
                      <a:pt x="336" y="357"/>
                    </a:lnTo>
                    <a:lnTo>
                      <a:pt x="341" y="351"/>
                    </a:lnTo>
                    <a:lnTo>
                      <a:pt x="340" y="349"/>
                    </a:lnTo>
                    <a:lnTo>
                      <a:pt x="338" y="349"/>
                    </a:lnTo>
                    <a:lnTo>
                      <a:pt x="338" y="346"/>
                    </a:lnTo>
                    <a:lnTo>
                      <a:pt x="336" y="344"/>
                    </a:lnTo>
                    <a:lnTo>
                      <a:pt x="333" y="344"/>
                    </a:lnTo>
                    <a:lnTo>
                      <a:pt x="333" y="346"/>
                    </a:lnTo>
                    <a:lnTo>
                      <a:pt x="332" y="344"/>
                    </a:lnTo>
                    <a:lnTo>
                      <a:pt x="330" y="346"/>
                    </a:lnTo>
                    <a:lnTo>
                      <a:pt x="329" y="346"/>
                    </a:lnTo>
                    <a:lnTo>
                      <a:pt x="328" y="346"/>
                    </a:lnTo>
                    <a:lnTo>
                      <a:pt x="328" y="349"/>
                    </a:lnTo>
                    <a:lnTo>
                      <a:pt x="328" y="351"/>
                    </a:lnTo>
                    <a:lnTo>
                      <a:pt x="328" y="353"/>
                    </a:lnTo>
                    <a:lnTo>
                      <a:pt x="324" y="357"/>
                    </a:lnTo>
                    <a:lnTo>
                      <a:pt x="325" y="359"/>
                    </a:lnTo>
                    <a:lnTo>
                      <a:pt x="322" y="361"/>
                    </a:lnTo>
                    <a:lnTo>
                      <a:pt x="324" y="361"/>
                    </a:lnTo>
                    <a:lnTo>
                      <a:pt x="322" y="366"/>
                    </a:lnTo>
                    <a:lnTo>
                      <a:pt x="324" y="366"/>
                    </a:lnTo>
                    <a:lnTo>
                      <a:pt x="328" y="368"/>
                    </a:lnTo>
                    <a:lnTo>
                      <a:pt x="326" y="372"/>
                    </a:lnTo>
                    <a:lnTo>
                      <a:pt x="325" y="372"/>
                    </a:lnTo>
                    <a:lnTo>
                      <a:pt x="325" y="376"/>
                    </a:lnTo>
                    <a:lnTo>
                      <a:pt x="322" y="376"/>
                    </a:lnTo>
                    <a:lnTo>
                      <a:pt x="322" y="372"/>
                    </a:lnTo>
                    <a:lnTo>
                      <a:pt x="322" y="370"/>
                    </a:lnTo>
                    <a:lnTo>
                      <a:pt x="321" y="366"/>
                    </a:lnTo>
                    <a:lnTo>
                      <a:pt x="315" y="366"/>
                    </a:lnTo>
                    <a:lnTo>
                      <a:pt x="310" y="366"/>
                    </a:lnTo>
                    <a:lnTo>
                      <a:pt x="306" y="370"/>
                    </a:lnTo>
                    <a:lnTo>
                      <a:pt x="305" y="372"/>
                    </a:lnTo>
                    <a:lnTo>
                      <a:pt x="306" y="376"/>
                    </a:lnTo>
                    <a:lnTo>
                      <a:pt x="305" y="376"/>
                    </a:lnTo>
                    <a:lnTo>
                      <a:pt x="303" y="381"/>
                    </a:lnTo>
                    <a:lnTo>
                      <a:pt x="303" y="385"/>
                    </a:lnTo>
                    <a:lnTo>
                      <a:pt x="305" y="389"/>
                    </a:lnTo>
                    <a:lnTo>
                      <a:pt x="305" y="391"/>
                    </a:lnTo>
                    <a:lnTo>
                      <a:pt x="303" y="393"/>
                    </a:lnTo>
                    <a:lnTo>
                      <a:pt x="302" y="397"/>
                    </a:lnTo>
                    <a:lnTo>
                      <a:pt x="301" y="397"/>
                    </a:lnTo>
                    <a:lnTo>
                      <a:pt x="301" y="401"/>
                    </a:lnTo>
                    <a:lnTo>
                      <a:pt x="301" y="404"/>
                    </a:lnTo>
                    <a:lnTo>
                      <a:pt x="299" y="404"/>
                    </a:lnTo>
                    <a:lnTo>
                      <a:pt x="298" y="401"/>
                    </a:lnTo>
                    <a:lnTo>
                      <a:pt x="296" y="401"/>
                    </a:lnTo>
                    <a:lnTo>
                      <a:pt x="295" y="405"/>
                    </a:lnTo>
                    <a:lnTo>
                      <a:pt x="292" y="405"/>
                    </a:lnTo>
                    <a:lnTo>
                      <a:pt x="291" y="401"/>
                    </a:lnTo>
                    <a:lnTo>
                      <a:pt x="291" y="400"/>
                    </a:lnTo>
                    <a:lnTo>
                      <a:pt x="292" y="397"/>
                    </a:lnTo>
                    <a:lnTo>
                      <a:pt x="291" y="397"/>
                    </a:lnTo>
                    <a:lnTo>
                      <a:pt x="291" y="393"/>
                    </a:lnTo>
                    <a:lnTo>
                      <a:pt x="291" y="391"/>
                    </a:lnTo>
                    <a:lnTo>
                      <a:pt x="292" y="389"/>
                    </a:lnTo>
                    <a:lnTo>
                      <a:pt x="291" y="386"/>
                    </a:lnTo>
                    <a:lnTo>
                      <a:pt x="292" y="382"/>
                    </a:lnTo>
                    <a:lnTo>
                      <a:pt x="296" y="381"/>
                    </a:lnTo>
                    <a:lnTo>
                      <a:pt x="294" y="378"/>
                    </a:lnTo>
                    <a:lnTo>
                      <a:pt x="291" y="376"/>
                    </a:lnTo>
                    <a:lnTo>
                      <a:pt x="283" y="376"/>
                    </a:lnTo>
                    <a:lnTo>
                      <a:pt x="282" y="382"/>
                    </a:lnTo>
                    <a:lnTo>
                      <a:pt x="282" y="385"/>
                    </a:lnTo>
                    <a:lnTo>
                      <a:pt x="282" y="382"/>
                    </a:lnTo>
                    <a:lnTo>
                      <a:pt x="283" y="382"/>
                    </a:lnTo>
                    <a:lnTo>
                      <a:pt x="283" y="385"/>
                    </a:lnTo>
                    <a:lnTo>
                      <a:pt x="276" y="391"/>
                    </a:lnTo>
                    <a:lnTo>
                      <a:pt x="275" y="391"/>
                    </a:lnTo>
                    <a:lnTo>
                      <a:pt x="275" y="393"/>
                    </a:lnTo>
                    <a:lnTo>
                      <a:pt x="275" y="397"/>
                    </a:lnTo>
                    <a:lnTo>
                      <a:pt x="271" y="400"/>
                    </a:lnTo>
                    <a:lnTo>
                      <a:pt x="269" y="401"/>
                    </a:lnTo>
                    <a:lnTo>
                      <a:pt x="269" y="405"/>
                    </a:lnTo>
                    <a:lnTo>
                      <a:pt x="271" y="405"/>
                    </a:lnTo>
                    <a:lnTo>
                      <a:pt x="263" y="401"/>
                    </a:lnTo>
                    <a:lnTo>
                      <a:pt x="257" y="404"/>
                    </a:lnTo>
                    <a:lnTo>
                      <a:pt x="252" y="401"/>
                    </a:lnTo>
                    <a:lnTo>
                      <a:pt x="249" y="401"/>
                    </a:lnTo>
                    <a:lnTo>
                      <a:pt x="238" y="404"/>
                    </a:lnTo>
                    <a:lnTo>
                      <a:pt x="230" y="408"/>
                    </a:lnTo>
                    <a:lnTo>
                      <a:pt x="227" y="405"/>
                    </a:lnTo>
                    <a:lnTo>
                      <a:pt x="229" y="404"/>
                    </a:lnTo>
                    <a:lnTo>
                      <a:pt x="230" y="404"/>
                    </a:lnTo>
                    <a:lnTo>
                      <a:pt x="230" y="405"/>
                    </a:lnTo>
                    <a:lnTo>
                      <a:pt x="231" y="401"/>
                    </a:lnTo>
                    <a:lnTo>
                      <a:pt x="233" y="401"/>
                    </a:lnTo>
                    <a:lnTo>
                      <a:pt x="238" y="401"/>
                    </a:lnTo>
                    <a:lnTo>
                      <a:pt x="238" y="400"/>
                    </a:lnTo>
                    <a:lnTo>
                      <a:pt x="238" y="397"/>
                    </a:lnTo>
                    <a:lnTo>
                      <a:pt x="237" y="393"/>
                    </a:lnTo>
                    <a:lnTo>
                      <a:pt x="234" y="396"/>
                    </a:lnTo>
                    <a:lnTo>
                      <a:pt x="234" y="393"/>
                    </a:lnTo>
                    <a:lnTo>
                      <a:pt x="233" y="397"/>
                    </a:lnTo>
                    <a:lnTo>
                      <a:pt x="227" y="397"/>
                    </a:lnTo>
                    <a:lnTo>
                      <a:pt x="226" y="393"/>
                    </a:lnTo>
                    <a:lnTo>
                      <a:pt x="226" y="389"/>
                    </a:lnTo>
                    <a:lnTo>
                      <a:pt x="225" y="391"/>
                    </a:lnTo>
                    <a:lnTo>
                      <a:pt x="225" y="396"/>
                    </a:lnTo>
                    <a:lnTo>
                      <a:pt x="226" y="401"/>
                    </a:lnTo>
                    <a:lnTo>
                      <a:pt x="225" y="401"/>
                    </a:lnTo>
                    <a:lnTo>
                      <a:pt x="221" y="397"/>
                    </a:lnTo>
                    <a:lnTo>
                      <a:pt x="221" y="393"/>
                    </a:lnTo>
                    <a:lnTo>
                      <a:pt x="221" y="391"/>
                    </a:lnTo>
                    <a:lnTo>
                      <a:pt x="221" y="389"/>
                    </a:lnTo>
                    <a:lnTo>
                      <a:pt x="221" y="386"/>
                    </a:lnTo>
                    <a:lnTo>
                      <a:pt x="222" y="382"/>
                    </a:lnTo>
                    <a:lnTo>
                      <a:pt x="223" y="381"/>
                    </a:lnTo>
                    <a:lnTo>
                      <a:pt x="223" y="378"/>
                    </a:lnTo>
                    <a:lnTo>
                      <a:pt x="221" y="378"/>
                    </a:lnTo>
                    <a:lnTo>
                      <a:pt x="217" y="381"/>
                    </a:lnTo>
                    <a:lnTo>
                      <a:pt x="212" y="385"/>
                    </a:lnTo>
                    <a:lnTo>
                      <a:pt x="212" y="386"/>
                    </a:lnTo>
                    <a:lnTo>
                      <a:pt x="212" y="389"/>
                    </a:lnTo>
                    <a:lnTo>
                      <a:pt x="212" y="391"/>
                    </a:lnTo>
                    <a:lnTo>
                      <a:pt x="210" y="397"/>
                    </a:lnTo>
                    <a:lnTo>
                      <a:pt x="208" y="401"/>
                    </a:lnTo>
                    <a:lnTo>
                      <a:pt x="210" y="401"/>
                    </a:lnTo>
                    <a:lnTo>
                      <a:pt x="210" y="405"/>
                    </a:lnTo>
                    <a:lnTo>
                      <a:pt x="212" y="405"/>
                    </a:lnTo>
                    <a:lnTo>
                      <a:pt x="215" y="411"/>
                    </a:lnTo>
                    <a:lnTo>
                      <a:pt x="218" y="411"/>
                    </a:lnTo>
                    <a:lnTo>
                      <a:pt x="221" y="412"/>
                    </a:lnTo>
                    <a:lnTo>
                      <a:pt x="222" y="416"/>
                    </a:lnTo>
                    <a:lnTo>
                      <a:pt x="225" y="416"/>
                    </a:lnTo>
                    <a:lnTo>
                      <a:pt x="225" y="420"/>
                    </a:lnTo>
                    <a:lnTo>
                      <a:pt x="222" y="420"/>
                    </a:lnTo>
                    <a:lnTo>
                      <a:pt x="223" y="420"/>
                    </a:lnTo>
                    <a:lnTo>
                      <a:pt x="222" y="420"/>
                    </a:lnTo>
                    <a:lnTo>
                      <a:pt x="223" y="426"/>
                    </a:lnTo>
                    <a:lnTo>
                      <a:pt x="221" y="427"/>
                    </a:lnTo>
                    <a:lnTo>
                      <a:pt x="218" y="426"/>
                    </a:lnTo>
                    <a:lnTo>
                      <a:pt x="221" y="426"/>
                    </a:lnTo>
                    <a:lnTo>
                      <a:pt x="221" y="423"/>
                    </a:lnTo>
                    <a:lnTo>
                      <a:pt x="219" y="426"/>
                    </a:lnTo>
                    <a:lnTo>
                      <a:pt x="218" y="423"/>
                    </a:lnTo>
                    <a:lnTo>
                      <a:pt x="218" y="426"/>
                    </a:lnTo>
                    <a:lnTo>
                      <a:pt x="217" y="426"/>
                    </a:lnTo>
                    <a:lnTo>
                      <a:pt x="217" y="420"/>
                    </a:lnTo>
                    <a:lnTo>
                      <a:pt x="212" y="423"/>
                    </a:lnTo>
                    <a:lnTo>
                      <a:pt x="215" y="423"/>
                    </a:lnTo>
                    <a:lnTo>
                      <a:pt x="212" y="426"/>
                    </a:lnTo>
                    <a:lnTo>
                      <a:pt x="210" y="426"/>
                    </a:lnTo>
                    <a:lnTo>
                      <a:pt x="208" y="426"/>
                    </a:lnTo>
                    <a:lnTo>
                      <a:pt x="207" y="430"/>
                    </a:lnTo>
                    <a:lnTo>
                      <a:pt x="202" y="431"/>
                    </a:lnTo>
                    <a:lnTo>
                      <a:pt x="200" y="434"/>
                    </a:lnTo>
                    <a:lnTo>
                      <a:pt x="200" y="435"/>
                    </a:lnTo>
                    <a:lnTo>
                      <a:pt x="202" y="435"/>
                    </a:lnTo>
                    <a:lnTo>
                      <a:pt x="202" y="438"/>
                    </a:lnTo>
                    <a:lnTo>
                      <a:pt x="200" y="438"/>
                    </a:lnTo>
                    <a:lnTo>
                      <a:pt x="199" y="438"/>
                    </a:lnTo>
                    <a:lnTo>
                      <a:pt x="199" y="435"/>
                    </a:lnTo>
                    <a:lnTo>
                      <a:pt x="198" y="438"/>
                    </a:lnTo>
                    <a:lnTo>
                      <a:pt x="198" y="439"/>
                    </a:lnTo>
                    <a:lnTo>
                      <a:pt x="200" y="439"/>
                    </a:lnTo>
                    <a:lnTo>
                      <a:pt x="199" y="446"/>
                    </a:lnTo>
                    <a:lnTo>
                      <a:pt x="198" y="445"/>
                    </a:lnTo>
                    <a:lnTo>
                      <a:pt x="196" y="446"/>
                    </a:lnTo>
                    <a:lnTo>
                      <a:pt x="198" y="446"/>
                    </a:lnTo>
                    <a:lnTo>
                      <a:pt x="196" y="446"/>
                    </a:lnTo>
                    <a:lnTo>
                      <a:pt x="195" y="449"/>
                    </a:lnTo>
                    <a:lnTo>
                      <a:pt x="193" y="450"/>
                    </a:lnTo>
                    <a:lnTo>
                      <a:pt x="188" y="464"/>
                    </a:lnTo>
                    <a:lnTo>
                      <a:pt x="187" y="465"/>
                    </a:lnTo>
                    <a:lnTo>
                      <a:pt x="187" y="468"/>
                    </a:lnTo>
                    <a:lnTo>
                      <a:pt x="188" y="468"/>
                    </a:lnTo>
                    <a:lnTo>
                      <a:pt x="185" y="469"/>
                    </a:lnTo>
                    <a:lnTo>
                      <a:pt x="183" y="472"/>
                    </a:lnTo>
                    <a:lnTo>
                      <a:pt x="181" y="475"/>
                    </a:lnTo>
                    <a:lnTo>
                      <a:pt x="181" y="476"/>
                    </a:lnTo>
                    <a:lnTo>
                      <a:pt x="168" y="469"/>
                    </a:lnTo>
                    <a:lnTo>
                      <a:pt x="168" y="468"/>
                    </a:lnTo>
                    <a:lnTo>
                      <a:pt x="166" y="465"/>
                    </a:lnTo>
                    <a:lnTo>
                      <a:pt x="165" y="464"/>
                    </a:lnTo>
                    <a:lnTo>
                      <a:pt x="166" y="461"/>
                    </a:lnTo>
                    <a:lnTo>
                      <a:pt x="168" y="461"/>
                    </a:lnTo>
                    <a:lnTo>
                      <a:pt x="164" y="457"/>
                    </a:lnTo>
                    <a:lnTo>
                      <a:pt x="162" y="454"/>
                    </a:lnTo>
                    <a:lnTo>
                      <a:pt x="160" y="453"/>
                    </a:lnTo>
                    <a:lnTo>
                      <a:pt x="160" y="450"/>
                    </a:lnTo>
                    <a:lnTo>
                      <a:pt x="156" y="449"/>
                    </a:lnTo>
                    <a:lnTo>
                      <a:pt x="156" y="446"/>
                    </a:lnTo>
                    <a:lnTo>
                      <a:pt x="157" y="446"/>
                    </a:lnTo>
                    <a:lnTo>
                      <a:pt x="156" y="446"/>
                    </a:lnTo>
                    <a:lnTo>
                      <a:pt x="160" y="445"/>
                    </a:lnTo>
                    <a:lnTo>
                      <a:pt x="160" y="439"/>
                    </a:lnTo>
                    <a:lnTo>
                      <a:pt x="158" y="439"/>
                    </a:lnTo>
                    <a:lnTo>
                      <a:pt x="157" y="439"/>
                    </a:lnTo>
                    <a:lnTo>
                      <a:pt x="158" y="435"/>
                    </a:lnTo>
                    <a:lnTo>
                      <a:pt x="160" y="435"/>
                    </a:lnTo>
                    <a:lnTo>
                      <a:pt x="158" y="431"/>
                    </a:lnTo>
                    <a:lnTo>
                      <a:pt x="157" y="427"/>
                    </a:lnTo>
                    <a:lnTo>
                      <a:pt x="156" y="426"/>
                    </a:lnTo>
                    <a:lnTo>
                      <a:pt x="157" y="423"/>
                    </a:lnTo>
                    <a:lnTo>
                      <a:pt x="161" y="420"/>
                    </a:lnTo>
                    <a:lnTo>
                      <a:pt x="164" y="419"/>
                    </a:lnTo>
                    <a:lnTo>
                      <a:pt x="166" y="415"/>
                    </a:lnTo>
                    <a:lnTo>
                      <a:pt x="168" y="411"/>
                    </a:lnTo>
                    <a:lnTo>
                      <a:pt x="168" y="405"/>
                    </a:lnTo>
                    <a:lnTo>
                      <a:pt x="168" y="404"/>
                    </a:lnTo>
                    <a:lnTo>
                      <a:pt x="168" y="401"/>
                    </a:lnTo>
                    <a:lnTo>
                      <a:pt x="166" y="401"/>
                    </a:lnTo>
                    <a:lnTo>
                      <a:pt x="165" y="400"/>
                    </a:lnTo>
                    <a:lnTo>
                      <a:pt x="161" y="401"/>
                    </a:lnTo>
                    <a:lnTo>
                      <a:pt x="160" y="404"/>
                    </a:lnTo>
                    <a:lnTo>
                      <a:pt x="156" y="405"/>
                    </a:lnTo>
                    <a:lnTo>
                      <a:pt x="151" y="404"/>
                    </a:lnTo>
                    <a:lnTo>
                      <a:pt x="145" y="397"/>
                    </a:lnTo>
                    <a:lnTo>
                      <a:pt x="141" y="396"/>
                    </a:lnTo>
                    <a:lnTo>
                      <a:pt x="134" y="397"/>
                    </a:lnTo>
                    <a:lnTo>
                      <a:pt x="134" y="396"/>
                    </a:lnTo>
                    <a:lnTo>
                      <a:pt x="131" y="400"/>
                    </a:lnTo>
                    <a:lnTo>
                      <a:pt x="130" y="397"/>
                    </a:lnTo>
                    <a:lnTo>
                      <a:pt x="128" y="400"/>
                    </a:lnTo>
                    <a:lnTo>
                      <a:pt x="128" y="401"/>
                    </a:lnTo>
                    <a:lnTo>
                      <a:pt x="124" y="397"/>
                    </a:lnTo>
                    <a:lnTo>
                      <a:pt x="124" y="400"/>
                    </a:lnTo>
                    <a:lnTo>
                      <a:pt x="126" y="401"/>
                    </a:lnTo>
                    <a:lnTo>
                      <a:pt x="122" y="404"/>
                    </a:lnTo>
                    <a:lnTo>
                      <a:pt x="122" y="405"/>
                    </a:lnTo>
                    <a:lnTo>
                      <a:pt x="120" y="405"/>
                    </a:lnTo>
                    <a:lnTo>
                      <a:pt x="119" y="405"/>
                    </a:lnTo>
                    <a:lnTo>
                      <a:pt x="118" y="405"/>
                    </a:lnTo>
                    <a:lnTo>
                      <a:pt x="116" y="405"/>
                    </a:lnTo>
                    <a:lnTo>
                      <a:pt x="114" y="405"/>
                    </a:lnTo>
                    <a:lnTo>
                      <a:pt x="114" y="408"/>
                    </a:lnTo>
                    <a:lnTo>
                      <a:pt x="115" y="411"/>
                    </a:lnTo>
                    <a:lnTo>
                      <a:pt x="116" y="405"/>
                    </a:lnTo>
                    <a:lnTo>
                      <a:pt x="118" y="405"/>
                    </a:lnTo>
                    <a:lnTo>
                      <a:pt x="116" y="411"/>
                    </a:lnTo>
                    <a:lnTo>
                      <a:pt x="114" y="415"/>
                    </a:lnTo>
                    <a:lnTo>
                      <a:pt x="111" y="415"/>
                    </a:lnTo>
                    <a:lnTo>
                      <a:pt x="109" y="415"/>
                    </a:lnTo>
                    <a:lnTo>
                      <a:pt x="109" y="416"/>
                    </a:lnTo>
                    <a:lnTo>
                      <a:pt x="107" y="416"/>
                    </a:lnTo>
                    <a:lnTo>
                      <a:pt x="107" y="415"/>
                    </a:lnTo>
                    <a:lnTo>
                      <a:pt x="107" y="412"/>
                    </a:lnTo>
                    <a:lnTo>
                      <a:pt x="104" y="411"/>
                    </a:lnTo>
                    <a:lnTo>
                      <a:pt x="97" y="416"/>
                    </a:lnTo>
                    <a:lnTo>
                      <a:pt x="97" y="415"/>
                    </a:lnTo>
                    <a:lnTo>
                      <a:pt x="97" y="412"/>
                    </a:lnTo>
                    <a:lnTo>
                      <a:pt x="95" y="415"/>
                    </a:lnTo>
                    <a:lnTo>
                      <a:pt x="93" y="420"/>
                    </a:lnTo>
                    <a:lnTo>
                      <a:pt x="89" y="423"/>
                    </a:lnTo>
                    <a:lnTo>
                      <a:pt x="89" y="420"/>
                    </a:lnTo>
                    <a:lnTo>
                      <a:pt x="90" y="420"/>
                    </a:lnTo>
                    <a:lnTo>
                      <a:pt x="89" y="419"/>
                    </a:lnTo>
                    <a:lnTo>
                      <a:pt x="89" y="416"/>
                    </a:lnTo>
                    <a:lnTo>
                      <a:pt x="88" y="420"/>
                    </a:lnTo>
                    <a:lnTo>
                      <a:pt x="85" y="420"/>
                    </a:lnTo>
                    <a:lnTo>
                      <a:pt x="86" y="423"/>
                    </a:lnTo>
                    <a:lnTo>
                      <a:pt x="86" y="426"/>
                    </a:lnTo>
                    <a:lnTo>
                      <a:pt x="85" y="426"/>
                    </a:lnTo>
                    <a:lnTo>
                      <a:pt x="84" y="426"/>
                    </a:lnTo>
                    <a:lnTo>
                      <a:pt x="82" y="423"/>
                    </a:lnTo>
                    <a:lnTo>
                      <a:pt x="84" y="423"/>
                    </a:lnTo>
                    <a:lnTo>
                      <a:pt x="84" y="420"/>
                    </a:lnTo>
                    <a:lnTo>
                      <a:pt x="84" y="423"/>
                    </a:lnTo>
                    <a:lnTo>
                      <a:pt x="85" y="420"/>
                    </a:lnTo>
                    <a:lnTo>
                      <a:pt x="85" y="419"/>
                    </a:lnTo>
                    <a:lnTo>
                      <a:pt x="84" y="419"/>
                    </a:lnTo>
                    <a:lnTo>
                      <a:pt x="82" y="420"/>
                    </a:lnTo>
                    <a:lnTo>
                      <a:pt x="81" y="423"/>
                    </a:lnTo>
                    <a:lnTo>
                      <a:pt x="76" y="423"/>
                    </a:lnTo>
                    <a:lnTo>
                      <a:pt x="76" y="426"/>
                    </a:lnTo>
                    <a:lnTo>
                      <a:pt x="72" y="423"/>
                    </a:lnTo>
                    <a:lnTo>
                      <a:pt x="72" y="426"/>
                    </a:lnTo>
                    <a:lnTo>
                      <a:pt x="70" y="426"/>
                    </a:lnTo>
                    <a:lnTo>
                      <a:pt x="72" y="427"/>
                    </a:lnTo>
                    <a:lnTo>
                      <a:pt x="70" y="427"/>
                    </a:lnTo>
                    <a:lnTo>
                      <a:pt x="66" y="431"/>
                    </a:lnTo>
                    <a:lnTo>
                      <a:pt x="65" y="430"/>
                    </a:lnTo>
                    <a:lnTo>
                      <a:pt x="63" y="431"/>
                    </a:lnTo>
                    <a:lnTo>
                      <a:pt x="62" y="431"/>
                    </a:lnTo>
                    <a:lnTo>
                      <a:pt x="63" y="430"/>
                    </a:lnTo>
                    <a:lnTo>
                      <a:pt x="61" y="426"/>
                    </a:lnTo>
                    <a:lnTo>
                      <a:pt x="61" y="423"/>
                    </a:lnTo>
                    <a:lnTo>
                      <a:pt x="62" y="420"/>
                    </a:lnTo>
                    <a:lnTo>
                      <a:pt x="61" y="420"/>
                    </a:lnTo>
                    <a:lnTo>
                      <a:pt x="58" y="420"/>
                    </a:lnTo>
                    <a:lnTo>
                      <a:pt x="57" y="420"/>
                    </a:lnTo>
                    <a:lnTo>
                      <a:pt x="55" y="420"/>
                    </a:lnTo>
                    <a:lnTo>
                      <a:pt x="54" y="420"/>
                    </a:lnTo>
                    <a:lnTo>
                      <a:pt x="50" y="427"/>
                    </a:lnTo>
                    <a:lnTo>
                      <a:pt x="50" y="435"/>
                    </a:lnTo>
                    <a:lnTo>
                      <a:pt x="50" y="445"/>
                    </a:lnTo>
                    <a:lnTo>
                      <a:pt x="50" y="446"/>
                    </a:lnTo>
                    <a:lnTo>
                      <a:pt x="47" y="446"/>
                    </a:lnTo>
                    <a:lnTo>
                      <a:pt x="47" y="450"/>
                    </a:lnTo>
                    <a:lnTo>
                      <a:pt x="44" y="454"/>
                    </a:lnTo>
                    <a:lnTo>
                      <a:pt x="43" y="454"/>
                    </a:lnTo>
                    <a:lnTo>
                      <a:pt x="44" y="454"/>
                    </a:lnTo>
                    <a:lnTo>
                      <a:pt x="44" y="450"/>
                    </a:lnTo>
                    <a:lnTo>
                      <a:pt x="46" y="450"/>
                    </a:lnTo>
                    <a:lnTo>
                      <a:pt x="44" y="449"/>
                    </a:lnTo>
                    <a:lnTo>
                      <a:pt x="42" y="446"/>
                    </a:lnTo>
                    <a:lnTo>
                      <a:pt x="36" y="445"/>
                    </a:lnTo>
                    <a:lnTo>
                      <a:pt x="35" y="445"/>
                    </a:lnTo>
                    <a:lnTo>
                      <a:pt x="35" y="446"/>
                    </a:lnTo>
                    <a:lnTo>
                      <a:pt x="34" y="446"/>
                    </a:lnTo>
                    <a:lnTo>
                      <a:pt x="34" y="445"/>
                    </a:lnTo>
                    <a:lnTo>
                      <a:pt x="35" y="439"/>
                    </a:lnTo>
                    <a:lnTo>
                      <a:pt x="32" y="439"/>
                    </a:lnTo>
                    <a:lnTo>
                      <a:pt x="27" y="439"/>
                    </a:lnTo>
                    <a:lnTo>
                      <a:pt x="27" y="445"/>
                    </a:lnTo>
                    <a:lnTo>
                      <a:pt x="25" y="445"/>
                    </a:lnTo>
                    <a:lnTo>
                      <a:pt x="24" y="445"/>
                    </a:lnTo>
                    <a:lnTo>
                      <a:pt x="23" y="439"/>
                    </a:lnTo>
                    <a:lnTo>
                      <a:pt x="23" y="445"/>
                    </a:lnTo>
                    <a:lnTo>
                      <a:pt x="21" y="445"/>
                    </a:lnTo>
                    <a:lnTo>
                      <a:pt x="20" y="439"/>
                    </a:lnTo>
                    <a:lnTo>
                      <a:pt x="19" y="446"/>
                    </a:lnTo>
                    <a:lnTo>
                      <a:pt x="16" y="446"/>
                    </a:lnTo>
                    <a:lnTo>
                      <a:pt x="15" y="446"/>
                    </a:lnTo>
                    <a:lnTo>
                      <a:pt x="13" y="446"/>
                    </a:lnTo>
                    <a:lnTo>
                      <a:pt x="12" y="446"/>
                    </a:lnTo>
                    <a:lnTo>
                      <a:pt x="12" y="445"/>
                    </a:lnTo>
                    <a:lnTo>
                      <a:pt x="9" y="439"/>
                    </a:lnTo>
                    <a:lnTo>
                      <a:pt x="6" y="439"/>
                    </a:lnTo>
                    <a:lnTo>
                      <a:pt x="5" y="445"/>
                    </a:lnTo>
                    <a:lnTo>
                      <a:pt x="2" y="446"/>
                    </a:lnTo>
                    <a:lnTo>
                      <a:pt x="1" y="446"/>
                    </a:lnTo>
                    <a:lnTo>
                      <a:pt x="2" y="446"/>
                    </a:lnTo>
                    <a:lnTo>
                      <a:pt x="2" y="439"/>
                    </a:lnTo>
                    <a:lnTo>
                      <a:pt x="0" y="435"/>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80" name="Freeform 364"/>
              <p:cNvSpPr>
                <a:spLocks/>
              </p:cNvSpPr>
              <p:nvPr/>
            </p:nvSpPr>
            <p:spPr bwMode="auto">
              <a:xfrm>
                <a:off x="4279" y="1935"/>
                <a:ext cx="128" cy="146"/>
              </a:xfrm>
              <a:custGeom>
                <a:avLst/>
                <a:gdLst/>
                <a:ahLst/>
                <a:cxnLst>
                  <a:cxn ang="0">
                    <a:pos x="6" y="424"/>
                  </a:cxn>
                  <a:cxn ang="0">
                    <a:pos x="9" y="420"/>
                  </a:cxn>
                  <a:cxn ang="0">
                    <a:pos x="15" y="420"/>
                  </a:cxn>
                  <a:cxn ang="0">
                    <a:pos x="16" y="423"/>
                  </a:cxn>
                  <a:cxn ang="0">
                    <a:pos x="23" y="415"/>
                  </a:cxn>
                  <a:cxn ang="0">
                    <a:pos x="27" y="405"/>
                  </a:cxn>
                  <a:cxn ang="0">
                    <a:pos x="43" y="395"/>
                  </a:cxn>
                  <a:cxn ang="0">
                    <a:pos x="57" y="380"/>
                  </a:cxn>
                  <a:cxn ang="0">
                    <a:pos x="66" y="361"/>
                  </a:cxn>
                  <a:cxn ang="0">
                    <a:pos x="80" y="357"/>
                  </a:cxn>
                  <a:cxn ang="0">
                    <a:pos x="90" y="353"/>
                  </a:cxn>
                  <a:cxn ang="0">
                    <a:pos x="95" y="361"/>
                  </a:cxn>
                  <a:cxn ang="0">
                    <a:pos x="120" y="355"/>
                  </a:cxn>
                  <a:cxn ang="0">
                    <a:pos x="145" y="348"/>
                  </a:cxn>
                  <a:cxn ang="0">
                    <a:pos x="156" y="348"/>
                  </a:cxn>
                  <a:cxn ang="0">
                    <a:pos x="162" y="348"/>
                  </a:cxn>
                  <a:cxn ang="0">
                    <a:pos x="162" y="355"/>
                  </a:cxn>
                  <a:cxn ang="0">
                    <a:pos x="166" y="361"/>
                  </a:cxn>
                  <a:cxn ang="0">
                    <a:pos x="168" y="355"/>
                  </a:cxn>
                  <a:cxn ang="0">
                    <a:pos x="173" y="357"/>
                  </a:cxn>
                  <a:cxn ang="0">
                    <a:pos x="180" y="355"/>
                  </a:cxn>
                  <a:cxn ang="0">
                    <a:pos x="185" y="353"/>
                  </a:cxn>
                  <a:cxn ang="0">
                    <a:pos x="188" y="346"/>
                  </a:cxn>
                  <a:cxn ang="0">
                    <a:pos x="193" y="340"/>
                  </a:cxn>
                  <a:cxn ang="0">
                    <a:pos x="189" y="327"/>
                  </a:cxn>
                  <a:cxn ang="0">
                    <a:pos x="200" y="306"/>
                  </a:cxn>
                  <a:cxn ang="0">
                    <a:pos x="218" y="270"/>
                  </a:cxn>
                  <a:cxn ang="0">
                    <a:pos x="217" y="252"/>
                  </a:cxn>
                  <a:cxn ang="0">
                    <a:pos x="227" y="244"/>
                  </a:cxn>
                  <a:cxn ang="0">
                    <a:pos x="240" y="244"/>
                  </a:cxn>
                  <a:cxn ang="0">
                    <a:pos x="234" y="251"/>
                  </a:cxn>
                  <a:cxn ang="0">
                    <a:pos x="225" y="255"/>
                  </a:cxn>
                  <a:cxn ang="0">
                    <a:pos x="225" y="263"/>
                  </a:cxn>
                  <a:cxn ang="0">
                    <a:pos x="229" y="270"/>
                  </a:cxn>
                  <a:cxn ang="0">
                    <a:pos x="240" y="281"/>
                  </a:cxn>
                  <a:cxn ang="0">
                    <a:pos x="261" y="266"/>
                  </a:cxn>
                  <a:cxn ang="0">
                    <a:pos x="283" y="247"/>
                  </a:cxn>
                  <a:cxn ang="0">
                    <a:pos x="301" y="214"/>
                  </a:cxn>
                  <a:cxn ang="0">
                    <a:pos x="315" y="187"/>
                  </a:cxn>
                  <a:cxn ang="0">
                    <a:pos x="333" y="147"/>
                  </a:cxn>
                  <a:cxn ang="0">
                    <a:pos x="338" y="102"/>
                  </a:cxn>
                  <a:cxn ang="0">
                    <a:pos x="328" y="99"/>
                  </a:cxn>
                  <a:cxn ang="0">
                    <a:pos x="333" y="90"/>
                  </a:cxn>
                  <a:cxn ang="0">
                    <a:pos x="333" y="56"/>
                  </a:cxn>
                  <a:cxn ang="0">
                    <a:pos x="343" y="46"/>
                  </a:cxn>
                  <a:cxn ang="0">
                    <a:pos x="348" y="23"/>
                  </a:cxn>
                  <a:cxn ang="0">
                    <a:pos x="357" y="16"/>
                  </a:cxn>
                  <a:cxn ang="0">
                    <a:pos x="363" y="41"/>
                  </a:cxn>
                  <a:cxn ang="0">
                    <a:pos x="368" y="31"/>
                  </a:cxn>
                  <a:cxn ang="0">
                    <a:pos x="378" y="38"/>
                  </a:cxn>
                  <a:cxn ang="0">
                    <a:pos x="383" y="21"/>
                  </a:cxn>
                  <a:cxn ang="0">
                    <a:pos x="379" y="16"/>
                  </a:cxn>
                  <a:cxn ang="0">
                    <a:pos x="367" y="23"/>
                  </a:cxn>
                  <a:cxn ang="0">
                    <a:pos x="367" y="6"/>
                  </a:cxn>
                  <a:cxn ang="0">
                    <a:pos x="378" y="4"/>
                  </a:cxn>
                </a:cxnLst>
                <a:rect l="0" t="0" r="r" b="b"/>
                <a:pathLst>
                  <a:path w="383" h="439">
                    <a:moveTo>
                      <a:pt x="0" y="439"/>
                    </a:moveTo>
                    <a:lnTo>
                      <a:pt x="2" y="435"/>
                    </a:lnTo>
                    <a:lnTo>
                      <a:pt x="0" y="430"/>
                    </a:lnTo>
                    <a:lnTo>
                      <a:pt x="2" y="424"/>
                    </a:lnTo>
                    <a:lnTo>
                      <a:pt x="6" y="424"/>
                    </a:lnTo>
                    <a:lnTo>
                      <a:pt x="6" y="423"/>
                    </a:lnTo>
                    <a:lnTo>
                      <a:pt x="2" y="423"/>
                    </a:lnTo>
                    <a:lnTo>
                      <a:pt x="5" y="420"/>
                    </a:lnTo>
                    <a:lnTo>
                      <a:pt x="6" y="420"/>
                    </a:lnTo>
                    <a:lnTo>
                      <a:pt x="9" y="420"/>
                    </a:lnTo>
                    <a:lnTo>
                      <a:pt x="12" y="424"/>
                    </a:lnTo>
                    <a:lnTo>
                      <a:pt x="13" y="423"/>
                    </a:lnTo>
                    <a:lnTo>
                      <a:pt x="12" y="420"/>
                    </a:lnTo>
                    <a:lnTo>
                      <a:pt x="13" y="420"/>
                    </a:lnTo>
                    <a:lnTo>
                      <a:pt x="15" y="420"/>
                    </a:lnTo>
                    <a:lnTo>
                      <a:pt x="16" y="420"/>
                    </a:lnTo>
                    <a:lnTo>
                      <a:pt x="15" y="420"/>
                    </a:lnTo>
                    <a:lnTo>
                      <a:pt x="13" y="424"/>
                    </a:lnTo>
                    <a:lnTo>
                      <a:pt x="15" y="423"/>
                    </a:lnTo>
                    <a:lnTo>
                      <a:pt x="16" y="423"/>
                    </a:lnTo>
                    <a:lnTo>
                      <a:pt x="19" y="420"/>
                    </a:lnTo>
                    <a:lnTo>
                      <a:pt x="21" y="420"/>
                    </a:lnTo>
                    <a:lnTo>
                      <a:pt x="20" y="419"/>
                    </a:lnTo>
                    <a:lnTo>
                      <a:pt x="23" y="416"/>
                    </a:lnTo>
                    <a:lnTo>
                      <a:pt x="23" y="415"/>
                    </a:lnTo>
                    <a:lnTo>
                      <a:pt x="24" y="415"/>
                    </a:lnTo>
                    <a:lnTo>
                      <a:pt x="25" y="409"/>
                    </a:lnTo>
                    <a:lnTo>
                      <a:pt x="27" y="409"/>
                    </a:lnTo>
                    <a:lnTo>
                      <a:pt x="27" y="408"/>
                    </a:lnTo>
                    <a:lnTo>
                      <a:pt x="27" y="405"/>
                    </a:lnTo>
                    <a:lnTo>
                      <a:pt x="30" y="405"/>
                    </a:lnTo>
                    <a:lnTo>
                      <a:pt x="36" y="405"/>
                    </a:lnTo>
                    <a:lnTo>
                      <a:pt x="36" y="401"/>
                    </a:lnTo>
                    <a:lnTo>
                      <a:pt x="42" y="397"/>
                    </a:lnTo>
                    <a:lnTo>
                      <a:pt x="43" y="395"/>
                    </a:lnTo>
                    <a:lnTo>
                      <a:pt x="44" y="395"/>
                    </a:lnTo>
                    <a:lnTo>
                      <a:pt x="46" y="393"/>
                    </a:lnTo>
                    <a:lnTo>
                      <a:pt x="50" y="386"/>
                    </a:lnTo>
                    <a:lnTo>
                      <a:pt x="54" y="385"/>
                    </a:lnTo>
                    <a:lnTo>
                      <a:pt x="57" y="380"/>
                    </a:lnTo>
                    <a:lnTo>
                      <a:pt x="57" y="376"/>
                    </a:lnTo>
                    <a:lnTo>
                      <a:pt x="66" y="370"/>
                    </a:lnTo>
                    <a:lnTo>
                      <a:pt x="67" y="365"/>
                    </a:lnTo>
                    <a:lnTo>
                      <a:pt x="66" y="363"/>
                    </a:lnTo>
                    <a:lnTo>
                      <a:pt x="66" y="361"/>
                    </a:lnTo>
                    <a:lnTo>
                      <a:pt x="67" y="361"/>
                    </a:lnTo>
                    <a:lnTo>
                      <a:pt x="70" y="361"/>
                    </a:lnTo>
                    <a:lnTo>
                      <a:pt x="69" y="361"/>
                    </a:lnTo>
                    <a:lnTo>
                      <a:pt x="76" y="357"/>
                    </a:lnTo>
                    <a:lnTo>
                      <a:pt x="80" y="357"/>
                    </a:lnTo>
                    <a:lnTo>
                      <a:pt x="80" y="355"/>
                    </a:lnTo>
                    <a:lnTo>
                      <a:pt x="81" y="355"/>
                    </a:lnTo>
                    <a:lnTo>
                      <a:pt x="84" y="353"/>
                    </a:lnTo>
                    <a:lnTo>
                      <a:pt x="85" y="355"/>
                    </a:lnTo>
                    <a:lnTo>
                      <a:pt x="90" y="353"/>
                    </a:lnTo>
                    <a:lnTo>
                      <a:pt x="89" y="355"/>
                    </a:lnTo>
                    <a:lnTo>
                      <a:pt x="89" y="357"/>
                    </a:lnTo>
                    <a:lnTo>
                      <a:pt x="90" y="361"/>
                    </a:lnTo>
                    <a:lnTo>
                      <a:pt x="93" y="361"/>
                    </a:lnTo>
                    <a:lnTo>
                      <a:pt x="95" y="361"/>
                    </a:lnTo>
                    <a:lnTo>
                      <a:pt x="97" y="357"/>
                    </a:lnTo>
                    <a:lnTo>
                      <a:pt x="99" y="355"/>
                    </a:lnTo>
                    <a:lnTo>
                      <a:pt x="107" y="359"/>
                    </a:lnTo>
                    <a:lnTo>
                      <a:pt x="116" y="355"/>
                    </a:lnTo>
                    <a:lnTo>
                      <a:pt x="120" y="355"/>
                    </a:lnTo>
                    <a:lnTo>
                      <a:pt x="126" y="355"/>
                    </a:lnTo>
                    <a:lnTo>
                      <a:pt x="126" y="353"/>
                    </a:lnTo>
                    <a:lnTo>
                      <a:pt x="135" y="348"/>
                    </a:lnTo>
                    <a:lnTo>
                      <a:pt x="138" y="350"/>
                    </a:lnTo>
                    <a:lnTo>
                      <a:pt x="145" y="348"/>
                    </a:lnTo>
                    <a:lnTo>
                      <a:pt x="147" y="350"/>
                    </a:lnTo>
                    <a:lnTo>
                      <a:pt x="149" y="348"/>
                    </a:lnTo>
                    <a:lnTo>
                      <a:pt x="150" y="350"/>
                    </a:lnTo>
                    <a:lnTo>
                      <a:pt x="151" y="348"/>
                    </a:lnTo>
                    <a:lnTo>
                      <a:pt x="156" y="348"/>
                    </a:lnTo>
                    <a:lnTo>
                      <a:pt x="156" y="344"/>
                    </a:lnTo>
                    <a:lnTo>
                      <a:pt x="161" y="340"/>
                    </a:lnTo>
                    <a:lnTo>
                      <a:pt x="164" y="344"/>
                    </a:lnTo>
                    <a:lnTo>
                      <a:pt x="164" y="348"/>
                    </a:lnTo>
                    <a:lnTo>
                      <a:pt x="162" y="348"/>
                    </a:lnTo>
                    <a:lnTo>
                      <a:pt x="160" y="353"/>
                    </a:lnTo>
                    <a:lnTo>
                      <a:pt x="160" y="355"/>
                    </a:lnTo>
                    <a:lnTo>
                      <a:pt x="161" y="355"/>
                    </a:lnTo>
                    <a:lnTo>
                      <a:pt x="161" y="353"/>
                    </a:lnTo>
                    <a:lnTo>
                      <a:pt x="162" y="355"/>
                    </a:lnTo>
                    <a:lnTo>
                      <a:pt x="164" y="357"/>
                    </a:lnTo>
                    <a:lnTo>
                      <a:pt x="164" y="355"/>
                    </a:lnTo>
                    <a:lnTo>
                      <a:pt x="164" y="361"/>
                    </a:lnTo>
                    <a:lnTo>
                      <a:pt x="166" y="359"/>
                    </a:lnTo>
                    <a:lnTo>
                      <a:pt x="166" y="361"/>
                    </a:lnTo>
                    <a:lnTo>
                      <a:pt x="168" y="359"/>
                    </a:lnTo>
                    <a:lnTo>
                      <a:pt x="168" y="357"/>
                    </a:lnTo>
                    <a:lnTo>
                      <a:pt x="166" y="357"/>
                    </a:lnTo>
                    <a:lnTo>
                      <a:pt x="166" y="355"/>
                    </a:lnTo>
                    <a:lnTo>
                      <a:pt x="168" y="355"/>
                    </a:lnTo>
                    <a:lnTo>
                      <a:pt x="168" y="353"/>
                    </a:lnTo>
                    <a:lnTo>
                      <a:pt x="169" y="355"/>
                    </a:lnTo>
                    <a:lnTo>
                      <a:pt x="172" y="355"/>
                    </a:lnTo>
                    <a:lnTo>
                      <a:pt x="172" y="359"/>
                    </a:lnTo>
                    <a:lnTo>
                      <a:pt x="173" y="357"/>
                    </a:lnTo>
                    <a:lnTo>
                      <a:pt x="177" y="355"/>
                    </a:lnTo>
                    <a:lnTo>
                      <a:pt x="176" y="359"/>
                    </a:lnTo>
                    <a:lnTo>
                      <a:pt x="180" y="359"/>
                    </a:lnTo>
                    <a:lnTo>
                      <a:pt x="181" y="355"/>
                    </a:lnTo>
                    <a:lnTo>
                      <a:pt x="180" y="355"/>
                    </a:lnTo>
                    <a:lnTo>
                      <a:pt x="177" y="355"/>
                    </a:lnTo>
                    <a:lnTo>
                      <a:pt x="181" y="355"/>
                    </a:lnTo>
                    <a:lnTo>
                      <a:pt x="184" y="355"/>
                    </a:lnTo>
                    <a:lnTo>
                      <a:pt x="183" y="353"/>
                    </a:lnTo>
                    <a:lnTo>
                      <a:pt x="185" y="353"/>
                    </a:lnTo>
                    <a:lnTo>
                      <a:pt x="184" y="350"/>
                    </a:lnTo>
                    <a:lnTo>
                      <a:pt x="185" y="350"/>
                    </a:lnTo>
                    <a:lnTo>
                      <a:pt x="188" y="350"/>
                    </a:lnTo>
                    <a:lnTo>
                      <a:pt x="188" y="348"/>
                    </a:lnTo>
                    <a:lnTo>
                      <a:pt x="188" y="346"/>
                    </a:lnTo>
                    <a:lnTo>
                      <a:pt x="191" y="344"/>
                    </a:lnTo>
                    <a:lnTo>
                      <a:pt x="192" y="344"/>
                    </a:lnTo>
                    <a:lnTo>
                      <a:pt x="192" y="346"/>
                    </a:lnTo>
                    <a:lnTo>
                      <a:pt x="192" y="348"/>
                    </a:lnTo>
                    <a:lnTo>
                      <a:pt x="193" y="340"/>
                    </a:lnTo>
                    <a:lnTo>
                      <a:pt x="189" y="336"/>
                    </a:lnTo>
                    <a:lnTo>
                      <a:pt x="189" y="331"/>
                    </a:lnTo>
                    <a:lnTo>
                      <a:pt x="188" y="329"/>
                    </a:lnTo>
                    <a:lnTo>
                      <a:pt x="188" y="327"/>
                    </a:lnTo>
                    <a:lnTo>
                      <a:pt x="189" y="327"/>
                    </a:lnTo>
                    <a:lnTo>
                      <a:pt x="192" y="321"/>
                    </a:lnTo>
                    <a:lnTo>
                      <a:pt x="193" y="319"/>
                    </a:lnTo>
                    <a:lnTo>
                      <a:pt x="193" y="312"/>
                    </a:lnTo>
                    <a:lnTo>
                      <a:pt x="198" y="312"/>
                    </a:lnTo>
                    <a:lnTo>
                      <a:pt x="200" y="306"/>
                    </a:lnTo>
                    <a:lnTo>
                      <a:pt x="203" y="306"/>
                    </a:lnTo>
                    <a:lnTo>
                      <a:pt x="212" y="293"/>
                    </a:lnTo>
                    <a:lnTo>
                      <a:pt x="217" y="282"/>
                    </a:lnTo>
                    <a:lnTo>
                      <a:pt x="218" y="277"/>
                    </a:lnTo>
                    <a:lnTo>
                      <a:pt x="218" y="270"/>
                    </a:lnTo>
                    <a:lnTo>
                      <a:pt x="217" y="266"/>
                    </a:lnTo>
                    <a:lnTo>
                      <a:pt x="217" y="262"/>
                    </a:lnTo>
                    <a:lnTo>
                      <a:pt x="215" y="262"/>
                    </a:lnTo>
                    <a:lnTo>
                      <a:pt x="215" y="258"/>
                    </a:lnTo>
                    <a:lnTo>
                      <a:pt x="217" y="252"/>
                    </a:lnTo>
                    <a:lnTo>
                      <a:pt x="217" y="251"/>
                    </a:lnTo>
                    <a:lnTo>
                      <a:pt x="218" y="247"/>
                    </a:lnTo>
                    <a:lnTo>
                      <a:pt x="221" y="247"/>
                    </a:lnTo>
                    <a:lnTo>
                      <a:pt x="225" y="247"/>
                    </a:lnTo>
                    <a:lnTo>
                      <a:pt x="227" y="244"/>
                    </a:lnTo>
                    <a:lnTo>
                      <a:pt x="230" y="240"/>
                    </a:lnTo>
                    <a:lnTo>
                      <a:pt x="235" y="236"/>
                    </a:lnTo>
                    <a:lnTo>
                      <a:pt x="238" y="237"/>
                    </a:lnTo>
                    <a:lnTo>
                      <a:pt x="238" y="240"/>
                    </a:lnTo>
                    <a:lnTo>
                      <a:pt x="240" y="244"/>
                    </a:lnTo>
                    <a:lnTo>
                      <a:pt x="235" y="244"/>
                    </a:lnTo>
                    <a:lnTo>
                      <a:pt x="234" y="247"/>
                    </a:lnTo>
                    <a:lnTo>
                      <a:pt x="235" y="247"/>
                    </a:lnTo>
                    <a:lnTo>
                      <a:pt x="235" y="251"/>
                    </a:lnTo>
                    <a:lnTo>
                      <a:pt x="234" y="251"/>
                    </a:lnTo>
                    <a:lnTo>
                      <a:pt x="230" y="251"/>
                    </a:lnTo>
                    <a:lnTo>
                      <a:pt x="229" y="255"/>
                    </a:lnTo>
                    <a:lnTo>
                      <a:pt x="227" y="258"/>
                    </a:lnTo>
                    <a:lnTo>
                      <a:pt x="226" y="258"/>
                    </a:lnTo>
                    <a:lnTo>
                      <a:pt x="225" y="255"/>
                    </a:lnTo>
                    <a:lnTo>
                      <a:pt x="221" y="262"/>
                    </a:lnTo>
                    <a:lnTo>
                      <a:pt x="222" y="262"/>
                    </a:lnTo>
                    <a:lnTo>
                      <a:pt x="221" y="262"/>
                    </a:lnTo>
                    <a:lnTo>
                      <a:pt x="221" y="266"/>
                    </a:lnTo>
                    <a:lnTo>
                      <a:pt x="225" y="263"/>
                    </a:lnTo>
                    <a:lnTo>
                      <a:pt x="225" y="266"/>
                    </a:lnTo>
                    <a:lnTo>
                      <a:pt x="226" y="266"/>
                    </a:lnTo>
                    <a:lnTo>
                      <a:pt x="227" y="263"/>
                    </a:lnTo>
                    <a:lnTo>
                      <a:pt x="229" y="263"/>
                    </a:lnTo>
                    <a:lnTo>
                      <a:pt x="229" y="270"/>
                    </a:lnTo>
                    <a:lnTo>
                      <a:pt x="226" y="277"/>
                    </a:lnTo>
                    <a:lnTo>
                      <a:pt x="230" y="281"/>
                    </a:lnTo>
                    <a:lnTo>
                      <a:pt x="234" y="282"/>
                    </a:lnTo>
                    <a:lnTo>
                      <a:pt x="238" y="282"/>
                    </a:lnTo>
                    <a:lnTo>
                      <a:pt x="240" y="281"/>
                    </a:lnTo>
                    <a:lnTo>
                      <a:pt x="242" y="277"/>
                    </a:lnTo>
                    <a:lnTo>
                      <a:pt x="242" y="274"/>
                    </a:lnTo>
                    <a:lnTo>
                      <a:pt x="242" y="271"/>
                    </a:lnTo>
                    <a:lnTo>
                      <a:pt x="252" y="270"/>
                    </a:lnTo>
                    <a:lnTo>
                      <a:pt x="261" y="266"/>
                    </a:lnTo>
                    <a:lnTo>
                      <a:pt x="263" y="262"/>
                    </a:lnTo>
                    <a:lnTo>
                      <a:pt x="268" y="258"/>
                    </a:lnTo>
                    <a:lnTo>
                      <a:pt x="272" y="258"/>
                    </a:lnTo>
                    <a:lnTo>
                      <a:pt x="278" y="251"/>
                    </a:lnTo>
                    <a:lnTo>
                      <a:pt x="283" y="247"/>
                    </a:lnTo>
                    <a:lnTo>
                      <a:pt x="287" y="236"/>
                    </a:lnTo>
                    <a:lnTo>
                      <a:pt x="291" y="232"/>
                    </a:lnTo>
                    <a:lnTo>
                      <a:pt x="292" y="222"/>
                    </a:lnTo>
                    <a:lnTo>
                      <a:pt x="294" y="221"/>
                    </a:lnTo>
                    <a:lnTo>
                      <a:pt x="301" y="214"/>
                    </a:lnTo>
                    <a:lnTo>
                      <a:pt x="309" y="208"/>
                    </a:lnTo>
                    <a:lnTo>
                      <a:pt x="313" y="203"/>
                    </a:lnTo>
                    <a:lnTo>
                      <a:pt x="314" y="199"/>
                    </a:lnTo>
                    <a:lnTo>
                      <a:pt x="315" y="195"/>
                    </a:lnTo>
                    <a:lnTo>
                      <a:pt x="315" y="187"/>
                    </a:lnTo>
                    <a:lnTo>
                      <a:pt x="318" y="183"/>
                    </a:lnTo>
                    <a:lnTo>
                      <a:pt x="322" y="170"/>
                    </a:lnTo>
                    <a:lnTo>
                      <a:pt x="325" y="166"/>
                    </a:lnTo>
                    <a:lnTo>
                      <a:pt x="328" y="161"/>
                    </a:lnTo>
                    <a:lnTo>
                      <a:pt x="333" y="147"/>
                    </a:lnTo>
                    <a:lnTo>
                      <a:pt x="333" y="132"/>
                    </a:lnTo>
                    <a:lnTo>
                      <a:pt x="336" y="132"/>
                    </a:lnTo>
                    <a:lnTo>
                      <a:pt x="337" y="125"/>
                    </a:lnTo>
                    <a:lnTo>
                      <a:pt x="338" y="114"/>
                    </a:lnTo>
                    <a:lnTo>
                      <a:pt x="338" y="102"/>
                    </a:lnTo>
                    <a:lnTo>
                      <a:pt x="337" y="99"/>
                    </a:lnTo>
                    <a:lnTo>
                      <a:pt x="333" y="98"/>
                    </a:lnTo>
                    <a:lnTo>
                      <a:pt x="332" y="98"/>
                    </a:lnTo>
                    <a:lnTo>
                      <a:pt x="330" y="99"/>
                    </a:lnTo>
                    <a:lnTo>
                      <a:pt x="328" y="99"/>
                    </a:lnTo>
                    <a:lnTo>
                      <a:pt x="325" y="94"/>
                    </a:lnTo>
                    <a:lnTo>
                      <a:pt x="326" y="94"/>
                    </a:lnTo>
                    <a:lnTo>
                      <a:pt x="325" y="90"/>
                    </a:lnTo>
                    <a:lnTo>
                      <a:pt x="330" y="91"/>
                    </a:lnTo>
                    <a:lnTo>
                      <a:pt x="333" y="90"/>
                    </a:lnTo>
                    <a:lnTo>
                      <a:pt x="337" y="76"/>
                    </a:lnTo>
                    <a:lnTo>
                      <a:pt x="337" y="72"/>
                    </a:lnTo>
                    <a:lnTo>
                      <a:pt x="333" y="65"/>
                    </a:lnTo>
                    <a:lnTo>
                      <a:pt x="333" y="57"/>
                    </a:lnTo>
                    <a:lnTo>
                      <a:pt x="333" y="56"/>
                    </a:lnTo>
                    <a:lnTo>
                      <a:pt x="332" y="56"/>
                    </a:lnTo>
                    <a:lnTo>
                      <a:pt x="336" y="50"/>
                    </a:lnTo>
                    <a:lnTo>
                      <a:pt x="337" y="46"/>
                    </a:lnTo>
                    <a:lnTo>
                      <a:pt x="340" y="46"/>
                    </a:lnTo>
                    <a:lnTo>
                      <a:pt x="343" y="46"/>
                    </a:lnTo>
                    <a:lnTo>
                      <a:pt x="345" y="42"/>
                    </a:lnTo>
                    <a:lnTo>
                      <a:pt x="348" y="30"/>
                    </a:lnTo>
                    <a:lnTo>
                      <a:pt x="351" y="30"/>
                    </a:lnTo>
                    <a:lnTo>
                      <a:pt x="348" y="27"/>
                    </a:lnTo>
                    <a:lnTo>
                      <a:pt x="348" y="23"/>
                    </a:lnTo>
                    <a:lnTo>
                      <a:pt x="345" y="23"/>
                    </a:lnTo>
                    <a:lnTo>
                      <a:pt x="348" y="21"/>
                    </a:lnTo>
                    <a:lnTo>
                      <a:pt x="349" y="16"/>
                    </a:lnTo>
                    <a:lnTo>
                      <a:pt x="355" y="19"/>
                    </a:lnTo>
                    <a:lnTo>
                      <a:pt x="357" y="16"/>
                    </a:lnTo>
                    <a:lnTo>
                      <a:pt x="362" y="19"/>
                    </a:lnTo>
                    <a:lnTo>
                      <a:pt x="360" y="26"/>
                    </a:lnTo>
                    <a:lnTo>
                      <a:pt x="362" y="31"/>
                    </a:lnTo>
                    <a:lnTo>
                      <a:pt x="363" y="35"/>
                    </a:lnTo>
                    <a:lnTo>
                      <a:pt x="363" y="41"/>
                    </a:lnTo>
                    <a:lnTo>
                      <a:pt x="364" y="41"/>
                    </a:lnTo>
                    <a:lnTo>
                      <a:pt x="367" y="41"/>
                    </a:lnTo>
                    <a:lnTo>
                      <a:pt x="367" y="38"/>
                    </a:lnTo>
                    <a:lnTo>
                      <a:pt x="370" y="35"/>
                    </a:lnTo>
                    <a:lnTo>
                      <a:pt x="368" y="31"/>
                    </a:lnTo>
                    <a:lnTo>
                      <a:pt x="370" y="30"/>
                    </a:lnTo>
                    <a:lnTo>
                      <a:pt x="371" y="31"/>
                    </a:lnTo>
                    <a:lnTo>
                      <a:pt x="372" y="31"/>
                    </a:lnTo>
                    <a:lnTo>
                      <a:pt x="375" y="35"/>
                    </a:lnTo>
                    <a:lnTo>
                      <a:pt x="378" y="38"/>
                    </a:lnTo>
                    <a:lnTo>
                      <a:pt x="379" y="35"/>
                    </a:lnTo>
                    <a:lnTo>
                      <a:pt x="380" y="35"/>
                    </a:lnTo>
                    <a:lnTo>
                      <a:pt x="382" y="30"/>
                    </a:lnTo>
                    <a:lnTo>
                      <a:pt x="382" y="26"/>
                    </a:lnTo>
                    <a:lnTo>
                      <a:pt x="383" y="21"/>
                    </a:lnTo>
                    <a:lnTo>
                      <a:pt x="382" y="16"/>
                    </a:lnTo>
                    <a:lnTo>
                      <a:pt x="380" y="15"/>
                    </a:lnTo>
                    <a:lnTo>
                      <a:pt x="379" y="15"/>
                    </a:lnTo>
                    <a:lnTo>
                      <a:pt x="378" y="16"/>
                    </a:lnTo>
                    <a:lnTo>
                      <a:pt x="379" y="16"/>
                    </a:lnTo>
                    <a:lnTo>
                      <a:pt x="375" y="19"/>
                    </a:lnTo>
                    <a:lnTo>
                      <a:pt x="372" y="19"/>
                    </a:lnTo>
                    <a:lnTo>
                      <a:pt x="371" y="21"/>
                    </a:lnTo>
                    <a:lnTo>
                      <a:pt x="370" y="21"/>
                    </a:lnTo>
                    <a:lnTo>
                      <a:pt x="367" y="23"/>
                    </a:lnTo>
                    <a:lnTo>
                      <a:pt x="366" y="21"/>
                    </a:lnTo>
                    <a:lnTo>
                      <a:pt x="364" y="21"/>
                    </a:lnTo>
                    <a:lnTo>
                      <a:pt x="366" y="16"/>
                    </a:lnTo>
                    <a:lnTo>
                      <a:pt x="367" y="11"/>
                    </a:lnTo>
                    <a:lnTo>
                      <a:pt x="367" y="6"/>
                    </a:lnTo>
                    <a:lnTo>
                      <a:pt x="370" y="4"/>
                    </a:lnTo>
                    <a:lnTo>
                      <a:pt x="371" y="0"/>
                    </a:lnTo>
                    <a:lnTo>
                      <a:pt x="374" y="2"/>
                    </a:lnTo>
                    <a:lnTo>
                      <a:pt x="375" y="4"/>
                    </a:lnTo>
                    <a:lnTo>
                      <a:pt x="378" y="4"/>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79" name="Freeform 363"/>
              <p:cNvSpPr>
                <a:spLocks/>
              </p:cNvSpPr>
              <p:nvPr/>
            </p:nvSpPr>
            <p:spPr bwMode="auto">
              <a:xfrm>
                <a:off x="4293" y="2076"/>
                <a:ext cx="34" cy="33"/>
              </a:xfrm>
              <a:custGeom>
                <a:avLst/>
                <a:gdLst/>
                <a:ahLst/>
                <a:cxnLst>
                  <a:cxn ang="0">
                    <a:pos x="94" y="26"/>
                  </a:cxn>
                  <a:cxn ang="0">
                    <a:pos x="99" y="30"/>
                  </a:cxn>
                  <a:cxn ang="0">
                    <a:pos x="98" y="34"/>
                  </a:cxn>
                  <a:cxn ang="0">
                    <a:pos x="91" y="42"/>
                  </a:cxn>
                  <a:cxn ang="0">
                    <a:pos x="84" y="50"/>
                  </a:cxn>
                  <a:cxn ang="0">
                    <a:pos x="79" y="70"/>
                  </a:cxn>
                  <a:cxn ang="0">
                    <a:pos x="73" y="61"/>
                  </a:cxn>
                  <a:cxn ang="0">
                    <a:pos x="62" y="50"/>
                  </a:cxn>
                  <a:cxn ang="0">
                    <a:pos x="53" y="57"/>
                  </a:cxn>
                  <a:cxn ang="0">
                    <a:pos x="49" y="64"/>
                  </a:cxn>
                  <a:cxn ang="0">
                    <a:pos x="46" y="65"/>
                  </a:cxn>
                  <a:cxn ang="0">
                    <a:pos x="42" y="75"/>
                  </a:cxn>
                  <a:cxn ang="0">
                    <a:pos x="38" y="83"/>
                  </a:cxn>
                  <a:cxn ang="0">
                    <a:pos x="37" y="94"/>
                  </a:cxn>
                  <a:cxn ang="0">
                    <a:pos x="37" y="98"/>
                  </a:cxn>
                  <a:cxn ang="0">
                    <a:pos x="29" y="98"/>
                  </a:cxn>
                  <a:cxn ang="0">
                    <a:pos x="23" y="98"/>
                  </a:cxn>
                  <a:cxn ang="0">
                    <a:pos x="24" y="87"/>
                  </a:cxn>
                  <a:cxn ang="0">
                    <a:pos x="19" y="87"/>
                  </a:cxn>
                  <a:cxn ang="0">
                    <a:pos x="18" y="87"/>
                  </a:cxn>
                  <a:cxn ang="0">
                    <a:pos x="14" y="80"/>
                  </a:cxn>
                  <a:cxn ang="0">
                    <a:pos x="16" y="76"/>
                  </a:cxn>
                  <a:cxn ang="0">
                    <a:pos x="16" y="75"/>
                  </a:cxn>
                  <a:cxn ang="0">
                    <a:pos x="18" y="75"/>
                  </a:cxn>
                  <a:cxn ang="0">
                    <a:pos x="18" y="68"/>
                  </a:cxn>
                  <a:cxn ang="0">
                    <a:pos x="14" y="64"/>
                  </a:cxn>
                  <a:cxn ang="0">
                    <a:pos x="14" y="61"/>
                  </a:cxn>
                  <a:cxn ang="0">
                    <a:pos x="12" y="57"/>
                  </a:cxn>
                  <a:cxn ang="0">
                    <a:pos x="4" y="64"/>
                  </a:cxn>
                  <a:cxn ang="0">
                    <a:pos x="1" y="64"/>
                  </a:cxn>
                  <a:cxn ang="0">
                    <a:pos x="4" y="60"/>
                  </a:cxn>
                  <a:cxn ang="0">
                    <a:pos x="10" y="56"/>
                  </a:cxn>
                  <a:cxn ang="0">
                    <a:pos x="23" y="42"/>
                  </a:cxn>
                  <a:cxn ang="0">
                    <a:pos x="27" y="30"/>
                  </a:cxn>
                  <a:cxn ang="0">
                    <a:pos x="33" y="16"/>
                  </a:cxn>
                  <a:cxn ang="0">
                    <a:pos x="38" y="20"/>
                  </a:cxn>
                  <a:cxn ang="0">
                    <a:pos x="45" y="27"/>
                  </a:cxn>
                  <a:cxn ang="0">
                    <a:pos x="49" y="27"/>
                  </a:cxn>
                  <a:cxn ang="0">
                    <a:pos x="54" y="27"/>
                  </a:cxn>
                  <a:cxn ang="0">
                    <a:pos x="58" y="12"/>
                  </a:cxn>
                  <a:cxn ang="0">
                    <a:pos x="60" y="11"/>
                  </a:cxn>
                  <a:cxn ang="0">
                    <a:pos x="69" y="1"/>
                  </a:cxn>
                  <a:cxn ang="0">
                    <a:pos x="77" y="0"/>
                  </a:cxn>
                  <a:cxn ang="0">
                    <a:pos x="81" y="1"/>
                  </a:cxn>
                  <a:cxn ang="0">
                    <a:pos x="85" y="7"/>
                  </a:cxn>
                  <a:cxn ang="0">
                    <a:pos x="94" y="11"/>
                  </a:cxn>
                  <a:cxn ang="0">
                    <a:pos x="95" y="12"/>
                  </a:cxn>
                  <a:cxn ang="0">
                    <a:pos x="94" y="12"/>
                  </a:cxn>
                  <a:cxn ang="0">
                    <a:pos x="94" y="20"/>
                  </a:cxn>
                </a:cxnLst>
                <a:rect l="0" t="0" r="r" b="b"/>
                <a:pathLst>
                  <a:path w="102" h="99">
                    <a:moveTo>
                      <a:pt x="94" y="19"/>
                    </a:moveTo>
                    <a:lnTo>
                      <a:pt x="94" y="20"/>
                    </a:lnTo>
                    <a:lnTo>
                      <a:pt x="94" y="26"/>
                    </a:lnTo>
                    <a:lnTo>
                      <a:pt x="98" y="26"/>
                    </a:lnTo>
                    <a:lnTo>
                      <a:pt x="99" y="27"/>
                    </a:lnTo>
                    <a:lnTo>
                      <a:pt x="99" y="30"/>
                    </a:lnTo>
                    <a:lnTo>
                      <a:pt x="98" y="31"/>
                    </a:lnTo>
                    <a:lnTo>
                      <a:pt x="99" y="31"/>
                    </a:lnTo>
                    <a:lnTo>
                      <a:pt x="98" y="34"/>
                    </a:lnTo>
                    <a:lnTo>
                      <a:pt x="102" y="34"/>
                    </a:lnTo>
                    <a:lnTo>
                      <a:pt x="96" y="35"/>
                    </a:lnTo>
                    <a:lnTo>
                      <a:pt x="91" y="42"/>
                    </a:lnTo>
                    <a:lnTo>
                      <a:pt x="87" y="46"/>
                    </a:lnTo>
                    <a:lnTo>
                      <a:pt x="87" y="49"/>
                    </a:lnTo>
                    <a:lnTo>
                      <a:pt x="84" y="50"/>
                    </a:lnTo>
                    <a:lnTo>
                      <a:pt x="83" y="57"/>
                    </a:lnTo>
                    <a:lnTo>
                      <a:pt x="80" y="64"/>
                    </a:lnTo>
                    <a:lnTo>
                      <a:pt x="79" y="70"/>
                    </a:lnTo>
                    <a:lnTo>
                      <a:pt x="77" y="65"/>
                    </a:lnTo>
                    <a:lnTo>
                      <a:pt x="75" y="64"/>
                    </a:lnTo>
                    <a:lnTo>
                      <a:pt x="73" y="61"/>
                    </a:lnTo>
                    <a:lnTo>
                      <a:pt x="73" y="57"/>
                    </a:lnTo>
                    <a:lnTo>
                      <a:pt x="71" y="56"/>
                    </a:lnTo>
                    <a:lnTo>
                      <a:pt x="62" y="50"/>
                    </a:lnTo>
                    <a:lnTo>
                      <a:pt x="58" y="53"/>
                    </a:lnTo>
                    <a:lnTo>
                      <a:pt x="56" y="56"/>
                    </a:lnTo>
                    <a:lnTo>
                      <a:pt x="53" y="57"/>
                    </a:lnTo>
                    <a:lnTo>
                      <a:pt x="53" y="60"/>
                    </a:lnTo>
                    <a:lnTo>
                      <a:pt x="50" y="61"/>
                    </a:lnTo>
                    <a:lnTo>
                      <a:pt x="49" y="64"/>
                    </a:lnTo>
                    <a:lnTo>
                      <a:pt x="47" y="61"/>
                    </a:lnTo>
                    <a:lnTo>
                      <a:pt x="46" y="61"/>
                    </a:lnTo>
                    <a:lnTo>
                      <a:pt x="46" y="65"/>
                    </a:lnTo>
                    <a:lnTo>
                      <a:pt x="46" y="70"/>
                    </a:lnTo>
                    <a:lnTo>
                      <a:pt x="45" y="75"/>
                    </a:lnTo>
                    <a:lnTo>
                      <a:pt x="42" y="75"/>
                    </a:lnTo>
                    <a:lnTo>
                      <a:pt x="41" y="79"/>
                    </a:lnTo>
                    <a:lnTo>
                      <a:pt x="41" y="83"/>
                    </a:lnTo>
                    <a:lnTo>
                      <a:pt x="38" y="83"/>
                    </a:lnTo>
                    <a:lnTo>
                      <a:pt x="37" y="83"/>
                    </a:lnTo>
                    <a:lnTo>
                      <a:pt x="37" y="91"/>
                    </a:lnTo>
                    <a:lnTo>
                      <a:pt x="37" y="94"/>
                    </a:lnTo>
                    <a:lnTo>
                      <a:pt x="38" y="98"/>
                    </a:lnTo>
                    <a:lnTo>
                      <a:pt x="37" y="99"/>
                    </a:lnTo>
                    <a:lnTo>
                      <a:pt x="37" y="98"/>
                    </a:lnTo>
                    <a:lnTo>
                      <a:pt x="35" y="98"/>
                    </a:lnTo>
                    <a:lnTo>
                      <a:pt x="33" y="98"/>
                    </a:lnTo>
                    <a:lnTo>
                      <a:pt x="29" y="98"/>
                    </a:lnTo>
                    <a:lnTo>
                      <a:pt x="27" y="98"/>
                    </a:lnTo>
                    <a:lnTo>
                      <a:pt x="24" y="95"/>
                    </a:lnTo>
                    <a:lnTo>
                      <a:pt x="23" y="98"/>
                    </a:lnTo>
                    <a:lnTo>
                      <a:pt x="23" y="91"/>
                    </a:lnTo>
                    <a:lnTo>
                      <a:pt x="24" y="89"/>
                    </a:lnTo>
                    <a:lnTo>
                      <a:pt x="24" y="87"/>
                    </a:lnTo>
                    <a:lnTo>
                      <a:pt x="22" y="87"/>
                    </a:lnTo>
                    <a:lnTo>
                      <a:pt x="20" y="87"/>
                    </a:lnTo>
                    <a:lnTo>
                      <a:pt x="19" y="87"/>
                    </a:lnTo>
                    <a:lnTo>
                      <a:pt x="18" y="87"/>
                    </a:lnTo>
                    <a:lnTo>
                      <a:pt x="19" y="89"/>
                    </a:lnTo>
                    <a:lnTo>
                      <a:pt x="18" y="87"/>
                    </a:lnTo>
                    <a:lnTo>
                      <a:pt x="18" y="83"/>
                    </a:lnTo>
                    <a:lnTo>
                      <a:pt x="18" y="80"/>
                    </a:lnTo>
                    <a:lnTo>
                      <a:pt x="14" y="80"/>
                    </a:lnTo>
                    <a:lnTo>
                      <a:pt x="18" y="80"/>
                    </a:lnTo>
                    <a:lnTo>
                      <a:pt x="18" y="79"/>
                    </a:lnTo>
                    <a:lnTo>
                      <a:pt x="16" y="76"/>
                    </a:lnTo>
                    <a:lnTo>
                      <a:pt x="18" y="76"/>
                    </a:lnTo>
                    <a:lnTo>
                      <a:pt x="15" y="75"/>
                    </a:lnTo>
                    <a:lnTo>
                      <a:pt x="16" y="75"/>
                    </a:lnTo>
                    <a:lnTo>
                      <a:pt x="15" y="75"/>
                    </a:lnTo>
                    <a:lnTo>
                      <a:pt x="14" y="75"/>
                    </a:lnTo>
                    <a:lnTo>
                      <a:pt x="18" y="75"/>
                    </a:lnTo>
                    <a:lnTo>
                      <a:pt x="19" y="70"/>
                    </a:lnTo>
                    <a:lnTo>
                      <a:pt x="18" y="70"/>
                    </a:lnTo>
                    <a:lnTo>
                      <a:pt x="18" y="68"/>
                    </a:lnTo>
                    <a:lnTo>
                      <a:pt x="18" y="65"/>
                    </a:lnTo>
                    <a:lnTo>
                      <a:pt x="14" y="65"/>
                    </a:lnTo>
                    <a:lnTo>
                      <a:pt x="14" y="64"/>
                    </a:lnTo>
                    <a:lnTo>
                      <a:pt x="14" y="61"/>
                    </a:lnTo>
                    <a:lnTo>
                      <a:pt x="14" y="64"/>
                    </a:lnTo>
                    <a:lnTo>
                      <a:pt x="14" y="61"/>
                    </a:lnTo>
                    <a:lnTo>
                      <a:pt x="14" y="57"/>
                    </a:lnTo>
                    <a:lnTo>
                      <a:pt x="12" y="56"/>
                    </a:lnTo>
                    <a:lnTo>
                      <a:pt x="12" y="57"/>
                    </a:lnTo>
                    <a:lnTo>
                      <a:pt x="11" y="57"/>
                    </a:lnTo>
                    <a:lnTo>
                      <a:pt x="7" y="61"/>
                    </a:lnTo>
                    <a:lnTo>
                      <a:pt x="4" y="64"/>
                    </a:lnTo>
                    <a:lnTo>
                      <a:pt x="3" y="64"/>
                    </a:lnTo>
                    <a:lnTo>
                      <a:pt x="3" y="61"/>
                    </a:lnTo>
                    <a:lnTo>
                      <a:pt x="1" y="64"/>
                    </a:lnTo>
                    <a:lnTo>
                      <a:pt x="0" y="64"/>
                    </a:lnTo>
                    <a:lnTo>
                      <a:pt x="3" y="60"/>
                    </a:lnTo>
                    <a:lnTo>
                      <a:pt x="4" y="60"/>
                    </a:lnTo>
                    <a:lnTo>
                      <a:pt x="4" y="57"/>
                    </a:lnTo>
                    <a:lnTo>
                      <a:pt x="8" y="57"/>
                    </a:lnTo>
                    <a:lnTo>
                      <a:pt x="10" y="56"/>
                    </a:lnTo>
                    <a:lnTo>
                      <a:pt x="14" y="50"/>
                    </a:lnTo>
                    <a:lnTo>
                      <a:pt x="18" y="46"/>
                    </a:lnTo>
                    <a:lnTo>
                      <a:pt x="23" y="42"/>
                    </a:lnTo>
                    <a:lnTo>
                      <a:pt x="24" y="38"/>
                    </a:lnTo>
                    <a:lnTo>
                      <a:pt x="24" y="30"/>
                    </a:lnTo>
                    <a:lnTo>
                      <a:pt x="27" y="30"/>
                    </a:lnTo>
                    <a:lnTo>
                      <a:pt x="29" y="26"/>
                    </a:lnTo>
                    <a:lnTo>
                      <a:pt x="33" y="20"/>
                    </a:lnTo>
                    <a:lnTo>
                      <a:pt x="33" y="16"/>
                    </a:lnTo>
                    <a:lnTo>
                      <a:pt x="34" y="16"/>
                    </a:lnTo>
                    <a:lnTo>
                      <a:pt x="37" y="16"/>
                    </a:lnTo>
                    <a:lnTo>
                      <a:pt x="38" y="20"/>
                    </a:lnTo>
                    <a:lnTo>
                      <a:pt x="39" y="27"/>
                    </a:lnTo>
                    <a:lnTo>
                      <a:pt x="42" y="27"/>
                    </a:lnTo>
                    <a:lnTo>
                      <a:pt x="45" y="27"/>
                    </a:lnTo>
                    <a:lnTo>
                      <a:pt x="46" y="27"/>
                    </a:lnTo>
                    <a:lnTo>
                      <a:pt x="47" y="26"/>
                    </a:lnTo>
                    <a:lnTo>
                      <a:pt x="49" y="27"/>
                    </a:lnTo>
                    <a:lnTo>
                      <a:pt x="50" y="26"/>
                    </a:lnTo>
                    <a:lnTo>
                      <a:pt x="50" y="27"/>
                    </a:lnTo>
                    <a:lnTo>
                      <a:pt x="54" y="27"/>
                    </a:lnTo>
                    <a:lnTo>
                      <a:pt x="58" y="20"/>
                    </a:lnTo>
                    <a:lnTo>
                      <a:pt x="60" y="16"/>
                    </a:lnTo>
                    <a:lnTo>
                      <a:pt x="58" y="12"/>
                    </a:lnTo>
                    <a:lnTo>
                      <a:pt x="56" y="7"/>
                    </a:lnTo>
                    <a:lnTo>
                      <a:pt x="60" y="8"/>
                    </a:lnTo>
                    <a:lnTo>
                      <a:pt x="60" y="11"/>
                    </a:lnTo>
                    <a:lnTo>
                      <a:pt x="64" y="7"/>
                    </a:lnTo>
                    <a:lnTo>
                      <a:pt x="68" y="1"/>
                    </a:lnTo>
                    <a:lnTo>
                      <a:pt x="69" y="1"/>
                    </a:lnTo>
                    <a:lnTo>
                      <a:pt x="76" y="1"/>
                    </a:lnTo>
                    <a:lnTo>
                      <a:pt x="77" y="1"/>
                    </a:lnTo>
                    <a:lnTo>
                      <a:pt x="77" y="0"/>
                    </a:lnTo>
                    <a:lnTo>
                      <a:pt x="79" y="1"/>
                    </a:lnTo>
                    <a:lnTo>
                      <a:pt x="79" y="4"/>
                    </a:lnTo>
                    <a:lnTo>
                      <a:pt x="81" y="1"/>
                    </a:lnTo>
                    <a:lnTo>
                      <a:pt x="83" y="4"/>
                    </a:lnTo>
                    <a:lnTo>
                      <a:pt x="83" y="7"/>
                    </a:lnTo>
                    <a:lnTo>
                      <a:pt x="85" y="7"/>
                    </a:lnTo>
                    <a:lnTo>
                      <a:pt x="88" y="7"/>
                    </a:lnTo>
                    <a:lnTo>
                      <a:pt x="88" y="11"/>
                    </a:lnTo>
                    <a:lnTo>
                      <a:pt x="94" y="11"/>
                    </a:lnTo>
                    <a:lnTo>
                      <a:pt x="95" y="8"/>
                    </a:lnTo>
                    <a:lnTo>
                      <a:pt x="94" y="12"/>
                    </a:lnTo>
                    <a:lnTo>
                      <a:pt x="95" y="12"/>
                    </a:lnTo>
                    <a:lnTo>
                      <a:pt x="98" y="8"/>
                    </a:lnTo>
                    <a:lnTo>
                      <a:pt x="96" y="12"/>
                    </a:lnTo>
                    <a:lnTo>
                      <a:pt x="94" y="12"/>
                    </a:lnTo>
                    <a:lnTo>
                      <a:pt x="96" y="15"/>
                    </a:lnTo>
                    <a:lnTo>
                      <a:pt x="95" y="16"/>
                    </a:lnTo>
                    <a:lnTo>
                      <a:pt x="94" y="20"/>
                    </a:lnTo>
                    <a:lnTo>
                      <a:pt x="94" y="1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78" name="Freeform 362"/>
              <p:cNvSpPr>
                <a:spLocks/>
              </p:cNvSpPr>
              <p:nvPr/>
            </p:nvSpPr>
            <p:spPr bwMode="auto">
              <a:xfrm>
                <a:off x="4263" y="2085"/>
                <a:ext cx="31" cy="58"/>
              </a:xfrm>
              <a:custGeom>
                <a:avLst/>
                <a:gdLst/>
                <a:ahLst/>
                <a:cxnLst>
                  <a:cxn ang="0">
                    <a:pos x="79" y="79"/>
                  </a:cxn>
                  <a:cxn ang="0">
                    <a:pos x="87" y="68"/>
                  </a:cxn>
                  <a:cxn ang="0">
                    <a:pos x="88" y="67"/>
                  </a:cxn>
                  <a:cxn ang="0">
                    <a:pos x="91" y="60"/>
                  </a:cxn>
                  <a:cxn ang="0">
                    <a:pos x="90" y="53"/>
                  </a:cxn>
                  <a:cxn ang="0">
                    <a:pos x="87" y="52"/>
                  </a:cxn>
                  <a:cxn ang="0">
                    <a:pos x="88" y="43"/>
                  </a:cxn>
                  <a:cxn ang="0">
                    <a:pos x="72" y="41"/>
                  </a:cxn>
                  <a:cxn ang="0">
                    <a:pos x="76" y="34"/>
                  </a:cxn>
                  <a:cxn ang="0">
                    <a:pos x="78" y="18"/>
                  </a:cxn>
                  <a:cxn ang="0">
                    <a:pos x="69" y="22"/>
                  </a:cxn>
                  <a:cxn ang="0">
                    <a:pos x="57" y="19"/>
                  </a:cxn>
                  <a:cxn ang="0">
                    <a:pos x="53" y="4"/>
                  </a:cxn>
                  <a:cxn ang="0">
                    <a:pos x="50" y="3"/>
                  </a:cxn>
                  <a:cxn ang="0">
                    <a:pos x="42" y="0"/>
                  </a:cxn>
                  <a:cxn ang="0">
                    <a:pos x="34" y="4"/>
                  </a:cxn>
                  <a:cxn ang="0">
                    <a:pos x="33" y="15"/>
                  </a:cxn>
                  <a:cxn ang="0">
                    <a:pos x="26" y="19"/>
                  </a:cxn>
                  <a:cxn ang="0">
                    <a:pos x="21" y="22"/>
                  </a:cxn>
                  <a:cxn ang="0">
                    <a:pos x="18" y="30"/>
                  </a:cxn>
                  <a:cxn ang="0">
                    <a:pos x="11" y="23"/>
                  </a:cxn>
                  <a:cxn ang="0">
                    <a:pos x="10" y="33"/>
                  </a:cxn>
                  <a:cxn ang="0">
                    <a:pos x="10" y="38"/>
                  </a:cxn>
                  <a:cxn ang="0">
                    <a:pos x="3" y="37"/>
                  </a:cxn>
                  <a:cxn ang="0">
                    <a:pos x="0" y="43"/>
                  </a:cxn>
                  <a:cxn ang="0">
                    <a:pos x="6" y="49"/>
                  </a:cxn>
                  <a:cxn ang="0">
                    <a:pos x="7" y="52"/>
                  </a:cxn>
                  <a:cxn ang="0">
                    <a:pos x="12" y="56"/>
                  </a:cxn>
                  <a:cxn ang="0">
                    <a:pos x="12" y="64"/>
                  </a:cxn>
                  <a:cxn ang="0">
                    <a:pos x="8" y="60"/>
                  </a:cxn>
                  <a:cxn ang="0">
                    <a:pos x="8" y="53"/>
                  </a:cxn>
                  <a:cxn ang="0">
                    <a:pos x="3" y="58"/>
                  </a:cxn>
                  <a:cxn ang="0">
                    <a:pos x="8" y="71"/>
                  </a:cxn>
                  <a:cxn ang="0">
                    <a:pos x="10" y="79"/>
                  </a:cxn>
                  <a:cxn ang="0">
                    <a:pos x="21" y="68"/>
                  </a:cxn>
                  <a:cxn ang="0">
                    <a:pos x="22" y="79"/>
                  </a:cxn>
                  <a:cxn ang="0">
                    <a:pos x="31" y="71"/>
                  </a:cxn>
                  <a:cxn ang="0">
                    <a:pos x="22" y="64"/>
                  </a:cxn>
                  <a:cxn ang="0">
                    <a:pos x="22" y="49"/>
                  </a:cxn>
                  <a:cxn ang="0">
                    <a:pos x="33" y="52"/>
                  </a:cxn>
                  <a:cxn ang="0">
                    <a:pos x="38" y="68"/>
                  </a:cxn>
                  <a:cxn ang="0">
                    <a:pos x="38" y="77"/>
                  </a:cxn>
                  <a:cxn ang="0">
                    <a:pos x="38" y="83"/>
                  </a:cxn>
                  <a:cxn ang="0">
                    <a:pos x="37" y="96"/>
                  </a:cxn>
                  <a:cxn ang="0">
                    <a:pos x="30" y="104"/>
                  </a:cxn>
                  <a:cxn ang="0">
                    <a:pos x="23" y="109"/>
                  </a:cxn>
                  <a:cxn ang="0">
                    <a:pos x="25" y="123"/>
                  </a:cxn>
                  <a:cxn ang="0">
                    <a:pos x="26" y="132"/>
                  </a:cxn>
                  <a:cxn ang="0">
                    <a:pos x="22" y="152"/>
                  </a:cxn>
                  <a:cxn ang="0">
                    <a:pos x="34" y="160"/>
                  </a:cxn>
                  <a:cxn ang="0">
                    <a:pos x="41" y="157"/>
                  </a:cxn>
                  <a:cxn ang="0">
                    <a:pos x="38" y="134"/>
                  </a:cxn>
                  <a:cxn ang="0">
                    <a:pos x="42" y="142"/>
                  </a:cxn>
                  <a:cxn ang="0">
                    <a:pos x="42" y="142"/>
                  </a:cxn>
                  <a:cxn ang="0">
                    <a:pos x="44" y="165"/>
                  </a:cxn>
                  <a:cxn ang="0">
                    <a:pos x="53" y="165"/>
                  </a:cxn>
                  <a:cxn ang="0">
                    <a:pos x="57" y="156"/>
                  </a:cxn>
                  <a:cxn ang="0">
                    <a:pos x="63" y="149"/>
                  </a:cxn>
                  <a:cxn ang="0">
                    <a:pos x="69" y="146"/>
                  </a:cxn>
                  <a:cxn ang="0">
                    <a:pos x="71" y="127"/>
                  </a:cxn>
                  <a:cxn ang="0">
                    <a:pos x="72" y="115"/>
                  </a:cxn>
                  <a:cxn ang="0">
                    <a:pos x="75" y="96"/>
                  </a:cxn>
                </a:cxnLst>
                <a:rect l="0" t="0" r="r" b="b"/>
                <a:pathLst>
                  <a:path w="92" h="175">
                    <a:moveTo>
                      <a:pt x="78" y="90"/>
                    </a:moveTo>
                    <a:lnTo>
                      <a:pt x="79" y="90"/>
                    </a:lnTo>
                    <a:lnTo>
                      <a:pt x="79" y="87"/>
                    </a:lnTo>
                    <a:lnTo>
                      <a:pt x="79" y="85"/>
                    </a:lnTo>
                    <a:lnTo>
                      <a:pt x="79" y="79"/>
                    </a:lnTo>
                    <a:lnTo>
                      <a:pt x="82" y="79"/>
                    </a:lnTo>
                    <a:lnTo>
                      <a:pt x="82" y="75"/>
                    </a:lnTo>
                    <a:lnTo>
                      <a:pt x="83" y="75"/>
                    </a:lnTo>
                    <a:lnTo>
                      <a:pt x="84" y="75"/>
                    </a:lnTo>
                    <a:lnTo>
                      <a:pt x="87" y="68"/>
                    </a:lnTo>
                    <a:lnTo>
                      <a:pt x="88" y="71"/>
                    </a:lnTo>
                    <a:lnTo>
                      <a:pt x="90" y="68"/>
                    </a:lnTo>
                    <a:lnTo>
                      <a:pt x="90" y="67"/>
                    </a:lnTo>
                    <a:lnTo>
                      <a:pt x="90" y="64"/>
                    </a:lnTo>
                    <a:lnTo>
                      <a:pt x="88" y="67"/>
                    </a:lnTo>
                    <a:lnTo>
                      <a:pt x="90" y="64"/>
                    </a:lnTo>
                    <a:lnTo>
                      <a:pt x="90" y="60"/>
                    </a:lnTo>
                    <a:lnTo>
                      <a:pt x="92" y="60"/>
                    </a:lnTo>
                    <a:lnTo>
                      <a:pt x="90" y="60"/>
                    </a:lnTo>
                    <a:lnTo>
                      <a:pt x="91" y="60"/>
                    </a:lnTo>
                    <a:lnTo>
                      <a:pt x="88" y="58"/>
                    </a:lnTo>
                    <a:lnTo>
                      <a:pt x="88" y="53"/>
                    </a:lnTo>
                    <a:lnTo>
                      <a:pt x="91" y="53"/>
                    </a:lnTo>
                    <a:lnTo>
                      <a:pt x="90" y="52"/>
                    </a:lnTo>
                    <a:lnTo>
                      <a:pt x="90" y="53"/>
                    </a:lnTo>
                    <a:lnTo>
                      <a:pt x="88" y="52"/>
                    </a:lnTo>
                    <a:lnTo>
                      <a:pt x="88" y="53"/>
                    </a:lnTo>
                    <a:lnTo>
                      <a:pt x="88" y="52"/>
                    </a:lnTo>
                    <a:lnTo>
                      <a:pt x="84" y="52"/>
                    </a:lnTo>
                    <a:lnTo>
                      <a:pt x="87" y="52"/>
                    </a:lnTo>
                    <a:lnTo>
                      <a:pt x="88" y="49"/>
                    </a:lnTo>
                    <a:lnTo>
                      <a:pt x="83" y="49"/>
                    </a:lnTo>
                    <a:lnTo>
                      <a:pt x="83" y="48"/>
                    </a:lnTo>
                    <a:lnTo>
                      <a:pt x="84" y="48"/>
                    </a:lnTo>
                    <a:lnTo>
                      <a:pt x="88" y="43"/>
                    </a:lnTo>
                    <a:lnTo>
                      <a:pt x="83" y="43"/>
                    </a:lnTo>
                    <a:lnTo>
                      <a:pt x="82" y="43"/>
                    </a:lnTo>
                    <a:lnTo>
                      <a:pt x="79" y="43"/>
                    </a:lnTo>
                    <a:lnTo>
                      <a:pt x="75" y="43"/>
                    </a:lnTo>
                    <a:lnTo>
                      <a:pt x="72" y="41"/>
                    </a:lnTo>
                    <a:lnTo>
                      <a:pt x="71" y="38"/>
                    </a:lnTo>
                    <a:lnTo>
                      <a:pt x="71" y="37"/>
                    </a:lnTo>
                    <a:lnTo>
                      <a:pt x="75" y="37"/>
                    </a:lnTo>
                    <a:lnTo>
                      <a:pt x="75" y="34"/>
                    </a:lnTo>
                    <a:lnTo>
                      <a:pt x="76" y="34"/>
                    </a:lnTo>
                    <a:lnTo>
                      <a:pt x="76" y="30"/>
                    </a:lnTo>
                    <a:lnTo>
                      <a:pt x="79" y="30"/>
                    </a:lnTo>
                    <a:lnTo>
                      <a:pt x="79" y="29"/>
                    </a:lnTo>
                    <a:lnTo>
                      <a:pt x="79" y="23"/>
                    </a:lnTo>
                    <a:lnTo>
                      <a:pt x="78" y="18"/>
                    </a:lnTo>
                    <a:lnTo>
                      <a:pt x="75" y="15"/>
                    </a:lnTo>
                    <a:lnTo>
                      <a:pt x="71" y="15"/>
                    </a:lnTo>
                    <a:lnTo>
                      <a:pt x="71" y="18"/>
                    </a:lnTo>
                    <a:lnTo>
                      <a:pt x="71" y="22"/>
                    </a:lnTo>
                    <a:lnTo>
                      <a:pt x="69" y="22"/>
                    </a:lnTo>
                    <a:lnTo>
                      <a:pt x="67" y="22"/>
                    </a:lnTo>
                    <a:lnTo>
                      <a:pt x="64" y="22"/>
                    </a:lnTo>
                    <a:lnTo>
                      <a:pt x="63" y="22"/>
                    </a:lnTo>
                    <a:lnTo>
                      <a:pt x="61" y="19"/>
                    </a:lnTo>
                    <a:lnTo>
                      <a:pt x="57" y="19"/>
                    </a:lnTo>
                    <a:lnTo>
                      <a:pt x="57" y="18"/>
                    </a:lnTo>
                    <a:lnTo>
                      <a:pt x="54" y="15"/>
                    </a:lnTo>
                    <a:lnTo>
                      <a:pt x="54" y="8"/>
                    </a:lnTo>
                    <a:lnTo>
                      <a:pt x="53" y="7"/>
                    </a:lnTo>
                    <a:lnTo>
                      <a:pt x="53" y="4"/>
                    </a:lnTo>
                    <a:lnTo>
                      <a:pt x="53" y="3"/>
                    </a:lnTo>
                    <a:lnTo>
                      <a:pt x="54" y="3"/>
                    </a:lnTo>
                    <a:lnTo>
                      <a:pt x="54" y="0"/>
                    </a:lnTo>
                    <a:lnTo>
                      <a:pt x="53" y="0"/>
                    </a:lnTo>
                    <a:lnTo>
                      <a:pt x="50" y="3"/>
                    </a:lnTo>
                    <a:lnTo>
                      <a:pt x="48" y="3"/>
                    </a:lnTo>
                    <a:lnTo>
                      <a:pt x="48" y="0"/>
                    </a:lnTo>
                    <a:lnTo>
                      <a:pt x="46" y="0"/>
                    </a:lnTo>
                    <a:lnTo>
                      <a:pt x="44" y="0"/>
                    </a:lnTo>
                    <a:lnTo>
                      <a:pt x="42" y="0"/>
                    </a:lnTo>
                    <a:lnTo>
                      <a:pt x="41" y="0"/>
                    </a:lnTo>
                    <a:lnTo>
                      <a:pt x="40" y="3"/>
                    </a:lnTo>
                    <a:lnTo>
                      <a:pt x="37" y="3"/>
                    </a:lnTo>
                    <a:lnTo>
                      <a:pt x="37" y="4"/>
                    </a:lnTo>
                    <a:lnTo>
                      <a:pt x="34" y="4"/>
                    </a:lnTo>
                    <a:lnTo>
                      <a:pt x="33" y="8"/>
                    </a:lnTo>
                    <a:lnTo>
                      <a:pt x="33" y="14"/>
                    </a:lnTo>
                    <a:lnTo>
                      <a:pt x="29" y="18"/>
                    </a:lnTo>
                    <a:lnTo>
                      <a:pt x="29" y="19"/>
                    </a:lnTo>
                    <a:lnTo>
                      <a:pt x="33" y="15"/>
                    </a:lnTo>
                    <a:lnTo>
                      <a:pt x="33" y="18"/>
                    </a:lnTo>
                    <a:lnTo>
                      <a:pt x="33" y="19"/>
                    </a:lnTo>
                    <a:lnTo>
                      <a:pt x="27" y="22"/>
                    </a:lnTo>
                    <a:lnTo>
                      <a:pt x="27" y="19"/>
                    </a:lnTo>
                    <a:lnTo>
                      <a:pt x="26" y="19"/>
                    </a:lnTo>
                    <a:lnTo>
                      <a:pt x="25" y="18"/>
                    </a:lnTo>
                    <a:lnTo>
                      <a:pt x="25" y="19"/>
                    </a:lnTo>
                    <a:lnTo>
                      <a:pt x="22" y="19"/>
                    </a:lnTo>
                    <a:lnTo>
                      <a:pt x="22" y="22"/>
                    </a:lnTo>
                    <a:lnTo>
                      <a:pt x="21" y="22"/>
                    </a:lnTo>
                    <a:lnTo>
                      <a:pt x="21" y="23"/>
                    </a:lnTo>
                    <a:lnTo>
                      <a:pt x="22" y="23"/>
                    </a:lnTo>
                    <a:lnTo>
                      <a:pt x="21" y="26"/>
                    </a:lnTo>
                    <a:lnTo>
                      <a:pt x="18" y="26"/>
                    </a:lnTo>
                    <a:lnTo>
                      <a:pt x="18" y="30"/>
                    </a:lnTo>
                    <a:lnTo>
                      <a:pt x="17" y="30"/>
                    </a:lnTo>
                    <a:lnTo>
                      <a:pt x="14" y="29"/>
                    </a:lnTo>
                    <a:lnTo>
                      <a:pt x="14" y="26"/>
                    </a:lnTo>
                    <a:lnTo>
                      <a:pt x="12" y="23"/>
                    </a:lnTo>
                    <a:lnTo>
                      <a:pt x="11" y="23"/>
                    </a:lnTo>
                    <a:lnTo>
                      <a:pt x="11" y="26"/>
                    </a:lnTo>
                    <a:lnTo>
                      <a:pt x="11" y="30"/>
                    </a:lnTo>
                    <a:lnTo>
                      <a:pt x="10" y="29"/>
                    </a:lnTo>
                    <a:lnTo>
                      <a:pt x="8" y="30"/>
                    </a:lnTo>
                    <a:lnTo>
                      <a:pt x="10" y="33"/>
                    </a:lnTo>
                    <a:lnTo>
                      <a:pt x="11" y="33"/>
                    </a:lnTo>
                    <a:lnTo>
                      <a:pt x="12" y="34"/>
                    </a:lnTo>
                    <a:lnTo>
                      <a:pt x="11" y="37"/>
                    </a:lnTo>
                    <a:lnTo>
                      <a:pt x="11" y="38"/>
                    </a:lnTo>
                    <a:lnTo>
                      <a:pt x="10" y="38"/>
                    </a:lnTo>
                    <a:lnTo>
                      <a:pt x="8" y="34"/>
                    </a:lnTo>
                    <a:lnTo>
                      <a:pt x="6" y="37"/>
                    </a:lnTo>
                    <a:lnTo>
                      <a:pt x="4" y="37"/>
                    </a:lnTo>
                    <a:lnTo>
                      <a:pt x="4" y="34"/>
                    </a:lnTo>
                    <a:lnTo>
                      <a:pt x="3" y="37"/>
                    </a:lnTo>
                    <a:lnTo>
                      <a:pt x="2" y="34"/>
                    </a:lnTo>
                    <a:lnTo>
                      <a:pt x="0" y="37"/>
                    </a:lnTo>
                    <a:lnTo>
                      <a:pt x="0" y="38"/>
                    </a:lnTo>
                    <a:lnTo>
                      <a:pt x="2" y="38"/>
                    </a:lnTo>
                    <a:lnTo>
                      <a:pt x="0" y="43"/>
                    </a:lnTo>
                    <a:lnTo>
                      <a:pt x="0" y="45"/>
                    </a:lnTo>
                    <a:lnTo>
                      <a:pt x="3" y="48"/>
                    </a:lnTo>
                    <a:lnTo>
                      <a:pt x="4" y="48"/>
                    </a:lnTo>
                    <a:lnTo>
                      <a:pt x="4" y="49"/>
                    </a:lnTo>
                    <a:lnTo>
                      <a:pt x="6" y="49"/>
                    </a:lnTo>
                    <a:lnTo>
                      <a:pt x="6" y="48"/>
                    </a:lnTo>
                    <a:lnTo>
                      <a:pt x="7" y="49"/>
                    </a:lnTo>
                    <a:lnTo>
                      <a:pt x="8" y="48"/>
                    </a:lnTo>
                    <a:lnTo>
                      <a:pt x="8" y="49"/>
                    </a:lnTo>
                    <a:lnTo>
                      <a:pt x="7" y="52"/>
                    </a:lnTo>
                    <a:lnTo>
                      <a:pt x="8" y="53"/>
                    </a:lnTo>
                    <a:lnTo>
                      <a:pt x="8" y="52"/>
                    </a:lnTo>
                    <a:lnTo>
                      <a:pt x="10" y="53"/>
                    </a:lnTo>
                    <a:lnTo>
                      <a:pt x="12" y="53"/>
                    </a:lnTo>
                    <a:lnTo>
                      <a:pt x="12" y="56"/>
                    </a:lnTo>
                    <a:lnTo>
                      <a:pt x="14" y="56"/>
                    </a:lnTo>
                    <a:lnTo>
                      <a:pt x="12" y="60"/>
                    </a:lnTo>
                    <a:lnTo>
                      <a:pt x="18" y="64"/>
                    </a:lnTo>
                    <a:lnTo>
                      <a:pt x="17" y="64"/>
                    </a:lnTo>
                    <a:lnTo>
                      <a:pt x="12" y="64"/>
                    </a:lnTo>
                    <a:lnTo>
                      <a:pt x="10" y="64"/>
                    </a:lnTo>
                    <a:lnTo>
                      <a:pt x="8" y="64"/>
                    </a:lnTo>
                    <a:lnTo>
                      <a:pt x="10" y="64"/>
                    </a:lnTo>
                    <a:lnTo>
                      <a:pt x="8" y="62"/>
                    </a:lnTo>
                    <a:lnTo>
                      <a:pt x="8" y="60"/>
                    </a:lnTo>
                    <a:lnTo>
                      <a:pt x="10" y="60"/>
                    </a:lnTo>
                    <a:lnTo>
                      <a:pt x="10" y="56"/>
                    </a:lnTo>
                    <a:lnTo>
                      <a:pt x="8" y="56"/>
                    </a:lnTo>
                    <a:lnTo>
                      <a:pt x="7" y="56"/>
                    </a:lnTo>
                    <a:lnTo>
                      <a:pt x="8" y="53"/>
                    </a:lnTo>
                    <a:lnTo>
                      <a:pt x="7" y="53"/>
                    </a:lnTo>
                    <a:lnTo>
                      <a:pt x="7" y="52"/>
                    </a:lnTo>
                    <a:lnTo>
                      <a:pt x="4" y="52"/>
                    </a:lnTo>
                    <a:lnTo>
                      <a:pt x="3" y="56"/>
                    </a:lnTo>
                    <a:lnTo>
                      <a:pt x="3" y="58"/>
                    </a:lnTo>
                    <a:lnTo>
                      <a:pt x="4" y="64"/>
                    </a:lnTo>
                    <a:lnTo>
                      <a:pt x="7" y="67"/>
                    </a:lnTo>
                    <a:lnTo>
                      <a:pt x="8" y="67"/>
                    </a:lnTo>
                    <a:lnTo>
                      <a:pt x="8" y="68"/>
                    </a:lnTo>
                    <a:lnTo>
                      <a:pt x="8" y="71"/>
                    </a:lnTo>
                    <a:lnTo>
                      <a:pt x="10" y="71"/>
                    </a:lnTo>
                    <a:lnTo>
                      <a:pt x="11" y="71"/>
                    </a:lnTo>
                    <a:lnTo>
                      <a:pt x="11" y="75"/>
                    </a:lnTo>
                    <a:lnTo>
                      <a:pt x="7" y="79"/>
                    </a:lnTo>
                    <a:lnTo>
                      <a:pt x="10" y="79"/>
                    </a:lnTo>
                    <a:lnTo>
                      <a:pt x="11" y="79"/>
                    </a:lnTo>
                    <a:lnTo>
                      <a:pt x="12" y="75"/>
                    </a:lnTo>
                    <a:lnTo>
                      <a:pt x="14" y="71"/>
                    </a:lnTo>
                    <a:lnTo>
                      <a:pt x="17" y="71"/>
                    </a:lnTo>
                    <a:lnTo>
                      <a:pt x="21" y="68"/>
                    </a:lnTo>
                    <a:lnTo>
                      <a:pt x="23" y="68"/>
                    </a:lnTo>
                    <a:lnTo>
                      <a:pt x="23" y="71"/>
                    </a:lnTo>
                    <a:lnTo>
                      <a:pt x="25" y="71"/>
                    </a:lnTo>
                    <a:lnTo>
                      <a:pt x="22" y="75"/>
                    </a:lnTo>
                    <a:lnTo>
                      <a:pt x="22" y="79"/>
                    </a:lnTo>
                    <a:lnTo>
                      <a:pt x="26" y="79"/>
                    </a:lnTo>
                    <a:lnTo>
                      <a:pt x="27" y="77"/>
                    </a:lnTo>
                    <a:lnTo>
                      <a:pt x="29" y="75"/>
                    </a:lnTo>
                    <a:lnTo>
                      <a:pt x="31" y="71"/>
                    </a:lnTo>
                    <a:lnTo>
                      <a:pt x="29" y="64"/>
                    </a:lnTo>
                    <a:lnTo>
                      <a:pt x="27" y="64"/>
                    </a:lnTo>
                    <a:lnTo>
                      <a:pt x="26" y="64"/>
                    </a:lnTo>
                    <a:lnTo>
                      <a:pt x="25" y="64"/>
                    </a:lnTo>
                    <a:lnTo>
                      <a:pt x="22" y="64"/>
                    </a:lnTo>
                    <a:lnTo>
                      <a:pt x="21" y="64"/>
                    </a:lnTo>
                    <a:lnTo>
                      <a:pt x="23" y="60"/>
                    </a:lnTo>
                    <a:lnTo>
                      <a:pt x="25" y="58"/>
                    </a:lnTo>
                    <a:lnTo>
                      <a:pt x="21" y="49"/>
                    </a:lnTo>
                    <a:lnTo>
                      <a:pt x="22" y="49"/>
                    </a:lnTo>
                    <a:lnTo>
                      <a:pt x="25" y="48"/>
                    </a:lnTo>
                    <a:lnTo>
                      <a:pt x="27" y="48"/>
                    </a:lnTo>
                    <a:lnTo>
                      <a:pt x="30" y="48"/>
                    </a:lnTo>
                    <a:lnTo>
                      <a:pt x="30" y="49"/>
                    </a:lnTo>
                    <a:lnTo>
                      <a:pt x="33" y="52"/>
                    </a:lnTo>
                    <a:lnTo>
                      <a:pt x="33" y="53"/>
                    </a:lnTo>
                    <a:lnTo>
                      <a:pt x="33" y="56"/>
                    </a:lnTo>
                    <a:lnTo>
                      <a:pt x="33" y="60"/>
                    </a:lnTo>
                    <a:lnTo>
                      <a:pt x="37" y="64"/>
                    </a:lnTo>
                    <a:lnTo>
                      <a:pt x="38" y="68"/>
                    </a:lnTo>
                    <a:lnTo>
                      <a:pt x="38" y="71"/>
                    </a:lnTo>
                    <a:lnTo>
                      <a:pt x="40" y="72"/>
                    </a:lnTo>
                    <a:lnTo>
                      <a:pt x="38" y="72"/>
                    </a:lnTo>
                    <a:lnTo>
                      <a:pt x="33" y="79"/>
                    </a:lnTo>
                    <a:lnTo>
                      <a:pt x="38" y="77"/>
                    </a:lnTo>
                    <a:lnTo>
                      <a:pt x="41" y="75"/>
                    </a:lnTo>
                    <a:lnTo>
                      <a:pt x="41" y="77"/>
                    </a:lnTo>
                    <a:lnTo>
                      <a:pt x="41" y="79"/>
                    </a:lnTo>
                    <a:lnTo>
                      <a:pt x="38" y="81"/>
                    </a:lnTo>
                    <a:lnTo>
                      <a:pt x="38" y="83"/>
                    </a:lnTo>
                    <a:lnTo>
                      <a:pt x="38" y="85"/>
                    </a:lnTo>
                    <a:lnTo>
                      <a:pt x="37" y="85"/>
                    </a:lnTo>
                    <a:lnTo>
                      <a:pt x="38" y="90"/>
                    </a:lnTo>
                    <a:lnTo>
                      <a:pt x="36" y="94"/>
                    </a:lnTo>
                    <a:lnTo>
                      <a:pt x="37" y="96"/>
                    </a:lnTo>
                    <a:lnTo>
                      <a:pt x="34" y="96"/>
                    </a:lnTo>
                    <a:lnTo>
                      <a:pt x="33" y="94"/>
                    </a:lnTo>
                    <a:lnTo>
                      <a:pt x="33" y="96"/>
                    </a:lnTo>
                    <a:lnTo>
                      <a:pt x="33" y="98"/>
                    </a:lnTo>
                    <a:lnTo>
                      <a:pt x="30" y="104"/>
                    </a:lnTo>
                    <a:lnTo>
                      <a:pt x="29" y="109"/>
                    </a:lnTo>
                    <a:lnTo>
                      <a:pt x="27" y="109"/>
                    </a:lnTo>
                    <a:lnTo>
                      <a:pt x="26" y="107"/>
                    </a:lnTo>
                    <a:lnTo>
                      <a:pt x="25" y="109"/>
                    </a:lnTo>
                    <a:lnTo>
                      <a:pt x="23" y="109"/>
                    </a:lnTo>
                    <a:lnTo>
                      <a:pt x="25" y="111"/>
                    </a:lnTo>
                    <a:lnTo>
                      <a:pt x="22" y="115"/>
                    </a:lnTo>
                    <a:lnTo>
                      <a:pt x="25" y="115"/>
                    </a:lnTo>
                    <a:lnTo>
                      <a:pt x="25" y="119"/>
                    </a:lnTo>
                    <a:lnTo>
                      <a:pt x="25" y="123"/>
                    </a:lnTo>
                    <a:lnTo>
                      <a:pt x="26" y="126"/>
                    </a:lnTo>
                    <a:lnTo>
                      <a:pt x="23" y="123"/>
                    </a:lnTo>
                    <a:lnTo>
                      <a:pt x="23" y="126"/>
                    </a:lnTo>
                    <a:lnTo>
                      <a:pt x="23" y="127"/>
                    </a:lnTo>
                    <a:lnTo>
                      <a:pt x="26" y="132"/>
                    </a:lnTo>
                    <a:lnTo>
                      <a:pt x="29" y="138"/>
                    </a:lnTo>
                    <a:lnTo>
                      <a:pt x="27" y="149"/>
                    </a:lnTo>
                    <a:lnTo>
                      <a:pt x="27" y="152"/>
                    </a:lnTo>
                    <a:lnTo>
                      <a:pt x="25" y="152"/>
                    </a:lnTo>
                    <a:lnTo>
                      <a:pt x="22" y="152"/>
                    </a:lnTo>
                    <a:lnTo>
                      <a:pt x="21" y="152"/>
                    </a:lnTo>
                    <a:lnTo>
                      <a:pt x="25" y="156"/>
                    </a:lnTo>
                    <a:lnTo>
                      <a:pt x="25" y="157"/>
                    </a:lnTo>
                    <a:lnTo>
                      <a:pt x="26" y="160"/>
                    </a:lnTo>
                    <a:lnTo>
                      <a:pt x="34" y="160"/>
                    </a:lnTo>
                    <a:lnTo>
                      <a:pt x="37" y="161"/>
                    </a:lnTo>
                    <a:lnTo>
                      <a:pt x="37" y="164"/>
                    </a:lnTo>
                    <a:lnTo>
                      <a:pt x="38" y="164"/>
                    </a:lnTo>
                    <a:lnTo>
                      <a:pt x="40" y="164"/>
                    </a:lnTo>
                    <a:lnTo>
                      <a:pt x="41" y="157"/>
                    </a:lnTo>
                    <a:lnTo>
                      <a:pt x="38" y="156"/>
                    </a:lnTo>
                    <a:lnTo>
                      <a:pt x="37" y="152"/>
                    </a:lnTo>
                    <a:lnTo>
                      <a:pt x="37" y="146"/>
                    </a:lnTo>
                    <a:lnTo>
                      <a:pt x="38" y="138"/>
                    </a:lnTo>
                    <a:lnTo>
                      <a:pt x="38" y="134"/>
                    </a:lnTo>
                    <a:lnTo>
                      <a:pt x="42" y="132"/>
                    </a:lnTo>
                    <a:lnTo>
                      <a:pt x="46" y="134"/>
                    </a:lnTo>
                    <a:lnTo>
                      <a:pt x="46" y="138"/>
                    </a:lnTo>
                    <a:lnTo>
                      <a:pt x="44" y="142"/>
                    </a:lnTo>
                    <a:lnTo>
                      <a:pt x="42" y="142"/>
                    </a:lnTo>
                    <a:lnTo>
                      <a:pt x="42" y="138"/>
                    </a:lnTo>
                    <a:lnTo>
                      <a:pt x="38" y="138"/>
                    </a:lnTo>
                    <a:lnTo>
                      <a:pt x="38" y="141"/>
                    </a:lnTo>
                    <a:lnTo>
                      <a:pt x="40" y="142"/>
                    </a:lnTo>
                    <a:lnTo>
                      <a:pt x="42" y="142"/>
                    </a:lnTo>
                    <a:lnTo>
                      <a:pt x="42" y="146"/>
                    </a:lnTo>
                    <a:lnTo>
                      <a:pt x="45" y="152"/>
                    </a:lnTo>
                    <a:lnTo>
                      <a:pt x="46" y="156"/>
                    </a:lnTo>
                    <a:lnTo>
                      <a:pt x="46" y="160"/>
                    </a:lnTo>
                    <a:lnTo>
                      <a:pt x="44" y="165"/>
                    </a:lnTo>
                    <a:lnTo>
                      <a:pt x="42" y="171"/>
                    </a:lnTo>
                    <a:lnTo>
                      <a:pt x="41" y="175"/>
                    </a:lnTo>
                    <a:lnTo>
                      <a:pt x="42" y="175"/>
                    </a:lnTo>
                    <a:lnTo>
                      <a:pt x="44" y="171"/>
                    </a:lnTo>
                    <a:lnTo>
                      <a:pt x="53" y="165"/>
                    </a:lnTo>
                    <a:lnTo>
                      <a:pt x="53" y="164"/>
                    </a:lnTo>
                    <a:lnTo>
                      <a:pt x="54" y="160"/>
                    </a:lnTo>
                    <a:lnTo>
                      <a:pt x="59" y="157"/>
                    </a:lnTo>
                    <a:lnTo>
                      <a:pt x="57" y="157"/>
                    </a:lnTo>
                    <a:lnTo>
                      <a:pt x="57" y="156"/>
                    </a:lnTo>
                    <a:lnTo>
                      <a:pt x="54" y="156"/>
                    </a:lnTo>
                    <a:lnTo>
                      <a:pt x="57" y="149"/>
                    </a:lnTo>
                    <a:lnTo>
                      <a:pt x="59" y="146"/>
                    </a:lnTo>
                    <a:lnTo>
                      <a:pt x="61" y="146"/>
                    </a:lnTo>
                    <a:lnTo>
                      <a:pt x="63" y="149"/>
                    </a:lnTo>
                    <a:lnTo>
                      <a:pt x="63" y="152"/>
                    </a:lnTo>
                    <a:lnTo>
                      <a:pt x="65" y="152"/>
                    </a:lnTo>
                    <a:lnTo>
                      <a:pt x="67" y="152"/>
                    </a:lnTo>
                    <a:lnTo>
                      <a:pt x="67" y="146"/>
                    </a:lnTo>
                    <a:lnTo>
                      <a:pt x="69" y="146"/>
                    </a:lnTo>
                    <a:lnTo>
                      <a:pt x="68" y="145"/>
                    </a:lnTo>
                    <a:lnTo>
                      <a:pt x="68" y="142"/>
                    </a:lnTo>
                    <a:lnTo>
                      <a:pt x="71" y="138"/>
                    </a:lnTo>
                    <a:lnTo>
                      <a:pt x="71" y="132"/>
                    </a:lnTo>
                    <a:lnTo>
                      <a:pt x="71" y="127"/>
                    </a:lnTo>
                    <a:lnTo>
                      <a:pt x="71" y="126"/>
                    </a:lnTo>
                    <a:lnTo>
                      <a:pt x="71" y="123"/>
                    </a:lnTo>
                    <a:lnTo>
                      <a:pt x="71" y="122"/>
                    </a:lnTo>
                    <a:lnTo>
                      <a:pt x="71" y="117"/>
                    </a:lnTo>
                    <a:lnTo>
                      <a:pt x="72" y="115"/>
                    </a:lnTo>
                    <a:lnTo>
                      <a:pt x="73" y="107"/>
                    </a:lnTo>
                    <a:lnTo>
                      <a:pt x="72" y="107"/>
                    </a:lnTo>
                    <a:lnTo>
                      <a:pt x="73" y="107"/>
                    </a:lnTo>
                    <a:lnTo>
                      <a:pt x="73" y="104"/>
                    </a:lnTo>
                    <a:lnTo>
                      <a:pt x="75" y="96"/>
                    </a:lnTo>
                    <a:lnTo>
                      <a:pt x="76" y="94"/>
                    </a:lnTo>
                    <a:lnTo>
                      <a:pt x="78" y="92"/>
                    </a:lnTo>
                    <a:lnTo>
                      <a:pt x="78" y="9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77" name="Freeform 361"/>
              <p:cNvSpPr>
                <a:spLocks/>
              </p:cNvSpPr>
              <p:nvPr/>
            </p:nvSpPr>
            <p:spPr bwMode="auto">
              <a:xfrm>
                <a:off x="3902" y="2311"/>
                <a:ext cx="93" cy="170"/>
              </a:xfrm>
              <a:custGeom>
                <a:avLst/>
                <a:gdLst/>
                <a:ahLst/>
                <a:cxnLst>
                  <a:cxn ang="0">
                    <a:pos x="90" y="30"/>
                  </a:cxn>
                  <a:cxn ang="0">
                    <a:pos x="99" y="41"/>
                  </a:cxn>
                  <a:cxn ang="0">
                    <a:pos x="105" y="61"/>
                  </a:cxn>
                  <a:cxn ang="0">
                    <a:pos x="109" y="86"/>
                  </a:cxn>
                  <a:cxn ang="0">
                    <a:pos x="126" y="105"/>
                  </a:cxn>
                  <a:cxn ang="0">
                    <a:pos x="144" y="95"/>
                  </a:cxn>
                  <a:cxn ang="0">
                    <a:pos x="160" y="101"/>
                  </a:cxn>
                  <a:cxn ang="0">
                    <a:pos x="163" y="117"/>
                  </a:cxn>
                  <a:cxn ang="0">
                    <a:pos x="171" y="139"/>
                  </a:cxn>
                  <a:cxn ang="0">
                    <a:pos x="178" y="149"/>
                  </a:cxn>
                  <a:cxn ang="0">
                    <a:pos x="167" y="170"/>
                  </a:cxn>
                  <a:cxn ang="0">
                    <a:pos x="147" y="166"/>
                  </a:cxn>
                  <a:cxn ang="0">
                    <a:pos x="142" y="183"/>
                  </a:cxn>
                  <a:cxn ang="0">
                    <a:pos x="153" y="200"/>
                  </a:cxn>
                  <a:cxn ang="0">
                    <a:pos x="171" y="217"/>
                  </a:cxn>
                  <a:cxn ang="0">
                    <a:pos x="189" y="232"/>
                  </a:cxn>
                  <a:cxn ang="0">
                    <a:pos x="197" y="258"/>
                  </a:cxn>
                  <a:cxn ang="0">
                    <a:pos x="203" y="274"/>
                  </a:cxn>
                  <a:cxn ang="0">
                    <a:pos x="231" y="311"/>
                  </a:cxn>
                  <a:cxn ang="0">
                    <a:pos x="240" y="349"/>
                  </a:cxn>
                  <a:cxn ang="0">
                    <a:pos x="248" y="353"/>
                  </a:cxn>
                  <a:cxn ang="0">
                    <a:pos x="260" y="370"/>
                  </a:cxn>
                  <a:cxn ang="0">
                    <a:pos x="267" y="391"/>
                  </a:cxn>
                  <a:cxn ang="0">
                    <a:pos x="273" y="415"/>
                  </a:cxn>
                  <a:cxn ang="0">
                    <a:pos x="278" y="434"/>
                  </a:cxn>
                  <a:cxn ang="0">
                    <a:pos x="274" y="460"/>
                  </a:cxn>
                  <a:cxn ang="0">
                    <a:pos x="264" y="475"/>
                  </a:cxn>
                  <a:cxn ang="0">
                    <a:pos x="247" y="484"/>
                  </a:cxn>
                  <a:cxn ang="0">
                    <a:pos x="236" y="475"/>
                  </a:cxn>
                  <a:cxn ang="0">
                    <a:pos x="222" y="484"/>
                  </a:cxn>
                  <a:cxn ang="0">
                    <a:pos x="222" y="510"/>
                  </a:cxn>
                  <a:cxn ang="0">
                    <a:pos x="203" y="498"/>
                  </a:cxn>
                  <a:cxn ang="0">
                    <a:pos x="193" y="480"/>
                  </a:cxn>
                  <a:cxn ang="0">
                    <a:pos x="199" y="457"/>
                  </a:cxn>
                  <a:cxn ang="0">
                    <a:pos x="199" y="434"/>
                  </a:cxn>
                  <a:cxn ang="0">
                    <a:pos x="203" y="411"/>
                  </a:cxn>
                  <a:cxn ang="0">
                    <a:pos x="189" y="385"/>
                  </a:cxn>
                  <a:cxn ang="0">
                    <a:pos x="171" y="330"/>
                  </a:cxn>
                  <a:cxn ang="0">
                    <a:pos x="160" y="281"/>
                  </a:cxn>
                  <a:cxn ang="0">
                    <a:pos x="134" y="248"/>
                  </a:cxn>
                  <a:cxn ang="0">
                    <a:pos x="109" y="267"/>
                  </a:cxn>
                  <a:cxn ang="0">
                    <a:pos x="91" y="267"/>
                  </a:cxn>
                  <a:cxn ang="0">
                    <a:pos x="71" y="258"/>
                  </a:cxn>
                  <a:cxn ang="0">
                    <a:pos x="56" y="274"/>
                  </a:cxn>
                  <a:cxn ang="0">
                    <a:pos x="42" y="293"/>
                  </a:cxn>
                  <a:cxn ang="0">
                    <a:pos x="33" y="289"/>
                  </a:cxn>
                  <a:cxn ang="0">
                    <a:pos x="41" y="263"/>
                  </a:cxn>
                  <a:cxn ang="0">
                    <a:pos x="38" y="236"/>
                  </a:cxn>
                  <a:cxn ang="0">
                    <a:pos x="46" y="206"/>
                  </a:cxn>
                  <a:cxn ang="0">
                    <a:pos x="42" y="173"/>
                  </a:cxn>
                  <a:cxn ang="0">
                    <a:pos x="20" y="177"/>
                  </a:cxn>
                  <a:cxn ang="0">
                    <a:pos x="15" y="155"/>
                  </a:cxn>
                  <a:cxn ang="0">
                    <a:pos x="4" y="132"/>
                  </a:cxn>
                  <a:cxn ang="0">
                    <a:pos x="11" y="101"/>
                  </a:cxn>
                  <a:cxn ang="0">
                    <a:pos x="23" y="79"/>
                  </a:cxn>
                  <a:cxn ang="0">
                    <a:pos x="41" y="56"/>
                  </a:cxn>
                  <a:cxn ang="0">
                    <a:pos x="67" y="7"/>
                  </a:cxn>
                </a:cxnLst>
                <a:rect l="0" t="0" r="r" b="b"/>
                <a:pathLst>
                  <a:path w="281" h="510">
                    <a:moveTo>
                      <a:pt x="76" y="7"/>
                    </a:moveTo>
                    <a:lnTo>
                      <a:pt x="77" y="9"/>
                    </a:lnTo>
                    <a:lnTo>
                      <a:pt x="77" y="11"/>
                    </a:lnTo>
                    <a:lnTo>
                      <a:pt x="79" y="13"/>
                    </a:lnTo>
                    <a:lnTo>
                      <a:pt x="80" y="17"/>
                    </a:lnTo>
                    <a:lnTo>
                      <a:pt x="81" y="17"/>
                    </a:lnTo>
                    <a:lnTo>
                      <a:pt x="87" y="22"/>
                    </a:lnTo>
                    <a:lnTo>
                      <a:pt x="87" y="28"/>
                    </a:lnTo>
                    <a:lnTo>
                      <a:pt x="91" y="28"/>
                    </a:lnTo>
                    <a:lnTo>
                      <a:pt x="90" y="30"/>
                    </a:lnTo>
                    <a:lnTo>
                      <a:pt x="90" y="32"/>
                    </a:lnTo>
                    <a:lnTo>
                      <a:pt x="94" y="32"/>
                    </a:lnTo>
                    <a:lnTo>
                      <a:pt x="95" y="37"/>
                    </a:lnTo>
                    <a:lnTo>
                      <a:pt x="95" y="38"/>
                    </a:lnTo>
                    <a:lnTo>
                      <a:pt x="95" y="42"/>
                    </a:lnTo>
                    <a:lnTo>
                      <a:pt x="95" y="45"/>
                    </a:lnTo>
                    <a:lnTo>
                      <a:pt x="96" y="52"/>
                    </a:lnTo>
                    <a:lnTo>
                      <a:pt x="99" y="49"/>
                    </a:lnTo>
                    <a:lnTo>
                      <a:pt x="102" y="45"/>
                    </a:lnTo>
                    <a:lnTo>
                      <a:pt x="99" y="41"/>
                    </a:lnTo>
                    <a:lnTo>
                      <a:pt x="102" y="38"/>
                    </a:lnTo>
                    <a:lnTo>
                      <a:pt x="103" y="38"/>
                    </a:lnTo>
                    <a:lnTo>
                      <a:pt x="103" y="41"/>
                    </a:lnTo>
                    <a:lnTo>
                      <a:pt x="103" y="46"/>
                    </a:lnTo>
                    <a:lnTo>
                      <a:pt x="105" y="45"/>
                    </a:lnTo>
                    <a:lnTo>
                      <a:pt x="106" y="45"/>
                    </a:lnTo>
                    <a:lnTo>
                      <a:pt x="109" y="53"/>
                    </a:lnTo>
                    <a:lnTo>
                      <a:pt x="105" y="61"/>
                    </a:lnTo>
                    <a:lnTo>
                      <a:pt x="105" y="64"/>
                    </a:lnTo>
                    <a:lnTo>
                      <a:pt x="105" y="61"/>
                    </a:lnTo>
                    <a:lnTo>
                      <a:pt x="105" y="64"/>
                    </a:lnTo>
                    <a:lnTo>
                      <a:pt x="105" y="67"/>
                    </a:lnTo>
                    <a:lnTo>
                      <a:pt x="105" y="71"/>
                    </a:lnTo>
                    <a:lnTo>
                      <a:pt x="103" y="71"/>
                    </a:lnTo>
                    <a:lnTo>
                      <a:pt x="102" y="72"/>
                    </a:lnTo>
                    <a:lnTo>
                      <a:pt x="105" y="72"/>
                    </a:lnTo>
                    <a:lnTo>
                      <a:pt x="105" y="75"/>
                    </a:lnTo>
                    <a:lnTo>
                      <a:pt x="105" y="79"/>
                    </a:lnTo>
                    <a:lnTo>
                      <a:pt x="106" y="83"/>
                    </a:lnTo>
                    <a:lnTo>
                      <a:pt x="109" y="86"/>
                    </a:lnTo>
                    <a:lnTo>
                      <a:pt x="110" y="91"/>
                    </a:lnTo>
                    <a:lnTo>
                      <a:pt x="110" y="94"/>
                    </a:lnTo>
                    <a:lnTo>
                      <a:pt x="113" y="98"/>
                    </a:lnTo>
                    <a:lnTo>
                      <a:pt x="117" y="101"/>
                    </a:lnTo>
                    <a:lnTo>
                      <a:pt x="118" y="101"/>
                    </a:lnTo>
                    <a:lnTo>
                      <a:pt x="119" y="101"/>
                    </a:lnTo>
                    <a:lnTo>
                      <a:pt x="122" y="102"/>
                    </a:lnTo>
                    <a:lnTo>
                      <a:pt x="123" y="102"/>
                    </a:lnTo>
                    <a:lnTo>
                      <a:pt x="123" y="101"/>
                    </a:lnTo>
                    <a:lnTo>
                      <a:pt x="126" y="105"/>
                    </a:lnTo>
                    <a:lnTo>
                      <a:pt x="130" y="106"/>
                    </a:lnTo>
                    <a:lnTo>
                      <a:pt x="132" y="110"/>
                    </a:lnTo>
                    <a:lnTo>
                      <a:pt x="136" y="109"/>
                    </a:lnTo>
                    <a:lnTo>
                      <a:pt x="136" y="106"/>
                    </a:lnTo>
                    <a:lnTo>
                      <a:pt x="137" y="105"/>
                    </a:lnTo>
                    <a:lnTo>
                      <a:pt x="137" y="102"/>
                    </a:lnTo>
                    <a:lnTo>
                      <a:pt x="137" y="98"/>
                    </a:lnTo>
                    <a:lnTo>
                      <a:pt x="138" y="98"/>
                    </a:lnTo>
                    <a:lnTo>
                      <a:pt x="141" y="95"/>
                    </a:lnTo>
                    <a:lnTo>
                      <a:pt x="144" y="95"/>
                    </a:lnTo>
                    <a:lnTo>
                      <a:pt x="147" y="95"/>
                    </a:lnTo>
                    <a:lnTo>
                      <a:pt x="147" y="91"/>
                    </a:lnTo>
                    <a:lnTo>
                      <a:pt x="148" y="91"/>
                    </a:lnTo>
                    <a:lnTo>
                      <a:pt x="149" y="91"/>
                    </a:lnTo>
                    <a:lnTo>
                      <a:pt x="152" y="91"/>
                    </a:lnTo>
                    <a:lnTo>
                      <a:pt x="155" y="94"/>
                    </a:lnTo>
                    <a:lnTo>
                      <a:pt x="155" y="95"/>
                    </a:lnTo>
                    <a:lnTo>
                      <a:pt x="157" y="95"/>
                    </a:lnTo>
                    <a:lnTo>
                      <a:pt x="157" y="101"/>
                    </a:lnTo>
                    <a:lnTo>
                      <a:pt x="160" y="101"/>
                    </a:lnTo>
                    <a:lnTo>
                      <a:pt x="161" y="102"/>
                    </a:lnTo>
                    <a:lnTo>
                      <a:pt x="163" y="102"/>
                    </a:lnTo>
                    <a:lnTo>
                      <a:pt x="163" y="106"/>
                    </a:lnTo>
                    <a:lnTo>
                      <a:pt x="168" y="109"/>
                    </a:lnTo>
                    <a:lnTo>
                      <a:pt x="167" y="110"/>
                    </a:lnTo>
                    <a:lnTo>
                      <a:pt x="167" y="113"/>
                    </a:lnTo>
                    <a:lnTo>
                      <a:pt x="167" y="117"/>
                    </a:lnTo>
                    <a:lnTo>
                      <a:pt x="165" y="117"/>
                    </a:lnTo>
                    <a:lnTo>
                      <a:pt x="163" y="117"/>
                    </a:lnTo>
                    <a:lnTo>
                      <a:pt x="160" y="121"/>
                    </a:lnTo>
                    <a:lnTo>
                      <a:pt x="161" y="124"/>
                    </a:lnTo>
                    <a:lnTo>
                      <a:pt x="163" y="125"/>
                    </a:lnTo>
                    <a:lnTo>
                      <a:pt x="167" y="124"/>
                    </a:lnTo>
                    <a:lnTo>
                      <a:pt x="168" y="125"/>
                    </a:lnTo>
                    <a:lnTo>
                      <a:pt x="171" y="128"/>
                    </a:lnTo>
                    <a:lnTo>
                      <a:pt x="171" y="132"/>
                    </a:lnTo>
                    <a:lnTo>
                      <a:pt x="170" y="132"/>
                    </a:lnTo>
                    <a:lnTo>
                      <a:pt x="170" y="136"/>
                    </a:lnTo>
                    <a:lnTo>
                      <a:pt x="171" y="139"/>
                    </a:lnTo>
                    <a:lnTo>
                      <a:pt x="175" y="135"/>
                    </a:lnTo>
                    <a:lnTo>
                      <a:pt x="176" y="136"/>
                    </a:lnTo>
                    <a:lnTo>
                      <a:pt x="179" y="139"/>
                    </a:lnTo>
                    <a:lnTo>
                      <a:pt x="179" y="140"/>
                    </a:lnTo>
                    <a:lnTo>
                      <a:pt x="179" y="143"/>
                    </a:lnTo>
                    <a:lnTo>
                      <a:pt x="180" y="143"/>
                    </a:lnTo>
                    <a:lnTo>
                      <a:pt x="179" y="145"/>
                    </a:lnTo>
                    <a:lnTo>
                      <a:pt x="180" y="149"/>
                    </a:lnTo>
                    <a:lnTo>
                      <a:pt x="179" y="149"/>
                    </a:lnTo>
                    <a:lnTo>
                      <a:pt x="178" y="149"/>
                    </a:lnTo>
                    <a:lnTo>
                      <a:pt x="178" y="151"/>
                    </a:lnTo>
                    <a:lnTo>
                      <a:pt x="175" y="154"/>
                    </a:lnTo>
                    <a:lnTo>
                      <a:pt x="174" y="155"/>
                    </a:lnTo>
                    <a:lnTo>
                      <a:pt x="174" y="158"/>
                    </a:lnTo>
                    <a:lnTo>
                      <a:pt x="175" y="158"/>
                    </a:lnTo>
                    <a:lnTo>
                      <a:pt x="175" y="162"/>
                    </a:lnTo>
                    <a:lnTo>
                      <a:pt x="174" y="162"/>
                    </a:lnTo>
                    <a:lnTo>
                      <a:pt x="171" y="162"/>
                    </a:lnTo>
                    <a:lnTo>
                      <a:pt x="170" y="168"/>
                    </a:lnTo>
                    <a:lnTo>
                      <a:pt x="167" y="170"/>
                    </a:lnTo>
                    <a:lnTo>
                      <a:pt x="165" y="173"/>
                    </a:lnTo>
                    <a:lnTo>
                      <a:pt x="163" y="170"/>
                    </a:lnTo>
                    <a:lnTo>
                      <a:pt x="161" y="168"/>
                    </a:lnTo>
                    <a:lnTo>
                      <a:pt x="161" y="166"/>
                    </a:lnTo>
                    <a:lnTo>
                      <a:pt x="159" y="168"/>
                    </a:lnTo>
                    <a:lnTo>
                      <a:pt x="157" y="168"/>
                    </a:lnTo>
                    <a:lnTo>
                      <a:pt x="155" y="166"/>
                    </a:lnTo>
                    <a:lnTo>
                      <a:pt x="149" y="168"/>
                    </a:lnTo>
                    <a:lnTo>
                      <a:pt x="148" y="168"/>
                    </a:lnTo>
                    <a:lnTo>
                      <a:pt x="147" y="166"/>
                    </a:lnTo>
                    <a:lnTo>
                      <a:pt x="145" y="168"/>
                    </a:lnTo>
                    <a:lnTo>
                      <a:pt x="147" y="170"/>
                    </a:lnTo>
                    <a:lnTo>
                      <a:pt x="147" y="173"/>
                    </a:lnTo>
                    <a:lnTo>
                      <a:pt x="148" y="173"/>
                    </a:lnTo>
                    <a:lnTo>
                      <a:pt x="148" y="177"/>
                    </a:lnTo>
                    <a:lnTo>
                      <a:pt x="147" y="179"/>
                    </a:lnTo>
                    <a:lnTo>
                      <a:pt x="147" y="181"/>
                    </a:lnTo>
                    <a:lnTo>
                      <a:pt x="145" y="181"/>
                    </a:lnTo>
                    <a:lnTo>
                      <a:pt x="142" y="183"/>
                    </a:lnTo>
                    <a:lnTo>
                      <a:pt x="141" y="187"/>
                    </a:lnTo>
                    <a:lnTo>
                      <a:pt x="141" y="189"/>
                    </a:lnTo>
                    <a:lnTo>
                      <a:pt x="141" y="191"/>
                    </a:lnTo>
                    <a:lnTo>
                      <a:pt x="145" y="194"/>
                    </a:lnTo>
                    <a:lnTo>
                      <a:pt x="147" y="194"/>
                    </a:lnTo>
                    <a:lnTo>
                      <a:pt x="148" y="196"/>
                    </a:lnTo>
                    <a:lnTo>
                      <a:pt x="151" y="196"/>
                    </a:lnTo>
                    <a:lnTo>
                      <a:pt x="152" y="198"/>
                    </a:lnTo>
                    <a:lnTo>
                      <a:pt x="153" y="200"/>
                    </a:lnTo>
                    <a:lnTo>
                      <a:pt x="153" y="202"/>
                    </a:lnTo>
                    <a:lnTo>
                      <a:pt x="156" y="202"/>
                    </a:lnTo>
                    <a:lnTo>
                      <a:pt x="157" y="202"/>
                    </a:lnTo>
                    <a:lnTo>
                      <a:pt x="160" y="204"/>
                    </a:lnTo>
                    <a:lnTo>
                      <a:pt x="161" y="209"/>
                    </a:lnTo>
                    <a:lnTo>
                      <a:pt x="163" y="209"/>
                    </a:lnTo>
                    <a:lnTo>
                      <a:pt x="165" y="215"/>
                    </a:lnTo>
                    <a:lnTo>
                      <a:pt x="167" y="215"/>
                    </a:lnTo>
                    <a:lnTo>
                      <a:pt x="170" y="217"/>
                    </a:lnTo>
                    <a:lnTo>
                      <a:pt x="171" y="217"/>
                    </a:lnTo>
                    <a:lnTo>
                      <a:pt x="171" y="221"/>
                    </a:lnTo>
                    <a:lnTo>
                      <a:pt x="175" y="221"/>
                    </a:lnTo>
                    <a:lnTo>
                      <a:pt x="179" y="221"/>
                    </a:lnTo>
                    <a:lnTo>
                      <a:pt x="179" y="224"/>
                    </a:lnTo>
                    <a:lnTo>
                      <a:pt x="180" y="224"/>
                    </a:lnTo>
                    <a:lnTo>
                      <a:pt x="182" y="224"/>
                    </a:lnTo>
                    <a:lnTo>
                      <a:pt x="184" y="225"/>
                    </a:lnTo>
                    <a:lnTo>
                      <a:pt x="186" y="228"/>
                    </a:lnTo>
                    <a:lnTo>
                      <a:pt x="189" y="228"/>
                    </a:lnTo>
                    <a:lnTo>
                      <a:pt x="189" y="232"/>
                    </a:lnTo>
                    <a:lnTo>
                      <a:pt x="186" y="232"/>
                    </a:lnTo>
                    <a:lnTo>
                      <a:pt x="184" y="240"/>
                    </a:lnTo>
                    <a:lnTo>
                      <a:pt x="186" y="244"/>
                    </a:lnTo>
                    <a:lnTo>
                      <a:pt x="189" y="244"/>
                    </a:lnTo>
                    <a:lnTo>
                      <a:pt x="189" y="248"/>
                    </a:lnTo>
                    <a:lnTo>
                      <a:pt x="190" y="248"/>
                    </a:lnTo>
                    <a:lnTo>
                      <a:pt x="191" y="254"/>
                    </a:lnTo>
                    <a:lnTo>
                      <a:pt x="193" y="251"/>
                    </a:lnTo>
                    <a:lnTo>
                      <a:pt x="193" y="255"/>
                    </a:lnTo>
                    <a:lnTo>
                      <a:pt x="197" y="258"/>
                    </a:lnTo>
                    <a:lnTo>
                      <a:pt x="197" y="255"/>
                    </a:lnTo>
                    <a:lnTo>
                      <a:pt x="199" y="255"/>
                    </a:lnTo>
                    <a:lnTo>
                      <a:pt x="199" y="258"/>
                    </a:lnTo>
                    <a:lnTo>
                      <a:pt x="199" y="259"/>
                    </a:lnTo>
                    <a:lnTo>
                      <a:pt x="201" y="259"/>
                    </a:lnTo>
                    <a:lnTo>
                      <a:pt x="201" y="262"/>
                    </a:lnTo>
                    <a:lnTo>
                      <a:pt x="203" y="263"/>
                    </a:lnTo>
                    <a:lnTo>
                      <a:pt x="203" y="266"/>
                    </a:lnTo>
                    <a:lnTo>
                      <a:pt x="203" y="267"/>
                    </a:lnTo>
                    <a:lnTo>
                      <a:pt x="203" y="274"/>
                    </a:lnTo>
                    <a:lnTo>
                      <a:pt x="206" y="277"/>
                    </a:lnTo>
                    <a:lnTo>
                      <a:pt x="206" y="278"/>
                    </a:lnTo>
                    <a:lnTo>
                      <a:pt x="207" y="281"/>
                    </a:lnTo>
                    <a:lnTo>
                      <a:pt x="209" y="288"/>
                    </a:lnTo>
                    <a:lnTo>
                      <a:pt x="213" y="292"/>
                    </a:lnTo>
                    <a:lnTo>
                      <a:pt x="218" y="303"/>
                    </a:lnTo>
                    <a:lnTo>
                      <a:pt x="226" y="311"/>
                    </a:lnTo>
                    <a:lnTo>
                      <a:pt x="228" y="311"/>
                    </a:lnTo>
                    <a:lnTo>
                      <a:pt x="229" y="311"/>
                    </a:lnTo>
                    <a:lnTo>
                      <a:pt x="231" y="311"/>
                    </a:lnTo>
                    <a:lnTo>
                      <a:pt x="231" y="312"/>
                    </a:lnTo>
                    <a:lnTo>
                      <a:pt x="231" y="315"/>
                    </a:lnTo>
                    <a:lnTo>
                      <a:pt x="232" y="322"/>
                    </a:lnTo>
                    <a:lnTo>
                      <a:pt x="233" y="323"/>
                    </a:lnTo>
                    <a:lnTo>
                      <a:pt x="233" y="326"/>
                    </a:lnTo>
                    <a:lnTo>
                      <a:pt x="235" y="327"/>
                    </a:lnTo>
                    <a:lnTo>
                      <a:pt x="236" y="327"/>
                    </a:lnTo>
                    <a:lnTo>
                      <a:pt x="239" y="327"/>
                    </a:lnTo>
                    <a:lnTo>
                      <a:pt x="239" y="345"/>
                    </a:lnTo>
                    <a:lnTo>
                      <a:pt x="240" y="349"/>
                    </a:lnTo>
                    <a:lnTo>
                      <a:pt x="241" y="349"/>
                    </a:lnTo>
                    <a:lnTo>
                      <a:pt x="241" y="353"/>
                    </a:lnTo>
                    <a:lnTo>
                      <a:pt x="243" y="353"/>
                    </a:lnTo>
                    <a:lnTo>
                      <a:pt x="243" y="360"/>
                    </a:lnTo>
                    <a:lnTo>
                      <a:pt x="244" y="361"/>
                    </a:lnTo>
                    <a:lnTo>
                      <a:pt x="245" y="361"/>
                    </a:lnTo>
                    <a:lnTo>
                      <a:pt x="247" y="361"/>
                    </a:lnTo>
                    <a:lnTo>
                      <a:pt x="247" y="357"/>
                    </a:lnTo>
                    <a:lnTo>
                      <a:pt x="248" y="357"/>
                    </a:lnTo>
                    <a:lnTo>
                      <a:pt x="248" y="353"/>
                    </a:lnTo>
                    <a:lnTo>
                      <a:pt x="250" y="353"/>
                    </a:lnTo>
                    <a:lnTo>
                      <a:pt x="251" y="355"/>
                    </a:lnTo>
                    <a:lnTo>
                      <a:pt x="251" y="357"/>
                    </a:lnTo>
                    <a:lnTo>
                      <a:pt x="250" y="361"/>
                    </a:lnTo>
                    <a:lnTo>
                      <a:pt x="251" y="361"/>
                    </a:lnTo>
                    <a:lnTo>
                      <a:pt x="254" y="366"/>
                    </a:lnTo>
                    <a:lnTo>
                      <a:pt x="254" y="368"/>
                    </a:lnTo>
                    <a:lnTo>
                      <a:pt x="255" y="368"/>
                    </a:lnTo>
                    <a:lnTo>
                      <a:pt x="258" y="368"/>
                    </a:lnTo>
                    <a:lnTo>
                      <a:pt x="260" y="370"/>
                    </a:lnTo>
                    <a:lnTo>
                      <a:pt x="262" y="374"/>
                    </a:lnTo>
                    <a:lnTo>
                      <a:pt x="263" y="376"/>
                    </a:lnTo>
                    <a:lnTo>
                      <a:pt x="264" y="376"/>
                    </a:lnTo>
                    <a:lnTo>
                      <a:pt x="267" y="383"/>
                    </a:lnTo>
                    <a:lnTo>
                      <a:pt x="268" y="383"/>
                    </a:lnTo>
                    <a:lnTo>
                      <a:pt x="270" y="381"/>
                    </a:lnTo>
                    <a:lnTo>
                      <a:pt x="273" y="381"/>
                    </a:lnTo>
                    <a:lnTo>
                      <a:pt x="273" y="385"/>
                    </a:lnTo>
                    <a:lnTo>
                      <a:pt x="268" y="391"/>
                    </a:lnTo>
                    <a:lnTo>
                      <a:pt x="267" y="391"/>
                    </a:lnTo>
                    <a:lnTo>
                      <a:pt x="264" y="396"/>
                    </a:lnTo>
                    <a:lnTo>
                      <a:pt x="263" y="396"/>
                    </a:lnTo>
                    <a:lnTo>
                      <a:pt x="262" y="400"/>
                    </a:lnTo>
                    <a:lnTo>
                      <a:pt x="264" y="402"/>
                    </a:lnTo>
                    <a:lnTo>
                      <a:pt x="264" y="406"/>
                    </a:lnTo>
                    <a:lnTo>
                      <a:pt x="266" y="408"/>
                    </a:lnTo>
                    <a:lnTo>
                      <a:pt x="267" y="411"/>
                    </a:lnTo>
                    <a:lnTo>
                      <a:pt x="268" y="415"/>
                    </a:lnTo>
                    <a:lnTo>
                      <a:pt x="271" y="415"/>
                    </a:lnTo>
                    <a:lnTo>
                      <a:pt x="273" y="415"/>
                    </a:lnTo>
                    <a:lnTo>
                      <a:pt x="273" y="416"/>
                    </a:lnTo>
                    <a:lnTo>
                      <a:pt x="273" y="415"/>
                    </a:lnTo>
                    <a:lnTo>
                      <a:pt x="273" y="421"/>
                    </a:lnTo>
                    <a:lnTo>
                      <a:pt x="275" y="421"/>
                    </a:lnTo>
                    <a:lnTo>
                      <a:pt x="277" y="421"/>
                    </a:lnTo>
                    <a:lnTo>
                      <a:pt x="277" y="423"/>
                    </a:lnTo>
                    <a:lnTo>
                      <a:pt x="278" y="426"/>
                    </a:lnTo>
                    <a:lnTo>
                      <a:pt x="281" y="431"/>
                    </a:lnTo>
                    <a:lnTo>
                      <a:pt x="279" y="434"/>
                    </a:lnTo>
                    <a:lnTo>
                      <a:pt x="278" y="434"/>
                    </a:lnTo>
                    <a:lnTo>
                      <a:pt x="278" y="438"/>
                    </a:lnTo>
                    <a:lnTo>
                      <a:pt x="277" y="439"/>
                    </a:lnTo>
                    <a:lnTo>
                      <a:pt x="278" y="445"/>
                    </a:lnTo>
                    <a:lnTo>
                      <a:pt x="277" y="445"/>
                    </a:lnTo>
                    <a:lnTo>
                      <a:pt x="274" y="445"/>
                    </a:lnTo>
                    <a:lnTo>
                      <a:pt x="273" y="445"/>
                    </a:lnTo>
                    <a:lnTo>
                      <a:pt x="273" y="449"/>
                    </a:lnTo>
                    <a:lnTo>
                      <a:pt x="277" y="453"/>
                    </a:lnTo>
                    <a:lnTo>
                      <a:pt x="273" y="457"/>
                    </a:lnTo>
                    <a:lnTo>
                      <a:pt x="274" y="460"/>
                    </a:lnTo>
                    <a:lnTo>
                      <a:pt x="273" y="461"/>
                    </a:lnTo>
                    <a:lnTo>
                      <a:pt x="275" y="461"/>
                    </a:lnTo>
                    <a:lnTo>
                      <a:pt x="275" y="464"/>
                    </a:lnTo>
                    <a:lnTo>
                      <a:pt x="273" y="465"/>
                    </a:lnTo>
                    <a:lnTo>
                      <a:pt x="273" y="472"/>
                    </a:lnTo>
                    <a:lnTo>
                      <a:pt x="271" y="472"/>
                    </a:lnTo>
                    <a:lnTo>
                      <a:pt x="268" y="469"/>
                    </a:lnTo>
                    <a:lnTo>
                      <a:pt x="267" y="468"/>
                    </a:lnTo>
                    <a:lnTo>
                      <a:pt x="264" y="472"/>
                    </a:lnTo>
                    <a:lnTo>
                      <a:pt x="264" y="475"/>
                    </a:lnTo>
                    <a:lnTo>
                      <a:pt x="263" y="475"/>
                    </a:lnTo>
                    <a:lnTo>
                      <a:pt x="263" y="476"/>
                    </a:lnTo>
                    <a:lnTo>
                      <a:pt x="262" y="479"/>
                    </a:lnTo>
                    <a:lnTo>
                      <a:pt x="259" y="480"/>
                    </a:lnTo>
                    <a:lnTo>
                      <a:pt x="256" y="476"/>
                    </a:lnTo>
                    <a:lnTo>
                      <a:pt x="256" y="480"/>
                    </a:lnTo>
                    <a:lnTo>
                      <a:pt x="254" y="484"/>
                    </a:lnTo>
                    <a:lnTo>
                      <a:pt x="251" y="484"/>
                    </a:lnTo>
                    <a:lnTo>
                      <a:pt x="250" y="490"/>
                    </a:lnTo>
                    <a:lnTo>
                      <a:pt x="247" y="484"/>
                    </a:lnTo>
                    <a:lnTo>
                      <a:pt x="245" y="476"/>
                    </a:lnTo>
                    <a:lnTo>
                      <a:pt x="244" y="479"/>
                    </a:lnTo>
                    <a:lnTo>
                      <a:pt x="243" y="476"/>
                    </a:lnTo>
                    <a:lnTo>
                      <a:pt x="241" y="476"/>
                    </a:lnTo>
                    <a:lnTo>
                      <a:pt x="240" y="475"/>
                    </a:lnTo>
                    <a:lnTo>
                      <a:pt x="239" y="475"/>
                    </a:lnTo>
                    <a:lnTo>
                      <a:pt x="239" y="472"/>
                    </a:lnTo>
                    <a:lnTo>
                      <a:pt x="237" y="468"/>
                    </a:lnTo>
                    <a:lnTo>
                      <a:pt x="236" y="469"/>
                    </a:lnTo>
                    <a:lnTo>
                      <a:pt x="236" y="475"/>
                    </a:lnTo>
                    <a:lnTo>
                      <a:pt x="235" y="475"/>
                    </a:lnTo>
                    <a:lnTo>
                      <a:pt x="233" y="476"/>
                    </a:lnTo>
                    <a:lnTo>
                      <a:pt x="231" y="476"/>
                    </a:lnTo>
                    <a:lnTo>
                      <a:pt x="229" y="475"/>
                    </a:lnTo>
                    <a:lnTo>
                      <a:pt x="228" y="475"/>
                    </a:lnTo>
                    <a:lnTo>
                      <a:pt x="228" y="480"/>
                    </a:lnTo>
                    <a:lnTo>
                      <a:pt x="226" y="480"/>
                    </a:lnTo>
                    <a:lnTo>
                      <a:pt x="225" y="484"/>
                    </a:lnTo>
                    <a:lnTo>
                      <a:pt x="222" y="480"/>
                    </a:lnTo>
                    <a:lnTo>
                      <a:pt x="222" y="484"/>
                    </a:lnTo>
                    <a:lnTo>
                      <a:pt x="221" y="484"/>
                    </a:lnTo>
                    <a:lnTo>
                      <a:pt x="217" y="484"/>
                    </a:lnTo>
                    <a:lnTo>
                      <a:pt x="218" y="490"/>
                    </a:lnTo>
                    <a:lnTo>
                      <a:pt x="218" y="491"/>
                    </a:lnTo>
                    <a:lnTo>
                      <a:pt x="222" y="495"/>
                    </a:lnTo>
                    <a:lnTo>
                      <a:pt x="224" y="498"/>
                    </a:lnTo>
                    <a:lnTo>
                      <a:pt x="225" y="499"/>
                    </a:lnTo>
                    <a:lnTo>
                      <a:pt x="225" y="502"/>
                    </a:lnTo>
                    <a:lnTo>
                      <a:pt x="222" y="506"/>
                    </a:lnTo>
                    <a:lnTo>
                      <a:pt x="222" y="510"/>
                    </a:lnTo>
                    <a:lnTo>
                      <a:pt x="218" y="510"/>
                    </a:lnTo>
                    <a:lnTo>
                      <a:pt x="217" y="510"/>
                    </a:lnTo>
                    <a:lnTo>
                      <a:pt x="214" y="510"/>
                    </a:lnTo>
                    <a:lnTo>
                      <a:pt x="212" y="505"/>
                    </a:lnTo>
                    <a:lnTo>
                      <a:pt x="210" y="499"/>
                    </a:lnTo>
                    <a:lnTo>
                      <a:pt x="207" y="498"/>
                    </a:lnTo>
                    <a:lnTo>
                      <a:pt x="207" y="499"/>
                    </a:lnTo>
                    <a:lnTo>
                      <a:pt x="206" y="498"/>
                    </a:lnTo>
                    <a:lnTo>
                      <a:pt x="205" y="499"/>
                    </a:lnTo>
                    <a:lnTo>
                      <a:pt x="203" y="498"/>
                    </a:lnTo>
                    <a:lnTo>
                      <a:pt x="202" y="495"/>
                    </a:lnTo>
                    <a:lnTo>
                      <a:pt x="198" y="498"/>
                    </a:lnTo>
                    <a:lnTo>
                      <a:pt x="195" y="498"/>
                    </a:lnTo>
                    <a:lnTo>
                      <a:pt x="193" y="495"/>
                    </a:lnTo>
                    <a:lnTo>
                      <a:pt x="189" y="490"/>
                    </a:lnTo>
                    <a:lnTo>
                      <a:pt x="189" y="484"/>
                    </a:lnTo>
                    <a:lnTo>
                      <a:pt x="190" y="484"/>
                    </a:lnTo>
                    <a:lnTo>
                      <a:pt x="191" y="484"/>
                    </a:lnTo>
                    <a:lnTo>
                      <a:pt x="193" y="484"/>
                    </a:lnTo>
                    <a:lnTo>
                      <a:pt x="193" y="480"/>
                    </a:lnTo>
                    <a:lnTo>
                      <a:pt x="194" y="480"/>
                    </a:lnTo>
                    <a:lnTo>
                      <a:pt x="195" y="480"/>
                    </a:lnTo>
                    <a:lnTo>
                      <a:pt x="197" y="479"/>
                    </a:lnTo>
                    <a:lnTo>
                      <a:pt x="197" y="476"/>
                    </a:lnTo>
                    <a:lnTo>
                      <a:pt x="201" y="472"/>
                    </a:lnTo>
                    <a:lnTo>
                      <a:pt x="201" y="468"/>
                    </a:lnTo>
                    <a:lnTo>
                      <a:pt x="199" y="465"/>
                    </a:lnTo>
                    <a:lnTo>
                      <a:pt x="201" y="461"/>
                    </a:lnTo>
                    <a:lnTo>
                      <a:pt x="199" y="460"/>
                    </a:lnTo>
                    <a:lnTo>
                      <a:pt x="199" y="457"/>
                    </a:lnTo>
                    <a:lnTo>
                      <a:pt x="202" y="454"/>
                    </a:lnTo>
                    <a:lnTo>
                      <a:pt x="201" y="453"/>
                    </a:lnTo>
                    <a:lnTo>
                      <a:pt x="203" y="453"/>
                    </a:lnTo>
                    <a:lnTo>
                      <a:pt x="202" y="449"/>
                    </a:lnTo>
                    <a:lnTo>
                      <a:pt x="203" y="446"/>
                    </a:lnTo>
                    <a:lnTo>
                      <a:pt x="203" y="445"/>
                    </a:lnTo>
                    <a:lnTo>
                      <a:pt x="202" y="445"/>
                    </a:lnTo>
                    <a:lnTo>
                      <a:pt x="199" y="445"/>
                    </a:lnTo>
                    <a:lnTo>
                      <a:pt x="198" y="439"/>
                    </a:lnTo>
                    <a:lnTo>
                      <a:pt x="199" y="434"/>
                    </a:lnTo>
                    <a:lnTo>
                      <a:pt x="202" y="431"/>
                    </a:lnTo>
                    <a:lnTo>
                      <a:pt x="203" y="431"/>
                    </a:lnTo>
                    <a:lnTo>
                      <a:pt x="203" y="426"/>
                    </a:lnTo>
                    <a:lnTo>
                      <a:pt x="199" y="426"/>
                    </a:lnTo>
                    <a:lnTo>
                      <a:pt x="198" y="426"/>
                    </a:lnTo>
                    <a:lnTo>
                      <a:pt x="199" y="423"/>
                    </a:lnTo>
                    <a:lnTo>
                      <a:pt x="202" y="421"/>
                    </a:lnTo>
                    <a:lnTo>
                      <a:pt x="203" y="421"/>
                    </a:lnTo>
                    <a:lnTo>
                      <a:pt x="203" y="415"/>
                    </a:lnTo>
                    <a:lnTo>
                      <a:pt x="203" y="411"/>
                    </a:lnTo>
                    <a:lnTo>
                      <a:pt x="203" y="406"/>
                    </a:lnTo>
                    <a:lnTo>
                      <a:pt x="203" y="402"/>
                    </a:lnTo>
                    <a:lnTo>
                      <a:pt x="201" y="400"/>
                    </a:lnTo>
                    <a:lnTo>
                      <a:pt x="199" y="400"/>
                    </a:lnTo>
                    <a:lnTo>
                      <a:pt x="197" y="400"/>
                    </a:lnTo>
                    <a:lnTo>
                      <a:pt x="197" y="397"/>
                    </a:lnTo>
                    <a:lnTo>
                      <a:pt x="194" y="391"/>
                    </a:lnTo>
                    <a:lnTo>
                      <a:pt x="195" y="387"/>
                    </a:lnTo>
                    <a:lnTo>
                      <a:pt x="197" y="385"/>
                    </a:lnTo>
                    <a:lnTo>
                      <a:pt x="189" y="385"/>
                    </a:lnTo>
                    <a:lnTo>
                      <a:pt x="183" y="381"/>
                    </a:lnTo>
                    <a:lnTo>
                      <a:pt x="183" y="376"/>
                    </a:lnTo>
                    <a:lnTo>
                      <a:pt x="180" y="370"/>
                    </a:lnTo>
                    <a:lnTo>
                      <a:pt x="178" y="366"/>
                    </a:lnTo>
                    <a:lnTo>
                      <a:pt x="175" y="360"/>
                    </a:lnTo>
                    <a:lnTo>
                      <a:pt x="171" y="353"/>
                    </a:lnTo>
                    <a:lnTo>
                      <a:pt x="174" y="345"/>
                    </a:lnTo>
                    <a:lnTo>
                      <a:pt x="171" y="341"/>
                    </a:lnTo>
                    <a:lnTo>
                      <a:pt x="174" y="336"/>
                    </a:lnTo>
                    <a:lnTo>
                      <a:pt x="171" y="330"/>
                    </a:lnTo>
                    <a:lnTo>
                      <a:pt x="171" y="326"/>
                    </a:lnTo>
                    <a:lnTo>
                      <a:pt x="175" y="319"/>
                    </a:lnTo>
                    <a:lnTo>
                      <a:pt x="175" y="311"/>
                    </a:lnTo>
                    <a:lnTo>
                      <a:pt x="175" y="304"/>
                    </a:lnTo>
                    <a:lnTo>
                      <a:pt x="174" y="303"/>
                    </a:lnTo>
                    <a:lnTo>
                      <a:pt x="171" y="300"/>
                    </a:lnTo>
                    <a:lnTo>
                      <a:pt x="171" y="296"/>
                    </a:lnTo>
                    <a:lnTo>
                      <a:pt x="170" y="296"/>
                    </a:lnTo>
                    <a:lnTo>
                      <a:pt x="163" y="289"/>
                    </a:lnTo>
                    <a:lnTo>
                      <a:pt x="160" y="281"/>
                    </a:lnTo>
                    <a:lnTo>
                      <a:pt x="157" y="277"/>
                    </a:lnTo>
                    <a:lnTo>
                      <a:pt x="156" y="277"/>
                    </a:lnTo>
                    <a:lnTo>
                      <a:pt x="153" y="267"/>
                    </a:lnTo>
                    <a:lnTo>
                      <a:pt x="148" y="262"/>
                    </a:lnTo>
                    <a:lnTo>
                      <a:pt x="147" y="255"/>
                    </a:lnTo>
                    <a:lnTo>
                      <a:pt x="144" y="248"/>
                    </a:lnTo>
                    <a:lnTo>
                      <a:pt x="141" y="248"/>
                    </a:lnTo>
                    <a:lnTo>
                      <a:pt x="138" y="248"/>
                    </a:lnTo>
                    <a:lnTo>
                      <a:pt x="137" y="248"/>
                    </a:lnTo>
                    <a:lnTo>
                      <a:pt x="134" y="248"/>
                    </a:lnTo>
                    <a:lnTo>
                      <a:pt x="130" y="244"/>
                    </a:lnTo>
                    <a:lnTo>
                      <a:pt x="123" y="243"/>
                    </a:lnTo>
                    <a:lnTo>
                      <a:pt x="119" y="243"/>
                    </a:lnTo>
                    <a:lnTo>
                      <a:pt x="117" y="247"/>
                    </a:lnTo>
                    <a:lnTo>
                      <a:pt x="118" y="248"/>
                    </a:lnTo>
                    <a:lnTo>
                      <a:pt x="113" y="254"/>
                    </a:lnTo>
                    <a:lnTo>
                      <a:pt x="111" y="258"/>
                    </a:lnTo>
                    <a:lnTo>
                      <a:pt x="110" y="259"/>
                    </a:lnTo>
                    <a:lnTo>
                      <a:pt x="110" y="266"/>
                    </a:lnTo>
                    <a:lnTo>
                      <a:pt x="109" y="267"/>
                    </a:lnTo>
                    <a:lnTo>
                      <a:pt x="105" y="266"/>
                    </a:lnTo>
                    <a:lnTo>
                      <a:pt x="103" y="267"/>
                    </a:lnTo>
                    <a:lnTo>
                      <a:pt x="99" y="270"/>
                    </a:lnTo>
                    <a:lnTo>
                      <a:pt x="99" y="274"/>
                    </a:lnTo>
                    <a:lnTo>
                      <a:pt x="95" y="274"/>
                    </a:lnTo>
                    <a:lnTo>
                      <a:pt x="96" y="277"/>
                    </a:lnTo>
                    <a:lnTo>
                      <a:pt x="92" y="277"/>
                    </a:lnTo>
                    <a:lnTo>
                      <a:pt x="95" y="273"/>
                    </a:lnTo>
                    <a:lnTo>
                      <a:pt x="94" y="270"/>
                    </a:lnTo>
                    <a:lnTo>
                      <a:pt x="91" y="267"/>
                    </a:lnTo>
                    <a:lnTo>
                      <a:pt x="90" y="267"/>
                    </a:lnTo>
                    <a:lnTo>
                      <a:pt x="87" y="267"/>
                    </a:lnTo>
                    <a:lnTo>
                      <a:pt x="86" y="266"/>
                    </a:lnTo>
                    <a:lnTo>
                      <a:pt x="81" y="263"/>
                    </a:lnTo>
                    <a:lnTo>
                      <a:pt x="81" y="262"/>
                    </a:lnTo>
                    <a:lnTo>
                      <a:pt x="77" y="258"/>
                    </a:lnTo>
                    <a:lnTo>
                      <a:pt x="77" y="255"/>
                    </a:lnTo>
                    <a:lnTo>
                      <a:pt x="73" y="254"/>
                    </a:lnTo>
                    <a:lnTo>
                      <a:pt x="72" y="255"/>
                    </a:lnTo>
                    <a:lnTo>
                      <a:pt x="71" y="258"/>
                    </a:lnTo>
                    <a:lnTo>
                      <a:pt x="69" y="262"/>
                    </a:lnTo>
                    <a:lnTo>
                      <a:pt x="68" y="266"/>
                    </a:lnTo>
                    <a:lnTo>
                      <a:pt x="67" y="266"/>
                    </a:lnTo>
                    <a:lnTo>
                      <a:pt x="62" y="262"/>
                    </a:lnTo>
                    <a:lnTo>
                      <a:pt x="61" y="266"/>
                    </a:lnTo>
                    <a:lnTo>
                      <a:pt x="61" y="270"/>
                    </a:lnTo>
                    <a:lnTo>
                      <a:pt x="58" y="273"/>
                    </a:lnTo>
                    <a:lnTo>
                      <a:pt x="57" y="274"/>
                    </a:lnTo>
                    <a:lnTo>
                      <a:pt x="56" y="277"/>
                    </a:lnTo>
                    <a:lnTo>
                      <a:pt x="56" y="274"/>
                    </a:lnTo>
                    <a:lnTo>
                      <a:pt x="54" y="277"/>
                    </a:lnTo>
                    <a:lnTo>
                      <a:pt x="56" y="278"/>
                    </a:lnTo>
                    <a:lnTo>
                      <a:pt x="54" y="281"/>
                    </a:lnTo>
                    <a:lnTo>
                      <a:pt x="52" y="281"/>
                    </a:lnTo>
                    <a:lnTo>
                      <a:pt x="50" y="281"/>
                    </a:lnTo>
                    <a:lnTo>
                      <a:pt x="50" y="285"/>
                    </a:lnTo>
                    <a:lnTo>
                      <a:pt x="46" y="285"/>
                    </a:lnTo>
                    <a:lnTo>
                      <a:pt x="46" y="289"/>
                    </a:lnTo>
                    <a:lnTo>
                      <a:pt x="45" y="289"/>
                    </a:lnTo>
                    <a:lnTo>
                      <a:pt x="42" y="293"/>
                    </a:lnTo>
                    <a:lnTo>
                      <a:pt x="42" y="296"/>
                    </a:lnTo>
                    <a:lnTo>
                      <a:pt x="41" y="296"/>
                    </a:lnTo>
                    <a:lnTo>
                      <a:pt x="41" y="300"/>
                    </a:lnTo>
                    <a:lnTo>
                      <a:pt x="38" y="300"/>
                    </a:lnTo>
                    <a:lnTo>
                      <a:pt x="38" y="296"/>
                    </a:lnTo>
                    <a:lnTo>
                      <a:pt x="37" y="296"/>
                    </a:lnTo>
                    <a:lnTo>
                      <a:pt x="35" y="296"/>
                    </a:lnTo>
                    <a:lnTo>
                      <a:pt x="31" y="293"/>
                    </a:lnTo>
                    <a:lnTo>
                      <a:pt x="31" y="292"/>
                    </a:lnTo>
                    <a:lnTo>
                      <a:pt x="33" y="289"/>
                    </a:lnTo>
                    <a:lnTo>
                      <a:pt x="33" y="285"/>
                    </a:lnTo>
                    <a:lnTo>
                      <a:pt x="33" y="281"/>
                    </a:lnTo>
                    <a:lnTo>
                      <a:pt x="33" y="278"/>
                    </a:lnTo>
                    <a:lnTo>
                      <a:pt x="33" y="277"/>
                    </a:lnTo>
                    <a:lnTo>
                      <a:pt x="35" y="277"/>
                    </a:lnTo>
                    <a:lnTo>
                      <a:pt x="34" y="273"/>
                    </a:lnTo>
                    <a:lnTo>
                      <a:pt x="37" y="270"/>
                    </a:lnTo>
                    <a:lnTo>
                      <a:pt x="38" y="267"/>
                    </a:lnTo>
                    <a:lnTo>
                      <a:pt x="38" y="266"/>
                    </a:lnTo>
                    <a:lnTo>
                      <a:pt x="41" y="263"/>
                    </a:lnTo>
                    <a:lnTo>
                      <a:pt x="41" y="259"/>
                    </a:lnTo>
                    <a:lnTo>
                      <a:pt x="41" y="255"/>
                    </a:lnTo>
                    <a:lnTo>
                      <a:pt x="41" y="254"/>
                    </a:lnTo>
                    <a:lnTo>
                      <a:pt x="39" y="254"/>
                    </a:lnTo>
                    <a:lnTo>
                      <a:pt x="39" y="248"/>
                    </a:lnTo>
                    <a:lnTo>
                      <a:pt x="41" y="248"/>
                    </a:lnTo>
                    <a:lnTo>
                      <a:pt x="38" y="247"/>
                    </a:lnTo>
                    <a:lnTo>
                      <a:pt x="35" y="243"/>
                    </a:lnTo>
                    <a:lnTo>
                      <a:pt x="38" y="240"/>
                    </a:lnTo>
                    <a:lnTo>
                      <a:pt x="38" y="236"/>
                    </a:lnTo>
                    <a:lnTo>
                      <a:pt x="41" y="234"/>
                    </a:lnTo>
                    <a:lnTo>
                      <a:pt x="41" y="232"/>
                    </a:lnTo>
                    <a:lnTo>
                      <a:pt x="42" y="229"/>
                    </a:lnTo>
                    <a:lnTo>
                      <a:pt x="44" y="225"/>
                    </a:lnTo>
                    <a:lnTo>
                      <a:pt x="42" y="224"/>
                    </a:lnTo>
                    <a:lnTo>
                      <a:pt x="42" y="221"/>
                    </a:lnTo>
                    <a:lnTo>
                      <a:pt x="42" y="215"/>
                    </a:lnTo>
                    <a:lnTo>
                      <a:pt x="45" y="210"/>
                    </a:lnTo>
                    <a:lnTo>
                      <a:pt x="45" y="209"/>
                    </a:lnTo>
                    <a:lnTo>
                      <a:pt x="46" y="206"/>
                    </a:lnTo>
                    <a:lnTo>
                      <a:pt x="44" y="200"/>
                    </a:lnTo>
                    <a:lnTo>
                      <a:pt x="42" y="194"/>
                    </a:lnTo>
                    <a:lnTo>
                      <a:pt x="42" y="191"/>
                    </a:lnTo>
                    <a:lnTo>
                      <a:pt x="42" y="189"/>
                    </a:lnTo>
                    <a:lnTo>
                      <a:pt x="41" y="185"/>
                    </a:lnTo>
                    <a:lnTo>
                      <a:pt x="42" y="179"/>
                    </a:lnTo>
                    <a:lnTo>
                      <a:pt x="44" y="179"/>
                    </a:lnTo>
                    <a:lnTo>
                      <a:pt x="44" y="177"/>
                    </a:lnTo>
                    <a:lnTo>
                      <a:pt x="44" y="173"/>
                    </a:lnTo>
                    <a:lnTo>
                      <a:pt x="42" y="173"/>
                    </a:lnTo>
                    <a:lnTo>
                      <a:pt x="41" y="173"/>
                    </a:lnTo>
                    <a:lnTo>
                      <a:pt x="38" y="173"/>
                    </a:lnTo>
                    <a:lnTo>
                      <a:pt x="35" y="170"/>
                    </a:lnTo>
                    <a:lnTo>
                      <a:pt x="30" y="170"/>
                    </a:lnTo>
                    <a:lnTo>
                      <a:pt x="29" y="177"/>
                    </a:lnTo>
                    <a:lnTo>
                      <a:pt x="27" y="179"/>
                    </a:lnTo>
                    <a:lnTo>
                      <a:pt x="25" y="177"/>
                    </a:lnTo>
                    <a:lnTo>
                      <a:pt x="22" y="174"/>
                    </a:lnTo>
                    <a:lnTo>
                      <a:pt x="20" y="174"/>
                    </a:lnTo>
                    <a:lnTo>
                      <a:pt x="20" y="177"/>
                    </a:lnTo>
                    <a:lnTo>
                      <a:pt x="19" y="177"/>
                    </a:lnTo>
                    <a:lnTo>
                      <a:pt x="18" y="177"/>
                    </a:lnTo>
                    <a:lnTo>
                      <a:pt x="16" y="177"/>
                    </a:lnTo>
                    <a:lnTo>
                      <a:pt x="15" y="174"/>
                    </a:lnTo>
                    <a:lnTo>
                      <a:pt x="15" y="173"/>
                    </a:lnTo>
                    <a:lnTo>
                      <a:pt x="15" y="170"/>
                    </a:lnTo>
                    <a:lnTo>
                      <a:pt x="14" y="166"/>
                    </a:lnTo>
                    <a:lnTo>
                      <a:pt x="11" y="162"/>
                    </a:lnTo>
                    <a:lnTo>
                      <a:pt x="15" y="158"/>
                    </a:lnTo>
                    <a:lnTo>
                      <a:pt x="15" y="155"/>
                    </a:lnTo>
                    <a:lnTo>
                      <a:pt x="19" y="140"/>
                    </a:lnTo>
                    <a:lnTo>
                      <a:pt x="16" y="140"/>
                    </a:lnTo>
                    <a:lnTo>
                      <a:pt x="15" y="139"/>
                    </a:lnTo>
                    <a:lnTo>
                      <a:pt x="14" y="135"/>
                    </a:lnTo>
                    <a:lnTo>
                      <a:pt x="11" y="125"/>
                    </a:lnTo>
                    <a:lnTo>
                      <a:pt x="10" y="125"/>
                    </a:lnTo>
                    <a:lnTo>
                      <a:pt x="7" y="125"/>
                    </a:lnTo>
                    <a:lnTo>
                      <a:pt x="6" y="125"/>
                    </a:lnTo>
                    <a:lnTo>
                      <a:pt x="6" y="131"/>
                    </a:lnTo>
                    <a:lnTo>
                      <a:pt x="4" y="132"/>
                    </a:lnTo>
                    <a:lnTo>
                      <a:pt x="4" y="135"/>
                    </a:lnTo>
                    <a:lnTo>
                      <a:pt x="2" y="135"/>
                    </a:lnTo>
                    <a:lnTo>
                      <a:pt x="2" y="131"/>
                    </a:lnTo>
                    <a:lnTo>
                      <a:pt x="2" y="125"/>
                    </a:lnTo>
                    <a:lnTo>
                      <a:pt x="0" y="125"/>
                    </a:lnTo>
                    <a:lnTo>
                      <a:pt x="2" y="125"/>
                    </a:lnTo>
                    <a:lnTo>
                      <a:pt x="4" y="110"/>
                    </a:lnTo>
                    <a:lnTo>
                      <a:pt x="7" y="105"/>
                    </a:lnTo>
                    <a:lnTo>
                      <a:pt x="11" y="102"/>
                    </a:lnTo>
                    <a:lnTo>
                      <a:pt x="11" y="101"/>
                    </a:lnTo>
                    <a:lnTo>
                      <a:pt x="16" y="102"/>
                    </a:lnTo>
                    <a:lnTo>
                      <a:pt x="19" y="101"/>
                    </a:lnTo>
                    <a:lnTo>
                      <a:pt x="22" y="95"/>
                    </a:lnTo>
                    <a:lnTo>
                      <a:pt x="19" y="95"/>
                    </a:lnTo>
                    <a:lnTo>
                      <a:pt x="16" y="95"/>
                    </a:lnTo>
                    <a:lnTo>
                      <a:pt x="16" y="91"/>
                    </a:lnTo>
                    <a:lnTo>
                      <a:pt x="19" y="90"/>
                    </a:lnTo>
                    <a:lnTo>
                      <a:pt x="19" y="87"/>
                    </a:lnTo>
                    <a:lnTo>
                      <a:pt x="20" y="86"/>
                    </a:lnTo>
                    <a:lnTo>
                      <a:pt x="23" y="79"/>
                    </a:lnTo>
                    <a:lnTo>
                      <a:pt x="23" y="76"/>
                    </a:lnTo>
                    <a:lnTo>
                      <a:pt x="25" y="71"/>
                    </a:lnTo>
                    <a:lnTo>
                      <a:pt x="27" y="71"/>
                    </a:lnTo>
                    <a:lnTo>
                      <a:pt x="29" y="71"/>
                    </a:lnTo>
                    <a:lnTo>
                      <a:pt x="30" y="68"/>
                    </a:lnTo>
                    <a:lnTo>
                      <a:pt x="33" y="64"/>
                    </a:lnTo>
                    <a:lnTo>
                      <a:pt x="38" y="60"/>
                    </a:lnTo>
                    <a:lnTo>
                      <a:pt x="41" y="56"/>
                    </a:lnTo>
                    <a:lnTo>
                      <a:pt x="39" y="56"/>
                    </a:lnTo>
                    <a:lnTo>
                      <a:pt x="41" y="56"/>
                    </a:lnTo>
                    <a:lnTo>
                      <a:pt x="39" y="56"/>
                    </a:lnTo>
                    <a:lnTo>
                      <a:pt x="42" y="56"/>
                    </a:lnTo>
                    <a:lnTo>
                      <a:pt x="44" y="76"/>
                    </a:lnTo>
                    <a:lnTo>
                      <a:pt x="54" y="75"/>
                    </a:lnTo>
                    <a:lnTo>
                      <a:pt x="62" y="79"/>
                    </a:lnTo>
                    <a:lnTo>
                      <a:pt x="65" y="52"/>
                    </a:lnTo>
                    <a:lnTo>
                      <a:pt x="54" y="15"/>
                    </a:lnTo>
                    <a:lnTo>
                      <a:pt x="58" y="13"/>
                    </a:lnTo>
                    <a:lnTo>
                      <a:pt x="61" y="0"/>
                    </a:lnTo>
                    <a:lnTo>
                      <a:pt x="67" y="7"/>
                    </a:lnTo>
                    <a:lnTo>
                      <a:pt x="72" y="2"/>
                    </a:lnTo>
                    <a:lnTo>
                      <a:pt x="76" y="4"/>
                    </a:lnTo>
                    <a:lnTo>
                      <a:pt x="77" y="7"/>
                    </a:lnTo>
                    <a:lnTo>
                      <a:pt x="77" y="9"/>
                    </a:lnTo>
                    <a:lnTo>
                      <a:pt x="77" y="11"/>
                    </a:lnTo>
                    <a:lnTo>
                      <a:pt x="79" y="13"/>
                    </a:lnTo>
                    <a:lnTo>
                      <a:pt x="80" y="17"/>
                    </a:lnTo>
                    <a:lnTo>
                      <a:pt x="81" y="17"/>
                    </a:lnTo>
                    <a:lnTo>
                      <a:pt x="76"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76" name="Freeform 360"/>
              <p:cNvSpPr>
                <a:spLocks/>
              </p:cNvSpPr>
              <p:nvPr/>
            </p:nvSpPr>
            <p:spPr bwMode="auto">
              <a:xfrm>
                <a:off x="3912" y="2314"/>
                <a:ext cx="83" cy="167"/>
              </a:xfrm>
              <a:custGeom>
                <a:avLst/>
                <a:gdLst/>
                <a:ahLst/>
                <a:cxnLst>
                  <a:cxn ang="0">
                    <a:pos x="56" y="21"/>
                  </a:cxn>
                  <a:cxn ang="0">
                    <a:pos x="64" y="38"/>
                  </a:cxn>
                  <a:cxn ang="0">
                    <a:pos x="72" y="39"/>
                  </a:cxn>
                  <a:cxn ang="0">
                    <a:pos x="74" y="60"/>
                  </a:cxn>
                  <a:cxn ang="0">
                    <a:pos x="78" y="79"/>
                  </a:cxn>
                  <a:cxn ang="0">
                    <a:pos x="92" y="95"/>
                  </a:cxn>
                  <a:cxn ang="0">
                    <a:pos x="106" y="95"/>
                  </a:cxn>
                  <a:cxn ang="0">
                    <a:pos x="118" y="84"/>
                  </a:cxn>
                  <a:cxn ang="0">
                    <a:pos x="132" y="95"/>
                  </a:cxn>
                  <a:cxn ang="0">
                    <a:pos x="132" y="110"/>
                  </a:cxn>
                  <a:cxn ang="0">
                    <a:pos x="139" y="125"/>
                  </a:cxn>
                  <a:cxn ang="0">
                    <a:pos x="149" y="136"/>
                  </a:cxn>
                  <a:cxn ang="0">
                    <a:pos x="143" y="151"/>
                  </a:cxn>
                  <a:cxn ang="0">
                    <a:pos x="132" y="163"/>
                  </a:cxn>
                  <a:cxn ang="0">
                    <a:pos x="116" y="159"/>
                  </a:cxn>
                  <a:cxn ang="0">
                    <a:pos x="116" y="174"/>
                  </a:cxn>
                  <a:cxn ang="0">
                    <a:pos x="116" y="187"/>
                  </a:cxn>
                  <a:cxn ang="0">
                    <a:pos x="129" y="197"/>
                  </a:cxn>
                  <a:cxn ang="0">
                    <a:pos x="144" y="214"/>
                  </a:cxn>
                  <a:cxn ang="0">
                    <a:pos x="158" y="225"/>
                  </a:cxn>
                  <a:cxn ang="0">
                    <a:pos x="162" y="244"/>
                  </a:cxn>
                  <a:cxn ang="0">
                    <a:pos x="170" y="255"/>
                  </a:cxn>
                  <a:cxn ang="0">
                    <a:pos x="178" y="281"/>
                  </a:cxn>
                  <a:cxn ang="0">
                    <a:pos x="200" y="308"/>
                  </a:cxn>
                  <a:cxn ang="0">
                    <a:pos x="209" y="342"/>
                  </a:cxn>
                  <a:cxn ang="0">
                    <a:pos x="216" y="350"/>
                  </a:cxn>
                  <a:cxn ang="0">
                    <a:pos x="223" y="359"/>
                  </a:cxn>
                  <a:cxn ang="0">
                    <a:pos x="236" y="376"/>
                  </a:cxn>
                  <a:cxn ang="0">
                    <a:pos x="232" y="389"/>
                  </a:cxn>
                  <a:cxn ang="0">
                    <a:pos x="242" y="408"/>
                  </a:cxn>
                  <a:cxn ang="0">
                    <a:pos x="250" y="424"/>
                  </a:cxn>
                  <a:cxn ang="0">
                    <a:pos x="242" y="438"/>
                  </a:cxn>
                  <a:cxn ang="0">
                    <a:pos x="242" y="458"/>
                  </a:cxn>
                  <a:cxn ang="0">
                    <a:pos x="232" y="469"/>
                  </a:cxn>
                  <a:cxn ang="0">
                    <a:pos x="216" y="477"/>
                  </a:cxn>
                  <a:cxn ang="0">
                    <a:pos x="206" y="461"/>
                  </a:cxn>
                  <a:cxn ang="0">
                    <a:pos x="197" y="473"/>
                  </a:cxn>
                  <a:cxn ang="0">
                    <a:pos x="187" y="484"/>
                  </a:cxn>
                  <a:cxn ang="0">
                    <a:pos x="186" y="503"/>
                  </a:cxn>
                  <a:cxn ang="0">
                    <a:pos x="172" y="491"/>
                  </a:cxn>
                  <a:cxn ang="0">
                    <a:pos x="160" y="477"/>
                  </a:cxn>
                  <a:cxn ang="0">
                    <a:pos x="170" y="461"/>
                  </a:cxn>
                  <a:cxn ang="0">
                    <a:pos x="171" y="442"/>
                  </a:cxn>
                  <a:cxn ang="0">
                    <a:pos x="172" y="424"/>
                  </a:cxn>
                  <a:cxn ang="0">
                    <a:pos x="172" y="404"/>
                  </a:cxn>
                  <a:cxn ang="0">
                    <a:pos x="164" y="380"/>
                  </a:cxn>
                  <a:cxn ang="0">
                    <a:pos x="140" y="346"/>
                  </a:cxn>
                  <a:cxn ang="0">
                    <a:pos x="144" y="297"/>
                  </a:cxn>
                  <a:cxn ang="0">
                    <a:pos x="125" y="270"/>
                  </a:cxn>
                  <a:cxn ang="0">
                    <a:pos x="103" y="241"/>
                  </a:cxn>
                  <a:cxn ang="0">
                    <a:pos x="79" y="252"/>
                  </a:cxn>
                  <a:cxn ang="0">
                    <a:pos x="65" y="270"/>
                  </a:cxn>
                  <a:cxn ang="0">
                    <a:pos x="50" y="256"/>
                  </a:cxn>
                  <a:cxn ang="0">
                    <a:pos x="37" y="259"/>
                  </a:cxn>
                  <a:cxn ang="0">
                    <a:pos x="25" y="267"/>
                  </a:cxn>
                  <a:cxn ang="0">
                    <a:pos x="15" y="282"/>
                  </a:cxn>
                  <a:cxn ang="0">
                    <a:pos x="6" y="289"/>
                  </a:cxn>
                  <a:cxn ang="0">
                    <a:pos x="2" y="270"/>
                  </a:cxn>
                  <a:cxn ang="0">
                    <a:pos x="10" y="248"/>
                  </a:cxn>
                  <a:cxn ang="0">
                    <a:pos x="7" y="229"/>
                  </a:cxn>
                  <a:cxn ang="0">
                    <a:pos x="14" y="203"/>
                  </a:cxn>
                  <a:cxn ang="0">
                    <a:pos x="11" y="172"/>
                  </a:cxn>
                </a:cxnLst>
                <a:rect l="0" t="0" r="r" b="b"/>
                <a:pathLst>
                  <a:path w="250" h="503">
                    <a:moveTo>
                      <a:pt x="45" y="0"/>
                    </a:moveTo>
                    <a:lnTo>
                      <a:pt x="46" y="2"/>
                    </a:lnTo>
                    <a:lnTo>
                      <a:pt x="46" y="4"/>
                    </a:lnTo>
                    <a:lnTo>
                      <a:pt x="48" y="6"/>
                    </a:lnTo>
                    <a:lnTo>
                      <a:pt x="49" y="10"/>
                    </a:lnTo>
                    <a:lnTo>
                      <a:pt x="50" y="10"/>
                    </a:lnTo>
                    <a:lnTo>
                      <a:pt x="56" y="15"/>
                    </a:lnTo>
                    <a:lnTo>
                      <a:pt x="56" y="21"/>
                    </a:lnTo>
                    <a:lnTo>
                      <a:pt x="60" y="21"/>
                    </a:lnTo>
                    <a:lnTo>
                      <a:pt x="59" y="23"/>
                    </a:lnTo>
                    <a:lnTo>
                      <a:pt x="59" y="25"/>
                    </a:lnTo>
                    <a:lnTo>
                      <a:pt x="63" y="25"/>
                    </a:lnTo>
                    <a:lnTo>
                      <a:pt x="64" y="30"/>
                    </a:lnTo>
                    <a:lnTo>
                      <a:pt x="64" y="31"/>
                    </a:lnTo>
                    <a:lnTo>
                      <a:pt x="64" y="35"/>
                    </a:lnTo>
                    <a:lnTo>
                      <a:pt x="64" y="38"/>
                    </a:lnTo>
                    <a:lnTo>
                      <a:pt x="65" y="45"/>
                    </a:lnTo>
                    <a:lnTo>
                      <a:pt x="68" y="42"/>
                    </a:lnTo>
                    <a:lnTo>
                      <a:pt x="71" y="38"/>
                    </a:lnTo>
                    <a:lnTo>
                      <a:pt x="68" y="34"/>
                    </a:lnTo>
                    <a:lnTo>
                      <a:pt x="71" y="31"/>
                    </a:lnTo>
                    <a:lnTo>
                      <a:pt x="72" y="31"/>
                    </a:lnTo>
                    <a:lnTo>
                      <a:pt x="72" y="34"/>
                    </a:lnTo>
                    <a:lnTo>
                      <a:pt x="72" y="39"/>
                    </a:lnTo>
                    <a:lnTo>
                      <a:pt x="74" y="38"/>
                    </a:lnTo>
                    <a:lnTo>
                      <a:pt x="75" y="38"/>
                    </a:lnTo>
                    <a:lnTo>
                      <a:pt x="78" y="46"/>
                    </a:lnTo>
                    <a:lnTo>
                      <a:pt x="74" y="54"/>
                    </a:lnTo>
                    <a:lnTo>
                      <a:pt x="74" y="57"/>
                    </a:lnTo>
                    <a:lnTo>
                      <a:pt x="74" y="54"/>
                    </a:lnTo>
                    <a:lnTo>
                      <a:pt x="74" y="57"/>
                    </a:lnTo>
                    <a:lnTo>
                      <a:pt x="74" y="60"/>
                    </a:lnTo>
                    <a:lnTo>
                      <a:pt x="74" y="64"/>
                    </a:lnTo>
                    <a:lnTo>
                      <a:pt x="72" y="64"/>
                    </a:lnTo>
                    <a:lnTo>
                      <a:pt x="71" y="65"/>
                    </a:lnTo>
                    <a:lnTo>
                      <a:pt x="74" y="65"/>
                    </a:lnTo>
                    <a:lnTo>
                      <a:pt x="74" y="68"/>
                    </a:lnTo>
                    <a:lnTo>
                      <a:pt x="74" y="72"/>
                    </a:lnTo>
                    <a:lnTo>
                      <a:pt x="75" y="76"/>
                    </a:lnTo>
                    <a:lnTo>
                      <a:pt x="78" y="79"/>
                    </a:lnTo>
                    <a:lnTo>
                      <a:pt x="79" y="84"/>
                    </a:lnTo>
                    <a:lnTo>
                      <a:pt x="79" y="87"/>
                    </a:lnTo>
                    <a:lnTo>
                      <a:pt x="82" y="91"/>
                    </a:lnTo>
                    <a:lnTo>
                      <a:pt x="86" y="94"/>
                    </a:lnTo>
                    <a:lnTo>
                      <a:pt x="87" y="94"/>
                    </a:lnTo>
                    <a:lnTo>
                      <a:pt x="88" y="94"/>
                    </a:lnTo>
                    <a:lnTo>
                      <a:pt x="91" y="95"/>
                    </a:lnTo>
                    <a:lnTo>
                      <a:pt x="92" y="95"/>
                    </a:lnTo>
                    <a:lnTo>
                      <a:pt x="92" y="94"/>
                    </a:lnTo>
                    <a:lnTo>
                      <a:pt x="95" y="98"/>
                    </a:lnTo>
                    <a:lnTo>
                      <a:pt x="99" y="99"/>
                    </a:lnTo>
                    <a:lnTo>
                      <a:pt x="101" y="103"/>
                    </a:lnTo>
                    <a:lnTo>
                      <a:pt x="105" y="102"/>
                    </a:lnTo>
                    <a:lnTo>
                      <a:pt x="105" y="99"/>
                    </a:lnTo>
                    <a:lnTo>
                      <a:pt x="106" y="98"/>
                    </a:lnTo>
                    <a:lnTo>
                      <a:pt x="106" y="95"/>
                    </a:lnTo>
                    <a:lnTo>
                      <a:pt x="106" y="91"/>
                    </a:lnTo>
                    <a:lnTo>
                      <a:pt x="107" y="91"/>
                    </a:lnTo>
                    <a:lnTo>
                      <a:pt x="110" y="88"/>
                    </a:lnTo>
                    <a:lnTo>
                      <a:pt x="113" y="88"/>
                    </a:lnTo>
                    <a:lnTo>
                      <a:pt x="116" y="88"/>
                    </a:lnTo>
                    <a:lnTo>
                      <a:pt x="116" y="84"/>
                    </a:lnTo>
                    <a:lnTo>
                      <a:pt x="117" y="84"/>
                    </a:lnTo>
                    <a:lnTo>
                      <a:pt x="118" y="84"/>
                    </a:lnTo>
                    <a:lnTo>
                      <a:pt x="121" y="84"/>
                    </a:lnTo>
                    <a:lnTo>
                      <a:pt x="124" y="87"/>
                    </a:lnTo>
                    <a:lnTo>
                      <a:pt x="124" y="88"/>
                    </a:lnTo>
                    <a:lnTo>
                      <a:pt x="126" y="88"/>
                    </a:lnTo>
                    <a:lnTo>
                      <a:pt x="126" y="94"/>
                    </a:lnTo>
                    <a:lnTo>
                      <a:pt x="129" y="94"/>
                    </a:lnTo>
                    <a:lnTo>
                      <a:pt x="130" y="95"/>
                    </a:lnTo>
                    <a:lnTo>
                      <a:pt x="132" y="95"/>
                    </a:lnTo>
                    <a:lnTo>
                      <a:pt x="132" y="99"/>
                    </a:lnTo>
                    <a:lnTo>
                      <a:pt x="137" y="102"/>
                    </a:lnTo>
                    <a:lnTo>
                      <a:pt x="136" y="103"/>
                    </a:lnTo>
                    <a:lnTo>
                      <a:pt x="136" y="106"/>
                    </a:lnTo>
                    <a:lnTo>
                      <a:pt x="136" y="110"/>
                    </a:lnTo>
                    <a:lnTo>
                      <a:pt x="134" y="110"/>
                    </a:lnTo>
                    <a:lnTo>
                      <a:pt x="132" y="110"/>
                    </a:lnTo>
                    <a:lnTo>
                      <a:pt x="129" y="114"/>
                    </a:lnTo>
                    <a:lnTo>
                      <a:pt x="130" y="117"/>
                    </a:lnTo>
                    <a:lnTo>
                      <a:pt x="132" y="118"/>
                    </a:lnTo>
                    <a:lnTo>
                      <a:pt x="136" y="117"/>
                    </a:lnTo>
                    <a:lnTo>
                      <a:pt x="137" y="118"/>
                    </a:lnTo>
                    <a:lnTo>
                      <a:pt x="140" y="121"/>
                    </a:lnTo>
                    <a:lnTo>
                      <a:pt x="140" y="125"/>
                    </a:lnTo>
                    <a:lnTo>
                      <a:pt x="139" y="125"/>
                    </a:lnTo>
                    <a:lnTo>
                      <a:pt x="139" y="129"/>
                    </a:lnTo>
                    <a:lnTo>
                      <a:pt x="140" y="132"/>
                    </a:lnTo>
                    <a:lnTo>
                      <a:pt x="144" y="128"/>
                    </a:lnTo>
                    <a:lnTo>
                      <a:pt x="145" y="129"/>
                    </a:lnTo>
                    <a:lnTo>
                      <a:pt x="148" y="132"/>
                    </a:lnTo>
                    <a:lnTo>
                      <a:pt x="148" y="133"/>
                    </a:lnTo>
                    <a:lnTo>
                      <a:pt x="148" y="136"/>
                    </a:lnTo>
                    <a:lnTo>
                      <a:pt x="149" y="136"/>
                    </a:lnTo>
                    <a:lnTo>
                      <a:pt x="148" y="138"/>
                    </a:lnTo>
                    <a:lnTo>
                      <a:pt x="149" y="142"/>
                    </a:lnTo>
                    <a:lnTo>
                      <a:pt x="148" y="142"/>
                    </a:lnTo>
                    <a:lnTo>
                      <a:pt x="147" y="142"/>
                    </a:lnTo>
                    <a:lnTo>
                      <a:pt x="147" y="144"/>
                    </a:lnTo>
                    <a:lnTo>
                      <a:pt x="144" y="147"/>
                    </a:lnTo>
                    <a:lnTo>
                      <a:pt x="143" y="148"/>
                    </a:lnTo>
                    <a:lnTo>
                      <a:pt x="143" y="151"/>
                    </a:lnTo>
                    <a:lnTo>
                      <a:pt x="144" y="151"/>
                    </a:lnTo>
                    <a:lnTo>
                      <a:pt x="144" y="155"/>
                    </a:lnTo>
                    <a:lnTo>
                      <a:pt x="143" y="155"/>
                    </a:lnTo>
                    <a:lnTo>
                      <a:pt x="140" y="155"/>
                    </a:lnTo>
                    <a:lnTo>
                      <a:pt x="139" y="161"/>
                    </a:lnTo>
                    <a:lnTo>
                      <a:pt x="136" y="163"/>
                    </a:lnTo>
                    <a:lnTo>
                      <a:pt x="134" y="166"/>
                    </a:lnTo>
                    <a:lnTo>
                      <a:pt x="132" y="163"/>
                    </a:lnTo>
                    <a:lnTo>
                      <a:pt x="130" y="161"/>
                    </a:lnTo>
                    <a:lnTo>
                      <a:pt x="130" y="159"/>
                    </a:lnTo>
                    <a:lnTo>
                      <a:pt x="128" y="161"/>
                    </a:lnTo>
                    <a:lnTo>
                      <a:pt x="126" y="161"/>
                    </a:lnTo>
                    <a:lnTo>
                      <a:pt x="124" y="159"/>
                    </a:lnTo>
                    <a:lnTo>
                      <a:pt x="118" y="161"/>
                    </a:lnTo>
                    <a:lnTo>
                      <a:pt x="117" y="161"/>
                    </a:lnTo>
                    <a:lnTo>
                      <a:pt x="116" y="159"/>
                    </a:lnTo>
                    <a:lnTo>
                      <a:pt x="114" y="161"/>
                    </a:lnTo>
                    <a:lnTo>
                      <a:pt x="116" y="163"/>
                    </a:lnTo>
                    <a:lnTo>
                      <a:pt x="116" y="166"/>
                    </a:lnTo>
                    <a:lnTo>
                      <a:pt x="117" y="166"/>
                    </a:lnTo>
                    <a:lnTo>
                      <a:pt x="117" y="170"/>
                    </a:lnTo>
                    <a:lnTo>
                      <a:pt x="116" y="172"/>
                    </a:lnTo>
                    <a:lnTo>
                      <a:pt x="116" y="174"/>
                    </a:lnTo>
                    <a:lnTo>
                      <a:pt x="114" y="174"/>
                    </a:lnTo>
                    <a:lnTo>
                      <a:pt x="111" y="176"/>
                    </a:lnTo>
                    <a:lnTo>
                      <a:pt x="110" y="180"/>
                    </a:lnTo>
                    <a:lnTo>
                      <a:pt x="110" y="182"/>
                    </a:lnTo>
                    <a:lnTo>
                      <a:pt x="110" y="184"/>
                    </a:lnTo>
                    <a:lnTo>
                      <a:pt x="114" y="187"/>
                    </a:lnTo>
                    <a:lnTo>
                      <a:pt x="116" y="187"/>
                    </a:lnTo>
                    <a:lnTo>
                      <a:pt x="117" y="189"/>
                    </a:lnTo>
                    <a:lnTo>
                      <a:pt x="120" y="189"/>
                    </a:lnTo>
                    <a:lnTo>
                      <a:pt x="121" y="191"/>
                    </a:lnTo>
                    <a:lnTo>
                      <a:pt x="122" y="193"/>
                    </a:lnTo>
                    <a:lnTo>
                      <a:pt x="122" y="195"/>
                    </a:lnTo>
                    <a:lnTo>
                      <a:pt x="125" y="195"/>
                    </a:lnTo>
                    <a:lnTo>
                      <a:pt x="126" y="195"/>
                    </a:lnTo>
                    <a:lnTo>
                      <a:pt x="129" y="197"/>
                    </a:lnTo>
                    <a:lnTo>
                      <a:pt x="130" y="202"/>
                    </a:lnTo>
                    <a:lnTo>
                      <a:pt x="132" y="202"/>
                    </a:lnTo>
                    <a:lnTo>
                      <a:pt x="134" y="208"/>
                    </a:lnTo>
                    <a:lnTo>
                      <a:pt x="136" y="208"/>
                    </a:lnTo>
                    <a:lnTo>
                      <a:pt x="139" y="210"/>
                    </a:lnTo>
                    <a:lnTo>
                      <a:pt x="140" y="210"/>
                    </a:lnTo>
                    <a:lnTo>
                      <a:pt x="140" y="214"/>
                    </a:lnTo>
                    <a:lnTo>
                      <a:pt x="144" y="214"/>
                    </a:lnTo>
                    <a:lnTo>
                      <a:pt x="148" y="214"/>
                    </a:lnTo>
                    <a:lnTo>
                      <a:pt x="148" y="217"/>
                    </a:lnTo>
                    <a:lnTo>
                      <a:pt x="149" y="217"/>
                    </a:lnTo>
                    <a:lnTo>
                      <a:pt x="151" y="217"/>
                    </a:lnTo>
                    <a:lnTo>
                      <a:pt x="153" y="218"/>
                    </a:lnTo>
                    <a:lnTo>
                      <a:pt x="155" y="221"/>
                    </a:lnTo>
                    <a:lnTo>
                      <a:pt x="158" y="221"/>
                    </a:lnTo>
                    <a:lnTo>
                      <a:pt x="158" y="225"/>
                    </a:lnTo>
                    <a:lnTo>
                      <a:pt x="155" y="225"/>
                    </a:lnTo>
                    <a:lnTo>
                      <a:pt x="153" y="233"/>
                    </a:lnTo>
                    <a:lnTo>
                      <a:pt x="155" y="237"/>
                    </a:lnTo>
                    <a:lnTo>
                      <a:pt x="158" y="237"/>
                    </a:lnTo>
                    <a:lnTo>
                      <a:pt x="158" y="241"/>
                    </a:lnTo>
                    <a:lnTo>
                      <a:pt x="159" y="241"/>
                    </a:lnTo>
                    <a:lnTo>
                      <a:pt x="160" y="247"/>
                    </a:lnTo>
                    <a:lnTo>
                      <a:pt x="162" y="244"/>
                    </a:lnTo>
                    <a:lnTo>
                      <a:pt x="162" y="248"/>
                    </a:lnTo>
                    <a:lnTo>
                      <a:pt x="166" y="251"/>
                    </a:lnTo>
                    <a:lnTo>
                      <a:pt x="166" y="248"/>
                    </a:lnTo>
                    <a:lnTo>
                      <a:pt x="168" y="248"/>
                    </a:lnTo>
                    <a:lnTo>
                      <a:pt x="168" y="251"/>
                    </a:lnTo>
                    <a:lnTo>
                      <a:pt x="168" y="252"/>
                    </a:lnTo>
                    <a:lnTo>
                      <a:pt x="170" y="252"/>
                    </a:lnTo>
                    <a:lnTo>
                      <a:pt x="170" y="255"/>
                    </a:lnTo>
                    <a:lnTo>
                      <a:pt x="172" y="256"/>
                    </a:lnTo>
                    <a:lnTo>
                      <a:pt x="172" y="259"/>
                    </a:lnTo>
                    <a:lnTo>
                      <a:pt x="172" y="260"/>
                    </a:lnTo>
                    <a:lnTo>
                      <a:pt x="172" y="267"/>
                    </a:lnTo>
                    <a:lnTo>
                      <a:pt x="175" y="270"/>
                    </a:lnTo>
                    <a:lnTo>
                      <a:pt x="175" y="271"/>
                    </a:lnTo>
                    <a:lnTo>
                      <a:pt x="176" y="274"/>
                    </a:lnTo>
                    <a:lnTo>
                      <a:pt x="178" y="281"/>
                    </a:lnTo>
                    <a:lnTo>
                      <a:pt x="182" y="285"/>
                    </a:lnTo>
                    <a:lnTo>
                      <a:pt x="187" y="296"/>
                    </a:lnTo>
                    <a:lnTo>
                      <a:pt x="195" y="304"/>
                    </a:lnTo>
                    <a:lnTo>
                      <a:pt x="197" y="304"/>
                    </a:lnTo>
                    <a:lnTo>
                      <a:pt x="198" y="304"/>
                    </a:lnTo>
                    <a:lnTo>
                      <a:pt x="200" y="304"/>
                    </a:lnTo>
                    <a:lnTo>
                      <a:pt x="200" y="305"/>
                    </a:lnTo>
                    <a:lnTo>
                      <a:pt x="200" y="308"/>
                    </a:lnTo>
                    <a:lnTo>
                      <a:pt x="201" y="315"/>
                    </a:lnTo>
                    <a:lnTo>
                      <a:pt x="202" y="316"/>
                    </a:lnTo>
                    <a:lnTo>
                      <a:pt x="202" y="319"/>
                    </a:lnTo>
                    <a:lnTo>
                      <a:pt x="204" y="320"/>
                    </a:lnTo>
                    <a:lnTo>
                      <a:pt x="205" y="320"/>
                    </a:lnTo>
                    <a:lnTo>
                      <a:pt x="208" y="320"/>
                    </a:lnTo>
                    <a:lnTo>
                      <a:pt x="208" y="338"/>
                    </a:lnTo>
                    <a:lnTo>
                      <a:pt x="209" y="342"/>
                    </a:lnTo>
                    <a:lnTo>
                      <a:pt x="210" y="342"/>
                    </a:lnTo>
                    <a:lnTo>
                      <a:pt x="210" y="346"/>
                    </a:lnTo>
                    <a:lnTo>
                      <a:pt x="212" y="346"/>
                    </a:lnTo>
                    <a:lnTo>
                      <a:pt x="212" y="353"/>
                    </a:lnTo>
                    <a:lnTo>
                      <a:pt x="213" y="354"/>
                    </a:lnTo>
                    <a:lnTo>
                      <a:pt x="214" y="354"/>
                    </a:lnTo>
                    <a:lnTo>
                      <a:pt x="216" y="354"/>
                    </a:lnTo>
                    <a:lnTo>
                      <a:pt x="216" y="350"/>
                    </a:lnTo>
                    <a:lnTo>
                      <a:pt x="217" y="350"/>
                    </a:lnTo>
                    <a:lnTo>
                      <a:pt x="217" y="346"/>
                    </a:lnTo>
                    <a:lnTo>
                      <a:pt x="219" y="346"/>
                    </a:lnTo>
                    <a:lnTo>
                      <a:pt x="220" y="348"/>
                    </a:lnTo>
                    <a:lnTo>
                      <a:pt x="220" y="350"/>
                    </a:lnTo>
                    <a:lnTo>
                      <a:pt x="219" y="354"/>
                    </a:lnTo>
                    <a:lnTo>
                      <a:pt x="220" y="354"/>
                    </a:lnTo>
                    <a:lnTo>
                      <a:pt x="223" y="359"/>
                    </a:lnTo>
                    <a:lnTo>
                      <a:pt x="223" y="361"/>
                    </a:lnTo>
                    <a:lnTo>
                      <a:pt x="224" y="361"/>
                    </a:lnTo>
                    <a:lnTo>
                      <a:pt x="227" y="361"/>
                    </a:lnTo>
                    <a:lnTo>
                      <a:pt x="229" y="363"/>
                    </a:lnTo>
                    <a:lnTo>
                      <a:pt x="231" y="367"/>
                    </a:lnTo>
                    <a:lnTo>
                      <a:pt x="232" y="369"/>
                    </a:lnTo>
                    <a:lnTo>
                      <a:pt x="233" y="369"/>
                    </a:lnTo>
                    <a:lnTo>
                      <a:pt x="236" y="376"/>
                    </a:lnTo>
                    <a:lnTo>
                      <a:pt x="237" y="376"/>
                    </a:lnTo>
                    <a:lnTo>
                      <a:pt x="239" y="374"/>
                    </a:lnTo>
                    <a:lnTo>
                      <a:pt x="242" y="374"/>
                    </a:lnTo>
                    <a:lnTo>
                      <a:pt x="242" y="378"/>
                    </a:lnTo>
                    <a:lnTo>
                      <a:pt x="237" y="384"/>
                    </a:lnTo>
                    <a:lnTo>
                      <a:pt x="236" y="384"/>
                    </a:lnTo>
                    <a:lnTo>
                      <a:pt x="233" y="389"/>
                    </a:lnTo>
                    <a:lnTo>
                      <a:pt x="232" y="389"/>
                    </a:lnTo>
                    <a:lnTo>
                      <a:pt x="231" y="393"/>
                    </a:lnTo>
                    <a:lnTo>
                      <a:pt x="233" y="395"/>
                    </a:lnTo>
                    <a:lnTo>
                      <a:pt x="233" y="399"/>
                    </a:lnTo>
                    <a:lnTo>
                      <a:pt x="235" y="401"/>
                    </a:lnTo>
                    <a:lnTo>
                      <a:pt x="236" y="404"/>
                    </a:lnTo>
                    <a:lnTo>
                      <a:pt x="237" y="408"/>
                    </a:lnTo>
                    <a:lnTo>
                      <a:pt x="240" y="408"/>
                    </a:lnTo>
                    <a:lnTo>
                      <a:pt x="242" y="408"/>
                    </a:lnTo>
                    <a:lnTo>
                      <a:pt x="242" y="409"/>
                    </a:lnTo>
                    <a:lnTo>
                      <a:pt x="242" y="408"/>
                    </a:lnTo>
                    <a:lnTo>
                      <a:pt x="242" y="414"/>
                    </a:lnTo>
                    <a:lnTo>
                      <a:pt x="244" y="414"/>
                    </a:lnTo>
                    <a:lnTo>
                      <a:pt x="246" y="414"/>
                    </a:lnTo>
                    <a:lnTo>
                      <a:pt x="246" y="416"/>
                    </a:lnTo>
                    <a:lnTo>
                      <a:pt x="247" y="419"/>
                    </a:lnTo>
                    <a:lnTo>
                      <a:pt x="250" y="424"/>
                    </a:lnTo>
                    <a:lnTo>
                      <a:pt x="248" y="427"/>
                    </a:lnTo>
                    <a:lnTo>
                      <a:pt x="247" y="427"/>
                    </a:lnTo>
                    <a:lnTo>
                      <a:pt x="247" y="431"/>
                    </a:lnTo>
                    <a:lnTo>
                      <a:pt x="246" y="432"/>
                    </a:lnTo>
                    <a:lnTo>
                      <a:pt x="247" y="438"/>
                    </a:lnTo>
                    <a:lnTo>
                      <a:pt x="246" y="438"/>
                    </a:lnTo>
                    <a:lnTo>
                      <a:pt x="243" y="438"/>
                    </a:lnTo>
                    <a:lnTo>
                      <a:pt x="242" y="438"/>
                    </a:lnTo>
                    <a:lnTo>
                      <a:pt x="242" y="442"/>
                    </a:lnTo>
                    <a:lnTo>
                      <a:pt x="246" y="446"/>
                    </a:lnTo>
                    <a:lnTo>
                      <a:pt x="242" y="450"/>
                    </a:lnTo>
                    <a:lnTo>
                      <a:pt x="243" y="453"/>
                    </a:lnTo>
                    <a:lnTo>
                      <a:pt x="242" y="454"/>
                    </a:lnTo>
                    <a:lnTo>
                      <a:pt x="244" y="454"/>
                    </a:lnTo>
                    <a:lnTo>
                      <a:pt x="244" y="457"/>
                    </a:lnTo>
                    <a:lnTo>
                      <a:pt x="242" y="458"/>
                    </a:lnTo>
                    <a:lnTo>
                      <a:pt x="242" y="465"/>
                    </a:lnTo>
                    <a:lnTo>
                      <a:pt x="240" y="465"/>
                    </a:lnTo>
                    <a:lnTo>
                      <a:pt x="237" y="462"/>
                    </a:lnTo>
                    <a:lnTo>
                      <a:pt x="236" y="461"/>
                    </a:lnTo>
                    <a:lnTo>
                      <a:pt x="233" y="465"/>
                    </a:lnTo>
                    <a:lnTo>
                      <a:pt x="233" y="468"/>
                    </a:lnTo>
                    <a:lnTo>
                      <a:pt x="232" y="468"/>
                    </a:lnTo>
                    <a:lnTo>
                      <a:pt x="232" y="469"/>
                    </a:lnTo>
                    <a:lnTo>
                      <a:pt x="231" y="472"/>
                    </a:lnTo>
                    <a:lnTo>
                      <a:pt x="228" y="473"/>
                    </a:lnTo>
                    <a:lnTo>
                      <a:pt x="225" y="469"/>
                    </a:lnTo>
                    <a:lnTo>
                      <a:pt x="225" y="473"/>
                    </a:lnTo>
                    <a:lnTo>
                      <a:pt x="223" y="477"/>
                    </a:lnTo>
                    <a:lnTo>
                      <a:pt x="220" y="477"/>
                    </a:lnTo>
                    <a:lnTo>
                      <a:pt x="219" y="483"/>
                    </a:lnTo>
                    <a:lnTo>
                      <a:pt x="216" y="477"/>
                    </a:lnTo>
                    <a:lnTo>
                      <a:pt x="214" y="469"/>
                    </a:lnTo>
                    <a:lnTo>
                      <a:pt x="213" y="472"/>
                    </a:lnTo>
                    <a:lnTo>
                      <a:pt x="212" y="469"/>
                    </a:lnTo>
                    <a:lnTo>
                      <a:pt x="210" y="469"/>
                    </a:lnTo>
                    <a:lnTo>
                      <a:pt x="209" y="468"/>
                    </a:lnTo>
                    <a:lnTo>
                      <a:pt x="208" y="468"/>
                    </a:lnTo>
                    <a:lnTo>
                      <a:pt x="208" y="465"/>
                    </a:lnTo>
                    <a:lnTo>
                      <a:pt x="206" y="461"/>
                    </a:lnTo>
                    <a:lnTo>
                      <a:pt x="205" y="462"/>
                    </a:lnTo>
                    <a:lnTo>
                      <a:pt x="205" y="468"/>
                    </a:lnTo>
                    <a:lnTo>
                      <a:pt x="204" y="468"/>
                    </a:lnTo>
                    <a:lnTo>
                      <a:pt x="202" y="469"/>
                    </a:lnTo>
                    <a:lnTo>
                      <a:pt x="200" y="469"/>
                    </a:lnTo>
                    <a:lnTo>
                      <a:pt x="198" y="468"/>
                    </a:lnTo>
                    <a:lnTo>
                      <a:pt x="197" y="468"/>
                    </a:lnTo>
                    <a:lnTo>
                      <a:pt x="197" y="473"/>
                    </a:lnTo>
                    <a:lnTo>
                      <a:pt x="195" y="473"/>
                    </a:lnTo>
                    <a:lnTo>
                      <a:pt x="194" y="477"/>
                    </a:lnTo>
                    <a:lnTo>
                      <a:pt x="191" y="473"/>
                    </a:lnTo>
                    <a:lnTo>
                      <a:pt x="191" y="477"/>
                    </a:lnTo>
                    <a:lnTo>
                      <a:pt x="190" y="477"/>
                    </a:lnTo>
                    <a:lnTo>
                      <a:pt x="186" y="477"/>
                    </a:lnTo>
                    <a:lnTo>
                      <a:pt x="187" y="483"/>
                    </a:lnTo>
                    <a:lnTo>
                      <a:pt x="187" y="484"/>
                    </a:lnTo>
                    <a:lnTo>
                      <a:pt x="191" y="488"/>
                    </a:lnTo>
                    <a:lnTo>
                      <a:pt x="193" y="491"/>
                    </a:lnTo>
                    <a:lnTo>
                      <a:pt x="194" y="492"/>
                    </a:lnTo>
                    <a:lnTo>
                      <a:pt x="194" y="495"/>
                    </a:lnTo>
                    <a:lnTo>
                      <a:pt x="191" y="499"/>
                    </a:lnTo>
                    <a:lnTo>
                      <a:pt x="191" y="503"/>
                    </a:lnTo>
                    <a:lnTo>
                      <a:pt x="187" y="503"/>
                    </a:lnTo>
                    <a:lnTo>
                      <a:pt x="186" y="503"/>
                    </a:lnTo>
                    <a:lnTo>
                      <a:pt x="183" y="503"/>
                    </a:lnTo>
                    <a:lnTo>
                      <a:pt x="181" y="498"/>
                    </a:lnTo>
                    <a:lnTo>
                      <a:pt x="179" y="492"/>
                    </a:lnTo>
                    <a:lnTo>
                      <a:pt x="176" y="491"/>
                    </a:lnTo>
                    <a:lnTo>
                      <a:pt x="176" y="492"/>
                    </a:lnTo>
                    <a:lnTo>
                      <a:pt x="175" y="491"/>
                    </a:lnTo>
                    <a:lnTo>
                      <a:pt x="174" y="492"/>
                    </a:lnTo>
                    <a:lnTo>
                      <a:pt x="172" y="491"/>
                    </a:lnTo>
                    <a:lnTo>
                      <a:pt x="171" y="488"/>
                    </a:lnTo>
                    <a:lnTo>
                      <a:pt x="167" y="491"/>
                    </a:lnTo>
                    <a:lnTo>
                      <a:pt x="164" y="491"/>
                    </a:lnTo>
                    <a:lnTo>
                      <a:pt x="162" y="488"/>
                    </a:lnTo>
                    <a:lnTo>
                      <a:pt x="158" y="483"/>
                    </a:lnTo>
                    <a:lnTo>
                      <a:pt x="158" y="477"/>
                    </a:lnTo>
                    <a:lnTo>
                      <a:pt x="159" y="477"/>
                    </a:lnTo>
                    <a:lnTo>
                      <a:pt x="160" y="477"/>
                    </a:lnTo>
                    <a:lnTo>
                      <a:pt x="162" y="477"/>
                    </a:lnTo>
                    <a:lnTo>
                      <a:pt x="162" y="473"/>
                    </a:lnTo>
                    <a:lnTo>
                      <a:pt x="163" y="473"/>
                    </a:lnTo>
                    <a:lnTo>
                      <a:pt x="164" y="473"/>
                    </a:lnTo>
                    <a:lnTo>
                      <a:pt x="166" y="472"/>
                    </a:lnTo>
                    <a:lnTo>
                      <a:pt x="166" y="469"/>
                    </a:lnTo>
                    <a:lnTo>
                      <a:pt x="170" y="465"/>
                    </a:lnTo>
                    <a:lnTo>
                      <a:pt x="170" y="461"/>
                    </a:lnTo>
                    <a:lnTo>
                      <a:pt x="168" y="458"/>
                    </a:lnTo>
                    <a:lnTo>
                      <a:pt x="170" y="454"/>
                    </a:lnTo>
                    <a:lnTo>
                      <a:pt x="168" y="453"/>
                    </a:lnTo>
                    <a:lnTo>
                      <a:pt x="168" y="450"/>
                    </a:lnTo>
                    <a:lnTo>
                      <a:pt x="171" y="447"/>
                    </a:lnTo>
                    <a:lnTo>
                      <a:pt x="170" y="446"/>
                    </a:lnTo>
                    <a:lnTo>
                      <a:pt x="172" y="446"/>
                    </a:lnTo>
                    <a:lnTo>
                      <a:pt x="171" y="442"/>
                    </a:lnTo>
                    <a:lnTo>
                      <a:pt x="172" y="439"/>
                    </a:lnTo>
                    <a:lnTo>
                      <a:pt x="172" y="438"/>
                    </a:lnTo>
                    <a:lnTo>
                      <a:pt x="171" y="438"/>
                    </a:lnTo>
                    <a:lnTo>
                      <a:pt x="168" y="438"/>
                    </a:lnTo>
                    <a:lnTo>
                      <a:pt x="167" y="432"/>
                    </a:lnTo>
                    <a:lnTo>
                      <a:pt x="168" y="427"/>
                    </a:lnTo>
                    <a:lnTo>
                      <a:pt x="171" y="424"/>
                    </a:lnTo>
                    <a:lnTo>
                      <a:pt x="172" y="424"/>
                    </a:lnTo>
                    <a:lnTo>
                      <a:pt x="172" y="419"/>
                    </a:lnTo>
                    <a:lnTo>
                      <a:pt x="168" y="419"/>
                    </a:lnTo>
                    <a:lnTo>
                      <a:pt x="167" y="419"/>
                    </a:lnTo>
                    <a:lnTo>
                      <a:pt x="168" y="416"/>
                    </a:lnTo>
                    <a:lnTo>
                      <a:pt x="171" y="414"/>
                    </a:lnTo>
                    <a:lnTo>
                      <a:pt x="172" y="414"/>
                    </a:lnTo>
                    <a:lnTo>
                      <a:pt x="172" y="408"/>
                    </a:lnTo>
                    <a:lnTo>
                      <a:pt x="172" y="404"/>
                    </a:lnTo>
                    <a:lnTo>
                      <a:pt x="172" y="399"/>
                    </a:lnTo>
                    <a:lnTo>
                      <a:pt x="172" y="395"/>
                    </a:lnTo>
                    <a:lnTo>
                      <a:pt x="170" y="393"/>
                    </a:lnTo>
                    <a:lnTo>
                      <a:pt x="168" y="393"/>
                    </a:lnTo>
                    <a:lnTo>
                      <a:pt x="166" y="393"/>
                    </a:lnTo>
                    <a:lnTo>
                      <a:pt x="166" y="390"/>
                    </a:lnTo>
                    <a:lnTo>
                      <a:pt x="163" y="384"/>
                    </a:lnTo>
                    <a:lnTo>
                      <a:pt x="164" y="380"/>
                    </a:lnTo>
                    <a:lnTo>
                      <a:pt x="166" y="378"/>
                    </a:lnTo>
                    <a:lnTo>
                      <a:pt x="158" y="378"/>
                    </a:lnTo>
                    <a:lnTo>
                      <a:pt x="152" y="374"/>
                    </a:lnTo>
                    <a:lnTo>
                      <a:pt x="152" y="369"/>
                    </a:lnTo>
                    <a:lnTo>
                      <a:pt x="149" y="363"/>
                    </a:lnTo>
                    <a:lnTo>
                      <a:pt x="147" y="359"/>
                    </a:lnTo>
                    <a:lnTo>
                      <a:pt x="144" y="353"/>
                    </a:lnTo>
                    <a:lnTo>
                      <a:pt x="140" y="346"/>
                    </a:lnTo>
                    <a:lnTo>
                      <a:pt x="143" y="338"/>
                    </a:lnTo>
                    <a:lnTo>
                      <a:pt x="140" y="334"/>
                    </a:lnTo>
                    <a:lnTo>
                      <a:pt x="143" y="329"/>
                    </a:lnTo>
                    <a:lnTo>
                      <a:pt x="140" y="323"/>
                    </a:lnTo>
                    <a:lnTo>
                      <a:pt x="140" y="319"/>
                    </a:lnTo>
                    <a:lnTo>
                      <a:pt x="144" y="312"/>
                    </a:lnTo>
                    <a:lnTo>
                      <a:pt x="144" y="304"/>
                    </a:lnTo>
                    <a:lnTo>
                      <a:pt x="144" y="297"/>
                    </a:lnTo>
                    <a:lnTo>
                      <a:pt x="143" y="296"/>
                    </a:lnTo>
                    <a:lnTo>
                      <a:pt x="140" y="293"/>
                    </a:lnTo>
                    <a:lnTo>
                      <a:pt x="140" y="289"/>
                    </a:lnTo>
                    <a:lnTo>
                      <a:pt x="139" y="289"/>
                    </a:lnTo>
                    <a:lnTo>
                      <a:pt x="132" y="282"/>
                    </a:lnTo>
                    <a:lnTo>
                      <a:pt x="129" y="274"/>
                    </a:lnTo>
                    <a:lnTo>
                      <a:pt x="126" y="270"/>
                    </a:lnTo>
                    <a:lnTo>
                      <a:pt x="125" y="270"/>
                    </a:lnTo>
                    <a:lnTo>
                      <a:pt x="122" y="260"/>
                    </a:lnTo>
                    <a:lnTo>
                      <a:pt x="117" y="255"/>
                    </a:lnTo>
                    <a:lnTo>
                      <a:pt x="116" y="248"/>
                    </a:lnTo>
                    <a:lnTo>
                      <a:pt x="113" y="241"/>
                    </a:lnTo>
                    <a:lnTo>
                      <a:pt x="110" y="241"/>
                    </a:lnTo>
                    <a:lnTo>
                      <a:pt x="107" y="241"/>
                    </a:lnTo>
                    <a:lnTo>
                      <a:pt x="106" y="241"/>
                    </a:lnTo>
                    <a:lnTo>
                      <a:pt x="103" y="241"/>
                    </a:lnTo>
                    <a:lnTo>
                      <a:pt x="99" y="237"/>
                    </a:lnTo>
                    <a:lnTo>
                      <a:pt x="92" y="236"/>
                    </a:lnTo>
                    <a:lnTo>
                      <a:pt x="88" y="236"/>
                    </a:lnTo>
                    <a:lnTo>
                      <a:pt x="86" y="240"/>
                    </a:lnTo>
                    <a:lnTo>
                      <a:pt x="87" y="241"/>
                    </a:lnTo>
                    <a:lnTo>
                      <a:pt x="82" y="247"/>
                    </a:lnTo>
                    <a:lnTo>
                      <a:pt x="80" y="251"/>
                    </a:lnTo>
                    <a:lnTo>
                      <a:pt x="79" y="252"/>
                    </a:lnTo>
                    <a:lnTo>
                      <a:pt x="79" y="259"/>
                    </a:lnTo>
                    <a:lnTo>
                      <a:pt x="78" y="260"/>
                    </a:lnTo>
                    <a:lnTo>
                      <a:pt x="74" y="259"/>
                    </a:lnTo>
                    <a:lnTo>
                      <a:pt x="72" y="260"/>
                    </a:lnTo>
                    <a:lnTo>
                      <a:pt x="68" y="263"/>
                    </a:lnTo>
                    <a:lnTo>
                      <a:pt x="68" y="267"/>
                    </a:lnTo>
                    <a:lnTo>
                      <a:pt x="64" y="267"/>
                    </a:lnTo>
                    <a:lnTo>
                      <a:pt x="65" y="270"/>
                    </a:lnTo>
                    <a:lnTo>
                      <a:pt x="61" y="270"/>
                    </a:lnTo>
                    <a:lnTo>
                      <a:pt x="64" y="266"/>
                    </a:lnTo>
                    <a:lnTo>
                      <a:pt x="63" y="263"/>
                    </a:lnTo>
                    <a:lnTo>
                      <a:pt x="60" y="260"/>
                    </a:lnTo>
                    <a:lnTo>
                      <a:pt x="59" y="260"/>
                    </a:lnTo>
                    <a:lnTo>
                      <a:pt x="56" y="260"/>
                    </a:lnTo>
                    <a:lnTo>
                      <a:pt x="55" y="259"/>
                    </a:lnTo>
                    <a:lnTo>
                      <a:pt x="50" y="256"/>
                    </a:lnTo>
                    <a:lnTo>
                      <a:pt x="50" y="255"/>
                    </a:lnTo>
                    <a:lnTo>
                      <a:pt x="46" y="251"/>
                    </a:lnTo>
                    <a:lnTo>
                      <a:pt x="46" y="248"/>
                    </a:lnTo>
                    <a:lnTo>
                      <a:pt x="42" y="247"/>
                    </a:lnTo>
                    <a:lnTo>
                      <a:pt x="41" y="248"/>
                    </a:lnTo>
                    <a:lnTo>
                      <a:pt x="40" y="251"/>
                    </a:lnTo>
                    <a:lnTo>
                      <a:pt x="38" y="255"/>
                    </a:lnTo>
                    <a:lnTo>
                      <a:pt x="37" y="259"/>
                    </a:lnTo>
                    <a:lnTo>
                      <a:pt x="36" y="259"/>
                    </a:lnTo>
                    <a:lnTo>
                      <a:pt x="31" y="255"/>
                    </a:lnTo>
                    <a:lnTo>
                      <a:pt x="30" y="259"/>
                    </a:lnTo>
                    <a:lnTo>
                      <a:pt x="30" y="263"/>
                    </a:lnTo>
                    <a:lnTo>
                      <a:pt x="27" y="266"/>
                    </a:lnTo>
                    <a:lnTo>
                      <a:pt x="26" y="267"/>
                    </a:lnTo>
                    <a:lnTo>
                      <a:pt x="25" y="270"/>
                    </a:lnTo>
                    <a:lnTo>
                      <a:pt x="25" y="267"/>
                    </a:lnTo>
                    <a:lnTo>
                      <a:pt x="23" y="270"/>
                    </a:lnTo>
                    <a:lnTo>
                      <a:pt x="25" y="271"/>
                    </a:lnTo>
                    <a:lnTo>
                      <a:pt x="23" y="274"/>
                    </a:lnTo>
                    <a:lnTo>
                      <a:pt x="21" y="274"/>
                    </a:lnTo>
                    <a:lnTo>
                      <a:pt x="19" y="274"/>
                    </a:lnTo>
                    <a:lnTo>
                      <a:pt x="19" y="278"/>
                    </a:lnTo>
                    <a:lnTo>
                      <a:pt x="15" y="278"/>
                    </a:lnTo>
                    <a:lnTo>
                      <a:pt x="15" y="282"/>
                    </a:lnTo>
                    <a:lnTo>
                      <a:pt x="14" y="282"/>
                    </a:lnTo>
                    <a:lnTo>
                      <a:pt x="11" y="286"/>
                    </a:lnTo>
                    <a:lnTo>
                      <a:pt x="11" y="289"/>
                    </a:lnTo>
                    <a:lnTo>
                      <a:pt x="10" y="289"/>
                    </a:lnTo>
                    <a:lnTo>
                      <a:pt x="10" y="293"/>
                    </a:lnTo>
                    <a:lnTo>
                      <a:pt x="7" y="293"/>
                    </a:lnTo>
                    <a:lnTo>
                      <a:pt x="7" y="289"/>
                    </a:lnTo>
                    <a:lnTo>
                      <a:pt x="6" y="289"/>
                    </a:lnTo>
                    <a:lnTo>
                      <a:pt x="4" y="289"/>
                    </a:lnTo>
                    <a:lnTo>
                      <a:pt x="0" y="286"/>
                    </a:lnTo>
                    <a:lnTo>
                      <a:pt x="0" y="285"/>
                    </a:lnTo>
                    <a:lnTo>
                      <a:pt x="2" y="282"/>
                    </a:lnTo>
                    <a:lnTo>
                      <a:pt x="2" y="278"/>
                    </a:lnTo>
                    <a:lnTo>
                      <a:pt x="2" y="274"/>
                    </a:lnTo>
                    <a:lnTo>
                      <a:pt x="2" y="271"/>
                    </a:lnTo>
                    <a:lnTo>
                      <a:pt x="2" y="270"/>
                    </a:lnTo>
                    <a:lnTo>
                      <a:pt x="4" y="270"/>
                    </a:lnTo>
                    <a:lnTo>
                      <a:pt x="3" y="266"/>
                    </a:lnTo>
                    <a:lnTo>
                      <a:pt x="6" y="263"/>
                    </a:lnTo>
                    <a:lnTo>
                      <a:pt x="7" y="260"/>
                    </a:lnTo>
                    <a:lnTo>
                      <a:pt x="7" y="259"/>
                    </a:lnTo>
                    <a:lnTo>
                      <a:pt x="10" y="256"/>
                    </a:lnTo>
                    <a:lnTo>
                      <a:pt x="10" y="252"/>
                    </a:lnTo>
                    <a:lnTo>
                      <a:pt x="10" y="248"/>
                    </a:lnTo>
                    <a:lnTo>
                      <a:pt x="10" y="247"/>
                    </a:lnTo>
                    <a:lnTo>
                      <a:pt x="8" y="247"/>
                    </a:lnTo>
                    <a:lnTo>
                      <a:pt x="8" y="241"/>
                    </a:lnTo>
                    <a:lnTo>
                      <a:pt x="10" y="241"/>
                    </a:lnTo>
                    <a:lnTo>
                      <a:pt x="7" y="240"/>
                    </a:lnTo>
                    <a:lnTo>
                      <a:pt x="4" y="236"/>
                    </a:lnTo>
                    <a:lnTo>
                      <a:pt x="7" y="233"/>
                    </a:lnTo>
                    <a:lnTo>
                      <a:pt x="7" y="229"/>
                    </a:lnTo>
                    <a:lnTo>
                      <a:pt x="10" y="227"/>
                    </a:lnTo>
                    <a:lnTo>
                      <a:pt x="10" y="225"/>
                    </a:lnTo>
                    <a:lnTo>
                      <a:pt x="11" y="222"/>
                    </a:lnTo>
                    <a:lnTo>
                      <a:pt x="13" y="218"/>
                    </a:lnTo>
                    <a:lnTo>
                      <a:pt x="11" y="217"/>
                    </a:lnTo>
                    <a:lnTo>
                      <a:pt x="11" y="214"/>
                    </a:lnTo>
                    <a:lnTo>
                      <a:pt x="11" y="208"/>
                    </a:lnTo>
                    <a:lnTo>
                      <a:pt x="14" y="203"/>
                    </a:lnTo>
                    <a:lnTo>
                      <a:pt x="14" y="202"/>
                    </a:lnTo>
                    <a:lnTo>
                      <a:pt x="15" y="199"/>
                    </a:lnTo>
                    <a:lnTo>
                      <a:pt x="13" y="193"/>
                    </a:lnTo>
                    <a:lnTo>
                      <a:pt x="11" y="187"/>
                    </a:lnTo>
                    <a:lnTo>
                      <a:pt x="11" y="184"/>
                    </a:lnTo>
                    <a:lnTo>
                      <a:pt x="11" y="182"/>
                    </a:lnTo>
                    <a:lnTo>
                      <a:pt x="10" y="178"/>
                    </a:lnTo>
                    <a:lnTo>
                      <a:pt x="11" y="172"/>
                    </a:lnTo>
                    <a:lnTo>
                      <a:pt x="13" y="172"/>
                    </a:lnTo>
                    <a:lnTo>
                      <a:pt x="13" y="170"/>
                    </a:lnTo>
                    <a:lnTo>
                      <a:pt x="13" y="166"/>
                    </a:lnTo>
                    <a:lnTo>
                      <a:pt x="11" y="166"/>
                    </a:lnTo>
                    <a:lnTo>
                      <a:pt x="10" y="166"/>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75" name="Freeform 359"/>
              <p:cNvSpPr>
                <a:spLocks/>
              </p:cNvSpPr>
              <p:nvPr/>
            </p:nvSpPr>
            <p:spPr bwMode="auto">
              <a:xfrm>
                <a:off x="3902" y="2311"/>
                <a:ext cx="27" cy="60"/>
              </a:xfrm>
              <a:custGeom>
                <a:avLst/>
                <a:gdLst/>
                <a:ahLst/>
                <a:cxnLst>
                  <a:cxn ang="0">
                    <a:pos x="38" y="173"/>
                  </a:cxn>
                  <a:cxn ang="0">
                    <a:pos x="30" y="170"/>
                  </a:cxn>
                  <a:cxn ang="0">
                    <a:pos x="27" y="179"/>
                  </a:cxn>
                  <a:cxn ang="0">
                    <a:pos x="22" y="174"/>
                  </a:cxn>
                  <a:cxn ang="0">
                    <a:pos x="20" y="177"/>
                  </a:cxn>
                  <a:cxn ang="0">
                    <a:pos x="18" y="177"/>
                  </a:cxn>
                  <a:cxn ang="0">
                    <a:pos x="15" y="174"/>
                  </a:cxn>
                  <a:cxn ang="0">
                    <a:pos x="15" y="170"/>
                  </a:cxn>
                  <a:cxn ang="0">
                    <a:pos x="11" y="162"/>
                  </a:cxn>
                  <a:cxn ang="0">
                    <a:pos x="15" y="155"/>
                  </a:cxn>
                  <a:cxn ang="0">
                    <a:pos x="16" y="140"/>
                  </a:cxn>
                  <a:cxn ang="0">
                    <a:pos x="14" y="135"/>
                  </a:cxn>
                  <a:cxn ang="0">
                    <a:pos x="10" y="125"/>
                  </a:cxn>
                  <a:cxn ang="0">
                    <a:pos x="6" y="125"/>
                  </a:cxn>
                  <a:cxn ang="0">
                    <a:pos x="4" y="132"/>
                  </a:cxn>
                  <a:cxn ang="0">
                    <a:pos x="2" y="135"/>
                  </a:cxn>
                  <a:cxn ang="0">
                    <a:pos x="2" y="125"/>
                  </a:cxn>
                  <a:cxn ang="0">
                    <a:pos x="2" y="125"/>
                  </a:cxn>
                  <a:cxn ang="0">
                    <a:pos x="7" y="105"/>
                  </a:cxn>
                  <a:cxn ang="0">
                    <a:pos x="11" y="101"/>
                  </a:cxn>
                  <a:cxn ang="0">
                    <a:pos x="19" y="101"/>
                  </a:cxn>
                  <a:cxn ang="0">
                    <a:pos x="19" y="95"/>
                  </a:cxn>
                  <a:cxn ang="0">
                    <a:pos x="16" y="91"/>
                  </a:cxn>
                  <a:cxn ang="0">
                    <a:pos x="19" y="87"/>
                  </a:cxn>
                  <a:cxn ang="0">
                    <a:pos x="23" y="79"/>
                  </a:cxn>
                  <a:cxn ang="0">
                    <a:pos x="25" y="71"/>
                  </a:cxn>
                  <a:cxn ang="0">
                    <a:pos x="29" y="71"/>
                  </a:cxn>
                  <a:cxn ang="0">
                    <a:pos x="33" y="64"/>
                  </a:cxn>
                  <a:cxn ang="0">
                    <a:pos x="41" y="56"/>
                  </a:cxn>
                  <a:cxn ang="0">
                    <a:pos x="41" y="56"/>
                  </a:cxn>
                  <a:cxn ang="0">
                    <a:pos x="42" y="56"/>
                  </a:cxn>
                  <a:cxn ang="0">
                    <a:pos x="54" y="75"/>
                  </a:cxn>
                  <a:cxn ang="0">
                    <a:pos x="65" y="52"/>
                  </a:cxn>
                  <a:cxn ang="0">
                    <a:pos x="58" y="13"/>
                  </a:cxn>
                  <a:cxn ang="0">
                    <a:pos x="67" y="7"/>
                  </a:cxn>
                  <a:cxn ang="0">
                    <a:pos x="76" y="4"/>
                  </a:cxn>
                  <a:cxn ang="0">
                    <a:pos x="77" y="9"/>
                  </a:cxn>
                  <a:cxn ang="0">
                    <a:pos x="79" y="13"/>
                  </a:cxn>
                  <a:cxn ang="0">
                    <a:pos x="81" y="17"/>
                  </a:cxn>
                </a:cxnLst>
                <a:rect l="0" t="0" r="r" b="b"/>
                <a:pathLst>
                  <a:path w="81" h="179">
                    <a:moveTo>
                      <a:pt x="41" y="173"/>
                    </a:moveTo>
                    <a:lnTo>
                      <a:pt x="38" y="173"/>
                    </a:lnTo>
                    <a:lnTo>
                      <a:pt x="35" y="170"/>
                    </a:lnTo>
                    <a:lnTo>
                      <a:pt x="30" y="170"/>
                    </a:lnTo>
                    <a:lnTo>
                      <a:pt x="29" y="177"/>
                    </a:lnTo>
                    <a:lnTo>
                      <a:pt x="27" y="179"/>
                    </a:lnTo>
                    <a:lnTo>
                      <a:pt x="25" y="177"/>
                    </a:lnTo>
                    <a:lnTo>
                      <a:pt x="22" y="174"/>
                    </a:lnTo>
                    <a:lnTo>
                      <a:pt x="20" y="174"/>
                    </a:lnTo>
                    <a:lnTo>
                      <a:pt x="20" y="177"/>
                    </a:lnTo>
                    <a:lnTo>
                      <a:pt x="19" y="177"/>
                    </a:lnTo>
                    <a:lnTo>
                      <a:pt x="18" y="177"/>
                    </a:lnTo>
                    <a:lnTo>
                      <a:pt x="16" y="177"/>
                    </a:lnTo>
                    <a:lnTo>
                      <a:pt x="15" y="174"/>
                    </a:lnTo>
                    <a:lnTo>
                      <a:pt x="15" y="173"/>
                    </a:lnTo>
                    <a:lnTo>
                      <a:pt x="15" y="170"/>
                    </a:lnTo>
                    <a:lnTo>
                      <a:pt x="14" y="166"/>
                    </a:lnTo>
                    <a:lnTo>
                      <a:pt x="11" y="162"/>
                    </a:lnTo>
                    <a:lnTo>
                      <a:pt x="15" y="158"/>
                    </a:lnTo>
                    <a:lnTo>
                      <a:pt x="15" y="155"/>
                    </a:lnTo>
                    <a:lnTo>
                      <a:pt x="19" y="140"/>
                    </a:lnTo>
                    <a:lnTo>
                      <a:pt x="16" y="140"/>
                    </a:lnTo>
                    <a:lnTo>
                      <a:pt x="15" y="139"/>
                    </a:lnTo>
                    <a:lnTo>
                      <a:pt x="14" y="135"/>
                    </a:lnTo>
                    <a:lnTo>
                      <a:pt x="11" y="125"/>
                    </a:lnTo>
                    <a:lnTo>
                      <a:pt x="10" y="125"/>
                    </a:lnTo>
                    <a:lnTo>
                      <a:pt x="7" y="125"/>
                    </a:lnTo>
                    <a:lnTo>
                      <a:pt x="6" y="125"/>
                    </a:lnTo>
                    <a:lnTo>
                      <a:pt x="6" y="131"/>
                    </a:lnTo>
                    <a:lnTo>
                      <a:pt x="4" y="132"/>
                    </a:lnTo>
                    <a:lnTo>
                      <a:pt x="4" y="135"/>
                    </a:lnTo>
                    <a:lnTo>
                      <a:pt x="2" y="135"/>
                    </a:lnTo>
                    <a:lnTo>
                      <a:pt x="2" y="131"/>
                    </a:lnTo>
                    <a:lnTo>
                      <a:pt x="2" y="125"/>
                    </a:lnTo>
                    <a:lnTo>
                      <a:pt x="0" y="125"/>
                    </a:lnTo>
                    <a:lnTo>
                      <a:pt x="2" y="125"/>
                    </a:lnTo>
                    <a:lnTo>
                      <a:pt x="4" y="110"/>
                    </a:lnTo>
                    <a:lnTo>
                      <a:pt x="7" y="105"/>
                    </a:lnTo>
                    <a:lnTo>
                      <a:pt x="11" y="102"/>
                    </a:lnTo>
                    <a:lnTo>
                      <a:pt x="11" y="101"/>
                    </a:lnTo>
                    <a:lnTo>
                      <a:pt x="16" y="102"/>
                    </a:lnTo>
                    <a:lnTo>
                      <a:pt x="19" y="101"/>
                    </a:lnTo>
                    <a:lnTo>
                      <a:pt x="22" y="95"/>
                    </a:lnTo>
                    <a:lnTo>
                      <a:pt x="19" y="95"/>
                    </a:lnTo>
                    <a:lnTo>
                      <a:pt x="16" y="95"/>
                    </a:lnTo>
                    <a:lnTo>
                      <a:pt x="16" y="91"/>
                    </a:lnTo>
                    <a:lnTo>
                      <a:pt x="19" y="90"/>
                    </a:lnTo>
                    <a:lnTo>
                      <a:pt x="19" y="87"/>
                    </a:lnTo>
                    <a:lnTo>
                      <a:pt x="20" y="86"/>
                    </a:lnTo>
                    <a:lnTo>
                      <a:pt x="23" y="79"/>
                    </a:lnTo>
                    <a:lnTo>
                      <a:pt x="23" y="76"/>
                    </a:lnTo>
                    <a:lnTo>
                      <a:pt x="25" y="71"/>
                    </a:lnTo>
                    <a:lnTo>
                      <a:pt x="27" y="71"/>
                    </a:lnTo>
                    <a:lnTo>
                      <a:pt x="29" y="71"/>
                    </a:lnTo>
                    <a:lnTo>
                      <a:pt x="30" y="68"/>
                    </a:lnTo>
                    <a:lnTo>
                      <a:pt x="33" y="64"/>
                    </a:lnTo>
                    <a:lnTo>
                      <a:pt x="38" y="60"/>
                    </a:lnTo>
                    <a:lnTo>
                      <a:pt x="41" y="56"/>
                    </a:lnTo>
                    <a:lnTo>
                      <a:pt x="39" y="56"/>
                    </a:lnTo>
                    <a:lnTo>
                      <a:pt x="41" y="56"/>
                    </a:lnTo>
                    <a:lnTo>
                      <a:pt x="39" y="56"/>
                    </a:lnTo>
                    <a:lnTo>
                      <a:pt x="42" y="56"/>
                    </a:lnTo>
                    <a:lnTo>
                      <a:pt x="44" y="76"/>
                    </a:lnTo>
                    <a:lnTo>
                      <a:pt x="54" y="75"/>
                    </a:lnTo>
                    <a:lnTo>
                      <a:pt x="62" y="79"/>
                    </a:lnTo>
                    <a:lnTo>
                      <a:pt x="65" y="52"/>
                    </a:lnTo>
                    <a:lnTo>
                      <a:pt x="54" y="15"/>
                    </a:lnTo>
                    <a:lnTo>
                      <a:pt x="58" y="13"/>
                    </a:lnTo>
                    <a:lnTo>
                      <a:pt x="61" y="0"/>
                    </a:lnTo>
                    <a:lnTo>
                      <a:pt x="67" y="7"/>
                    </a:lnTo>
                    <a:lnTo>
                      <a:pt x="72" y="2"/>
                    </a:lnTo>
                    <a:lnTo>
                      <a:pt x="76" y="4"/>
                    </a:lnTo>
                    <a:lnTo>
                      <a:pt x="77" y="7"/>
                    </a:lnTo>
                    <a:lnTo>
                      <a:pt x="77" y="9"/>
                    </a:lnTo>
                    <a:lnTo>
                      <a:pt x="77" y="11"/>
                    </a:lnTo>
                    <a:lnTo>
                      <a:pt x="79" y="13"/>
                    </a:lnTo>
                    <a:lnTo>
                      <a:pt x="80" y="17"/>
                    </a:lnTo>
                    <a:lnTo>
                      <a:pt x="81" y="17"/>
                    </a:lnTo>
                    <a:lnTo>
                      <a:pt x="76" y="7"/>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74" name="Freeform 358"/>
              <p:cNvSpPr>
                <a:spLocks/>
              </p:cNvSpPr>
              <p:nvPr/>
            </p:nvSpPr>
            <p:spPr bwMode="auto">
              <a:xfrm>
                <a:off x="3806" y="2191"/>
                <a:ext cx="109" cy="368"/>
              </a:xfrm>
              <a:custGeom>
                <a:avLst/>
                <a:gdLst/>
                <a:ahLst/>
                <a:cxnLst>
                  <a:cxn ang="0">
                    <a:pos x="0" y="440"/>
                  </a:cxn>
                  <a:cxn ang="0">
                    <a:pos x="21" y="482"/>
                  </a:cxn>
                  <a:cxn ang="0">
                    <a:pos x="31" y="482"/>
                  </a:cxn>
                  <a:cxn ang="0">
                    <a:pos x="35" y="521"/>
                  </a:cxn>
                  <a:cxn ang="0">
                    <a:pos x="47" y="510"/>
                  </a:cxn>
                  <a:cxn ang="0">
                    <a:pos x="52" y="525"/>
                  </a:cxn>
                  <a:cxn ang="0">
                    <a:pos x="52" y="552"/>
                  </a:cxn>
                  <a:cxn ang="0">
                    <a:pos x="63" y="567"/>
                  </a:cxn>
                  <a:cxn ang="0">
                    <a:pos x="66" y="571"/>
                  </a:cxn>
                  <a:cxn ang="0">
                    <a:pos x="75" y="609"/>
                  </a:cxn>
                  <a:cxn ang="0">
                    <a:pos x="84" y="672"/>
                  </a:cxn>
                  <a:cxn ang="0">
                    <a:pos x="73" y="727"/>
                  </a:cxn>
                  <a:cxn ang="0">
                    <a:pos x="86" y="733"/>
                  </a:cxn>
                  <a:cxn ang="0">
                    <a:pos x="94" y="737"/>
                  </a:cxn>
                  <a:cxn ang="0">
                    <a:pos x="101" y="733"/>
                  </a:cxn>
                  <a:cxn ang="0">
                    <a:pos x="104" y="746"/>
                  </a:cxn>
                  <a:cxn ang="0">
                    <a:pos x="113" y="748"/>
                  </a:cxn>
                  <a:cxn ang="0">
                    <a:pos x="130" y="737"/>
                  </a:cxn>
                  <a:cxn ang="0">
                    <a:pos x="147" y="703"/>
                  </a:cxn>
                  <a:cxn ang="0">
                    <a:pos x="172" y="669"/>
                  </a:cxn>
                  <a:cxn ang="0">
                    <a:pos x="180" y="683"/>
                  </a:cxn>
                  <a:cxn ang="0">
                    <a:pos x="203" y="714"/>
                  </a:cxn>
                  <a:cxn ang="0">
                    <a:pos x="203" y="787"/>
                  </a:cxn>
                  <a:cxn ang="0">
                    <a:pos x="211" y="826"/>
                  </a:cxn>
                  <a:cxn ang="0">
                    <a:pos x="215" y="880"/>
                  </a:cxn>
                  <a:cxn ang="0">
                    <a:pos x="219" y="867"/>
                  </a:cxn>
                  <a:cxn ang="0">
                    <a:pos x="229" y="908"/>
                  </a:cxn>
                  <a:cxn ang="0">
                    <a:pos x="235" y="952"/>
                  </a:cxn>
                  <a:cxn ang="0">
                    <a:pos x="239" y="979"/>
                  </a:cxn>
                  <a:cxn ang="0">
                    <a:pos x="242" y="998"/>
                  </a:cxn>
                  <a:cxn ang="0">
                    <a:pos x="238" y="1042"/>
                  </a:cxn>
                  <a:cxn ang="0">
                    <a:pos x="233" y="1081"/>
                  </a:cxn>
                  <a:cxn ang="0">
                    <a:pos x="246" y="1057"/>
                  </a:cxn>
                  <a:cxn ang="0">
                    <a:pos x="272" y="1001"/>
                  </a:cxn>
                  <a:cxn ang="0">
                    <a:pos x="257" y="941"/>
                  </a:cxn>
                  <a:cxn ang="0">
                    <a:pos x="250" y="871"/>
                  </a:cxn>
                  <a:cxn ang="0">
                    <a:pos x="220" y="814"/>
                  </a:cxn>
                  <a:cxn ang="0">
                    <a:pos x="233" y="763"/>
                  </a:cxn>
                  <a:cxn ang="0">
                    <a:pos x="239" y="727"/>
                  </a:cxn>
                  <a:cxn ang="0">
                    <a:pos x="229" y="687"/>
                  </a:cxn>
                  <a:cxn ang="0">
                    <a:pos x="203" y="624"/>
                  </a:cxn>
                  <a:cxn ang="0">
                    <a:pos x="197" y="597"/>
                  </a:cxn>
                  <a:cxn ang="0">
                    <a:pos x="212" y="529"/>
                  </a:cxn>
                  <a:cxn ang="0">
                    <a:pos x="248" y="523"/>
                  </a:cxn>
                  <a:cxn ang="0">
                    <a:pos x="277" y="489"/>
                  </a:cxn>
                  <a:cxn ang="0">
                    <a:pos x="311" y="440"/>
                  </a:cxn>
                  <a:cxn ang="0">
                    <a:pos x="296" y="421"/>
                  </a:cxn>
                  <a:cxn ang="0">
                    <a:pos x="257" y="374"/>
                  </a:cxn>
                  <a:cxn ang="0">
                    <a:pos x="245" y="321"/>
                  </a:cxn>
                  <a:cxn ang="0">
                    <a:pos x="210" y="271"/>
                  </a:cxn>
                  <a:cxn ang="0">
                    <a:pos x="203" y="216"/>
                  </a:cxn>
                  <a:cxn ang="0">
                    <a:pos x="235" y="151"/>
                  </a:cxn>
                  <a:cxn ang="0">
                    <a:pos x="238" y="58"/>
                  </a:cxn>
                  <a:cxn ang="0">
                    <a:pos x="197" y="0"/>
                  </a:cxn>
                  <a:cxn ang="0">
                    <a:pos x="178" y="47"/>
                  </a:cxn>
                  <a:cxn ang="0">
                    <a:pos x="166" y="73"/>
                  </a:cxn>
                  <a:cxn ang="0">
                    <a:pos x="109" y="115"/>
                  </a:cxn>
                  <a:cxn ang="0">
                    <a:pos x="88" y="189"/>
                  </a:cxn>
                  <a:cxn ang="0">
                    <a:pos x="75" y="250"/>
                  </a:cxn>
                  <a:cxn ang="0">
                    <a:pos x="40" y="268"/>
                  </a:cxn>
                  <a:cxn ang="0">
                    <a:pos x="33" y="336"/>
                  </a:cxn>
                  <a:cxn ang="0">
                    <a:pos x="25" y="393"/>
                  </a:cxn>
                </a:cxnLst>
                <a:rect l="0" t="0" r="r" b="b"/>
                <a:pathLst>
                  <a:path w="329" h="1105">
                    <a:moveTo>
                      <a:pt x="13" y="393"/>
                    </a:moveTo>
                    <a:lnTo>
                      <a:pt x="14" y="398"/>
                    </a:lnTo>
                    <a:lnTo>
                      <a:pt x="13" y="403"/>
                    </a:lnTo>
                    <a:lnTo>
                      <a:pt x="13" y="413"/>
                    </a:lnTo>
                    <a:lnTo>
                      <a:pt x="14" y="422"/>
                    </a:lnTo>
                    <a:lnTo>
                      <a:pt x="16" y="432"/>
                    </a:lnTo>
                    <a:lnTo>
                      <a:pt x="13" y="433"/>
                    </a:lnTo>
                    <a:lnTo>
                      <a:pt x="13" y="432"/>
                    </a:lnTo>
                    <a:lnTo>
                      <a:pt x="12" y="428"/>
                    </a:lnTo>
                    <a:lnTo>
                      <a:pt x="9" y="429"/>
                    </a:lnTo>
                    <a:lnTo>
                      <a:pt x="6" y="429"/>
                    </a:lnTo>
                    <a:lnTo>
                      <a:pt x="5" y="425"/>
                    </a:lnTo>
                    <a:lnTo>
                      <a:pt x="5" y="422"/>
                    </a:lnTo>
                    <a:lnTo>
                      <a:pt x="2" y="425"/>
                    </a:lnTo>
                    <a:lnTo>
                      <a:pt x="0" y="425"/>
                    </a:lnTo>
                    <a:lnTo>
                      <a:pt x="0" y="429"/>
                    </a:lnTo>
                    <a:lnTo>
                      <a:pt x="0" y="432"/>
                    </a:lnTo>
                    <a:lnTo>
                      <a:pt x="0" y="436"/>
                    </a:lnTo>
                    <a:lnTo>
                      <a:pt x="0" y="437"/>
                    </a:lnTo>
                    <a:lnTo>
                      <a:pt x="0" y="440"/>
                    </a:lnTo>
                    <a:lnTo>
                      <a:pt x="0" y="447"/>
                    </a:lnTo>
                    <a:lnTo>
                      <a:pt x="1" y="452"/>
                    </a:lnTo>
                    <a:lnTo>
                      <a:pt x="5" y="463"/>
                    </a:lnTo>
                    <a:lnTo>
                      <a:pt x="5" y="467"/>
                    </a:lnTo>
                    <a:lnTo>
                      <a:pt x="8" y="470"/>
                    </a:lnTo>
                    <a:lnTo>
                      <a:pt x="9" y="471"/>
                    </a:lnTo>
                    <a:lnTo>
                      <a:pt x="10" y="478"/>
                    </a:lnTo>
                    <a:lnTo>
                      <a:pt x="14" y="482"/>
                    </a:lnTo>
                    <a:lnTo>
                      <a:pt x="17" y="493"/>
                    </a:lnTo>
                    <a:lnTo>
                      <a:pt x="17" y="496"/>
                    </a:lnTo>
                    <a:lnTo>
                      <a:pt x="17" y="493"/>
                    </a:lnTo>
                    <a:lnTo>
                      <a:pt x="17" y="489"/>
                    </a:lnTo>
                    <a:lnTo>
                      <a:pt x="17" y="482"/>
                    </a:lnTo>
                    <a:lnTo>
                      <a:pt x="17" y="481"/>
                    </a:lnTo>
                    <a:lnTo>
                      <a:pt x="17" y="474"/>
                    </a:lnTo>
                    <a:lnTo>
                      <a:pt x="14" y="467"/>
                    </a:lnTo>
                    <a:lnTo>
                      <a:pt x="17" y="474"/>
                    </a:lnTo>
                    <a:lnTo>
                      <a:pt x="18" y="482"/>
                    </a:lnTo>
                    <a:lnTo>
                      <a:pt x="21" y="482"/>
                    </a:lnTo>
                    <a:lnTo>
                      <a:pt x="21" y="481"/>
                    </a:lnTo>
                    <a:lnTo>
                      <a:pt x="23" y="482"/>
                    </a:lnTo>
                    <a:lnTo>
                      <a:pt x="21" y="482"/>
                    </a:lnTo>
                    <a:lnTo>
                      <a:pt x="23" y="486"/>
                    </a:lnTo>
                    <a:lnTo>
                      <a:pt x="24" y="486"/>
                    </a:lnTo>
                    <a:lnTo>
                      <a:pt x="25" y="486"/>
                    </a:lnTo>
                    <a:lnTo>
                      <a:pt x="25" y="489"/>
                    </a:lnTo>
                    <a:lnTo>
                      <a:pt x="24" y="493"/>
                    </a:lnTo>
                    <a:lnTo>
                      <a:pt x="21" y="493"/>
                    </a:lnTo>
                    <a:lnTo>
                      <a:pt x="21" y="496"/>
                    </a:lnTo>
                    <a:lnTo>
                      <a:pt x="24" y="504"/>
                    </a:lnTo>
                    <a:lnTo>
                      <a:pt x="25" y="504"/>
                    </a:lnTo>
                    <a:lnTo>
                      <a:pt x="25" y="500"/>
                    </a:lnTo>
                    <a:lnTo>
                      <a:pt x="28" y="493"/>
                    </a:lnTo>
                    <a:lnTo>
                      <a:pt x="29" y="482"/>
                    </a:lnTo>
                    <a:lnTo>
                      <a:pt x="31" y="478"/>
                    </a:lnTo>
                    <a:lnTo>
                      <a:pt x="29" y="482"/>
                    </a:lnTo>
                    <a:lnTo>
                      <a:pt x="29" y="486"/>
                    </a:lnTo>
                    <a:lnTo>
                      <a:pt x="31" y="486"/>
                    </a:lnTo>
                    <a:lnTo>
                      <a:pt x="31" y="482"/>
                    </a:lnTo>
                    <a:lnTo>
                      <a:pt x="32" y="482"/>
                    </a:lnTo>
                    <a:lnTo>
                      <a:pt x="31" y="486"/>
                    </a:lnTo>
                    <a:lnTo>
                      <a:pt x="32" y="486"/>
                    </a:lnTo>
                    <a:lnTo>
                      <a:pt x="29" y="489"/>
                    </a:lnTo>
                    <a:lnTo>
                      <a:pt x="29" y="493"/>
                    </a:lnTo>
                    <a:lnTo>
                      <a:pt x="28" y="496"/>
                    </a:lnTo>
                    <a:lnTo>
                      <a:pt x="28" y="500"/>
                    </a:lnTo>
                    <a:lnTo>
                      <a:pt x="28" y="501"/>
                    </a:lnTo>
                    <a:lnTo>
                      <a:pt x="29" y="500"/>
                    </a:lnTo>
                    <a:lnTo>
                      <a:pt x="32" y="496"/>
                    </a:lnTo>
                    <a:lnTo>
                      <a:pt x="32" y="500"/>
                    </a:lnTo>
                    <a:lnTo>
                      <a:pt x="31" y="501"/>
                    </a:lnTo>
                    <a:lnTo>
                      <a:pt x="31" y="500"/>
                    </a:lnTo>
                    <a:lnTo>
                      <a:pt x="31" y="501"/>
                    </a:lnTo>
                    <a:lnTo>
                      <a:pt x="27" y="504"/>
                    </a:lnTo>
                    <a:lnTo>
                      <a:pt x="28" y="506"/>
                    </a:lnTo>
                    <a:lnTo>
                      <a:pt x="31" y="510"/>
                    </a:lnTo>
                    <a:lnTo>
                      <a:pt x="32" y="519"/>
                    </a:lnTo>
                    <a:lnTo>
                      <a:pt x="33" y="519"/>
                    </a:lnTo>
                    <a:lnTo>
                      <a:pt x="35" y="521"/>
                    </a:lnTo>
                    <a:lnTo>
                      <a:pt x="33" y="519"/>
                    </a:lnTo>
                    <a:lnTo>
                      <a:pt x="32" y="512"/>
                    </a:lnTo>
                    <a:lnTo>
                      <a:pt x="32" y="510"/>
                    </a:lnTo>
                    <a:lnTo>
                      <a:pt x="33" y="510"/>
                    </a:lnTo>
                    <a:lnTo>
                      <a:pt x="36" y="519"/>
                    </a:lnTo>
                    <a:lnTo>
                      <a:pt x="37" y="519"/>
                    </a:lnTo>
                    <a:lnTo>
                      <a:pt x="35" y="515"/>
                    </a:lnTo>
                    <a:lnTo>
                      <a:pt x="33" y="506"/>
                    </a:lnTo>
                    <a:lnTo>
                      <a:pt x="35" y="506"/>
                    </a:lnTo>
                    <a:lnTo>
                      <a:pt x="37" y="506"/>
                    </a:lnTo>
                    <a:lnTo>
                      <a:pt x="39" y="506"/>
                    </a:lnTo>
                    <a:lnTo>
                      <a:pt x="40" y="504"/>
                    </a:lnTo>
                    <a:lnTo>
                      <a:pt x="40" y="506"/>
                    </a:lnTo>
                    <a:lnTo>
                      <a:pt x="42" y="510"/>
                    </a:lnTo>
                    <a:lnTo>
                      <a:pt x="42" y="506"/>
                    </a:lnTo>
                    <a:lnTo>
                      <a:pt x="43" y="510"/>
                    </a:lnTo>
                    <a:lnTo>
                      <a:pt x="44" y="512"/>
                    </a:lnTo>
                    <a:lnTo>
                      <a:pt x="44" y="510"/>
                    </a:lnTo>
                    <a:lnTo>
                      <a:pt x="46" y="510"/>
                    </a:lnTo>
                    <a:lnTo>
                      <a:pt x="47" y="510"/>
                    </a:lnTo>
                    <a:lnTo>
                      <a:pt x="47" y="512"/>
                    </a:lnTo>
                    <a:lnTo>
                      <a:pt x="47" y="515"/>
                    </a:lnTo>
                    <a:lnTo>
                      <a:pt x="48" y="515"/>
                    </a:lnTo>
                    <a:lnTo>
                      <a:pt x="48" y="516"/>
                    </a:lnTo>
                    <a:lnTo>
                      <a:pt x="50" y="516"/>
                    </a:lnTo>
                    <a:lnTo>
                      <a:pt x="50" y="515"/>
                    </a:lnTo>
                    <a:lnTo>
                      <a:pt x="52" y="515"/>
                    </a:lnTo>
                    <a:lnTo>
                      <a:pt x="56" y="515"/>
                    </a:lnTo>
                    <a:lnTo>
                      <a:pt x="52" y="515"/>
                    </a:lnTo>
                    <a:lnTo>
                      <a:pt x="56" y="516"/>
                    </a:lnTo>
                    <a:lnTo>
                      <a:pt x="52" y="519"/>
                    </a:lnTo>
                    <a:lnTo>
                      <a:pt x="51" y="519"/>
                    </a:lnTo>
                    <a:lnTo>
                      <a:pt x="50" y="523"/>
                    </a:lnTo>
                    <a:lnTo>
                      <a:pt x="50" y="527"/>
                    </a:lnTo>
                    <a:lnTo>
                      <a:pt x="51" y="523"/>
                    </a:lnTo>
                    <a:lnTo>
                      <a:pt x="51" y="527"/>
                    </a:lnTo>
                    <a:lnTo>
                      <a:pt x="52" y="527"/>
                    </a:lnTo>
                    <a:lnTo>
                      <a:pt x="52" y="523"/>
                    </a:lnTo>
                    <a:lnTo>
                      <a:pt x="56" y="523"/>
                    </a:lnTo>
                    <a:lnTo>
                      <a:pt x="52" y="525"/>
                    </a:lnTo>
                    <a:lnTo>
                      <a:pt x="52" y="527"/>
                    </a:lnTo>
                    <a:lnTo>
                      <a:pt x="52" y="529"/>
                    </a:lnTo>
                    <a:lnTo>
                      <a:pt x="56" y="529"/>
                    </a:lnTo>
                    <a:lnTo>
                      <a:pt x="56" y="525"/>
                    </a:lnTo>
                    <a:lnTo>
                      <a:pt x="58" y="527"/>
                    </a:lnTo>
                    <a:lnTo>
                      <a:pt x="56" y="529"/>
                    </a:lnTo>
                    <a:lnTo>
                      <a:pt x="56" y="531"/>
                    </a:lnTo>
                    <a:lnTo>
                      <a:pt x="56" y="534"/>
                    </a:lnTo>
                    <a:lnTo>
                      <a:pt x="60" y="538"/>
                    </a:lnTo>
                    <a:lnTo>
                      <a:pt x="62" y="538"/>
                    </a:lnTo>
                    <a:lnTo>
                      <a:pt x="60" y="540"/>
                    </a:lnTo>
                    <a:lnTo>
                      <a:pt x="63" y="540"/>
                    </a:lnTo>
                    <a:lnTo>
                      <a:pt x="65" y="540"/>
                    </a:lnTo>
                    <a:lnTo>
                      <a:pt x="65" y="542"/>
                    </a:lnTo>
                    <a:lnTo>
                      <a:pt x="65" y="544"/>
                    </a:lnTo>
                    <a:lnTo>
                      <a:pt x="60" y="552"/>
                    </a:lnTo>
                    <a:lnTo>
                      <a:pt x="58" y="555"/>
                    </a:lnTo>
                    <a:lnTo>
                      <a:pt x="56" y="552"/>
                    </a:lnTo>
                    <a:lnTo>
                      <a:pt x="52" y="552"/>
                    </a:lnTo>
                    <a:lnTo>
                      <a:pt x="50" y="550"/>
                    </a:lnTo>
                    <a:lnTo>
                      <a:pt x="51" y="548"/>
                    </a:lnTo>
                    <a:lnTo>
                      <a:pt x="50" y="542"/>
                    </a:lnTo>
                    <a:lnTo>
                      <a:pt x="48" y="542"/>
                    </a:lnTo>
                    <a:lnTo>
                      <a:pt x="46" y="542"/>
                    </a:lnTo>
                    <a:lnTo>
                      <a:pt x="46" y="544"/>
                    </a:lnTo>
                    <a:lnTo>
                      <a:pt x="46" y="548"/>
                    </a:lnTo>
                    <a:lnTo>
                      <a:pt x="46" y="550"/>
                    </a:lnTo>
                    <a:lnTo>
                      <a:pt x="48" y="557"/>
                    </a:lnTo>
                    <a:lnTo>
                      <a:pt x="50" y="559"/>
                    </a:lnTo>
                    <a:lnTo>
                      <a:pt x="52" y="561"/>
                    </a:lnTo>
                    <a:lnTo>
                      <a:pt x="52" y="565"/>
                    </a:lnTo>
                    <a:lnTo>
                      <a:pt x="52" y="567"/>
                    </a:lnTo>
                    <a:lnTo>
                      <a:pt x="56" y="571"/>
                    </a:lnTo>
                    <a:lnTo>
                      <a:pt x="59" y="571"/>
                    </a:lnTo>
                    <a:lnTo>
                      <a:pt x="62" y="578"/>
                    </a:lnTo>
                    <a:lnTo>
                      <a:pt x="62" y="576"/>
                    </a:lnTo>
                    <a:lnTo>
                      <a:pt x="63" y="576"/>
                    </a:lnTo>
                    <a:lnTo>
                      <a:pt x="65" y="571"/>
                    </a:lnTo>
                    <a:lnTo>
                      <a:pt x="63" y="567"/>
                    </a:lnTo>
                    <a:lnTo>
                      <a:pt x="63" y="565"/>
                    </a:lnTo>
                    <a:lnTo>
                      <a:pt x="63" y="563"/>
                    </a:lnTo>
                    <a:lnTo>
                      <a:pt x="60" y="557"/>
                    </a:lnTo>
                    <a:lnTo>
                      <a:pt x="62" y="557"/>
                    </a:lnTo>
                    <a:lnTo>
                      <a:pt x="62" y="559"/>
                    </a:lnTo>
                    <a:lnTo>
                      <a:pt x="63" y="561"/>
                    </a:lnTo>
                    <a:lnTo>
                      <a:pt x="65" y="561"/>
                    </a:lnTo>
                    <a:lnTo>
                      <a:pt x="66" y="557"/>
                    </a:lnTo>
                    <a:lnTo>
                      <a:pt x="66" y="550"/>
                    </a:lnTo>
                    <a:lnTo>
                      <a:pt x="67" y="544"/>
                    </a:lnTo>
                    <a:lnTo>
                      <a:pt x="69" y="544"/>
                    </a:lnTo>
                    <a:lnTo>
                      <a:pt x="66" y="552"/>
                    </a:lnTo>
                    <a:lnTo>
                      <a:pt x="67" y="555"/>
                    </a:lnTo>
                    <a:lnTo>
                      <a:pt x="66" y="561"/>
                    </a:lnTo>
                    <a:lnTo>
                      <a:pt x="66" y="563"/>
                    </a:lnTo>
                    <a:lnTo>
                      <a:pt x="69" y="563"/>
                    </a:lnTo>
                    <a:lnTo>
                      <a:pt x="66" y="565"/>
                    </a:lnTo>
                    <a:lnTo>
                      <a:pt x="67" y="567"/>
                    </a:lnTo>
                    <a:lnTo>
                      <a:pt x="66" y="570"/>
                    </a:lnTo>
                    <a:lnTo>
                      <a:pt x="66" y="571"/>
                    </a:lnTo>
                    <a:lnTo>
                      <a:pt x="66" y="576"/>
                    </a:lnTo>
                    <a:lnTo>
                      <a:pt x="66" y="578"/>
                    </a:lnTo>
                    <a:lnTo>
                      <a:pt x="69" y="580"/>
                    </a:lnTo>
                    <a:lnTo>
                      <a:pt x="70" y="578"/>
                    </a:lnTo>
                    <a:lnTo>
                      <a:pt x="71" y="578"/>
                    </a:lnTo>
                    <a:lnTo>
                      <a:pt x="71" y="580"/>
                    </a:lnTo>
                    <a:lnTo>
                      <a:pt x="71" y="582"/>
                    </a:lnTo>
                    <a:lnTo>
                      <a:pt x="71" y="585"/>
                    </a:lnTo>
                    <a:lnTo>
                      <a:pt x="74" y="582"/>
                    </a:lnTo>
                    <a:lnTo>
                      <a:pt x="75" y="585"/>
                    </a:lnTo>
                    <a:lnTo>
                      <a:pt x="71" y="585"/>
                    </a:lnTo>
                    <a:lnTo>
                      <a:pt x="73" y="589"/>
                    </a:lnTo>
                    <a:lnTo>
                      <a:pt x="75" y="597"/>
                    </a:lnTo>
                    <a:lnTo>
                      <a:pt x="74" y="597"/>
                    </a:lnTo>
                    <a:lnTo>
                      <a:pt x="75" y="604"/>
                    </a:lnTo>
                    <a:lnTo>
                      <a:pt x="77" y="605"/>
                    </a:lnTo>
                    <a:lnTo>
                      <a:pt x="79" y="608"/>
                    </a:lnTo>
                    <a:lnTo>
                      <a:pt x="79" y="609"/>
                    </a:lnTo>
                    <a:lnTo>
                      <a:pt x="78" y="609"/>
                    </a:lnTo>
                    <a:lnTo>
                      <a:pt x="75" y="609"/>
                    </a:lnTo>
                    <a:lnTo>
                      <a:pt x="75" y="615"/>
                    </a:lnTo>
                    <a:lnTo>
                      <a:pt x="79" y="615"/>
                    </a:lnTo>
                    <a:lnTo>
                      <a:pt x="81" y="615"/>
                    </a:lnTo>
                    <a:lnTo>
                      <a:pt x="81" y="619"/>
                    </a:lnTo>
                    <a:lnTo>
                      <a:pt x="81" y="624"/>
                    </a:lnTo>
                    <a:lnTo>
                      <a:pt x="81" y="627"/>
                    </a:lnTo>
                    <a:lnTo>
                      <a:pt x="81" y="634"/>
                    </a:lnTo>
                    <a:lnTo>
                      <a:pt x="81" y="638"/>
                    </a:lnTo>
                    <a:lnTo>
                      <a:pt x="85" y="642"/>
                    </a:lnTo>
                    <a:lnTo>
                      <a:pt x="86" y="650"/>
                    </a:lnTo>
                    <a:lnTo>
                      <a:pt x="86" y="657"/>
                    </a:lnTo>
                    <a:lnTo>
                      <a:pt x="86" y="653"/>
                    </a:lnTo>
                    <a:lnTo>
                      <a:pt x="85" y="657"/>
                    </a:lnTo>
                    <a:lnTo>
                      <a:pt x="86" y="657"/>
                    </a:lnTo>
                    <a:lnTo>
                      <a:pt x="86" y="664"/>
                    </a:lnTo>
                    <a:lnTo>
                      <a:pt x="86" y="668"/>
                    </a:lnTo>
                    <a:lnTo>
                      <a:pt x="86" y="669"/>
                    </a:lnTo>
                    <a:lnTo>
                      <a:pt x="85" y="669"/>
                    </a:lnTo>
                    <a:lnTo>
                      <a:pt x="85" y="672"/>
                    </a:lnTo>
                    <a:lnTo>
                      <a:pt x="84" y="672"/>
                    </a:lnTo>
                    <a:lnTo>
                      <a:pt x="82" y="676"/>
                    </a:lnTo>
                    <a:lnTo>
                      <a:pt x="85" y="676"/>
                    </a:lnTo>
                    <a:lnTo>
                      <a:pt x="85" y="679"/>
                    </a:lnTo>
                    <a:lnTo>
                      <a:pt x="81" y="676"/>
                    </a:lnTo>
                    <a:lnTo>
                      <a:pt x="81" y="679"/>
                    </a:lnTo>
                    <a:lnTo>
                      <a:pt x="81" y="680"/>
                    </a:lnTo>
                    <a:lnTo>
                      <a:pt x="81" y="683"/>
                    </a:lnTo>
                    <a:lnTo>
                      <a:pt x="81" y="691"/>
                    </a:lnTo>
                    <a:lnTo>
                      <a:pt x="81" y="693"/>
                    </a:lnTo>
                    <a:lnTo>
                      <a:pt x="78" y="693"/>
                    </a:lnTo>
                    <a:lnTo>
                      <a:pt x="79" y="702"/>
                    </a:lnTo>
                    <a:lnTo>
                      <a:pt x="77" y="706"/>
                    </a:lnTo>
                    <a:lnTo>
                      <a:pt x="77" y="710"/>
                    </a:lnTo>
                    <a:lnTo>
                      <a:pt x="75" y="712"/>
                    </a:lnTo>
                    <a:lnTo>
                      <a:pt x="77" y="714"/>
                    </a:lnTo>
                    <a:lnTo>
                      <a:pt x="75" y="716"/>
                    </a:lnTo>
                    <a:lnTo>
                      <a:pt x="75" y="714"/>
                    </a:lnTo>
                    <a:lnTo>
                      <a:pt x="75" y="718"/>
                    </a:lnTo>
                    <a:lnTo>
                      <a:pt x="74" y="725"/>
                    </a:lnTo>
                    <a:lnTo>
                      <a:pt x="73" y="727"/>
                    </a:lnTo>
                    <a:lnTo>
                      <a:pt x="74" y="731"/>
                    </a:lnTo>
                    <a:lnTo>
                      <a:pt x="73" y="733"/>
                    </a:lnTo>
                    <a:lnTo>
                      <a:pt x="71" y="746"/>
                    </a:lnTo>
                    <a:lnTo>
                      <a:pt x="74" y="748"/>
                    </a:lnTo>
                    <a:lnTo>
                      <a:pt x="75" y="748"/>
                    </a:lnTo>
                    <a:lnTo>
                      <a:pt x="77" y="746"/>
                    </a:lnTo>
                    <a:lnTo>
                      <a:pt x="81" y="744"/>
                    </a:lnTo>
                    <a:lnTo>
                      <a:pt x="81" y="740"/>
                    </a:lnTo>
                    <a:lnTo>
                      <a:pt x="84" y="735"/>
                    </a:lnTo>
                    <a:lnTo>
                      <a:pt x="84" y="729"/>
                    </a:lnTo>
                    <a:lnTo>
                      <a:pt x="85" y="729"/>
                    </a:lnTo>
                    <a:lnTo>
                      <a:pt x="86" y="731"/>
                    </a:lnTo>
                    <a:lnTo>
                      <a:pt x="86" y="729"/>
                    </a:lnTo>
                    <a:lnTo>
                      <a:pt x="86" y="727"/>
                    </a:lnTo>
                    <a:lnTo>
                      <a:pt x="88" y="727"/>
                    </a:lnTo>
                    <a:lnTo>
                      <a:pt x="89" y="727"/>
                    </a:lnTo>
                    <a:lnTo>
                      <a:pt x="86" y="727"/>
                    </a:lnTo>
                    <a:lnTo>
                      <a:pt x="86" y="729"/>
                    </a:lnTo>
                    <a:lnTo>
                      <a:pt x="86" y="731"/>
                    </a:lnTo>
                    <a:lnTo>
                      <a:pt x="86" y="733"/>
                    </a:lnTo>
                    <a:lnTo>
                      <a:pt x="88" y="731"/>
                    </a:lnTo>
                    <a:lnTo>
                      <a:pt x="89" y="727"/>
                    </a:lnTo>
                    <a:lnTo>
                      <a:pt x="89" y="714"/>
                    </a:lnTo>
                    <a:lnTo>
                      <a:pt x="89" y="718"/>
                    </a:lnTo>
                    <a:lnTo>
                      <a:pt x="92" y="716"/>
                    </a:lnTo>
                    <a:lnTo>
                      <a:pt x="92" y="718"/>
                    </a:lnTo>
                    <a:lnTo>
                      <a:pt x="92" y="722"/>
                    </a:lnTo>
                    <a:lnTo>
                      <a:pt x="92" y="727"/>
                    </a:lnTo>
                    <a:lnTo>
                      <a:pt x="89" y="731"/>
                    </a:lnTo>
                    <a:lnTo>
                      <a:pt x="89" y="733"/>
                    </a:lnTo>
                    <a:lnTo>
                      <a:pt x="89" y="740"/>
                    </a:lnTo>
                    <a:lnTo>
                      <a:pt x="88" y="746"/>
                    </a:lnTo>
                    <a:lnTo>
                      <a:pt x="86" y="748"/>
                    </a:lnTo>
                    <a:lnTo>
                      <a:pt x="86" y="750"/>
                    </a:lnTo>
                    <a:lnTo>
                      <a:pt x="86" y="752"/>
                    </a:lnTo>
                    <a:lnTo>
                      <a:pt x="86" y="750"/>
                    </a:lnTo>
                    <a:lnTo>
                      <a:pt x="92" y="746"/>
                    </a:lnTo>
                    <a:lnTo>
                      <a:pt x="92" y="744"/>
                    </a:lnTo>
                    <a:lnTo>
                      <a:pt x="93" y="740"/>
                    </a:lnTo>
                    <a:lnTo>
                      <a:pt x="94" y="737"/>
                    </a:lnTo>
                    <a:lnTo>
                      <a:pt x="94" y="740"/>
                    </a:lnTo>
                    <a:lnTo>
                      <a:pt x="92" y="744"/>
                    </a:lnTo>
                    <a:lnTo>
                      <a:pt x="92" y="748"/>
                    </a:lnTo>
                    <a:lnTo>
                      <a:pt x="89" y="750"/>
                    </a:lnTo>
                    <a:lnTo>
                      <a:pt x="86" y="752"/>
                    </a:lnTo>
                    <a:lnTo>
                      <a:pt x="86" y="757"/>
                    </a:lnTo>
                    <a:lnTo>
                      <a:pt x="88" y="752"/>
                    </a:lnTo>
                    <a:lnTo>
                      <a:pt x="88" y="757"/>
                    </a:lnTo>
                    <a:lnTo>
                      <a:pt x="89" y="757"/>
                    </a:lnTo>
                    <a:lnTo>
                      <a:pt x="92" y="757"/>
                    </a:lnTo>
                    <a:lnTo>
                      <a:pt x="94" y="750"/>
                    </a:lnTo>
                    <a:lnTo>
                      <a:pt x="96" y="748"/>
                    </a:lnTo>
                    <a:lnTo>
                      <a:pt x="96" y="746"/>
                    </a:lnTo>
                    <a:lnTo>
                      <a:pt x="96" y="737"/>
                    </a:lnTo>
                    <a:lnTo>
                      <a:pt x="96" y="735"/>
                    </a:lnTo>
                    <a:lnTo>
                      <a:pt x="98" y="733"/>
                    </a:lnTo>
                    <a:lnTo>
                      <a:pt x="101" y="733"/>
                    </a:lnTo>
                    <a:lnTo>
                      <a:pt x="101" y="731"/>
                    </a:lnTo>
                    <a:lnTo>
                      <a:pt x="101" y="733"/>
                    </a:lnTo>
                    <a:lnTo>
                      <a:pt x="98" y="735"/>
                    </a:lnTo>
                    <a:lnTo>
                      <a:pt x="96" y="737"/>
                    </a:lnTo>
                    <a:lnTo>
                      <a:pt x="97" y="746"/>
                    </a:lnTo>
                    <a:lnTo>
                      <a:pt x="100" y="746"/>
                    </a:lnTo>
                    <a:lnTo>
                      <a:pt x="98" y="748"/>
                    </a:lnTo>
                    <a:lnTo>
                      <a:pt x="96" y="748"/>
                    </a:lnTo>
                    <a:lnTo>
                      <a:pt x="96" y="750"/>
                    </a:lnTo>
                    <a:lnTo>
                      <a:pt x="96" y="757"/>
                    </a:lnTo>
                    <a:lnTo>
                      <a:pt x="96" y="758"/>
                    </a:lnTo>
                    <a:lnTo>
                      <a:pt x="96" y="757"/>
                    </a:lnTo>
                    <a:lnTo>
                      <a:pt x="97" y="757"/>
                    </a:lnTo>
                    <a:lnTo>
                      <a:pt x="98" y="758"/>
                    </a:lnTo>
                    <a:lnTo>
                      <a:pt x="97" y="758"/>
                    </a:lnTo>
                    <a:lnTo>
                      <a:pt x="96" y="758"/>
                    </a:lnTo>
                    <a:lnTo>
                      <a:pt x="96" y="761"/>
                    </a:lnTo>
                    <a:lnTo>
                      <a:pt x="101" y="761"/>
                    </a:lnTo>
                    <a:lnTo>
                      <a:pt x="103" y="758"/>
                    </a:lnTo>
                    <a:lnTo>
                      <a:pt x="104" y="750"/>
                    </a:lnTo>
                    <a:lnTo>
                      <a:pt x="104" y="746"/>
                    </a:lnTo>
                    <a:lnTo>
                      <a:pt x="107" y="737"/>
                    </a:lnTo>
                    <a:lnTo>
                      <a:pt x="108" y="737"/>
                    </a:lnTo>
                    <a:lnTo>
                      <a:pt x="111" y="740"/>
                    </a:lnTo>
                    <a:lnTo>
                      <a:pt x="108" y="740"/>
                    </a:lnTo>
                    <a:lnTo>
                      <a:pt x="107" y="742"/>
                    </a:lnTo>
                    <a:lnTo>
                      <a:pt x="105" y="744"/>
                    </a:lnTo>
                    <a:lnTo>
                      <a:pt x="105" y="746"/>
                    </a:lnTo>
                    <a:lnTo>
                      <a:pt x="105" y="748"/>
                    </a:lnTo>
                    <a:lnTo>
                      <a:pt x="107" y="746"/>
                    </a:lnTo>
                    <a:lnTo>
                      <a:pt x="105" y="752"/>
                    </a:lnTo>
                    <a:lnTo>
                      <a:pt x="105" y="758"/>
                    </a:lnTo>
                    <a:lnTo>
                      <a:pt x="108" y="761"/>
                    </a:lnTo>
                    <a:lnTo>
                      <a:pt x="109" y="761"/>
                    </a:lnTo>
                    <a:lnTo>
                      <a:pt x="109" y="757"/>
                    </a:lnTo>
                    <a:lnTo>
                      <a:pt x="111" y="752"/>
                    </a:lnTo>
                    <a:lnTo>
                      <a:pt x="111" y="748"/>
                    </a:lnTo>
                    <a:lnTo>
                      <a:pt x="112" y="748"/>
                    </a:lnTo>
                    <a:lnTo>
                      <a:pt x="111" y="757"/>
                    </a:lnTo>
                    <a:lnTo>
                      <a:pt x="112" y="757"/>
                    </a:lnTo>
                    <a:lnTo>
                      <a:pt x="113" y="748"/>
                    </a:lnTo>
                    <a:lnTo>
                      <a:pt x="113" y="746"/>
                    </a:lnTo>
                    <a:lnTo>
                      <a:pt x="113" y="740"/>
                    </a:lnTo>
                    <a:lnTo>
                      <a:pt x="113" y="737"/>
                    </a:lnTo>
                    <a:lnTo>
                      <a:pt x="113" y="740"/>
                    </a:lnTo>
                    <a:lnTo>
                      <a:pt x="113" y="746"/>
                    </a:lnTo>
                    <a:lnTo>
                      <a:pt x="113" y="748"/>
                    </a:lnTo>
                    <a:lnTo>
                      <a:pt x="113" y="752"/>
                    </a:lnTo>
                    <a:lnTo>
                      <a:pt x="113" y="757"/>
                    </a:lnTo>
                    <a:lnTo>
                      <a:pt x="112" y="758"/>
                    </a:lnTo>
                    <a:lnTo>
                      <a:pt x="112" y="763"/>
                    </a:lnTo>
                    <a:lnTo>
                      <a:pt x="115" y="763"/>
                    </a:lnTo>
                    <a:lnTo>
                      <a:pt x="117" y="763"/>
                    </a:lnTo>
                    <a:lnTo>
                      <a:pt x="119" y="758"/>
                    </a:lnTo>
                    <a:lnTo>
                      <a:pt x="127" y="750"/>
                    </a:lnTo>
                    <a:lnTo>
                      <a:pt x="127" y="748"/>
                    </a:lnTo>
                    <a:lnTo>
                      <a:pt x="127" y="746"/>
                    </a:lnTo>
                    <a:lnTo>
                      <a:pt x="128" y="740"/>
                    </a:lnTo>
                    <a:lnTo>
                      <a:pt x="128" y="733"/>
                    </a:lnTo>
                    <a:lnTo>
                      <a:pt x="128" y="737"/>
                    </a:lnTo>
                    <a:lnTo>
                      <a:pt x="130" y="737"/>
                    </a:lnTo>
                    <a:lnTo>
                      <a:pt x="134" y="733"/>
                    </a:lnTo>
                    <a:lnTo>
                      <a:pt x="136" y="733"/>
                    </a:lnTo>
                    <a:lnTo>
                      <a:pt x="136" y="731"/>
                    </a:lnTo>
                    <a:lnTo>
                      <a:pt x="136" y="733"/>
                    </a:lnTo>
                    <a:lnTo>
                      <a:pt x="142" y="727"/>
                    </a:lnTo>
                    <a:lnTo>
                      <a:pt x="140" y="727"/>
                    </a:lnTo>
                    <a:lnTo>
                      <a:pt x="138" y="722"/>
                    </a:lnTo>
                    <a:lnTo>
                      <a:pt x="142" y="727"/>
                    </a:lnTo>
                    <a:lnTo>
                      <a:pt x="151" y="722"/>
                    </a:lnTo>
                    <a:lnTo>
                      <a:pt x="151" y="721"/>
                    </a:lnTo>
                    <a:lnTo>
                      <a:pt x="149" y="718"/>
                    </a:lnTo>
                    <a:lnTo>
                      <a:pt x="147" y="714"/>
                    </a:lnTo>
                    <a:lnTo>
                      <a:pt x="147" y="710"/>
                    </a:lnTo>
                    <a:lnTo>
                      <a:pt x="147" y="707"/>
                    </a:lnTo>
                    <a:lnTo>
                      <a:pt x="146" y="706"/>
                    </a:lnTo>
                    <a:lnTo>
                      <a:pt x="145" y="702"/>
                    </a:lnTo>
                    <a:lnTo>
                      <a:pt x="146" y="702"/>
                    </a:lnTo>
                    <a:lnTo>
                      <a:pt x="147" y="699"/>
                    </a:lnTo>
                    <a:lnTo>
                      <a:pt x="147" y="702"/>
                    </a:lnTo>
                    <a:lnTo>
                      <a:pt x="147" y="703"/>
                    </a:lnTo>
                    <a:lnTo>
                      <a:pt x="147" y="706"/>
                    </a:lnTo>
                    <a:lnTo>
                      <a:pt x="147" y="710"/>
                    </a:lnTo>
                    <a:lnTo>
                      <a:pt x="147" y="712"/>
                    </a:lnTo>
                    <a:lnTo>
                      <a:pt x="149" y="714"/>
                    </a:lnTo>
                    <a:lnTo>
                      <a:pt x="153" y="718"/>
                    </a:lnTo>
                    <a:lnTo>
                      <a:pt x="157" y="718"/>
                    </a:lnTo>
                    <a:lnTo>
                      <a:pt x="162" y="714"/>
                    </a:lnTo>
                    <a:lnTo>
                      <a:pt x="166" y="706"/>
                    </a:lnTo>
                    <a:lnTo>
                      <a:pt x="168" y="706"/>
                    </a:lnTo>
                    <a:lnTo>
                      <a:pt x="166" y="703"/>
                    </a:lnTo>
                    <a:lnTo>
                      <a:pt x="169" y="702"/>
                    </a:lnTo>
                    <a:lnTo>
                      <a:pt x="170" y="697"/>
                    </a:lnTo>
                    <a:lnTo>
                      <a:pt x="168" y="693"/>
                    </a:lnTo>
                    <a:lnTo>
                      <a:pt x="170" y="693"/>
                    </a:lnTo>
                    <a:lnTo>
                      <a:pt x="170" y="691"/>
                    </a:lnTo>
                    <a:lnTo>
                      <a:pt x="172" y="693"/>
                    </a:lnTo>
                    <a:lnTo>
                      <a:pt x="172" y="687"/>
                    </a:lnTo>
                    <a:lnTo>
                      <a:pt x="172" y="683"/>
                    </a:lnTo>
                    <a:lnTo>
                      <a:pt x="170" y="676"/>
                    </a:lnTo>
                    <a:lnTo>
                      <a:pt x="172" y="669"/>
                    </a:lnTo>
                    <a:lnTo>
                      <a:pt x="172" y="668"/>
                    </a:lnTo>
                    <a:lnTo>
                      <a:pt x="170" y="668"/>
                    </a:lnTo>
                    <a:lnTo>
                      <a:pt x="169" y="665"/>
                    </a:lnTo>
                    <a:lnTo>
                      <a:pt x="170" y="664"/>
                    </a:lnTo>
                    <a:lnTo>
                      <a:pt x="170" y="665"/>
                    </a:lnTo>
                    <a:lnTo>
                      <a:pt x="172" y="661"/>
                    </a:lnTo>
                    <a:lnTo>
                      <a:pt x="172" y="665"/>
                    </a:lnTo>
                    <a:lnTo>
                      <a:pt x="176" y="669"/>
                    </a:lnTo>
                    <a:lnTo>
                      <a:pt x="176" y="672"/>
                    </a:lnTo>
                    <a:lnTo>
                      <a:pt x="177" y="672"/>
                    </a:lnTo>
                    <a:lnTo>
                      <a:pt x="178" y="676"/>
                    </a:lnTo>
                    <a:lnTo>
                      <a:pt x="180" y="676"/>
                    </a:lnTo>
                    <a:lnTo>
                      <a:pt x="180" y="679"/>
                    </a:lnTo>
                    <a:lnTo>
                      <a:pt x="180" y="683"/>
                    </a:lnTo>
                    <a:lnTo>
                      <a:pt x="180" y="680"/>
                    </a:lnTo>
                    <a:lnTo>
                      <a:pt x="181" y="680"/>
                    </a:lnTo>
                    <a:lnTo>
                      <a:pt x="184" y="683"/>
                    </a:lnTo>
                    <a:lnTo>
                      <a:pt x="181" y="680"/>
                    </a:lnTo>
                    <a:lnTo>
                      <a:pt x="181" y="683"/>
                    </a:lnTo>
                    <a:lnTo>
                      <a:pt x="180" y="683"/>
                    </a:lnTo>
                    <a:lnTo>
                      <a:pt x="182" y="687"/>
                    </a:lnTo>
                    <a:lnTo>
                      <a:pt x="181" y="693"/>
                    </a:lnTo>
                    <a:lnTo>
                      <a:pt x="184" y="693"/>
                    </a:lnTo>
                    <a:lnTo>
                      <a:pt x="184" y="699"/>
                    </a:lnTo>
                    <a:lnTo>
                      <a:pt x="184" y="697"/>
                    </a:lnTo>
                    <a:lnTo>
                      <a:pt x="184" y="699"/>
                    </a:lnTo>
                    <a:lnTo>
                      <a:pt x="184" y="702"/>
                    </a:lnTo>
                    <a:lnTo>
                      <a:pt x="185" y="703"/>
                    </a:lnTo>
                    <a:lnTo>
                      <a:pt x="185" y="706"/>
                    </a:lnTo>
                    <a:lnTo>
                      <a:pt x="185" y="707"/>
                    </a:lnTo>
                    <a:lnTo>
                      <a:pt x="188" y="707"/>
                    </a:lnTo>
                    <a:lnTo>
                      <a:pt x="188" y="710"/>
                    </a:lnTo>
                    <a:lnTo>
                      <a:pt x="188" y="718"/>
                    </a:lnTo>
                    <a:lnTo>
                      <a:pt x="189" y="716"/>
                    </a:lnTo>
                    <a:lnTo>
                      <a:pt x="193" y="716"/>
                    </a:lnTo>
                    <a:lnTo>
                      <a:pt x="193" y="714"/>
                    </a:lnTo>
                    <a:lnTo>
                      <a:pt x="197" y="716"/>
                    </a:lnTo>
                    <a:lnTo>
                      <a:pt x="199" y="714"/>
                    </a:lnTo>
                    <a:lnTo>
                      <a:pt x="201" y="714"/>
                    </a:lnTo>
                    <a:lnTo>
                      <a:pt x="203" y="714"/>
                    </a:lnTo>
                    <a:lnTo>
                      <a:pt x="200" y="714"/>
                    </a:lnTo>
                    <a:lnTo>
                      <a:pt x="197" y="718"/>
                    </a:lnTo>
                    <a:lnTo>
                      <a:pt x="197" y="727"/>
                    </a:lnTo>
                    <a:lnTo>
                      <a:pt x="199" y="731"/>
                    </a:lnTo>
                    <a:lnTo>
                      <a:pt x="197" y="740"/>
                    </a:lnTo>
                    <a:lnTo>
                      <a:pt x="196" y="744"/>
                    </a:lnTo>
                    <a:lnTo>
                      <a:pt x="197" y="746"/>
                    </a:lnTo>
                    <a:lnTo>
                      <a:pt x="197" y="748"/>
                    </a:lnTo>
                    <a:lnTo>
                      <a:pt x="197" y="750"/>
                    </a:lnTo>
                    <a:lnTo>
                      <a:pt x="201" y="752"/>
                    </a:lnTo>
                    <a:lnTo>
                      <a:pt x="203" y="757"/>
                    </a:lnTo>
                    <a:lnTo>
                      <a:pt x="201" y="757"/>
                    </a:lnTo>
                    <a:lnTo>
                      <a:pt x="203" y="757"/>
                    </a:lnTo>
                    <a:lnTo>
                      <a:pt x="203" y="761"/>
                    </a:lnTo>
                    <a:lnTo>
                      <a:pt x="203" y="763"/>
                    </a:lnTo>
                    <a:lnTo>
                      <a:pt x="203" y="772"/>
                    </a:lnTo>
                    <a:lnTo>
                      <a:pt x="203" y="776"/>
                    </a:lnTo>
                    <a:lnTo>
                      <a:pt x="204" y="782"/>
                    </a:lnTo>
                    <a:lnTo>
                      <a:pt x="203" y="784"/>
                    </a:lnTo>
                    <a:lnTo>
                      <a:pt x="203" y="787"/>
                    </a:lnTo>
                    <a:lnTo>
                      <a:pt x="203" y="788"/>
                    </a:lnTo>
                    <a:lnTo>
                      <a:pt x="203" y="792"/>
                    </a:lnTo>
                    <a:lnTo>
                      <a:pt x="204" y="795"/>
                    </a:lnTo>
                    <a:lnTo>
                      <a:pt x="204" y="796"/>
                    </a:lnTo>
                    <a:lnTo>
                      <a:pt x="204" y="799"/>
                    </a:lnTo>
                    <a:lnTo>
                      <a:pt x="204" y="806"/>
                    </a:lnTo>
                    <a:lnTo>
                      <a:pt x="204" y="810"/>
                    </a:lnTo>
                    <a:lnTo>
                      <a:pt x="204" y="814"/>
                    </a:lnTo>
                    <a:lnTo>
                      <a:pt x="205" y="822"/>
                    </a:lnTo>
                    <a:lnTo>
                      <a:pt x="207" y="822"/>
                    </a:lnTo>
                    <a:lnTo>
                      <a:pt x="208" y="822"/>
                    </a:lnTo>
                    <a:lnTo>
                      <a:pt x="208" y="818"/>
                    </a:lnTo>
                    <a:lnTo>
                      <a:pt x="208" y="822"/>
                    </a:lnTo>
                    <a:lnTo>
                      <a:pt x="210" y="818"/>
                    </a:lnTo>
                    <a:lnTo>
                      <a:pt x="211" y="821"/>
                    </a:lnTo>
                    <a:lnTo>
                      <a:pt x="211" y="822"/>
                    </a:lnTo>
                    <a:lnTo>
                      <a:pt x="212" y="822"/>
                    </a:lnTo>
                    <a:lnTo>
                      <a:pt x="211" y="825"/>
                    </a:lnTo>
                    <a:lnTo>
                      <a:pt x="212" y="826"/>
                    </a:lnTo>
                    <a:lnTo>
                      <a:pt x="211" y="826"/>
                    </a:lnTo>
                    <a:lnTo>
                      <a:pt x="210" y="822"/>
                    </a:lnTo>
                    <a:lnTo>
                      <a:pt x="208" y="822"/>
                    </a:lnTo>
                    <a:lnTo>
                      <a:pt x="207" y="826"/>
                    </a:lnTo>
                    <a:lnTo>
                      <a:pt x="208" y="829"/>
                    </a:lnTo>
                    <a:lnTo>
                      <a:pt x="208" y="830"/>
                    </a:lnTo>
                    <a:lnTo>
                      <a:pt x="210" y="833"/>
                    </a:lnTo>
                    <a:lnTo>
                      <a:pt x="211" y="840"/>
                    </a:lnTo>
                    <a:lnTo>
                      <a:pt x="212" y="837"/>
                    </a:lnTo>
                    <a:lnTo>
                      <a:pt x="211" y="844"/>
                    </a:lnTo>
                    <a:lnTo>
                      <a:pt x="212" y="851"/>
                    </a:lnTo>
                    <a:lnTo>
                      <a:pt x="214" y="856"/>
                    </a:lnTo>
                    <a:lnTo>
                      <a:pt x="215" y="856"/>
                    </a:lnTo>
                    <a:lnTo>
                      <a:pt x="215" y="859"/>
                    </a:lnTo>
                    <a:lnTo>
                      <a:pt x="215" y="863"/>
                    </a:lnTo>
                    <a:lnTo>
                      <a:pt x="214" y="863"/>
                    </a:lnTo>
                    <a:lnTo>
                      <a:pt x="214" y="866"/>
                    </a:lnTo>
                    <a:lnTo>
                      <a:pt x="215" y="871"/>
                    </a:lnTo>
                    <a:lnTo>
                      <a:pt x="215" y="875"/>
                    </a:lnTo>
                    <a:lnTo>
                      <a:pt x="216" y="880"/>
                    </a:lnTo>
                    <a:lnTo>
                      <a:pt x="215" y="880"/>
                    </a:lnTo>
                    <a:lnTo>
                      <a:pt x="215" y="882"/>
                    </a:lnTo>
                    <a:lnTo>
                      <a:pt x="216" y="882"/>
                    </a:lnTo>
                    <a:lnTo>
                      <a:pt x="215" y="885"/>
                    </a:lnTo>
                    <a:lnTo>
                      <a:pt x="216" y="885"/>
                    </a:lnTo>
                    <a:lnTo>
                      <a:pt x="218" y="885"/>
                    </a:lnTo>
                    <a:lnTo>
                      <a:pt x="218" y="886"/>
                    </a:lnTo>
                    <a:lnTo>
                      <a:pt x="218" y="889"/>
                    </a:lnTo>
                    <a:lnTo>
                      <a:pt x="216" y="889"/>
                    </a:lnTo>
                    <a:lnTo>
                      <a:pt x="218" y="889"/>
                    </a:lnTo>
                    <a:lnTo>
                      <a:pt x="216" y="893"/>
                    </a:lnTo>
                    <a:lnTo>
                      <a:pt x="218" y="893"/>
                    </a:lnTo>
                    <a:lnTo>
                      <a:pt x="216" y="894"/>
                    </a:lnTo>
                    <a:lnTo>
                      <a:pt x="218" y="894"/>
                    </a:lnTo>
                    <a:lnTo>
                      <a:pt x="218" y="893"/>
                    </a:lnTo>
                    <a:lnTo>
                      <a:pt x="218" y="889"/>
                    </a:lnTo>
                    <a:lnTo>
                      <a:pt x="219" y="886"/>
                    </a:lnTo>
                    <a:lnTo>
                      <a:pt x="218" y="882"/>
                    </a:lnTo>
                    <a:lnTo>
                      <a:pt x="219" y="874"/>
                    </a:lnTo>
                    <a:lnTo>
                      <a:pt x="218" y="871"/>
                    </a:lnTo>
                    <a:lnTo>
                      <a:pt x="219" y="867"/>
                    </a:lnTo>
                    <a:lnTo>
                      <a:pt x="218" y="866"/>
                    </a:lnTo>
                    <a:lnTo>
                      <a:pt x="218" y="860"/>
                    </a:lnTo>
                    <a:lnTo>
                      <a:pt x="220" y="867"/>
                    </a:lnTo>
                    <a:lnTo>
                      <a:pt x="220" y="871"/>
                    </a:lnTo>
                    <a:lnTo>
                      <a:pt x="220" y="874"/>
                    </a:lnTo>
                    <a:lnTo>
                      <a:pt x="220" y="885"/>
                    </a:lnTo>
                    <a:lnTo>
                      <a:pt x="223" y="885"/>
                    </a:lnTo>
                    <a:lnTo>
                      <a:pt x="223" y="886"/>
                    </a:lnTo>
                    <a:lnTo>
                      <a:pt x="223" y="889"/>
                    </a:lnTo>
                    <a:lnTo>
                      <a:pt x="223" y="893"/>
                    </a:lnTo>
                    <a:lnTo>
                      <a:pt x="224" y="893"/>
                    </a:lnTo>
                    <a:lnTo>
                      <a:pt x="224" y="894"/>
                    </a:lnTo>
                    <a:lnTo>
                      <a:pt x="226" y="894"/>
                    </a:lnTo>
                    <a:lnTo>
                      <a:pt x="227" y="897"/>
                    </a:lnTo>
                    <a:lnTo>
                      <a:pt x="227" y="899"/>
                    </a:lnTo>
                    <a:lnTo>
                      <a:pt x="227" y="901"/>
                    </a:lnTo>
                    <a:lnTo>
                      <a:pt x="227" y="903"/>
                    </a:lnTo>
                    <a:lnTo>
                      <a:pt x="229" y="901"/>
                    </a:lnTo>
                    <a:lnTo>
                      <a:pt x="227" y="903"/>
                    </a:lnTo>
                    <a:lnTo>
                      <a:pt x="229" y="908"/>
                    </a:lnTo>
                    <a:lnTo>
                      <a:pt x="231" y="908"/>
                    </a:lnTo>
                    <a:lnTo>
                      <a:pt x="231" y="912"/>
                    </a:lnTo>
                    <a:lnTo>
                      <a:pt x="233" y="914"/>
                    </a:lnTo>
                    <a:lnTo>
                      <a:pt x="234" y="916"/>
                    </a:lnTo>
                    <a:lnTo>
                      <a:pt x="233" y="918"/>
                    </a:lnTo>
                    <a:lnTo>
                      <a:pt x="234" y="920"/>
                    </a:lnTo>
                    <a:lnTo>
                      <a:pt x="234" y="924"/>
                    </a:lnTo>
                    <a:lnTo>
                      <a:pt x="235" y="927"/>
                    </a:lnTo>
                    <a:lnTo>
                      <a:pt x="234" y="929"/>
                    </a:lnTo>
                    <a:lnTo>
                      <a:pt x="235" y="933"/>
                    </a:lnTo>
                    <a:lnTo>
                      <a:pt x="237" y="935"/>
                    </a:lnTo>
                    <a:lnTo>
                      <a:pt x="237" y="939"/>
                    </a:lnTo>
                    <a:lnTo>
                      <a:pt x="235" y="941"/>
                    </a:lnTo>
                    <a:lnTo>
                      <a:pt x="238" y="941"/>
                    </a:lnTo>
                    <a:lnTo>
                      <a:pt x="235" y="941"/>
                    </a:lnTo>
                    <a:lnTo>
                      <a:pt x="238" y="941"/>
                    </a:lnTo>
                    <a:lnTo>
                      <a:pt x="237" y="945"/>
                    </a:lnTo>
                    <a:lnTo>
                      <a:pt x="238" y="950"/>
                    </a:lnTo>
                    <a:lnTo>
                      <a:pt x="237" y="950"/>
                    </a:lnTo>
                    <a:lnTo>
                      <a:pt x="235" y="952"/>
                    </a:lnTo>
                    <a:lnTo>
                      <a:pt x="239" y="954"/>
                    </a:lnTo>
                    <a:lnTo>
                      <a:pt x="235" y="956"/>
                    </a:lnTo>
                    <a:lnTo>
                      <a:pt x="235" y="960"/>
                    </a:lnTo>
                    <a:lnTo>
                      <a:pt x="237" y="960"/>
                    </a:lnTo>
                    <a:lnTo>
                      <a:pt x="238" y="960"/>
                    </a:lnTo>
                    <a:lnTo>
                      <a:pt x="238" y="964"/>
                    </a:lnTo>
                    <a:lnTo>
                      <a:pt x="238" y="967"/>
                    </a:lnTo>
                    <a:lnTo>
                      <a:pt x="233" y="967"/>
                    </a:lnTo>
                    <a:lnTo>
                      <a:pt x="233" y="971"/>
                    </a:lnTo>
                    <a:lnTo>
                      <a:pt x="235" y="973"/>
                    </a:lnTo>
                    <a:lnTo>
                      <a:pt x="238" y="971"/>
                    </a:lnTo>
                    <a:lnTo>
                      <a:pt x="239" y="971"/>
                    </a:lnTo>
                    <a:lnTo>
                      <a:pt x="239" y="973"/>
                    </a:lnTo>
                    <a:lnTo>
                      <a:pt x="237" y="975"/>
                    </a:lnTo>
                    <a:lnTo>
                      <a:pt x="238" y="975"/>
                    </a:lnTo>
                    <a:lnTo>
                      <a:pt x="235" y="975"/>
                    </a:lnTo>
                    <a:lnTo>
                      <a:pt x="235" y="978"/>
                    </a:lnTo>
                    <a:lnTo>
                      <a:pt x="235" y="979"/>
                    </a:lnTo>
                    <a:lnTo>
                      <a:pt x="237" y="979"/>
                    </a:lnTo>
                    <a:lnTo>
                      <a:pt x="239" y="979"/>
                    </a:lnTo>
                    <a:lnTo>
                      <a:pt x="238" y="983"/>
                    </a:lnTo>
                    <a:lnTo>
                      <a:pt x="239" y="983"/>
                    </a:lnTo>
                    <a:lnTo>
                      <a:pt x="239" y="986"/>
                    </a:lnTo>
                    <a:lnTo>
                      <a:pt x="238" y="986"/>
                    </a:lnTo>
                    <a:lnTo>
                      <a:pt x="237" y="990"/>
                    </a:lnTo>
                    <a:lnTo>
                      <a:pt x="233" y="993"/>
                    </a:lnTo>
                    <a:lnTo>
                      <a:pt x="237" y="993"/>
                    </a:lnTo>
                    <a:lnTo>
                      <a:pt x="238" y="993"/>
                    </a:lnTo>
                    <a:lnTo>
                      <a:pt x="238" y="994"/>
                    </a:lnTo>
                    <a:lnTo>
                      <a:pt x="237" y="994"/>
                    </a:lnTo>
                    <a:lnTo>
                      <a:pt x="235" y="997"/>
                    </a:lnTo>
                    <a:lnTo>
                      <a:pt x="235" y="998"/>
                    </a:lnTo>
                    <a:lnTo>
                      <a:pt x="235" y="1001"/>
                    </a:lnTo>
                    <a:lnTo>
                      <a:pt x="238" y="1002"/>
                    </a:lnTo>
                    <a:lnTo>
                      <a:pt x="239" y="1001"/>
                    </a:lnTo>
                    <a:lnTo>
                      <a:pt x="241" y="998"/>
                    </a:lnTo>
                    <a:lnTo>
                      <a:pt x="242" y="997"/>
                    </a:lnTo>
                    <a:lnTo>
                      <a:pt x="242" y="994"/>
                    </a:lnTo>
                    <a:lnTo>
                      <a:pt x="242" y="997"/>
                    </a:lnTo>
                    <a:lnTo>
                      <a:pt x="242" y="998"/>
                    </a:lnTo>
                    <a:lnTo>
                      <a:pt x="242" y="1001"/>
                    </a:lnTo>
                    <a:lnTo>
                      <a:pt x="243" y="1001"/>
                    </a:lnTo>
                    <a:lnTo>
                      <a:pt x="245" y="1002"/>
                    </a:lnTo>
                    <a:lnTo>
                      <a:pt x="242" y="1002"/>
                    </a:lnTo>
                    <a:lnTo>
                      <a:pt x="239" y="1002"/>
                    </a:lnTo>
                    <a:lnTo>
                      <a:pt x="239" y="1008"/>
                    </a:lnTo>
                    <a:lnTo>
                      <a:pt x="239" y="1012"/>
                    </a:lnTo>
                    <a:lnTo>
                      <a:pt x="239" y="1013"/>
                    </a:lnTo>
                    <a:lnTo>
                      <a:pt x="241" y="1017"/>
                    </a:lnTo>
                    <a:lnTo>
                      <a:pt x="239" y="1017"/>
                    </a:lnTo>
                    <a:lnTo>
                      <a:pt x="238" y="1023"/>
                    </a:lnTo>
                    <a:lnTo>
                      <a:pt x="239" y="1023"/>
                    </a:lnTo>
                    <a:lnTo>
                      <a:pt x="239" y="1024"/>
                    </a:lnTo>
                    <a:lnTo>
                      <a:pt x="241" y="1027"/>
                    </a:lnTo>
                    <a:lnTo>
                      <a:pt x="239" y="1031"/>
                    </a:lnTo>
                    <a:lnTo>
                      <a:pt x="239" y="1032"/>
                    </a:lnTo>
                    <a:lnTo>
                      <a:pt x="238" y="1038"/>
                    </a:lnTo>
                    <a:lnTo>
                      <a:pt x="238" y="1042"/>
                    </a:lnTo>
                    <a:lnTo>
                      <a:pt x="238" y="1039"/>
                    </a:lnTo>
                    <a:lnTo>
                      <a:pt x="238" y="1042"/>
                    </a:lnTo>
                    <a:lnTo>
                      <a:pt x="239" y="1042"/>
                    </a:lnTo>
                    <a:lnTo>
                      <a:pt x="238" y="1046"/>
                    </a:lnTo>
                    <a:lnTo>
                      <a:pt x="239" y="1046"/>
                    </a:lnTo>
                    <a:lnTo>
                      <a:pt x="239" y="1050"/>
                    </a:lnTo>
                    <a:lnTo>
                      <a:pt x="238" y="1050"/>
                    </a:lnTo>
                    <a:lnTo>
                      <a:pt x="235" y="1050"/>
                    </a:lnTo>
                    <a:lnTo>
                      <a:pt x="235" y="1053"/>
                    </a:lnTo>
                    <a:lnTo>
                      <a:pt x="234" y="1054"/>
                    </a:lnTo>
                    <a:lnTo>
                      <a:pt x="235" y="1054"/>
                    </a:lnTo>
                    <a:lnTo>
                      <a:pt x="235" y="1057"/>
                    </a:lnTo>
                    <a:lnTo>
                      <a:pt x="233" y="1058"/>
                    </a:lnTo>
                    <a:lnTo>
                      <a:pt x="233" y="1061"/>
                    </a:lnTo>
                    <a:lnTo>
                      <a:pt x="231" y="1061"/>
                    </a:lnTo>
                    <a:lnTo>
                      <a:pt x="233" y="1061"/>
                    </a:lnTo>
                    <a:lnTo>
                      <a:pt x="231" y="1061"/>
                    </a:lnTo>
                    <a:lnTo>
                      <a:pt x="227" y="1061"/>
                    </a:lnTo>
                    <a:lnTo>
                      <a:pt x="229" y="1066"/>
                    </a:lnTo>
                    <a:lnTo>
                      <a:pt x="231" y="1072"/>
                    </a:lnTo>
                    <a:lnTo>
                      <a:pt x="231" y="1077"/>
                    </a:lnTo>
                    <a:lnTo>
                      <a:pt x="233" y="1081"/>
                    </a:lnTo>
                    <a:lnTo>
                      <a:pt x="231" y="1088"/>
                    </a:lnTo>
                    <a:lnTo>
                      <a:pt x="231" y="1091"/>
                    </a:lnTo>
                    <a:lnTo>
                      <a:pt x="229" y="1095"/>
                    </a:lnTo>
                    <a:lnTo>
                      <a:pt x="231" y="1095"/>
                    </a:lnTo>
                    <a:lnTo>
                      <a:pt x="231" y="1099"/>
                    </a:lnTo>
                    <a:lnTo>
                      <a:pt x="231" y="1101"/>
                    </a:lnTo>
                    <a:lnTo>
                      <a:pt x="231" y="1103"/>
                    </a:lnTo>
                    <a:lnTo>
                      <a:pt x="233" y="1105"/>
                    </a:lnTo>
                    <a:lnTo>
                      <a:pt x="235" y="1099"/>
                    </a:lnTo>
                    <a:lnTo>
                      <a:pt x="238" y="1092"/>
                    </a:lnTo>
                    <a:lnTo>
                      <a:pt x="239" y="1081"/>
                    </a:lnTo>
                    <a:lnTo>
                      <a:pt x="241" y="1080"/>
                    </a:lnTo>
                    <a:lnTo>
                      <a:pt x="242" y="1076"/>
                    </a:lnTo>
                    <a:lnTo>
                      <a:pt x="242" y="1073"/>
                    </a:lnTo>
                    <a:lnTo>
                      <a:pt x="242" y="1069"/>
                    </a:lnTo>
                    <a:lnTo>
                      <a:pt x="241" y="1066"/>
                    </a:lnTo>
                    <a:lnTo>
                      <a:pt x="242" y="1065"/>
                    </a:lnTo>
                    <a:lnTo>
                      <a:pt x="245" y="1058"/>
                    </a:lnTo>
                    <a:lnTo>
                      <a:pt x="246" y="1058"/>
                    </a:lnTo>
                    <a:lnTo>
                      <a:pt x="246" y="1057"/>
                    </a:lnTo>
                    <a:lnTo>
                      <a:pt x="248" y="1057"/>
                    </a:lnTo>
                    <a:lnTo>
                      <a:pt x="249" y="1053"/>
                    </a:lnTo>
                    <a:lnTo>
                      <a:pt x="248" y="1050"/>
                    </a:lnTo>
                    <a:lnTo>
                      <a:pt x="249" y="1046"/>
                    </a:lnTo>
                    <a:lnTo>
                      <a:pt x="250" y="1047"/>
                    </a:lnTo>
                    <a:lnTo>
                      <a:pt x="252" y="1046"/>
                    </a:lnTo>
                    <a:lnTo>
                      <a:pt x="254" y="1043"/>
                    </a:lnTo>
                    <a:lnTo>
                      <a:pt x="256" y="1042"/>
                    </a:lnTo>
                    <a:lnTo>
                      <a:pt x="257" y="1039"/>
                    </a:lnTo>
                    <a:lnTo>
                      <a:pt x="260" y="1031"/>
                    </a:lnTo>
                    <a:lnTo>
                      <a:pt x="260" y="1027"/>
                    </a:lnTo>
                    <a:lnTo>
                      <a:pt x="260" y="1024"/>
                    </a:lnTo>
                    <a:lnTo>
                      <a:pt x="262" y="1023"/>
                    </a:lnTo>
                    <a:lnTo>
                      <a:pt x="262" y="1017"/>
                    </a:lnTo>
                    <a:lnTo>
                      <a:pt x="264" y="1016"/>
                    </a:lnTo>
                    <a:lnTo>
                      <a:pt x="266" y="1013"/>
                    </a:lnTo>
                    <a:lnTo>
                      <a:pt x="266" y="1008"/>
                    </a:lnTo>
                    <a:lnTo>
                      <a:pt x="271" y="1008"/>
                    </a:lnTo>
                    <a:lnTo>
                      <a:pt x="272" y="1002"/>
                    </a:lnTo>
                    <a:lnTo>
                      <a:pt x="272" y="1001"/>
                    </a:lnTo>
                    <a:lnTo>
                      <a:pt x="273" y="994"/>
                    </a:lnTo>
                    <a:lnTo>
                      <a:pt x="272" y="994"/>
                    </a:lnTo>
                    <a:lnTo>
                      <a:pt x="271" y="993"/>
                    </a:lnTo>
                    <a:lnTo>
                      <a:pt x="272" y="986"/>
                    </a:lnTo>
                    <a:lnTo>
                      <a:pt x="268" y="983"/>
                    </a:lnTo>
                    <a:lnTo>
                      <a:pt x="268" y="982"/>
                    </a:lnTo>
                    <a:lnTo>
                      <a:pt x="271" y="975"/>
                    </a:lnTo>
                    <a:lnTo>
                      <a:pt x="266" y="975"/>
                    </a:lnTo>
                    <a:lnTo>
                      <a:pt x="266" y="971"/>
                    </a:lnTo>
                    <a:lnTo>
                      <a:pt x="266" y="969"/>
                    </a:lnTo>
                    <a:lnTo>
                      <a:pt x="264" y="967"/>
                    </a:lnTo>
                    <a:lnTo>
                      <a:pt x="264" y="960"/>
                    </a:lnTo>
                    <a:lnTo>
                      <a:pt x="264" y="959"/>
                    </a:lnTo>
                    <a:lnTo>
                      <a:pt x="264" y="954"/>
                    </a:lnTo>
                    <a:lnTo>
                      <a:pt x="264" y="950"/>
                    </a:lnTo>
                    <a:lnTo>
                      <a:pt x="262" y="950"/>
                    </a:lnTo>
                    <a:lnTo>
                      <a:pt x="261" y="945"/>
                    </a:lnTo>
                    <a:lnTo>
                      <a:pt x="260" y="945"/>
                    </a:lnTo>
                    <a:lnTo>
                      <a:pt x="260" y="941"/>
                    </a:lnTo>
                    <a:lnTo>
                      <a:pt x="257" y="941"/>
                    </a:lnTo>
                    <a:lnTo>
                      <a:pt x="257" y="935"/>
                    </a:lnTo>
                    <a:lnTo>
                      <a:pt x="256" y="935"/>
                    </a:lnTo>
                    <a:lnTo>
                      <a:pt x="256" y="929"/>
                    </a:lnTo>
                    <a:lnTo>
                      <a:pt x="256" y="927"/>
                    </a:lnTo>
                    <a:lnTo>
                      <a:pt x="253" y="922"/>
                    </a:lnTo>
                    <a:lnTo>
                      <a:pt x="253" y="918"/>
                    </a:lnTo>
                    <a:lnTo>
                      <a:pt x="253" y="914"/>
                    </a:lnTo>
                    <a:lnTo>
                      <a:pt x="256" y="914"/>
                    </a:lnTo>
                    <a:lnTo>
                      <a:pt x="256" y="908"/>
                    </a:lnTo>
                    <a:lnTo>
                      <a:pt x="256" y="901"/>
                    </a:lnTo>
                    <a:lnTo>
                      <a:pt x="256" y="897"/>
                    </a:lnTo>
                    <a:lnTo>
                      <a:pt x="254" y="893"/>
                    </a:lnTo>
                    <a:lnTo>
                      <a:pt x="256" y="893"/>
                    </a:lnTo>
                    <a:lnTo>
                      <a:pt x="254" y="889"/>
                    </a:lnTo>
                    <a:lnTo>
                      <a:pt x="256" y="882"/>
                    </a:lnTo>
                    <a:lnTo>
                      <a:pt x="254" y="882"/>
                    </a:lnTo>
                    <a:lnTo>
                      <a:pt x="253" y="880"/>
                    </a:lnTo>
                    <a:lnTo>
                      <a:pt x="253" y="875"/>
                    </a:lnTo>
                    <a:lnTo>
                      <a:pt x="253" y="874"/>
                    </a:lnTo>
                    <a:lnTo>
                      <a:pt x="250" y="871"/>
                    </a:lnTo>
                    <a:lnTo>
                      <a:pt x="248" y="866"/>
                    </a:lnTo>
                    <a:lnTo>
                      <a:pt x="248" y="863"/>
                    </a:lnTo>
                    <a:lnTo>
                      <a:pt x="248" y="860"/>
                    </a:lnTo>
                    <a:lnTo>
                      <a:pt x="246" y="859"/>
                    </a:lnTo>
                    <a:lnTo>
                      <a:pt x="245" y="859"/>
                    </a:lnTo>
                    <a:lnTo>
                      <a:pt x="241" y="855"/>
                    </a:lnTo>
                    <a:lnTo>
                      <a:pt x="239" y="851"/>
                    </a:lnTo>
                    <a:lnTo>
                      <a:pt x="238" y="851"/>
                    </a:lnTo>
                    <a:lnTo>
                      <a:pt x="235" y="845"/>
                    </a:lnTo>
                    <a:lnTo>
                      <a:pt x="235" y="844"/>
                    </a:lnTo>
                    <a:lnTo>
                      <a:pt x="233" y="841"/>
                    </a:lnTo>
                    <a:lnTo>
                      <a:pt x="231" y="833"/>
                    </a:lnTo>
                    <a:lnTo>
                      <a:pt x="229" y="833"/>
                    </a:lnTo>
                    <a:lnTo>
                      <a:pt x="229" y="830"/>
                    </a:lnTo>
                    <a:lnTo>
                      <a:pt x="227" y="829"/>
                    </a:lnTo>
                    <a:lnTo>
                      <a:pt x="223" y="822"/>
                    </a:lnTo>
                    <a:lnTo>
                      <a:pt x="223" y="821"/>
                    </a:lnTo>
                    <a:lnTo>
                      <a:pt x="222" y="818"/>
                    </a:lnTo>
                    <a:lnTo>
                      <a:pt x="222" y="815"/>
                    </a:lnTo>
                    <a:lnTo>
                      <a:pt x="220" y="814"/>
                    </a:lnTo>
                    <a:lnTo>
                      <a:pt x="220" y="811"/>
                    </a:lnTo>
                    <a:lnTo>
                      <a:pt x="220" y="806"/>
                    </a:lnTo>
                    <a:lnTo>
                      <a:pt x="218" y="800"/>
                    </a:lnTo>
                    <a:lnTo>
                      <a:pt x="220" y="796"/>
                    </a:lnTo>
                    <a:lnTo>
                      <a:pt x="219" y="795"/>
                    </a:lnTo>
                    <a:lnTo>
                      <a:pt x="222" y="792"/>
                    </a:lnTo>
                    <a:lnTo>
                      <a:pt x="223" y="788"/>
                    </a:lnTo>
                    <a:lnTo>
                      <a:pt x="226" y="788"/>
                    </a:lnTo>
                    <a:lnTo>
                      <a:pt x="227" y="792"/>
                    </a:lnTo>
                    <a:lnTo>
                      <a:pt x="227" y="788"/>
                    </a:lnTo>
                    <a:lnTo>
                      <a:pt x="227" y="784"/>
                    </a:lnTo>
                    <a:lnTo>
                      <a:pt x="229" y="784"/>
                    </a:lnTo>
                    <a:lnTo>
                      <a:pt x="231" y="784"/>
                    </a:lnTo>
                    <a:lnTo>
                      <a:pt x="233" y="784"/>
                    </a:lnTo>
                    <a:lnTo>
                      <a:pt x="233" y="787"/>
                    </a:lnTo>
                    <a:lnTo>
                      <a:pt x="234" y="787"/>
                    </a:lnTo>
                    <a:lnTo>
                      <a:pt x="235" y="780"/>
                    </a:lnTo>
                    <a:lnTo>
                      <a:pt x="233" y="772"/>
                    </a:lnTo>
                    <a:lnTo>
                      <a:pt x="234" y="767"/>
                    </a:lnTo>
                    <a:lnTo>
                      <a:pt x="233" y="763"/>
                    </a:lnTo>
                    <a:lnTo>
                      <a:pt x="235" y="757"/>
                    </a:lnTo>
                    <a:lnTo>
                      <a:pt x="234" y="752"/>
                    </a:lnTo>
                    <a:lnTo>
                      <a:pt x="235" y="748"/>
                    </a:lnTo>
                    <a:lnTo>
                      <a:pt x="235" y="746"/>
                    </a:lnTo>
                    <a:lnTo>
                      <a:pt x="233" y="746"/>
                    </a:lnTo>
                    <a:lnTo>
                      <a:pt x="237" y="746"/>
                    </a:lnTo>
                    <a:lnTo>
                      <a:pt x="238" y="742"/>
                    </a:lnTo>
                    <a:lnTo>
                      <a:pt x="238" y="740"/>
                    </a:lnTo>
                    <a:lnTo>
                      <a:pt x="238" y="737"/>
                    </a:lnTo>
                    <a:lnTo>
                      <a:pt x="242" y="740"/>
                    </a:lnTo>
                    <a:lnTo>
                      <a:pt x="243" y="737"/>
                    </a:lnTo>
                    <a:lnTo>
                      <a:pt x="245" y="733"/>
                    </a:lnTo>
                    <a:lnTo>
                      <a:pt x="246" y="731"/>
                    </a:lnTo>
                    <a:lnTo>
                      <a:pt x="246" y="727"/>
                    </a:lnTo>
                    <a:lnTo>
                      <a:pt x="246" y="722"/>
                    </a:lnTo>
                    <a:lnTo>
                      <a:pt x="245" y="722"/>
                    </a:lnTo>
                    <a:lnTo>
                      <a:pt x="245" y="718"/>
                    </a:lnTo>
                    <a:lnTo>
                      <a:pt x="242" y="721"/>
                    </a:lnTo>
                    <a:lnTo>
                      <a:pt x="242" y="722"/>
                    </a:lnTo>
                    <a:lnTo>
                      <a:pt x="239" y="727"/>
                    </a:lnTo>
                    <a:lnTo>
                      <a:pt x="239" y="731"/>
                    </a:lnTo>
                    <a:lnTo>
                      <a:pt x="238" y="729"/>
                    </a:lnTo>
                    <a:lnTo>
                      <a:pt x="238" y="722"/>
                    </a:lnTo>
                    <a:lnTo>
                      <a:pt x="237" y="722"/>
                    </a:lnTo>
                    <a:lnTo>
                      <a:pt x="238" y="721"/>
                    </a:lnTo>
                    <a:lnTo>
                      <a:pt x="234" y="714"/>
                    </a:lnTo>
                    <a:lnTo>
                      <a:pt x="235" y="714"/>
                    </a:lnTo>
                    <a:lnTo>
                      <a:pt x="234" y="710"/>
                    </a:lnTo>
                    <a:lnTo>
                      <a:pt x="233" y="710"/>
                    </a:lnTo>
                    <a:lnTo>
                      <a:pt x="231" y="706"/>
                    </a:lnTo>
                    <a:lnTo>
                      <a:pt x="229" y="706"/>
                    </a:lnTo>
                    <a:lnTo>
                      <a:pt x="231" y="702"/>
                    </a:lnTo>
                    <a:lnTo>
                      <a:pt x="233" y="702"/>
                    </a:lnTo>
                    <a:lnTo>
                      <a:pt x="231" y="697"/>
                    </a:lnTo>
                    <a:lnTo>
                      <a:pt x="233" y="697"/>
                    </a:lnTo>
                    <a:lnTo>
                      <a:pt x="233" y="693"/>
                    </a:lnTo>
                    <a:lnTo>
                      <a:pt x="231" y="693"/>
                    </a:lnTo>
                    <a:lnTo>
                      <a:pt x="231" y="691"/>
                    </a:lnTo>
                    <a:lnTo>
                      <a:pt x="229" y="688"/>
                    </a:lnTo>
                    <a:lnTo>
                      <a:pt x="229" y="687"/>
                    </a:lnTo>
                    <a:lnTo>
                      <a:pt x="227" y="684"/>
                    </a:lnTo>
                    <a:lnTo>
                      <a:pt x="223" y="684"/>
                    </a:lnTo>
                    <a:lnTo>
                      <a:pt x="223" y="683"/>
                    </a:lnTo>
                    <a:lnTo>
                      <a:pt x="223" y="680"/>
                    </a:lnTo>
                    <a:lnTo>
                      <a:pt x="220" y="676"/>
                    </a:lnTo>
                    <a:lnTo>
                      <a:pt x="216" y="669"/>
                    </a:lnTo>
                    <a:lnTo>
                      <a:pt x="216" y="665"/>
                    </a:lnTo>
                    <a:lnTo>
                      <a:pt x="214" y="664"/>
                    </a:lnTo>
                    <a:lnTo>
                      <a:pt x="214" y="661"/>
                    </a:lnTo>
                    <a:lnTo>
                      <a:pt x="212" y="661"/>
                    </a:lnTo>
                    <a:lnTo>
                      <a:pt x="212" y="657"/>
                    </a:lnTo>
                    <a:lnTo>
                      <a:pt x="210" y="657"/>
                    </a:lnTo>
                    <a:lnTo>
                      <a:pt x="204" y="646"/>
                    </a:lnTo>
                    <a:lnTo>
                      <a:pt x="203" y="642"/>
                    </a:lnTo>
                    <a:lnTo>
                      <a:pt x="201" y="638"/>
                    </a:lnTo>
                    <a:lnTo>
                      <a:pt x="200" y="635"/>
                    </a:lnTo>
                    <a:lnTo>
                      <a:pt x="201" y="631"/>
                    </a:lnTo>
                    <a:lnTo>
                      <a:pt x="203" y="631"/>
                    </a:lnTo>
                    <a:lnTo>
                      <a:pt x="203" y="628"/>
                    </a:lnTo>
                    <a:lnTo>
                      <a:pt x="203" y="624"/>
                    </a:lnTo>
                    <a:lnTo>
                      <a:pt x="200" y="624"/>
                    </a:lnTo>
                    <a:lnTo>
                      <a:pt x="201" y="623"/>
                    </a:lnTo>
                    <a:lnTo>
                      <a:pt x="200" y="620"/>
                    </a:lnTo>
                    <a:lnTo>
                      <a:pt x="200" y="619"/>
                    </a:lnTo>
                    <a:lnTo>
                      <a:pt x="197" y="615"/>
                    </a:lnTo>
                    <a:lnTo>
                      <a:pt x="199" y="612"/>
                    </a:lnTo>
                    <a:lnTo>
                      <a:pt x="199" y="609"/>
                    </a:lnTo>
                    <a:lnTo>
                      <a:pt x="197" y="609"/>
                    </a:lnTo>
                    <a:lnTo>
                      <a:pt x="196" y="609"/>
                    </a:lnTo>
                    <a:lnTo>
                      <a:pt x="196" y="612"/>
                    </a:lnTo>
                    <a:lnTo>
                      <a:pt x="192" y="609"/>
                    </a:lnTo>
                    <a:lnTo>
                      <a:pt x="191" y="609"/>
                    </a:lnTo>
                    <a:lnTo>
                      <a:pt x="189" y="604"/>
                    </a:lnTo>
                    <a:lnTo>
                      <a:pt x="188" y="595"/>
                    </a:lnTo>
                    <a:lnTo>
                      <a:pt x="188" y="593"/>
                    </a:lnTo>
                    <a:lnTo>
                      <a:pt x="188" y="595"/>
                    </a:lnTo>
                    <a:lnTo>
                      <a:pt x="189" y="595"/>
                    </a:lnTo>
                    <a:lnTo>
                      <a:pt x="191" y="600"/>
                    </a:lnTo>
                    <a:lnTo>
                      <a:pt x="196" y="600"/>
                    </a:lnTo>
                    <a:lnTo>
                      <a:pt x="197" y="597"/>
                    </a:lnTo>
                    <a:lnTo>
                      <a:pt x="197" y="595"/>
                    </a:lnTo>
                    <a:lnTo>
                      <a:pt x="200" y="595"/>
                    </a:lnTo>
                    <a:lnTo>
                      <a:pt x="203" y="595"/>
                    </a:lnTo>
                    <a:lnTo>
                      <a:pt x="204" y="586"/>
                    </a:lnTo>
                    <a:lnTo>
                      <a:pt x="203" y="585"/>
                    </a:lnTo>
                    <a:lnTo>
                      <a:pt x="203" y="578"/>
                    </a:lnTo>
                    <a:lnTo>
                      <a:pt x="200" y="571"/>
                    </a:lnTo>
                    <a:lnTo>
                      <a:pt x="203" y="571"/>
                    </a:lnTo>
                    <a:lnTo>
                      <a:pt x="203" y="567"/>
                    </a:lnTo>
                    <a:lnTo>
                      <a:pt x="205" y="563"/>
                    </a:lnTo>
                    <a:lnTo>
                      <a:pt x="205" y="557"/>
                    </a:lnTo>
                    <a:lnTo>
                      <a:pt x="204" y="552"/>
                    </a:lnTo>
                    <a:lnTo>
                      <a:pt x="205" y="552"/>
                    </a:lnTo>
                    <a:lnTo>
                      <a:pt x="204" y="542"/>
                    </a:lnTo>
                    <a:lnTo>
                      <a:pt x="207" y="538"/>
                    </a:lnTo>
                    <a:lnTo>
                      <a:pt x="207" y="534"/>
                    </a:lnTo>
                    <a:lnTo>
                      <a:pt x="208" y="534"/>
                    </a:lnTo>
                    <a:lnTo>
                      <a:pt x="211" y="534"/>
                    </a:lnTo>
                    <a:lnTo>
                      <a:pt x="212" y="531"/>
                    </a:lnTo>
                    <a:lnTo>
                      <a:pt x="212" y="529"/>
                    </a:lnTo>
                    <a:lnTo>
                      <a:pt x="212" y="527"/>
                    </a:lnTo>
                    <a:lnTo>
                      <a:pt x="214" y="521"/>
                    </a:lnTo>
                    <a:lnTo>
                      <a:pt x="215" y="521"/>
                    </a:lnTo>
                    <a:lnTo>
                      <a:pt x="215" y="523"/>
                    </a:lnTo>
                    <a:lnTo>
                      <a:pt x="216" y="523"/>
                    </a:lnTo>
                    <a:lnTo>
                      <a:pt x="219" y="525"/>
                    </a:lnTo>
                    <a:lnTo>
                      <a:pt x="220" y="527"/>
                    </a:lnTo>
                    <a:lnTo>
                      <a:pt x="220" y="529"/>
                    </a:lnTo>
                    <a:lnTo>
                      <a:pt x="222" y="529"/>
                    </a:lnTo>
                    <a:lnTo>
                      <a:pt x="223" y="527"/>
                    </a:lnTo>
                    <a:lnTo>
                      <a:pt x="229" y="527"/>
                    </a:lnTo>
                    <a:lnTo>
                      <a:pt x="231" y="527"/>
                    </a:lnTo>
                    <a:lnTo>
                      <a:pt x="233" y="529"/>
                    </a:lnTo>
                    <a:lnTo>
                      <a:pt x="234" y="527"/>
                    </a:lnTo>
                    <a:lnTo>
                      <a:pt x="235" y="527"/>
                    </a:lnTo>
                    <a:lnTo>
                      <a:pt x="237" y="525"/>
                    </a:lnTo>
                    <a:lnTo>
                      <a:pt x="242" y="523"/>
                    </a:lnTo>
                    <a:lnTo>
                      <a:pt x="242" y="519"/>
                    </a:lnTo>
                    <a:lnTo>
                      <a:pt x="246" y="523"/>
                    </a:lnTo>
                    <a:lnTo>
                      <a:pt x="248" y="523"/>
                    </a:lnTo>
                    <a:lnTo>
                      <a:pt x="248" y="521"/>
                    </a:lnTo>
                    <a:lnTo>
                      <a:pt x="250" y="519"/>
                    </a:lnTo>
                    <a:lnTo>
                      <a:pt x="249" y="515"/>
                    </a:lnTo>
                    <a:lnTo>
                      <a:pt x="250" y="515"/>
                    </a:lnTo>
                    <a:lnTo>
                      <a:pt x="250" y="510"/>
                    </a:lnTo>
                    <a:lnTo>
                      <a:pt x="250" y="506"/>
                    </a:lnTo>
                    <a:lnTo>
                      <a:pt x="252" y="504"/>
                    </a:lnTo>
                    <a:lnTo>
                      <a:pt x="256" y="501"/>
                    </a:lnTo>
                    <a:lnTo>
                      <a:pt x="258" y="504"/>
                    </a:lnTo>
                    <a:lnTo>
                      <a:pt x="260" y="506"/>
                    </a:lnTo>
                    <a:lnTo>
                      <a:pt x="266" y="504"/>
                    </a:lnTo>
                    <a:lnTo>
                      <a:pt x="268" y="501"/>
                    </a:lnTo>
                    <a:lnTo>
                      <a:pt x="268" y="500"/>
                    </a:lnTo>
                    <a:lnTo>
                      <a:pt x="268" y="496"/>
                    </a:lnTo>
                    <a:lnTo>
                      <a:pt x="266" y="489"/>
                    </a:lnTo>
                    <a:lnTo>
                      <a:pt x="264" y="486"/>
                    </a:lnTo>
                    <a:lnTo>
                      <a:pt x="268" y="486"/>
                    </a:lnTo>
                    <a:lnTo>
                      <a:pt x="273" y="489"/>
                    </a:lnTo>
                    <a:lnTo>
                      <a:pt x="275" y="489"/>
                    </a:lnTo>
                    <a:lnTo>
                      <a:pt x="277" y="489"/>
                    </a:lnTo>
                    <a:lnTo>
                      <a:pt x="281" y="482"/>
                    </a:lnTo>
                    <a:lnTo>
                      <a:pt x="284" y="482"/>
                    </a:lnTo>
                    <a:lnTo>
                      <a:pt x="285" y="486"/>
                    </a:lnTo>
                    <a:lnTo>
                      <a:pt x="288" y="486"/>
                    </a:lnTo>
                    <a:lnTo>
                      <a:pt x="290" y="486"/>
                    </a:lnTo>
                    <a:lnTo>
                      <a:pt x="292" y="471"/>
                    </a:lnTo>
                    <a:lnTo>
                      <a:pt x="295" y="466"/>
                    </a:lnTo>
                    <a:lnTo>
                      <a:pt x="299" y="463"/>
                    </a:lnTo>
                    <a:lnTo>
                      <a:pt x="299" y="462"/>
                    </a:lnTo>
                    <a:lnTo>
                      <a:pt x="304" y="463"/>
                    </a:lnTo>
                    <a:lnTo>
                      <a:pt x="307" y="462"/>
                    </a:lnTo>
                    <a:lnTo>
                      <a:pt x="310" y="456"/>
                    </a:lnTo>
                    <a:lnTo>
                      <a:pt x="307" y="456"/>
                    </a:lnTo>
                    <a:lnTo>
                      <a:pt x="304" y="456"/>
                    </a:lnTo>
                    <a:lnTo>
                      <a:pt x="304" y="452"/>
                    </a:lnTo>
                    <a:lnTo>
                      <a:pt x="307" y="451"/>
                    </a:lnTo>
                    <a:lnTo>
                      <a:pt x="307" y="448"/>
                    </a:lnTo>
                    <a:lnTo>
                      <a:pt x="308" y="447"/>
                    </a:lnTo>
                    <a:lnTo>
                      <a:pt x="311" y="440"/>
                    </a:lnTo>
                    <a:lnTo>
                      <a:pt x="311" y="437"/>
                    </a:lnTo>
                    <a:lnTo>
                      <a:pt x="313" y="432"/>
                    </a:lnTo>
                    <a:lnTo>
                      <a:pt x="315" y="432"/>
                    </a:lnTo>
                    <a:lnTo>
                      <a:pt x="317" y="432"/>
                    </a:lnTo>
                    <a:lnTo>
                      <a:pt x="318" y="429"/>
                    </a:lnTo>
                    <a:lnTo>
                      <a:pt x="321" y="425"/>
                    </a:lnTo>
                    <a:lnTo>
                      <a:pt x="326" y="421"/>
                    </a:lnTo>
                    <a:lnTo>
                      <a:pt x="329" y="417"/>
                    </a:lnTo>
                    <a:lnTo>
                      <a:pt x="327" y="417"/>
                    </a:lnTo>
                    <a:lnTo>
                      <a:pt x="329" y="413"/>
                    </a:lnTo>
                    <a:lnTo>
                      <a:pt x="326" y="403"/>
                    </a:lnTo>
                    <a:lnTo>
                      <a:pt x="317" y="410"/>
                    </a:lnTo>
                    <a:lnTo>
                      <a:pt x="317" y="413"/>
                    </a:lnTo>
                    <a:lnTo>
                      <a:pt x="311" y="421"/>
                    </a:lnTo>
                    <a:lnTo>
                      <a:pt x="308" y="425"/>
                    </a:lnTo>
                    <a:lnTo>
                      <a:pt x="307" y="425"/>
                    </a:lnTo>
                    <a:lnTo>
                      <a:pt x="304" y="422"/>
                    </a:lnTo>
                    <a:lnTo>
                      <a:pt x="302" y="417"/>
                    </a:lnTo>
                    <a:lnTo>
                      <a:pt x="299" y="417"/>
                    </a:lnTo>
                    <a:lnTo>
                      <a:pt x="296" y="421"/>
                    </a:lnTo>
                    <a:lnTo>
                      <a:pt x="294" y="425"/>
                    </a:lnTo>
                    <a:lnTo>
                      <a:pt x="292" y="425"/>
                    </a:lnTo>
                    <a:lnTo>
                      <a:pt x="291" y="421"/>
                    </a:lnTo>
                    <a:lnTo>
                      <a:pt x="290" y="421"/>
                    </a:lnTo>
                    <a:lnTo>
                      <a:pt x="290" y="413"/>
                    </a:lnTo>
                    <a:lnTo>
                      <a:pt x="292" y="410"/>
                    </a:lnTo>
                    <a:lnTo>
                      <a:pt x="290" y="410"/>
                    </a:lnTo>
                    <a:lnTo>
                      <a:pt x="283" y="402"/>
                    </a:lnTo>
                    <a:lnTo>
                      <a:pt x="284" y="389"/>
                    </a:lnTo>
                    <a:lnTo>
                      <a:pt x="284" y="387"/>
                    </a:lnTo>
                    <a:lnTo>
                      <a:pt x="281" y="387"/>
                    </a:lnTo>
                    <a:lnTo>
                      <a:pt x="280" y="389"/>
                    </a:lnTo>
                    <a:lnTo>
                      <a:pt x="277" y="387"/>
                    </a:lnTo>
                    <a:lnTo>
                      <a:pt x="272" y="387"/>
                    </a:lnTo>
                    <a:lnTo>
                      <a:pt x="271" y="383"/>
                    </a:lnTo>
                    <a:lnTo>
                      <a:pt x="268" y="383"/>
                    </a:lnTo>
                    <a:lnTo>
                      <a:pt x="254" y="380"/>
                    </a:lnTo>
                    <a:lnTo>
                      <a:pt x="256" y="380"/>
                    </a:lnTo>
                    <a:lnTo>
                      <a:pt x="256" y="378"/>
                    </a:lnTo>
                    <a:lnTo>
                      <a:pt x="257" y="374"/>
                    </a:lnTo>
                    <a:lnTo>
                      <a:pt x="257" y="372"/>
                    </a:lnTo>
                    <a:lnTo>
                      <a:pt x="258" y="370"/>
                    </a:lnTo>
                    <a:lnTo>
                      <a:pt x="258" y="368"/>
                    </a:lnTo>
                    <a:lnTo>
                      <a:pt x="260" y="365"/>
                    </a:lnTo>
                    <a:lnTo>
                      <a:pt x="262" y="342"/>
                    </a:lnTo>
                    <a:lnTo>
                      <a:pt x="264" y="338"/>
                    </a:lnTo>
                    <a:lnTo>
                      <a:pt x="264" y="334"/>
                    </a:lnTo>
                    <a:lnTo>
                      <a:pt x="266" y="334"/>
                    </a:lnTo>
                    <a:lnTo>
                      <a:pt x="268" y="334"/>
                    </a:lnTo>
                    <a:lnTo>
                      <a:pt x="271" y="334"/>
                    </a:lnTo>
                    <a:lnTo>
                      <a:pt x="268" y="329"/>
                    </a:lnTo>
                    <a:lnTo>
                      <a:pt x="268" y="325"/>
                    </a:lnTo>
                    <a:lnTo>
                      <a:pt x="261" y="323"/>
                    </a:lnTo>
                    <a:lnTo>
                      <a:pt x="260" y="323"/>
                    </a:lnTo>
                    <a:lnTo>
                      <a:pt x="258" y="323"/>
                    </a:lnTo>
                    <a:lnTo>
                      <a:pt x="257" y="325"/>
                    </a:lnTo>
                    <a:lnTo>
                      <a:pt x="253" y="325"/>
                    </a:lnTo>
                    <a:lnTo>
                      <a:pt x="250" y="323"/>
                    </a:lnTo>
                    <a:lnTo>
                      <a:pt x="250" y="321"/>
                    </a:lnTo>
                    <a:lnTo>
                      <a:pt x="245" y="321"/>
                    </a:lnTo>
                    <a:lnTo>
                      <a:pt x="246" y="313"/>
                    </a:lnTo>
                    <a:lnTo>
                      <a:pt x="246" y="306"/>
                    </a:lnTo>
                    <a:lnTo>
                      <a:pt x="245" y="302"/>
                    </a:lnTo>
                    <a:lnTo>
                      <a:pt x="242" y="302"/>
                    </a:lnTo>
                    <a:lnTo>
                      <a:pt x="242" y="298"/>
                    </a:lnTo>
                    <a:lnTo>
                      <a:pt x="242" y="290"/>
                    </a:lnTo>
                    <a:lnTo>
                      <a:pt x="242" y="284"/>
                    </a:lnTo>
                    <a:lnTo>
                      <a:pt x="238" y="283"/>
                    </a:lnTo>
                    <a:lnTo>
                      <a:pt x="238" y="280"/>
                    </a:lnTo>
                    <a:lnTo>
                      <a:pt x="238" y="279"/>
                    </a:lnTo>
                    <a:lnTo>
                      <a:pt x="238" y="275"/>
                    </a:lnTo>
                    <a:lnTo>
                      <a:pt x="239" y="272"/>
                    </a:lnTo>
                    <a:lnTo>
                      <a:pt x="246" y="265"/>
                    </a:lnTo>
                    <a:lnTo>
                      <a:pt x="245" y="264"/>
                    </a:lnTo>
                    <a:lnTo>
                      <a:pt x="239" y="265"/>
                    </a:lnTo>
                    <a:lnTo>
                      <a:pt x="235" y="268"/>
                    </a:lnTo>
                    <a:lnTo>
                      <a:pt x="233" y="265"/>
                    </a:lnTo>
                    <a:lnTo>
                      <a:pt x="220" y="264"/>
                    </a:lnTo>
                    <a:lnTo>
                      <a:pt x="214" y="268"/>
                    </a:lnTo>
                    <a:lnTo>
                      <a:pt x="210" y="271"/>
                    </a:lnTo>
                    <a:lnTo>
                      <a:pt x="208" y="271"/>
                    </a:lnTo>
                    <a:lnTo>
                      <a:pt x="205" y="275"/>
                    </a:lnTo>
                    <a:lnTo>
                      <a:pt x="204" y="275"/>
                    </a:lnTo>
                    <a:lnTo>
                      <a:pt x="203" y="279"/>
                    </a:lnTo>
                    <a:lnTo>
                      <a:pt x="200" y="279"/>
                    </a:lnTo>
                    <a:lnTo>
                      <a:pt x="199" y="279"/>
                    </a:lnTo>
                    <a:lnTo>
                      <a:pt x="197" y="279"/>
                    </a:lnTo>
                    <a:lnTo>
                      <a:pt x="196" y="275"/>
                    </a:lnTo>
                    <a:lnTo>
                      <a:pt x="203" y="265"/>
                    </a:lnTo>
                    <a:lnTo>
                      <a:pt x="203" y="249"/>
                    </a:lnTo>
                    <a:lnTo>
                      <a:pt x="200" y="246"/>
                    </a:lnTo>
                    <a:lnTo>
                      <a:pt x="200" y="245"/>
                    </a:lnTo>
                    <a:lnTo>
                      <a:pt x="196" y="245"/>
                    </a:lnTo>
                    <a:lnTo>
                      <a:pt x="196" y="238"/>
                    </a:lnTo>
                    <a:lnTo>
                      <a:pt x="196" y="231"/>
                    </a:lnTo>
                    <a:lnTo>
                      <a:pt x="196" y="226"/>
                    </a:lnTo>
                    <a:lnTo>
                      <a:pt x="200" y="220"/>
                    </a:lnTo>
                    <a:lnTo>
                      <a:pt x="203" y="220"/>
                    </a:lnTo>
                    <a:lnTo>
                      <a:pt x="204" y="220"/>
                    </a:lnTo>
                    <a:lnTo>
                      <a:pt x="203" y="216"/>
                    </a:lnTo>
                    <a:lnTo>
                      <a:pt x="205" y="196"/>
                    </a:lnTo>
                    <a:lnTo>
                      <a:pt x="208" y="197"/>
                    </a:lnTo>
                    <a:lnTo>
                      <a:pt x="216" y="189"/>
                    </a:lnTo>
                    <a:lnTo>
                      <a:pt x="218" y="183"/>
                    </a:lnTo>
                    <a:lnTo>
                      <a:pt x="216" y="183"/>
                    </a:lnTo>
                    <a:lnTo>
                      <a:pt x="218" y="178"/>
                    </a:lnTo>
                    <a:lnTo>
                      <a:pt x="218" y="174"/>
                    </a:lnTo>
                    <a:lnTo>
                      <a:pt x="222" y="178"/>
                    </a:lnTo>
                    <a:lnTo>
                      <a:pt x="223" y="178"/>
                    </a:lnTo>
                    <a:lnTo>
                      <a:pt x="226" y="178"/>
                    </a:lnTo>
                    <a:lnTo>
                      <a:pt x="227" y="174"/>
                    </a:lnTo>
                    <a:lnTo>
                      <a:pt x="227" y="172"/>
                    </a:lnTo>
                    <a:lnTo>
                      <a:pt x="227" y="168"/>
                    </a:lnTo>
                    <a:lnTo>
                      <a:pt x="229" y="166"/>
                    </a:lnTo>
                    <a:lnTo>
                      <a:pt x="229" y="164"/>
                    </a:lnTo>
                    <a:lnTo>
                      <a:pt x="235" y="164"/>
                    </a:lnTo>
                    <a:lnTo>
                      <a:pt x="239" y="159"/>
                    </a:lnTo>
                    <a:lnTo>
                      <a:pt x="238" y="157"/>
                    </a:lnTo>
                    <a:lnTo>
                      <a:pt x="237" y="153"/>
                    </a:lnTo>
                    <a:lnTo>
                      <a:pt x="235" y="151"/>
                    </a:lnTo>
                    <a:lnTo>
                      <a:pt x="235" y="149"/>
                    </a:lnTo>
                    <a:lnTo>
                      <a:pt x="233" y="145"/>
                    </a:lnTo>
                    <a:lnTo>
                      <a:pt x="238" y="145"/>
                    </a:lnTo>
                    <a:lnTo>
                      <a:pt x="238" y="138"/>
                    </a:lnTo>
                    <a:lnTo>
                      <a:pt x="238" y="134"/>
                    </a:lnTo>
                    <a:lnTo>
                      <a:pt x="239" y="130"/>
                    </a:lnTo>
                    <a:lnTo>
                      <a:pt x="239" y="117"/>
                    </a:lnTo>
                    <a:lnTo>
                      <a:pt x="242" y="117"/>
                    </a:lnTo>
                    <a:lnTo>
                      <a:pt x="241" y="112"/>
                    </a:lnTo>
                    <a:lnTo>
                      <a:pt x="239" y="111"/>
                    </a:lnTo>
                    <a:lnTo>
                      <a:pt x="242" y="104"/>
                    </a:lnTo>
                    <a:lnTo>
                      <a:pt x="241" y="100"/>
                    </a:lnTo>
                    <a:lnTo>
                      <a:pt x="239" y="93"/>
                    </a:lnTo>
                    <a:lnTo>
                      <a:pt x="241" y="89"/>
                    </a:lnTo>
                    <a:lnTo>
                      <a:pt x="239" y="89"/>
                    </a:lnTo>
                    <a:lnTo>
                      <a:pt x="238" y="88"/>
                    </a:lnTo>
                    <a:lnTo>
                      <a:pt x="239" y="73"/>
                    </a:lnTo>
                    <a:lnTo>
                      <a:pt x="238" y="70"/>
                    </a:lnTo>
                    <a:lnTo>
                      <a:pt x="238" y="66"/>
                    </a:lnTo>
                    <a:lnTo>
                      <a:pt x="238" y="58"/>
                    </a:lnTo>
                    <a:lnTo>
                      <a:pt x="227" y="51"/>
                    </a:lnTo>
                    <a:lnTo>
                      <a:pt x="224" y="62"/>
                    </a:lnTo>
                    <a:lnTo>
                      <a:pt x="220" y="47"/>
                    </a:lnTo>
                    <a:lnTo>
                      <a:pt x="220" y="44"/>
                    </a:lnTo>
                    <a:lnTo>
                      <a:pt x="216" y="33"/>
                    </a:lnTo>
                    <a:lnTo>
                      <a:pt x="218" y="32"/>
                    </a:lnTo>
                    <a:lnTo>
                      <a:pt x="218" y="25"/>
                    </a:lnTo>
                    <a:lnTo>
                      <a:pt x="215" y="21"/>
                    </a:lnTo>
                    <a:lnTo>
                      <a:pt x="214" y="21"/>
                    </a:lnTo>
                    <a:lnTo>
                      <a:pt x="212" y="21"/>
                    </a:lnTo>
                    <a:lnTo>
                      <a:pt x="212" y="17"/>
                    </a:lnTo>
                    <a:lnTo>
                      <a:pt x="211" y="14"/>
                    </a:lnTo>
                    <a:lnTo>
                      <a:pt x="208" y="13"/>
                    </a:lnTo>
                    <a:lnTo>
                      <a:pt x="205" y="13"/>
                    </a:lnTo>
                    <a:lnTo>
                      <a:pt x="204" y="13"/>
                    </a:lnTo>
                    <a:lnTo>
                      <a:pt x="203" y="9"/>
                    </a:lnTo>
                    <a:lnTo>
                      <a:pt x="203" y="2"/>
                    </a:lnTo>
                    <a:lnTo>
                      <a:pt x="200" y="2"/>
                    </a:lnTo>
                    <a:lnTo>
                      <a:pt x="197" y="5"/>
                    </a:lnTo>
                    <a:lnTo>
                      <a:pt x="197" y="0"/>
                    </a:lnTo>
                    <a:lnTo>
                      <a:pt x="196" y="0"/>
                    </a:lnTo>
                    <a:lnTo>
                      <a:pt x="193" y="5"/>
                    </a:lnTo>
                    <a:lnTo>
                      <a:pt x="192" y="13"/>
                    </a:lnTo>
                    <a:lnTo>
                      <a:pt x="192" y="14"/>
                    </a:lnTo>
                    <a:lnTo>
                      <a:pt x="189" y="14"/>
                    </a:lnTo>
                    <a:lnTo>
                      <a:pt x="189" y="17"/>
                    </a:lnTo>
                    <a:lnTo>
                      <a:pt x="188" y="19"/>
                    </a:lnTo>
                    <a:lnTo>
                      <a:pt x="188" y="21"/>
                    </a:lnTo>
                    <a:lnTo>
                      <a:pt x="188" y="24"/>
                    </a:lnTo>
                    <a:lnTo>
                      <a:pt x="187" y="28"/>
                    </a:lnTo>
                    <a:lnTo>
                      <a:pt x="189" y="32"/>
                    </a:lnTo>
                    <a:lnTo>
                      <a:pt x="188" y="36"/>
                    </a:lnTo>
                    <a:lnTo>
                      <a:pt x="188" y="39"/>
                    </a:lnTo>
                    <a:lnTo>
                      <a:pt x="187" y="40"/>
                    </a:lnTo>
                    <a:lnTo>
                      <a:pt x="187" y="39"/>
                    </a:lnTo>
                    <a:lnTo>
                      <a:pt x="185" y="39"/>
                    </a:lnTo>
                    <a:lnTo>
                      <a:pt x="184" y="39"/>
                    </a:lnTo>
                    <a:lnTo>
                      <a:pt x="180" y="44"/>
                    </a:lnTo>
                    <a:lnTo>
                      <a:pt x="178" y="44"/>
                    </a:lnTo>
                    <a:lnTo>
                      <a:pt x="178" y="47"/>
                    </a:lnTo>
                    <a:lnTo>
                      <a:pt x="176" y="48"/>
                    </a:lnTo>
                    <a:lnTo>
                      <a:pt x="174" y="54"/>
                    </a:lnTo>
                    <a:lnTo>
                      <a:pt x="173" y="54"/>
                    </a:lnTo>
                    <a:lnTo>
                      <a:pt x="172" y="55"/>
                    </a:lnTo>
                    <a:lnTo>
                      <a:pt x="172" y="58"/>
                    </a:lnTo>
                    <a:lnTo>
                      <a:pt x="172" y="63"/>
                    </a:lnTo>
                    <a:lnTo>
                      <a:pt x="172" y="66"/>
                    </a:lnTo>
                    <a:lnTo>
                      <a:pt x="180" y="78"/>
                    </a:lnTo>
                    <a:lnTo>
                      <a:pt x="180" y="84"/>
                    </a:lnTo>
                    <a:lnTo>
                      <a:pt x="181" y="85"/>
                    </a:lnTo>
                    <a:lnTo>
                      <a:pt x="180" y="89"/>
                    </a:lnTo>
                    <a:lnTo>
                      <a:pt x="180" y="88"/>
                    </a:lnTo>
                    <a:lnTo>
                      <a:pt x="177" y="88"/>
                    </a:lnTo>
                    <a:lnTo>
                      <a:pt x="176" y="85"/>
                    </a:lnTo>
                    <a:lnTo>
                      <a:pt x="172" y="84"/>
                    </a:lnTo>
                    <a:lnTo>
                      <a:pt x="170" y="78"/>
                    </a:lnTo>
                    <a:lnTo>
                      <a:pt x="172" y="78"/>
                    </a:lnTo>
                    <a:lnTo>
                      <a:pt x="170" y="77"/>
                    </a:lnTo>
                    <a:lnTo>
                      <a:pt x="169" y="74"/>
                    </a:lnTo>
                    <a:lnTo>
                      <a:pt x="166" y="73"/>
                    </a:lnTo>
                    <a:lnTo>
                      <a:pt x="162" y="74"/>
                    </a:lnTo>
                    <a:lnTo>
                      <a:pt x="162" y="73"/>
                    </a:lnTo>
                    <a:lnTo>
                      <a:pt x="158" y="74"/>
                    </a:lnTo>
                    <a:lnTo>
                      <a:pt x="157" y="74"/>
                    </a:lnTo>
                    <a:lnTo>
                      <a:pt x="153" y="74"/>
                    </a:lnTo>
                    <a:lnTo>
                      <a:pt x="149" y="77"/>
                    </a:lnTo>
                    <a:lnTo>
                      <a:pt x="146" y="77"/>
                    </a:lnTo>
                    <a:lnTo>
                      <a:pt x="142" y="78"/>
                    </a:lnTo>
                    <a:lnTo>
                      <a:pt x="139" y="84"/>
                    </a:lnTo>
                    <a:lnTo>
                      <a:pt x="136" y="89"/>
                    </a:lnTo>
                    <a:lnTo>
                      <a:pt x="135" y="92"/>
                    </a:lnTo>
                    <a:lnTo>
                      <a:pt x="131" y="93"/>
                    </a:lnTo>
                    <a:lnTo>
                      <a:pt x="128" y="93"/>
                    </a:lnTo>
                    <a:lnTo>
                      <a:pt x="128" y="100"/>
                    </a:lnTo>
                    <a:lnTo>
                      <a:pt x="127" y="100"/>
                    </a:lnTo>
                    <a:lnTo>
                      <a:pt x="123" y="104"/>
                    </a:lnTo>
                    <a:lnTo>
                      <a:pt x="119" y="104"/>
                    </a:lnTo>
                    <a:lnTo>
                      <a:pt x="117" y="111"/>
                    </a:lnTo>
                    <a:lnTo>
                      <a:pt x="111" y="112"/>
                    </a:lnTo>
                    <a:lnTo>
                      <a:pt x="109" y="115"/>
                    </a:lnTo>
                    <a:lnTo>
                      <a:pt x="107" y="117"/>
                    </a:lnTo>
                    <a:lnTo>
                      <a:pt x="108" y="117"/>
                    </a:lnTo>
                    <a:lnTo>
                      <a:pt x="104" y="123"/>
                    </a:lnTo>
                    <a:lnTo>
                      <a:pt x="105" y="127"/>
                    </a:lnTo>
                    <a:lnTo>
                      <a:pt x="104" y="132"/>
                    </a:lnTo>
                    <a:lnTo>
                      <a:pt x="104" y="138"/>
                    </a:lnTo>
                    <a:lnTo>
                      <a:pt x="105" y="138"/>
                    </a:lnTo>
                    <a:lnTo>
                      <a:pt x="105" y="141"/>
                    </a:lnTo>
                    <a:lnTo>
                      <a:pt x="105" y="145"/>
                    </a:lnTo>
                    <a:lnTo>
                      <a:pt x="108" y="147"/>
                    </a:lnTo>
                    <a:lnTo>
                      <a:pt x="108" y="149"/>
                    </a:lnTo>
                    <a:lnTo>
                      <a:pt x="104" y="153"/>
                    </a:lnTo>
                    <a:lnTo>
                      <a:pt x="103" y="157"/>
                    </a:lnTo>
                    <a:lnTo>
                      <a:pt x="103" y="168"/>
                    </a:lnTo>
                    <a:lnTo>
                      <a:pt x="101" y="168"/>
                    </a:lnTo>
                    <a:lnTo>
                      <a:pt x="97" y="178"/>
                    </a:lnTo>
                    <a:lnTo>
                      <a:pt x="96" y="178"/>
                    </a:lnTo>
                    <a:lnTo>
                      <a:pt x="94" y="183"/>
                    </a:lnTo>
                    <a:lnTo>
                      <a:pt x="92" y="183"/>
                    </a:lnTo>
                    <a:lnTo>
                      <a:pt x="88" y="189"/>
                    </a:lnTo>
                    <a:lnTo>
                      <a:pt x="86" y="191"/>
                    </a:lnTo>
                    <a:lnTo>
                      <a:pt x="86" y="196"/>
                    </a:lnTo>
                    <a:lnTo>
                      <a:pt x="86" y="197"/>
                    </a:lnTo>
                    <a:lnTo>
                      <a:pt x="86" y="200"/>
                    </a:lnTo>
                    <a:lnTo>
                      <a:pt x="92" y="204"/>
                    </a:lnTo>
                    <a:lnTo>
                      <a:pt x="92" y="212"/>
                    </a:lnTo>
                    <a:lnTo>
                      <a:pt x="92" y="216"/>
                    </a:lnTo>
                    <a:lnTo>
                      <a:pt x="89" y="220"/>
                    </a:lnTo>
                    <a:lnTo>
                      <a:pt x="86" y="220"/>
                    </a:lnTo>
                    <a:lnTo>
                      <a:pt x="86" y="226"/>
                    </a:lnTo>
                    <a:lnTo>
                      <a:pt x="86" y="230"/>
                    </a:lnTo>
                    <a:lnTo>
                      <a:pt x="85" y="230"/>
                    </a:lnTo>
                    <a:lnTo>
                      <a:pt x="84" y="234"/>
                    </a:lnTo>
                    <a:lnTo>
                      <a:pt x="81" y="238"/>
                    </a:lnTo>
                    <a:lnTo>
                      <a:pt x="81" y="241"/>
                    </a:lnTo>
                    <a:lnTo>
                      <a:pt x="78" y="242"/>
                    </a:lnTo>
                    <a:lnTo>
                      <a:pt x="78" y="245"/>
                    </a:lnTo>
                    <a:lnTo>
                      <a:pt x="77" y="246"/>
                    </a:lnTo>
                    <a:lnTo>
                      <a:pt x="77" y="249"/>
                    </a:lnTo>
                    <a:lnTo>
                      <a:pt x="75" y="250"/>
                    </a:lnTo>
                    <a:lnTo>
                      <a:pt x="75" y="256"/>
                    </a:lnTo>
                    <a:lnTo>
                      <a:pt x="74" y="264"/>
                    </a:lnTo>
                    <a:lnTo>
                      <a:pt x="71" y="272"/>
                    </a:lnTo>
                    <a:lnTo>
                      <a:pt x="71" y="275"/>
                    </a:lnTo>
                    <a:lnTo>
                      <a:pt x="71" y="279"/>
                    </a:lnTo>
                    <a:lnTo>
                      <a:pt x="70" y="279"/>
                    </a:lnTo>
                    <a:lnTo>
                      <a:pt x="69" y="279"/>
                    </a:lnTo>
                    <a:lnTo>
                      <a:pt x="66" y="279"/>
                    </a:lnTo>
                    <a:lnTo>
                      <a:pt x="62" y="275"/>
                    </a:lnTo>
                    <a:lnTo>
                      <a:pt x="58" y="275"/>
                    </a:lnTo>
                    <a:lnTo>
                      <a:pt x="56" y="272"/>
                    </a:lnTo>
                    <a:lnTo>
                      <a:pt x="51" y="271"/>
                    </a:lnTo>
                    <a:lnTo>
                      <a:pt x="50" y="272"/>
                    </a:lnTo>
                    <a:lnTo>
                      <a:pt x="50" y="275"/>
                    </a:lnTo>
                    <a:lnTo>
                      <a:pt x="48" y="272"/>
                    </a:lnTo>
                    <a:lnTo>
                      <a:pt x="47" y="275"/>
                    </a:lnTo>
                    <a:lnTo>
                      <a:pt x="46" y="275"/>
                    </a:lnTo>
                    <a:lnTo>
                      <a:pt x="43" y="268"/>
                    </a:lnTo>
                    <a:lnTo>
                      <a:pt x="42" y="268"/>
                    </a:lnTo>
                    <a:lnTo>
                      <a:pt x="40" y="268"/>
                    </a:lnTo>
                    <a:lnTo>
                      <a:pt x="40" y="272"/>
                    </a:lnTo>
                    <a:lnTo>
                      <a:pt x="42" y="279"/>
                    </a:lnTo>
                    <a:lnTo>
                      <a:pt x="43" y="290"/>
                    </a:lnTo>
                    <a:lnTo>
                      <a:pt x="43" y="291"/>
                    </a:lnTo>
                    <a:lnTo>
                      <a:pt x="43" y="295"/>
                    </a:lnTo>
                    <a:lnTo>
                      <a:pt x="43" y="299"/>
                    </a:lnTo>
                    <a:lnTo>
                      <a:pt x="43" y="309"/>
                    </a:lnTo>
                    <a:lnTo>
                      <a:pt x="42" y="313"/>
                    </a:lnTo>
                    <a:lnTo>
                      <a:pt x="42" y="317"/>
                    </a:lnTo>
                    <a:lnTo>
                      <a:pt x="42" y="321"/>
                    </a:lnTo>
                    <a:lnTo>
                      <a:pt x="42" y="323"/>
                    </a:lnTo>
                    <a:lnTo>
                      <a:pt x="40" y="323"/>
                    </a:lnTo>
                    <a:lnTo>
                      <a:pt x="40" y="325"/>
                    </a:lnTo>
                    <a:lnTo>
                      <a:pt x="39" y="329"/>
                    </a:lnTo>
                    <a:lnTo>
                      <a:pt x="36" y="329"/>
                    </a:lnTo>
                    <a:lnTo>
                      <a:pt x="35" y="325"/>
                    </a:lnTo>
                    <a:lnTo>
                      <a:pt x="33" y="329"/>
                    </a:lnTo>
                    <a:lnTo>
                      <a:pt x="35" y="334"/>
                    </a:lnTo>
                    <a:lnTo>
                      <a:pt x="33" y="334"/>
                    </a:lnTo>
                    <a:lnTo>
                      <a:pt x="33" y="336"/>
                    </a:lnTo>
                    <a:lnTo>
                      <a:pt x="32" y="336"/>
                    </a:lnTo>
                    <a:lnTo>
                      <a:pt x="32" y="342"/>
                    </a:lnTo>
                    <a:lnTo>
                      <a:pt x="32" y="349"/>
                    </a:lnTo>
                    <a:lnTo>
                      <a:pt x="33" y="355"/>
                    </a:lnTo>
                    <a:lnTo>
                      <a:pt x="32" y="357"/>
                    </a:lnTo>
                    <a:lnTo>
                      <a:pt x="33" y="363"/>
                    </a:lnTo>
                    <a:lnTo>
                      <a:pt x="35" y="365"/>
                    </a:lnTo>
                    <a:lnTo>
                      <a:pt x="35" y="376"/>
                    </a:lnTo>
                    <a:lnTo>
                      <a:pt x="33" y="378"/>
                    </a:lnTo>
                    <a:lnTo>
                      <a:pt x="35" y="378"/>
                    </a:lnTo>
                    <a:lnTo>
                      <a:pt x="33" y="380"/>
                    </a:lnTo>
                    <a:lnTo>
                      <a:pt x="31" y="378"/>
                    </a:lnTo>
                    <a:lnTo>
                      <a:pt x="31" y="383"/>
                    </a:lnTo>
                    <a:lnTo>
                      <a:pt x="29" y="383"/>
                    </a:lnTo>
                    <a:lnTo>
                      <a:pt x="28" y="387"/>
                    </a:lnTo>
                    <a:lnTo>
                      <a:pt x="28" y="391"/>
                    </a:lnTo>
                    <a:lnTo>
                      <a:pt x="27" y="389"/>
                    </a:lnTo>
                    <a:lnTo>
                      <a:pt x="25" y="389"/>
                    </a:lnTo>
                    <a:lnTo>
                      <a:pt x="25" y="391"/>
                    </a:lnTo>
                    <a:lnTo>
                      <a:pt x="25" y="393"/>
                    </a:lnTo>
                    <a:lnTo>
                      <a:pt x="25" y="391"/>
                    </a:lnTo>
                    <a:lnTo>
                      <a:pt x="24" y="387"/>
                    </a:lnTo>
                    <a:lnTo>
                      <a:pt x="17" y="380"/>
                    </a:lnTo>
                    <a:lnTo>
                      <a:pt x="17" y="383"/>
                    </a:lnTo>
                    <a:lnTo>
                      <a:pt x="16" y="383"/>
                    </a:lnTo>
                    <a:lnTo>
                      <a:pt x="16" y="389"/>
                    </a:lnTo>
                    <a:lnTo>
                      <a:pt x="14" y="389"/>
                    </a:lnTo>
                    <a:lnTo>
                      <a:pt x="13" y="391"/>
                    </a:lnTo>
                    <a:lnTo>
                      <a:pt x="13" y="3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73" name="Freeform 357"/>
              <p:cNvSpPr>
                <a:spLocks/>
              </p:cNvSpPr>
              <p:nvPr/>
            </p:nvSpPr>
            <p:spPr bwMode="auto">
              <a:xfrm>
                <a:off x="3806" y="2322"/>
                <a:ext cx="72" cy="163"/>
              </a:xfrm>
              <a:custGeom>
                <a:avLst/>
                <a:gdLst/>
                <a:ahLst/>
                <a:cxnLst>
                  <a:cxn ang="0">
                    <a:pos x="13" y="39"/>
                  </a:cxn>
                  <a:cxn ang="0">
                    <a:pos x="0" y="36"/>
                  </a:cxn>
                  <a:cxn ang="0">
                    <a:pos x="5" y="74"/>
                  </a:cxn>
                  <a:cxn ang="0">
                    <a:pos x="17" y="96"/>
                  </a:cxn>
                  <a:cxn ang="0">
                    <a:pos x="21" y="89"/>
                  </a:cxn>
                  <a:cxn ang="0">
                    <a:pos x="24" y="100"/>
                  </a:cxn>
                  <a:cxn ang="0">
                    <a:pos x="31" y="85"/>
                  </a:cxn>
                  <a:cxn ang="0">
                    <a:pos x="29" y="96"/>
                  </a:cxn>
                  <a:cxn ang="0">
                    <a:pos x="31" y="108"/>
                  </a:cxn>
                  <a:cxn ang="0">
                    <a:pos x="35" y="128"/>
                  </a:cxn>
                  <a:cxn ang="0">
                    <a:pos x="33" y="113"/>
                  </a:cxn>
                  <a:cxn ang="0">
                    <a:pos x="43" y="117"/>
                  </a:cxn>
                  <a:cxn ang="0">
                    <a:pos x="48" y="123"/>
                  </a:cxn>
                  <a:cxn ang="0">
                    <a:pos x="51" y="126"/>
                  </a:cxn>
                  <a:cxn ang="0">
                    <a:pos x="52" y="132"/>
                  </a:cxn>
                  <a:cxn ang="0">
                    <a:pos x="56" y="138"/>
                  </a:cxn>
                  <a:cxn ang="0">
                    <a:pos x="65" y="151"/>
                  </a:cxn>
                  <a:cxn ang="0">
                    <a:pos x="48" y="149"/>
                  </a:cxn>
                  <a:cxn ang="0">
                    <a:pos x="52" y="172"/>
                  </a:cxn>
                  <a:cxn ang="0">
                    <a:pos x="63" y="174"/>
                  </a:cxn>
                  <a:cxn ang="0">
                    <a:pos x="66" y="164"/>
                  </a:cxn>
                  <a:cxn ang="0">
                    <a:pos x="69" y="170"/>
                  </a:cxn>
                  <a:cxn ang="0">
                    <a:pos x="70" y="185"/>
                  </a:cxn>
                  <a:cxn ang="0">
                    <a:pos x="73" y="196"/>
                  </a:cxn>
                  <a:cxn ang="0">
                    <a:pos x="75" y="216"/>
                  </a:cxn>
                  <a:cxn ang="0">
                    <a:pos x="81" y="245"/>
                  </a:cxn>
                  <a:cxn ang="0">
                    <a:pos x="86" y="275"/>
                  </a:cxn>
                  <a:cxn ang="0">
                    <a:pos x="81" y="283"/>
                  </a:cxn>
                  <a:cxn ang="0">
                    <a:pos x="77" y="313"/>
                  </a:cxn>
                  <a:cxn ang="0">
                    <a:pos x="73" y="334"/>
                  </a:cxn>
                  <a:cxn ang="0">
                    <a:pos x="81" y="347"/>
                  </a:cxn>
                  <a:cxn ang="0">
                    <a:pos x="89" y="334"/>
                  </a:cxn>
                  <a:cxn ang="0">
                    <a:pos x="89" y="325"/>
                  </a:cxn>
                  <a:cxn ang="0">
                    <a:pos x="88" y="353"/>
                  </a:cxn>
                  <a:cxn ang="0">
                    <a:pos x="94" y="344"/>
                  </a:cxn>
                  <a:cxn ang="0">
                    <a:pos x="88" y="359"/>
                  </a:cxn>
                  <a:cxn ang="0">
                    <a:pos x="96" y="342"/>
                  </a:cxn>
                  <a:cxn ang="0">
                    <a:pos x="100" y="353"/>
                  </a:cxn>
                  <a:cxn ang="0">
                    <a:pos x="98" y="365"/>
                  </a:cxn>
                  <a:cxn ang="0">
                    <a:pos x="104" y="353"/>
                  </a:cxn>
                  <a:cxn ang="0">
                    <a:pos x="105" y="355"/>
                  </a:cxn>
                  <a:cxn ang="0">
                    <a:pos x="111" y="355"/>
                  </a:cxn>
                  <a:cxn ang="0">
                    <a:pos x="113" y="347"/>
                  </a:cxn>
                  <a:cxn ang="0">
                    <a:pos x="117" y="370"/>
                  </a:cxn>
                  <a:cxn ang="0">
                    <a:pos x="130" y="344"/>
                  </a:cxn>
                  <a:cxn ang="0">
                    <a:pos x="142" y="334"/>
                  </a:cxn>
                  <a:cxn ang="0">
                    <a:pos x="145" y="309"/>
                  </a:cxn>
                  <a:cxn ang="0">
                    <a:pos x="149" y="321"/>
                  </a:cxn>
                  <a:cxn ang="0">
                    <a:pos x="170" y="304"/>
                  </a:cxn>
                  <a:cxn ang="0">
                    <a:pos x="172" y="276"/>
                  </a:cxn>
                  <a:cxn ang="0">
                    <a:pos x="176" y="276"/>
                  </a:cxn>
                  <a:cxn ang="0">
                    <a:pos x="181" y="287"/>
                  </a:cxn>
                  <a:cxn ang="0">
                    <a:pos x="184" y="306"/>
                  </a:cxn>
                  <a:cxn ang="0">
                    <a:pos x="188" y="317"/>
                  </a:cxn>
                  <a:cxn ang="0">
                    <a:pos x="203" y="321"/>
                  </a:cxn>
                  <a:cxn ang="0">
                    <a:pos x="197" y="355"/>
                  </a:cxn>
                  <a:cxn ang="0">
                    <a:pos x="203" y="379"/>
                  </a:cxn>
                  <a:cxn ang="0">
                    <a:pos x="204" y="403"/>
                  </a:cxn>
                  <a:cxn ang="0">
                    <a:pos x="208" y="425"/>
                  </a:cxn>
                  <a:cxn ang="0">
                    <a:pos x="211" y="433"/>
                  </a:cxn>
                  <a:cxn ang="0">
                    <a:pos x="212" y="444"/>
                  </a:cxn>
                  <a:cxn ang="0">
                    <a:pos x="214" y="473"/>
                  </a:cxn>
                </a:cxnLst>
                <a:rect l="0" t="0" r="r" b="b"/>
                <a:pathLst>
                  <a:path w="216" h="489">
                    <a:moveTo>
                      <a:pt x="13" y="0"/>
                    </a:moveTo>
                    <a:lnTo>
                      <a:pt x="14" y="5"/>
                    </a:lnTo>
                    <a:lnTo>
                      <a:pt x="13" y="10"/>
                    </a:lnTo>
                    <a:lnTo>
                      <a:pt x="13" y="20"/>
                    </a:lnTo>
                    <a:lnTo>
                      <a:pt x="14" y="29"/>
                    </a:lnTo>
                    <a:lnTo>
                      <a:pt x="16" y="39"/>
                    </a:lnTo>
                    <a:lnTo>
                      <a:pt x="13" y="40"/>
                    </a:lnTo>
                    <a:lnTo>
                      <a:pt x="13" y="39"/>
                    </a:lnTo>
                    <a:lnTo>
                      <a:pt x="12" y="35"/>
                    </a:lnTo>
                    <a:lnTo>
                      <a:pt x="9" y="36"/>
                    </a:lnTo>
                    <a:lnTo>
                      <a:pt x="6" y="36"/>
                    </a:lnTo>
                    <a:lnTo>
                      <a:pt x="5" y="32"/>
                    </a:lnTo>
                    <a:lnTo>
                      <a:pt x="5" y="29"/>
                    </a:lnTo>
                    <a:lnTo>
                      <a:pt x="2" y="32"/>
                    </a:lnTo>
                    <a:lnTo>
                      <a:pt x="0" y="32"/>
                    </a:lnTo>
                    <a:lnTo>
                      <a:pt x="0" y="36"/>
                    </a:lnTo>
                    <a:lnTo>
                      <a:pt x="0" y="39"/>
                    </a:lnTo>
                    <a:lnTo>
                      <a:pt x="0" y="43"/>
                    </a:lnTo>
                    <a:lnTo>
                      <a:pt x="0" y="44"/>
                    </a:lnTo>
                    <a:lnTo>
                      <a:pt x="0" y="47"/>
                    </a:lnTo>
                    <a:lnTo>
                      <a:pt x="0" y="54"/>
                    </a:lnTo>
                    <a:lnTo>
                      <a:pt x="1" y="59"/>
                    </a:lnTo>
                    <a:lnTo>
                      <a:pt x="5" y="70"/>
                    </a:lnTo>
                    <a:lnTo>
                      <a:pt x="5" y="74"/>
                    </a:lnTo>
                    <a:lnTo>
                      <a:pt x="8" y="77"/>
                    </a:lnTo>
                    <a:lnTo>
                      <a:pt x="9" y="78"/>
                    </a:lnTo>
                    <a:lnTo>
                      <a:pt x="10" y="85"/>
                    </a:lnTo>
                    <a:lnTo>
                      <a:pt x="14" y="89"/>
                    </a:lnTo>
                    <a:lnTo>
                      <a:pt x="17" y="100"/>
                    </a:lnTo>
                    <a:lnTo>
                      <a:pt x="17" y="103"/>
                    </a:lnTo>
                    <a:lnTo>
                      <a:pt x="17" y="100"/>
                    </a:lnTo>
                    <a:lnTo>
                      <a:pt x="17" y="96"/>
                    </a:lnTo>
                    <a:lnTo>
                      <a:pt x="17" y="89"/>
                    </a:lnTo>
                    <a:lnTo>
                      <a:pt x="17" y="88"/>
                    </a:lnTo>
                    <a:lnTo>
                      <a:pt x="17" y="81"/>
                    </a:lnTo>
                    <a:lnTo>
                      <a:pt x="14" y="74"/>
                    </a:lnTo>
                    <a:lnTo>
                      <a:pt x="17" y="81"/>
                    </a:lnTo>
                    <a:lnTo>
                      <a:pt x="18" y="89"/>
                    </a:lnTo>
                    <a:lnTo>
                      <a:pt x="21" y="89"/>
                    </a:lnTo>
                    <a:lnTo>
                      <a:pt x="21" y="88"/>
                    </a:lnTo>
                    <a:lnTo>
                      <a:pt x="23" y="89"/>
                    </a:lnTo>
                    <a:lnTo>
                      <a:pt x="21" y="89"/>
                    </a:lnTo>
                    <a:lnTo>
                      <a:pt x="23" y="93"/>
                    </a:lnTo>
                    <a:lnTo>
                      <a:pt x="24" y="93"/>
                    </a:lnTo>
                    <a:lnTo>
                      <a:pt x="25" y="93"/>
                    </a:lnTo>
                    <a:lnTo>
                      <a:pt x="25" y="96"/>
                    </a:lnTo>
                    <a:lnTo>
                      <a:pt x="24" y="100"/>
                    </a:lnTo>
                    <a:lnTo>
                      <a:pt x="21" y="100"/>
                    </a:lnTo>
                    <a:lnTo>
                      <a:pt x="21" y="103"/>
                    </a:lnTo>
                    <a:lnTo>
                      <a:pt x="24" y="111"/>
                    </a:lnTo>
                    <a:lnTo>
                      <a:pt x="25" y="111"/>
                    </a:lnTo>
                    <a:lnTo>
                      <a:pt x="25" y="107"/>
                    </a:lnTo>
                    <a:lnTo>
                      <a:pt x="28" y="100"/>
                    </a:lnTo>
                    <a:lnTo>
                      <a:pt x="29" y="89"/>
                    </a:lnTo>
                    <a:lnTo>
                      <a:pt x="31" y="85"/>
                    </a:lnTo>
                    <a:lnTo>
                      <a:pt x="29" y="89"/>
                    </a:lnTo>
                    <a:lnTo>
                      <a:pt x="29" y="93"/>
                    </a:lnTo>
                    <a:lnTo>
                      <a:pt x="31" y="93"/>
                    </a:lnTo>
                    <a:lnTo>
                      <a:pt x="31" y="89"/>
                    </a:lnTo>
                    <a:lnTo>
                      <a:pt x="32" y="89"/>
                    </a:lnTo>
                    <a:lnTo>
                      <a:pt x="31" y="93"/>
                    </a:lnTo>
                    <a:lnTo>
                      <a:pt x="32" y="93"/>
                    </a:lnTo>
                    <a:lnTo>
                      <a:pt x="29" y="96"/>
                    </a:lnTo>
                    <a:lnTo>
                      <a:pt x="29" y="100"/>
                    </a:lnTo>
                    <a:lnTo>
                      <a:pt x="28" y="103"/>
                    </a:lnTo>
                    <a:lnTo>
                      <a:pt x="28" y="107"/>
                    </a:lnTo>
                    <a:lnTo>
                      <a:pt x="28" y="108"/>
                    </a:lnTo>
                    <a:lnTo>
                      <a:pt x="29" y="107"/>
                    </a:lnTo>
                    <a:lnTo>
                      <a:pt x="32" y="103"/>
                    </a:lnTo>
                    <a:lnTo>
                      <a:pt x="32" y="107"/>
                    </a:lnTo>
                    <a:lnTo>
                      <a:pt x="31" y="108"/>
                    </a:lnTo>
                    <a:lnTo>
                      <a:pt x="31" y="107"/>
                    </a:lnTo>
                    <a:lnTo>
                      <a:pt x="31" y="108"/>
                    </a:lnTo>
                    <a:lnTo>
                      <a:pt x="27" y="111"/>
                    </a:lnTo>
                    <a:lnTo>
                      <a:pt x="28" y="113"/>
                    </a:lnTo>
                    <a:lnTo>
                      <a:pt x="31" y="117"/>
                    </a:lnTo>
                    <a:lnTo>
                      <a:pt x="32" y="126"/>
                    </a:lnTo>
                    <a:lnTo>
                      <a:pt x="33" y="126"/>
                    </a:lnTo>
                    <a:lnTo>
                      <a:pt x="35" y="128"/>
                    </a:lnTo>
                    <a:lnTo>
                      <a:pt x="33" y="126"/>
                    </a:lnTo>
                    <a:lnTo>
                      <a:pt x="32" y="119"/>
                    </a:lnTo>
                    <a:lnTo>
                      <a:pt x="32" y="117"/>
                    </a:lnTo>
                    <a:lnTo>
                      <a:pt x="33" y="117"/>
                    </a:lnTo>
                    <a:lnTo>
                      <a:pt x="36" y="126"/>
                    </a:lnTo>
                    <a:lnTo>
                      <a:pt x="37" y="126"/>
                    </a:lnTo>
                    <a:lnTo>
                      <a:pt x="35" y="122"/>
                    </a:lnTo>
                    <a:lnTo>
                      <a:pt x="33" y="113"/>
                    </a:lnTo>
                    <a:lnTo>
                      <a:pt x="35" y="113"/>
                    </a:lnTo>
                    <a:lnTo>
                      <a:pt x="37" y="113"/>
                    </a:lnTo>
                    <a:lnTo>
                      <a:pt x="39" y="113"/>
                    </a:lnTo>
                    <a:lnTo>
                      <a:pt x="40" y="111"/>
                    </a:lnTo>
                    <a:lnTo>
                      <a:pt x="40" y="113"/>
                    </a:lnTo>
                    <a:lnTo>
                      <a:pt x="42" y="117"/>
                    </a:lnTo>
                    <a:lnTo>
                      <a:pt x="42" y="113"/>
                    </a:lnTo>
                    <a:lnTo>
                      <a:pt x="43" y="117"/>
                    </a:lnTo>
                    <a:lnTo>
                      <a:pt x="44" y="119"/>
                    </a:lnTo>
                    <a:lnTo>
                      <a:pt x="44" y="117"/>
                    </a:lnTo>
                    <a:lnTo>
                      <a:pt x="46" y="117"/>
                    </a:lnTo>
                    <a:lnTo>
                      <a:pt x="47" y="117"/>
                    </a:lnTo>
                    <a:lnTo>
                      <a:pt x="47" y="119"/>
                    </a:lnTo>
                    <a:lnTo>
                      <a:pt x="47" y="122"/>
                    </a:lnTo>
                    <a:lnTo>
                      <a:pt x="48" y="122"/>
                    </a:lnTo>
                    <a:lnTo>
                      <a:pt x="48" y="123"/>
                    </a:lnTo>
                    <a:lnTo>
                      <a:pt x="50" y="123"/>
                    </a:lnTo>
                    <a:lnTo>
                      <a:pt x="50" y="122"/>
                    </a:lnTo>
                    <a:lnTo>
                      <a:pt x="52" y="122"/>
                    </a:lnTo>
                    <a:lnTo>
                      <a:pt x="56" y="122"/>
                    </a:lnTo>
                    <a:lnTo>
                      <a:pt x="52" y="122"/>
                    </a:lnTo>
                    <a:lnTo>
                      <a:pt x="56" y="123"/>
                    </a:lnTo>
                    <a:lnTo>
                      <a:pt x="52" y="126"/>
                    </a:lnTo>
                    <a:lnTo>
                      <a:pt x="51" y="126"/>
                    </a:lnTo>
                    <a:lnTo>
                      <a:pt x="50" y="130"/>
                    </a:lnTo>
                    <a:lnTo>
                      <a:pt x="50" y="134"/>
                    </a:lnTo>
                    <a:lnTo>
                      <a:pt x="51" y="130"/>
                    </a:lnTo>
                    <a:lnTo>
                      <a:pt x="51" y="134"/>
                    </a:lnTo>
                    <a:lnTo>
                      <a:pt x="52" y="134"/>
                    </a:lnTo>
                    <a:lnTo>
                      <a:pt x="52" y="130"/>
                    </a:lnTo>
                    <a:lnTo>
                      <a:pt x="56" y="130"/>
                    </a:lnTo>
                    <a:lnTo>
                      <a:pt x="52" y="132"/>
                    </a:lnTo>
                    <a:lnTo>
                      <a:pt x="52" y="134"/>
                    </a:lnTo>
                    <a:lnTo>
                      <a:pt x="52" y="136"/>
                    </a:lnTo>
                    <a:lnTo>
                      <a:pt x="56" y="136"/>
                    </a:lnTo>
                    <a:lnTo>
                      <a:pt x="56" y="132"/>
                    </a:lnTo>
                    <a:lnTo>
                      <a:pt x="58" y="134"/>
                    </a:lnTo>
                    <a:lnTo>
                      <a:pt x="56" y="136"/>
                    </a:lnTo>
                    <a:lnTo>
                      <a:pt x="56" y="138"/>
                    </a:lnTo>
                    <a:lnTo>
                      <a:pt x="56" y="141"/>
                    </a:lnTo>
                    <a:lnTo>
                      <a:pt x="60" y="145"/>
                    </a:lnTo>
                    <a:lnTo>
                      <a:pt x="62" y="145"/>
                    </a:lnTo>
                    <a:lnTo>
                      <a:pt x="60" y="147"/>
                    </a:lnTo>
                    <a:lnTo>
                      <a:pt x="63" y="147"/>
                    </a:lnTo>
                    <a:lnTo>
                      <a:pt x="65" y="147"/>
                    </a:lnTo>
                    <a:lnTo>
                      <a:pt x="65" y="149"/>
                    </a:lnTo>
                    <a:lnTo>
                      <a:pt x="65" y="151"/>
                    </a:lnTo>
                    <a:lnTo>
                      <a:pt x="60" y="159"/>
                    </a:lnTo>
                    <a:lnTo>
                      <a:pt x="58" y="162"/>
                    </a:lnTo>
                    <a:lnTo>
                      <a:pt x="56" y="159"/>
                    </a:lnTo>
                    <a:lnTo>
                      <a:pt x="52" y="159"/>
                    </a:lnTo>
                    <a:lnTo>
                      <a:pt x="50" y="157"/>
                    </a:lnTo>
                    <a:lnTo>
                      <a:pt x="51" y="155"/>
                    </a:lnTo>
                    <a:lnTo>
                      <a:pt x="50" y="149"/>
                    </a:lnTo>
                    <a:lnTo>
                      <a:pt x="48" y="149"/>
                    </a:lnTo>
                    <a:lnTo>
                      <a:pt x="46" y="149"/>
                    </a:lnTo>
                    <a:lnTo>
                      <a:pt x="46" y="151"/>
                    </a:lnTo>
                    <a:lnTo>
                      <a:pt x="46" y="155"/>
                    </a:lnTo>
                    <a:lnTo>
                      <a:pt x="46" y="157"/>
                    </a:lnTo>
                    <a:lnTo>
                      <a:pt x="48" y="164"/>
                    </a:lnTo>
                    <a:lnTo>
                      <a:pt x="50" y="166"/>
                    </a:lnTo>
                    <a:lnTo>
                      <a:pt x="52" y="168"/>
                    </a:lnTo>
                    <a:lnTo>
                      <a:pt x="52" y="172"/>
                    </a:lnTo>
                    <a:lnTo>
                      <a:pt x="52" y="174"/>
                    </a:lnTo>
                    <a:lnTo>
                      <a:pt x="56" y="178"/>
                    </a:lnTo>
                    <a:lnTo>
                      <a:pt x="59" y="178"/>
                    </a:lnTo>
                    <a:lnTo>
                      <a:pt x="62" y="185"/>
                    </a:lnTo>
                    <a:lnTo>
                      <a:pt x="62" y="183"/>
                    </a:lnTo>
                    <a:lnTo>
                      <a:pt x="63" y="183"/>
                    </a:lnTo>
                    <a:lnTo>
                      <a:pt x="65" y="178"/>
                    </a:lnTo>
                    <a:lnTo>
                      <a:pt x="63" y="174"/>
                    </a:lnTo>
                    <a:lnTo>
                      <a:pt x="63" y="172"/>
                    </a:lnTo>
                    <a:lnTo>
                      <a:pt x="63" y="170"/>
                    </a:lnTo>
                    <a:lnTo>
                      <a:pt x="60" y="164"/>
                    </a:lnTo>
                    <a:lnTo>
                      <a:pt x="62" y="164"/>
                    </a:lnTo>
                    <a:lnTo>
                      <a:pt x="62" y="166"/>
                    </a:lnTo>
                    <a:lnTo>
                      <a:pt x="63" y="168"/>
                    </a:lnTo>
                    <a:lnTo>
                      <a:pt x="65" y="168"/>
                    </a:lnTo>
                    <a:lnTo>
                      <a:pt x="66" y="164"/>
                    </a:lnTo>
                    <a:lnTo>
                      <a:pt x="66" y="157"/>
                    </a:lnTo>
                    <a:lnTo>
                      <a:pt x="67" y="151"/>
                    </a:lnTo>
                    <a:lnTo>
                      <a:pt x="69" y="151"/>
                    </a:lnTo>
                    <a:lnTo>
                      <a:pt x="66" y="159"/>
                    </a:lnTo>
                    <a:lnTo>
                      <a:pt x="67" y="162"/>
                    </a:lnTo>
                    <a:lnTo>
                      <a:pt x="66" y="168"/>
                    </a:lnTo>
                    <a:lnTo>
                      <a:pt x="66" y="170"/>
                    </a:lnTo>
                    <a:lnTo>
                      <a:pt x="69" y="170"/>
                    </a:lnTo>
                    <a:lnTo>
                      <a:pt x="66" y="172"/>
                    </a:lnTo>
                    <a:lnTo>
                      <a:pt x="67" y="174"/>
                    </a:lnTo>
                    <a:lnTo>
                      <a:pt x="66" y="177"/>
                    </a:lnTo>
                    <a:lnTo>
                      <a:pt x="66" y="178"/>
                    </a:lnTo>
                    <a:lnTo>
                      <a:pt x="66" y="183"/>
                    </a:lnTo>
                    <a:lnTo>
                      <a:pt x="66" y="185"/>
                    </a:lnTo>
                    <a:lnTo>
                      <a:pt x="69" y="187"/>
                    </a:lnTo>
                    <a:lnTo>
                      <a:pt x="70" y="185"/>
                    </a:lnTo>
                    <a:lnTo>
                      <a:pt x="71" y="185"/>
                    </a:lnTo>
                    <a:lnTo>
                      <a:pt x="71" y="187"/>
                    </a:lnTo>
                    <a:lnTo>
                      <a:pt x="71" y="189"/>
                    </a:lnTo>
                    <a:lnTo>
                      <a:pt x="71" y="192"/>
                    </a:lnTo>
                    <a:lnTo>
                      <a:pt x="74" y="189"/>
                    </a:lnTo>
                    <a:lnTo>
                      <a:pt x="75" y="192"/>
                    </a:lnTo>
                    <a:lnTo>
                      <a:pt x="71" y="192"/>
                    </a:lnTo>
                    <a:lnTo>
                      <a:pt x="73" y="196"/>
                    </a:lnTo>
                    <a:lnTo>
                      <a:pt x="75" y="204"/>
                    </a:lnTo>
                    <a:lnTo>
                      <a:pt x="74" y="204"/>
                    </a:lnTo>
                    <a:lnTo>
                      <a:pt x="75" y="211"/>
                    </a:lnTo>
                    <a:lnTo>
                      <a:pt x="77" y="212"/>
                    </a:lnTo>
                    <a:lnTo>
                      <a:pt x="79" y="215"/>
                    </a:lnTo>
                    <a:lnTo>
                      <a:pt x="79" y="216"/>
                    </a:lnTo>
                    <a:lnTo>
                      <a:pt x="78" y="216"/>
                    </a:lnTo>
                    <a:lnTo>
                      <a:pt x="75" y="216"/>
                    </a:lnTo>
                    <a:lnTo>
                      <a:pt x="75" y="222"/>
                    </a:lnTo>
                    <a:lnTo>
                      <a:pt x="79" y="222"/>
                    </a:lnTo>
                    <a:lnTo>
                      <a:pt x="81" y="222"/>
                    </a:lnTo>
                    <a:lnTo>
                      <a:pt x="81" y="226"/>
                    </a:lnTo>
                    <a:lnTo>
                      <a:pt x="81" y="231"/>
                    </a:lnTo>
                    <a:lnTo>
                      <a:pt x="81" y="234"/>
                    </a:lnTo>
                    <a:lnTo>
                      <a:pt x="81" y="241"/>
                    </a:lnTo>
                    <a:lnTo>
                      <a:pt x="81" y="245"/>
                    </a:lnTo>
                    <a:lnTo>
                      <a:pt x="85" y="249"/>
                    </a:lnTo>
                    <a:lnTo>
                      <a:pt x="86" y="257"/>
                    </a:lnTo>
                    <a:lnTo>
                      <a:pt x="86" y="264"/>
                    </a:lnTo>
                    <a:lnTo>
                      <a:pt x="86" y="260"/>
                    </a:lnTo>
                    <a:lnTo>
                      <a:pt x="85" y="264"/>
                    </a:lnTo>
                    <a:lnTo>
                      <a:pt x="86" y="264"/>
                    </a:lnTo>
                    <a:lnTo>
                      <a:pt x="86" y="271"/>
                    </a:lnTo>
                    <a:lnTo>
                      <a:pt x="86" y="275"/>
                    </a:lnTo>
                    <a:lnTo>
                      <a:pt x="86" y="276"/>
                    </a:lnTo>
                    <a:lnTo>
                      <a:pt x="85" y="276"/>
                    </a:lnTo>
                    <a:lnTo>
                      <a:pt x="85" y="279"/>
                    </a:lnTo>
                    <a:lnTo>
                      <a:pt x="84" y="279"/>
                    </a:lnTo>
                    <a:lnTo>
                      <a:pt x="82" y="283"/>
                    </a:lnTo>
                    <a:lnTo>
                      <a:pt x="85" y="283"/>
                    </a:lnTo>
                    <a:lnTo>
                      <a:pt x="85" y="286"/>
                    </a:lnTo>
                    <a:lnTo>
                      <a:pt x="81" y="283"/>
                    </a:lnTo>
                    <a:lnTo>
                      <a:pt x="81" y="286"/>
                    </a:lnTo>
                    <a:lnTo>
                      <a:pt x="81" y="287"/>
                    </a:lnTo>
                    <a:lnTo>
                      <a:pt x="81" y="290"/>
                    </a:lnTo>
                    <a:lnTo>
                      <a:pt x="81" y="298"/>
                    </a:lnTo>
                    <a:lnTo>
                      <a:pt x="81" y="300"/>
                    </a:lnTo>
                    <a:lnTo>
                      <a:pt x="78" y="300"/>
                    </a:lnTo>
                    <a:lnTo>
                      <a:pt x="79" y="309"/>
                    </a:lnTo>
                    <a:lnTo>
                      <a:pt x="77" y="313"/>
                    </a:lnTo>
                    <a:lnTo>
                      <a:pt x="77" y="317"/>
                    </a:lnTo>
                    <a:lnTo>
                      <a:pt x="75" y="319"/>
                    </a:lnTo>
                    <a:lnTo>
                      <a:pt x="77" y="321"/>
                    </a:lnTo>
                    <a:lnTo>
                      <a:pt x="75" y="323"/>
                    </a:lnTo>
                    <a:lnTo>
                      <a:pt x="75" y="321"/>
                    </a:lnTo>
                    <a:lnTo>
                      <a:pt x="75" y="325"/>
                    </a:lnTo>
                    <a:lnTo>
                      <a:pt x="74" y="332"/>
                    </a:lnTo>
                    <a:lnTo>
                      <a:pt x="73" y="334"/>
                    </a:lnTo>
                    <a:lnTo>
                      <a:pt x="74" y="338"/>
                    </a:lnTo>
                    <a:lnTo>
                      <a:pt x="73" y="340"/>
                    </a:lnTo>
                    <a:lnTo>
                      <a:pt x="71" y="353"/>
                    </a:lnTo>
                    <a:lnTo>
                      <a:pt x="74" y="355"/>
                    </a:lnTo>
                    <a:lnTo>
                      <a:pt x="75" y="355"/>
                    </a:lnTo>
                    <a:lnTo>
                      <a:pt x="77" y="353"/>
                    </a:lnTo>
                    <a:lnTo>
                      <a:pt x="81" y="351"/>
                    </a:lnTo>
                    <a:lnTo>
                      <a:pt x="81" y="347"/>
                    </a:lnTo>
                    <a:lnTo>
                      <a:pt x="84" y="342"/>
                    </a:lnTo>
                    <a:lnTo>
                      <a:pt x="84" y="336"/>
                    </a:lnTo>
                    <a:lnTo>
                      <a:pt x="85" y="336"/>
                    </a:lnTo>
                    <a:lnTo>
                      <a:pt x="86" y="338"/>
                    </a:lnTo>
                    <a:lnTo>
                      <a:pt x="86" y="336"/>
                    </a:lnTo>
                    <a:lnTo>
                      <a:pt x="86" y="334"/>
                    </a:lnTo>
                    <a:lnTo>
                      <a:pt x="88" y="334"/>
                    </a:lnTo>
                    <a:lnTo>
                      <a:pt x="89" y="334"/>
                    </a:lnTo>
                    <a:lnTo>
                      <a:pt x="86" y="334"/>
                    </a:lnTo>
                    <a:lnTo>
                      <a:pt x="86" y="336"/>
                    </a:lnTo>
                    <a:lnTo>
                      <a:pt x="86" y="338"/>
                    </a:lnTo>
                    <a:lnTo>
                      <a:pt x="86" y="340"/>
                    </a:lnTo>
                    <a:lnTo>
                      <a:pt x="88" y="338"/>
                    </a:lnTo>
                    <a:lnTo>
                      <a:pt x="89" y="334"/>
                    </a:lnTo>
                    <a:lnTo>
                      <a:pt x="89" y="321"/>
                    </a:lnTo>
                    <a:lnTo>
                      <a:pt x="89" y="325"/>
                    </a:lnTo>
                    <a:lnTo>
                      <a:pt x="92" y="323"/>
                    </a:lnTo>
                    <a:lnTo>
                      <a:pt x="92" y="325"/>
                    </a:lnTo>
                    <a:lnTo>
                      <a:pt x="92" y="329"/>
                    </a:lnTo>
                    <a:lnTo>
                      <a:pt x="92" y="334"/>
                    </a:lnTo>
                    <a:lnTo>
                      <a:pt x="89" y="338"/>
                    </a:lnTo>
                    <a:lnTo>
                      <a:pt x="89" y="340"/>
                    </a:lnTo>
                    <a:lnTo>
                      <a:pt x="89" y="347"/>
                    </a:lnTo>
                    <a:lnTo>
                      <a:pt x="88" y="353"/>
                    </a:lnTo>
                    <a:lnTo>
                      <a:pt x="86" y="355"/>
                    </a:lnTo>
                    <a:lnTo>
                      <a:pt x="86" y="357"/>
                    </a:lnTo>
                    <a:lnTo>
                      <a:pt x="86" y="359"/>
                    </a:lnTo>
                    <a:lnTo>
                      <a:pt x="86" y="357"/>
                    </a:lnTo>
                    <a:lnTo>
                      <a:pt x="92" y="353"/>
                    </a:lnTo>
                    <a:lnTo>
                      <a:pt x="92" y="351"/>
                    </a:lnTo>
                    <a:lnTo>
                      <a:pt x="93" y="347"/>
                    </a:lnTo>
                    <a:lnTo>
                      <a:pt x="94" y="344"/>
                    </a:lnTo>
                    <a:lnTo>
                      <a:pt x="94" y="347"/>
                    </a:lnTo>
                    <a:lnTo>
                      <a:pt x="92" y="351"/>
                    </a:lnTo>
                    <a:lnTo>
                      <a:pt x="92" y="355"/>
                    </a:lnTo>
                    <a:lnTo>
                      <a:pt x="89" y="357"/>
                    </a:lnTo>
                    <a:lnTo>
                      <a:pt x="86" y="359"/>
                    </a:lnTo>
                    <a:lnTo>
                      <a:pt x="86" y="364"/>
                    </a:lnTo>
                    <a:lnTo>
                      <a:pt x="88" y="359"/>
                    </a:lnTo>
                    <a:lnTo>
                      <a:pt x="88" y="364"/>
                    </a:lnTo>
                    <a:lnTo>
                      <a:pt x="89" y="364"/>
                    </a:lnTo>
                    <a:lnTo>
                      <a:pt x="92" y="364"/>
                    </a:lnTo>
                    <a:lnTo>
                      <a:pt x="94" y="357"/>
                    </a:lnTo>
                    <a:lnTo>
                      <a:pt x="96" y="355"/>
                    </a:lnTo>
                    <a:lnTo>
                      <a:pt x="96" y="353"/>
                    </a:lnTo>
                    <a:lnTo>
                      <a:pt x="96" y="344"/>
                    </a:lnTo>
                    <a:lnTo>
                      <a:pt x="96" y="342"/>
                    </a:lnTo>
                    <a:lnTo>
                      <a:pt x="98" y="340"/>
                    </a:lnTo>
                    <a:lnTo>
                      <a:pt x="101" y="340"/>
                    </a:lnTo>
                    <a:lnTo>
                      <a:pt x="101" y="338"/>
                    </a:lnTo>
                    <a:lnTo>
                      <a:pt x="101" y="340"/>
                    </a:lnTo>
                    <a:lnTo>
                      <a:pt x="98" y="342"/>
                    </a:lnTo>
                    <a:lnTo>
                      <a:pt x="96" y="344"/>
                    </a:lnTo>
                    <a:lnTo>
                      <a:pt x="97" y="353"/>
                    </a:lnTo>
                    <a:lnTo>
                      <a:pt x="100" y="353"/>
                    </a:lnTo>
                    <a:lnTo>
                      <a:pt x="98" y="355"/>
                    </a:lnTo>
                    <a:lnTo>
                      <a:pt x="96" y="355"/>
                    </a:lnTo>
                    <a:lnTo>
                      <a:pt x="96" y="357"/>
                    </a:lnTo>
                    <a:lnTo>
                      <a:pt x="96" y="364"/>
                    </a:lnTo>
                    <a:lnTo>
                      <a:pt x="96" y="365"/>
                    </a:lnTo>
                    <a:lnTo>
                      <a:pt x="96" y="364"/>
                    </a:lnTo>
                    <a:lnTo>
                      <a:pt x="97" y="364"/>
                    </a:lnTo>
                    <a:lnTo>
                      <a:pt x="98" y="365"/>
                    </a:lnTo>
                    <a:lnTo>
                      <a:pt x="97" y="365"/>
                    </a:lnTo>
                    <a:lnTo>
                      <a:pt x="96" y="365"/>
                    </a:lnTo>
                    <a:lnTo>
                      <a:pt x="96" y="368"/>
                    </a:lnTo>
                    <a:lnTo>
                      <a:pt x="101" y="368"/>
                    </a:lnTo>
                    <a:lnTo>
                      <a:pt x="103" y="365"/>
                    </a:lnTo>
                    <a:lnTo>
                      <a:pt x="104" y="357"/>
                    </a:lnTo>
                    <a:lnTo>
                      <a:pt x="104" y="353"/>
                    </a:lnTo>
                    <a:lnTo>
                      <a:pt x="107" y="344"/>
                    </a:lnTo>
                    <a:lnTo>
                      <a:pt x="108" y="344"/>
                    </a:lnTo>
                    <a:lnTo>
                      <a:pt x="111" y="347"/>
                    </a:lnTo>
                    <a:lnTo>
                      <a:pt x="108" y="347"/>
                    </a:lnTo>
                    <a:lnTo>
                      <a:pt x="107" y="349"/>
                    </a:lnTo>
                    <a:lnTo>
                      <a:pt x="105" y="351"/>
                    </a:lnTo>
                    <a:lnTo>
                      <a:pt x="105" y="353"/>
                    </a:lnTo>
                    <a:lnTo>
                      <a:pt x="105" y="355"/>
                    </a:lnTo>
                    <a:lnTo>
                      <a:pt x="107" y="353"/>
                    </a:lnTo>
                    <a:lnTo>
                      <a:pt x="105" y="359"/>
                    </a:lnTo>
                    <a:lnTo>
                      <a:pt x="105" y="365"/>
                    </a:lnTo>
                    <a:lnTo>
                      <a:pt x="108" y="368"/>
                    </a:lnTo>
                    <a:lnTo>
                      <a:pt x="109" y="368"/>
                    </a:lnTo>
                    <a:lnTo>
                      <a:pt x="109" y="364"/>
                    </a:lnTo>
                    <a:lnTo>
                      <a:pt x="111" y="359"/>
                    </a:lnTo>
                    <a:lnTo>
                      <a:pt x="111" y="355"/>
                    </a:lnTo>
                    <a:lnTo>
                      <a:pt x="112" y="355"/>
                    </a:lnTo>
                    <a:lnTo>
                      <a:pt x="111" y="364"/>
                    </a:lnTo>
                    <a:lnTo>
                      <a:pt x="112" y="364"/>
                    </a:lnTo>
                    <a:lnTo>
                      <a:pt x="113" y="355"/>
                    </a:lnTo>
                    <a:lnTo>
                      <a:pt x="113" y="353"/>
                    </a:lnTo>
                    <a:lnTo>
                      <a:pt x="113" y="347"/>
                    </a:lnTo>
                    <a:lnTo>
                      <a:pt x="113" y="344"/>
                    </a:lnTo>
                    <a:lnTo>
                      <a:pt x="113" y="347"/>
                    </a:lnTo>
                    <a:lnTo>
                      <a:pt x="113" y="353"/>
                    </a:lnTo>
                    <a:lnTo>
                      <a:pt x="113" y="355"/>
                    </a:lnTo>
                    <a:lnTo>
                      <a:pt x="113" y="359"/>
                    </a:lnTo>
                    <a:lnTo>
                      <a:pt x="113" y="364"/>
                    </a:lnTo>
                    <a:lnTo>
                      <a:pt x="112" y="365"/>
                    </a:lnTo>
                    <a:lnTo>
                      <a:pt x="112" y="370"/>
                    </a:lnTo>
                    <a:lnTo>
                      <a:pt x="115" y="370"/>
                    </a:lnTo>
                    <a:lnTo>
                      <a:pt x="117" y="370"/>
                    </a:lnTo>
                    <a:lnTo>
                      <a:pt x="119" y="365"/>
                    </a:lnTo>
                    <a:lnTo>
                      <a:pt x="127" y="357"/>
                    </a:lnTo>
                    <a:lnTo>
                      <a:pt x="127" y="355"/>
                    </a:lnTo>
                    <a:lnTo>
                      <a:pt x="127" y="353"/>
                    </a:lnTo>
                    <a:lnTo>
                      <a:pt x="128" y="347"/>
                    </a:lnTo>
                    <a:lnTo>
                      <a:pt x="128" y="340"/>
                    </a:lnTo>
                    <a:lnTo>
                      <a:pt x="128" y="344"/>
                    </a:lnTo>
                    <a:lnTo>
                      <a:pt x="130" y="344"/>
                    </a:lnTo>
                    <a:lnTo>
                      <a:pt x="134" y="340"/>
                    </a:lnTo>
                    <a:lnTo>
                      <a:pt x="136" y="340"/>
                    </a:lnTo>
                    <a:lnTo>
                      <a:pt x="136" y="338"/>
                    </a:lnTo>
                    <a:lnTo>
                      <a:pt x="136" y="340"/>
                    </a:lnTo>
                    <a:lnTo>
                      <a:pt x="142" y="334"/>
                    </a:lnTo>
                    <a:lnTo>
                      <a:pt x="140" y="334"/>
                    </a:lnTo>
                    <a:lnTo>
                      <a:pt x="138" y="329"/>
                    </a:lnTo>
                    <a:lnTo>
                      <a:pt x="142" y="334"/>
                    </a:lnTo>
                    <a:lnTo>
                      <a:pt x="151" y="329"/>
                    </a:lnTo>
                    <a:lnTo>
                      <a:pt x="151" y="328"/>
                    </a:lnTo>
                    <a:lnTo>
                      <a:pt x="149" y="325"/>
                    </a:lnTo>
                    <a:lnTo>
                      <a:pt x="147" y="321"/>
                    </a:lnTo>
                    <a:lnTo>
                      <a:pt x="147" y="317"/>
                    </a:lnTo>
                    <a:lnTo>
                      <a:pt x="147" y="314"/>
                    </a:lnTo>
                    <a:lnTo>
                      <a:pt x="146" y="313"/>
                    </a:lnTo>
                    <a:lnTo>
                      <a:pt x="145" y="309"/>
                    </a:lnTo>
                    <a:lnTo>
                      <a:pt x="146" y="309"/>
                    </a:lnTo>
                    <a:lnTo>
                      <a:pt x="147" y="306"/>
                    </a:lnTo>
                    <a:lnTo>
                      <a:pt x="147" y="309"/>
                    </a:lnTo>
                    <a:lnTo>
                      <a:pt x="147" y="310"/>
                    </a:lnTo>
                    <a:lnTo>
                      <a:pt x="147" y="313"/>
                    </a:lnTo>
                    <a:lnTo>
                      <a:pt x="147" y="317"/>
                    </a:lnTo>
                    <a:lnTo>
                      <a:pt x="147" y="319"/>
                    </a:lnTo>
                    <a:lnTo>
                      <a:pt x="149" y="321"/>
                    </a:lnTo>
                    <a:lnTo>
                      <a:pt x="153" y="325"/>
                    </a:lnTo>
                    <a:lnTo>
                      <a:pt x="157" y="325"/>
                    </a:lnTo>
                    <a:lnTo>
                      <a:pt x="162" y="321"/>
                    </a:lnTo>
                    <a:lnTo>
                      <a:pt x="166" y="313"/>
                    </a:lnTo>
                    <a:lnTo>
                      <a:pt x="168" y="313"/>
                    </a:lnTo>
                    <a:lnTo>
                      <a:pt x="166" y="310"/>
                    </a:lnTo>
                    <a:lnTo>
                      <a:pt x="169" y="309"/>
                    </a:lnTo>
                    <a:lnTo>
                      <a:pt x="170" y="304"/>
                    </a:lnTo>
                    <a:lnTo>
                      <a:pt x="168" y="300"/>
                    </a:lnTo>
                    <a:lnTo>
                      <a:pt x="170" y="300"/>
                    </a:lnTo>
                    <a:lnTo>
                      <a:pt x="170" y="298"/>
                    </a:lnTo>
                    <a:lnTo>
                      <a:pt x="172" y="300"/>
                    </a:lnTo>
                    <a:lnTo>
                      <a:pt x="172" y="294"/>
                    </a:lnTo>
                    <a:lnTo>
                      <a:pt x="172" y="290"/>
                    </a:lnTo>
                    <a:lnTo>
                      <a:pt x="170" y="283"/>
                    </a:lnTo>
                    <a:lnTo>
                      <a:pt x="172" y="276"/>
                    </a:lnTo>
                    <a:lnTo>
                      <a:pt x="172" y="275"/>
                    </a:lnTo>
                    <a:lnTo>
                      <a:pt x="170" y="275"/>
                    </a:lnTo>
                    <a:lnTo>
                      <a:pt x="169" y="272"/>
                    </a:lnTo>
                    <a:lnTo>
                      <a:pt x="170" y="271"/>
                    </a:lnTo>
                    <a:lnTo>
                      <a:pt x="170" y="272"/>
                    </a:lnTo>
                    <a:lnTo>
                      <a:pt x="172" y="268"/>
                    </a:lnTo>
                    <a:lnTo>
                      <a:pt x="172" y="272"/>
                    </a:lnTo>
                    <a:lnTo>
                      <a:pt x="176" y="276"/>
                    </a:lnTo>
                    <a:lnTo>
                      <a:pt x="176" y="279"/>
                    </a:lnTo>
                    <a:lnTo>
                      <a:pt x="177" y="279"/>
                    </a:lnTo>
                    <a:lnTo>
                      <a:pt x="178" y="283"/>
                    </a:lnTo>
                    <a:lnTo>
                      <a:pt x="180" y="283"/>
                    </a:lnTo>
                    <a:lnTo>
                      <a:pt x="180" y="286"/>
                    </a:lnTo>
                    <a:lnTo>
                      <a:pt x="180" y="290"/>
                    </a:lnTo>
                    <a:lnTo>
                      <a:pt x="180" y="287"/>
                    </a:lnTo>
                    <a:lnTo>
                      <a:pt x="181" y="287"/>
                    </a:lnTo>
                    <a:lnTo>
                      <a:pt x="184" y="290"/>
                    </a:lnTo>
                    <a:lnTo>
                      <a:pt x="181" y="287"/>
                    </a:lnTo>
                    <a:lnTo>
                      <a:pt x="181" y="290"/>
                    </a:lnTo>
                    <a:lnTo>
                      <a:pt x="180" y="290"/>
                    </a:lnTo>
                    <a:lnTo>
                      <a:pt x="182" y="294"/>
                    </a:lnTo>
                    <a:lnTo>
                      <a:pt x="181" y="300"/>
                    </a:lnTo>
                    <a:lnTo>
                      <a:pt x="184" y="300"/>
                    </a:lnTo>
                    <a:lnTo>
                      <a:pt x="184" y="306"/>
                    </a:lnTo>
                    <a:lnTo>
                      <a:pt x="184" y="304"/>
                    </a:lnTo>
                    <a:lnTo>
                      <a:pt x="184" y="306"/>
                    </a:lnTo>
                    <a:lnTo>
                      <a:pt x="184" y="309"/>
                    </a:lnTo>
                    <a:lnTo>
                      <a:pt x="185" y="310"/>
                    </a:lnTo>
                    <a:lnTo>
                      <a:pt x="185" y="313"/>
                    </a:lnTo>
                    <a:lnTo>
                      <a:pt x="185" y="314"/>
                    </a:lnTo>
                    <a:lnTo>
                      <a:pt x="188" y="314"/>
                    </a:lnTo>
                    <a:lnTo>
                      <a:pt x="188" y="317"/>
                    </a:lnTo>
                    <a:lnTo>
                      <a:pt x="188" y="325"/>
                    </a:lnTo>
                    <a:lnTo>
                      <a:pt x="189" y="323"/>
                    </a:lnTo>
                    <a:lnTo>
                      <a:pt x="193" y="323"/>
                    </a:lnTo>
                    <a:lnTo>
                      <a:pt x="193" y="321"/>
                    </a:lnTo>
                    <a:lnTo>
                      <a:pt x="197" y="323"/>
                    </a:lnTo>
                    <a:lnTo>
                      <a:pt x="199" y="321"/>
                    </a:lnTo>
                    <a:lnTo>
                      <a:pt x="201" y="321"/>
                    </a:lnTo>
                    <a:lnTo>
                      <a:pt x="203" y="321"/>
                    </a:lnTo>
                    <a:lnTo>
                      <a:pt x="200" y="321"/>
                    </a:lnTo>
                    <a:lnTo>
                      <a:pt x="197" y="325"/>
                    </a:lnTo>
                    <a:lnTo>
                      <a:pt x="197" y="334"/>
                    </a:lnTo>
                    <a:lnTo>
                      <a:pt x="199" y="338"/>
                    </a:lnTo>
                    <a:lnTo>
                      <a:pt x="197" y="347"/>
                    </a:lnTo>
                    <a:lnTo>
                      <a:pt x="196" y="351"/>
                    </a:lnTo>
                    <a:lnTo>
                      <a:pt x="197" y="353"/>
                    </a:lnTo>
                    <a:lnTo>
                      <a:pt x="197" y="355"/>
                    </a:lnTo>
                    <a:lnTo>
                      <a:pt x="197" y="357"/>
                    </a:lnTo>
                    <a:lnTo>
                      <a:pt x="201" y="359"/>
                    </a:lnTo>
                    <a:lnTo>
                      <a:pt x="203" y="364"/>
                    </a:lnTo>
                    <a:lnTo>
                      <a:pt x="201" y="364"/>
                    </a:lnTo>
                    <a:lnTo>
                      <a:pt x="203" y="364"/>
                    </a:lnTo>
                    <a:lnTo>
                      <a:pt x="203" y="368"/>
                    </a:lnTo>
                    <a:lnTo>
                      <a:pt x="203" y="370"/>
                    </a:lnTo>
                    <a:lnTo>
                      <a:pt x="203" y="379"/>
                    </a:lnTo>
                    <a:lnTo>
                      <a:pt x="203" y="383"/>
                    </a:lnTo>
                    <a:lnTo>
                      <a:pt x="204" y="389"/>
                    </a:lnTo>
                    <a:lnTo>
                      <a:pt x="203" y="391"/>
                    </a:lnTo>
                    <a:lnTo>
                      <a:pt x="203" y="394"/>
                    </a:lnTo>
                    <a:lnTo>
                      <a:pt x="203" y="395"/>
                    </a:lnTo>
                    <a:lnTo>
                      <a:pt x="203" y="399"/>
                    </a:lnTo>
                    <a:lnTo>
                      <a:pt x="204" y="402"/>
                    </a:lnTo>
                    <a:lnTo>
                      <a:pt x="204" y="403"/>
                    </a:lnTo>
                    <a:lnTo>
                      <a:pt x="204" y="406"/>
                    </a:lnTo>
                    <a:lnTo>
                      <a:pt x="204" y="413"/>
                    </a:lnTo>
                    <a:lnTo>
                      <a:pt x="204" y="417"/>
                    </a:lnTo>
                    <a:lnTo>
                      <a:pt x="204" y="421"/>
                    </a:lnTo>
                    <a:lnTo>
                      <a:pt x="205" y="429"/>
                    </a:lnTo>
                    <a:lnTo>
                      <a:pt x="207" y="429"/>
                    </a:lnTo>
                    <a:lnTo>
                      <a:pt x="208" y="429"/>
                    </a:lnTo>
                    <a:lnTo>
                      <a:pt x="208" y="425"/>
                    </a:lnTo>
                    <a:lnTo>
                      <a:pt x="208" y="429"/>
                    </a:lnTo>
                    <a:lnTo>
                      <a:pt x="210" y="425"/>
                    </a:lnTo>
                    <a:lnTo>
                      <a:pt x="211" y="428"/>
                    </a:lnTo>
                    <a:lnTo>
                      <a:pt x="211" y="429"/>
                    </a:lnTo>
                    <a:lnTo>
                      <a:pt x="212" y="429"/>
                    </a:lnTo>
                    <a:lnTo>
                      <a:pt x="211" y="432"/>
                    </a:lnTo>
                    <a:lnTo>
                      <a:pt x="212" y="433"/>
                    </a:lnTo>
                    <a:lnTo>
                      <a:pt x="211" y="433"/>
                    </a:lnTo>
                    <a:lnTo>
                      <a:pt x="210" y="429"/>
                    </a:lnTo>
                    <a:lnTo>
                      <a:pt x="208" y="429"/>
                    </a:lnTo>
                    <a:lnTo>
                      <a:pt x="207" y="433"/>
                    </a:lnTo>
                    <a:lnTo>
                      <a:pt x="208" y="436"/>
                    </a:lnTo>
                    <a:lnTo>
                      <a:pt x="208" y="437"/>
                    </a:lnTo>
                    <a:lnTo>
                      <a:pt x="210" y="440"/>
                    </a:lnTo>
                    <a:lnTo>
                      <a:pt x="211" y="447"/>
                    </a:lnTo>
                    <a:lnTo>
                      <a:pt x="212" y="444"/>
                    </a:lnTo>
                    <a:lnTo>
                      <a:pt x="211" y="451"/>
                    </a:lnTo>
                    <a:lnTo>
                      <a:pt x="212" y="458"/>
                    </a:lnTo>
                    <a:lnTo>
                      <a:pt x="214" y="463"/>
                    </a:lnTo>
                    <a:lnTo>
                      <a:pt x="215" y="463"/>
                    </a:lnTo>
                    <a:lnTo>
                      <a:pt x="215" y="466"/>
                    </a:lnTo>
                    <a:lnTo>
                      <a:pt x="215" y="470"/>
                    </a:lnTo>
                    <a:lnTo>
                      <a:pt x="214" y="470"/>
                    </a:lnTo>
                    <a:lnTo>
                      <a:pt x="214" y="473"/>
                    </a:lnTo>
                    <a:lnTo>
                      <a:pt x="215" y="478"/>
                    </a:lnTo>
                    <a:lnTo>
                      <a:pt x="215" y="482"/>
                    </a:lnTo>
                    <a:lnTo>
                      <a:pt x="216" y="487"/>
                    </a:lnTo>
                    <a:lnTo>
                      <a:pt x="215" y="487"/>
                    </a:lnTo>
                    <a:lnTo>
                      <a:pt x="215" y="48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72" name="Freeform 356"/>
              <p:cNvSpPr>
                <a:spLocks/>
              </p:cNvSpPr>
              <p:nvPr/>
            </p:nvSpPr>
            <p:spPr bwMode="auto">
              <a:xfrm>
                <a:off x="3868" y="2279"/>
                <a:ext cx="47" cy="280"/>
              </a:xfrm>
              <a:custGeom>
                <a:avLst/>
                <a:gdLst/>
                <a:ahLst/>
                <a:cxnLst>
                  <a:cxn ang="0">
                    <a:pos x="28" y="625"/>
                  </a:cxn>
                  <a:cxn ang="0">
                    <a:pos x="31" y="622"/>
                  </a:cxn>
                  <a:cxn ang="0">
                    <a:pos x="32" y="607"/>
                  </a:cxn>
                  <a:cxn ang="0">
                    <a:pos x="36" y="630"/>
                  </a:cxn>
                  <a:cxn ang="0">
                    <a:pos x="41" y="644"/>
                  </a:cxn>
                  <a:cxn ang="0">
                    <a:pos x="47" y="663"/>
                  </a:cxn>
                  <a:cxn ang="0">
                    <a:pos x="50" y="677"/>
                  </a:cxn>
                  <a:cxn ang="0">
                    <a:pos x="49" y="696"/>
                  </a:cxn>
                  <a:cxn ang="0">
                    <a:pos x="51" y="707"/>
                  </a:cxn>
                  <a:cxn ang="0">
                    <a:pos x="51" y="715"/>
                  </a:cxn>
                  <a:cxn ang="0">
                    <a:pos x="50" y="729"/>
                  </a:cxn>
                  <a:cxn ang="0">
                    <a:pos x="53" y="734"/>
                  </a:cxn>
                  <a:cxn ang="0">
                    <a:pos x="54" y="738"/>
                  </a:cxn>
                  <a:cxn ang="0">
                    <a:pos x="51" y="759"/>
                  </a:cxn>
                  <a:cxn ang="0">
                    <a:pos x="50" y="778"/>
                  </a:cxn>
                  <a:cxn ang="0">
                    <a:pos x="46" y="790"/>
                  </a:cxn>
                  <a:cxn ang="0">
                    <a:pos x="39" y="797"/>
                  </a:cxn>
                  <a:cxn ang="0">
                    <a:pos x="43" y="831"/>
                  </a:cxn>
                  <a:cxn ang="0">
                    <a:pos x="53" y="816"/>
                  </a:cxn>
                  <a:cxn ang="0">
                    <a:pos x="58" y="793"/>
                  </a:cxn>
                  <a:cxn ang="0">
                    <a:pos x="68" y="778"/>
                  </a:cxn>
                  <a:cxn ang="0">
                    <a:pos x="78" y="749"/>
                  </a:cxn>
                  <a:cxn ang="0">
                    <a:pos x="84" y="722"/>
                  </a:cxn>
                  <a:cxn ang="0">
                    <a:pos x="76" y="696"/>
                  </a:cxn>
                  <a:cxn ang="0">
                    <a:pos x="69" y="677"/>
                  </a:cxn>
                  <a:cxn ang="0">
                    <a:pos x="68" y="650"/>
                  </a:cxn>
                  <a:cxn ang="0">
                    <a:pos x="66" y="618"/>
                  </a:cxn>
                  <a:cxn ang="0">
                    <a:pos x="58" y="595"/>
                  </a:cxn>
                  <a:cxn ang="0">
                    <a:pos x="43" y="569"/>
                  </a:cxn>
                  <a:cxn ang="0">
                    <a:pos x="32" y="550"/>
                  </a:cxn>
                  <a:cxn ang="0">
                    <a:pos x="38" y="524"/>
                  </a:cxn>
                  <a:cxn ang="0">
                    <a:pos x="46" y="523"/>
                  </a:cxn>
                  <a:cxn ang="0">
                    <a:pos x="47" y="482"/>
                  </a:cxn>
                  <a:cxn ang="0">
                    <a:pos x="57" y="469"/>
                  </a:cxn>
                  <a:cxn ang="0">
                    <a:pos x="51" y="463"/>
                  </a:cxn>
                  <a:cxn ang="0">
                    <a:pos x="46" y="446"/>
                  </a:cxn>
                  <a:cxn ang="0">
                    <a:pos x="45" y="429"/>
                  </a:cxn>
                  <a:cxn ang="0">
                    <a:pos x="35" y="416"/>
                  </a:cxn>
                  <a:cxn ang="0">
                    <a:pos x="22" y="393"/>
                  </a:cxn>
                  <a:cxn ang="0">
                    <a:pos x="15" y="360"/>
                  </a:cxn>
                  <a:cxn ang="0">
                    <a:pos x="9" y="345"/>
                  </a:cxn>
                  <a:cxn ang="0">
                    <a:pos x="0" y="331"/>
                  </a:cxn>
                  <a:cxn ang="0">
                    <a:pos x="16" y="322"/>
                  </a:cxn>
                  <a:cxn ang="0">
                    <a:pos x="16" y="288"/>
                  </a:cxn>
                  <a:cxn ang="0">
                    <a:pos x="24" y="265"/>
                  </a:cxn>
                  <a:cxn ang="0">
                    <a:pos x="32" y="265"/>
                  </a:cxn>
                  <a:cxn ang="0">
                    <a:pos x="49" y="261"/>
                  </a:cxn>
                  <a:cxn ang="0">
                    <a:pos x="62" y="251"/>
                  </a:cxn>
                  <a:cxn ang="0">
                    <a:pos x="80" y="237"/>
                  </a:cxn>
                  <a:cxn ang="0">
                    <a:pos x="89" y="225"/>
                  </a:cxn>
                  <a:cxn ang="0">
                    <a:pos x="107" y="202"/>
                  </a:cxn>
                  <a:cxn ang="0">
                    <a:pos x="116" y="188"/>
                  </a:cxn>
                  <a:cxn ang="0">
                    <a:pos x="129" y="168"/>
                  </a:cxn>
                  <a:cxn ang="0">
                    <a:pos x="129" y="146"/>
                  </a:cxn>
                  <a:cxn ang="0">
                    <a:pos x="108" y="157"/>
                  </a:cxn>
                  <a:cxn ang="0">
                    <a:pos x="95" y="138"/>
                  </a:cxn>
                  <a:cxn ang="0">
                    <a:pos x="80" y="119"/>
                  </a:cxn>
                  <a:cxn ang="0">
                    <a:pos x="72" y="101"/>
                  </a:cxn>
                  <a:cxn ang="0">
                    <a:pos x="80" y="61"/>
                  </a:cxn>
                  <a:cxn ang="0">
                    <a:pos x="57" y="57"/>
                  </a:cxn>
                  <a:cxn ang="0">
                    <a:pos x="50" y="19"/>
                  </a:cxn>
                  <a:cxn ang="0">
                    <a:pos x="47" y="4"/>
                  </a:cxn>
                </a:cxnLst>
                <a:rect l="0" t="0" r="r" b="b"/>
                <a:pathLst>
                  <a:path w="141" h="841">
                    <a:moveTo>
                      <a:pt x="27" y="618"/>
                    </a:moveTo>
                    <a:lnTo>
                      <a:pt x="28" y="618"/>
                    </a:lnTo>
                    <a:lnTo>
                      <a:pt x="27" y="621"/>
                    </a:lnTo>
                    <a:lnTo>
                      <a:pt x="28" y="621"/>
                    </a:lnTo>
                    <a:lnTo>
                      <a:pt x="30" y="621"/>
                    </a:lnTo>
                    <a:lnTo>
                      <a:pt x="30" y="622"/>
                    </a:lnTo>
                    <a:lnTo>
                      <a:pt x="30" y="625"/>
                    </a:lnTo>
                    <a:lnTo>
                      <a:pt x="28" y="625"/>
                    </a:lnTo>
                    <a:lnTo>
                      <a:pt x="30" y="625"/>
                    </a:lnTo>
                    <a:lnTo>
                      <a:pt x="28" y="629"/>
                    </a:lnTo>
                    <a:lnTo>
                      <a:pt x="30" y="629"/>
                    </a:lnTo>
                    <a:lnTo>
                      <a:pt x="28" y="630"/>
                    </a:lnTo>
                    <a:lnTo>
                      <a:pt x="30" y="630"/>
                    </a:lnTo>
                    <a:lnTo>
                      <a:pt x="30" y="629"/>
                    </a:lnTo>
                    <a:lnTo>
                      <a:pt x="30" y="625"/>
                    </a:lnTo>
                    <a:lnTo>
                      <a:pt x="31" y="622"/>
                    </a:lnTo>
                    <a:lnTo>
                      <a:pt x="30" y="618"/>
                    </a:lnTo>
                    <a:lnTo>
                      <a:pt x="31" y="610"/>
                    </a:lnTo>
                    <a:lnTo>
                      <a:pt x="30" y="607"/>
                    </a:lnTo>
                    <a:lnTo>
                      <a:pt x="31" y="603"/>
                    </a:lnTo>
                    <a:lnTo>
                      <a:pt x="30" y="602"/>
                    </a:lnTo>
                    <a:lnTo>
                      <a:pt x="30" y="596"/>
                    </a:lnTo>
                    <a:lnTo>
                      <a:pt x="32" y="603"/>
                    </a:lnTo>
                    <a:lnTo>
                      <a:pt x="32" y="607"/>
                    </a:lnTo>
                    <a:lnTo>
                      <a:pt x="32" y="610"/>
                    </a:lnTo>
                    <a:lnTo>
                      <a:pt x="32" y="621"/>
                    </a:lnTo>
                    <a:lnTo>
                      <a:pt x="35" y="621"/>
                    </a:lnTo>
                    <a:lnTo>
                      <a:pt x="35" y="622"/>
                    </a:lnTo>
                    <a:lnTo>
                      <a:pt x="35" y="625"/>
                    </a:lnTo>
                    <a:lnTo>
                      <a:pt x="35" y="629"/>
                    </a:lnTo>
                    <a:lnTo>
                      <a:pt x="36" y="629"/>
                    </a:lnTo>
                    <a:lnTo>
                      <a:pt x="36" y="630"/>
                    </a:lnTo>
                    <a:lnTo>
                      <a:pt x="38" y="630"/>
                    </a:lnTo>
                    <a:lnTo>
                      <a:pt x="39" y="633"/>
                    </a:lnTo>
                    <a:lnTo>
                      <a:pt x="39" y="635"/>
                    </a:lnTo>
                    <a:lnTo>
                      <a:pt x="39" y="637"/>
                    </a:lnTo>
                    <a:lnTo>
                      <a:pt x="39" y="639"/>
                    </a:lnTo>
                    <a:lnTo>
                      <a:pt x="41" y="637"/>
                    </a:lnTo>
                    <a:lnTo>
                      <a:pt x="39" y="639"/>
                    </a:lnTo>
                    <a:lnTo>
                      <a:pt x="41" y="644"/>
                    </a:lnTo>
                    <a:lnTo>
                      <a:pt x="43" y="644"/>
                    </a:lnTo>
                    <a:lnTo>
                      <a:pt x="43" y="648"/>
                    </a:lnTo>
                    <a:lnTo>
                      <a:pt x="45" y="650"/>
                    </a:lnTo>
                    <a:lnTo>
                      <a:pt x="46" y="652"/>
                    </a:lnTo>
                    <a:lnTo>
                      <a:pt x="45" y="654"/>
                    </a:lnTo>
                    <a:lnTo>
                      <a:pt x="46" y="656"/>
                    </a:lnTo>
                    <a:lnTo>
                      <a:pt x="46" y="660"/>
                    </a:lnTo>
                    <a:lnTo>
                      <a:pt x="47" y="663"/>
                    </a:lnTo>
                    <a:lnTo>
                      <a:pt x="46" y="665"/>
                    </a:lnTo>
                    <a:lnTo>
                      <a:pt x="47" y="669"/>
                    </a:lnTo>
                    <a:lnTo>
                      <a:pt x="49" y="671"/>
                    </a:lnTo>
                    <a:lnTo>
                      <a:pt x="49" y="675"/>
                    </a:lnTo>
                    <a:lnTo>
                      <a:pt x="47" y="677"/>
                    </a:lnTo>
                    <a:lnTo>
                      <a:pt x="50" y="677"/>
                    </a:lnTo>
                    <a:lnTo>
                      <a:pt x="47" y="677"/>
                    </a:lnTo>
                    <a:lnTo>
                      <a:pt x="50" y="677"/>
                    </a:lnTo>
                    <a:lnTo>
                      <a:pt x="49" y="681"/>
                    </a:lnTo>
                    <a:lnTo>
                      <a:pt x="50" y="686"/>
                    </a:lnTo>
                    <a:lnTo>
                      <a:pt x="49" y="686"/>
                    </a:lnTo>
                    <a:lnTo>
                      <a:pt x="47" y="688"/>
                    </a:lnTo>
                    <a:lnTo>
                      <a:pt x="51" y="690"/>
                    </a:lnTo>
                    <a:lnTo>
                      <a:pt x="47" y="692"/>
                    </a:lnTo>
                    <a:lnTo>
                      <a:pt x="47" y="696"/>
                    </a:lnTo>
                    <a:lnTo>
                      <a:pt x="49" y="696"/>
                    </a:lnTo>
                    <a:lnTo>
                      <a:pt x="50" y="696"/>
                    </a:lnTo>
                    <a:lnTo>
                      <a:pt x="50" y="700"/>
                    </a:lnTo>
                    <a:lnTo>
                      <a:pt x="50" y="703"/>
                    </a:lnTo>
                    <a:lnTo>
                      <a:pt x="45" y="703"/>
                    </a:lnTo>
                    <a:lnTo>
                      <a:pt x="45" y="707"/>
                    </a:lnTo>
                    <a:lnTo>
                      <a:pt x="47" y="709"/>
                    </a:lnTo>
                    <a:lnTo>
                      <a:pt x="50" y="707"/>
                    </a:lnTo>
                    <a:lnTo>
                      <a:pt x="51" y="707"/>
                    </a:lnTo>
                    <a:lnTo>
                      <a:pt x="51" y="709"/>
                    </a:lnTo>
                    <a:lnTo>
                      <a:pt x="49" y="711"/>
                    </a:lnTo>
                    <a:lnTo>
                      <a:pt x="50" y="711"/>
                    </a:lnTo>
                    <a:lnTo>
                      <a:pt x="47" y="711"/>
                    </a:lnTo>
                    <a:lnTo>
                      <a:pt x="47" y="714"/>
                    </a:lnTo>
                    <a:lnTo>
                      <a:pt x="47" y="715"/>
                    </a:lnTo>
                    <a:lnTo>
                      <a:pt x="49" y="715"/>
                    </a:lnTo>
                    <a:lnTo>
                      <a:pt x="51" y="715"/>
                    </a:lnTo>
                    <a:lnTo>
                      <a:pt x="50" y="719"/>
                    </a:lnTo>
                    <a:lnTo>
                      <a:pt x="51" y="719"/>
                    </a:lnTo>
                    <a:lnTo>
                      <a:pt x="51" y="722"/>
                    </a:lnTo>
                    <a:lnTo>
                      <a:pt x="50" y="722"/>
                    </a:lnTo>
                    <a:lnTo>
                      <a:pt x="49" y="726"/>
                    </a:lnTo>
                    <a:lnTo>
                      <a:pt x="45" y="729"/>
                    </a:lnTo>
                    <a:lnTo>
                      <a:pt x="49" y="729"/>
                    </a:lnTo>
                    <a:lnTo>
                      <a:pt x="50" y="729"/>
                    </a:lnTo>
                    <a:lnTo>
                      <a:pt x="50" y="730"/>
                    </a:lnTo>
                    <a:lnTo>
                      <a:pt x="49" y="730"/>
                    </a:lnTo>
                    <a:lnTo>
                      <a:pt x="47" y="733"/>
                    </a:lnTo>
                    <a:lnTo>
                      <a:pt x="47" y="734"/>
                    </a:lnTo>
                    <a:lnTo>
                      <a:pt x="47" y="737"/>
                    </a:lnTo>
                    <a:lnTo>
                      <a:pt x="50" y="738"/>
                    </a:lnTo>
                    <a:lnTo>
                      <a:pt x="51" y="737"/>
                    </a:lnTo>
                    <a:lnTo>
                      <a:pt x="53" y="734"/>
                    </a:lnTo>
                    <a:lnTo>
                      <a:pt x="54" y="733"/>
                    </a:lnTo>
                    <a:lnTo>
                      <a:pt x="54" y="730"/>
                    </a:lnTo>
                    <a:lnTo>
                      <a:pt x="54" y="733"/>
                    </a:lnTo>
                    <a:lnTo>
                      <a:pt x="54" y="734"/>
                    </a:lnTo>
                    <a:lnTo>
                      <a:pt x="54" y="737"/>
                    </a:lnTo>
                    <a:lnTo>
                      <a:pt x="55" y="737"/>
                    </a:lnTo>
                    <a:lnTo>
                      <a:pt x="57" y="738"/>
                    </a:lnTo>
                    <a:lnTo>
                      <a:pt x="54" y="738"/>
                    </a:lnTo>
                    <a:lnTo>
                      <a:pt x="51" y="738"/>
                    </a:lnTo>
                    <a:lnTo>
                      <a:pt x="51" y="744"/>
                    </a:lnTo>
                    <a:lnTo>
                      <a:pt x="51" y="748"/>
                    </a:lnTo>
                    <a:lnTo>
                      <a:pt x="51" y="749"/>
                    </a:lnTo>
                    <a:lnTo>
                      <a:pt x="53" y="753"/>
                    </a:lnTo>
                    <a:lnTo>
                      <a:pt x="51" y="753"/>
                    </a:lnTo>
                    <a:lnTo>
                      <a:pt x="50" y="759"/>
                    </a:lnTo>
                    <a:lnTo>
                      <a:pt x="51" y="759"/>
                    </a:lnTo>
                    <a:lnTo>
                      <a:pt x="51" y="760"/>
                    </a:lnTo>
                    <a:lnTo>
                      <a:pt x="53" y="763"/>
                    </a:lnTo>
                    <a:lnTo>
                      <a:pt x="51" y="767"/>
                    </a:lnTo>
                    <a:lnTo>
                      <a:pt x="51" y="768"/>
                    </a:lnTo>
                    <a:lnTo>
                      <a:pt x="50" y="774"/>
                    </a:lnTo>
                    <a:lnTo>
                      <a:pt x="50" y="778"/>
                    </a:lnTo>
                    <a:lnTo>
                      <a:pt x="50" y="775"/>
                    </a:lnTo>
                    <a:lnTo>
                      <a:pt x="50" y="778"/>
                    </a:lnTo>
                    <a:lnTo>
                      <a:pt x="51" y="778"/>
                    </a:lnTo>
                    <a:lnTo>
                      <a:pt x="50" y="782"/>
                    </a:lnTo>
                    <a:lnTo>
                      <a:pt x="51" y="782"/>
                    </a:lnTo>
                    <a:lnTo>
                      <a:pt x="51" y="786"/>
                    </a:lnTo>
                    <a:lnTo>
                      <a:pt x="50" y="786"/>
                    </a:lnTo>
                    <a:lnTo>
                      <a:pt x="47" y="786"/>
                    </a:lnTo>
                    <a:lnTo>
                      <a:pt x="47" y="789"/>
                    </a:lnTo>
                    <a:lnTo>
                      <a:pt x="46" y="790"/>
                    </a:lnTo>
                    <a:lnTo>
                      <a:pt x="47" y="790"/>
                    </a:lnTo>
                    <a:lnTo>
                      <a:pt x="47" y="793"/>
                    </a:lnTo>
                    <a:lnTo>
                      <a:pt x="45" y="794"/>
                    </a:lnTo>
                    <a:lnTo>
                      <a:pt x="45" y="797"/>
                    </a:lnTo>
                    <a:lnTo>
                      <a:pt x="43" y="797"/>
                    </a:lnTo>
                    <a:lnTo>
                      <a:pt x="45" y="797"/>
                    </a:lnTo>
                    <a:lnTo>
                      <a:pt x="43" y="797"/>
                    </a:lnTo>
                    <a:lnTo>
                      <a:pt x="39" y="797"/>
                    </a:lnTo>
                    <a:lnTo>
                      <a:pt x="41" y="802"/>
                    </a:lnTo>
                    <a:lnTo>
                      <a:pt x="43" y="808"/>
                    </a:lnTo>
                    <a:lnTo>
                      <a:pt x="43" y="813"/>
                    </a:lnTo>
                    <a:lnTo>
                      <a:pt x="45" y="817"/>
                    </a:lnTo>
                    <a:lnTo>
                      <a:pt x="43" y="824"/>
                    </a:lnTo>
                    <a:lnTo>
                      <a:pt x="43" y="827"/>
                    </a:lnTo>
                    <a:lnTo>
                      <a:pt x="41" y="831"/>
                    </a:lnTo>
                    <a:lnTo>
                      <a:pt x="43" y="831"/>
                    </a:lnTo>
                    <a:lnTo>
                      <a:pt x="43" y="835"/>
                    </a:lnTo>
                    <a:lnTo>
                      <a:pt x="43" y="837"/>
                    </a:lnTo>
                    <a:lnTo>
                      <a:pt x="43" y="839"/>
                    </a:lnTo>
                    <a:lnTo>
                      <a:pt x="45" y="841"/>
                    </a:lnTo>
                    <a:lnTo>
                      <a:pt x="47" y="835"/>
                    </a:lnTo>
                    <a:lnTo>
                      <a:pt x="50" y="828"/>
                    </a:lnTo>
                    <a:lnTo>
                      <a:pt x="51" y="817"/>
                    </a:lnTo>
                    <a:lnTo>
                      <a:pt x="53" y="816"/>
                    </a:lnTo>
                    <a:lnTo>
                      <a:pt x="54" y="812"/>
                    </a:lnTo>
                    <a:lnTo>
                      <a:pt x="54" y="809"/>
                    </a:lnTo>
                    <a:lnTo>
                      <a:pt x="54" y="805"/>
                    </a:lnTo>
                    <a:lnTo>
                      <a:pt x="53" y="802"/>
                    </a:lnTo>
                    <a:lnTo>
                      <a:pt x="54" y="801"/>
                    </a:lnTo>
                    <a:lnTo>
                      <a:pt x="57" y="794"/>
                    </a:lnTo>
                    <a:lnTo>
                      <a:pt x="58" y="794"/>
                    </a:lnTo>
                    <a:lnTo>
                      <a:pt x="58" y="793"/>
                    </a:lnTo>
                    <a:lnTo>
                      <a:pt x="60" y="793"/>
                    </a:lnTo>
                    <a:lnTo>
                      <a:pt x="61" y="789"/>
                    </a:lnTo>
                    <a:lnTo>
                      <a:pt x="60" y="786"/>
                    </a:lnTo>
                    <a:lnTo>
                      <a:pt x="61" y="782"/>
                    </a:lnTo>
                    <a:lnTo>
                      <a:pt x="62" y="783"/>
                    </a:lnTo>
                    <a:lnTo>
                      <a:pt x="64" y="782"/>
                    </a:lnTo>
                    <a:lnTo>
                      <a:pt x="66" y="779"/>
                    </a:lnTo>
                    <a:lnTo>
                      <a:pt x="68" y="778"/>
                    </a:lnTo>
                    <a:lnTo>
                      <a:pt x="69" y="775"/>
                    </a:lnTo>
                    <a:lnTo>
                      <a:pt x="72" y="767"/>
                    </a:lnTo>
                    <a:lnTo>
                      <a:pt x="72" y="763"/>
                    </a:lnTo>
                    <a:lnTo>
                      <a:pt x="72" y="760"/>
                    </a:lnTo>
                    <a:lnTo>
                      <a:pt x="74" y="759"/>
                    </a:lnTo>
                    <a:lnTo>
                      <a:pt x="74" y="753"/>
                    </a:lnTo>
                    <a:lnTo>
                      <a:pt x="76" y="752"/>
                    </a:lnTo>
                    <a:lnTo>
                      <a:pt x="78" y="749"/>
                    </a:lnTo>
                    <a:lnTo>
                      <a:pt x="78" y="744"/>
                    </a:lnTo>
                    <a:lnTo>
                      <a:pt x="83" y="744"/>
                    </a:lnTo>
                    <a:lnTo>
                      <a:pt x="84" y="738"/>
                    </a:lnTo>
                    <a:lnTo>
                      <a:pt x="84" y="737"/>
                    </a:lnTo>
                    <a:lnTo>
                      <a:pt x="85" y="730"/>
                    </a:lnTo>
                    <a:lnTo>
                      <a:pt x="84" y="730"/>
                    </a:lnTo>
                    <a:lnTo>
                      <a:pt x="83" y="729"/>
                    </a:lnTo>
                    <a:lnTo>
                      <a:pt x="84" y="722"/>
                    </a:lnTo>
                    <a:lnTo>
                      <a:pt x="80" y="719"/>
                    </a:lnTo>
                    <a:lnTo>
                      <a:pt x="80" y="718"/>
                    </a:lnTo>
                    <a:lnTo>
                      <a:pt x="83" y="711"/>
                    </a:lnTo>
                    <a:lnTo>
                      <a:pt x="78" y="711"/>
                    </a:lnTo>
                    <a:lnTo>
                      <a:pt x="78" y="707"/>
                    </a:lnTo>
                    <a:lnTo>
                      <a:pt x="78" y="705"/>
                    </a:lnTo>
                    <a:lnTo>
                      <a:pt x="76" y="703"/>
                    </a:lnTo>
                    <a:lnTo>
                      <a:pt x="76" y="696"/>
                    </a:lnTo>
                    <a:lnTo>
                      <a:pt x="76" y="695"/>
                    </a:lnTo>
                    <a:lnTo>
                      <a:pt x="76" y="690"/>
                    </a:lnTo>
                    <a:lnTo>
                      <a:pt x="76" y="686"/>
                    </a:lnTo>
                    <a:lnTo>
                      <a:pt x="74" y="686"/>
                    </a:lnTo>
                    <a:lnTo>
                      <a:pt x="73" y="681"/>
                    </a:lnTo>
                    <a:lnTo>
                      <a:pt x="72" y="681"/>
                    </a:lnTo>
                    <a:lnTo>
                      <a:pt x="72" y="677"/>
                    </a:lnTo>
                    <a:lnTo>
                      <a:pt x="69" y="677"/>
                    </a:lnTo>
                    <a:lnTo>
                      <a:pt x="69" y="671"/>
                    </a:lnTo>
                    <a:lnTo>
                      <a:pt x="68" y="671"/>
                    </a:lnTo>
                    <a:lnTo>
                      <a:pt x="68" y="665"/>
                    </a:lnTo>
                    <a:lnTo>
                      <a:pt x="68" y="663"/>
                    </a:lnTo>
                    <a:lnTo>
                      <a:pt x="65" y="658"/>
                    </a:lnTo>
                    <a:lnTo>
                      <a:pt x="65" y="654"/>
                    </a:lnTo>
                    <a:lnTo>
                      <a:pt x="65" y="650"/>
                    </a:lnTo>
                    <a:lnTo>
                      <a:pt x="68" y="650"/>
                    </a:lnTo>
                    <a:lnTo>
                      <a:pt x="68" y="644"/>
                    </a:lnTo>
                    <a:lnTo>
                      <a:pt x="68" y="637"/>
                    </a:lnTo>
                    <a:lnTo>
                      <a:pt x="68" y="633"/>
                    </a:lnTo>
                    <a:lnTo>
                      <a:pt x="66" y="629"/>
                    </a:lnTo>
                    <a:lnTo>
                      <a:pt x="68" y="629"/>
                    </a:lnTo>
                    <a:lnTo>
                      <a:pt x="66" y="625"/>
                    </a:lnTo>
                    <a:lnTo>
                      <a:pt x="68" y="618"/>
                    </a:lnTo>
                    <a:lnTo>
                      <a:pt x="66" y="618"/>
                    </a:lnTo>
                    <a:lnTo>
                      <a:pt x="65" y="616"/>
                    </a:lnTo>
                    <a:lnTo>
                      <a:pt x="65" y="611"/>
                    </a:lnTo>
                    <a:lnTo>
                      <a:pt x="65" y="610"/>
                    </a:lnTo>
                    <a:lnTo>
                      <a:pt x="62" y="607"/>
                    </a:lnTo>
                    <a:lnTo>
                      <a:pt x="60" y="602"/>
                    </a:lnTo>
                    <a:lnTo>
                      <a:pt x="60" y="599"/>
                    </a:lnTo>
                    <a:lnTo>
                      <a:pt x="60" y="596"/>
                    </a:lnTo>
                    <a:lnTo>
                      <a:pt x="58" y="595"/>
                    </a:lnTo>
                    <a:lnTo>
                      <a:pt x="57" y="595"/>
                    </a:lnTo>
                    <a:lnTo>
                      <a:pt x="53" y="591"/>
                    </a:lnTo>
                    <a:lnTo>
                      <a:pt x="51" y="587"/>
                    </a:lnTo>
                    <a:lnTo>
                      <a:pt x="50" y="587"/>
                    </a:lnTo>
                    <a:lnTo>
                      <a:pt x="47" y="581"/>
                    </a:lnTo>
                    <a:lnTo>
                      <a:pt x="47" y="580"/>
                    </a:lnTo>
                    <a:lnTo>
                      <a:pt x="45" y="577"/>
                    </a:lnTo>
                    <a:lnTo>
                      <a:pt x="43" y="569"/>
                    </a:lnTo>
                    <a:lnTo>
                      <a:pt x="41" y="569"/>
                    </a:lnTo>
                    <a:lnTo>
                      <a:pt x="41" y="566"/>
                    </a:lnTo>
                    <a:lnTo>
                      <a:pt x="39" y="565"/>
                    </a:lnTo>
                    <a:lnTo>
                      <a:pt x="35" y="558"/>
                    </a:lnTo>
                    <a:lnTo>
                      <a:pt x="35" y="557"/>
                    </a:lnTo>
                    <a:lnTo>
                      <a:pt x="34" y="554"/>
                    </a:lnTo>
                    <a:lnTo>
                      <a:pt x="34" y="551"/>
                    </a:lnTo>
                    <a:lnTo>
                      <a:pt x="32" y="550"/>
                    </a:lnTo>
                    <a:lnTo>
                      <a:pt x="32" y="547"/>
                    </a:lnTo>
                    <a:lnTo>
                      <a:pt x="32" y="542"/>
                    </a:lnTo>
                    <a:lnTo>
                      <a:pt x="30" y="536"/>
                    </a:lnTo>
                    <a:lnTo>
                      <a:pt x="32" y="532"/>
                    </a:lnTo>
                    <a:lnTo>
                      <a:pt x="31" y="531"/>
                    </a:lnTo>
                    <a:lnTo>
                      <a:pt x="34" y="528"/>
                    </a:lnTo>
                    <a:lnTo>
                      <a:pt x="35" y="524"/>
                    </a:lnTo>
                    <a:lnTo>
                      <a:pt x="38" y="524"/>
                    </a:lnTo>
                    <a:lnTo>
                      <a:pt x="39" y="528"/>
                    </a:lnTo>
                    <a:lnTo>
                      <a:pt x="39" y="524"/>
                    </a:lnTo>
                    <a:lnTo>
                      <a:pt x="39" y="520"/>
                    </a:lnTo>
                    <a:lnTo>
                      <a:pt x="41" y="520"/>
                    </a:lnTo>
                    <a:lnTo>
                      <a:pt x="43" y="520"/>
                    </a:lnTo>
                    <a:lnTo>
                      <a:pt x="45" y="520"/>
                    </a:lnTo>
                    <a:lnTo>
                      <a:pt x="45" y="523"/>
                    </a:lnTo>
                    <a:lnTo>
                      <a:pt x="46" y="523"/>
                    </a:lnTo>
                    <a:lnTo>
                      <a:pt x="47" y="516"/>
                    </a:lnTo>
                    <a:lnTo>
                      <a:pt x="45" y="508"/>
                    </a:lnTo>
                    <a:lnTo>
                      <a:pt x="46" y="503"/>
                    </a:lnTo>
                    <a:lnTo>
                      <a:pt x="45" y="499"/>
                    </a:lnTo>
                    <a:lnTo>
                      <a:pt x="47" y="493"/>
                    </a:lnTo>
                    <a:lnTo>
                      <a:pt x="46" y="488"/>
                    </a:lnTo>
                    <a:lnTo>
                      <a:pt x="47" y="484"/>
                    </a:lnTo>
                    <a:lnTo>
                      <a:pt x="47" y="482"/>
                    </a:lnTo>
                    <a:lnTo>
                      <a:pt x="45" y="482"/>
                    </a:lnTo>
                    <a:lnTo>
                      <a:pt x="49" y="482"/>
                    </a:lnTo>
                    <a:lnTo>
                      <a:pt x="50" y="478"/>
                    </a:lnTo>
                    <a:lnTo>
                      <a:pt x="50" y="476"/>
                    </a:lnTo>
                    <a:lnTo>
                      <a:pt x="50" y="473"/>
                    </a:lnTo>
                    <a:lnTo>
                      <a:pt x="54" y="476"/>
                    </a:lnTo>
                    <a:lnTo>
                      <a:pt x="55" y="473"/>
                    </a:lnTo>
                    <a:lnTo>
                      <a:pt x="57" y="469"/>
                    </a:lnTo>
                    <a:lnTo>
                      <a:pt x="58" y="467"/>
                    </a:lnTo>
                    <a:lnTo>
                      <a:pt x="58" y="463"/>
                    </a:lnTo>
                    <a:lnTo>
                      <a:pt x="58" y="458"/>
                    </a:lnTo>
                    <a:lnTo>
                      <a:pt x="57" y="458"/>
                    </a:lnTo>
                    <a:lnTo>
                      <a:pt x="57" y="454"/>
                    </a:lnTo>
                    <a:lnTo>
                      <a:pt x="54" y="457"/>
                    </a:lnTo>
                    <a:lnTo>
                      <a:pt x="54" y="458"/>
                    </a:lnTo>
                    <a:lnTo>
                      <a:pt x="51" y="463"/>
                    </a:lnTo>
                    <a:lnTo>
                      <a:pt x="51" y="467"/>
                    </a:lnTo>
                    <a:lnTo>
                      <a:pt x="50" y="465"/>
                    </a:lnTo>
                    <a:lnTo>
                      <a:pt x="50" y="458"/>
                    </a:lnTo>
                    <a:lnTo>
                      <a:pt x="49" y="458"/>
                    </a:lnTo>
                    <a:lnTo>
                      <a:pt x="50" y="457"/>
                    </a:lnTo>
                    <a:lnTo>
                      <a:pt x="46" y="450"/>
                    </a:lnTo>
                    <a:lnTo>
                      <a:pt x="47" y="450"/>
                    </a:lnTo>
                    <a:lnTo>
                      <a:pt x="46" y="446"/>
                    </a:lnTo>
                    <a:lnTo>
                      <a:pt x="45" y="446"/>
                    </a:lnTo>
                    <a:lnTo>
                      <a:pt x="43" y="442"/>
                    </a:lnTo>
                    <a:lnTo>
                      <a:pt x="41" y="442"/>
                    </a:lnTo>
                    <a:lnTo>
                      <a:pt x="43" y="438"/>
                    </a:lnTo>
                    <a:lnTo>
                      <a:pt x="45" y="438"/>
                    </a:lnTo>
                    <a:lnTo>
                      <a:pt x="43" y="433"/>
                    </a:lnTo>
                    <a:lnTo>
                      <a:pt x="45" y="433"/>
                    </a:lnTo>
                    <a:lnTo>
                      <a:pt x="45" y="429"/>
                    </a:lnTo>
                    <a:lnTo>
                      <a:pt x="43" y="429"/>
                    </a:lnTo>
                    <a:lnTo>
                      <a:pt x="43" y="427"/>
                    </a:lnTo>
                    <a:lnTo>
                      <a:pt x="41" y="424"/>
                    </a:lnTo>
                    <a:lnTo>
                      <a:pt x="41" y="423"/>
                    </a:lnTo>
                    <a:lnTo>
                      <a:pt x="39" y="420"/>
                    </a:lnTo>
                    <a:lnTo>
                      <a:pt x="35" y="420"/>
                    </a:lnTo>
                    <a:lnTo>
                      <a:pt x="35" y="419"/>
                    </a:lnTo>
                    <a:lnTo>
                      <a:pt x="35" y="416"/>
                    </a:lnTo>
                    <a:lnTo>
                      <a:pt x="32" y="412"/>
                    </a:lnTo>
                    <a:lnTo>
                      <a:pt x="28" y="405"/>
                    </a:lnTo>
                    <a:lnTo>
                      <a:pt x="28" y="401"/>
                    </a:lnTo>
                    <a:lnTo>
                      <a:pt x="26" y="400"/>
                    </a:lnTo>
                    <a:lnTo>
                      <a:pt x="26" y="397"/>
                    </a:lnTo>
                    <a:lnTo>
                      <a:pt x="24" y="397"/>
                    </a:lnTo>
                    <a:lnTo>
                      <a:pt x="24" y="393"/>
                    </a:lnTo>
                    <a:lnTo>
                      <a:pt x="22" y="393"/>
                    </a:lnTo>
                    <a:lnTo>
                      <a:pt x="16" y="382"/>
                    </a:lnTo>
                    <a:lnTo>
                      <a:pt x="15" y="378"/>
                    </a:lnTo>
                    <a:lnTo>
                      <a:pt x="13" y="374"/>
                    </a:lnTo>
                    <a:lnTo>
                      <a:pt x="12" y="371"/>
                    </a:lnTo>
                    <a:lnTo>
                      <a:pt x="13" y="367"/>
                    </a:lnTo>
                    <a:lnTo>
                      <a:pt x="15" y="367"/>
                    </a:lnTo>
                    <a:lnTo>
                      <a:pt x="15" y="364"/>
                    </a:lnTo>
                    <a:lnTo>
                      <a:pt x="15" y="360"/>
                    </a:lnTo>
                    <a:lnTo>
                      <a:pt x="12" y="360"/>
                    </a:lnTo>
                    <a:lnTo>
                      <a:pt x="13" y="359"/>
                    </a:lnTo>
                    <a:lnTo>
                      <a:pt x="12" y="356"/>
                    </a:lnTo>
                    <a:lnTo>
                      <a:pt x="12" y="355"/>
                    </a:lnTo>
                    <a:lnTo>
                      <a:pt x="9" y="351"/>
                    </a:lnTo>
                    <a:lnTo>
                      <a:pt x="11" y="348"/>
                    </a:lnTo>
                    <a:lnTo>
                      <a:pt x="11" y="345"/>
                    </a:lnTo>
                    <a:lnTo>
                      <a:pt x="9" y="345"/>
                    </a:lnTo>
                    <a:lnTo>
                      <a:pt x="8" y="345"/>
                    </a:lnTo>
                    <a:lnTo>
                      <a:pt x="8" y="348"/>
                    </a:lnTo>
                    <a:lnTo>
                      <a:pt x="4" y="345"/>
                    </a:lnTo>
                    <a:lnTo>
                      <a:pt x="3" y="345"/>
                    </a:lnTo>
                    <a:lnTo>
                      <a:pt x="1" y="340"/>
                    </a:lnTo>
                    <a:lnTo>
                      <a:pt x="0" y="331"/>
                    </a:lnTo>
                    <a:lnTo>
                      <a:pt x="0" y="329"/>
                    </a:lnTo>
                    <a:lnTo>
                      <a:pt x="0" y="331"/>
                    </a:lnTo>
                    <a:lnTo>
                      <a:pt x="1" y="331"/>
                    </a:lnTo>
                    <a:lnTo>
                      <a:pt x="3" y="336"/>
                    </a:lnTo>
                    <a:lnTo>
                      <a:pt x="8" y="336"/>
                    </a:lnTo>
                    <a:lnTo>
                      <a:pt x="9" y="333"/>
                    </a:lnTo>
                    <a:lnTo>
                      <a:pt x="9" y="331"/>
                    </a:lnTo>
                    <a:lnTo>
                      <a:pt x="12" y="331"/>
                    </a:lnTo>
                    <a:lnTo>
                      <a:pt x="15" y="331"/>
                    </a:lnTo>
                    <a:lnTo>
                      <a:pt x="16" y="322"/>
                    </a:lnTo>
                    <a:lnTo>
                      <a:pt x="15" y="321"/>
                    </a:lnTo>
                    <a:lnTo>
                      <a:pt x="15" y="314"/>
                    </a:lnTo>
                    <a:lnTo>
                      <a:pt x="12" y="307"/>
                    </a:lnTo>
                    <a:lnTo>
                      <a:pt x="15" y="307"/>
                    </a:lnTo>
                    <a:lnTo>
                      <a:pt x="15" y="303"/>
                    </a:lnTo>
                    <a:lnTo>
                      <a:pt x="17" y="299"/>
                    </a:lnTo>
                    <a:lnTo>
                      <a:pt x="17" y="293"/>
                    </a:lnTo>
                    <a:lnTo>
                      <a:pt x="16" y="288"/>
                    </a:lnTo>
                    <a:lnTo>
                      <a:pt x="17" y="288"/>
                    </a:lnTo>
                    <a:lnTo>
                      <a:pt x="16" y="278"/>
                    </a:lnTo>
                    <a:lnTo>
                      <a:pt x="19" y="274"/>
                    </a:lnTo>
                    <a:lnTo>
                      <a:pt x="19" y="270"/>
                    </a:lnTo>
                    <a:lnTo>
                      <a:pt x="20" y="270"/>
                    </a:lnTo>
                    <a:lnTo>
                      <a:pt x="23" y="270"/>
                    </a:lnTo>
                    <a:lnTo>
                      <a:pt x="24" y="267"/>
                    </a:lnTo>
                    <a:lnTo>
                      <a:pt x="24" y="265"/>
                    </a:lnTo>
                    <a:lnTo>
                      <a:pt x="24" y="263"/>
                    </a:lnTo>
                    <a:lnTo>
                      <a:pt x="26" y="257"/>
                    </a:lnTo>
                    <a:lnTo>
                      <a:pt x="27" y="257"/>
                    </a:lnTo>
                    <a:lnTo>
                      <a:pt x="27" y="259"/>
                    </a:lnTo>
                    <a:lnTo>
                      <a:pt x="28" y="259"/>
                    </a:lnTo>
                    <a:lnTo>
                      <a:pt x="31" y="261"/>
                    </a:lnTo>
                    <a:lnTo>
                      <a:pt x="32" y="263"/>
                    </a:lnTo>
                    <a:lnTo>
                      <a:pt x="32" y="265"/>
                    </a:lnTo>
                    <a:lnTo>
                      <a:pt x="34" y="265"/>
                    </a:lnTo>
                    <a:lnTo>
                      <a:pt x="35" y="263"/>
                    </a:lnTo>
                    <a:lnTo>
                      <a:pt x="41" y="263"/>
                    </a:lnTo>
                    <a:lnTo>
                      <a:pt x="43" y="263"/>
                    </a:lnTo>
                    <a:lnTo>
                      <a:pt x="45" y="265"/>
                    </a:lnTo>
                    <a:lnTo>
                      <a:pt x="46" y="263"/>
                    </a:lnTo>
                    <a:lnTo>
                      <a:pt x="47" y="263"/>
                    </a:lnTo>
                    <a:lnTo>
                      <a:pt x="49" y="261"/>
                    </a:lnTo>
                    <a:lnTo>
                      <a:pt x="54" y="259"/>
                    </a:lnTo>
                    <a:lnTo>
                      <a:pt x="54" y="255"/>
                    </a:lnTo>
                    <a:lnTo>
                      <a:pt x="58" y="259"/>
                    </a:lnTo>
                    <a:lnTo>
                      <a:pt x="60" y="259"/>
                    </a:lnTo>
                    <a:lnTo>
                      <a:pt x="60" y="257"/>
                    </a:lnTo>
                    <a:lnTo>
                      <a:pt x="62" y="255"/>
                    </a:lnTo>
                    <a:lnTo>
                      <a:pt x="61" y="251"/>
                    </a:lnTo>
                    <a:lnTo>
                      <a:pt x="62" y="251"/>
                    </a:lnTo>
                    <a:lnTo>
                      <a:pt x="62" y="246"/>
                    </a:lnTo>
                    <a:lnTo>
                      <a:pt x="62" y="242"/>
                    </a:lnTo>
                    <a:lnTo>
                      <a:pt x="64" y="240"/>
                    </a:lnTo>
                    <a:lnTo>
                      <a:pt x="68" y="237"/>
                    </a:lnTo>
                    <a:lnTo>
                      <a:pt x="70" y="240"/>
                    </a:lnTo>
                    <a:lnTo>
                      <a:pt x="72" y="242"/>
                    </a:lnTo>
                    <a:lnTo>
                      <a:pt x="78" y="240"/>
                    </a:lnTo>
                    <a:lnTo>
                      <a:pt x="80" y="237"/>
                    </a:lnTo>
                    <a:lnTo>
                      <a:pt x="80" y="236"/>
                    </a:lnTo>
                    <a:lnTo>
                      <a:pt x="80" y="232"/>
                    </a:lnTo>
                    <a:lnTo>
                      <a:pt x="78" y="225"/>
                    </a:lnTo>
                    <a:lnTo>
                      <a:pt x="76" y="222"/>
                    </a:lnTo>
                    <a:lnTo>
                      <a:pt x="80" y="222"/>
                    </a:lnTo>
                    <a:lnTo>
                      <a:pt x="85" y="225"/>
                    </a:lnTo>
                    <a:lnTo>
                      <a:pt x="87" y="225"/>
                    </a:lnTo>
                    <a:lnTo>
                      <a:pt x="89" y="225"/>
                    </a:lnTo>
                    <a:lnTo>
                      <a:pt x="93" y="218"/>
                    </a:lnTo>
                    <a:lnTo>
                      <a:pt x="96" y="218"/>
                    </a:lnTo>
                    <a:lnTo>
                      <a:pt x="97" y="222"/>
                    </a:lnTo>
                    <a:lnTo>
                      <a:pt x="100" y="222"/>
                    </a:lnTo>
                    <a:lnTo>
                      <a:pt x="102" y="222"/>
                    </a:lnTo>
                    <a:lnTo>
                      <a:pt x="104" y="207"/>
                    </a:lnTo>
                    <a:lnTo>
                      <a:pt x="107" y="202"/>
                    </a:lnTo>
                    <a:lnTo>
                      <a:pt x="111" y="199"/>
                    </a:lnTo>
                    <a:lnTo>
                      <a:pt x="111" y="198"/>
                    </a:lnTo>
                    <a:lnTo>
                      <a:pt x="116" y="199"/>
                    </a:lnTo>
                    <a:lnTo>
                      <a:pt x="119" y="198"/>
                    </a:lnTo>
                    <a:lnTo>
                      <a:pt x="122" y="192"/>
                    </a:lnTo>
                    <a:lnTo>
                      <a:pt x="119" y="192"/>
                    </a:lnTo>
                    <a:lnTo>
                      <a:pt x="116" y="192"/>
                    </a:lnTo>
                    <a:lnTo>
                      <a:pt x="116" y="188"/>
                    </a:lnTo>
                    <a:lnTo>
                      <a:pt x="119" y="187"/>
                    </a:lnTo>
                    <a:lnTo>
                      <a:pt x="119" y="184"/>
                    </a:lnTo>
                    <a:lnTo>
                      <a:pt x="120" y="183"/>
                    </a:lnTo>
                    <a:lnTo>
                      <a:pt x="123" y="176"/>
                    </a:lnTo>
                    <a:lnTo>
                      <a:pt x="123" y="173"/>
                    </a:lnTo>
                    <a:lnTo>
                      <a:pt x="125" y="168"/>
                    </a:lnTo>
                    <a:lnTo>
                      <a:pt x="127" y="168"/>
                    </a:lnTo>
                    <a:lnTo>
                      <a:pt x="129" y="168"/>
                    </a:lnTo>
                    <a:lnTo>
                      <a:pt x="130" y="165"/>
                    </a:lnTo>
                    <a:lnTo>
                      <a:pt x="133" y="161"/>
                    </a:lnTo>
                    <a:lnTo>
                      <a:pt x="138" y="157"/>
                    </a:lnTo>
                    <a:lnTo>
                      <a:pt x="141" y="153"/>
                    </a:lnTo>
                    <a:lnTo>
                      <a:pt x="139" y="153"/>
                    </a:lnTo>
                    <a:lnTo>
                      <a:pt x="141" y="149"/>
                    </a:lnTo>
                    <a:lnTo>
                      <a:pt x="138" y="139"/>
                    </a:lnTo>
                    <a:lnTo>
                      <a:pt x="129" y="146"/>
                    </a:lnTo>
                    <a:lnTo>
                      <a:pt x="129" y="149"/>
                    </a:lnTo>
                    <a:lnTo>
                      <a:pt x="123" y="157"/>
                    </a:lnTo>
                    <a:lnTo>
                      <a:pt x="120" y="161"/>
                    </a:lnTo>
                    <a:lnTo>
                      <a:pt x="119" y="161"/>
                    </a:lnTo>
                    <a:lnTo>
                      <a:pt x="116" y="158"/>
                    </a:lnTo>
                    <a:lnTo>
                      <a:pt x="114" y="153"/>
                    </a:lnTo>
                    <a:lnTo>
                      <a:pt x="111" y="153"/>
                    </a:lnTo>
                    <a:lnTo>
                      <a:pt x="108" y="157"/>
                    </a:lnTo>
                    <a:lnTo>
                      <a:pt x="106" y="161"/>
                    </a:lnTo>
                    <a:lnTo>
                      <a:pt x="104" y="161"/>
                    </a:lnTo>
                    <a:lnTo>
                      <a:pt x="103" y="157"/>
                    </a:lnTo>
                    <a:lnTo>
                      <a:pt x="102" y="157"/>
                    </a:lnTo>
                    <a:lnTo>
                      <a:pt x="102" y="149"/>
                    </a:lnTo>
                    <a:lnTo>
                      <a:pt x="104" y="146"/>
                    </a:lnTo>
                    <a:lnTo>
                      <a:pt x="102" y="146"/>
                    </a:lnTo>
                    <a:lnTo>
                      <a:pt x="95" y="138"/>
                    </a:lnTo>
                    <a:lnTo>
                      <a:pt x="96" y="125"/>
                    </a:lnTo>
                    <a:lnTo>
                      <a:pt x="96" y="123"/>
                    </a:lnTo>
                    <a:lnTo>
                      <a:pt x="93" y="123"/>
                    </a:lnTo>
                    <a:lnTo>
                      <a:pt x="92" y="125"/>
                    </a:lnTo>
                    <a:lnTo>
                      <a:pt x="89" y="123"/>
                    </a:lnTo>
                    <a:lnTo>
                      <a:pt x="84" y="123"/>
                    </a:lnTo>
                    <a:lnTo>
                      <a:pt x="83" y="119"/>
                    </a:lnTo>
                    <a:lnTo>
                      <a:pt x="80" y="119"/>
                    </a:lnTo>
                    <a:lnTo>
                      <a:pt x="66" y="116"/>
                    </a:lnTo>
                    <a:lnTo>
                      <a:pt x="68" y="116"/>
                    </a:lnTo>
                    <a:lnTo>
                      <a:pt x="68" y="114"/>
                    </a:lnTo>
                    <a:lnTo>
                      <a:pt x="69" y="110"/>
                    </a:lnTo>
                    <a:lnTo>
                      <a:pt x="69" y="108"/>
                    </a:lnTo>
                    <a:lnTo>
                      <a:pt x="70" y="106"/>
                    </a:lnTo>
                    <a:lnTo>
                      <a:pt x="70" y="104"/>
                    </a:lnTo>
                    <a:lnTo>
                      <a:pt x="72" y="101"/>
                    </a:lnTo>
                    <a:lnTo>
                      <a:pt x="74" y="78"/>
                    </a:lnTo>
                    <a:lnTo>
                      <a:pt x="76" y="74"/>
                    </a:lnTo>
                    <a:lnTo>
                      <a:pt x="76" y="70"/>
                    </a:lnTo>
                    <a:lnTo>
                      <a:pt x="78" y="70"/>
                    </a:lnTo>
                    <a:lnTo>
                      <a:pt x="80" y="70"/>
                    </a:lnTo>
                    <a:lnTo>
                      <a:pt x="83" y="70"/>
                    </a:lnTo>
                    <a:lnTo>
                      <a:pt x="80" y="65"/>
                    </a:lnTo>
                    <a:lnTo>
                      <a:pt x="80" y="61"/>
                    </a:lnTo>
                    <a:lnTo>
                      <a:pt x="73" y="59"/>
                    </a:lnTo>
                    <a:lnTo>
                      <a:pt x="72" y="59"/>
                    </a:lnTo>
                    <a:lnTo>
                      <a:pt x="70" y="59"/>
                    </a:lnTo>
                    <a:lnTo>
                      <a:pt x="69" y="61"/>
                    </a:lnTo>
                    <a:lnTo>
                      <a:pt x="65" y="61"/>
                    </a:lnTo>
                    <a:lnTo>
                      <a:pt x="62" y="59"/>
                    </a:lnTo>
                    <a:lnTo>
                      <a:pt x="62" y="57"/>
                    </a:lnTo>
                    <a:lnTo>
                      <a:pt x="57" y="57"/>
                    </a:lnTo>
                    <a:lnTo>
                      <a:pt x="58" y="49"/>
                    </a:lnTo>
                    <a:lnTo>
                      <a:pt x="58" y="42"/>
                    </a:lnTo>
                    <a:lnTo>
                      <a:pt x="57" y="38"/>
                    </a:lnTo>
                    <a:lnTo>
                      <a:pt x="54" y="38"/>
                    </a:lnTo>
                    <a:lnTo>
                      <a:pt x="54" y="34"/>
                    </a:lnTo>
                    <a:lnTo>
                      <a:pt x="54" y="26"/>
                    </a:lnTo>
                    <a:lnTo>
                      <a:pt x="54" y="20"/>
                    </a:lnTo>
                    <a:lnTo>
                      <a:pt x="50" y="19"/>
                    </a:lnTo>
                    <a:lnTo>
                      <a:pt x="50" y="16"/>
                    </a:lnTo>
                    <a:lnTo>
                      <a:pt x="50" y="15"/>
                    </a:lnTo>
                    <a:lnTo>
                      <a:pt x="50" y="11"/>
                    </a:lnTo>
                    <a:lnTo>
                      <a:pt x="51" y="8"/>
                    </a:lnTo>
                    <a:lnTo>
                      <a:pt x="58" y="1"/>
                    </a:lnTo>
                    <a:lnTo>
                      <a:pt x="57" y="0"/>
                    </a:lnTo>
                    <a:lnTo>
                      <a:pt x="51" y="1"/>
                    </a:lnTo>
                    <a:lnTo>
                      <a:pt x="47" y="4"/>
                    </a:lnTo>
                    <a:lnTo>
                      <a:pt x="45" y="1"/>
                    </a:lnTo>
                    <a:lnTo>
                      <a:pt x="32" y="0"/>
                    </a:lnTo>
                    <a:lnTo>
                      <a:pt x="26" y="4"/>
                    </a:lnTo>
                    <a:lnTo>
                      <a:pt x="22" y="7"/>
                    </a:lnTo>
                    <a:lnTo>
                      <a:pt x="20" y="7"/>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71" name="Freeform 355"/>
              <p:cNvSpPr>
                <a:spLocks/>
              </p:cNvSpPr>
              <p:nvPr/>
            </p:nvSpPr>
            <p:spPr bwMode="auto">
              <a:xfrm>
                <a:off x="3810" y="2191"/>
                <a:ext cx="76" cy="131"/>
              </a:xfrm>
              <a:custGeom>
                <a:avLst/>
                <a:gdLst/>
                <a:ahLst/>
                <a:cxnLst>
                  <a:cxn ang="0">
                    <a:pos x="190" y="279"/>
                  </a:cxn>
                  <a:cxn ang="0">
                    <a:pos x="183" y="275"/>
                  </a:cxn>
                  <a:cxn ang="0">
                    <a:pos x="187" y="245"/>
                  </a:cxn>
                  <a:cxn ang="0">
                    <a:pos x="183" y="226"/>
                  </a:cxn>
                  <a:cxn ang="0">
                    <a:pos x="190" y="216"/>
                  </a:cxn>
                  <a:cxn ang="0">
                    <a:pos x="205" y="183"/>
                  </a:cxn>
                  <a:cxn ang="0">
                    <a:pos x="209" y="178"/>
                  </a:cxn>
                  <a:cxn ang="0">
                    <a:pos x="214" y="172"/>
                  </a:cxn>
                  <a:cxn ang="0">
                    <a:pos x="222" y="164"/>
                  </a:cxn>
                  <a:cxn ang="0">
                    <a:pos x="222" y="151"/>
                  </a:cxn>
                  <a:cxn ang="0">
                    <a:pos x="225" y="138"/>
                  </a:cxn>
                  <a:cxn ang="0">
                    <a:pos x="229" y="117"/>
                  </a:cxn>
                  <a:cxn ang="0">
                    <a:pos x="228" y="100"/>
                  </a:cxn>
                  <a:cxn ang="0">
                    <a:pos x="225" y="88"/>
                  </a:cxn>
                  <a:cxn ang="0">
                    <a:pos x="225" y="58"/>
                  </a:cxn>
                  <a:cxn ang="0">
                    <a:pos x="207" y="44"/>
                  </a:cxn>
                  <a:cxn ang="0">
                    <a:pos x="202" y="21"/>
                  </a:cxn>
                  <a:cxn ang="0">
                    <a:pos x="198" y="14"/>
                  </a:cxn>
                  <a:cxn ang="0">
                    <a:pos x="190" y="9"/>
                  </a:cxn>
                  <a:cxn ang="0">
                    <a:pos x="184" y="0"/>
                  </a:cxn>
                  <a:cxn ang="0">
                    <a:pos x="179" y="14"/>
                  </a:cxn>
                  <a:cxn ang="0">
                    <a:pos x="175" y="21"/>
                  </a:cxn>
                  <a:cxn ang="0">
                    <a:pos x="175" y="36"/>
                  </a:cxn>
                  <a:cxn ang="0">
                    <a:pos x="172" y="39"/>
                  </a:cxn>
                  <a:cxn ang="0">
                    <a:pos x="165" y="47"/>
                  </a:cxn>
                  <a:cxn ang="0">
                    <a:pos x="159" y="55"/>
                  </a:cxn>
                  <a:cxn ang="0">
                    <a:pos x="167" y="78"/>
                  </a:cxn>
                  <a:cxn ang="0">
                    <a:pos x="167" y="88"/>
                  </a:cxn>
                  <a:cxn ang="0">
                    <a:pos x="157" y="78"/>
                  </a:cxn>
                  <a:cxn ang="0">
                    <a:pos x="153" y="73"/>
                  </a:cxn>
                  <a:cxn ang="0">
                    <a:pos x="144" y="74"/>
                  </a:cxn>
                  <a:cxn ang="0">
                    <a:pos x="129" y="78"/>
                  </a:cxn>
                  <a:cxn ang="0">
                    <a:pos x="118" y="93"/>
                  </a:cxn>
                  <a:cxn ang="0">
                    <a:pos x="110" y="104"/>
                  </a:cxn>
                  <a:cxn ang="0">
                    <a:pos x="96" y="115"/>
                  </a:cxn>
                  <a:cxn ang="0">
                    <a:pos x="92" y="127"/>
                  </a:cxn>
                  <a:cxn ang="0">
                    <a:pos x="92" y="141"/>
                  </a:cxn>
                  <a:cxn ang="0">
                    <a:pos x="91" y="153"/>
                  </a:cxn>
                  <a:cxn ang="0">
                    <a:pos x="84" y="178"/>
                  </a:cxn>
                  <a:cxn ang="0">
                    <a:pos x="75" y="189"/>
                  </a:cxn>
                  <a:cxn ang="0">
                    <a:pos x="73" y="200"/>
                  </a:cxn>
                  <a:cxn ang="0">
                    <a:pos x="76" y="220"/>
                  </a:cxn>
                  <a:cxn ang="0">
                    <a:pos x="72" y="230"/>
                  </a:cxn>
                  <a:cxn ang="0">
                    <a:pos x="65" y="242"/>
                  </a:cxn>
                  <a:cxn ang="0">
                    <a:pos x="62" y="250"/>
                  </a:cxn>
                  <a:cxn ang="0">
                    <a:pos x="58" y="275"/>
                  </a:cxn>
                  <a:cxn ang="0">
                    <a:pos x="53" y="279"/>
                  </a:cxn>
                  <a:cxn ang="0">
                    <a:pos x="38" y="271"/>
                  </a:cxn>
                  <a:cxn ang="0">
                    <a:pos x="34" y="275"/>
                  </a:cxn>
                  <a:cxn ang="0">
                    <a:pos x="27" y="268"/>
                  </a:cxn>
                  <a:cxn ang="0">
                    <a:pos x="30" y="291"/>
                  </a:cxn>
                  <a:cxn ang="0">
                    <a:pos x="29" y="313"/>
                  </a:cxn>
                  <a:cxn ang="0">
                    <a:pos x="27" y="323"/>
                  </a:cxn>
                  <a:cxn ang="0">
                    <a:pos x="22" y="325"/>
                  </a:cxn>
                  <a:cxn ang="0">
                    <a:pos x="20" y="336"/>
                  </a:cxn>
                  <a:cxn ang="0">
                    <a:pos x="20" y="355"/>
                  </a:cxn>
                  <a:cxn ang="0">
                    <a:pos x="22" y="376"/>
                  </a:cxn>
                  <a:cxn ang="0">
                    <a:pos x="18" y="378"/>
                  </a:cxn>
                  <a:cxn ang="0">
                    <a:pos x="15" y="391"/>
                  </a:cxn>
                  <a:cxn ang="0">
                    <a:pos x="12" y="393"/>
                  </a:cxn>
                  <a:cxn ang="0">
                    <a:pos x="4" y="383"/>
                  </a:cxn>
                  <a:cxn ang="0">
                    <a:pos x="0" y="391"/>
                  </a:cxn>
                </a:cxnLst>
                <a:rect l="0" t="0" r="r" b="b"/>
                <a:pathLst>
                  <a:path w="229" h="393">
                    <a:moveTo>
                      <a:pt x="195" y="271"/>
                    </a:moveTo>
                    <a:lnTo>
                      <a:pt x="192" y="275"/>
                    </a:lnTo>
                    <a:lnTo>
                      <a:pt x="191" y="275"/>
                    </a:lnTo>
                    <a:lnTo>
                      <a:pt x="190" y="279"/>
                    </a:lnTo>
                    <a:lnTo>
                      <a:pt x="187" y="279"/>
                    </a:lnTo>
                    <a:lnTo>
                      <a:pt x="186" y="279"/>
                    </a:lnTo>
                    <a:lnTo>
                      <a:pt x="184" y="279"/>
                    </a:lnTo>
                    <a:lnTo>
                      <a:pt x="183" y="275"/>
                    </a:lnTo>
                    <a:lnTo>
                      <a:pt x="190" y="265"/>
                    </a:lnTo>
                    <a:lnTo>
                      <a:pt x="190" y="249"/>
                    </a:lnTo>
                    <a:lnTo>
                      <a:pt x="187" y="246"/>
                    </a:lnTo>
                    <a:lnTo>
                      <a:pt x="187" y="245"/>
                    </a:lnTo>
                    <a:lnTo>
                      <a:pt x="183" y="245"/>
                    </a:lnTo>
                    <a:lnTo>
                      <a:pt x="183" y="238"/>
                    </a:lnTo>
                    <a:lnTo>
                      <a:pt x="183" y="231"/>
                    </a:lnTo>
                    <a:lnTo>
                      <a:pt x="183" y="226"/>
                    </a:lnTo>
                    <a:lnTo>
                      <a:pt x="187" y="220"/>
                    </a:lnTo>
                    <a:lnTo>
                      <a:pt x="190" y="220"/>
                    </a:lnTo>
                    <a:lnTo>
                      <a:pt x="191" y="220"/>
                    </a:lnTo>
                    <a:lnTo>
                      <a:pt x="190" y="216"/>
                    </a:lnTo>
                    <a:lnTo>
                      <a:pt x="192" y="196"/>
                    </a:lnTo>
                    <a:lnTo>
                      <a:pt x="195" y="197"/>
                    </a:lnTo>
                    <a:lnTo>
                      <a:pt x="203" y="189"/>
                    </a:lnTo>
                    <a:lnTo>
                      <a:pt x="205" y="183"/>
                    </a:lnTo>
                    <a:lnTo>
                      <a:pt x="203" y="183"/>
                    </a:lnTo>
                    <a:lnTo>
                      <a:pt x="205" y="178"/>
                    </a:lnTo>
                    <a:lnTo>
                      <a:pt x="205" y="174"/>
                    </a:lnTo>
                    <a:lnTo>
                      <a:pt x="209" y="178"/>
                    </a:lnTo>
                    <a:lnTo>
                      <a:pt x="210" y="178"/>
                    </a:lnTo>
                    <a:lnTo>
                      <a:pt x="213" y="178"/>
                    </a:lnTo>
                    <a:lnTo>
                      <a:pt x="214" y="174"/>
                    </a:lnTo>
                    <a:lnTo>
                      <a:pt x="214" y="172"/>
                    </a:lnTo>
                    <a:lnTo>
                      <a:pt x="214" y="168"/>
                    </a:lnTo>
                    <a:lnTo>
                      <a:pt x="216" y="166"/>
                    </a:lnTo>
                    <a:lnTo>
                      <a:pt x="216" y="164"/>
                    </a:lnTo>
                    <a:lnTo>
                      <a:pt x="222" y="164"/>
                    </a:lnTo>
                    <a:lnTo>
                      <a:pt x="226" y="159"/>
                    </a:lnTo>
                    <a:lnTo>
                      <a:pt x="225" y="157"/>
                    </a:lnTo>
                    <a:lnTo>
                      <a:pt x="224" y="153"/>
                    </a:lnTo>
                    <a:lnTo>
                      <a:pt x="222" y="151"/>
                    </a:lnTo>
                    <a:lnTo>
                      <a:pt x="222" y="149"/>
                    </a:lnTo>
                    <a:lnTo>
                      <a:pt x="220" y="145"/>
                    </a:lnTo>
                    <a:lnTo>
                      <a:pt x="225" y="145"/>
                    </a:lnTo>
                    <a:lnTo>
                      <a:pt x="225" y="138"/>
                    </a:lnTo>
                    <a:lnTo>
                      <a:pt x="225" y="134"/>
                    </a:lnTo>
                    <a:lnTo>
                      <a:pt x="226" y="130"/>
                    </a:lnTo>
                    <a:lnTo>
                      <a:pt x="226" y="117"/>
                    </a:lnTo>
                    <a:lnTo>
                      <a:pt x="229" y="117"/>
                    </a:lnTo>
                    <a:lnTo>
                      <a:pt x="228" y="112"/>
                    </a:lnTo>
                    <a:lnTo>
                      <a:pt x="226" y="111"/>
                    </a:lnTo>
                    <a:lnTo>
                      <a:pt x="229" y="104"/>
                    </a:lnTo>
                    <a:lnTo>
                      <a:pt x="228" y="100"/>
                    </a:lnTo>
                    <a:lnTo>
                      <a:pt x="226" y="93"/>
                    </a:lnTo>
                    <a:lnTo>
                      <a:pt x="228" y="89"/>
                    </a:lnTo>
                    <a:lnTo>
                      <a:pt x="226" y="89"/>
                    </a:lnTo>
                    <a:lnTo>
                      <a:pt x="225" y="88"/>
                    </a:lnTo>
                    <a:lnTo>
                      <a:pt x="226" y="73"/>
                    </a:lnTo>
                    <a:lnTo>
                      <a:pt x="225" y="70"/>
                    </a:lnTo>
                    <a:lnTo>
                      <a:pt x="225" y="66"/>
                    </a:lnTo>
                    <a:lnTo>
                      <a:pt x="225" y="58"/>
                    </a:lnTo>
                    <a:lnTo>
                      <a:pt x="214" y="51"/>
                    </a:lnTo>
                    <a:lnTo>
                      <a:pt x="211" y="62"/>
                    </a:lnTo>
                    <a:lnTo>
                      <a:pt x="207" y="47"/>
                    </a:lnTo>
                    <a:lnTo>
                      <a:pt x="207" y="44"/>
                    </a:lnTo>
                    <a:lnTo>
                      <a:pt x="203" y="33"/>
                    </a:lnTo>
                    <a:lnTo>
                      <a:pt x="205" y="32"/>
                    </a:lnTo>
                    <a:lnTo>
                      <a:pt x="205" y="25"/>
                    </a:lnTo>
                    <a:lnTo>
                      <a:pt x="202" y="21"/>
                    </a:lnTo>
                    <a:lnTo>
                      <a:pt x="201" y="21"/>
                    </a:lnTo>
                    <a:lnTo>
                      <a:pt x="199" y="21"/>
                    </a:lnTo>
                    <a:lnTo>
                      <a:pt x="199" y="17"/>
                    </a:lnTo>
                    <a:lnTo>
                      <a:pt x="198" y="14"/>
                    </a:lnTo>
                    <a:lnTo>
                      <a:pt x="195" y="13"/>
                    </a:lnTo>
                    <a:lnTo>
                      <a:pt x="192" y="13"/>
                    </a:lnTo>
                    <a:lnTo>
                      <a:pt x="191" y="13"/>
                    </a:lnTo>
                    <a:lnTo>
                      <a:pt x="190" y="9"/>
                    </a:lnTo>
                    <a:lnTo>
                      <a:pt x="190" y="2"/>
                    </a:lnTo>
                    <a:lnTo>
                      <a:pt x="187" y="2"/>
                    </a:lnTo>
                    <a:lnTo>
                      <a:pt x="184" y="5"/>
                    </a:lnTo>
                    <a:lnTo>
                      <a:pt x="184" y="0"/>
                    </a:lnTo>
                    <a:lnTo>
                      <a:pt x="183" y="0"/>
                    </a:lnTo>
                    <a:lnTo>
                      <a:pt x="180" y="5"/>
                    </a:lnTo>
                    <a:lnTo>
                      <a:pt x="179" y="13"/>
                    </a:lnTo>
                    <a:lnTo>
                      <a:pt x="179" y="14"/>
                    </a:lnTo>
                    <a:lnTo>
                      <a:pt x="176" y="14"/>
                    </a:lnTo>
                    <a:lnTo>
                      <a:pt x="176" y="17"/>
                    </a:lnTo>
                    <a:lnTo>
                      <a:pt x="175" y="19"/>
                    </a:lnTo>
                    <a:lnTo>
                      <a:pt x="175" y="21"/>
                    </a:lnTo>
                    <a:lnTo>
                      <a:pt x="175" y="24"/>
                    </a:lnTo>
                    <a:lnTo>
                      <a:pt x="174" y="28"/>
                    </a:lnTo>
                    <a:lnTo>
                      <a:pt x="176" y="32"/>
                    </a:lnTo>
                    <a:lnTo>
                      <a:pt x="175" y="36"/>
                    </a:lnTo>
                    <a:lnTo>
                      <a:pt x="175" y="39"/>
                    </a:lnTo>
                    <a:lnTo>
                      <a:pt x="174" y="40"/>
                    </a:lnTo>
                    <a:lnTo>
                      <a:pt x="174" y="39"/>
                    </a:lnTo>
                    <a:lnTo>
                      <a:pt x="172" y="39"/>
                    </a:lnTo>
                    <a:lnTo>
                      <a:pt x="171" y="39"/>
                    </a:lnTo>
                    <a:lnTo>
                      <a:pt x="167" y="44"/>
                    </a:lnTo>
                    <a:lnTo>
                      <a:pt x="165" y="44"/>
                    </a:lnTo>
                    <a:lnTo>
                      <a:pt x="165" y="47"/>
                    </a:lnTo>
                    <a:lnTo>
                      <a:pt x="163" y="48"/>
                    </a:lnTo>
                    <a:lnTo>
                      <a:pt x="161" y="54"/>
                    </a:lnTo>
                    <a:lnTo>
                      <a:pt x="160" y="54"/>
                    </a:lnTo>
                    <a:lnTo>
                      <a:pt x="159" y="55"/>
                    </a:lnTo>
                    <a:lnTo>
                      <a:pt x="159" y="58"/>
                    </a:lnTo>
                    <a:lnTo>
                      <a:pt x="159" y="63"/>
                    </a:lnTo>
                    <a:lnTo>
                      <a:pt x="159" y="66"/>
                    </a:lnTo>
                    <a:lnTo>
                      <a:pt x="167" y="78"/>
                    </a:lnTo>
                    <a:lnTo>
                      <a:pt x="167" y="84"/>
                    </a:lnTo>
                    <a:lnTo>
                      <a:pt x="168" y="85"/>
                    </a:lnTo>
                    <a:lnTo>
                      <a:pt x="167" y="89"/>
                    </a:lnTo>
                    <a:lnTo>
                      <a:pt x="167" y="88"/>
                    </a:lnTo>
                    <a:lnTo>
                      <a:pt x="164" y="88"/>
                    </a:lnTo>
                    <a:lnTo>
                      <a:pt x="163" y="85"/>
                    </a:lnTo>
                    <a:lnTo>
                      <a:pt x="159" y="84"/>
                    </a:lnTo>
                    <a:lnTo>
                      <a:pt x="157" y="78"/>
                    </a:lnTo>
                    <a:lnTo>
                      <a:pt x="159" y="78"/>
                    </a:lnTo>
                    <a:lnTo>
                      <a:pt x="157" y="77"/>
                    </a:lnTo>
                    <a:lnTo>
                      <a:pt x="156" y="74"/>
                    </a:lnTo>
                    <a:lnTo>
                      <a:pt x="153" y="73"/>
                    </a:lnTo>
                    <a:lnTo>
                      <a:pt x="149" y="74"/>
                    </a:lnTo>
                    <a:lnTo>
                      <a:pt x="149" y="73"/>
                    </a:lnTo>
                    <a:lnTo>
                      <a:pt x="145" y="74"/>
                    </a:lnTo>
                    <a:lnTo>
                      <a:pt x="144" y="74"/>
                    </a:lnTo>
                    <a:lnTo>
                      <a:pt x="140" y="74"/>
                    </a:lnTo>
                    <a:lnTo>
                      <a:pt x="136" y="77"/>
                    </a:lnTo>
                    <a:lnTo>
                      <a:pt x="133" y="77"/>
                    </a:lnTo>
                    <a:lnTo>
                      <a:pt x="129" y="78"/>
                    </a:lnTo>
                    <a:lnTo>
                      <a:pt x="126" y="84"/>
                    </a:lnTo>
                    <a:lnTo>
                      <a:pt x="123" y="89"/>
                    </a:lnTo>
                    <a:lnTo>
                      <a:pt x="122" y="92"/>
                    </a:lnTo>
                    <a:lnTo>
                      <a:pt x="118" y="93"/>
                    </a:lnTo>
                    <a:lnTo>
                      <a:pt x="115" y="93"/>
                    </a:lnTo>
                    <a:lnTo>
                      <a:pt x="115" y="100"/>
                    </a:lnTo>
                    <a:lnTo>
                      <a:pt x="114" y="100"/>
                    </a:lnTo>
                    <a:lnTo>
                      <a:pt x="110" y="104"/>
                    </a:lnTo>
                    <a:lnTo>
                      <a:pt x="106" y="104"/>
                    </a:lnTo>
                    <a:lnTo>
                      <a:pt x="104" y="111"/>
                    </a:lnTo>
                    <a:lnTo>
                      <a:pt x="98" y="112"/>
                    </a:lnTo>
                    <a:lnTo>
                      <a:pt x="96" y="115"/>
                    </a:lnTo>
                    <a:lnTo>
                      <a:pt x="94" y="117"/>
                    </a:lnTo>
                    <a:lnTo>
                      <a:pt x="95" y="117"/>
                    </a:lnTo>
                    <a:lnTo>
                      <a:pt x="91" y="123"/>
                    </a:lnTo>
                    <a:lnTo>
                      <a:pt x="92" y="127"/>
                    </a:lnTo>
                    <a:lnTo>
                      <a:pt x="91" y="132"/>
                    </a:lnTo>
                    <a:lnTo>
                      <a:pt x="91" y="138"/>
                    </a:lnTo>
                    <a:lnTo>
                      <a:pt x="92" y="138"/>
                    </a:lnTo>
                    <a:lnTo>
                      <a:pt x="92" y="141"/>
                    </a:lnTo>
                    <a:lnTo>
                      <a:pt x="92" y="145"/>
                    </a:lnTo>
                    <a:lnTo>
                      <a:pt x="95" y="147"/>
                    </a:lnTo>
                    <a:lnTo>
                      <a:pt x="95" y="149"/>
                    </a:lnTo>
                    <a:lnTo>
                      <a:pt x="91" y="153"/>
                    </a:lnTo>
                    <a:lnTo>
                      <a:pt x="90" y="157"/>
                    </a:lnTo>
                    <a:lnTo>
                      <a:pt x="90" y="168"/>
                    </a:lnTo>
                    <a:lnTo>
                      <a:pt x="88" y="168"/>
                    </a:lnTo>
                    <a:lnTo>
                      <a:pt x="84" y="178"/>
                    </a:lnTo>
                    <a:lnTo>
                      <a:pt x="83" y="178"/>
                    </a:lnTo>
                    <a:lnTo>
                      <a:pt x="81" y="183"/>
                    </a:lnTo>
                    <a:lnTo>
                      <a:pt x="79" y="183"/>
                    </a:lnTo>
                    <a:lnTo>
                      <a:pt x="75" y="189"/>
                    </a:lnTo>
                    <a:lnTo>
                      <a:pt x="73" y="191"/>
                    </a:lnTo>
                    <a:lnTo>
                      <a:pt x="73" y="196"/>
                    </a:lnTo>
                    <a:lnTo>
                      <a:pt x="73" y="197"/>
                    </a:lnTo>
                    <a:lnTo>
                      <a:pt x="73" y="200"/>
                    </a:lnTo>
                    <a:lnTo>
                      <a:pt x="79" y="204"/>
                    </a:lnTo>
                    <a:lnTo>
                      <a:pt x="79" y="212"/>
                    </a:lnTo>
                    <a:lnTo>
                      <a:pt x="79" y="216"/>
                    </a:lnTo>
                    <a:lnTo>
                      <a:pt x="76" y="220"/>
                    </a:lnTo>
                    <a:lnTo>
                      <a:pt x="73" y="220"/>
                    </a:lnTo>
                    <a:lnTo>
                      <a:pt x="73" y="226"/>
                    </a:lnTo>
                    <a:lnTo>
                      <a:pt x="73" y="230"/>
                    </a:lnTo>
                    <a:lnTo>
                      <a:pt x="72" y="230"/>
                    </a:lnTo>
                    <a:lnTo>
                      <a:pt x="71" y="234"/>
                    </a:lnTo>
                    <a:lnTo>
                      <a:pt x="68" y="238"/>
                    </a:lnTo>
                    <a:lnTo>
                      <a:pt x="68" y="241"/>
                    </a:lnTo>
                    <a:lnTo>
                      <a:pt x="65" y="242"/>
                    </a:lnTo>
                    <a:lnTo>
                      <a:pt x="65" y="245"/>
                    </a:lnTo>
                    <a:lnTo>
                      <a:pt x="64" y="246"/>
                    </a:lnTo>
                    <a:lnTo>
                      <a:pt x="64" y="249"/>
                    </a:lnTo>
                    <a:lnTo>
                      <a:pt x="62" y="250"/>
                    </a:lnTo>
                    <a:lnTo>
                      <a:pt x="62" y="256"/>
                    </a:lnTo>
                    <a:lnTo>
                      <a:pt x="61" y="264"/>
                    </a:lnTo>
                    <a:lnTo>
                      <a:pt x="58" y="272"/>
                    </a:lnTo>
                    <a:lnTo>
                      <a:pt x="58" y="275"/>
                    </a:lnTo>
                    <a:lnTo>
                      <a:pt x="58" y="279"/>
                    </a:lnTo>
                    <a:lnTo>
                      <a:pt x="57" y="279"/>
                    </a:lnTo>
                    <a:lnTo>
                      <a:pt x="56" y="279"/>
                    </a:lnTo>
                    <a:lnTo>
                      <a:pt x="53" y="279"/>
                    </a:lnTo>
                    <a:lnTo>
                      <a:pt x="49" y="275"/>
                    </a:lnTo>
                    <a:lnTo>
                      <a:pt x="45" y="275"/>
                    </a:lnTo>
                    <a:lnTo>
                      <a:pt x="43" y="272"/>
                    </a:lnTo>
                    <a:lnTo>
                      <a:pt x="38" y="271"/>
                    </a:lnTo>
                    <a:lnTo>
                      <a:pt x="37" y="272"/>
                    </a:lnTo>
                    <a:lnTo>
                      <a:pt x="37" y="275"/>
                    </a:lnTo>
                    <a:lnTo>
                      <a:pt x="35" y="272"/>
                    </a:lnTo>
                    <a:lnTo>
                      <a:pt x="34" y="275"/>
                    </a:lnTo>
                    <a:lnTo>
                      <a:pt x="33" y="275"/>
                    </a:lnTo>
                    <a:lnTo>
                      <a:pt x="30" y="268"/>
                    </a:lnTo>
                    <a:lnTo>
                      <a:pt x="29" y="268"/>
                    </a:lnTo>
                    <a:lnTo>
                      <a:pt x="27" y="268"/>
                    </a:lnTo>
                    <a:lnTo>
                      <a:pt x="27" y="272"/>
                    </a:lnTo>
                    <a:lnTo>
                      <a:pt x="29" y="279"/>
                    </a:lnTo>
                    <a:lnTo>
                      <a:pt x="30" y="290"/>
                    </a:lnTo>
                    <a:lnTo>
                      <a:pt x="30" y="291"/>
                    </a:lnTo>
                    <a:lnTo>
                      <a:pt x="30" y="295"/>
                    </a:lnTo>
                    <a:lnTo>
                      <a:pt x="30" y="299"/>
                    </a:lnTo>
                    <a:lnTo>
                      <a:pt x="30" y="309"/>
                    </a:lnTo>
                    <a:lnTo>
                      <a:pt x="29" y="313"/>
                    </a:lnTo>
                    <a:lnTo>
                      <a:pt x="29" y="317"/>
                    </a:lnTo>
                    <a:lnTo>
                      <a:pt x="29" y="321"/>
                    </a:lnTo>
                    <a:lnTo>
                      <a:pt x="29" y="323"/>
                    </a:lnTo>
                    <a:lnTo>
                      <a:pt x="27" y="323"/>
                    </a:lnTo>
                    <a:lnTo>
                      <a:pt x="27" y="325"/>
                    </a:lnTo>
                    <a:lnTo>
                      <a:pt x="26" y="329"/>
                    </a:lnTo>
                    <a:lnTo>
                      <a:pt x="23" y="329"/>
                    </a:lnTo>
                    <a:lnTo>
                      <a:pt x="22" y="325"/>
                    </a:lnTo>
                    <a:lnTo>
                      <a:pt x="20" y="329"/>
                    </a:lnTo>
                    <a:lnTo>
                      <a:pt x="22" y="334"/>
                    </a:lnTo>
                    <a:lnTo>
                      <a:pt x="20" y="334"/>
                    </a:lnTo>
                    <a:lnTo>
                      <a:pt x="20" y="336"/>
                    </a:lnTo>
                    <a:lnTo>
                      <a:pt x="19" y="336"/>
                    </a:lnTo>
                    <a:lnTo>
                      <a:pt x="19" y="342"/>
                    </a:lnTo>
                    <a:lnTo>
                      <a:pt x="19" y="349"/>
                    </a:lnTo>
                    <a:lnTo>
                      <a:pt x="20" y="355"/>
                    </a:lnTo>
                    <a:lnTo>
                      <a:pt x="19" y="357"/>
                    </a:lnTo>
                    <a:lnTo>
                      <a:pt x="20" y="363"/>
                    </a:lnTo>
                    <a:lnTo>
                      <a:pt x="22" y="365"/>
                    </a:lnTo>
                    <a:lnTo>
                      <a:pt x="22" y="376"/>
                    </a:lnTo>
                    <a:lnTo>
                      <a:pt x="20" y="378"/>
                    </a:lnTo>
                    <a:lnTo>
                      <a:pt x="22" y="378"/>
                    </a:lnTo>
                    <a:lnTo>
                      <a:pt x="20" y="380"/>
                    </a:lnTo>
                    <a:lnTo>
                      <a:pt x="18" y="378"/>
                    </a:lnTo>
                    <a:lnTo>
                      <a:pt x="18" y="383"/>
                    </a:lnTo>
                    <a:lnTo>
                      <a:pt x="16" y="383"/>
                    </a:lnTo>
                    <a:lnTo>
                      <a:pt x="15" y="387"/>
                    </a:lnTo>
                    <a:lnTo>
                      <a:pt x="15" y="391"/>
                    </a:lnTo>
                    <a:lnTo>
                      <a:pt x="14" y="389"/>
                    </a:lnTo>
                    <a:lnTo>
                      <a:pt x="12" y="389"/>
                    </a:lnTo>
                    <a:lnTo>
                      <a:pt x="12" y="391"/>
                    </a:lnTo>
                    <a:lnTo>
                      <a:pt x="12" y="393"/>
                    </a:lnTo>
                    <a:lnTo>
                      <a:pt x="12" y="391"/>
                    </a:lnTo>
                    <a:lnTo>
                      <a:pt x="11" y="387"/>
                    </a:lnTo>
                    <a:lnTo>
                      <a:pt x="4" y="380"/>
                    </a:lnTo>
                    <a:lnTo>
                      <a:pt x="4" y="383"/>
                    </a:lnTo>
                    <a:lnTo>
                      <a:pt x="3" y="383"/>
                    </a:lnTo>
                    <a:lnTo>
                      <a:pt x="3" y="389"/>
                    </a:lnTo>
                    <a:lnTo>
                      <a:pt x="1" y="389"/>
                    </a:lnTo>
                    <a:lnTo>
                      <a:pt x="0" y="391"/>
                    </a:lnTo>
                    <a:lnTo>
                      <a:pt x="0" y="39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70" name="Freeform 354"/>
              <p:cNvSpPr>
                <a:spLocks/>
              </p:cNvSpPr>
              <p:nvPr/>
            </p:nvSpPr>
            <p:spPr bwMode="auto">
              <a:xfrm>
                <a:off x="3868" y="2352"/>
                <a:ext cx="101" cy="294"/>
              </a:xfrm>
              <a:custGeom>
                <a:avLst/>
                <a:gdLst/>
                <a:ahLst/>
                <a:cxnLst>
                  <a:cxn ang="0">
                    <a:pos x="72" y="24"/>
                  </a:cxn>
                  <a:cxn ang="0">
                    <a:pos x="46" y="45"/>
                  </a:cxn>
                  <a:cxn ang="0">
                    <a:pos x="23" y="52"/>
                  </a:cxn>
                  <a:cxn ang="0">
                    <a:pos x="12" y="113"/>
                  </a:cxn>
                  <a:cxn ang="0">
                    <a:pos x="11" y="130"/>
                  </a:cxn>
                  <a:cxn ang="0">
                    <a:pos x="24" y="179"/>
                  </a:cxn>
                  <a:cxn ang="0">
                    <a:pos x="43" y="215"/>
                  </a:cxn>
                  <a:cxn ang="0">
                    <a:pos x="54" y="239"/>
                  </a:cxn>
                  <a:cxn ang="0">
                    <a:pos x="46" y="270"/>
                  </a:cxn>
                  <a:cxn ang="0">
                    <a:pos x="34" y="310"/>
                  </a:cxn>
                  <a:cxn ang="0">
                    <a:pos x="47" y="362"/>
                  </a:cxn>
                  <a:cxn ang="0">
                    <a:pos x="66" y="407"/>
                  </a:cxn>
                  <a:cxn ang="0">
                    <a:pos x="72" y="463"/>
                  </a:cxn>
                  <a:cxn ang="0">
                    <a:pos x="84" y="512"/>
                  </a:cxn>
                  <a:cxn ang="0">
                    <a:pos x="64" y="564"/>
                  </a:cxn>
                  <a:cxn ang="0">
                    <a:pos x="53" y="599"/>
                  </a:cxn>
                  <a:cxn ang="0">
                    <a:pos x="43" y="636"/>
                  </a:cxn>
                  <a:cxn ang="0">
                    <a:pos x="38" y="678"/>
                  </a:cxn>
                  <a:cxn ang="0">
                    <a:pos x="31" y="707"/>
                  </a:cxn>
                  <a:cxn ang="0">
                    <a:pos x="47" y="721"/>
                  </a:cxn>
                  <a:cxn ang="0">
                    <a:pos x="54" y="737"/>
                  </a:cxn>
                  <a:cxn ang="0">
                    <a:pos x="70" y="763"/>
                  </a:cxn>
                  <a:cxn ang="0">
                    <a:pos x="80" y="786"/>
                  </a:cxn>
                  <a:cxn ang="0">
                    <a:pos x="91" y="816"/>
                  </a:cxn>
                  <a:cxn ang="0">
                    <a:pos x="106" y="816"/>
                  </a:cxn>
                  <a:cxn ang="0">
                    <a:pos x="129" y="842"/>
                  </a:cxn>
                  <a:cxn ang="0">
                    <a:pos x="142" y="878"/>
                  </a:cxn>
                  <a:cxn ang="0">
                    <a:pos x="173" y="852"/>
                  </a:cxn>
                  <a:cxn ang="0">
                    <a:pos x="135" y="810"/>
                  </a:cxn>
                  <a:cxn ang="0">
                    <a:pos x="106" y="771"/>
                  </a:cxn>
                  <a:cxn ang="0">
                    <a:pos x="114" y="786"/>
                  </a:cxn>
                  <a:cxn ang="0">
                    <a:pos x="102" y="717"/>
                  </a:cxn>
                  <a:cxn ang="0">
                    <a:pos x="84" y="665"/>
                  </a:cxn>
                  <a:cxn ang="0">
                    <a:pos x="68" y="629"/>
                  </a:cxn>
                  <a:cxn ang="0">
                    <a:pos x="69" y="595"/>
                  </a:cxn>
                  <a:cxn ang="0">
                    <a:pos x="78" y="556"/>
                  </a:cxn>
                  <a:cxn ang="0">
                    <a:pos x="91" y="512"/>
                  </a:cxn>
                  <a:cxn ang="0">
                    <a:pos x="102" y="440"/>
                  </a:cxn>
                  <a:cxn ang="0">
                    <a:pos x="119" y="412"/>
                  </a:cxn>
                  <a:cxn ang="0">
                    <a:pos x="131" y="453"/>
                  </a:cxn>
                  <a:cxn ang="0">
                    <a:pos x="158" y="463"/>
                  </a:cxn>
                  <a:cxn ang="0">
                    <a:pos x="175" y="472"/>
                  </a:cxn>
                  <a:cxn ang="0">
                    <a:pos x="177" y="478"/>
                  </a:cxn>
                  <a:cxn ang="0">
                    <a:pos x="181" y="491"/>
                  </a:cxn>
                  <a:cxn ang="0">
                    <a:pos x="199" y="511"/>
                  </a:cxn>
                  <a:cxn ang="0">
                    <a:pos x="190" y="459"/>
                  </a:cxn>
                  <a:cxn ang="0">
                    <a:pos x="187" y="411"/>
                  </a:cxn>
                  <a:cxn ang="0">
                    <a:pos x="218" y="363"/>
                  </a:cxn>
                  <a:cxn ang="0">
                    <a:pos x="249" y="359"/>
                  </a:cxn>
                  <a:cxn ang="0">
                    <a:pos x="275" y="355"/>
                  </a:cxn>
                  <a:cxn ang="0">
                    <a:pos x="297" y="358"/>
                  </a:cxn>
                  <a:cxn ang="0">
                    <a:pos x="298" y="318"/>
                  </a:cxn>
                  <a:cxn ang="0">
                    <a:pos x="297" y="279"/>
                  </a:cxn>
                  <a:cxn ang="0">
                    <a:pos x="271" y="205"/>
                  </a:cxn>
                  <a:cxn ang="0">
                    <a:pos x="241" y="127"/>
                  </a:cxn>
                  <a:cxn ang="0">
                    <a:pos x="199" y="149"/>
                  </a:cxn>
                  <a:cxn ang="0">
                    <a:pos x="172" y="134"/>
                  </a:cxn>
                  <a:cxn ang="0">
                    <a:pos x="150" y="160"/>
                  </a:cxn>
                  <a:cxn ang="0">
                    <a:pos x="133" y="164"/>
                  </a:cxn>
                  <a:cxn ang="0">
                    <a:pos x="138" y="126"/>
                  </a:cxn>
                  <a:cxn ang="0">
                    <a:pos x="142" y="70"/>
                  </a:cxn>
                  <a:cxn ang="0">
                    <a:pos x="120" y="53"/>
                  </a:cxn>
                  <a:cxn ang="0">
                    <a:pos x="111" y="4"/>
                  </a:cxn>
                </a:cxnLst>
                <a:rect l="0" t="0" r="r" b="b"/>
                <a:pathLst>
                  <a:path w="303" h="882">
                    <a:moveTo>
                      <a:pt x="100" y="4"/>
                    </a:moveTo>
                    <a:lnTo>
                      <a:pt x="102" y="4"/>
                    </a:lnTo>
                    <a:lnTo>
                      <a:pt x="97" y="4"/>
                    </a:lnTo>
                    <a:lnTo>
                      <a:pt x="96" y="0"/>
                    </a:lnTo>
                    <a:lnTo>
                      <a:pt x="93" y="0"/>
                    </a:lnTo>
                    <a:lnTo>
                      <a:pt x="89" y="7"/>
                    </a:lnTo>
                    <a:lnTo>
                      <a:pt x="87" y="7"/>
                    </a:lnTo>
                    <a:lnTo>
                      <a:pt x="85" y="7"/>
                    </a:lnTo>
                    <a:lnTo>
                      <a:pt x="80" y="4"/>
                    </a:lnTo>
                    <a:lnTo>
                      <a:pt x="76" y="4"/>
                    </a:lnTo>
                    <a:lnTo>
                      <a:pt x="78" y="7"/>
                    </a:lnTo>
                    <a:lnTo>
                      <a:pt x="80" y="14"/>
                    </a:lnTo>
                    <a:lnTo>
                      <a:pt x="80" y="18"/>
                    </a:lnTo>
                    <a:lnTo>
                      <a:pt x="80" y="19"/>
                    </a:lnTo>
                    <a:lnTo>
                      <a:pt x="78" y="22"/>
                    </a:lnTo>
                    <a:lnTo>
                      <a:pt x="72" y="24"/>
                    </a:lnTo>
                    <a:lnTo>
                      <a:pt x="70" y="22"/>
                    </a:lnTo>
                    <a:lnTo>
                      <a:pt x="68" y="19"/>
                    </a:lnTo>
                    <a:lnTo>
                      <a:pt x="64" y="22"/>
                    </a:lnTo>
                    <a:lnTo>
                      <a:pt x="62" y="24"/>
                    </a:lnTo>
                    <a:lnTo>
                      <a:pt x="62" y="28"/>
                    </a:lnTo>
                    <a:lnTo>
                      <a:pt x="62" y="33"/>
                    </a:lnTo>
                    <a:lnTo>
                      <a:pt x="61" y="33"/>
                    </a:lnTo>
                    <a:lnTo>
                      <a:pt x="62" y="37"/>
                    </a:lnTo>
                    <a:lnTo>
                      <a:pt x="60" y="39"/>
                    </a:lnTo>
                    <a:lnTo>
                      <a:pt x="60" y="41"/>
                    </a:lnTo>
                    <a:lnTo>
                      <a:pt x="58" y="41"/>
                    </a:lnTo>
                    <a:lnTo>
                      <a:pt x="54" y="37"/>
                    </a:lnTo>
                    <a:lnTo>
                      <a:pt x="54" y="41"/>
                    </a:lnTo>
                    <a:lnTo>
                      <a:pt x="49" y="43"/>
                    </a:lnTo>
                    <a:lnTo>
                      <a:pt x="47" y="45"/>
                    </a:lnTo>
                    <a:lnTo>
                      <a:pt x="46" y="45"/>
                    </a:lnTo>
                    <a:lnTo>
                      <a:pt x="45" y="47"/>
                    </a:lnTo>
                    <a:lnTo>
                      <a:pt x="43" y="45"/>
                    </a:lnTo>
                    <a:lnTo>
                      <a:pt x="41" y="45"/>
                    </a:lnTo>
                    <a:lnTo>
                      <a:pt x="35" y="45"/>
                    </a:lnTo>
                    <a:lnTo>
                      <a:pt x="34" y="47"/>
                    </a:lnTo>
                    <a:lnTo>
                      <a:pt x="32" y="47"/>
                    </a:lnTo>
                    <a:lnTo>
                      <a:pt x="32" y="45"/>
                    </a:lnTo>
                    <a:lnTo>
                      <a:pt x="31" y="43"/>
                    </a:lnTo>
                    <a:lnTo>
                      <a:pt x="28" y="41"/>
                    </a:lnTo>
                    <a:lnTo>
                      <a:pt x="27" y="41"/>
                    </a:lnTo>
                    <a:lnTo>
                      <a:pt x="27" y="39"/>
                    </a:lnTo>
                    <a:lnTo>
                      <a:pt x="26" y="39"/>
                    </a:lnTo>
                    <a:lnTo>
                      <a:pt x="24" y="45"/>
                    </a:lnTo>
                    <a:lnTo>
                      <a:pt x="24" y="47"/>
                    </a:lnTo>
                    <a:lnTo>
                      <a:pt x="24" y="49"/>
                    </a:lnTo>
                    <a:lnTo>
                      <a:pt x="23" y="52"/>
                    </a:lnTo>
                    <a:lnTo>
                      <a:pt x="20" y="52"/>
                    </a:lnTo>
                    <a:lnTo>
                      <a:pt x="19" y="52"/>
                    </a:lnTo>
                    <a:lnTo>
                      <a:pt x="19" y="56"/>
                    </a:lnTo>
                    <a:lnTo>
                      <a:pt x="16" y="60"/>
                    </a:lnTo>
                    <a:lnTo>
                      <a:pt x="17" y="70"/>
                    </a:lnTo>
                    <a:lnTo>
                      <a:pt x="16" y="70"/>
                    </a:lnTo>
                    <a:lnTo>
                      <a:pt x="17" y="75"/>
                    </a:lnTo>
                    <a:lnTo>
                      <a:pt x="17" y="81"/>
                    </a:lnTo>
                    <a:lnTo>
                      <a:pt x="15" y="85"/>
                    </a:lnTo>
                    <a:lnTo>
                      <a:pt x="15" y="89"/>
                    </a:lnTo>
                    <a:lnTo>
                      <a:pt x="12" y="89"/>
                    </a:lnTo>
                    <a:lnTo>
                      <a:pt x="15" y="96"/>
                    </a:lnTo>
                    <a:lnTo>
                      <a:pt x="15" y="103"/>
                    </a:lnTo>
                    <a:lnTo>
                      <a:pt x="16" y="104"/>
                    </a:lnTo>
                    <a:lnTo>
                      <a:pt x="15" y="113"/>
                    </a:lnTo>
                    <a:lnTo>
                      <a:pt x="12" y="113"/>
                    </a:lnTo>
                    <a:lnTo>
                      <a:pt x="9" y="113"/>
                    </a:lnTo>
                    <a:lnTo>
                      <a:pt x="9" y="115"/>
                    </a:lnTo>
                    <a:lnTo>
                      <a:pt x="8" y="118"/>
                    </a:lnTo>
                    <a:lnTo>
                      <a:pt x="3" y="118"/>
                    </a:lnTo>
                    <a:lnTo>
                      <a:pt x="1" y="113"/>
                    </a:lnTo>
                    <a:lnTo>
                      <a:pt x="0" y="113"/>
                    </a:lnTo>
                    <a:lnTo>
                      <a:pt x="0" y="111"/>
                    </a:lnTo>
                    <a:lnTo>
                      <a:pt x="0" y="113"/>
                    </a:lnTo>
                    <a:lnTo>
                      <a:pt x="1" y="122"/>
                    </a:lnTo>
                    <a:lnTo>
                      <a:pt x="3" y="127"/>
                    </a:lnTo>
                    <a:lnTo>
                      <a:pt x="4" y="127"/>
                    </a:lnTo>
                    <a:lnTo>
                      <a:pt x="8" y="130"/>
                    </a:lnTo>
                    <a:lnTo>
                      <a:pt x="8" y="127"/>
                    </a:lnTo>
                    <a:lnTo>
                      <a:pt x="9" y="127"/>
                    </a:lnTo>
                    <a:lnTo>
                      <a:pt x="11" y="127"/>
                    </a:lnTo>
                    <a:lnTo>
                      <a:pt x="11" y="130"/>
                    </a:lnTo>
                    <a:lnTo>
                      <a:pt x="9" y="133"/>
                    </a:lnTo>
                    <a:lnTo>
                      <a:pt x="12" y="137"/>
                    </a:lnTo>
                    <a:lnTo>
                      <a:pt x="12" y="138"/>
                    </a:lnTo>
                    <a:lnTo>
                      <a:pt x="13" y="141"/>
                    </a:lnTo>
                    <a:lnTo>
                      <a:pt x="12" y="142"/>
                    </a:lnTo>
                    <a:lnTo>
                      <a:pt x="15" y="142"/>
                    </a:lnTo>
                    <a:lnTo>
                      <a:pt x="15" y="146"/>
                    </a:lnTo>
                    <a:lnTo>
                      <a:pt x="15" y="149"/>
                    </a:lnTo>
                    <a:lnTo>
                      <a:pt x="13" y="149"/>
                    </a:lnTo>
                    <a:lnTo>
                      <a:pt x="12" y="153"/>
                    </a:lnTo>
                    <a:lnTo>
                      <a:pt x="13" y="156"/>
                    </a:lnTo>
                    <a:lnTo>
                      <a:pt x="15" y="160"/>
                    </a:lnTo>
                    <a:lnTo>
                      <a:pt x="16" y="164"/>
                    </a:lnTo>
                    <a:lnTo>
                      <a:pt x="22" y="175"/>
                    </a:lnTo>
                    <a:lnTo>
                      <a:pt x="24" y="175"/>
                    </a:lnTo>
                    <a:lnTo>
                      <a:pt x="24" y="179"/>
                    </a:lnTo>
                    <a:lnTo>
                      <a:pt x="26" y="179"/>
                    </a:lnTo>
                    <a:lnTo>
                      <a:pt x="26" y="182"/>
                    </a:lnTo>
                    <a:lnTo>
                      <a:pt x="28" y="183"/>
                    </a:lnTo>
                    <a:lnTo>
                      <a:pt x="28" y="187"/>
                    </a:lnTo>
                    <a:lnTo>
                      <a:pt x="32" y="194"/>
                    </a:lnTo>
                    <a:lnTo>
                      <a:pt x="35" y="198"/>
                    </a:lnTo>
                    <a:lnTo>
                      <a:pt x="35" y="201"/>
                    </a:lnTo>
                    <a:lnTo>
                      <a:pt x="35" y="202"/>
                    </a:lnTo>
                    <a:lnTo>
                      <a:pt x="39" y="202"/>
                    </a:lnTo>
                    <a:lnTo>
                      <a:pt x="41" y="205"/>
                    </a:lnTo>
                    <a:lnTo>
                      <a:pt x="41" y="206"/>
                    </a:lnTo>
                    <a:lnTo>
                      <a:pt x="43" y="209"/>
                    </a:lnTo>
                    <a:lnTo>
                      <a:pt x="43" y="211"/>
                    </a:lnTo>
                    <a:lnTo>
                      <a:pt x="45" y="211"/>
                    </a:lnTo>
                    <a:lnTo>
                      <a:pt x="45" y="215"/>
                    </a:lnTo>
                    <a:lnTo>
                      <a:pt x="43" y="215"/>
                    </a:lnTo>
                    <a:lnTo>
                      <a:pt x="45" y="220"/>
                    </a:lnTo>
                    <a:lnTo>
                      <a:pt x="43" y="220"/>
                    </a:lnTo>
                    <a:lnTo>
                      <a:pt x="41" y="224"/>
                    </a:lnTo>
                    <a:lnTo>
                      <a:pt x="43" y="224"/>
                    </a:lnTo>
                    <a:lnTo>
                      <a:pt x="45" y="228"/>
                    </a:lnTo>
                    <a:lnTo>
                      <a:pt x="46" y="228"/>
                    </a:lnTo>
                    <a:lnTo>
                      <a:pt x="47" y="232"/>
                    </a:lnTo>
                    <a:lnTo>
                      <a:pt x="46" y="232"/>
                    </a:lnTo>
                    <a:lnTo>
                      <a:pt x="50" y="239"/>
                    </a:lnTo>
                    <a:lnTo>
                      <a:pt x="49" y="240"/>
                    </a:lnTo>
                    <a:lnTo>
                      <a:pt x="50" y="240"/>
                    </a:lnTo>
                    <a:lnTo>
                      <a:pt x="50" y="247"/>
                    </a:lnTo>
                    <a:lnTo>
                      <a:pt x="51" y="249"/>
                    </a:lnTo>
                    <a:lnTo>
                      <a:pt x="51" y="245"/>
                    </a:lnTo>
                    <a:lnTo>
                      <a:pt x="54" y="240"/>
                    </a:lnTo>
                    <a:lnTo>
                      <a:pt x="54" y="239"/>
                    </a:lnTo>
                    <a:lnTo>
                      <a:pt x="57" y="236"/>
                    </a:lnTo>
                    <a:lnTo>
                      <a:pt x="57" y="240"/>
                    </a:lnTo>
                    <a:lnTo>
                      <a:pt x="58" y="240"/>
                    </a:lnTo>
                    <a:lnTo>
                      <a:pt x="58" y="245"/>
                    </a:lnTo>
                    <a:lnTo>
                      <a:pt x="58" y="249"/>
                    </a:lnTo>
                    <a:lnTo>
                      <a:pt x="57" y="251"/>
                    </a:lnTo>
                    <a:lnTo>
                      <a:pt x="55" y="255"/>
                    </a:lnTo>
                    <a:lnTo>
                      <a:pt x="54" y="258"/>
                    </a:lnTo>
                    <a:lnTo>
                      <a:pt x="50" y="255"/>
                    </a:lnTo>
                    <a:lnTo>
                      <a:pt x="50" y="258"/>
                    </a:lnTo>
                    <a:lnTo>
                      <a:pt x="50" y="260"/>
                    </a:lnTo>
                    <a:lnTo>
                      <a:pt x="49" y="264"/>
                    </a:lnTo>
                    <a:lnTo>
                      <a:pt x="45" y="264"/>
                    </a:lnTo>
                    <a:lnTo>
                      <a:pt x="47" y="264"/>
                    </a:lnTo>
                    <a:lnTo>
                      <a:pt x="47" y="266"/>
                    </a:lnTo>
                    <a:lnTo>
                      <a:pt x="46" y="270"/>
                    </a:lnTo>
                    <a:lnTo>
                      <a:pt x="47" y="275"/>
                    </a:lnTo>
                    <a:lnTo>
                      <a:pt x="45" y="281"/>
                    </a:lnTo>
                    <a:lnTo>
                      <a:pt x="46" y="285"/>
                    </a:lnTo>
                    <a:lnTo>
                      <a:pt x="45" y="290"/>
                    </a:lnTo>
                    <a:lnTo>
                      <a:pt x="47" y="298"/>
                    </a:lnTo>
                    <a:lnTo>
                      <a:pt x="46" y="305"/>
                    </a:lnTo>
                    <a:lnTo>
                      <a:pt x="45" y="305"/>
                    </a:lnTo>
                    <a:lnTo>
                      <a:pt x="45" y="302"/>
                    </a:lnTo>
                    <a:lnTo>
                      <a:pt x="43" y="302"/>
                    </a:lnTo>
                    <a:lnTo>
                      <a:pt x="41" y="302"/>
                    </a:lnTo>
                    <a:lnTo>
                      <a:pt x="39" y="302"/>
                    </a:lnTo>
                    <a:lnTo>
                      <a:pt x="39" y="306"/>
                    </a:lnTo>
                    <a:lnTo>
                      <a:pt x="39" y="310"/>
                    </a:lnTo>
                    <a:lnTo>
                      <a:pt x="38" y="306"/>
                    </a:lnTo>
                    <a:lnTo>
                      <a:pt x="35" y="306"/>
                    </a:lnTo>
                    <a:lnTo>
                      <a:pt x="34" y="310"/>
                    </a:lnTo>
                    <a:lnTo>
                      <a:pt x="31" y="313"/>
                    </a:lnTo>
                    <a:lnTo>
                      <a:pt x="32" y="314"/>
                    </a:lnTo>
                    <a:lnTo>
                      <a:pt x="30" y="318"/>
                    </a:lnTo>
                    <a:lnTo>
                      <a:pt x="32" y="324"/>
                    </a:lnTo>
                    <a:lnTo>
                      <a:pt x="32" y="329"/>
                    </a:lnTo>
                    <a:lnTo>
                      <a:pt x="32" y="332"/>
                    </a:lnTo>
                    <a:lnTo>
                      <a:pt x="34" y="333"/>
                    </a:lnTo>
                    <a:lnTo>
                      <a:pt x="34" y="336"/>
                    </a:lnTo>
                    <a:lnTo>
                      <a:pt x="35" y="339"/>
                    </a:lnTo>
                    <a:lnTo>
                      <a:pt x="35" y="340"/>
                    </a:lnTo>
                    <a:lnTo>
                      <a:pt x="39" y="347"/>
                    </a:lnTo>
                    <a:lnTo>
                      <a:pt x="41" y="348"/>
                    </a:lnTo>
                    <a:lnTo>
                      <a:pt x="41" y="351"/>
                    </a:lnTo>
                    <a:lnTo>
                      <a:pt x="43" y="351"/>
                    </a:lnTo>
                    <a:lnTo>
                      <a:pt x="45" y="359"/>
                    </a:lnTo>
                    <a:lnTo>
                      <a:pt x="47" y="362"/>
                    </a:lnTo>
                    <a:lnTo>
                      <a:pt x="47" y="363"/>
                    </a:lnTo>
                    <a:lnTo>
                      <a:pt x="50" y="369"/>
                    </a:lnTo>
                    <a:lnTo>
                      <a:pt x="51" y="369"/>
                    </a:lnTo>
                    <a:lnTo>
                      <a:pt x="53" y="373"/>
                    </a:lnTo>
                    <a:lnTo>
                      <a:pt x="57" y="377"/>
                    </a:lnTo>
                    <a:lnTo>
                      <a:pt x="58" y="377"/>
                    </a:lnTo>
                    <a:lnTo>
                      <a:pt x="60" y="378"/>
                    </a:lnTo>
                    <a:lnTo>
                      <a:pt x="60" y="381"/>
                    </a:lnTo>
                    <a:lnTo>
                      <a:pt x="60" y="384"/>
                    </a:lnTo>
                    <a:lnTo>
                      <a:pt x="62" y="389"/>
                    </a:lnTo>
                    <a:lnTo>
                      <a:pt x="65" y="392"/>
                    </a:lnTo>
                    <a:lnTo>
                      <a:pt x="65" y="393"/>
                    </a:lnTo>
                    <a:lnTo>
                      <a:pt x="65" y="398"/>
                    </a:lnTo>
                    <a:lnTo>
                      <a:pt x="66" y="400"/>
                    </a:lnTo>
                    <a:lnTo>
                      <a:pt x="68" y="400"/>
                    </a:lnTo>
                    <a:lnTo>
                      <a:pt x="66" y="407"/>
                    </a:lnTo>
                    <a:lnTo>
                      <a:pt x="68" y="411"/>
                    </a:lnTo>
                    <a:lnTo>
                      <a:pt x="66" y="411"/>
                    </a:lnTo>
                    <a:lnTo>
                      <a:pt x="68" y="415"/>
                    </a:lnTo>
                    <a:lnTo>
                      <a:pt x="68" y="419"/>
                    </a:lnTo>
                    <a:lnTo>
                      <a:pt x="68" y="426"/>
                    </a:lnTo>
                    <a:lnTo>
                      <a:pt x="68" y="432"/>
                    </a:lnTo>
                    <a:lnTo>
                      <a:pt x="65" y="432"/>
                    </a:lnTo>
                    <a:lnTo>
                      <a:pt x="65" y="436"/>
                    </a:lnTo>
                    <a:lnTo>
                      <a:pt x="65" y="440"/>
                    </a:lnTo>
                    <a:lnTo>
                      <a:pt x="68" y="445"/>
                    </a:lnTo>
                    <a:lnTo>
                      <a:pt x="68" y="447"/>
                    </a:lnTo>
                    <a:lnTo>
                      <a:pt x="68" y="453"/>
                    </a:lnTo>
                    <a:lnTo>
                      <a:pt x="69" y="453"/>
                    </a:lnTo>
                    <a:lnTo>
                      <a:pt x="69" y="459"/>
                    </a:lnTo>
                    <a:lnTo>
                      <a:pt x="72" y="459"/>
                    </a:lnTo>
                    <a:lnTo>
                      <a:pt x="72" y="463"/>
                    </a:lnTo>
                    <a:lnTo>
                      <a:pt x="73" y="463"/>
                    </a:lnTo>
                    <a:lnTo>
                      <a:pt x="74" y="468"/>
                    </a:lnTo>
                    <a:lnTo>
                      <a:pt x="76" y="468"/>
                    </a:lnTo>
                    <a:lnTo>
                      <a:pt x="76" y="472"/>
                    </a:lnTo>
                    <a:lnTo>
                      <a:pt x="76" y="477"/>
                    </a:lnTo>
                    <a:lnTo>
                      <a:pt x="76" y="478"/>
                    </a:lnTo>
                    <a:lnTo>
                      <a:pt x="76" y="485"/>
                    </a:lnTo>
                    <a:lnTo>
                      <a:pt x="78" y="487"/>
                    </a:lnTo>
                    <a:lnTo>
                      <a:pt x="78" y="489"/>
                    </a:lnTo>
                    <a:lnTo>
                      <a:pt x="78" y="493"/>
                    </a:lnTo>
                    <a:lnTo>
                      <a:pt x="83" y="493"/>
                    </a:lnTo>
                    <a:lnTo>
                      <a:pt x="80" y="500"/>
                    </a:lnTo>
                    <a:lnTo>
                      <a:pt x="80" y="501"/>
                    </a:lnTo>
                    <a:lnTo>
                      <a:pt x="84" y="504"/>
                    </a:lnTo>
                    <a:lnTo>
                      <a:pt x="83" y="511"/>
                    </a:lnTo>
                    <a:lnTo>
                      <a:pt x="84" y="512"/>
                    </a:lnTo>
                    <a:lnTo>
                      <a:pt x="85" y="512"/>
                    </a:lnTo>
                    <a:lnTo>
                      <a:pt x="84" y="519"/>
                    </a:lnTo>
                    <a:lnTo>
                      <a:pt x="84" y="520"/>
                    </a:lnTo>
                    <a:lnTo>
                      <a:pt x="83" y="526"/>
                    </a:lnTo>
                    <a:lnTo>
                      <a:pt x="78" y="526"/>
                    </a:lnTo>
                    <a:lnTo>
                      <a:pt x="78" y="531"/>
                    </a:lnTo>
                    <a:lnTo>
                      <a:pt x="76" y="534"/>
                    </a:lnTo>
                    <a:lnTo>
                      <a:pt x="74" y="535"/>
                    </a:lnTo>
                    <a:lnTo>
                      <a:pt x="74" y="541"/>
                    </a:lnTo>
                    <a:lnTo>
                      <a:pt x="72" y="542"/>
                    </a:lnTo>
                    <a:lnTo>
                      <a:pt x="72" y="545"/>
                    </a:lnTo>
                    <a:lnTo>
                      <a:pt x="72" y="549"/>
                    </a:lnTo>
                    <a:lnTo>
                      <a:pt x="69" y="557"/>
                    </a:lnTo>
                    <a:lnTo>
                      <a:pt x="68" y="560"/>
                    </a:lnTo>
                    <a:lnTo>
                      <a:pt x="66" y="561"/>
                    </a:lnTo>
                    <a:lnTo>
                      <a:pt x="64" y="564"/>
                    </a:lnTo>
                    <a:lnTo>
                      <a:pt x="62" y="565"/>
                    </a:lnTo>
                    <a:lnTo>
                      <a:pt x="61" y="564"/>
                    </a:lnTo>
                    <a:lnTo>
                      <a:pt x="60" y="568"/>
                    </a:lnTo>
                    <a:lnTo>
                      <a:pt x="61" y="571"/>
                    </a:lnTo>
                    <a:lnTo>
                      <a:pt x="60" y="575"/>
                    </a:lnTo>
                    <a:lnTo>
                      <a:pt x="58" y="575"/>
                    </a:lnTo>
                    <a:lnTo>
                      <a:pt x="58" y="576"/>
                    </a:lnTo>
                    <a:lnTo>
                      <a:pt x="57" y="576"/>
                    </a:lnTo>
                    <a:lnTo>
                      <a:pt x="54" y="583"/>
                    </a:lnTo>
                    <a:lnTo>
                      <a:pt x="53" y="584"/>
                    </a:lnTo>
                    <a:lnTo>
                      <a:pt x="54" y="587"/>
                    </a:lnTo>
                    <a:lnTo>
                      <a:pt x="54" y="591"/>
                    </a:lnTo>
                    <a:lnTo>
                      <a:pt x="54" y="594"/>
                    </a:lnTo>
                    <a:lnTo>
                      <a:pt x="53" y="598"/>
                    </a:lnTo>
                    <a:lnTo>
                      <a:pt x="51" y="599"/>
                    </a:lnTo>
                    <a:lnTo>
                      <a:pt x="53" y="599"/>
                    </a:lnTo>
                    <a:lnTo>
                      <a:pt x="53" y="602"/>
                    </a:lnTo>
                    <a:lnTo>
                      <a:pt x="50" y="613"/>
                    </a:lnTo>
                    <a:lnTo>
                      <a:pt x="47" y="625"/>
                    </a:lnTo>
                    <a:lnTo>
                      <a:pt x="46" y="625"/>
                    </a:lnTo>
                    <a:lnTo>
                      <a:pt x="45" y="627"/>
                    </a:lnTo>
                    <a:lnTo>
                      <a:pt x="46" y="627"/>
                    </a:lnTo>
                    <a:lnTo>
                      <a:pt x="45" y="629"/>
                    </a:lnTo>
                    <a:lnTo>
                      <a:pt x="43" y="629"/>
                    </a:lnTo>
                    <a:lnTo>
                      <a:pt x="45" y="634"/>
                    </a:lnTo>
                    <a:lnTo>
                      <a:pt x="45" y="632"/>
                    </a:lnTo>
                    <a:lnTo>
                      <a:pt x="46" y="632"/>
                    </a:lnTo>
                    <a:lnTo>
                      <a:pt x="45" y="634"/>
                    </a:lnTo>
                    <a:lnTo>
                      <a:pt x="43" y="634"/>
                    </a:lnTo>
                    <a:lnTo>
                      <a:pt x="43" y="638"/>
                    </a:lnTo>
                    <a:lnTo>
                      <a:pt x="43" y="636"/>
                    </a:lnTo>
                    <a:lnTo>
                      <a:pt x="45" y="638"/>
                    </a:lnTo>
                    <a:lnTo>
                      <a:pt x="43" y="638"/>
                    </a:lnTo>
                    <a:lnTo>
                      <a:pt x="43" y="640"/>
                    </a:lnTo>
                    <a:lnTo>
                      <a:pt x="43" y="642"/>
                    </a:lnTo>
                    <a:lnTo>
                      <a:pt x="41" y="642"/>
                    </a:lnTo>
                    <a:lnTo>
                      <a:pt x="41" y="646"/>
                    </a:lnTo>
                    <a:lnTo>
                      <a:pt x="45" y="646"/>
                    </a:lnTo>
                    <a:lnTo>
                      <a:pt x="41" y="649"/>
                    </a:lnTo>
                    <a:lnTo>
                      <a:pt x="39" y="649"/>
                    </a:lnTo>
                    <a:lnTo>
                      <a:pt x="39" y="657"/>
                    </a:lnTo>
                    <a:lnTo>
                      <a:pt x="38" y="663"/>
                    </a:lnTo>
                    <a:lnTo>
                      <a:pt x="36" y="668"/>
                    </a:lnTo>
                    <a:lnTo>
                      <a:pt x="36" y="669"/>
                    </a:lnTo>
                    <a:lnTo>
                      <a:pt x="35" y="669"/>
                    </a:lnTo>
                    <a:lnTo>
                      <a:pt x="36" y="674"/>
                    </a:lnTo>
                    <a:lnTo>
                      <a:pt x="38" y="678"/>
                    </a:lnTo>
                    <a:lnTo>
                      <a:pt x="36" y="678"/>
                    </a:lnTo>
                    <a:lnTo>
                      <a:pt x="35" y="678"/>
                    </a:lnTo>
                    <a:lnTo>
                      <a:pt x="35" y="680"/>
                    </a:lnTo>
                    <a:lnTo>
                      <a:pt x="38" y="678"/>
                    </a:lnTo>
                    <a:lnTo>
                      <a:pt x="36" y="683"/>
                    </a:lnTo>
                    <a:lnTo>
                      <a:pt x="35" y="683"/>
                    </a:lnTo>
                    <a:lnTo>
                      <a:pt x="35" y="687"/>
                    </a:lnTo>
                    <a:lnTo>
                      <a:pt x="34" y="691"/>
                    </a:lnTo>
                    <a:lnTo>
                      <a:pt x="32" y="695"/>
                    </a:lnTo>
                    <a:lnTo>
                      <a:pt x="32" y="698"/>
                    </a:lnTo>
                    <a:lnTo>
                      <a:pt x="32" y="702"/>
                    </a:lnTo>
                    <a:lnTo>
                      <a:pt x="32" y="707"/>
                    </a:lnTo>
                    <a:lnTo>
                      <a:pt x="32" y="710"/>
                    </a:lnTo>
                    <a:lnTo>
                      <a:pt x="32" y="713"/>
                    </a:lnTo>
                    <a:lnTo>
                      <a:pt x="32" y="707"/>
                    </a:lnTo>
                    <a:lnTo>
                      <a:pt x="31" y="707"/>
                    </a:lnTo>
                    <a:lnTo>
                      <a:pt x="34" y="722"/>
                    </a:lnTo>
                    <a:lnTo>
                      <a:pt x="35" y="728"/>
                    </a:lnTo>
                    <a:lnTo>
                      <a:pt x="35" y="729"/>
                    </a:lnTo>
                    <a:lnTo>
                      <a:pt x="36" y="729"/>
                    </a:lnTo>
                    <a:lnTo>
                      <a:pt x="36" y="732"/>
                    </a:lnTo>
                    <a:lnTo>
                      <a:pt x="39" y="733"/>
                    </a:lnTo>
                    <a:lnTo>
                      <a:pt x="39" y="732"/>
                    </a:lnTo>
                    <a:lnTo>
                      <a:pt x="39" y="729"/>
                    </a:lnTo>
                    <a:lnTo>
                      <a:pt x="41" y="728"/>
                    </a:lnTo>
                    <a:lnTo>
                      <a:pt x="39" y="725"/>
                    </a:lnTo>
                    <a:lnTo>
                      <a:pt x="39" y="722"/>
                    </a:lnTo>
                    <a:lnTo>
                      <a:pt x="41" y="721"/>
                    </a:lnTo>
                    <a:lnTo>
                      <a:pt x="41" y="722"/>
                    </a:lnTo>
                    <a:lnTo>
                      <a:pt x="43" y="721"/>
                    </a:lnTo>
                    <a:lnTo>
                      <a:pt x="45" y="721"/>
                    </a:lnTo>
                    <a:lnTo>
                      <a:pt x="47" y="721"/>
                    </a:lnTo>
                    <a:lnTo>
                      <a:pt x="47" y="717"/>
                    </a:lnTo>
                    <a:lnTo>
                      <a:pt x="47" y="718"/>
                    </a:lnTo>
                    <a:lnTo>
                      <a:pt x="49" y="718"/>
                    </a:lnTo>
                    <a:lnTo>
                      <a:pt x="47" y="721"/>
                    </a:lnTo>
                    <a:lnTo>
                      <a:pt x="47" y="725"/>
                    </a:lnTo>
                    <a:lnTo>
                      <a:pt x="49" y="725"/>
                    </a:lnTo>
                    <a:lnTo>
                      <a:pt x="50" y="722"/>
                    </a:lnTo>
                    <a:lnTo>
                      <a:pt x="50" y="725"/>
                    </a:lnTo>
                    <a:lnTo>
                      <a:pt x="50" y="728"/>
                    </a:lnTo>
                    <a:lnTo>
                      <a:pt x="51" y="725"/>
                    </a:lnTo>
                    <a:lnTo>
                      <a:pt x="51" y="728"/>
                    </a:lnTo>
                    <a:lnTo>
                      <a:pt x="51" y="733"/>
                    </a:lnTo>
                    <a:lnTo>
                      <a:pt x="53" y="733"/>
                    </a:lnTo>
                    <a:lnTo>
                      <a:pt x="53" y="736"/>
                    </a:lnTo>
                    <a:lnTo>
                      <a:pt x="53" y="737"/>
                    </a:lnTo>
                    <a:lnTo>
                      <a:pt x="54" y="737"/>
                    </a:lnTo>
                    <a:lnTo>
                      <a:pt x="54" y="740"/>
                    </a:lnTo>
                    <a:lnTo>
                      <a:pt x="57" y="737"/>
                    </a:lnTo>
                    <a:lnTo>
                      <a:pt x="58" y="737"/>
                    </a:lnTo>
                    <a:lnTo>
                      <a:pt x="60" y="744"/>
                    </a:lnTo>
                    <a:lnTo>
                      <a:pt x="62" y="747"/>
                    </a:lnTo>
                    <a:lnTo>
                      <a:pt x="62" y="744"/>
                    </a:lnTo>
                    <a:lnTo>
                      <a:pt x="62" y="751"/>
                    </a:lnTo>
                    <a:lnTo>
                      <a:pt x="61" y="752"/>
                    </a:lnTo>
                    <a:lnTo>
                      <a:pt x="62" y="756"/>
                    </a:lnTo>
                    <a:lnTo>
                      <a:pt x="65" y="759"/>
                    </a:lnTo>
                    <a:lnTo>
                      <a:pt x="65" y="756"/>
                    </a:lnTo>
                    <a:lnTo>
                      <a:pt x="65" y="755"/>
                    </a:lnTo>
                    <a:lnTo>
                      <a:pt x="65" y="756"/>
                    </a:lnTo>
                    <a:lnTo>
                      <a:pt x="68" y="756"/>
                    </a:lnTo>
                    <a:lnTo>
                      <a:pt x="68" y="759"/>
                    </a:lnTo>
                    <a:lnTo>
                      <a:pt x="70" y="763"/>
                    </a:lnTo>
                    <a:lnTo>
                      <a:pt x="69" y="763"/>
                    </a:lnTo>
                    <a:lnTo>
                      <a:pt x="72" y="763"/>
                    </a:lnTo>
                    <a:lnTo>
                      <a:pt x="72" y="767"/>
                    </a:lnTo>
                    <a:lnTo>
                      <a:pt x="72" y="771"/>
                    </a:lnTo>
                    <a:lnTo>
                      <a:pt x="73" y="774"/>
                    </a:lnTo>
                    <a:lnTo>
                      <a:pt x="72" y="778"/>
                    </a:lnTo>
                    <a:lnTo>
                      <a:pt x="76" y="782"/>
                    </a:lnTo>
                    <a:lnTo>
                      <a:pt x="78" y="785"/>
                    </a:lnTo>
                    <a:lnTo>
                      <a:pt x="78" y="782"/>
                    </a:lnTo>
                    <a:lnTo>
                      <a:pt x="78" y="778"/>
                    </a:lnTo>
                    <a:lnTo>
                      <a:pt x="80" y="778"/>
                    </a:lnTo>
                    <a:lnTo>
                      <a:pt x="80" y="782"/>
                    </a:lnTo>
                    <a:lnTo>
                      <a:pt x="84" y="778"/>
                    </a:lnTo>
                    <a:lnTo>
                      <a:pt x="83" y="782"/>
                    </a:lnTo>
                    <a:lnTo>
                      <a:pt x="80" y="785"/>
                    </a:lnTo>
                    <a:lnTo>
                      <a:pt x="80" y="786"/>
                    </a:lnTo>
                    <a:lnTo>
                      <a:pt x="83" y="791"/>
                    </a:lnTo>
                    <a:lnTo>
                      <a:pt x="83" y="793"/>
                    </a:lnTo>
                    <a:lnTo>
                      <a:pt x="84" y="791"/>
                    </a:lnTo>
                    <a:lnTo>
                      <a:pt x="84" y="793"/>
                    </a:lnTo>
                    <a:lnTo>
                      <a:pt x="84" y="791"/>
                    </a:lnTo>
                    <a:lnTo>
                      <a:pt x="85" y="791"/>
                    </a:lnTo>
                    <a:lnTo>
                      <a:pt x="85" y="793"/>
                    </a:lnTo>
                    <a:lnTo>
                      <a:pt x="89" y="793"/>
                    </a:lnTo>
                    <a:lnTo>
                      <a:pt x="85" y="797"/>
                    </a:lnTo>
                    <a:lnTo>
                      <a:pt x="85" y="804"/>
                    </a:lnTo>
                    <a:lnTo>
                      <a:pt x="87" y="806"/>
                    </a:lnTo>
                    <a:lnTo>
                      <a:pt x="85" y="806"/>
                    </a:lnTo>
                    <a:lnTo>
                      <a:pt x="85" y="808"/>
                    </a:lnTo>
                    <a:lnTo>
                      <a:pt x="85" y="810"/>
                    </a:lnTo>
                    <a:lnTo>
                      <a:pt x="89" y="810"/>
                    </a:lnTo>
                    <a:lnTo>
                      <a:pt x="91" y="816"/>
                    </a:lnTo>
                    <a:lnTo>
                      <a:pt x="92" y="816"/>
                    </a:lnTo>
                    <a:lnTo>
                      <a:pt x="93" y="816"/>
                    </a:lnTo>
                    <a:lnTo>
                      <a:pt x="95" y="816"/>
                    </a:lnTo>
                    <a:lnTo>
                      <a:pt x="95" y="821"/>
                    </a:lnTo>
                    <a:lnTo>
                      <a:pt x="96" y="821"/>
                    </a:lnTo>
                    <a:lnTo>
                      <a:pt x="96" y="825"/>
                    </a:lnTo>
                    <a:lnTo>
                      <a:pt x="100" y="829"/>
                    </a:lnTo>
                    <a:lnTo>
                      <a:pt x="102" y="829"/>
                    </a:lnTo>
                    <a:lnTo>
                      <a:pt x="100" y="829"/>
                    </a:lnTo>
                    <a:lnTo>
                      <a:pt x="102" y="831"/>
                    </a:lnTo>
                    <a:lnTo>
                      <a:pt x="102" y="835"/>
                    </a:lnTo>
                    <a:lnTo>
                      <a:pt x="104" y="829"/>
                    </a:lnTo>
                    <a:lnTo>
                      <a:pt x="104" y="825"/>
                    </a:lnTo>
                    <a:lnTo>
                      <a:pt x="104" y="821"/>
                    </a:lnTo>
                    <a:lnTo>
                      <a:pt x="104" y="819"/>
                    </a:lnTo>
                    <a:lnTo>
                      <a:pt x="106" y="816"/>
                    </a:lnTo>
                    <a:lnTo>
                      <a:pt x="107" y="819"/>
                    </a:lnTo>
                    <a:lnTo>
                      <a:pt x="108" y="819"/>
                    </a:lnTo>
                    <a:lnTo>
                      <a:pt x="110" y="825"/>
                    </a:lnTo>
                    <a:lnTo>
                      <a:pt x="111" y="827"/>
                    </a:lnTo>
                    <a:lnTo>
                      <a:pt x="114" y="829"/>
                    </a:lnTo>
                    <a:lnTo>
                      <a:pt x="116" y="829"/>
                    </a:lnTo>
                    <a:lnTo>
                      <a:pt x="118" y="829"/>
                    </a:lnTo>
                    <a:lnTo>
                      <a:pt x="123" y="831"/>
                    </a:lnTo>
                    <a:lnTo>
                      <a:pt x="126" y="829"/>
                    </a:lnTo>
                    <a:lnTo>
                      <a:pt x="126" y="831"/>
                    </a:lnTo>
                    <a:lnTo>
                      <a:pt x="127" y="831"/>
                    </a:lnTo>
                    <a:lnTo>
                      <a:pt x="129" y="835"/>
                    </a:lnTo>
                    <a:lnTo>
                      <a:pt x="129" y="838"/>
                    </a:lnTo>
                    <a:lnTo>
                      <a:pt x="129" y="842"/>
                    </a:lnTo>
                    <a:lnTo>
                      <a:pt x="129" y="844"/>
                    </a:lnTo>
                    <a:lnTo>
                      <a:pt x="129" y="842"/>
                    </a:lnTo>
                    <a:lnTo>
                      <a:pt x="133" y="844"/>
                    </a:lnTo>
                    <a:lnTo>
                      <a:pt x="133" y="842"/>
                    </a:lnTo>
                    <a:lnTo>
                      <a:pt x="135" y="842"/>
                    </a:lnTo>
                    <a:lnTo>
                      <a:pt x="138" y="842"/>
                    </a:lnTo>
                    <a:lnTo>
                      <a:pt x="138" y="848"/>
                    </a:lnTo>
                    <a:lnTo>
                      <a:pt x="137" y="850"/>
                    </a:lnTo>
                    <a:lnTo>
                      <a:pt x="138" y="852"/>
                    </a:lnTo>
                    <a:lnTo>
                      <a:pt x="138" y="857"/>
                    </a:lnTo>
                    <a:lnTo>
                      <a:pt x="138" y="861"/>
                    </a:lnTo>
                    <a:lnTo>
                      <a:pt x="138" y="863"/>
                    </a:lnTo>
                    <a:lnTo>
                      <a:pt x="135" y="865"/>
                    </a:lnTo>
                    <a:lnTo>
                      <a:pt x="133" y="871"/>
                    </a:lnTo>
                    <a:lnTo>
                      <a:pt x="134" y="875"/>
                    </a:lnTo>
                    <a:lnTo>
                      <a:pt x="137" y="875"/>
                    </a:lnTo>
                    <a:lnTo>
                      <a:pt x="139" y="882"/>
                    </a:lnTo>
                    <a:lnTo>
                      <a:pt x="142" y="878"/>
                    </a:lnTo>
                    <a:lnTo>
                      <a:pt x="144" y="871"/>
                    </a:lnTo>
                    <a:lnTo>
                      <a:pt x="146" y="871"/>
                    </a:lnTo>
                    <a:lnTo>
                      <a:pt x="150" y="870"/>
                    </a:lnTo>
                    <a:lnTo>
                      <a:pt x="152" y="870"/>
                    </a:lnTo>
                    <a:lnTo>
                      <a:pt x="154" y="865"/>
                    </a:lnTo>
                    <a:lnTo>
                      <a:pt x="157" y="865"/>
                    </a:lnTo>
                    <a:lnTo>
                      <a:pt x="158" y="870"/>
                    </a:lnTo>
                    <a:lnTo>
                      <a:pt x="160" y="870"/>
                    </a:lnTo>
                    <a:lnTo>
                      <a:pt x="160" y="871"/>
                    </a:lnTo>
                    <a:lnTo>
                      <a:pt x="161" y="871"/>
                    </a:lnTo>
                    <a:lnTo>
                      <a:pt x="164" y="874"/>
                    </a:lnTo>
                    <a:lnTo>
                      <a:pt x="165" y="874"/>
                    </a:lnTo>
                    <a:lnTo>
                      <a:pt x="165" y="871"/>
                    </a:lnTo>
                    <a:lnTo>
                      <a:pt x="169" y="870"/>
                    </a:lnTo>
                    <a:lnTo>
                      <a:pt x="169" y="861"/>
                    </a:lnTo>
                    <a:lnTo>
                      <a:pt x="173" y="852"/>
                    </a:lnTo>
                    <a:lnTo>
                      <a:pt x="175" y="844"/>
                    </a:lnTo>
                    <a:lnTo>
                      <a:pt x="169" y="840"/>
                    </a:lnTo>
                    <a:lnTo>
                      <a:pt x="167" y="835"/>
                    </a:lnTo>
                    <a:lnTo>
                      <a:pt x="164" y="831"/>
                    </a:lnTo>
                    <a:lnTo>
                      <a:pt x="162" y="829"/>
                    </a:lnTo>
                    <a:lnTo>
                      <a:pt x="154" y="810"/>
                    </a:lnTo>
                    <a:lnTo>
                      <a:pt x="149" y="806"/>
                    </a:lnTo>
                    <a:lnTo>
                      <a:pt x="145" y="804"/>
                    </a:lnTo>
                    <a:lnTo>
                      <a:pt x="144" y="806"/>
                    </a:lnTo>
                    <a:lnTo>
                      <a:pt x="146" y="806"/>
                    </a:lnTo>
                    <a:lnTo>
                      <a:pt x="146" y="808"/>
                    </a:lnTo>
                    <a:lnTo>
                      <a:pt x="145" y="808"/>
                    </a:lnTo>
                    <a:lnTo>
                      <a:pt x="144" y="806"/>
                    </a:lnTo>
                    <a:lnTo>
                      <a:pt x="142" y="808"/>
                    </a:lnTo>
                    <a:lnTo>
                      <a:pt x="137" y="808"/>
                    </a:lnTo>
                    <a:lnTo>
                      <a:pt x="135" y="810"/>
                    </a:lnTo>
                    <a:lnTo>
                      <a:pt x="134" y="810"/>
                    </a:lnTo>
                    <a:lnTo>
                      <a:pt x="129" y="804"/>
                    </a:lnTo>
                    <a:lnTo>
                      <a:pt x="127" y="804"/>
                    </a:lnTo>
                    <a:lnTo>
                      <a:pt x="120" y="786"/>
                    </a:lnTo>
                    <a:lnTo>
                      <a:pt x="119" y="791"/>
                    </a:lnTo>
                    <a:lnTo>
                      <a:pt x="118" y="793"/>
                    </a:lnTo>
                    <a:lnTo>
                      <a:pt x="115" y="793"/>
                    </a:lnTo>
                    <a:lnTo>
                      <a:pt x="115" y="791"/>
                    </a:lnTo>
                    <a:lnTo>
                      <a:pt x="114" y="791"/>
                    </a:lnTo>
                    <a:lnTo>
                      <a:pt x="111" y="786"/>
                    </a:lnTo>
                    <a:lnTo>
                      <a:pt x="114" y="786"/>
                    </a:lnTo>
                    <a:lnTo>
                      <a:pt x="111" y="785"/>
                    </a:lnTo>
                    <a:lnTo>
                      <a:pt x="111" y="781"/>
                    </a:lnTo>
                    <a:lnTo>
                      <a:pt x="108" y="781"/>
                    </a:lnTo>
                    <a:lnTo>
                      <a:pt x="107" y="778"/>
                    </a:lnTo>
                    <a:lnTo>
                      <a:pt x="106" y="771"/>
                    </a:lnTo>
                    <a:lnTo>
                      <a:pt x="104" y="770"/>
                    </a:lnTo>
                    <a:lnTo>
                      <a:pt x="103" y="763"/>
                    </a:lnTo>
                    <a:lnTo>
                      <a:pt x="103" y="756"/>
                    </a:lnTo>
                    <a:lnTo>
                      <a:pt x="104" y="756"/>
                    </a:lnTo>
                    <a:lnTo>
                      <a:pt x="106" y="752"/>
                    </a:lnTo>
                    <a:lnTo>
                      <a:pt x="107" y="752"/>
                    </a:lnTo>
                    <a:lnTo>
                      <a:pt x="108" y="752"/>
                    </a:lnTo>
                    <a:lnTo>
                      <a:pt x="108" y="756"/>
                    </a:lnTo>
                    <a:lnTo>
                      <a:pt x="108" y="763"/>
                    </a:lnTo>
                    <a:lnTo>
                      <a:pt x="108" y="766"/>
                    </a:lnTo>
                    <a:lnTo>
                      <a:pt x="107" y="770"/>
                    </a:lnTo>
                    <a:lnTo>
                      <a:pt x="108" y="767"/>
                    </a:lnTo>
                    <a:lnTo>
                      <a:pt x="111" y="767"/>
                    </a:lnTo>
                    <a:lnTo>
                      <a:pt x="114" y="782"/>
                    </a:lnTo>
                    <a:lnTo>
                      <a:pt x="114" y="785"/>
                    </a:lnTo>
                    <a:lnTo>
                      <a:pt x="114" y="786"/>
                    </a:lnTo>
                    <a:lnTo>
                      <a:pt x="115" y="786"/>
                    </a:lnTo>
                    <a:lnTo>
                      <a:pt x="119" y="791"/>
                    </a:lnTo>
                    <a:lnTo>
                      <a:pt x="119" y="786"/>
                    </a:lnTo>
                    <a:lnTo>
                      <a:pt x="116" y="782"/>
                    </a:lnTo>
                    <a:lnTo>
                      <a:pt x="114" y="771"/>
                    </a:lnTo>
                    <a:lnTo>
                      <a:pt x="111" y="752"/>
                    </a:lnTo>
                    <a:lnTo>
                      <a:pt x="108" y="733"/>
                    </a:lnTo>
                    <a:lnTo>
                      <a:pt x="107" y="722"/>
                    </a:lnTo>
                    <a:lnTo>
                      <a:pt x="106" y="717"/>
                    </a:lnTo>
                    <a:lnTo>
                      <a:pt x="104" y="713"/>
                    </a:lnTo>
                    <a:lnTo>
                      <a:pt x="102" y="713"/>
                    </a:lnTo>
                    <a:lnTo>
                      <a:pt x="103" y="713"/>
                    </a:lnTo>
                    <a:lnTo>
                      <a:pt x="104" y="713"/>
                    </a:lnTo>
                    <a:lnTo>
                      <a:pt x="104" y="717"/>
                    </a:lnTo>
                    <a:lnTo>
                      <a:pt x="104" y="718"/>
                    </a:lnTo>
                    <a:lnTo>
                      <a:pt x="102" y="717"/>
                    </a:lnTo>
                    <a:lnTo>
                      <a:pt x="100" y="717"/>
                    </a:lnTo>
                    <a:lnTo>
                      <a:pt x="100" y="710"/>
                    </a:lnTo>
                    <a:lnTo>
                      <a:pt x="96" y="707"/>
                    </a:lnTo>
                    <a:lnTo>
                      <a:pt x="96" y="706"/>
                    </a:lnTo>
                    <a:lnTo>
                      <a:pt x="95" y="688"/>
                    </a:lnTo>
                    <a:lnTo>
                      <a:pt x="95" y="683"/>
                    </a:lnTo>
                    <a:lnTo>
                      <a:pt x="95" y="678"/>
                    </a:lnTo>
                    <a:lnTo>
                      <a:pt x="95" y="676"/>
                    </a:lnTo>
                    <a:lnTo>
                      <a:pt x="93" y="672"/>
                    </a:lnTo>
                    <a:lnTo>
                      <a:pt x="93" y="668"/>
                    </a:lnTo>
                    <a:lnTo>
                      <a:pt x="92" y="663"/>
                    </a:lnTo>
                    <a:lnTo>
                      <a:pt x="89" y="663"/>
                    </a:lnTo>
                    <a:lnTo>
                      <a:pt x="87" y="663"/>
                    </a:lnTo>
                    <a:lnTo>
                      <a:pt x="85" y="663"/>
                    </a:lnTo>
                    <a:lnTo>
                      <a:pt x="84" y="665"/>
                    </a:lnTo>
                    <a:lnTo>
                      <a:pt x="80" y="665"/>
                    </a:lnTo>
                    <a:lnTo>
                      <a:pt x="78" y="668"/>
                    </a:lnTo>
                    <a:lnTo>
                      <a:pt x="76" y="669"/>
                    </a:lnTo>
                    <a:lnTo>
                      <a:pt x="74" y="669"/>
                    </a:lnTo>
                    <a:lnTo>
                      <a:pt x="72" y="668"/>
                    </a:lnTo>
                    <a:lnTo>
                      <a:pt x="70" y="668"/>
                    </a:lnTo>
                    <a:lnTo>
                      <a:pt x="69" y="668"/>
                    </a:lnTo>
                    <a:lnTo>
                      <a:pt x="69" y="663"/>
                    </a:lnTo>
                    <a:lnTo>
                      <a:pt x="72" y="657"/>
                    </a:lnTo>
                    <a:lnTo>
                      <a:pt x="70" y="653"/>
                    </a:lnTo>
                    <a:lnTo>
                      <a:pt x="68" y="649"/>
                    </a:lnTo>
                    <a:lnTo>
                      <a:pt x="68" y="644"/>
                    </a:lnTo>
                    <a:lnTo>
                      <a:pt x="68" y="642"/>
                    </a:lnTo>
                    <a:lnTo>
                      <a:pt x="66" y="636"/>
                    </a:lnTo>
                    <a:lnTo>
                      <a:pt x="66" y="634"/>
                    </a:lnTo>
                    <a:lnTo>
                      <a:pt x="68" y="629"/>
                    </a:lnTo>
                    <a:lnTo>
                      <a:pt x="66" y="623"/>
                    </a:lnTo>
                    <a:lnTo>
                      <a:pt x="68" y="621"/>
                    </a:lnTo>
                    <a:lnTo>
                      <a:pt x="66" y="619"/>
                    </a:lnTo>
                    <a:lnTo>
                      <a:pt x="66" y="617"/>
                    </a:lnTo>
                    <a:lnTo>
                      <a:pt x="68" y="610"/>
                    </a:lnTo>
                    <a:lnTo>
                      <a:pt x="69" y="610"/>
                    </a:lnTo>
                    <a:lnTo>
                      <a:pt x="69" y="609"/>
                    </a:lnTo>
                    <a:lnTo>
                      <a:pt x="68" y="609"/>
                    </a:lnTo>
                    <a:lnTo>
                      <a:pt x="68" y="606"/>
                    </a:lnTo>
                    <a:lnTo>
                      <a:pt x="66" y="599"/>
                    </a:lnTo>
                    <a:lnTo>
                      <a:pt x="68" y="599"/>
                    </a:lnTo>
                    <a:lnTo>
                      <a:pt x="69" y="599"/>
                    </a:lnTo>
                    <a:lnTo>
                      <a:pt x="72" y="599"/>
                    </a:lnTo>
                    <a:lnTo>
                      <a:pt x="72" y="598"/>
                    </a:lnTo>
                    <a:lnTo>
                      <a:pt x="69" y="595"/>
                    </a:lnTo>
                    <a:lnTo>
                      <a:pt x="69" y="594"/>
                    </a:lnTo>
                    <a:lnTo>
                      <a:pt x="70" y="594"/>
                    </a:lnTo>
                    <a:lnTo>
                      <a:pt x="69" y="591"/>
                    </a:lnTo>
                    <a:lnTo>
                      <a:pt x="72" y="590"/>
                    </a:lnTo>
                    <a:lnTo>
                      <a:pt x="72" y="583"/>
                    </a:lnTo>
                    <a:lnTo>
                      <a:pt x="74" y="583"/>
                    </a:lnTo>
                    <a:lnTo>
                      <a:pt x="74" y="580"/>
                    </a:lnTo>
                    <a:lnTo>
                      <a:pt x="76" y="575"/>
                    </a:lnTo>
                    <a:lnTo>
                      <a:pt x="76" y="572"/>
                    </a:lnTo>
                    <a:lnTo>
                      <a:pt x="78" y="571"/>
                    </a:lnTo>
                    <a:lnTo>
                      <a:pt x="78" y="572"/>
                    </a:lnTo>
                    <a:lnTo>
                      <a:pt x="80" y="568"/>
                    </a:lnTo>
                    <a:lnTo>
                      <a:pt x="78" y="565"/>
                    </a:lnTo>
                    <a:lnTo>
                      <a:pt x="80" y="561"/>
                    </a:lnTo>
                    <a:lnTo>
                      <a:pt x="78" y="560"/>
                    </a:lnTo>
                    <a:lnTo>
                      <a:pt x="78" y="556"/>
                    </a:lnTo>
                    <a:lnTo>
                      <a:pt x="80" y="550"/>
                    </a:lnTo>
                    <a:lnTo>
                      <a:pt x="80" y="549"/>
                    </a:lnTo>
                    <a:lnTo>
                      <a:pt x="81" y="550"/>
                    </a:lnTo>
                    <a:lnTo>
                      <a:pt x="83" y="550"/>
                    </a:lnTo>
                    <a:lnTo>
                      <a:pt x="83" y="549"/>
                    </a:lnTo>
                    <a:lnTo>
                      <a:pt x="81" y="545"/>
                    </a:lnTo>
                    <a:lnTo>
                      <a:pt x="81" y="542"/>
                    </a:lnTo>
                    <a:lnTo>
                      <a:pt x="84" y="538"/>
                    </a:lnTo>
                    <a:lnTo>
                      <a:pt x="84" y="531"/>
                    </a:lnTo>
                    <a:lnTo>
                      <a:pt x="87" y="520"/>
                    </a:lnTo>
                    <a:lnTo>
                      <a:pt x="89" y="519"/>
                    </a:lnTo>
                    <a:lnTo>
                      <a:pt x="91" y="519"/>
                    </a:lnTo>
                    <a:lnTo>
                      <a:pt x="89" y="516"/>
                    </a:lnTo>
                    <a:lnTo>
                      <a:pt x="91" y="516"/>
                    </a:lnTo>
                    <a:lnTo>
                      <a:pt x="89" y="515"/>
                    </a:lnTo>
                    <a:lnTo>
                      <a:pt x="91" y="512"/>
                    </a:lnTo>
                    <a:lnTo>
                      <a:pt x="91" y="511"/>
                    </a:lnTo>
                    <a:lnTo>
                      <a:pt x="93" y="504"/>
                    </a:lnTo>
                    <a:lnTo>
                      <a:pt x="96" y="497"/>
                    </a:lnTo>
                    <a:lnTo>
                      <a:pt x="96" y="493"/>
                    </a:lnTo>
                    <a:lnTo>
                      <a:pt x="97" y="493"/>
                    </a:lnTo>
                    <a:lnTo>
                      <a:pt x="97" y="489"/>
                    </a:lnTo>
                    <a:lnTo>
                      <a:pt x="96" y="487"/>
                    </a:lnTo>
                    <a:lnTo>
                      <a:pt x="97" y="482"/>
                    </a:lnTo>
                    <a:lnTo>
                      <a:pt x="96" y="477"/>
                    </a:lnTo>
                    <a:lnTo>
                      <a:pt x="96" y="472"/>
                    </a:lnTo>
                    <a:lnTo>
                      <a:pt x="96" y="468"/>
                    </a:lnTo>
                    <a:lnTo>
                      <a:pt x="96" y="463"/>
                    </a:lnTo>
                    <a:lnTo>
                      <a:pt x="96" y="459"/>
                    </a:lnTo>
                    <a:lnTo>
                      <a:pt x="99" y="451"/>
                    </a:lnTo>
                    <a:lnTo>
                      <a:pt x="100" y="445"/>
                    </a:lnTo>
                    <a:lnTo>
                      <a:pt x="102" y="440"/>
                    </a:lnTo>
                    <a:lnTo>
                      <a:pt x="100" y="438"/>
                    </a:lnTo>
                    <a:lnTo>
                      <a:pt x="100" y="434"/>
                    </a:lnTo>
                    <a:lnTo>
                      <a:pt x="97" y="432"/>
                    </a:lnTo>
                    <a:lnTo>
                      <a:pt x="96" y="426"/>
                    </a:lnTo>
                    <a:lnTo>
                      <a:pt x="95" y="426"/>
                    </a:lnTo>
                    <a:lnTo>
                      <a:pt x="97" y="423"/>
                    </a:lnTo>
                    <a:lnTo>
                      <a:pt x="97" y="421"/>
                    </a:lnTo>
                    <a:lnTo>
                      <a:pt x="99" y="421"/>
                    </a:lnTo>
                    <a:lnTo>
                      <a:pt x="100" y="419"/>
                    </a:lnTo>
                    <a:lnTo>
                      <a:pt x="107" y="415"/>
                    </a:lnTo>
                    <a:lnTo>
                      <a:pt x="107" y="412"/>
                    </a:lnTo>
                    <a:lnTo>
                      <a:pt x="110" y="415"/>
                    </a:lnTo>
                    <a:lnTo>
                      <a:pt x="119" y="412"/>
                    </a:lnTo>
                    <a:lnTo>
                      <a:pt x="119" y="411"/>
                    </a:lnTo>
                    <a:lnTo>
                      <a:pt x="120" y="408"/>
                    </a:lnTo>
                    <a:lnTo>
                      <a:pt x="119" y="412"/>
                    </a:lnTo>
                    <a:lnTo>
                      <a:pt x="122" y="412"/>
                    </a:lnTo>
                    <a:lnTo>
                      <a:pt x="131" y="415"/>
                    </a:lnTo>
                    <a:lnTo>
                      <a:pt x="133" y="415"/>
                    </a:lnTo>
                    <a:lnTo>
                      <a:pt x="133" y="417"/>
                    </a:lnTo>
                    <a:lnTo>
                      <a:pt x="133" y="421"/>
                    </a:lnTo>
                    <a:lnTo>
                      <a:pt x="133" y="426"/>
                    </a:lnTo>
                    <a:lnTo>
                      <a:pt x="131" y="426"/>
                    </a:lnTo>
                    <a:lnTo>
                      <a:pt x="133" y="432"/>
                    </a:lnTo>
                    <a:lnTo>
                      <a:pt x="129" y="438"/>
                    </a:lnTo>
                    <a:lnTo>
                      <a:pt x="131" y="440"/>
                    </a:lnTo>
                    <a:lnTo>
                      <a:pt x="133" y="442"/>
                    </a:lnTo>
                    <a:lnTo>
                      <a:pt x="131" y="445"/>
                    </a:lnTo>
                    <a:lnTo>
                      <a:pt x="130" y="445"/>
                    </a:lnTo>
                    <a:lnTo>
                      <a:pt x="129" y="447"/>
                    </a:lnTo>
                    <a:lnTo>
                      <a:pt x="130" y="451"/>
                    </a:lnTo>
                    <a:lnTo>
                      <a:pt x="131" y="453"/>
                    </a:lnTo>
                    <a:lnTo>
                      <a:pt x="130" y="459"/>
                    </a:lnTo>
                    <a:lnTo>
                      <a:pt x="129" y="459"/>
                    </a:lnTo>
                    <a:lnTo>
                      <a:pt x="129" y="462"/>
                    </a:lnTo>
                    <a:lnTo>
                      <a:pt x="129" y="463"/>
                    </a:lnTo>
                    <a:lnTo>
                      <a:pt x="131" y="463"/>
                    </a:lnTo>
                    <a:lnTo>
                      <a:pt x="133" y="463"/>
                    </a:lnTo>
                    <a:lnTo>
                      <a:pt x="131" y="468"/>
                    </a:lnTo>
                    <a:lnTo>
                      <a:pt x="133" y="468"/>
                    </a:lnTo>
                    <a:lnTo>
                      <a:pt x="133" y="466"/>
                    </a:lnTo>
                    <a:lnTo>
                      <a:pt x="137" y="463"/>
                    </a:lnTo>
                    <a:lnTo>
                      <a:pt x="144" y="463"/>
                    </a:lnTo>
                    <a:lnTo>
                      <a:pt x="150" y="468"/>
                    </a:lnTo>
                    <a:lnTo>
                      <a:pt x="152" y="466"/>
                    </a:lnTo>
                    <a:lnTo>
                      <a:pt x="154" y="466"/>
                    </a:lnTo>
                    <a:lnTo>
                      <a:pt x="156" y="463"/>
                    </a:lnTo>
                    <a:lnTo>
                      <a:pt x="158" y="463"/>
                    </a:lnTo>
                    <a:lnTo>
                      <a:pt x="160" y="462"/>
                    </a:lnTo>
                    <a:lnTo>
                      <a:pt x="161" y="462"/>
                    </a:lnTo>
                    <a:lnTo>
                      <a:pt x="165" y="463"/>
                    </a:lnTo>
                    <a:lnTo>
                      <a:pt x="167" y="468"/>
                    </a:lnTo>
                    <a:lnTo>
                      <a:pt x="168" y="468"/>
                    </a:lnTo>
                    <a:lnTo>
                      <a:pt x="167" y="470"/>
                    </a:lnTo>
                    <a:lnTo>
                      <a:pt x="169" y="472"/>
                    </a:lnTo>
                    <a:lnTo>
                      <a:pt x="169" y="468"/>
                    </a:lnTo>
                    <a:lnTo>
                      <a:pt x="169" y="472"/>
                    </a:lnTo>
                    <a:lnTo>
                      <a:pt x="172" y="472"/>
                    </a:lnTo>
                    <a:lnTo>
                      <a:pt x="172" y="477"/>
                    </a:lnTo>
                    <a:lnTo>
                      <a:pt x="172" y="472"/>
                    </a:lnTo>
                    <a:lnTo>
                      <a:pt x="171" y="470"/>
                    </a:lnTo>
                    <a:lnTo>
                      <a:pt x="172" y="470"/>
                    </a:lnTo>
                    <a:lnTo>
                      <a:pt x="172" y="472"/>
                    </a:lnTo>
                    <a:lnTo>
                      <a:pt x="175" y="472"/>
                    </a:lnTo>
                    <a:lnTo>
                      <a:pt x="173" y="472"/>
                    </a:lnTo>
                    <a:lnTo>
                      <a:pt x="175" y="472"/>
                    </a:lnTo>
                    <a:lnTo>
                      <a:pt x="176" y="472"/>
                    </a:lnTo>
                    <a:lnTo>
                      <a:pt x="173" y="472"/>
                    </a:lnTo>
                    <a:lnTo>
                      <a:pt x="175" y="474"/>
                    </a:lnTo>
                    <a:lnTo>
                      <a:pt x="173" y="472"/>
                    </a:lnTo>
                    <a:lnTo>
                      <a:pt x="172" y="474"/>
                    </a:lnTo>
                    <a:lnTo>
                      <a:pt x="176" y="478"/>
                    </a:lnTo>
                    <a:lnTo>
                      <a:pt x="180" y="485"/>
                    </a:lnTo>
                    <a:lnTo>
                      <a:pt x="181" y="485"/>
                    </a:lnTo>
                    <a:lnTo>
                      <a:pt x="180" y="482"/>
                    </a:lnTo>
                    <a:lnTo>
                      <a:pt x="180" y="478"/>
                    </a:lnTo>
                    <a:lnTo>
                      <a:pt x="177" y="478"/>
                    </a:lnTo>
                    <a:lnTo>
                      <a:pt x="179" y="478"/>
                    </a:lnTo>
                    <a:lnTo>
                      <a:pt x="177" y="478"/>
                    </a:lnTo>
                    <a:lnTo>
                      <a:pt x="179" y="478"/>
                    </a:lnTo>
                    <a:lnTo>
                      <a:pt x="180" y="478"/>
                    </a:lnTo>
                    <a:lnTo>
                      <a:pt x="180" y="481"/>
                    </a:lnTo>
                    <a:lnTo>
                      <a:pt x="181" y="478"/>
                    </a:lnTo>
                    <a:lnTo>
                      <a:pt x="180" y="482"/>
                    </a:lnTo>
                    <a:lnTo>
                      <a:pt x="181" y="485"/>
                    </a:lnTo>
                    <a:lnTo>
                      <a:pt x="186" y="482"/>
                    </a:lnTo>
                    <a:lnTo>
                      <a:pt x="184" y="482"/>
                    </a:lnTo>
                    <a:lnTo>
                      <a:pt x="181" y="482"/>
                    </a:lnTo>
                    <a:lnTo>
                      <a:pt x="184" y="482"/>
                    </a:lnTo>
                    <a:lnTo>
                      <a:pt x="186" y="482"/>
                    </a:lnTo>
                    <a:lnTo>
                      <a:pt x="181" y="485"/>
                    </a:lnTo>
                    <a:lnTo>
                      <a:pt x="180" y="485"/>
                    </a:lnTo>
                    <a:lnTo>
                      <a:pt x="181" y="489"/>
                    </a:lnTo>
                    <a:lnTo>
                      <a:pt x="181" y="491"/>
                    </a:lnTo>
                    <a:lnTo>
                      <a:pt x="181" y="493"/>
                    </a:lnTo>
                    <a:lnTo>
                      <a:pt x="184" y="491"/>
                    </a:lnTo>
                    <a:lnTo>
                      <a:pt x="186" y="493"/>
                    </a:lnTo>
                    <a:lnTo>
                      <a:pt x="187" y="493"/>
                    </a:lnTo>
                    <a:lnTo>
                      <a:pt x="188" y="493"/>
                    </a:lnTo>
                    <a:lnTo>
                      <a:pt x="191" y="496"/>
                    </a:lnTo>
                    <a:lnTo>
                      <a:pt x="191" y="497"/>
                    </a:lnTo>
                    <a:lnTo>
                      <a:pt x="191" y="500"/>
                    </a:lnTo>
                    <a:lnTo>
                      <a:pt x="192" y="500"/>
                    </a:lnTo>
                    <a:lnTo>
                      <a:pt x="191" y="491"/>
                    </a:lnTo>
                    <a:lnTo>
                      <a:pt x="194" y="489"/>
                    </a:lnTo>
                    <a:lnTo>
                      <a:pt x="194" y="491"/>
                    </a:lnTo>
                    <a:lnTo>
                      <a:pt x="195" y="493"/>
                    </a:lnTo>
                    <a:lnTo>
                      <a:pt x="199" y="500"/>
                    </a:lnTo>
                    <a:lnTo>
                      <a:pt x="199" y="504"/>
                    </a:lnTo>
                    <a:lnTo>
                      <a:pt x="199" y="511"/>
                    </a:lnTo>
                    <a:lnTo>
                      <a:pt x="205" y="519"/>
                    </a:lnTo>
                    <a:lnTo>
                      <a:pt x="205" y="526"/>
                    </a:lnTo>
                    <a:lnTo>
                      <a:pt x="205" y="519"/>
                    </a:lnTo>
                    <a:lnTo>
                      <a:pt x="203" y="512"/>
                    </a:lnTo>
                    <a:lnTo>
                      <a:pt x="202" y="511"/>
                    </a:lnTo>
                    <a:lnTo>
                      <a:pt x="199" y="504"/>
                    </a:lnTo>
                    <a:lnTo>
                      <a:pt x="199" y="500"/>
                    </a:lnTo>
                    <a:lnTo>
                      <a:pt x="198" y="493"/>
                    </a:lnTo>
                    <a:lnTo>
                      <a:pt x="199" y="482"/>
                    </a:lnTo>
                    <a:lnTo>
                      <a:pt x="199" y="478"/>
                    </a:lnTo>
                    <a:lnTo>
                      <a:pt x="199" y="477"/>
                    </a:lnTo>
                    <a:lnTo>
                      <a:pt x="198" y="472"/>
                    </a:lnTo>
                    <a:lnTo>
                      <a:pt x="196" y="470"/>
                    </a:lnTo>
                    <a:lnTo>
                      <a:pt x="195" y="468"/>
                    </a:lnTo>
                    <a:lnTo>
                      <a:pt x="190" y="463"/>
                    </a:lnTo>
                    <a:lnTo>
                      <a:pt x="190" y="459"/>
                    </a:lnTo>
                    <a:lnTo>
                      <a:pt x="191" y="459"/>
                    </a:lnTo>
                    <a:lnTo>
                      <a:pt x="191" y="453"/>
                    </a:lnTo>
                    <a:lnTo>
                      <a:pt x="190" y="451"/>
                    </a:lnTo>
                    <a:lnTo>
                      <a:pt x="191" y="449"/>
                    </a:lnTo>
                    <a:lnTo>
                      <a:pt x="190" y="447"/>
                    </a:lnTo>
                    <a:lnTo>
                      <a:pt x="190" y="445"/>
                    </a:lnTo>
                    <a:lnTo>
                      <a:pt x="191" y="442"/>
                    </a:lnTo>
                    <a:lnTo>
                      <a:pt x="190" y="442"/>
                    </a:lnTo>
                    <a:lnTo>
                      <a:pt x="188" y="438"/>
                    </a:lnTo>
                    <a:lnTo>
                      <a:pt x="187" y="436"/>
                    </a:lnTo>
                    <a:lnTo>
                      <a:pt x="186" y="432"/>
                    </a:lnTo>
                    <a:lnTo>
                      <a:pt x="186" y="426"/>
                    </a:lnTo>
                    <a:lnTo>
                      <a:pt x="186" y="415"/>
                    </a:lnTo>
                    <a:lnTo>
                      <a:pt x="184" y="412"/>
                    </a:lnTo>
                    <a:lnTo>
                      <a:pt x="186" y="411"/>
                    </a:lnTo>
                    <a:lnTo>
                      <a:pt x="187" y="411"/>
                    </a:lnTo>
                    <a:lnTo>
                      <a:pt x="191" y="411"/>
                    </a:lnTo>
                    <a:lnTo>
                      <a:pt x="194" y="408"/>
                    </a:lnTo>
                    <a:lnTo>
                      <a:pt x="195" y="408"/>
                    </a:lnTo>
                    <a:lnTo>
                      <a:pt x="191" y="404"/>
                    </a:lnTo>
                    <a:lnTo>
                      <a:pt x="191" y="403"/>
                    </a:lnTo>
                    <a:lnTo>
                      <a:pt x="198" y="398"/>
                    </a:lnTo>
                    <a:lnTo>
                      <a:pt x="199" y="389"/>
                    </a:lnTo>
                    <a:lnTo>
                      <a:pt x="205" y="384"/>
                    </a:lnTo>
                    <a:lnTo>
                      <a:pt x="205" y="378"/>
                    </a:lnTo>
                    <a:lnTo>
                      <a:pt x="205" y="377"/>
                    </a:lnTo>
                    <a:lnTo>
                      <a:pt x="205" y="374"/>
                    </a:lnTo>
                    <a:lnTo>
                      <a:pt x="209" y="370"/>
                    </a:lnTo>
                    <a:lnTo>
                      <a:pt x="211" y="369"/>
                    </a:lnTo>
                    <a:lnTo>
                      <a:pt x="214" y="363"/>
                    </a:lnTo>
                    <a:lnTo>
                      <a:pt x="217" y="363"/>
                    </a:lnTo>
                    <a:lnTo>
                      <a:pt x="218" y="363"/>
                    </a:lnTo>
                    <a:lnTo>
                      <a:pt x="223" y="363"/>
                    </a:lnTo>
                    <a:lnTo>
                      <a:pt x="223" y="359"/>
                    </a:lnTo>
                    <a:lnTo>
                      <a:pt x="225" y="363"/>
                    </a:lnTo>
                    <a:lnTo>
                      <a:pt x="228" y="358"/>
                    </a:lnTo>
                    <a:lnTo>
                      <a:pt x="230" y="359"/>
                    </a:lnTo>
                    <a:lnTo>
                      <a:pt x="232" y="359"/>
                    </a:lnTo>
                    <a:lnTo>
                      <a:pt x="232" y="355"/>
                    </a:lnTo>
                    <a:lnTo>
                      <a:pt x="234" y="358"/>
                    </a:lnTo>
                    <a:lnTo>
                      <a:pt x="234" y="359"/>
                    </a:lnTo>
                    <a:lnTo>
                      <a:pt x="237" y="363"/>
                    </a:lnTo>
                    <a:lnTo>
                      <a:pt x="238" y="359"/>
                    </a:lnTo>
                    <a:lnTo>
                      <a:pt x="241" y="363"/>
                    </a:lnTo>
                    <a:lnTo>
                      <a:pt x="245" y="363"/>
                    </a:lnTo>
                    <a:lnTo>
                      <a:pt x="247" y="363"/>
                    </a:lnTo>
                    <a:lnTo>
                      <a:pt x="249" y="359"/>
                    </a:lnTo>
                    <a:lnTo>
                      <a:pt x="249" y="363"/>
                    </a:lnTo>
                    <a:lnTo>
                      <a:pt x="251" y="363"/>
                    </a:lnTo>
                    <a:lnTo>
                      <a:pt x="252" y="359"/>
                    </a:lnTo>
                    <a:lnTo>
                      <a:pt x="253" y="359"/>
                    </a:lnTo>
                    <a:lnTo>
                      <a:pt x="255" y="359"/>
                    </a:lnTo>
                    <a:lnTo>
                      <a:pt x="257" y="359"/>
                    </a:lnTo>
                    <a:lnTo>
                      <a:pt x="261" y="363"/>
                    </a:lnTo>
                    <a:lnTo>
                      <a:pt x="263" y="363"/>
                    </a:lnTo>
                    <a:lnTo>
                      <a:pt x="263" y="359"/>
                    </a:lnTo>
                    <a:lnTo>
                      <a:pt x="265" y="363"/>
                    </a:lnTo>
                    <a:lnTo>
                      <a:pt x="267" y="363"/>
                    </a:lnTo>
                    <a:lnTo>
                      <a:pt x="268" y="358"/>
                    </a:lnTo>
                    <a:lnTo>
                      <a:pt x="270" y="359"/>
                    </a:lnTo>
                    <a:lnTo>
                      <a:pt x="271" y="358"/>
                    </a:lnTo>
                    <a:lnTo>
                      <a:pt x="271" y="359"/>
                    </a:lnTo>
                    <a:lnTo>
                      <a:pt x="275" y="355"/>
                    </a:lnTo>
                    <a:lnTo>
                      <a:pt x="275" y="359"/>
                    </a:lnTo>
                    <a:lnTo>
                      <a:pt x="278" y="359"/>
                    </a:lnTo>
                    <a:lnTo>
                      <a:pt x="280" y="359"/>
                    </a:lnTo>
                    <a:lnTo>
                      <a:pt x="280" y="366"/>
                    </a:lnTo>
                    <a:lnTo>
                      <a:pt x="282" y="369"/>
                    </a:lnTo>
                    <a:lnTo>
                      <a:pt x="283" y="373"/>
                    </a:lnTo>
                    <a:lnTo>
                      <a:pt x="286" y="369"/>
                    </a:lnTo>
                    <a:lnTo>
                      <a:pt x="289" y="366"/>
                    </a:lnTo>
                    <a:lnTo>
                      <a:pt x="289" y="363"/>
                    </a:lnTo>
                    <a:lnTo>
                      <a:pt x="290" y="363"/>
                    </a:lnTo>
                    <a:lnTo>
                      <a:pt x="291" y="363"/>
                    </a:lnTo>
                    <a:lnTo>
                      <a:pt x="293" y="363"/>
                    </a:lnTo>
                    <a:lnTo>
                      <a:pt x="293" y="359"/>
                    </a:lnTo>
                    <a:lnTo>
                      <a:pt x="294" y="359"/>
                    </a:lnTo>
                    <a:lnTo>
                      <a:pt x="295" y="359"/>
                    </a:lnTo>
                    <a:lnTo>
                      <a:pt x="297" y="358"/>
                    </a:lnTo>
                    <a:lnTo>
                      <a:pt x="297" y="355"/>
                    </a:lnTo>
                    <a:lnTo>
                      <a:pt x="301" y="351"/>
                    </a:lnTo>
                    <a:lnTo>
                      <a:pt x="301" y="347"/>
                    </a:lnTo>
                    <a:lnTo>
                      <a:pt x="299" y="344"/>
                    </a:lnTo>
                    <a:lnTo>
                      <a:pt x="301" y="340"/>
                    </a:lnTo>
                    <a:lnTo>
                      <a:pt x="299" y="339"/>
                    </a:lnTo>
                    <a:lnTo>
                      <a:pt x="299" y="336"/>
                    </a:lnTo>
                    <a:lnTo>
                      <a:pt x="302" y="333"/>
                    </a:lnTo>
                    <a:lnTo>
                      <a:pt x="301" y="332"/>
                    </a:lnTo>
                    <a:lnTo>
                      <a:pt x="303" y="332"/>
                    </a:lnTo>
                    <a:lnTo>
                      <a:pt x="302" y="328"/>
                    </a:lnTo>
                    <a:lnTo>
                      <a:pt x="303" y="325"/>
                    </a:lnTo>
                    <a:lnTo>
                      <a:pt x="303" y="324"/>
                    </a:lnTo>
                    <a:lnTo>
                      <a:pt x="302" y="324"/>
                    </a:lnTo>
                    <a:lnTo>
                      <a:pt x="299" y="324"/>
                    </a:lnTo>
                    <a:lnTo>
                      <a:pt x="298" y="318"/>
                    </a:lnTo>
                    <a:lnTo>
                      <a:pt x="299" y="313"/>
                    </a:lnTo>
                    <a:lnTo>
                      <a:pt x="302" y="310"/>
                    </a:lnTo>
                    <a:lnTo>
                      <a:pt x="303" y="310"/>
                    </a:lnTo>
                    <a:lnTo>
                      <a:pt x="303" y="305"/>
                    </a:lnTo>
                    <a:lnTo>
                      <a:pt x="299" y="305"/>
                    </a:lnTo>
                    <a:lnTo>
                      <a:pt x="298" y="305"/>
                    </a:lnTo>
                    <a:lnTo>
                      <a:pt x="299" y="302"/>
                    </a:lnTo>
                    <a:lnTo>
                      <a:pt x="302" y="300"/>
                    </a:lnTo>
                    <a:lnTo>
                      <a:pt x="303" y="300"/>
                    </a:lnTo>
                    <a:lnTo>
                      <a:pt x="303" y="294"/>
                    </a:lnTo>
                    <a:lnTo>
                      <a:pt x="303" y="290"/>
                    </a:lnTo>
                    <a:lnTo>
                      <a:pt x="303" y="285"/>
                    </a:lnTo>
                    <a:lnTo>
                      <a:pt x="303" y="281"/>
                    </a:lnTo>
                    <a:lnTo>
                      <a:pt x="301" y="279"/>
                    </a:lnTo>
                    <a:lnTo>
                      <a:pt x="299" y="279"/>
                    </a:lnTo>
                    <a:lnTo>
                      <a:pt x="297" y="279"/>
                    </a:lnTo>
                    <a:lnTo>
                      <a:pt x="297" y="276"/>
                    </a:lnTo>
                    <a:lnTo>
                      <a:pt x="294" y="270"/>
                    </a:lnTo>
                    <a:lnTo>
                      <a:pt x="295" y="266"/>
                    </a:lnTo>
                    <a:lnTo>
                      <a:pt x="297" y="264"/>
                    </a:lnTo>
                    <a:lnTo>
                      <a:pt x="289" y="264"/>
                    </a:lnTo>
                    <a:lnTo>
                      <a:pt x="283" y="260"/>
                    </a:lnTo>
                    <a:lnTo>
                      <a:pt x="283" y="255"/>
                    </a:lnTo>
                    <a:lnTo>
                      <a:pt x="280" y="249"/>
                    </a:lnTo>
                    <a:lnTo>
                      <a:pt x="278" y="245"/>
                    </a:lnTo>
                    <a:lnTo>
                      <a:pt x="275" y="239"/>
                    </a:lnTo>
                    <a:lnTo>
                      <a:pt x="271" y="232"/>
                    </a:lnTo>
                    <a:lnTo>
                      <a:pt x="274" y="224"/>
                    </a:lnTo>
                    <a:lnTo>
                      <a:pt x="271" y="220"/>
                    </a:lnTo>
                    <a:lnTo>
                      <a:pt x="274" y="215"/>
                    </a:lnTo>
                    <a:lnTo>
                      <a:pt x="271" y="209"/>
                    </a:lnTo>
                    <a:lnTo>
                      <a:pt x="271" y="205"/>
                    </a:lnTo>
                    <a:lnTo>
                      <a:pt x="275" y="198"/>
                    </a:lnTo>
                    <a:lnTo>
                      <a:pt x="275" y="190"/>
                    </a:lnTo>
                    <a:lnTo>
                      <a:pt x="275" y="183"/>
                    </a:lnTo>
                    <a:lnTo>
                      <a:pt x="274" y="182"/>
                    </a:lnTo>
                    <a:lnTo>
                      <a:pt x="271" y="179"/>
                    </a:lnTo>
                    <a:lnTo>
                      <a:pt x="271" y="175"/>
                    </a:lnTo>
                    <a:lnTo>
                      <a:pt x="270" y="175"/>
                    </a:lnTo>
                    <a:lnTo>
                      <a:pt x="263" y="168"/>
                    </a:lnTo>
                    <a:lnTo>
                      <a:pt x="260" y="160"/>
                    </a:lnTo>
                    <a:lnTo>
                      <a:pt x="257" y="156"/>
                    </a:lnTo>
                    <a:lnTo>
                      <a:pt x="256" y="156"/>
                    </a:lnTo>
                    <a:lnTo>
                      <a:pt x="253" y="146"/>
                    </a:lnTo>
                    <a:lnTo>
                      <a:pt x="248" y="141"/>
                    </a:lnTo>
                    <a:lnTo>
                      <a:pt x="247" y="134"/>
                    </a:lnTo>
                    <a:lnTo>
                      <a:pt x="244" y="127"/>
                    </a:lnTo>
                    <a:lnTo>
                      <a:pt x="241" y="127"/>
                    </a:lnTo>
                    <a:lnTo>
                      <a:pt x="238" y="127"/>
                    </a:lnTo>
                    <a:lnTo>
                      <a:pt x="237" y="127"/>
                    </a:lnTo>
                    <a:lnTo>
                      <a:pt x="234" y="127"/>
                    </a:lnTo>
                    <a:lnTo>
                      <a:pt x="230" y="123"/>
                    </a:lnTo>
                    <a:lnTo>
                      <a:pt x="223" y="122"/>
                    </a:lnTo>
                    <a:lnTo>
                      <a:pt x="219" y="122"/>
                    </a:lnTo>
                    <a:lnTo>
                      <a:pt x="217" y="126"/>
                    </a:lnTo>
                    <a:lnTo>
                      <a:pt x="218" y="127"/>
                    </a:lnTo>
                    <a:lnTo>
                      <a:pt x="213" y="133"/>
                    </a:lnTo>
                    <a:lnTo>
                      <a:pt x="211" y="137"/>
                    </a:lnTo>
                    <a:lnTo>
                      <a:pt x="210" y="138"/>
                    </a:lnTo>
                    <a:lnTo>
                      <a:pt x="210" y="145"/>
                    </a:lnTo>
                    <a:lnTo>
                      <a:pt x="209" y="146"/>
                    </a:lnTo>
                    <a:lnTo>
                      <a:pt x="205" y="145"/>
                    </a:lnTo>
                    <a:lnTo>
                      <a:pt x="203" y="146"/>
                    </a:lnTo>
                    <a:lnTo>
                      <a:pt x="199" y="149"/>
                    </a:lnTo>
                    <a:lnTo>
                      <a:pt x="199" y="153"/>
                    </a:lnTo>
                    <a:lnTo>
                      <a:pt x="195" y="153"/>
                    </a:lnTo>
                    <a:lnTo>
                      <a:pt x="196" y="156"/>
                    </a:lnTo>
                    <a:lnTo>
                      <a:pt x="192" y="156"/>
                    </a:lnTo>
                    <a:lnTo>
                      <a:pt x="195" y="152"/>
                    </a:lnTo>
                    <a:lnTo>
                      <a:pt x="194" y="149"/>
                    </a:lnTo>
                    <a:lnTo>
                      <a:pt x="191" y="146"/>
                    </a:lnTo>
                    <a:lnTo>
                      <a:pt x="190" y="146"/>
                    </a:lnTo>
                    <a:lnTo>
                      <a:pt x="187" y="146"/>
                    </a:lnTo>
                    <a:lnTo>
                      <a:pt x="186" y="145"/>
                    </a:lnTo>
                    <a:lnTo>
                      <a:pt x="181" y="142"/>
                    </a:lnTo>
                    <a:lnTo>
                      <a:pt x="181" y="141"/>
                    </a:lnTo>
                    <a:lnTo>
                      <a:pt x="177" y="137"/>
                    </a:lnTo>
                    <a:lnTo>
                      <a:pt x="177" y="134"/>
                    </a:lnTo>
                    <a:lnTo>
                      <a:pt x="173" y="133"/>
                    </a:lnTo>
                    <a:lnTo>
                      <a:pt x="172" y="134"/>
                    </a:lnTo>
                    <a:lnTo>
                      <a:pt x="171" y="137"/>
                    </a:lnTo>
                    <a:lnTo>
                      <a:pt x="169" y="141"/>
                    </a:lnTo>
                    <a:lnTo>
                      <a:pt x="168" y="145"/>
                    </a:lnTo>
                    <a:lnTo>
                      <a:pt x="167" y="145"/>
                    </a:lnTo>
                    <a:lnTo>
                      <a:pt x="162" y="141"/>
                    </a:lnTo>
                    <a:lnTo>
                      <a:pt x="161" y="145"/>
                    </a:lnTo>
                    <a:lnTo>
                      <a:pt x="161" y="149"/>
                    </a:lnTo>
                    <a:lnTo>
                      <a:pt x="158" y="152"/>
                    </a:lnTo>
                    <a:lnTo>
                      <a:pt x="157" y="153"/>
                    </a:lnTo>
                    <a:lnTo>
                      <a:pt x="156" y="156"/>
                    </a:lnTo>
                    <a:lnTo>
                      <a:pt x="156" y="153"/>
                    </a:lnTo>
                    <a:lnTo>
                      <a:pt x="154" y="156"/>
                    </a:lnTo>
                    <a:lnTo>
                      <a:pt x="156" y="157"/>
                    </a:lnTo>
                    <a:lnTo>
                      <a:pt x="154" y="160"/>
                    </a:lnTo>
                    <a:lnTo>
                      <a:pt x="152" y="160"/>
                    </a:lnTo>
                    <a:lnTo>
                      <a:pt x="150" y="160"/>
                    </a:lnTo>
                    <a:lnTo>
                      <a:pt x="150" y="164"/>
                    </a:lnTo>
                    <a:lnTo>
                      <a:pt x="146" y="164"/>
                    </a:lnTo>
                    <a:lnTo>
                      <a:pt x="146" y="168"/>
                    </a:lnTo>
                    <a:lnTo>
                      <a:pt x="145" y="168"/>
                    </a:lnTo>
                    <a:lnTo>
                      <a:pt x="142" y="172"/>
                    </a:lnTo>
                    <a:lnTo>
                      <a:pt x="142" y="175"/>
                    </a:lnTo>
                    <a:lnTo>
                      <a:pt x="141" y="175"/>
                    </a:lnTo>
                    <a:lnTo>
                      <a:pt x="141" y="179"/>
                    </a:lnTo>
                    <a:lnTo>
                      <a:pt x="138" y="179"/>
                    </a:lnTo>
                    <a:lnTo>
                      <a:pt x="138" y="175"/>
                    </a:lnTo>
                    <a:lnTo>
                      <a:pt x="137" y="175"/>
                    </a:lnTo>
                    <a:lnTo>
                      <a:pt x="135" y="175"/>
                    </a:lnTo>
                    <a:lnTo>
                      <a:pt x="131" y="172"/>
                    </a:lnTo>
                    <a:lnTo>
                      <a:pt x="131" y="171"/>
                    </a:lnTo>
                    <a:lnTo>
                      <a:pt x="133" y="168"/>
                    </a:lnTo>
                    <a:lnTo>
                      <a:pt x="133" y="164"/>
                    </a:lnTo>
                    <a:lnTo>
                      <a:pt x="133" y="160"/>
                    </a:lnTo>
                    <a:lnTo>
                      <a:pt x="133" y="157"/>
                    </a:lnTo>
                    <a:lnTo>
                      <a:pt x="133" y="156"/>
                    </a:lnTo>
                    <a:lnTo>
                      <a:pt x="135" y="156"/>
                    </a:lnTo>
                    <a:lnTo>
                      <a:pt x="134" y="152"/>
                    </a:lnTo>
                    <a:lnTo>
                      <a:pt x="137" y="149"/>
                    </a:lnTo>
                    <a:lnTo>
                      <a:pt x="138" y="146"/>
                    </a:lnTo>
                    <a:lnTo>
                      <a:pt x="138" y="145"/>
                    </a:lnTo>
                    <a:lnTo>
                      <a:pt x="141" y="142"/>
                    </a:lnTo>
                    <a:lnTo>
                      <a:pt x="141" y="138"/>
                    </a:lnTo>
                    <a:lnTo>
                      <a:pt x="141" y="134"/>
                    </a:lnTo>
                    <a:lnTo>
                      <a:pt x="141" y="133"/>
                    </a:lnTo>
                    <a:lnTo>
                      <a:pt x="139" y="133"/>
                    </a:lnTo>
                    <a:lnTo>
                      <a:pt x="139" y="127"/>
                    </a:lnTo>
                    <a:lnTo>
                      <a:pt x="141" y="127"/>
                    </a:lnTo>
                    <a:lnTo>
                      <a:pt x="138" y="126"/>
                    </a:lnTo>
                    <a:lnTo>
                      <a:pt x="135" y="122"/>
                    </a:lnTo>
                    <a:lnTo>
                      <a:pt x="138" y="119"/>
                    </a:lnTo>
                    <a:lnTo>
                      <a:pt x="138" y="115"/>
                    </a:lnTo>
                    <a:lnTo>
                      <a:pt x="141" y="113"/>
                    </a:lnTo>
                    <a:lnTo>
                      <a:pt x="141" y="111"/>
                    </a:lnTo>
                    <a:lnTo>
                      <a:pt x="142" y="108"/>
                    </a:lnTo>
                    <a:lnTo>
                      <a:pt x="144" y="104"/>
                    </a:lnTo>
                    <a:lnTo>
                      <a:pt x="142" y="103"/>
                    </a:lnTo>
                    <a:lnTo>
                      <a:pt x="142" y="100"/>
                    </a:lnTo>
                    <a:lnTo>
                      <a:pt x="142" y="94"/>
                    </a:lnTo>
                    <a:lnTo>
                      <a:pt x="145" y="89"/>
                    </a:lnTo>
                    <a:lnTo>
                      <a:pt x="145" y="88"/>
                    </a:lnTo>
                    <a:lnTo>
                      <a:pt x="146" y="85"/>
                    </a:lnTo>
                    <a:lnTo>
                      <a:pt x="144" y="79"/>
                    </a:lnTo>
                    <a:lnTo>
                      <a:pt x="142" y="73"/>
                    </a:lnTo>
                    <a:lnTo>
                      <a:pt x="142" y="70"/>
                    </a:lnTo>
                    <a:lnTo>
                      <a:pt x="142" y="68"/>
                    </a:lnTo>
                    <a:lnTo>
                      <a:pt x="141" y="64"/>
                    </a:lnTo>
                    <a:lnTo>
                      <a:pt x="142" y="58"/>
                    </a:lnTo>
                    <a:lnTo>
                      <a:pt x="144" y="58"/>
                    </a:lnTo>
                    <a:lnTo>
                      <a:pt x="144" y="56"/>
                    </a:lnTo>
                    <a:lnTo>
                      <a:pt x="144" y="52"/>
                    </a:lnTo>
                    <a:lnTo>
                      <a:pt x="142" y="52"/>
                    </a:lnTo>
                    <a:lnTo>
                      <a:pt x="141" y="52"/>
                    </a:lnTo>
                    <a:lnTo>
                      <a:pt x="138" y="52"/>
                    </a:lnTo>
                    <a:lnTo>
                      <a:pt x="135" y="49"/>
                    </a:lnTo>
                    <a:lnTo>
                      <a:pt x="130" y="49"/>
                    </a:lnTo>
                    <a:lnTo>
                      <a:pt x="129" y="56"/>
                    </a:lnTo>
                    <a:lnTo>
                      <a:pt x="127" y="58"/>
                    </a:lnTo>
                    <a:lnTo>
                      <a:pt x="125" y="56"/>
                    </a:lnTo>
                    <a:lnTo>
                      <a:pt x="122" y="53"/>
                    </a:lnTo>
                    <a:lnTo>
                      <a:pt x="120" y="53"/>
                    </a:lnTo>
                    <a:lnTo>
                      <a:pt x="120" y="56"/>
                    </a:lnTo>
                    <a:lnTo>
                      <a:pt x="119" y="56"/>
                    </a:lnTo>
                    <a:lnTo>
                      <a:pt x="118" y="56"/>
                    </a:lnTo>
                    <a:lnTo>
                      <a:pt x="116" y="56"/>
                    </a:lnTo>
                    <a:lnTo>
                      <a:pt x="115" y="53"/>
                    </a:lnTo>
                    <a:lnTo>
                      <a:pt x="115" y="52"/>
                    </a:lnTo>
                    <a:lnTo>
                      <a:pt x="115" y="49"/>
                    </a:lnTo>
                    <a:lnTo>
                      <a:pt x="114" y="45"/>
                    </a:lnTo>
                    <a:lnTo>
                      <a:pt x="111" y="41"/>
                    </a:lnTo>
                    <a:lnTo>
                      <a:pt x="115" y="37"/>
                    </a:lnTo>
                    <a:lnTo>
                      <a:pt x="115" y="34"/>
                    </a:lnTo>
                    <a:lnTo>
                      <a:pt x="119" y="19"/>
                    </a:lnTo>
                    <a:lnTo>
                      <a:pt x="116" y="19"/>
                    </a:lnTo>
                    <a:lnTo>
                      <a:pt x="115" y="18"/>
                    </a:lnTo>
                    <a:lnTo>
                      <a:pt x="114" y="14"/>
                    </a:lnTo>
                    <a:lnTo>
                      <a:pt x="111" y="4"/>
                    </a:lnTo>
                    <a:lnTo>
                      <a:pt x="110" y="4"/>
                    </a:lnTo>
                    <a:lnTo>
                      <a:pt x="107" y="4"/>
                    </a:lnTo>
                    <a:lnTo>
                      <a:pt x="106" y="4"/>
                    </a:lnTo>
                    <a:lnTo>
                      <a:pt x="106" y="10"/>
                    </a:lnTo>
                    <a:lnTo>
                      <a:pt x="104" y="11"/>
                    </a:lnTo>
                    <a:lnTo>
                      <a:pt x="104" y="14"/>
                    </a:lnTo>
                    <a:lnTo>
                      <a:pt x="102" y="14"/>
                    </a:lnTo>
                    <a:lnTo>
                      <a:pt x="102" y="10"/>
                    </a:lnTo>
                    <a:lnTo>
                      <a:pt x="102" y="4"/>
                    </a:lnTo>
                    <a:lnTo>
                      <a:pt x="10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69" name="Freeform 353"/>
              <p:cNvSpPr>
                <a:spLocks/>
              </p:cNvSpPr>
              <p:nvPr/>
            </p:nvSpPr>
            <p:spPr bwMode="auto">
              <a:xfrm>
                <a:off x="3868" y="2352"/>
                <a:ext cx="59" cy="294"/>
              </a:xfrm>
              <a:custGeom>
                <a:avLst/>
                <a:gdLst/>
                <a:ahLst/>
                <a:cxnLst>
                  <a:cxn ang="0">
                    <a:pos x="85" y="7"/>
                  </a:cxn>
                  <a:cxn ang="0">
                    <a:pos x="72" y="24"/>
                  </a:cxn>
                  <a:cxn ang="0">
                    <a:pos x="62" y="37"/>
                  </a:cxn>
                  <a:cxn ang="0">
                    <a:pos x="46" y="45"/>
                  </a:cxn>
                  <a:cxn ang="0">
                    <a:pos x="31" y="43"/>
                  </a:cxn>
                  <a:cxn ang="0">
                    <a:pos x="23" y="52"/>
                  </a:cxn>
                  <a:cxn ang="0">
                    <a:pos x="17" y="81"/>
                  </a:cxn>
                  <a:cxn ang="0">
                    <a:pos x="12" y="113"/>
                  </a:cxn>
                  <a:cxn ang="0">
                    <a:pos x="0" y="113"/>
                  </a:cxn>
                  <a:cxn ang="0">
                    <a:pos x="11" y="130"/>
                  </a:cxn>
                  <a:cxn ang="0">
                    <a:pos x="15" y="149"/>
                  </a:cxn>
                  <a:cxn ang="0">
                    <a:pos x="24" y="179"/>
                  </a:cxn>
                  <a:cxn ang="0">
                    <a:pos x="35" y="202"/>
                  </a:cxn>
                  <a:cxn ang="0">
                    <a:pos x="43" y="215"/>
                  </a:cxn>
                  <a:cxn ang="0">
                    <a:pos x="46" y="232"/>
                  </a:cxn>
                  <a:cxn ang="0">
                    <a:pos x="54" y="239"/>
                  </a:cxn>
                  <a:cxn ang="0">
                    <a:pos x="54" y="258"/>
                  </a:cxn>
                  <a:cxn ang="0">
                    <a:pos x="46" y="270"/>
                  </a:cxn>
                  <a:cxn ang="0">
                    <a:pos x="45" y="302"/>
                  </a:cxn>
                  <a:cxn ang="0">
                    <a:pos x="34" y="310"/>
                  </a:cxn>
                  <a:cxn ang="0">
                    <a:pos x="34" y="336"/>
                  </a:cxn>
                  <a:cxn ang="0">
                    <a:pos x="47" y="362"/>
                  </a:cxn>
                  <a:cxn ang="0">
                    <a:pos x="60" y="381"/>
                  </a:cxn>
                  <a:cxn ang="0">
                    <a:pos x="66" y="407"/>
                  </a:cxn>
                  <a:cxn ang="0">
                    <a:pos x="65" y="436"/>
                  </a:cxn>
                  <a:cxn ang="0">
                    <a:pos x="72" y="463"/>
                  </a:cxn>
                  <a:cxn ang="0">
                    <a:pos x="78" y="487"/>
                  </a:cxn>
                  <a:cxn ang="0">
                    <a:pos x="84" y="512"/>
                  </a:cxn>
                  <a:cxn ang="0">
                    <a:pos x="74" y="535"/>
                  </a:cxn>
                  <a:cxn ang="0">
                    <a:pos x="64" y="564"/>
                  </a:cxn>
                  <a:cxn ang="0">
                    <a:pos x="57" y="576"/>
                  </a:cxn>
                  <a:cxn ang="0">
                    <a:pos x="53" y="599"/>
                  </a:cxn>
                  <a:cxn ang="0">
                    <a:pos x="45" y="629"/>
                  </a:cxn>
                  <a:cxn ang="0">
                    <a:pos x="43" y="636"/>
                  </a:cxn>
                  <a:cxn ang="0">
                    <a:pos x="41" y="649"/>
                  </a:cxn>
                  <a:cxn ang="0">
                    <a:pos x="38" y="678"/>
                  </a:cxn>
                  <a:cxn ang="0">
                    <a:pos x="34" y="691"/>
                  </a:cxn>
                  <a:cxn ang="0">
                    <a:pos x="31" y="707"/>
                  </a:cxn>
                  <a:cxn ang="0">
                    <a:pos x="39" y="729"/>
                  </a:cxn>
                  <a:cxn ang="0">
                    <a:pos x="47" y="721"/>
                  </a:cxn>
                  <a:cxn ang="0">
                    <a:pos x="50" y="725"/>
                  </a:cxn>
                  <a:cxn ang="0">
                    <a:pos x="54" y="737"/>
                  </a:cxn>
                  <a:cxn ang="0">
                    <a:pos x="61" y="752"/>
                  </a:cxn>
                  <a:cxn ang="0">
                    <a:pos x="70" y="763"/>
                  </a:cxn>
                  <a:cxn ang="0">
                    <a:pos x="78" y="785"/>
                  </a:cxn>
                  <a:cxn ang="0">
                    <a:pos x="80" y="786"/>
                  </a:cxn>
                  <a:cxn ang="0">
                    <a:pos x="89" y="793"/>
                  </a:cxn>
                  <a:cxn ang="0">
                    <a:pos x="91" y="816"/>
                  </a:cxn>
                  <a:cxn ang="0">
                    <a:pos x="102" y="829"/>
                  </a:cxn>
                  <a:cxn ang="0">
                    <a:pos x="106" y="816"/>
                  </a:cxn>
                  <a:cxn ang="0">
                    <a:pos x="123" y="831"/>
                  </a:cxn>
                  <a:cxn ang="0">
                    <a:pos x="129" y="842"/>
                  </a:cxn>
                  <a:cxn ang="0">
                    <a:pos x="138" y="857"/>
                  </a:cxn>
                  <a:cxn ang="0">
                    <a:pos x="142" y="878"/>
                  </a:cxn>
                  <a:cxn ang="0">
                    <a:pos x="160" y="870"/>
                  </a:cxn>
                  <a:cxn ang="0">
                    <a:pos x="173" y="852"/>
                  </a:cxn>
                  <a:cxn ang="0">
                    <a:pos x="145" y="804"/>
                  </a:cxn>
                  <a:cxn ang="0">
                    <a:pos x="135" y="810"/>
                  </a:cxn>
                  <a:cxn ang="0">
                    <a:pos x="115" y="791"/>
                  </a:cxn>
                  <a:cxn ang="0">
                    <a:pos x="106" y="771"/>
                  </a:cxn>
                  <a:cxn ang="0">
                    <a:pos x="108" y="756"/>
                  </a:cxn>
                  <a:cxn ang="0">
                    <a:pos x="114" y="786"/>
                  </a:cxn>
                </a:cxnLst>
                <a:rect l="0" t="0" r="r" b="b"/>
                <a:pathLst>
                  <a:path w="175" h="882">
                    <a:moveTo>
                      <a:pt x="100" y="4"/>
                    </a:moveTo>
                    <a:lnTo>
                      <a:pt x="102" y="4"/>
                    </a:lnTo>
                    <a:lnTo>
                      <a:pt x="97" y="4"/>
                    </a:lnTo>
                    <a:lnTo>
                      <a:pt x="96" y="0"/>
                    </a:lnTo>
                    <a:lnTo>
                      <a:pt x="93" y="0"/>
                    </a:lnTo>
                    <a:lnTo>
                      <a:pt x="89" y="7"/>
                    </a:lnTo>
                    <a:lnTo>
                      <a:pt x="87" y="7"/>
                    </a:lnTo>
                    <a:lnTo>
                      <a:pt x="85" y="7"/>
                    </a:lnTo>
                    <a:lnTo>
                      <a:pt x="80" y="4"/>
                    </a:lnTo>
                    <a:lnTo>
                      <a:pt x="76" y="4"/>
                    </a:lnTo>
                    <a:lnTo>
                      <a:pt x="78" y="7"/>
                    </a:lnTo>
                    <a:lnTo>
                      <a:pt x="80" y="14"/>
                    </a:lnTo>
                    <a:lnTo>
                      <a:pt x="80" y="18"/>
                    </a:lnTo>
                    <a:lnTo>
                      <a:pt x="80" y="19"/>
                    </a:lnTo>
                    <a:lnTo>
                      <a:pt x="78" y="22"/>
                    </a:lnTo>
                    <a:lnTo>
                      <a:pt x="72" y="24"/>
                    </a:lnTo>
                    <a:lnTo>
                      <a:pt x="70" y="22"/>
                    </a:lnTo>
                    <a:lnTo>
                      <a:pt x="68" y="19"/>
                    </a:lnTo>
                    <a:lnTo>
                      <a:pt x="64" y="22"/>
                    </a:lnTo>
                    <a:lnTo>
                      <a:pt x="62" y="24"/>
                    </a:lnTo>
                    <a:lnTo>
                      <a:pt x="62" y="28"/>
                    </a:lnTo>
                    <a:lnTo>
                      <a:pt x="62" y="33"/>
                    </a:lnTo>
                    <a:lnTo>
                      <a:pt x="61" y="33"/>
                    </a:lnTo>
                    <a:lnTo>
                      <a:pt x="62" y="37"/>
                    </a:lnTo>
                    <a:lnTo>
                      <a:pt x="60" y="39"/>
                    </a:lnTo>
                    <a:lnTo>
                      <a:pt x="60" y="41"/>
                    </a:lnTo>
                    <a:lnTo>
                      <a:pt x="58" y="41"/>
                    </a:lnTo>
                    <a:lnTo>
                      <a:pt x="54" y="37"/>
                    </a:lnTo>
                    <a:lnTo>
                      <a:pt x="54" y="41"/>
                    </a:lnTo>
                    <a:lnTo>
                      <a:pt x="49" y="43"/>
                    </a:lnTo>
                    <a:lnTo>
                      <a:pt x="47" y="45"/>
                    </a:lnTo>
                    <a:lnTo>
                      <a:pt x="46" y="45"/>
                    </a:lnTo>
                    <a:lnTo>
                      <a:pt x="45" y="47"/>
                    </a:lnTo>
                    <a:lnTo>
                      <a:pt x="43" y="45"/>
                    </a:lnTo>
                    <a:lnTo>
                      <a:pt x="41" y="45"/>
                    </a:lnTo>
                    <a:lnTo>
                      <a:pt x="35" y="45"/>
                    </a:lnTo>
                    <a:lnTo>
                      <a:pt x="34" y="47"/>
                    </a:lnTo>
                    <a:lnTo>
                      <a:pt x="32" y="47"/>
                    </a:lnTo>
                    <a:lnTo>
                      <a:pt x="32" y="45"/>
                    </a:lnTo>
                    <a:lnTo>
                      <a:pt x="31" y="43"/>
                    </a:lnTo>
                    <a:lnTo>
                      <a:pt x="28" y="41"/>
                    </a:lnTo>
                    <a:lnTo>
                      <a:pt x="27" y="41"/>
                    </a:lnTo>
                    <a:lnTo>
                      <a:pt x="27" y="39"/>
                    </a:lnTo>
                    <a:lnTo>
                      <a:pt x="26" y="39"/>
                    </a:lnTo>
                    <a:lnTo>
                      <a:pt x="24" y="45"/>
                    </a:lnTo>
                    <a:lnTo>
                      <a:pt x="24" y="47"/>
                    </a:lnTo>
                    <a:lnTo>
                      <a:pt x="24" y="49"/>
                    </a:lnTo>
                    <a:lnTo>
                      <a:pt x="23" y="52"/>
                    </a:lnTo>
                    <a:lnTo>
                      <a:pt x="20" y="52"/>
                    </a:lnTo>
                    <a:lnTo>
                      <a:pt x="19" y="52"/>
                    </a:lnTo>
                    <a:lnTo>
                      <a:pt x="19" y="56"/>
                    </a:lnTo>
                    <a:lnTo>
                      <a:pt x="16" y="60"/>
                    </a:lnTo>
                    <a:lnTo>
                      <a:pt x="17" y="70"/>
                    </a:lnTo>
                    <a:lnTo>
                      <a:pt x="16" y="70"/>
                    </a:lnTo>
                    <a:lnTo>
                      <a:pt x="17" y="75"/>
                    </a:lnTo>
                    <a:lnTo>
                      <a:pt x="17" y="81"/>
                    </a:lnTo>
                    <a:lnTo>
                      <a:pt x="15" y="85"/>
                    </a:lnTo>
                    <a:lnTo>
                      <a:pt x="15" y="89"/>
                    </a:lnTo>
                    <a:lnTo>
                      <a:pt x="12" y="89"/>
                    </a:lnTo>
                    <a:lnTo>
                      <a:pt x="15" y="96"/>
                    </a:lnTo>
                    <a:lnTo>
                      <a:pt x="15" y="103"/>
                    </a:lnTo>
                    <a:lnTo>
                      <a:pt x="16" y="104"/>
                    </a:lnTo>
                    <a:lnTo>
                      <a:pt x="15" y="113"/>
                    </a:lnTo>
                    <a:lnTo>
                      <a:pt x="12" y="113"/>
                    </a:lnTo>
                    <a:lnTo>
                      <a:pt x="9" y="113"/>
                    </a:lnTo>
                    <a:lnTo>
                      <a:pt x="9" y="115"/>
                    </a:lnTo>
                    <a:lnTo>
                      <a:pt x="8" y="118"/>
                    </a:lnTo>
                    <a:lnTo>
                      <a:pt x="3" y="118"/>
                    </a:lnTo>
                    <a:lnTo>
                      <a:pt x="1" y="113"/>
                    </a:lnTo>
                    <a:lnTo>
                      <a:pt x="0" y="113"/>
                    </a:lnTo>
                    <a:lnTo>
                      <a:pt x="0" y="111"/>
                    </a:lnTo>
                    <a:lnTo>
                      <a:pt x="0" y="113"/>
                    </a:lnTo>
                    <a:lnTo>
                      <a:pt x="1" y="122"/>
                    </a:lnTo>
                    <a:lnTo>
                      <a:pt x="3" y="127"/>
                    </a:lnTo>
                    <a:lnTo>
                      <a:pt x="4" y="127"/>
                    </a:lnTo>
                    <a:lnTo>
                      <a:pt x="8" y="130"/>
                    </a:lnTo>
                    <a:lnTo>
                      <a:pt x="8" y="127"/>
                    </a:lnTo>
                    <a:lnTo>
                      <a:pt x="9" y="127"/>
                    </a:lnTo>
                    <a:lnTo>
                      <a:pt x="11" y="127"/>
                    </a:lnTo>
                    <a:lnTo>
                      <a:pt x="11" y="130"/>
                    </a:lnTo>
                    <a:lnTo>
                      <a:pt x="9" y="133"/>
                    </a:lnTo>
                    <a:lnTo>
                      <a:pt x="12" y="137"/>
                    </a:lnTo>
                    <a:lnTo>
                      <a:pt x="12" y="138"/>
                    </a:lnTo>
                    <a:lnTo>
                      <a:pt x="13" y="141"/>
                    </a:lnTo>
                    <a:lnTo>
                      <a:pt x="12" y="142"/>
                    </a:lnTo>
                    <a:lnTo>
                      <a:pt x="15" y="142"/>
                    </a:lnTo>
                    <a:lnTo>
                      <a:pt x="15" y="146"/>
                    </a:lnTo>
                    <a:lnTo>
                      <a:pt x="15" y="149"/>
                    </a:lnTo>
                    <a:lnTo>
                      <a:pt x="13" y="149"/>
                    </a:lnTo>
                    <a:lnTo>
                      <a:pt x="12" y="153"/>
                    </a:lnTo>
                    <a:lnTo>
                      <a:pt x="13" y="156"/>
                    </a:lnTo>
                    <a:lnTo>
                      <a:pt x="15" y="160"/>
                    </a:lnTo>
                    <a:lnTo>
                      <a:pt x="16" y="164"/>
                    </a:lnTo>
                    <a:lnTo>
                      <a:pt x="22" y="175"/>
                    </a:lnTo>
                    <a:lnTo>
                      <a:pt x="24" y="175"/>
                    </a:lnTo>
                    <a:lnTo>
                      <a:pt x="24" y="179"/>
                    </a:lnTo>
                    <a:lnTo>
                      <a:pt x="26" y="179"/>
                    </a:lnTo>
                    <a:lnTo>
                      <a:pt x="26" y="182"/>
                    </a:lnTo>
                    <a:lnTo>
                      <a:pt x="28" y="183"/>
                    </a:lnTo>
                    <a:lnTo>
                      <a:pt x="28" y="187"/>
                    </a:lnTo>
                    <a:lnTo>
                      <a:pt x="32" y="194"/>
                    </a:lnTo>
                    <a:lnTo>
                      <a:pt x="35" y="198"/>
                    </a:lnTo>
                    <a:lnTo>
                      <a:pt x="35" y="201"/>
                    </a:lnTo>
                    <a:lnTo>
                      <a:pt x="35" y="202"/>
                    </a:lnTo>
                    <a:lnTo>
                      <a:pt x="39" y="202"/>
                    </a:lnTo>
                    <a:lnTo>
                      <a:pt x="41" y="205"/>
                    </a:lnTo>
                    <a:lnTo>
                      <a:pt x="41" y="206"/>
                    </a:lnTo>
                    <a:lnTo>
                      <a:pt x="43" y="209"/>
                    </a:lnTo>
                    <a:lnTo>
                      <a:pt x="43" y="211"/>
                    </a:lnTo>
                    <a:lnTo>
                      <a:pt x="45" y="211"/>
                    </a:lnTo>
                    <a:lnTo>
                      <a:pt x="45" y="215"/>
                    </a:lnTo>
                    <a:lnTo>
                      <a:pt x="43" y="215"/>
                    </a:lnTo>
                    <a:lnTo>
                      <a:pt x="45" y="220"/>
                    </a:lnTo>
                    <a:lnTo>
                      <a:pt x="43" y="220"/>
                    </a:lnTo>
                    <a:lnTo>
                      <a:pt x="41" y="224"/>
                    </a:lnTo>
                    <a:lnTo>
                      <a:pt x="43" y="224"/>
                    </a:lnTo>
                    <a:lnTo>
                      <a:pt x="45" y="228"/>
                    </a:lnTo>
                    <a:lnTo>
                      <a:pt x="46" y="228"/>
                    </a:lnTo>
                    <a:lnTo>
                      <a:pt x="47" y="232"/>
                    </a:lnTo>
                    <a:lnTo>
                      <a:pt x="46" y="232"/>
                    </a:lnTo>
                    <a:lnTo>
                      <a:pt x="50" y="239"/>
                    </a:lnTo>
                    <a:lnTo>
                      <a:pt x="49" y="240"/>
                    </a:lnTo>
                    <a:lnTo>
                      <a:pt x="50" y="240"/>
                    </a:lnTo>
                    <a:lnTo>
                      <a:pt x="50" y="247"/>
                    </a:lnTo>
                    <a:lnTo>
                      <a:pt x="51" y="249"/>
                    </a:lnTo>
                    <a:lnTo>
                      <a:pt x="51" y="245"/>
                    </a:lnTo>
                    <a:lnTo>
                      <a:pt x="54" y="240"/>
                    </a:lnTo>
                    <a:lnTo>
                      <a:pt x="54" y="239"/>
                    </a:lnTo>
                    <a:lnTo>
                      <a:pt x="57" y="236"/>
                    </a:lnTo>
                    <a:lnTo>
                      <a:pt x="57" y="240"/>
                    </a:lnTo>
                    <a:lnTo>
                      <a:pt x="58" y="240"/>
                    </a:lnTo>
                    <a:lnTo>
                      <a:pt x="58" y="245"/>
                    </a:lnTo>
                    <a:lnTo>
                      <a:pt x="58" y="249"/>
                    </a:lnTo>
                    <a:lnTo>
                      <a:pt x="57" y="251"/>
                    </a:lnTo>
                    <a:lnTo>
                      <a:pt x="55" y="255"/>
                    </a:lnTo>
                    <a:lnTo>
                      <a:pt x="54" y="258"/>
                    </a:lnTo>
                    <a:lnTo>
                      <a:pt x="50" y="255"/>
                    </a:lnTo>
                    <a:lnTo>
                      <a:pt x="50" y="258"/>
                    </a:lnTo>
                    <a:lnTo>
                      <a:pt x="50" y="260"/>
                    </a:lnTo>
                    <a:lnTo>
                      <a:pt x="49" y="264"/>
                    </a:lnTo>
                    <a:lnTo>
                      <a:pt x="45" y="264"/>
                    </a:lnTo>
                    <a:lnTo>
                      <a:pt x="47" y="264"/>
                    </a:lnTo>
                    <a:lnTo>
                      <a:pt x="47" y="266"/>
                    </a:lnTo>
                    <a:lnTo>
                      <a:pt x="46" y="270"/>
                    </a:lnTo>
                    <a:lnTo>
                      <a:pt x="47" y="275"/>
                    </a:lnTo>
                    <a:lnTo>
                      <a:pt x="45" y="281"/>
                    </a:lnTo>
                    <a:lnTo>
                      <a:pt x="46" y="285"/>
                    </a:lnTo>
                    <a:lnTo>
                      <a:pt x="45" y="290"/>
                    </a:lnTo>
                    <a:lnTo>
                      <a:pt x="47" y="298"/>
                    </a:lnTo>
                    <a:lnTo>
                      <a:pt x="46" y="305"/>
                    </a:lnTo>
                    <a:lnTo>
                      <a:pt x="45" y="305"/>
                    </a:lnTo>
                    <a:lnTo>
                      <a:pt x="45" y="302"/>
                    </a:lnTo>
                    <a:lnTo>
                      <a:pt x="43" y="302"/>
                    </a:lnTo>
                    <a:lnTo>
                      <a:pt x="41" y="302"/>
                    </a:lnTo>
                    <a:lnTo>
                      <a:pt x="39" y="302"/>
                    </a:lnTo>
                    <a:lnTo>
                      <a:pt x="39" y="306"/>
                    </a:lnTo>
                    <a:lnTo>
                      <a:pt x="39" y="310"/>
                    </a:lnTo>
                    <a:lnTo>
                      <a:pt x="38" y="306"/>
                    </a:lnTo>
                    <a:lnTo>
                      <a:pt x="35" y="306"/>
                    </a:lnTo>
                    <a:lnTo>
                      <a:pt x="34" y="310"/>
                    </a:lnTo>
                    <a:lnTo>
                      <a:pt x="31" y="313"/>
                    </a:lnTo>
                    <a:lnTo>
                      <a:pt x="32" y="314"/>
                    </a:lnTo>
                    <a:lnTo>
                      <a:pt x="30" y="318"/>
                    </a:lnTo>
                    <a:lnTo>
                      <a:pt x="32" y="324"/>
                    </a:lnTo>
                    <a:lnTo>
                      <a:pt x="32" y="329"/>
                    </a:lnTo>
                    <a:lnTo>
                      <a:pt x="32" y="332"/>
                    </a:lnTo>
                    <a:lnTo>
                      <a:pt x="34" y="333"/>
                    </a:lnTo>
                    <a:lnTo>
                      <a:pt x="34" y="336"/>
                    </a:lnTo>
                    <a:lnTo>
                      <a:pt x="35" y="339"/>
                    </a:lnTo>
                    <a:lnTo>
                      <a:pt x="35" y="340"/>
                    </a:lnTo>
                    <a:lnTo>
                      <a:pt x="39" y="347"/>
                    </a:lnTo>
                    <a:lnTo>
                      <a:pt x="41" y="348"/>
                    </a:lnTo>
                    <a:lnTo>
                      <a:pt x="41" y="351"/>
                    </a:lnTo>
                    <a:lnTo>
                      <a:pt x="43" y="351"/>
                    </a:lnTo>
                    <a:lnTo>
                      <a:pt x="45" y="359"/>
                    </a:lnTo>
                    <a:lnTo>
                      <a:pt x="47" y="362"/>
                    </a:lnTo>
                    <a:lnTo>
                      <a:pt x="47" y="363"/>
                    </a:lnTo>
                    <a:lnTo>
                      <a:pt x="50" y="369"/>
                    </a:lnTo>
                    <a:lnTo>
                      <a:pt x="51" y="369"/>
                    </a:lnTo>
                    <a:lnTo>
                      <a:pt x="53" y="373"/>
                    </a:lnTo>
                    <a:lnTo>
                      <a:pt x="57" y="377"/>
                    </a:lnTo>
                    <a:lnTo>
                      <a:pt x="58" y="377"/>
                    </a:lnTo>
                    <a:lnTo>
                      <a:pt x="60" y="378"/>
                    </a:lnTo>
                    <a:lnTo>
                      <a:pt x="60" y="381"/>
                    </a:lnTo>
                    <a:lnTo>
                      <a:pt x="60" y="384"/>
                    </a:lnTo>
                    <a:lnTo>
                      <a:pt x="62" y="389"/>
                    </a:lnTo>
                    <a:lnTo>
                      <a:pt x="65" y="392"/>
                    </a:lnTo>
                    <a:lnTo>
                      <a:pt x="65" y="393"/>
                    </a:lnTo>
                    <a:lnTo>
                      <a:pt x="65" y="398"/>
                    </a:lnTo>
                    <a:lnTo>
                      <a:pt x="66" y="400"/>
                    </a:lnTo>
                    <a:lnTo>
                      <a:pt x="68" y="400"/>
                    </a:lnTo>
                    <a:lnTo>
                      <a:pt x="66" y="407"/>
                    </a:lnTo>
                    <a:lnTo>
                      <a:pt x="68" y="411"/>
                    </a:lnTo>
                    <a:lnTo>
                      <a:pt x="66" y="411"/>
                    </a:lnTo>
                    <a:lnTo>
                      <a:pt x="68" y="415"/>
                    </a:lnTo>
                    <a:lnTo>
                      <a:pt x="68" y="419"/>
                    </a:lnTo>
                    <a:lnTo>
                      <a:pt x="68" y="426"/>
                    </a:lnTo>
                    <a:lnTo>
                      <a:pt x="68" y="432"/>
                    </a:lnTo>
                    <a:lnTo>
                      <a:pt x="65" y="432"/>
                    </a:lnTo>
                    <a:lnTo>
                      <a:pt x="65" y="436"/>
                    </a:lnTo>
                    <a:lnTo>
                      <a:pt x="65" y="440"/>
                    </a:lnTo>
                    <a:lnTo>
                      <a:pt x="68" y="445"/>
                    </a:lnTo>
                    <a:lnTo>
                      <a:pt x="68" y="447"/>
                    </a:lnTo>
                    <a:lnTo>
                      <a:pt x="68" y="453"/>
                    </a:lnTo>
                    <a:lnTo>
                      <a:pt x="69" y="453"/>
                    </a:lnTo>
                    <a:lnTo>
                      <a:pt x="69" y="459"/>
                    </a:lnTo>
                    <a:lnTo>
                      <a:pt x="72" y="459"/>
                    </a:lnTo>
                    <a:lnTo>
                      <a:pt x="72" y="463"/>
                    </a:lnTo>
                    <a:lnTo>
                      <a:pt x="73" y="463"/>
                    </a:lnTo>
                    <a:lnTo>
                      <a:pt x="74" y="468"/>
                    </a:lnTo>
                    <a:lnTo>
                      <a:pt x="76" y="468"/>
                    </a:lnTo>
                    <a:lnTo>
                      <a:pt x="76" y="472"/>
                    </a:lnTo>
                    <a:lnTo>
                      <a:pt x="76" y="477"/>
                    </a:lnTo>
                    <a:lnTo>
                      <a:pt x="76" y="478"/>
                    </a:lnTo>
                    <a:lnTo>
                      <a:pt x="76" y="485"/>
                    </a:lnTo>
                    <a:lnTo>
                      <a:pt x="78" y="487"/>
                    </a:lnTo>
                    <a:lnTo>
                      <a:pt x="78" y="489"/>
                    </a:lnTo>
                    <a:lnTo>
                      <a:pt x="78" y="493"/>
                    </a:lnTo>
                    <a:lnTo>
                      <a:pt x="83" y="493"/>
                    </a:lnTo>
                    <a:lnTo>
                      <a:pt x="80" y="500"/>
                    </a:lnTo>
                    <a:lnTo>
                      <a:pt x="80" y="501"/>
                    </a:lnTo>
                    <a:lnTo>
                      <a:pt x="84" y="504"/>
                    </a:lnTo>
                    <a:lnTo>
                      <a:pt x="83" y="511"/>
                    </a:lnTo>
                    <a:lnTo>
                      <a:pt x="84" y="512"/>
                    </a:lnTo>
                    <a:lnTo>
                      <a:pt x="85" y="512"/>
                    </a:lnTo>
                    <a:lnTo>
                      <a:pt x="84" y="519"/>
                    </a:lnTo>
                    <a:lnTo>
                      <a:pt x="84" y="520"/>
                    </a:lnTo>
                    <a:lnTo>
                      <a:pt x="83" y="526"/>
                    </a:lnTo>
                    <a:lnTo>
                      <a:pt x="78" y="526"/>
                    </a:lnTo>
                    <a:lnTo>
                      <a:pt x="78" y="531"/>
                    </a:lnTo>
                    <a:lnTo>
                      <a:pt x="76" y="534"/>
                    </a:lnTo>
                    <a:lnTo>
                      <a:pt x="74" y="535"/>
                    </a:lnTo>
                    <a:lnTo>
                      <a:pt x="74" y="541"/>
                    </a:lnTo>
                    <a:lnTo>
                      <a:pt x="72" y="542"/>
                    </a:lnTo>
                    <a:lnTo>
                      <a:pt x="72" y="545"/>
                    </a:lnTo>
                    <a:lnTo>
                      <a:pt x="72" y="549"/>
                    </a:lnTo>
                    <a:lnTo>
                      <a:pt x="69" y="557"/>
                    </a:lnTo>
                    <a:lnTo>
                      <a:pt x="68" y="560"/>
                    </a:lnTo>
                    <a:lnTo>
                      <a:pt x="66" y="561"/>
                    </a:lnTo>
                    <a:lnTo>
                      <a:pt x="64" y="564"/>
                    </a:lnTo>
                    <a:lnTo>
                      <a:pt x="62" y="565"/>
                    </a:lnTo>
                    <a:lnTo>
                      <a:pt x="61" y="564"/>
                    </a:lnTo>
                    <a:lnTo>
                      <a:pt x="60" y="568"/>
                    </a:lnTo>
                    <a:lnTo>
                      <a:pt x="61" y="571"/>
                    </a:lnTo>
                    <a:lnTo>
                      <a:pt x="60" y="575"/>
                    </a:lnTo>
                    <a:lnTo>
                      <a:pt x="58" y="575"/>
                    </a:lnTo>
                    <a:lnTo>
                      <a:pt x="58" y="576"/>
                    </a:lnTo>
                    <a:lnTo>
                      <a:pt x="57" y="576"/>
                    </a:lnTo>
                    <a:lnTo>
                      <a:pt x="54" y="583"/>
                    </a:lnTo>
                    <a:lnTo>
                      <a:pt x="53" y="584"/>
                    </a:lnTo>
                    <a:lnTo>
                      <a:pt x="54" y="587"/>
                    </a:lnTo>
                    <a:lnTo>
                      <a:pt x="54" y="591"/>
                    </a:lnTo>
                    <a:lnTo>
                      <a:pt x="54" y="594"/>
                    </a:lnTo>
                    <a:lnTo>
                      <a:pt x="53" y="598"/>
                    </a:lnTo>
                    <a:lnTo>
                      <a:pt x="51" y="599"/>
                    </a:lnTo>
                    <a:lnTo>
                      <a:pt x="53" y="599"/>
                    </a:lnTo>
                    <a:lnTo>
                      <a:pt x="53" y="602"/>
                    </a:lnTo>
                    <a:lnTo>
                      <a:pt x="50" y="613"/>
                    </a:lnTo>
                    <a:lnTo>
                      <a:pt x="47" y="625"/>
                    </a:lnTo>
                    <a:lnTo>
                      <a:pt x="46" y="625"/>
                    </a:lnTo>
                    <a:lnTo>
                      <a:pt x="45" y="627"/>
                    </a:lnTo>
                    <a:lnTo>
                      <a:pt x="46" y="627"/>
                    </a:lnTo>
                    <a:lnTo>
                      <a:pt x="45" y="629"/>
                    </a:lnTo>
                    <a:lnTo>
                      <a:pt x="43" y="629"/>
                    </a:lnTo>
                    <a:lnTo>
                      <a:pt x="45" y="634"/>
                    </a:lnTo>
                    <a:lnTo>
                      <a:pt x="45" y="632"/>
                    </a:lnTo>
                    <a:lnTo>
                      <a:pt x="46" y="632"/>
                    </a:lnTo>
                    <a:lnTo>
                      <a:pt x="45" y="634"/>
                    </a:lnTo>
                    <a:lnTo>
                      <a:pt x="43" y="634"/>
                    </a:lnTo>
                    <a:lnTo>
                      <a:pt x="43" y="638"/>
                    </a:lnTo>
                    <a:lnTo>
                      <a:pt x="43" y="636"/>
                    </a:lnTo>
                    <a:lnTo>
                      <a:pt x="45" y="638"/>
                    </a:lnTo>
                    <a:lnTo>
                      <a:pt x="43" y="638"/>
                    </a:lnTo>
                    <a:lnTo>
                      <a:pt x="43" y="640"/>
                    </a:lnTo>
                    <a:lnTo>
                      <a:pt x="43" y="642"/>
                    </a:lnTo>
                    <a:lnTo>
                      <a:pt x="41" y="642"/>
                    </a:lnTo>
                    <a:lnTo>
                      <a:pt x="41" y="646"/>
                    </a:lnTo>
                    <a:lnTo>
                      <a:pt x="45" y="646"/>
                    </a:lnTo>
                    <a:lnTo>
                      <a:pt x="41" y="649"/>
                    </a:lnTo>
                    <a:lnTo>
                      <a:pt x="39" y="649"/>
                    </a:lnTo>
                    <a:lnTo>
                      <a:pt x="39" y="657"/>
                    </a:lnTo>
                    <a:lnTo>
                      <a:pt x="38" y="663"/>
                    </a:lnTo>
                    <a:lnTo>
                      <a:pt x="36" y="668"/>
                    </a:lnTo>
                    <a:lnTo>
                      <a:pt x="36" y="669"/>
                    </a:lnTo>
                    <a:lnTo>
                      <a:pt x="35" y="669"/>
                    </a:lnTo>
                    <a:lnTo>
                      <a:pt x="36" y="674"/>
                    </a:lnTo>
                    <a:lnTo>
                      <a:pt x="38" y="678"/>
                    </a:lnTo>
                    <a:lnTo>
                      <a:pt x="36" y="678"/>
                    </a:lnTo>
                    <a:lnTo>
                      <a:pt x="35" y="678"/>
                    </a:lnTo>
                    <a:lnTo>
                      <a:pt x="35" y="680"/>
                    </a:lnTo>
                    <a:lnTo>
                      <a:pt x="38" y="678"/>
                    </a:lnTo>
                    <a:lnTo>
                      <a:pt x="36" y="683"/>
                    </a:lnTo>
                    <a:lnTo>
                      <a:pt x="35" y="683"/>
                    </a:lnTo>
                    <a:lnTo>
                      <a:pt x="35" y="687"/>
                    </a:lnTo>
                    <a:lnTo>
                      <a:pt x="34" y="691"/>
                    </a:lnTo>
                    <a:lnTo>
                      <a:pt x="32" y="695"/>
                    </a:lnTo>
                    <a:lnTo>
                      <a:pt x="32" y="698"/>
                    </a:lnTo>
                    <a:lnTo>
                      <a:pt x="32" y="702"/>
                    </a:lnTo>
                    <a:lnTo>
                      <a:pt x="32" y="707"/>
                    </a:lnTo>
                    <a:lnTo>
                      <a:pt x="32" y="710"/>
                    </a:lnTo>
                    <a:lnTo>
                      <a:pt x="32" y="713"/>
                    </a:lnTo>
                    <a:lnTo>
                      <a:pt x="32" y="707"/>
                    </a:lnTo>
                    <a:lnTo>
                      <a:pt x="31" y="707"/>
                    </a:lnTo>
                    <a:lnTo>
                      <a:pt x="34" y="722"/>
                    </a:lnTo>
                    <a:lnTo>
                      <a:pt x="35" y="728"/>
                    </a:lnTo>
                    <a:lnTo>
                      <a:pt x="35" y="729"/>
                    </a:lnTo>
                    <a:lnTo>
                      <a:pt x="36" y="729"/>
                    </a:lnTo>
                    <a:lnTo>
                      <a:pt x="36" y="732"/>
                    </a:lnTo>
                    <a:lnTo>
                      <a:pt x="39" y="733"/>
                    </a:lnTo>
                    <a:lnTo>
                      <a:pt x="39" y="732"/>
                    </a:lnTo>
                    <a:lnTo>
                      <a:pt x="39" y="729"/>
                    </a:lnTo>
                    <a:lnTo>
                      <a:pt x="41" y="728"/>
                    </a:lnTo>
                    <a:lnTo>
                      <a:pt x="39" y="725"/>
                    </a:lnTo>
                    <a:lnTo>
                      <a:pt x="39" y="722"/>
                    </a:lnTo>
                    <a:lnTo>
                      <a:pt x="41" y="721"/>
                    </a:lnTo>
                    <a:lnTo>
                      <a:pt x="41" y="722"/>
                    </a:lnTo>
                    <a:lnTo>
                      <a:pt x="43" y="721"/>
                    </a:lnTo>
                    <a:lnTo>
                      <a:pt x="45" y="721"/>
                    </a:lnTo>
                    <a:lnTo>
                      <a:pt x="47" y="721"/>
                    </a:lnTo>
                    <a:lnTo>
                      <a:pt x="47" y="717"/>
                    </a:lnTo>
                    <a:lnTo>
                      <a:pt x="47" y="718"/>
                    </a:lnTo>
                    <a:lnTo>
                      <a:pt x="49" y="718"/>
                    </a:lnTo>
                    <a:lnTo>
                      <a:pt x="47" y="721"/>
                    </a:lnTo>
                    <a:lnTo>
                      <a:pt x="47" y="725"/>
                    </a:lnTo>
                    <a:lnTo>
                      <a:pt x="49" y="725"/>
                    </a:lnTo>
                    <a:lnTo>
                      <a:pt x="50" y="722"/>
                    </a:lnTo>
                    <a:lnTo>
                      <a:pt x="50" y="725"/>
                    </a:lnTo>
                    <a:lnTo>
                      <a:pt x="50" y="728"/>
                    </a:lnTo>
                    <a:lnTo>
                      <a:pt x="51" y="725"/>
                    </a:lnTo>
                    <a:lnTo>
                      <a:pt x="51" y="728"/>
                    </a:lnTo>
                    <a:lnTo>
                      <a:pt x="51" y="733"/>
                    </a:lnTo>
                    <a:lnTo>
                      <a:pt x="53" y="733"/>
                    </a:lnTo>
                    <a:lnTo>
                      <a:pt x="53" y="736"/>
                    </a:lnTo>
                    <a:lnTo>
                      <a:pt x="53" y="737"/>
                    </a:lnTo>
                    <a:lnTo>
                      <a:pt x="54" y="737"/>
                    </a:lnTo>
                    <a:lnTo>
                      <a:pt x="54" y="740"/>
                    </a:lnTo>
                    <a:lnTo>
                      <a:pt x="57" y="737"/>
                    </a:lnTo>
                    <a:lnTo>
                      <a:pt x="58" y="737"/>
                    </a:lnTo>
                    <a:lnTo>
                      <a:pt x="60" y="744"/>
                    </a:lnTo>
                    <a:lnTo>
                      <a:pt x="62" y="747"/>
                    </a:lnTo>
                    <a:lnTo>
                      <a:pt x="62" y="744"/>
                    </a:lnTo>
                    <a:lnTo>
                      <a:pt x="62" y="751"/>
                    </a:lnTo>
                    <a:lnTo>
                      <a:pt x="61" y="752"/>
                    </a:lnTo>
                    <a:lnTo>
                      <a:pt x="62" y="756"/>
                    </a:lnTo>
                    <a:lnTo>
                      <a:pt x="65" y="759"/>
                    </a:lnTo>
                    <a:lnTo>
                      <a:pt x="65" y="756"/>
                    </a:lnTo>
                    <a:lnTo>
                      <a:pt x="65" y="755"/>
                    </a:lnTo>
                    <a:lnTo>
                      <a:pt x="65" y="756"/>
                    </a:lnTo>
                    <a:lnTo>
                      <a:pt x="68" y="756"/>
                    </a:lnTo>
                    <a:lnTo>
                      <a:pt x="68" y="759"/>
                    </a:lnTo>
                    <a:lnTo>
                      <a:pt x="70" y="763"/>
                    </a:lnTo>
                    <a:lnTo>
                      <a:pt x="69" y="763"/>
                    </a:lnTo>
                    <a:lnTo>
                      <a:pt x="72" y="763"/>
                    </a:lnTo>
                    <a:lnTo>
                      <a:pt x="72" y="767"/>
                    </a:lnTo>
                    <a:lnTo>
                      <a:pt x="72" y="771"/>
                    </a:lnTo>
                    <a:lnTo>
                      <a:pt x="73" y="774"/>
                    </a:lnTo>
                    <a:lnTo>
                      <a:pt x="72" y="778"/>
                    </a:lnTo>
                    <a:lnTo>
                      <a:pt x="76" y="782"/>
                    </a:lnTo>
                    <a:lnTo>
                      <a:pt x="78" y="785"/>
                    </a:lnTo>
                    <a:lnTo>
                      <a:pt x="78" y="782"/>
                    </a:lnTo>
                    <a:lnTo>
                      <a:pt x="78" y="778"/>
                    </a:lnTo>
                    <a:lnTo>
                      <a:pt x="80" y="778"/>
                    </a:lnTo>
                    <a:lnTo>
                      <a:pt x="80" y="782"/>
                    </a:lnTo>
                    <a:lnTo>
                      <a:pt x="84" y="778"/>
                    </a:lnTo>
                    <a:lnTo>
                      <a:pt x="83" y="782"/>
                    </a:lnTo>
                    <a:lnTo>
                      <a:pt x="80" y="785"/>
                    </a:lnTo>
                    <a:lnTo>
                      <a:pt x="80" y="786"/>
                    </a:lnTo>
                    <a:lnTo>
                      <a:pt x="83" y="791"/>
                    </a:lnTo>
                    <a:lnTo>
                      <a:pt x="83" y="793"/>
                    </a:lnTo>
                    <a:lnTo>
                      <a:pt x="84" y="791"/>
                    </a:lnTo>
                    <a:lnTo>
                      <a:pt x="84" y="793"/>
                    </a:lnTo>
                    <a:lnTo>
                      <a:pt x="84" y="791"/>
                    </a:lnTo>
                    <a:lnTo>
                      <a:pt x="85" y="791"/>
                    </a:lnTo>
                    <a:lnTo>
                      <a:pt x="85" y="793"/>
                    </a:lnTo>
                    <a:lnTo>
                      <a:pt x="89" y="793"/>
                    </a:lnTo>
                    <a:lnTo>
                      <a:pt x="85" y="797"/>
                    </a:lnTo>
                    <a:lnTo>
                      <a:pt x="85" y="804"/>
                    </a:lnTo>
                    <a:lnTo>
                      <a:pt x="87" y="806"/>
                    </a:lnTo>
                    <a:lnTo>
                      <a:pt x="85" y="806"/>
                    </a:lnTo>
                    <a:lnTo>
                      <a:pt x="85" y="808"/>
                    </a:lnTo>
                    <a:lnTo>
                      <a:pt x="85" y="810"/>
                    </a:lnTo>
                    <a:lnTo>
                      <a:pt x="89" y="810"/>
                    </a:lnTo>
                    <a:lnTo>
                      <a:pt x="91" y="816"/>
                    </a:lnTo>
                    <a:lnTo>
                      <a:pt x="92" y="816"/>
                    </a:lnTo>
                    <a:lnTo>
                      <a:pt x="93" y="816"/>
                    </a:lnTo>
                    <a:lnTo>
                      <a:pt x="95" y="816"/>
                    </a:lnTo>
                    <a:lnTo>
                      <a:pt x="95" y="821"/>
                    </a:lnTo>
                    <a:lnTo>
                      <a:pt x="96" y="821"/>
                    </a:lnTo>
                    <a:lnTo>
                      <a:pt x="96" y="825"/>
                    </a:lnTo>
                    <a:lnTo>
                      <a:pt x="100" y="829"/>
                    </a:lnTo>
                    <a:lnTo>
                      <a:pt x="102" y="829"/>
                    </a:lnTo>
                    <a:lnTo>
                      <a:pt x="100" y="829"/>
                    </a:lnTo>
                    <a:lnTo>
                      <a:pt x="102" y="831"/>
                    </a:lnTo>
                    <a:lnTo>
                      <a:pt x="102" y="835"/>
                    </a:lnTo>
                    <a:lnTo>
                      <a:pt x="104" y="829"/>
                    </a:lnTo>
                    <a:lnTo>
                      <a:pt x="104" y="825"/>
                    </a:lnTo>
                    <a:lnTo>
                      <a:pt x="104" y="821"/>
                    </a:lnTo>
                    <a:lnTo>
                      <a:pt x="104" y="819"/>
                    </a:lnTo>
                    <a:lnTo>
                      <a:pt x="106" y="816"/>
                    </a:lnTo>
                    <a:lnTo>
                      <a:pt x="107" y="819"/>
                    </a:lnTo>
                    <a:lnTo>
                      <a:pt x="108" y="819"/>
                    </a:lnTo>
                    <a:lnTo>
                      <a:pt x="110" y="825"/>
                    </a:lnTo>
                    <a:lnTo>
                      <a:pt x="111" y="827"/>
                    </a:lnTo>
                    <a:lnTo>
                      <a:pt x="114" y="829"/>
                    </a:lnTo>
                    <a:lnTo>
                      <a:pt x="116" y="829"/>
                    </a:lnTo>
                    <a:lnTo>
                      <a:pt x="118" y="829"/>
                    </a:lnTo>
                    <a:lnTo>
                      <a:pt x="123" y="831"/>
                    </a:lnTo>
                    <a:lnTo>
                      <a:pt x="126" y="829"/>
                    </a:lnTo>
                    <a:lnTo>
                      <a:pt x="126" y="831"/>
                    </a:lnTo>
                    <a:lnTo>
                      <a:pt x="127" y="831"/>
                    </a:lnTo>
                    <a:lnTo>
                      <a:pt x="129" y="835"/>
                    </a:lnTo>
                    <a:lnTo>
                      <a:pt x="129" y="838"/>
                    </a:lnTo>
                    <a:lnTo>
                      <a:pt x="129" y="842"/>
                    </a:lnTo>
                    <a:lnTo>
                      <a:pt x="129" y="844"/>
                    </a:lnTo>
                    <a:lnTo>
                      <a:pt x="129" y="842"/>
                    </a:lnTo>
                    <a:lnTo>
                      <a:pt x="133" y="844"/>
                    </a:lnTo>
                    <a:lnTo>
                      <a:pt x="133" y="842"/>
                    </a:lnTo>
                    <a:lnTo>
                      <a:pt x="135" y="842"/>
                    </a:lnTo>
                    <a:lnTo>
                      <a:pt x="138" y="842"/>
                    </a:lnTo>
                    <a:lnTo>
                      <a:pt x="138" y="848"/>
                    </a:lnTo>
                    <a:lnTo>
                      <a:pt x="137" y="850"/>
                    </a:lnTo>
                    <a:lnTo>
                      <a:pt x="138" y="852"/>
                    </a:lnTo>
                    <a:lnTo>
                      <a:pt x="138" y="857"/>
                    </a:lnTo>
                    <a:lnTo>
                      <a:pt x="138" y="861"/>
                    </a:lnTo>
                    <a:lnTo>
                      <a:pt x="138" y="863"/>
                    </a:lnTo>
                    <a:lnTo>
                      <a:pt x="135" y="865"/>
                    </a:lnTo>
                    <a:lnTo>
                      <a:pt x="133" y="871"/>
                    </a:lnTo>
                    <a:lnTo>
                      <a:pt x="134" y="875"/>
                    </a:lnTo>
                    <a:lnTo>
                      <a:pt x="137" y="875"/>
                    </a:lnTo>
                    <a:lnTo>
                      <a:pt x="139" y="882"/>
                    </a:lnTo>
                    <a:lnTo>
                      <a:pt x="142" y="878"/>
                    </a:lnTo>
                    <a:lnTo>
                      <a:pt x="144" y="871"/>
                    </a:lnTo>
                    <a:lnTo>
                      <a:pt x="146" y="871"/>
                    </a:lnTo>
                    <a:lnTo>
                      <a:pt x="150" y="870"/>
                    </a:lnTo>
                    <a:lnTo>
                      <a:pt x="152" y="870"/>
                    </a:lnTo>
                    <a:lnTo>
                      <a:pt x="154" y="865"/>
                    </a:lnTo>
                    <a:lnTo>
                      <a:pt x="157" y="865"/>
                    </a:lnTo>
                    <a:lnTo>
                      <a:pt x="158" y="870"/>
                    </a:lnTo>
                    <a:lnTo>
                      <a:pt x="160" y="870"/>
                    </a:lnTo>
                    <a:lnTo>
                      <a:pt x="160" y="871"/>
                    </a:lnTo>
                    <a:lnTo>
                      <a:pt x="161" y="871"/>
                    </a:lnTo>
                    <a:lnTo>
                      <a:pt x="164" y="874"/>
                    </a:lnTo>
                    <a:lnTo>
                      <a:pt x="165" y="874"/>
                    </a:lnTo>
                    <a:lnTo>
                      <a:pt x="165" y="871"/>
                    </a:lnTo>
                    <a:lnTo>
                      <a:pt x="169" y="870"/>
                    </a:lnTo>
                    <a:lnTo>
                      <a:pt x="169" y="861"/>
                    </a:lnTo>
                    <a:lnTo>
                      <a:pt x="173" y="852"/>
                    </a:lnTo>
                    <a:lnTo>
                      <a:pt x="175" y="844"/>
                    </a:lnTo>
                    <a:lnTo>
                      <a:pt x="169" y="840"/>
                    </a:lnTo>
                    <a:lnTo>
                      <a:pt x="167" y="835"/>
                    </a:lnTo>
                    <a:lnTo>
                      <a:pt x="164" y="831"/>
                    </a:lnTo>
                    <a:lnTo>
                      <a:pt x="162" y="829"/>
                    </a:lnTo>
                    <a:lnTo>
                      <a:pt x="154" y="810"/>
                    </a:lnTo>
                    <a:lnTo>
                      <a:pt x="149" y="806"/>
                    </a:lnTo>
                    <a:lnTo>
                      <a:pt x="145" y="804"/>
                    </a:lnTo>
                    <a:lnTo>
                      <a:pt x="144" y="806"/>
                    </a:lnTo>
                    <a:lnTo>
                      <a:pt x="146" y="806"/>
                    </a:lnTo>
                    <a:lnTo>
                      <a:pt x="146" y="808"/>
                    </a:lnTo>
                    <a:lnTo>
                      <a:pt x="145" y="808"/>
                    </a:lnTo>
                    <a:lnTo>
                      <a:pt x="144" y="806"/>
                    </a:lnTo>
                    <a:lnTo>
                      <a:pt x="142" y="808"/>
                    </a:lnTo>
                    <a:lnTo>
                      <a:pt x="137" y="808"/>
                    </a:lnTo>
                    <a:lnTo>
                      <a:pt x="135" y="810"/>
                    </a:lnTo>
                    <a:lnTo>
                      <a:pt x="134" y="810"/>
                    </a:lnTo>
                    <a:lnTo>
                      <a:pt x="129" y="804"/>
                    </a:lnTo>
                    <a:lnTo>
                      <a:pt x="127" y="804"/>
                    </a:lnTo>
                    <a:lnTo>
                      <a:pt x="120" y="786"/>
                    </a:lnTo>
                    <a:lnTo>
                      <a:pt x="119" y="791"/>
                    </a:lnTo>
                    <a:lnTo>
                      <a:pt x="118" y="793"/>
                    </a:lnTo>
                    <a:lnTo>
                      <a:pt x="115" y="793"/>
                    </a:lnTo>
                    <a:lnTo>
                      <a:pt x="115" y="791"/>
                    </a:lnTo>
                    <a:lnTo>
                      <a:pt x="114" y="791"/>
                    </a:lnTo>
                    <a:lnTo>
                      <a:pt x="111" y="786"/>
                    </a:lnTo>
                    <a:lnTo>
                      <a:pt x="114" y="786"/>
                    </a:lnTo>
                    <a:lnTo>
                      <a:pt x="111" y="785"/>
                    </a:lnTo>
                    <a:lnTo>
                      <a:pt x="111" y="781"/>
                    </a:lnTo>
                    <a:lnTo>
                      <a:pt x="108" y="781"/>
                    </a:lnTo>
                    <a:lnTo>
                      <a:pt x="107" y="778"/>
                    </a:lnTo>
                    <a:lnTo>
                      <a:pt x="106" y="771"/>
                    </a:lnTo>
                    <a:lnTo>
                      <a:pt x="104" y="770"/>
                    </a:lnTo>
                    <a:lnTo>
                      <a:pt x="103" y="763"/>
                    </a:lnTo>
                    <a:lnTo>
                      <a:pt x="103" y="756"/>
                    </a:lnTo>
                    <a:lnTo>
                      <a:pt x="104" y="756"/>
                    </a:lnTo>
                    <a:lnTo>
                      <a:pt x="106" y="752"/>
                    </a:lnTo>
                    <a:lnTo>
                      <a:pt x="107" y="752"/>
                    </a:lnTo>
                    <a:lnTo>
                      <a:pt x="108" y="752"/>
                    </a:lnTo>
                    <a:lnTo>
                      <a:pt x="108" y="756"/>
                    </a:lnTo>
                    <a:lnTo>
                      <a:pt x="108" y="763"/>
                    </a:lnTo>
                    <a:lnTo>
                      <a:pt x="108" y="766"/>
                    </a:lnTo>
                    <a:lnTo>
                      <a:pt x="107" y="770"/>
                    </a:lnTo>
                    <a:lnTo>
                      <a:pt x="108" y="767"/>
                    </a:lnTo>
                    <a:lnTo>
                      <a:pt x="111" y="767"/>
                    </a:lnTo>
                    <a:lnTo>
                      <a:pt x="114" y="782"/>
                    </a:lnTo>
                    <a:lnTo>
                      <a:pt x="114" y="785"/>
                    </a:lnTo>
                    <a:lnTo>
                      <a:pt x="114" y="786"/>
                    </a:lnTo>
                    <a:lnTo>
                      <a:pt x="115" y="786"/>
                    </a:lnTo>
                    <a:lnTo>
                      <a:pt x="119" y="791"/>
                    </a:lnTo>
                    <a:lnTo>
                      <a:pt x="119" y="786"/>
                    </a:lnTo>
                    <a:lnTo>
                      <a:pt x="116" y="782"/>
                    </a:lnTo>
                    <a:lnTo>
                      <a:pt x="114" y="771"/>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68" name="Freeform 352"/>
              <p:cNvSpPr>
                <a:spLocks/>
              </p:cNvSpPr>
              <p:nvPr/>
            </p:nvSpPr>
            <p:spPr bwMode="auto">
              <a:xfrm>
                <a:off x="3890" y="2365"/>
                <a:ext cx="79" cy="244"/>
              </a:xfrm>
              <a:custGeom>
                <a:avLst/>
                <a:gdLst/>
                <a:ahLst/>
                <a:cxnLst>
                  <a:cxn ang="0">
                    <a:pos x="37" y="672"/>
                  </a:cxn>
                  <a:cxn ang="0">
                    <a:pos x="30" y="665"/>
                  </a:cxn>
                  <a:cxn ang="0">
                    <a:pos x="23" y="622"/>
                  </a:cxn>
                  <a:cxn ang="0">
                    <a:pos x="8" y="628"/>
                  </a:cxn>
                  <a:cxn ang="0">
                    <a:pos x="2" y="603"/>
                  </a:cxn>
                  <a:cxn ang="0">
                    <a:pos x="0" y="576"/>
                  </a:cxn>
                  <a:cxn ang="0">
                    <a:pos x="2" y="558"/>
                  </a:cxn>
                  <a:cxn ang="0">
                    <a:pos x="6" y="549"/>
                  </a:cxn>
                  <a:cxn ang="0">
                    <a:pos x="14" y="527"/>
                  </a:cxn>
                  <a:cxn ang="0">
                    <a:pos x="17" y="509"/>
                  </a:cxn>
                  <a:cxn ang="0">
                    <a:pos x="25" y="478"/>
                  </a:cxn>
                  <a:cxn ang="0">
                    <a:pos x="30" y="452"/>
                  </a:cxn>
                  <a:cxn ang="0">
                    <a:pos x="30" y="422"/>
                  </a:cxn>
                  <a:cxn ang="0">
                    <a:pos x="30" y="385"/>
                  </a:cxn>
                  <a:cxn ang="0">
                    <a:pos x="44" y="374"/>
                  </a:cxn>
                  <a:cxn ang="0">
                    <a:pos x="67" y="376"/>
                  </a:cxn>
                  <a:cxn ang="0">
                    <a:pos x="65" y="404"/>
                  </a:cxn>
                  <a:cxn ang="0">
                    <a:pos x="63" y="422"/>
                  </a:cxn>
                  <a:cxn ang="0">
                    <a:pos x="84" y="427"/>
                  </a:cxn>
                  <a:cxn ang="0">
                    <a:pos x="101" y="427"/>
                  </a:cxn>
                  <a:cxn ang="0">
                    <a:pos x="106" y="431"/>
                  </a:cxn>
                  <a:cxn ang="0">
                    <a:pos x="107" y="431"/>
                  </a:cxn>
                  <a:cxn ang="0">
                    <a:pos x="114" y="441"/>
                  </a:cxn>
                  <a:cxn ang="0">
                    <a:pos x="114" y="440"/>
                  </a:cxn>
                  <a:cxn ang="0">
                    <a:pos x="120" y="441"/>
                  </a:cxn>
                  <a:cxn ang="0">
                    <a:pos x="121" y="452"/>
                  </a:cxn>
                  <a:cxn ang="0">
                    <a:pos x="128" y="450"/>
                  </a:cxn>
                  <a:cxn ang="0">
                    <a:pos x="137" y="471"/>
                  </a:cxn>
                  <a:cxn ang="0">
                    <a:pos x="132" y="431"/>
                  </a:cxn>
                  <a:cxn ang="0">
                    <a:pos x="125" y="408"/>
                  </a:cxn>
                  <a:cxn ang="0">
                    <a:pos x="120" y="385"/>
                  </a:cxn>
                  <a:cxn ang="0">
                    <a:pos x="125" y="363"/>
                  </a:cxn>
                  <a:cxn ang="0">
                    <a:pos x="143" y="329"/>
                  </a:cxn>
                  <a:cxn ang="0">
                    <a:pos x="162" y="317"/>
                  </a:cxn>
                  <a:cxn ang="0">
                    <a:pos x="175" y="322"/>
                  </a:cxn>
                  <a:cxn ang="0">
                    <a:pos x="187" y="318"/>
                  </a:cxn>
                  <a:cxn ang="0">
                    <a:pos x="202" y="317"/>
                  </a:cxn>
                  <a:cxn ang="0">
                    <a:pos x="214" y="325"/>
                  </a:cxn>
                  <a:cxn ang="0">
                    <a:pos x="227" y="322"/>
                  </a:cxn>
                  <a:cxn ang="0">
                    <a:pos x="233" y="303"/>
                  </a:cxn>
                  <a:cxn ang="0">
                    <a:pos x="237" y="284"/>
                  </a:cxn>
                  <a:cxn ang="0">
                    <a:pos x="237" y="264"/>
                  </a:cxn>
                  <a:cxn ang="0">
                    <a:pos x="237" y="244"/>
                  </a:cxn>
                  <a:cxn ang="0">
                    <a:pos x="231" y="223"/>
                  </a:cxn>
                  <a:cxn ang="0">
                    <a:pos x="208" y="183"/>
                  </a:cxn>
                  <a:cxn ang="0">
                    <a:pos x="208" y="141"/>
                  </a:cxn>
                  <a:cxn ang="0">
                    <a:pos x="187" y="105"/>
                  </a:cxn>
                  <a:cxn ang="0">
                    <a:pos x="164" y="82"/>
                  </a:cxn>
                  <a:cxn ang="0">
                    <a:pos x="144" y="104"/>
                  </a:cxn>
                  <a:cxn ang="0">
                    <a:pos x="126" y="115"/>
                  </a:cxn>
                  <a:cxn ang="0">
                    <a:pos x="115" y="100"/>
                  </a:cxn>
                  <a:cxn ang="0">
                    <a:pos x="101" y="104"/>
                  </a:cxn>
                  <a:cxn ang="0">
                    <a:pos x="88" y="115"/>
                  </a:cxn>
                  <a:cxn ang="0">
                    <a:pos x="79" y="127"/>
                  </a:cxn>
                  <a:cxn ang="0">
                    <a:pos x="69" y="134"/>
                  </a:cxn>
                  <a:cxn ang="0">
                    <a:pos x="69" y="115"/>
                  </a:cxn>
                  <a:cxn ang="0">
                    <a:pos x="75" y="92"/>
                  </a:cxn>
                  <a:cxn ang="0">
                    <a:pos x="75" y="72"/>
                  </a:cxn>
                  <a:cxn ang="0">
                    <a:pos x="79" y="47"/>
                  </a:cxn>
                  <a:cxn ang="0">
                    <a:pos x="78" y="17"/>
                  </a:cxn>
                  <a:cxn ang="0">
                    <a:pos x="63" y="15"/>
                  </a:cxn>
                  <a:cxn ang="0">
                    <a:pos x="50" y="15"/>
                  </a:cxn>
                </a:cxnLst>
                <a:rect l="0" t="0" r="r" b="b"/>
                <a:pathLst>
                  <a:path w="237" h="730">
                    <a:moveTo>
                      <a:pt x="48" y="730"/>
                    </a:moveTo>
                    <a:lnTo>
                      <a:pt x="45" y="711"/>
                    </a:lnTo>
                    <a:lnTo>
                      <a:pt x="42" y="692"/>
                    </a:lnTo>
                    <a:lnTo>
                      <a:pt x="41" y="681"/>
                    </a:lnTo>
                    <a:lnTo>
                      <a:pt x="40" y="676"/>
                    </a:lnTo>
                    <a:lnTo>
                      <a:pt x="38" y="672"/>
                    </a:lnTo>
                    <a:lnTo>
                      <a:pt x="36" y="672"/>
                    </a:lnTo>
                    <a:lnTo>
                      <a:pt x="37" y="672"/>
                    </a:lnTo>
                    <a:lnTo>
                      <a:pt x="38" y="672"/>
                    </a:lnTo>
                    <a:lnTo>
                      <a:pt x="38" y="676"/>
                    </a:lnTo>
                    <a:lnTo>
                      <a:pt x="38" y="677"/>
                    </a:lnTo>
                    <a:lnTo>
                      <a:pt x="36" y="676"/>
                    </a:lnTo>
                    <a:lnTo>
                      <a:pt x="34" y="676"/>
                    </a:lnTo>
                    <a:lnTo>
                      <a:pt x="34" y="669"/>
                    </a:lnTo>
                    <a:lnTo>
                      <a:pt x="30" y="666"/>
                    </a:lnTo>
                    <a:lnTo>
                      <a:pt x="30" y="665"/>
                    </a:lnTo>
                    <a:lnTo>
                      <a:pt x="29" y="647"/>
                    </a:lnTo>
                    <a:lnTo>
                      <a:pt x="29" y="642"/>
                    </a:lnTo>
                    <a:lnTo>
                      <a:pt x="29" y="637"/>
                    </a:lnTo>
                    <a:lnTo>
                      <a:pt x="29" y="635"/>
                    </a:lnTo>
                    <a:lnTo>
                      <a:pt x="27" y="631"/>
                    </a:lnTo>
                    <a:lnTo>
                      <a:pt x="27" y="627"/>
                    </a:lnTo>
                    <a:lnTo>
                      <a:pt x="26" y="622"/>
                    </a:lnTo>
                    <a:lnTo>
                      <a:pt x="23" y="622"/>
                    </a:lnTo>
                    <a:lnTo>
                      <a:pt x="21" y="622"/>
                    </a:lnTo>
                    <a:lnTo>
                      <a:pt x="19" y="622"/>
                    </a:lnTo>
                    <a:lnTo>
                      <a:pt x="18" y="624"/>
                    </a:lnTo>
                    <a:lnTo>
                      <a:pt x="14" y="624"/>
                    </a:lnTo>
                    <a:lnTo>
                      <a:pt x="12" y="627"/>
                    </a:lnTo>
                    <a:lnTo>
                      <a:pt x="10" y="628"/>
                    </a:lnTo>
                    <a:lnTo>
                      <a:pt x="8" y="628"/>
                    </a:lnTo>
                    <a:lnTo>
                      <a:pt x="6" y="627"/>
                    </a:lnTo>
                    <a:lnTo>
                      <a:pt x="4" y="627"/>
                    </a:lnTo>
                    <a:lnTo>
                      <a:pt x="3" y="627"/>
                    </a:lnTo>
                    <a:lnTo>
                      <a:pt x="3" y="622"/>
                    </a:lnTo>
                    <a:lnTo>
                      <a:pt x="6" y="616"/>
                    </a:lnTo>
                    <a:lnTo>
                      <a:pt x="4" y="612"/>
                    </a:lnTo>
                    <a:lnTo>
                      <a:pt x="2" y="608"/>
                    </a:lnTo>
                    <a:lnTo>
                      <a:pt x="2" y="603"/>
                    </a:lnTo>
                    <a:lnTo>
                      <a:pt x="2" y="601"/>
                    </a:lnTo>
                    <a:lnTo>
                      <a:pt x="0" y="595"/>
                    </a:lnTo>
                    <a:lnTo>
                      <a:pt x="0" y="593"/>
                    </a:lnTo>
                    <a:lnTo>
                      <a:pt x="2" y="588"/>
                    </a:lnTo>
                    <a:lnTo>
                      <a:pt x="0" y="582"/>
                    </a:lnTo>
                    <a:lnTo>
                      <a:pt x="2" y="580"/>
                    </a:lnTo>
                    <a:lnTo>
                      <a:pt x="0" y="578"/>
                    </a:lnTo>
                    <a:lnTo>
                      <a:pt x="0" y="576"/>
                    </a:lnTo>
                    <a:lnTo>
                      <a:pt x="2" y="569"/>
                    </a:lnTo>
                    <a:lnTo>
                      <a:pt x="3" y="569"/>
                    </a:lnTo>
                    <a:lnTo>
                      <a:pt x="3" y="568"/>
                    </a:lnTo>
                    <a:lnTo>
                      <a:pt x="2" y="568"/>
                    </a:lnTo>
                    <a:lnTo>
                      <a:pt x="2" y="565"/>
                    </a:lnTo>
                    <a:lnTo>
                      <a:pt x="0" y="558"/>
                    </a:lnTo>
                    <a:lnTo>
                      <a:pt x="2" y="558"/>
                    </a:lnTo>
                    <a:lnTo>
                      <a:pt x="3" y="558"/>
                    </a:lnTo>
                    <a:lnTo>
                      <a:pt x="6" y="558"/>
                    </a:lnTo>
                    <a:lnTo>
                      <a:pt x="6" y="557"/>
                    </a:lnTo>
                    <a:lnTo>
                      <a:pt x="3" y="554"/>
                    </a:lnTo>
                    <a:lnTo>
                      <a:pt x="3" y="553"/>
                    </a:lnTo>
                    <a:lnTo>
                      <a:pt x="4" y="553"/>
                    </a:lnTo>
                    <a:lnTo>
                      <a:pt x="3" y="550"/>
                    </a:lnTo>
                    <a:lnTo>
                      <a:pt x="6" y="549"/>
                    </a:lnTo>
                    <a:lnTo>
                      <a:pt x="6" y="542"/>
                    </a:lnTo>
                    <a:lnTo>
                      <a:pt x="8" y="542"/>
                    </a:lnTo>
                    <a:lnTo>
                      <a:pt x="8" y="539"/>
                    </a:lnTo>
                    <a:lnTo>
                      <a:pt x="10" y="534"/>
                    </a:lnTo>
                    <a:lnTo>
                      <a:pt x="10" y="531"/>
                    </a:lnTo>
                    <a:lnTo>
                      <a:pt x="12" y="530"/>
                    </a:lnTo>
                    <a:lnTo>
                      <a:pt x="12" y="531"/>
                    </a:lnTo>
                    <a:lnTo>
                      <a:pt x="14" y="527"/>
                    </a:lnTo>
                    <a:lnTo>
                      <a:pt x="12" y="524"/>
                    </a:lnTo>
                    <a:lnTo>
                      <a:pt x="14" y="520"/>
                    </a:lnTo>
                    <a:lnTo>
                      <a:pt x="12" y="519"/>
                    </a:lnTo>
                    <a:lnTo>
                      <a:pt x="12" y="515"/>
                    </a:lnTo>
                    <a:lnTo>
                      <a:pt x="14" y="509"/>
                    </a:lnTo>
                    <a:lnTo>
                      <a:pt x="14" y="508"/>
                    </a:lnTo>
                    <a:lnTo>
                      <a:pt x="15" y="509"/>
                    </a:lnTo>
                    <a:lnTo>
                      <a:pt x="17" y="509"/>
                    </a:lnTo>
                    <a:lnTo>
                      <a:pt x="17" y="508"/>
                    </a:lnTo>
                    <a:lnTo>
                      <a:pt x="15" y="504"/>
                    </a:lnTo>
                    <a:lnTo>
                      <a:pt x="15" y="501"/>
                    </a:lnTo>
                    <a:lnTo>
                      <a:pt x="18" y="497"/>
                    </a:lnTo>
                    <a:lnTo>
                      <a:pt x="18" y="490"/>
                    </a:lnTo>
                    <a:lnTo>
                      <a:pt x="21" y="479"/>
                    </a:lnTo>
                    <a:lnTo>
                      <a:pt x="23" y="478"/>
                    </a:lnTo>
                    <a:lnTo>
                      <a:pt x="25" y="478"/>
                    </a:lnTo>
                    <a:lnTo>
                      <a:pt x="23" y="475"/>
                    </a:lnTo>
                    <a:lnTo>
                      <a:pt x="25" y="475"/>
                    </a:lnTo>
                    <a:lnTo>
                      <a:pt x="23" y="474"/>
                    </a:lnTo>
                    <a:lnTo>
                      <a:pt x="25" y="471"/>
                    </a:lnTo>
                    <a:lnTo>
                      <a:pt x="25" y="470"/>
                    </a:lnTo>
                    <a:lnTo>
                      <a:pt x="27" y="463"/>
                    </a:lnTo>
                    <a:lnTo>
                      <a:pt x="30" y="456"/>
                    </a:lnTo>
                    <a:lnTo>
                      <a:pt x="30" y="452"/>
                    </a:lnTo>
                    <a:lnTo>
                      <a:pt x="31" y="452"/>
                    </a:lnTo>
                    <a:lnTo>
                      <a:pt x="31" y="448"/>
                    </a:lnTo>
                    <a:lnTo>
                      <a:pt x="30" y="446"/>
                    </a:lnTo>
                    <a:lnTo>
                      <a:pt x="31" y="441"/>
                    </a:lnTo>
                    <a:lnTo>
                      <a:pt x="30" y="436"/>
                    </a:lnTo>
                    <a:lnTo>
                      <a:pt x="30" y="431"/>
                    </a:lnTo>
                    <a:lnTo>
                      <a:pt x="30" y="427"/>
                    </a:lnTo>
                    <a:lnTo>
                      <a:pt x="30" y="422"/>
                    </a:lnTo>
                    <a:lnTo>
                      <a:pt x="30" y="418"/>
                    </a:lnTo>
                    <a:lnTo>
                      <a:pt x="33" y="410"/>
                    </a:lnTo>
                    <a:lnTo>
                      <a:pt x="34" y="404"/>
                    </a:lnTo>
                    <a:lnTo>
                      <a:pt x="36" y="399"/>
                    </a:lnTo>
                    <a:lnTo>
                      <a:pt x="34" y="397"/>
                    </a:lnTo>
                    <a:lnTo>
                      <a:pt x="34" y="393"/>
                    </a:lnTo>
                    <a:lnTo>
                      <a:pt x="31" y="391"/>
                    </a:lnTo>
                    <a:lnTo>
                      <a:pt x="30" y="385"/>
                    </a:lnTo>
                    <a:lnTo>
                      <a:pt x="29" y="385"/>
                    </a:lnTo>
                    <a:lnTo>
                      <a:pt x="31" y="382"/>
                    </a:lnTo>
                    <a:lnTo>
                      <a:pt x="31" y="380"/>
                    </a:lnTo>
                    <a:lnTo>
                      <a:pt x="33" y="380"/>
                    </a:lnTo>
                    <a:lnTo>
                      <a:pt x="34" y="378"/>
                    </a:lnTo>
                    <a:lnTo>
                      <a:pt x="41" y="374"/>
                    </a:lnTo>
                    <a:lnTo>
                      <a:pt x="41" y="371"/>
                    </a:lnTo>
                    <a:lnTo>
                      <a:pt x="44" y="374"/>
                    </a:lnTo>
                    <a:lnTo>
                      <a:pt x="53" y="371"/>
                    </a:lnTo>
                    <a:lnTo>
                      <a:pt x="53" y="370"/>
                    </a:lnTo>
                    <a:lnTo>
                      <a:pt x="54" y="367"/>
                    </a:lnTo>
                    <a:lnTo>
                      <a:pt x="53" y="371"/>
                    </a:lnTo>
                    <a:lnTo>
                      <a:pt x="56" y="371"/>
                    </a:lnTo>
                    <a:lnTo>
                      <a:pt x="65" y="374"/>
                    </a:lnTo>
                    <a:lnTo>
                      <a:pt x="67" y="374"/>
                    </a:lnTo>
                    <a:lnTo>
                      <a:pt x="67" y="376"/>
                    </a:lnTo>
                    <a:lnTo>
                      <a:pt x="67" y="380"/>
                    </a:lnTo>
                    <a:lnTo>
                      <a:pt x="67" y="385"/>
                    </a:lnTo>
                    <a:lnTo>
                      <a:pt x="65" y="385"/>
                    </a:lnTo>
                    <a:lnTo>
                      <a:pt x="67" y="391"/>
                    </a:lnTo>
                    <a:lnTo>
                      <a:pt x="63" y="397"/>
                    </a:lnTo>
                    <a:lnTo>
                      <a:pt x="65" y="399"/>
                    </a:lnTo>
                    <a:lnTo>
                      <a:pt x="67" y="401"/>
                    </a:lnTo>
                    <a:lnTo>
                      <a:pt x="65" y="404"/>
                    </a:lnTo>
                    <a:lnTo>
                      <a:pt x="64" y="404"/>
                    </a:lnTo>
                    <a:lnTo>
                      <a:pt x="63" y="406"/>
                    </a:lnTo>
                    <a:lnTo>
                      <a:pt x="64" y="410"/>
                    </a:lnTo>
                    <a:lnTo>
                      <a:pt x="65" y="412"/>
                    </a:lnTo>
                    <a:lnTo>
                      <a:pt x="64" y="418"/>
                    </a:lnTo>
                    <a:lnTo>
                      <a:pt x="63" y="418"/>
                    </a:lnTo>
                    <a:lnTo>
                      <a:pt x="63" y="421"/>
                    </a:lnTo>
                    <a:lnTo>
                      <a:pt x="63" y="422"/>
                    </a:lnTo>
                    <a:lnTo>
                      <a:pt x="65" y="422"/>
                    </a:lnTo>
                    <a:lnTo>
                      <a:pt x="67" y="422"/>
                    </a:lnTo>
                    <a:lnTo>
                      <a:pt x="65" y="427"/>
                    </a:lnTo>
                    <a:lnTo>
                      <a:pt x="67" y="427"/>
                    </a:lnTo>
                    <a:lnTo>
                      <a:pt x="67" y="425"/>
                    </a:lnTo>
                    <a:lnTo>
                      <a:pt x="71" y="422"/>
                    </a:lnTo>
                    <a:lnTo>
                      <a:pt x="78" y="422"/>
                    </a:lnTo>
                    <a:lnTo>
                      <a:pt x="84" y="427"/>
                    </a:lnTo>
                    <a:lnTo>
                      <a:pt x="86" y="425"/>
                    </a:lnTo>
                    <a:lnTo>
                      <a:pt x="88" y="425"/>
                    </a:lnTo>
                    <a:lnTo>
                      <a:pt x="90" y="422"/>
                    </a:lnTo>
                    <a:lnTo>
                      <a:pt x="92" y="422"/>
                    </a:lnTo>
                    <a:lnTo>
                      <a:pt x="94" y="421"/>
                    </a:lnTo>
                    <a:lnTo>
                      <a:pt x="95" y="421"/>
                    </a:lnTo>
                    <a:lnTo>
                      <a:pt x="99" y="422"/>
                    </a:lnTo>
                    <a:lnTo>
                      <a:pt x="101" y="427"/>
                    </a:lnTo>
                    <a:lnTo>
                      <a:pt x="102" y="427"/>
                    </a:lnTo>
                    <a:lnTo>
                      <a:pt x="101" y="429"/>
                    </a:lnTo>
                    <a:lnTo>
                      <a:pt x="103" y="431"/>
                    </a:lnTo>
                    <a:lnTo>
                      <a:pt x="103" y="427"/>
                    </a:lnTo>
                    <a:lnTo>
                      <a:pt x="103" y="431"/>
                    </a:lnTo>
                    <a:lnTo>
                      <a:pt x="106" y="431"/>
                    </a:lnTo>
                    <a:lnTo>
                      <a:pt x="106" y="436"/>
                    </a:lnTo>
                    <a:lnTo>
                      <a:pt x="106" y="431"/>
                    </a:lnTo>
                    <a:lnTo>
                      <a:pt x="105" y="429"/>
                    </a:lnTo>
                    <a:lnTo>
                      <a:pt x="106" y="429"/>
                    </a:lnTo>
                    <a:lnTo>
                      <a:pt x="106" y="431"/>
                    </a:lnTo>
                    <a:lnTo>
                      <a:pt x="109" y="431"/>
                    </a:lnTo>
                    <a:lnTo>
                      <a:pt x="107" y="431"/>
                    </a:lnTo>
                    <a:lnTo>
                      <a:pt x="109" y="431"/>
                    </a:lnTo>
                    <a:lnTo>
                      <a:pt x="110" y="431"/>
                    </a:lnTo>
                    <a:lnTo>
                      <a:pt x="107" y="431"/>
                    </a:lnTo>
                    <a:lnTo>
                      <a:pt x="109" y="433"/>
                    </a:lnTo>
                    <a:lnTo>
                      <a:pt x="107" y="431"/>
                    </a:lnTo>
                    <a:lnTo>
                      <a:pt x="106" y="433"/>
                    </a:lnTo>
                    <a:lnTo>
                      <a:pt x="110" y="437"/>
                    </a:lnTo>
                    <a:lnTo>
                      <a:pt x="114" y="444"/>
                    </a:lnTo>
                    <a:lnTo>
                      <a:pt x="115" y="444"/>
                    </a:lnTo>
                    <a:lnTo>
                      <a:pt x="114" y="441"/>
                    </a:lnTo>
                    <a:lnTo>
                      <a:pt x="114" y="437"/>
                    </a:lnTo>
                    <a:lnTo>
                      <a:pt x="111" y="437"/>
                    </a:lnTo>
                    <a:lnTo>
                      <a:pt x="113" y="437"/>
                    </a:lnTo>
                    <a:lnTo>
                      <a:pt x="111" y="437"/>
                    </a:lnTo>
                    <a:lnTo>
                      <a:pt x="113" y="437"/>
                    </a:lnTo>
                    <a:lnTo>
                      <a:pt x="114" y="437"/>
                    </a:lnTo>
                    <a:lnTo>
                      <a:pt x="114" y="440"/>
                    </a:lnTo>
                    <a:lnTo>
                      <a:pt x="115" y="437"/>
                    </a:lnTo>
                    <a:lnTo>
                      <a:pt x="114" y="441"/>
                    </a:lnTo>
                    <a:lnTo>
                      <a:pt x="115" y="444"/>
                    </a:lnTo>
                    <a:lnTo>
                      <a:pt x="120" y="441"/>
                    </a:lnTo>
                    <a:lnTo>
                      <a:pt x="118" y="441"/>
                    </a:lnTo>
                    <a:lnTo>
                      <a:pt x="115" y="441"/>
                    </a:lnTo>
                    <a:lnTo>
                      <a:pt x="118" y="441"/>
                    </a:lnTo>
                    <a:lnTo>
                      <a:pt x="120" y="441"/>
                    </a:lnTo>
                    <a:lnTo>
                      <a:pt x="115" y="444"/>
                    </a:lnTo>
                    <a:lnTo>
                      <a:pt x="114" y="444"/>
                    </a:lnTo>
                    <a:lnTo>
                      <a:pt x="115" y="448"/>
                    </a:lnTo>
                    <a:lnTo>
                      <a:pt x="115" y="450"/>
                    </a:lnTo>
                    <a:lnTo>
                      <a:pt x="115" y="452"/>
                    </a:lnTo>
                    <a:lnTo>
                      <a:pt x="118" y="450"/>
                    </a:lnTo>
                    <a:lnTo>
                      <a:pt x="120" y="452"/>
                    </a:lnTo>
                    <a:lnTo>
                      <a:pt x="121" y="452"/>
                    </a:lnTo>
                    <a:lnTo>
                      <a:pt x="122" y="452"/>
                    </a:lnTo>
                    <a:lnTo>
                      <a:pt x="125" y="455"/>
                    </a:lnTo>
                    <a:lnTo>
                      <a:pt x="125" y="456"/>
                    </a:lnTo>
                    <a:lnTo>
                      <a:pt x="125" y="459"/>
                    </a:lnTo>
                    <a:lnTo>
                      <a:pt x="126" y="459"/>
                    </a:lnTo>
                    <a:lnTo>
                      <a:pt x="125" y="450"/>
                    </a:lnTo>
                    <a:lnTo>
                      <a:pt x="128" y="448"/>
                    </a:lnTo>
                    <a:lnTo>
                      <a:pt x="128" y="450"/>
                    </a:lnTo>
                    <a:lnTo>
                      <a:pt x="129" y="452"/>
                    </a:lnTo>
                    <a:lnTo>
                      <a:pt x="133" y="459"/>
                    </a:lnTo>
                    <a:lnTo>
                      <a:pt x="133" y="463"/>
                    </a:lnTo>
                    <a:lnTo>
                      <a:pt x="133" y="470"/>
                    </a:lnTo>
                    <a:lnTo>
                      <a:pt x="139" y="478"/>
                    </a:lnTo>
                    <a:lnTo>
                      <a:pt x="139" y="485"/>
                    </a:lnTo>
                    <a:lnTo>
                      <a:pt x="139" y="478"/>
                    </a:lnTo>
                    <a:lnTo>
                      <a:pt x="137" y="471"/>
                    </a:lnTo>
                    <a:lnTo>
                      <a:pt x="136" y="470"/>
                    </a:lnTo>
                    <a:lnTo>
                      <a:pt x="133" y="463"/>
                    </a:lnTo>
                    <a:lnTo>
                      <a:pt x="133" y="459"/>
                    </a:lnTo>
                    <a:lnTo>
                      <a:pt x="132" y="452"/>
                    </a:lnTo>
                    <a:lnTo>
                      <a:pt x="133" y="441"/>
                    </a:lnTo>
                    <a:lnTo>
                      <a:pt x="133" y="437"/>
                    </a:lnTo>
                    <a:lnTo>
                      <a:pt x="133" y="436"/>
                    </a:lnTo>
                    <a:lnTo>
                      <a:pt x="132" y="431"/>
                    </a:lnTo>
                    <a:lnTo>
                      <a:pt x="130" y="429"/>
                    </a:lnTo>
                    <a:lnTo>
                      <a:pt x="129" y="427"/>
                    </a:lnTo>
                    <a:lnTo>
                      <a:pt x="124" y="422"/>
                    </a:lnTo>
                    <a:lnTo>
                      <a:pt x="124" y="418"/>
                    </a:lnTo>
                    <a:lnTo>
                      <a:pt x="125" y="418"/>
                    </a:lnTo>
                    <a:lnTo>
                      <a:pt x="125" y="412"/>
                    </a:lnTo>
                    <a:lnTo>
                      <a:pt x="124" y="410"/>
                    </a:lnTo>
                    <a:lnTo>
                      <a:pt x="125" y="408"/>
                    </a:lnTo>
                    <a:lnTo>
                      <a:pt x="124" y="406"/>
                    </a:lnTo>
                    <a:lnTo>
                      <a:pt x="124" y="404"/>
                    </a:lnTo>
                    <a:lnTo>
                      <a:pt x="125" y="401"/>
                    </a:lnTo>
                    <a:lnTo>
                      <a:pt x="124" y="401"/>
                    </a:lnTo>
                    <a:lnTo>
                      <a:pt x="122" y="397"/>
                    </a:lnTo>
                    <a:lnTo>
                      <a:pt x="121" y="395"/>
                    </a:lnTo>
                    <a:lnTo>
                      <a:pt x="120" y="391"/>
                    </a:lnTo>
                    <a:lnTo>
                      <a:pt x="120" y="385"/>
                    </a:lnTo>
                    <a:lnTo>
                      <a:pt x="120" y="374"/>
                    </a:lnTo>
                    <a:lnTo>
                      <a:pt x="118" y="371"/>
                    </a:lnTo>
                    <a:lnTo>
                      <a:pt x="120" y="370"/>
                    </a:lnTo>
                    <a:lnTo>
                      <a:pt x="121" y="370"/>
                    </a:lnTo>
                    <a:lnTo>
                      <a:pt x="125" y="370"/>
                    </a:lnTo>
                    <a:lnTo>
                      <a:pt x="128" y="367"/>
                    </a:lnTo>
                    <a:lnTo>
                      <a:pt x="129" y="367"/>
                    </a:lnTo>
                    <a:lnTo>
                      <a:pt x="125" y="363"/>
                    </a:lnTo>
                    <a:lnTo>
                      <a:pt x="125" y="362"/>
                    </a:lnTo>
                    <a:lnTo>
                      <a:pt x="132" y="357"/>
                    </a:lnTo>
                    <a:lnTo>
                      <a:pt x="133" y="348"/>
                    </a:lnTo>
                    <a:lnTo>
                      <a:pt x="139" y="343"/>
                    </a:lnTo>
                    <a:lnTo>
                      <a:pt x="139" y="337"/>
                    </a:lnTo>
                    <a:lnTo>
                      <a:pt x="139" y="336"/>
                    </a:lnTo>
                    <a:lnTo>
                      <a:pt x="139" y="333"/>
                    </a:lnTo>
                    <a:lnTo>
                      <a:pt x="143" y="329"/>
                    </a:lnTo>
                    <a:lnTo>
                      <a:pt x="145" y="328"/>
                    </a:lnTo>
                    <a:lnTo>
                      <a:pt x="148" y="322"/>
                    </a:lnTo>
                    <a:lnTo>
                      <a:pt x="151" y="322"/>
                    </a:lnTo>
                    <a:lnTo>
                      <a:pt x="152" y="322"/>
                    </a:lnTo>
                    <a:lnTo>
                      <a:pt x="157" y="322"/>
                    </a:lnTo>
                    <a:lnTo>
                      <a:pt x="157" y="318"/>
                    </a:lnTo>
                    <a:lnTo>
                      <a:pt x="159" y="322"/>
                    </a:lnTo>
                    <a:lnTo>
                      <a:pt x="162" y="317"/>
                    </a:lnTo>
                    <a:lnTo>
                      <a:pt x="164" y="318"/>
                    </a:lnTo>
                    <a:lnTo>
                      <a:pt x="166" y="318"/>
                    </a:lnTo>
                    <a:lnTo>
                      <a:pt x="166" y="314"/>
                    </a:lnTo>
                    <a:lnTo>
                      <a:pt x="168" y="317"/>
                    </a:lnTo>
                    <a:lnTo>
                      <a:pt x="168" y="318"/>
                    </a:lnTo>
                    <a:lnTo>
                      <a:pt x="171" y="322"/>
                    </a:lnTo>
                    <a:lnTo>
                      <a:pt x="172" y="318"/>
                    </a:lnTo>
                    <a:lnTo>
                      <a:pt x="175" y="322"/>
                    </a:lnTo>
                    <a:lnTo>
                      <a:pt x="179" y="322"/>
                    </a:lnTo>
                    <a:lnTo>
                      <a:pt x="181" y="322"/>
                    </a:lnTo>
                    <a:lnTo>
                      <a:pt x="183" y="318"/>
                    </a:lnTo>
                    <a:lnTo>
                      <a:pt x="183" y="322"/>
                    </a:lnTo>
                    <a:lnTo>
                      <a:pt x="185" y="322"/>
                    </a:lnTo>
                    <a:lnTo>
                      <a:pt x="186" y="318"/>
                    </a:lnTo>
                    <a:lnTo>
                      <a:pt x="187" y="318"/>
                    </a:lnTo>
                    <a:lnTo>
                      <a:pt x="189" y="318"/>
                    </a:lnTo>
                    <a:lnTo>
                      <a:pt x="191" y="318"/>
                    </a:lnTo>
                    <a:lnTo>
                      <a:pt x="195" y="322"/>
                    </a:lnTo>
                    <a:lnTo>
                      <a:pt x="197" y="322"/>
                    </a:lnTo>
                    <a:lnTo>
                      <a:pt x="197" y="318"/>
                    </a:lnTo>
                    <a:lnTo>
                      <a:pt x="199" y="322"/>
                    </a:lnTo>
                    <a:lnTo>
                      <a:pt x="201" y="322"/>
                    </a:lnTo>
                    <a:lnTo>
                      <a:pt x="202" y="317"/>
                    </a:lnTo>
                    <a:lnTo>
                      <a:pt x="204" y="318"/>
                    </a:lnTo>
                    <a:lnTo>
                      <a:pt x="205" y="317"/>
                    </a:lnTo>
                    <a:lnTo>
                      <a:pt x="205" y="318"/>
                    </a:lnTo>
                    <a:lnTo>
                      <a:pt x="209" y="314"/>
                    </a:lnTo>
                    <a:lnTo>
                      <a:pt x="209" y="318"/>
                    </a:lnTo>
                    <a:lnTo>
                      <a:pt x="212" y="318"/>
                    </a:lnTo>
                    <a:lnTo>
                      <a:pt x="214" y="318"/>
                    </a:lnTo>
                    <a:lnTo>
                      <a:pt x="214" y="325"/>
                    </a:lnTo>
                    <a:lnTo>
                      <a:pt x="216" y="328"/>
                    </a:lnTo>
                    <a:lnTo>
                      <a:pt x="217" y="332"/>
                    </a:lnTo>
                    <a:lnTo>
                      <a:pt x="220" y="328"/>
                    </a:lnTo>
                    <a:lnTo>
                      <a:pt x="223" y="325"/>
                    </a:lnTo>
                    <a:lnTo>
                      <a:pt x="223" y="322"/>
                    </a:lnTo>
                    <a:lnTo>
                      <a:pt x="224" y="322"/>
                    </a:lnTo>
                    <a:lnTo>
                      <a:pt x="225" y="322"/>
                    </a:lnTo>
                    <a:lnTo>
                      <a:pt x="227" y="322"/>
                    </a:lnTo>
                    <a:lnTo>
                      <a:pt x="227" y="318"/>
                    </a:lnTo>
                    <a:lnTo>
                      <a:pt x="228" y="318"/>
                    </a:lnTo>
                    <a:lnTo>
                      <a:pt x="229" y="318"/>
                    </a:lnTo>
                    <a:lnTo>
                      <a:pt x="231" y="317"/>
                    </a:lnTo>
                    <a:lnTo>
                      <a:pt x="231" y="314"/>
                    </a:lnTo>
                    <a:lnTo>
                      <a:pt x="235" y="310"/>
                    </a:lnTo>
                    <a:lnTo>
                      <a:pt x="235" y="306"/>
                    </a:lnTo>
                    <a:lnTo>
                      <a:pt x="233" y="303"/>
                    </a:lnTo>
                    <a:lnTo>
                      <a:pt x="235" y="299"/>
                    </a:lnTo>
                    <a:lnTo>
                      <a:pt x="233" y="298"/>
                    </a:lnTo>
                    <a:lnTo>
                      <a:pt x="233" y="295"/>
                    </a:lnTo>
                    <a:lnTo>
                      <a:pt x="236" y="292"/>
                    </a:lnTo>
                    <a:lnTo>
                      <a:pt x="235" y="291"/>
                    </a:lnTo>
                    <a:lnTo>
                      <a:pt x="237" y="291"/>
                    </a:lnTo>
                    <a:lnTo>
                      <a:pt x="236" y="287"/>
                    </a:lnTo>
                    <a:lnTo>
                      <a:pt x="237" y="284"/>
                    </a:lnTo>
                    <a:lnTo>
                      <a:pt x="237" y="283"/>
                    </a:lnTo>
                    <a:lnTo>
                      <a:pt x="236" y="283"/>
                    </a:lnTo>
                    <a:lnTo>
                      <a:pt x="233" y="283"/>
                    </a:lnTo>
                    <a:lnTo>
                      <a:pt x="232" y="277"/>
                    </a:lnTo>
                    <a:lnTo>
                      <a:pt x="233" y="272"/>
                    </a:lnTo>
                    <a:lnTo>
                      <a:pt x="236" y="269"/>
                    </a:lnTo>
                    <a:lnTo>
                      <a:pt x="237" y="269"/>
                    </a:lnTo>
                    <a:lnTo>
                      <a:pt x="237" y="264"/>
                    </a:lnTo>
                    <a:lnTo>
                      <a:pt x="233" y="264"/>
                    </a:lnTo>
                    <a:lnTo>
                      <a:pt x="232" y="264"/>
                    </a:lnTo>
                    <a:lnTo>
                      <a:pt x="233" y="261"/>
                    </a:lnTo>
                    <a:lnTo>
                      <a:pt x="236" y="259"/>
                    </a:lnTo>
                    <a:lnTo>
                      <a:pt x="237" y="259"/>
                    </a:lnTo>
                    <a:lnTo>
                      <a:pt x="237" y="253"/>
                    </a:lnTo>
                    <a:lnTo>
                      <a:pt x="237" y="249"/>
                    </a:lnTo>
                    <a:lnTo>
                      <a:pt x="237" y="244"/>
                    </a:lnTo>
                    <a:lnTo>
                      <a:pt x="237" y="240"/>
                    </a:lnTo>
                    <a:lnTo>
                      <a:pt x="235" y="238"/>
                    </a:lnTo>
                    <a:lnTo>
                      <a:pt x="233" y="238"/>
                    </a:lnTo>
                    <a:lnTo>
                      <a:pt x="231" y="238"/>
                    </a:lnTo>
                    <a:lnTo>
                      <a:pt x="231" y="235"/>
                    </a:lnTo>
                    <a:lnTo>
                      <a:pt x="228" y="229"/>
                    </a:lnTo>
                    <a:lnTo>
                      <a:pt x="229" y="225"/>
                    </a:lnTo>
                    <a:lnTo>
                      <a:pt x="231" y="223"/>
                    </a:lnTo>
                    <a:lnTo>
                      <a:pt x="223" y="223"/>
                    </a:lnTo>
                    <a:lnTo>
                      <a:pt x="217" y="219"/>
                    </a:lnTo>
                    <a:lnTo>
                      <a:pt x="217" y="214"/>
                    </a:lnTo>
                    <a:lnTo>
                      <a:pt x="214" y="208"/>
                    </a:lnTo>
                    <a:lnTo>
                      <a:pt x="212" y="204"/>
                    </a:lnTo>
                    <a:lnTo>
                      <a:pt x="209" y="198"/>
                    </a:lnTo>
                    <a:lnTo>
                      <a:pt x="205" y="191"/>
                    </a:lnTo>
                    <a:lnTo>
                      <a:pt x="208" y="183"/>
                    </a:lnTo>
                    <a:lnTo>
                      <a:pt x="205" y="179"/>
                    </a:lnTo>
                    <a:lnTo>
                      <a:pt x="208" y="174"/>
                    </a:lnTo>
                    <a:lnTo>
                      <a:pt x="205" y="168"/>
                    </a:lnTo>
                    <a:lnTo>
                      <a:pt x="205" y="164"/>
                    </a:lnTo>
                    <a:lnTo>
                      <a:pt x="209" y="157"/>
                    </a:lnTo>
                    <a:lnTo>
                      <a:pt x="209" y="149"/>
                    </a:lnTo>
                    <a:lnTo>
                      <a:pt x="209" y="142"/>
                    </a:lnTo>
                    <a:lnTo>
                      <a:pt x="208" y="141"/>
                    </a:lnTo>
                    <a:lnTo>
                      <a:pt x="205" y="138"/>
                    </a:lnTo>
                    <a:lnTo>
                      <a:pt x="205" y="134"/>
                    </a:lnTo>
                    <a:lnTo>
                      <a:pt x="204" y="134"/>
                    </a:lnTo>
                    <a:lnTo>
                      <a:pt x="197" y="127"/>
                    </a:lnTo>
                    <a:lnTo>
                      <a:pt x="194" y="119"/>
                    </a:lnTo>
                    <a:lnTo>
                      <a:pt x="191" y="115"/>
                    </a:lnTo>
                    <a:lnTo>
                      <a:pt x="190" y="115"/>
                    </a:lnTo>
                    <a:lnTo>
                      <a:pt x="187" y="105"/>
                    </a:lnTo>
                    <a:lnTo>
                      <a:pt x="182" y="100"/>
                    </a:lnTo>
                    <a:lnTo>
                      <a:pt x="181" y="93"/>
                    </a:lnTo>
                    <a:lnTo>
                      <a:pt x="178" y="86"/>
                    </a:lnTo>
                    <a:lnTo>
                      <a:pt x="175" y="86"/>
                    </a:lnTo>
                    <a:lnTo>
                      <a:pt x="172" y="86"/>
                    </a:lnTo>
                    <a:lnTo>
                      <a:pt x="171" y="86"/>
                    </a:lnTo>
                    <a:lnTo>
                      <a:pt x="168" y="86"/>
                    </a:lnTo>
                    <a:lnTo>
                      <a:pt x="164" y="82"/>
                    </a:lnTo>
                    <a:lnTo>
                      <a:pt x="157" y="81"/>
                    </a:lnTo>
                    <a:lnTo>
                      <a:pt x="153" y="81"/>
                    </a:lnTo>
                    <a:lnTo>
                      <a:pt x="151" y="85"/>
                    </a:lnTo>
                    <a:lnTo>
                      <a:pt x="152" y="86"/>
                    </a:lnTo>
                    <a:lnTo>
                      <a:pt x="147" y="92"/>
                    </a:lnTo>
                    <a:lnTo>
                      <a:pt x="145" y="96"/>
                    </a:lnTo>
                    <a:lnTo>
                      <a:pt x="144" y="97"/>
                    </a:lnTo>
                    <a:lnTo>
                      <a:pt x="144" y="104"/>
                    </a:lnTo>
                    <a:lnTo>
                      <a:pt x="143" y="105"/>
                    </a:lnTo>
                    <a:lnTo>
                      <a:pt x="139" y="104"/>
                    </a:lnTo>
                    <a:lnTo>
                      <a:pt x="137" y="105"/>
                    </a:lnTo>
                    <a:lnTo>
                      <a:pt x="133" y="108"/>
                    </a:lnTo>
                    <a:lnTo>
                      <a:pt x="133" y="112"/>
                    </a:lnTo>
                    <a:lnTo>
                      <a:pt x="129" y="112"/>
                    </a:lnTo>
                    <a:lnTo>
                      <a:pt x="130" y="115"/>
                    </a:lnTo>
                    <a:lnTo>
                      <a:pt x="126" y="115"/>
                    </a:lnTo>
                    <a:lnTo>
                      <a:pt x="129" y="111"/>
                    </a:lnTo>
                    <a:lnTo>
                      <a:pt x="128" y="108"/>
                    </a:lnTo>
                    <a:lnTo>
                      <a:pt x="125" y="105"/>
                    </a:lnTo>
                    <a:lnTo>
                      <a:pt x="124" y="105"/>
                    </a:lnTo>
                    <a:lnTo>
                      <a:pt x="121" y="105"/>
                    </a:lnTo>
                    <a:lnTo>
                      <a:pt x="120" y="104"/>
                    </a:lnTo>
                    <a:lnTo>
                      <a:pt x="115" y="101"/>
                    </a:lnTo>
                    <a:lnTo>
                      <a:pt x="115" y="100"/>
                    </a:lnTo>
                    <a:lnTo>
                      <a:pt x="111" y="96"/>
                    </a:lnTo>
                    <a:lnTo>
                      <a:pt x="111" y="93"/>
                    </a:lnTo>
                    <a:lnTo>
                      <a:pt x="107" y="92"/>
                    </a:lnTo>
                    <a:lnTo>
                      <a:pt x="106" y="93"/>
                    </a:lnTo>
                    <a:lnTo>
                      <a:pt x="105" y="96"/>
                    </a:lnTo>
                    <a:lnTo>
                      <a:pt x="103" y="100"/>
                    </a:lnTo>
                    <a:lnTo>
                      <a:pt x="102" y="104"/>
                    </a:lnTo>
                    <a:lnTo>
                      <a:pt x="101" y="104"/>
                    </a:lnTo>
                    <a:lnTo>
                      <a:pt x="96" y="100"/>
                    </a:lnTo>
                    <a:lnTo>
                      <a:pt x="95" y="104"/>
                    </a:lnTo>
                    <a:lnTo>
                      <a:pt x="95" y="108"/>
                    </a:lnTo>
                    <a:lnTo>
                      <a:pt x="92" y="111"/>
                    </a:lnTo>
                    <a:lnTo>
                      <a:pt x="91" y="112"/>
                    </a:lnTo>
                    <a:lnTo>
                      <a:pt x="90" y="115"/>
                    </a:lnTo>
                    <a:lnTo>
                      <a:pt x="90" y="112"/>
                    </a:lnTo>
                    <a:lnTo>
                      <a:pt x="88" y="115"/>
                    </a:lnTo>
                    <a:lnTo>
                      <a:pt x="90" y="116"/>
                    </a:lnTo>
                    <a:lnTo>
                      <a:pt x="88" y="119"/>
                    </a:lnTo>
                    <a:lnTo>
                      <a:pt x="86" y="119"/>
                    </a:lnTo>
                    <a:lnTo>
                      <a:pt x="84" y="119"/>
                    </a:lnTo>
                    <a:lnTo>
                      <a:pt x="84" y="123"/>
                    </a:lnTo>
                    <a:lnTo>
                      <a:pt x="80" y="123"/>
                    </a:lnTo>
                    <a:lnTo>
                      <a:pt x="80" y="127"/>
                    </a:lnTo>
                    <a:lnTo>
                      <a:pt x="79" y="127"/>
                    </a:lnTo>
                    <a:lnTo>
                      <a:pt x="76" y="131"/>
                    </a:lnTo>
                    <a:lnTo>
                      <a:pt x="76" y="134"/>
                    </a:lnTo>
                    <a:lnTo>
                      <a:pt x="75" y="134"/>
                    </a:lnTo>
                    <a:lnTo>
                      <a:pt x="75" y="138"/>
                    </a:lnTo>
                    <a:lnTo>
                      <a:pt x="72" y="138"/>
                    </a:lnTo>
                    <a:lnTo>
                      <a:pt x="72" y="134"/>
                    </a:lnTo>
                    <a:lnTo>
                      <a:pt x="71" y="134"/>
                    </a:lnTo>
                    <a:lnTo>
                      <a:pt x="69" y="134"/>
                    </a:lnTo>
                    <a:lnTo>
                      <a:pt x="65" y="131"/>
                    </a:lnTo>
                    <a:lnTo>
                      <a:pt x="65" y="130"/>
                    </a:lnTo>
                    <a:lnTo>
                      <a:pt x="67" y="127"/>
                    </a:lnTo>
                    <a:lnTo>
                      <a:pt x="67" y="123"/>
                    </a:lnTo>
                    <a:lnTo>
                      <a:pt x="67" y="119"/>
                    </a:lnTo>
                    <a:lnTo>
                      <a:pt x="67" y="116"/>
                    </a:lnTo>
                    <a:lnTo>
                      <a:pt x="67" y="115"/>
                    </a:lnTo>
                    <a:lnTo>
                      <a:pt x="69" y="115"/>
                    </a:lnTo>
                    <a:lnTo>
                      <a:pt x="68" y="111"/>
                    </a:lnTo>
                    <a:lnTo>
                      <a:pt x="71" y="108"/>
                    </a:lnTo>
                    <a:lnTo>
                      <a:pt x="72" y="105"/>
                    </a:lnTo>
                    <a:lnTo>
                      <a:pt x="72" y="104"/>
                    </a:lnTo>
                    <a:lnTo>
                      <a:pt x="75" y="101"/>
                    </a:lnTo>
                    <a:lnTo>
                      <a:pt x="75" y="97"/>
                    </a:lnTo>
                    <a:lnTo>
                      <a:pt x="75" y="93"/>
                    </a:lnTo>
                    <a:lnTo>
                      <a:pt x="75" y="92"/>
                    </a:lnTo>
                    <a:lnTo>
                      <a:pt x="73" y="92"/>
                    </a:lnTo>
                    <a:lnTo>
                      <a:pt x="73" y="86"/>
                    </a:lnTo>
                    <a:lnTo>
                      <a:pt x="75" y="86"/>
                    </a:lnTo>
                    <a:lnTo>
                      <a:pt x="72" y="85"/>
                    </a:lnTo>
                    <a:lnTo>
                      <a:pt x="69" y="81"/>
                    </a:lnTo>
                    <a:lnTo>
                      <a:pt x="72" y="78"/>
                    </a:lnTo>
                    <a:lnTo>
                      <a:pt x="72" y="74"/>
                    </a:lnTo>
                    <a:lnTo>
                      <a:pt x="75" y="72"/>
                    </a:lnTo>
                    <a:lnTo>
                      <a:pt x="75" y="70"/>
                    </a:lnTo>
                    <a:lnTo>
                      <a:pt x="76" y="67"/>
                    </a:lnTo>
                    <a:lnTo>
                      <a:pt x="78" y="63"/>
                    </a:lnTo>
                    <a:lnTo>
                      <a:pt x="76" y="62"/>
                    </a:lnTo>
                    <a:lnTo>
                      <a:pt x="76" y="59"/>
                    </a:lnTo>
                    <a:lnTo>
                      <a:pt x="76" y="53"/>
                    </a:lnTo>
                    <a:lnTo>
                      <a:pt x="79" y="48"/>
                    </a:lnTo>
                    <a:lnTo>
                      <a:pt x="79" y="47"/>
                    </a:lnTo>
                    <a:lnTo>
                      <a:pt x="80" y="44"/>
                    </a:lnTo>
                    <a:lnTo>
                      <a:pt x="78" y="38"/>
                    </a:lnTo>
                    <a:lnTo>
                      <a:pt x="76" y="32"/>
                    </a:lnTo>
                    <a:lnTo>
                      <a:pt x="76" y="29"/>
                    </a:lnTo>
                    <a:lnTo>
                      <a:pt x="76" y="27"/>
                    </a:lnTo>
                    <a:lnTo>
                      <a:pt x="75" y="23"/>
                    </a:lnTo>
                    <a:lnTo>
                      <a:pt x="76" y="17"/>
                    </a:lnTo>
                    <a:lnTo>
                      <a:pt x="78" y="17"/>
                    </a:lnTo>
                    <a:lnTo>
                      <a:pt x="78" y="15"/>
                    </a:lnTo>
                    <a:lnTo>
                      <a:pt x="78" y="11"/>
                    </a:lnTo>
                    <a:lnTo>
                      <a:pt x="76" y="11"/>
                    </a:lnTo>
                    <a:lnTo>
                      <a:pt x="75" y="11"/>
                    </a:lnTo>
                    <a:lnTo>
                      <a:pt x="72" y="11"/>
                    </a:lnTo>
                    <a:lnTo>
                      <a:pt x="69" y="8"/>
                    </a:lnTo>
                    <a:lnTo>
                      <a:pt x="64" y="8"/>
                    </a:lnTo>
                    <a:lnTo>
                      <a:pt x="63" y="15"/>
                    </a:lnTo>
                    <a:lnTo>
                      <a:pt x="61" y="17"/>
                    </a:lnTo>
                    <a:lnTo>
                      <a:pt x="59" y="15"/>
                    </a:lnTo>
                    <a:lnTo>
                      <a:pt x="56" y="12"/>
                    </a:lnTo>
                    <a:lnTo>
                      <a:pt x="54" y="12"/>
                    </a:lnTo>
                    <a:lnTo>
                      <a:pt x="54" y="15"/>
                    </a:lnTo>
                    <a:lnTo>
                      <a:pt x="53" y="15"/>
                    </a:lnTo>
                    <a:lnTo>
                      <a:pt x="52" y="15"/>
                    </a:lnTo>
                    <a:lnTo>
                      <a:pt x="50" y="15"/>
                    </a:lnTo>
                    <a:lnTo>
                      <a:pt x="49" y="12"/>
                    </a:lnTo>
                    <a:lnTo>
                      <a:pt x="49" y="11"/>
                    </a:lnTo>
                    <a:lnTo>
                      <a:pt x="49" y="8"/>
                    </a:lnTo>
                    <a:lnTo>
                      <a:pt x="48" y="4"/>
                    </a:lnTo>
                    <a:lnTo>
                      <a:pt x="45"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67" name="Freeform 351"/>
              <p:cNvSpPr>
                <a:spLocks/>
              </p:cNvSpPr>
              <p:nvPr/>
            </p:nvSpPr>
            <p:spPr bwMode="auto">
              <a:xfrm>
                <a:off x="3902" y="2353"/>
                <a:ext cx="6" cy="12"/>
              </a:xfrm>
              <a:custGeom>
                <a:avLst/>
                <a:gdLst/>
                <a:ahLst/>
                <a:cxnLst>
                  <a:cxn ang="0">
                    <a:pos x="11" y="37"/>
                  </a:cxn>
                  <a:cxn ang="0">
                    <a:pos x="15" y="33"/>
                  </a:cxn>
                  <a:cxn ang="0">
                    <a:pos x="15" y="30"/>
                  </a:cxn>
                  <a:cxn ang="0">
                    <a:pos x="19" y="15"/>
                  </a:cxn>
                  <a:cxn ang="0">
                    <a:pos x="16" y="15"/>
                  </a:cxn>
                  <a:cxn ang="0">
                    <a:pos x="15" y="14"/>
                  </a:cxn>
                  <a:cxn ang="0">
                    <a:pos x="14" y="10"/>
                  </a:cxn>
                  <a:cxn ang="0">
                    <a:pos x="11" y="0"/>
                  </a:cxn>
                  <a:cxn ang="0">
                    <a:pos x="10" y="0"/>
                  </a:cxn>
                  <a:cxn ang="0">
                    <a:pos x="7" y="0"/>
                  </a:cxn>
                  <a:cxn ang="0">
                    <a:pos x="6" y="0"/>
                  </a:cxn>
                  <a:cxn ang="0">
                    <a:pos x="6" y="6"/>
                  </a:cxn>
                  <a:cxn ang="0">
                    <a:pos x="4" y="7"/>
                  </a:cxn>
                  <a:cxn ang="0">
                    <a:pos x="4" y="10"/>
                  </a:cxn>
                  <a:cxn ang="0">
                    <a:pos x="2" y="10"/>
                  </a:cxn>
                  <a:cxn ang="0">
                    <a:pos x="2" y="6"/>
                  </a:cxn>
                  <a:cxn ang="0">
                    <a:pos x="2" y="0"/>
                  </a:cxn>
                  <a:cxn ang="0">
                    <a:pos x="0" y="0"/>
                  </a:cxn>
                </a:cxnLst>
                <a:rect l="0" t="0" r="r" b="b"/>
                <a:pathLst>
                  <a:path w="19" h="37">
                    <a:moveTo>
                      <a:pt x="11" y="37"/>
                    </a:moveTo>
                    <a:lnTo>
                      <a:pt x="15" y="33"/>
                    </a:lnTo>
                    <a:lnTo>
                      <a:pt x="15" y="30"/>
                    </a:lnTo>
                    <a:lnTo>
                      <a:pt x="19" y="15"/>
                    </a:lnTo>
                    <a:lnTo>
                      <a:pt x="16" y="15"/>
                    </a:lnTo>
                    <a:lnTo>
                      <a:pt x="15" y="14"/>
                    </a:lnTo>
                    <a:lnTo>
                      <a:pt x="14" y="10"/>
                    </a:lnTo>
                    <a:lnTo>
                      <a:pt x="11" y="0"/>
                    </a:lnTo>
                    <a:lnTo>
                      <a:pt x="10" y="0"/>
                    </a:lnTo>
                    <a:lnTo>
                      <a:pt x="7" y="0"/>
                    </a:lnTo>
                    <a:lnTo>
                      <a:pt x="6" y="0"/>
                    </a:lnTo>
                    <a:lnTo>
                      <a:pt x="6" y="6"/>
                    </a:lnTo>
                    <a:lnTo>
                      <a:pt x="4" y="7"/>
                    </a:lnTo>
                    <a:lnTo>
                      <a:pt x="4" y="10"/>
                    </a:lnTo>
                    <a:lnTo>
                      <a:pt x="2" y="10"/>
                    </a:lnTo>
                    <a:lnTo>
                      <a:pt x="2" y="6"/>
                    </a:lnTo>
                    <a:lnTo>
                      <a:pt x="2" y="0"/>
                    </a:lnTo>
                    <a:lnTo>
                      <a:pt x="0"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66" name="Freeform 350"/>
              <p:cNvSpPr>
                <a:spLocks/>
              </p:cNvSpPr>
              <p:nvPr/>
            </p:nvSpPr>
            <p:spPr bwMode="auto">
              <a:xfrm>
                <a:off x="4221" y="1994"/>
                <a:ext cx="41" cy="82"/>
              </a:xfrm>
              <a:custGeom>
                <a:avLst/>
                <a:gdLst/>
                <a:ahLst/>
                <a:cxnLst>
                  <a:cxn ang="0">
                    <a:pos x="99" y="32"/>
                  </a:cxn>
                  <a:cxn ang="0">
                    <a:pos x="124" y="130"/>
                  </a:cxn>
                  <a:cxn ang="0">
                    <a:pos x="103" y="204"/>
                  </a:cxn>
                  <a:cxn ang="0">
                    <a:pos x="87" y="212"/>
                  </a:cxn>
                  <a:cxn ang="0">
                    <a:pos x="65" y="211"/>
                  </a:cxn>
                  <a:cxn ang="0">
                    <a:pos x="50" y="219"/>
                  </a:cxn>
                  <a:cxn ang="0">
                    <a:pos x="46" y="226"/>
                  </a:cxn>
                  <a:cxn ang="0">
                    <a:pos x="27" y="242"/>
                  </a:cxn>
                  <a:cxn ang="0">
                    <a:pos x="6" y="246"/>
                  </a:cxn>
                  <a:cxn ang="0">
                    <a:pos x="14" y="219"/>
                  </a:cxn>
                  <a:cxn ang="0">
                    <a:pos x="19" y="177"/>
                  </a:cxn>
                  <a:cxn ang="0">
                    <a:pos x="17" y="133"/>
                  </a:cxn>
                  <a:cxn ang="0">
                    <a:pos x="0" y="115"/>
                  </a:cxn>
                  <a:cxn ang="0">
                    <a:pos x="30" y="103"/>
                  </a:cxn>
                  <a:cxn ang="0">
                    <a:pos x="17" y="47"/>
                  </a:cxn>
                  <a:cxn ang="0">
                    <a:pos x="40" y="40"/>
                  </a:cxn>
                  <a:cxn ang="0">
                    <a:pos x="56" y="24"/>
                  </a:cxn>
                  <a:cxn ang="0">
                    <a:pos x="76" y="20"/>
                  </a:cxn>
                  <a:cxn ang="0">
                    <a:pos x="88" y="0"/>
                  </a:cxn>
                  <a:cxn ang="0">
                    <a:pos x="99" y="32"/>
                  </a:cxn>
                </a:cxnLst>
                <a:rect l="0" t="0" r="r" b="b"/>
                <a:pathLst>
                  <a:path w="124" h="246">
                    <a:moveTo>
                      <a:pt x="99" y="32"/>
                    </a:moveTo>
                    <a:lnTo>
                      <a:pt x="124" y="130"/>
                    </a:lnTo>
                    <a:lnTo>
                      <a:pt x="103" y="204"/>
                    </a:lnTo>
                    <a:lnTo>
                      <a:pt x="87" y="212"/>
                    </a:lnTo>
                    <a:lnTo>
                      <a:pt x="65" y="211"/>
                    </a:lnTo>
                    <a:lnTo>
                      <a:pt x="50" y="219"/>
                    </a:lnTo>
                    <a:lnTo>
                      <a:pt x="46" y="226"/>
                    </a:lnTo>
                    <a:lnTo>
                      <a:pt x="27" y="242"/>
                    </a:lnTo>
                    <a:lnTo>
                      <a:pt x="6" y="246"/>
                    </a:lnTo>
                    <a:lnTo>
                      <a:pt x="14" y="219"/>
                    </a:lnTo>
                    <a:lnTo>
                      <a:pt x="19" y="177"/>
                    </a:lnTo>
                    <a:lnTo>
                      <a:pt x="17" y="133"/>
                    </a:lnTo>
                    <a:lnTo>
                      <a:pt x="0" y="115"/>
                    </a:lnTo>
                    <a:lnTo>
                      <a:pt x="30" y="103"/>
                    </a:lnTo>
                    <a:lnTo>
                      <a:pt x="17" y="47"/>
                    </a:lnTo>
                    <a:lnTo>
                      <a:pt x="40" y="40"/>
                    </a:lnTo>
                    <a:lnTo>
                      <a:pt x="56" y="24"/>
                    </a:lnTo>
                    <a:lnTo>
                      <a:pt x="76" y="20"/>
                    </a:lnTo>
                    <a:lnTo>
                      <a:pt x="88" y="0"/>
                    </a:lnTo>
                    <a:lnTo>
                      <a:pt x="99" y="3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65" name="Freeform 349"/>
              <p:cNvSpPr>
                <a:spLocks/>
              </p:cNvSpPr>
              <p:nvPr/>
            </p:nvSpPr>
            <p:spPr bwMode="auto">
              <a:xfrm>
                <a:off x="4147" y="2256"/>
                <a:ext cx="23" cy="68"/>
              </a:xfrm>
              <a:custGeom>
                <a:avLst/>
                <a:gdLst/>
                <a:ahLst/>
                <a:cxnLst>
                  <a:cxn ang="0">
                    <a:pos x="44" y="12"/>
                  </a:cxn>
                  <a:cxn ang="0">
                    <a:pos x="50" y="6"/>
                  </a:cxn>
                  <a:cxn ang="0">
                    <a:pos x="52" y="8"/>
                  </a:cxn>
                  <a:cxn ang="0">
                    <a:pos x="52" y="1"/>
                  </a:cxn>
                  <a:cxn ang="0">
                    <a:pos x="57" y="0"/>
                  </a:cxn>
                  <a:cxn ang="0">
                    <a:pos x="71" y="16"/>
                  </a:cxn>
                  <a:cxn ang="0">
                    <a:pos x="66" y="24"/>
                  </a:cxn>
                  <a:cxn ang="0">
                    <a:pos x="66" y="38"/>
                  </a:cxn>
                  <a:cxn ang="0">
                    <a:pos x="58" y="69"/>
                  </a:cxn>
                  <a:cxn ang="0">
                    <a:pos x="52" y="125"/>
                  </a:cxn>
                  <a:cxn ang="0">
                    <a:pos x="29" y="176"/>
                  </a:cxn>
                  <a:cxn ang="0">
                    <a:pos x="29" y="202"/>
                  </a:cxn>
                  <a:cxn ang="0">
                    <a:pos x="27" y="197"/>
                  </a:cxn>
                  <a:cxn ang="0">
                    <a:pos x="23" y="197"/>
                  </a:cxn>
                  <a:cxn ang="0">
                    <a:pos x="21" y="176"/>
                  </a:cxn>
                  <a:cxn ang="0">
                    <a:pos x="8" y="161"/>
                  </a:cxn>
                  <a:cxn ang="0">
                    <a:pos x="0" y="127"/>
                  </a:cxn>
                  <a:cxn ang="0">
                    <a:pos x="4" y="94"/>
                  </a:cxn>
                  <a:cxn ang="0">
                    <a:pos x="23" y="38"/>
                  </a:cxn>
                  <a:cxn ang="0">
                    <a:pos x="29" y="35"/>
                  </a:cxn>
                  <a:cxn ang="0">
                    <a:pos x="34" y="16"/>
                  </a:cxn>
                  <a:cxn ang="0">
                    <a:pos x="44" y="12"/>
                  </a:cxn>
                </a:cxnLst>
                <a:rect l="0" t="0" r="r" b="b"/>
                <a:pathLst>
                  <a:path w="71" h="202">
                    <a:moveTo>
                      <a:pt x="44" y="12"/>
                    </a:moveTo>
                    <a:lnTo>
                      <a:pt x="50" y="6"/>
                    </a:lnTo>
                    <a:lnTo>
                      <a:pt x="52" y="8"/>
                    </a:lnTo>
                    <a:lnTo>
                      <a:pt x="52" y="1"/>
                    </a:lnTo>
                    <a:lnTo>
                      <a:pt x="57" y="0"/>
                    </a:lnTo>
                    <a:lnTo>
                      <a:pt x="71" y="16"/>
                    </a:lnTo>
                    <a:lnTo>
                      <a:pt x="66" y="24"/>
                    </a:lnTo>
                    <a:lnTo>
                      <a:pt x="66" y="38"/>
                    </a:lnTo>
                    <a:lnTo>
                      <a:pt x="58" y="69"/>
                    </a:lnTo>
                    <a:lnTo>
                      <a:pt x="52" y="125"/>
                    </a:lnTo>
                    <a:lnTo>
                      <a:pt x="29" y="176"/>
                    </a:lnTo>
                    <a:lnTo>
                      <a:pt x="29" y="202"/>
                    </a:lnTo>
                    <a:lnTo>
                      <a:pt x="27" y="197"/>
                    </a:lnTo>
                    <a:lnTo>
                      <a:pt x="23" y="197"/>
                    </a:lnTo>
                    <a:lnTo>
                      <a:pt x="21" y="176"/>
                    </a:lnTo>
                    <a:lnTo>
                      <a:pt x="8" y="161"/>
                    </a:lnTo>
                    <a:lnTo>
                      <a:pt x="0" y="127"/>
                    </a:lnTo>
                    <a:lnTo>
                      <a:pt x="4" y="94"/>
                    </a:lnTo>
                    <a:lnTo>
                      <a:pt x="23" y="38"/>
                    </a:lnTo>
                    <a:lnTo>
                      <a:pt x="29" y="35"/>
                    </a:lnTo>
                    <a:lnTo>
                      <a:pt x="34" y="16"/>
                    </a:lnTo>
                    <a:lnTo>
                      <a:pt x="44" y="1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64" name="Freeform 348"/>
              <p:cNvSpPr>
                <a:spLocks/>
              </p:cNvSpPr>
              <p:nvPr/>
            </p:nvSpPr>
            <p:spPr bwMode="auto">
              <a:xfrm>
                <a:off x="3930" y="2473"/>
                <a:ext cx="64" cy="77"/>
              </a:xfrm>
              <a:custGeom>
                <a:avLst/>
                <a:gdLst/>
                <a:ahLst/>
                <a:cxnLst>
                  <a:cxn ang="0">
                    <a:pos x="51" y="227"/>
                  </a:cxn>
                  <a:cxn ang="0">
                    <a:pos x="36" y="205"/>
                  </a:cxn>
                  <a:cxn ang="0">
                    <a:pos x="23" y="167"/>
                  </a:cxn>
                  <a:cxn ang="0">
                    <a:pos x="21" y="163"/>
                  </a:cxn>
                  <a:cxn ang="0">
                    <a:pos x="20" y="163"/>
                  </a:cxn>
                  <a:cxn ang="0">
                    <a:pos x="8" y="111"/>
                  </a:cxn>
                  <a:cxn ang="0">
                    <a:pos x="0" y="49"/>
                  </a:cxn>
                  <a:cxn ang="0">
                    <a:pos x="21" y="10"/>
                  </a:cxn>
                  <a:cxn ang="0">
                    <a:pos x="61" y="6"/>
                  </a:cxn>
                  <a:cxn ang="0">
                    <a:pos x="101" y="7"/>
                  </a:cxn>
                  <a:cxn ang="0">
                    <a:pos x="105" y="6"/>
                  </a:cxn>
                  <a:cxn ang="0">
                    <a:pos x="121" y="18"/>
                  </a:cxn>
                  <a:cxn ang="0">
                    <a:pos x="140" y="0"/>
                  </a:cxn>
                  <a:cxn ang="0">
                    <a:pos x="169" y="0"/>
                  </a:cxn>
                  <a:cxn ang="0">
                    <a:pos x="185" y="7"/>
                  </a:cxn>
                  <a:cxn ang="0">
                    <a:pos x="191" y="90"/>
                  </a:cxn>
                  <a:cxn ang="0">
                    <a:pos x="172" y="130"/>
                  </a:cxn>
                  <a:cxn ang="0">
                    <a:pos x="150" y="145"/>
                  </a:cxn>
                  <a:cxn ang="0">
                    <a:pos x="127" y="175"/>
                  </a:cxn>
                  <a:cxn ang="0">
                    <a:pos x="112" y="208"/>
                  </a:cxn>
                  <a:cxn ang="0">
                    <a:pos x="94" y="217"/>
                  </a:cxn>
                  <a:cxn ang="0">
                    <a:pos x="77" y="231"/>
                  </a:cxn>
                  <a:cxn ang="0">
                    <a:pos x="51" y="227"/>
                  </a:cxn>
                </a:cxnLst>
                <a:rect l="0" t="0" r="r" b="b"/>
                <a:pathLst>
                  <a:path w="191" h="231">
                    <a:moveTo>
                      <a:pt x="51" y="227"/>
                    </a:moveTo>
                    <a:lnTo>
                      <a:pt x="36" y="205"/>
                    </a:lnTo>
                    <a:lnTo>
                      <a:pt x="23" y="167"/>
                    </a:lnTo>
                    <a:lnTo>
                      <a:pt x="21" y="163"/>
                    </a:lnTo>
                    <a:lnTo>
                      <a:pt x="20" y="163"/>
                    </a:lnTo>
                    <a:lnTo>
                      <a:pt x="8" y="111"/>
                    </a:lnTo>
                    <a:lnTo>
                      <a:pt x="0" y="49"/>
                    </a:lnTo>
                    <a:lnTo>
                      <a:pt x="21" y="10"/>
                    </a:lnTo>
                    <a:lnTo>
                      <a:pt x="61" y="6"/>
                    </a:lnTo>
                    <a:lnTo>
                      <a:pt x="101" y="7"/>
                    </a:lnTo>
                    <a:lnTo>
                      <a:pt x="105" y="6"/>
                    </a:lnTo>
                    <a:lnTo>
                      <a:pt x="121" y="18"/>
                    </a:lnTo>
                    <a:lnTo>
                      <a:pt x="140" y="0"/>
                    </a:lnTo>
                    <a:lnTo>
                      <a:pt x="169" y="0"/>
                    </a:lnTo>
                    <a:lnTo>
                      <a:pt x="185" y="7"/>
                    </a:lnTo>
                    <a:lnTo>
                      <a:pt x="191" y="90"/>
                    </a:lnTo>
                    <a:lnTo>
                      <a:pt x="172" y="130"/>
                    </a:lnTo>
                    <a:lnTo>
                      <a:pt x="150" y="145"/>
                    </a:lnTo>
                    <a:lnTo>
                      <a:pt x="127" y="175"/>
                    </a:lnTo>
                    <a:lnTo>
                      <a:pt x="112" y="208"/>
                    </a:lnTo>
                    <a:lnTo>
                      <a:pt x="94" y="217"/>
                    </a:lnTo>
                    <a:lnTo>
                      <a:pt x="77" y="231"/>
                    </a:lnTo>
                    <a:lnTo>
                      <a:pt x="51" y="227"/>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63" name="Freeform 347"/>
              <p:cNvSpPr>
                <a:spLocks/>
              </p:cNvSpPr>
              <p:nvPr/>
            </p:nvSpPr>
            <p:spPr bwMode="auto">
              <a:xfrm>
                <a:off x="3810" y="2489"/>
                <a:ext cx="4" cy="32"/>
              </a:xfrm>
              <a:custGeom>
                <a:avLst/>
                <a:gdLst/>
                <a:ahLst/>
                <a:cxnLst>
                  <a:cxn ang="0">
                    <a:pos x="12" y="0"/>
                  </a:cxn>
                  <a:cxn ang="0">
                    <a:pos x="12" y="30"/>
                  </a:cxn>
                  <a:cxn ang="0">
                    <a:pos x="5" y="96"/>
                  </a:cxn>
                  <a:cxn ang="0">
                    <a:pos x="0" y="92"/>
                  </a:cxn>
                  <a:cxn ang="0">
                    <a:pos x="10" y="14"/>
                  </a:cxn>
                  <a:cxn ang="0">
                    <a:pos x="12" y="0"/>
                  </a:cxn>
                </a:cxnLst>
                <a:rect l="0" t="0" r="r" b="b"/>
                <a:pathLst>
                  <a:path w="12" h="96">
                    <a:moveTo>
                      <a:pt x="12" y="0"/>
                    </a:moveTo>
                    <a:lnTo>
                      <a:pt x="12" y="30"/>
                    </a:lnTo>
                    <a:lnTo>
                      <a:pt x="5" y="96"/>
                    </a:lnTo>
                    <a:lnTo>
                      <a:pt x="0" y="92"/>
                    </a:lnTo>
                    <a:lnTo>
                      <a:pt x="10" y="14"/>
                    </a:lnTo>
                    <a:lnTo>
                      <a:pt x="12"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62" name="Freeform 346"/>
              <p:cNvSpPr>
                <a:spLocks noEditPoints="1"/>
              </p:cNvSpPr>
              <p:nvPr/>
            </p:nvSpPr>
            <p:spPr bwMode="auto">
              <a:xfrm>
                <a:off x="4071" y="2309"/>
                <a:ext cx="8" cy="9"/>
              </a:xfrm>
              <a:custGeom>
                <a:avLst/>
                <a:gdLst/>
                <a:ahLst/>
                <a:cxnLst>
                  <a:cxn ang="0">
                    <a:pos x="12" y="19"/>
                  </a:cxn>
                  <a:cxn ang="0">
                    <a:pos x="12" y="17"/>
                  </a:cxn>
                  <a:cxn ang="0">
                    <a:pos x="14" y="19"/>
                  </a:cxn>
                  <a:cxn ang="0">
                    <a:pos x="15" y="21"/>
                  </a:cxn>
                  <a:cxn ang="0">
                    <a:pos x="15" y="23"/>
                  </a:cxn>
                  <a:cxn ang="0">
                    <a:pos x="14" y="23"/>
                  </a:cxn>
                  <a:cxn ang="0">
                    <a:pos x="12" y="23"/>
                  </a:cxn>
                  <a:cxn ang="0">
                    <a:pos x="12" y="23"/>
                  </a:cxn>
                  <a:cxn ang="0">
                    <a:pos x="11" y="21"/>
                  </a:cxn>
                  <a:cxn ang="0">
                    <a:pos x="11" y="19"/>
                  </a:cxn>
                  <a:cxn ang="0">
                    <a:pos x="12" y="19"/>
                  </a:cxn>
                  <a:cxn ang="0">
                    <a:pos x="8" y="17"/>
                  </a:cxn>
                  <a:cxn ang="0">
                    <a:pos x="7" y="19"/>
                  </a:cxn>
                  <a:cxn ang="0">
                    <a:pos x="7" y="21"/>
                  </a:cxn>
                  <a:cxn ang="0">
                    <a:pos x="7" y="23"/>
                  </a:cxn>
                  <a:cxn ang="0">
                    <a:pos x="5" y="25"/>
                  </a:cxn>
                  <a:cxn ang="0">
                    <a:pos x="4" y="23"/>
                  </a:cxn>
                  <a:cxn ang="0">
                    <a:pos x="3" y="23"/>
                  </a:cxn>
                  <a:cxn ang="0">
                    <a:pos x="1" y="25"/>
                  </a:cxn>
                  <a:cxn ang="0">
                    <a:pos x="0" y="23"/>
                  </a:cxn>
                  <a:cxn ang="0">
                    <a:pos x="1" y="21"/>
                  </a:cxn>
                  <a:cxn ang="0">
                    <a:pos x="3" y="19"/>
                  </a:cxn>
                  <a:cxn ang="0">
                    <a:pos x="4" y="17"/>
                  </a:cxn>
                  <a:cxn ang="0">
                    <a:pos x="7" y="17"/>
                  </a:cxn>
                  <a:cxn ang="0">
                    <a:pos x="9" y="17"/>
                  </a:cxn>
                  <a:cxn ang="0">
                    <a:pos x="8" y="17"/>
                  </a:cxn>
                  <a:cxn ang="0">
                    <a:pos x="8" y="13"/>
                  </a:cxn>
                  <a:cxn ang="0">
                    <a:pos x="5" y="13"/>
                  </a:cxn>
                  <a:cxn ang="0">
                    <a:pos x="3" y="15"/>
                  </a:cxn>
                  <a:cxn ang="0">
                    <a:pos x="0" y="13"/>
                  </a:cxn>
                  <a:cxn ang="0">
                    <a:pos x="1" y="8"/>
                  </a:cxn>
                  <a:cxn ang="0">
                    <a:pos x="3" y="8"/>
                  </a:cxn>
                  <a:cxn ang="0">
                    <a:pos x="3" y="4"/>
                  </a:cxn>
                  <a:cxn ang="0">
                    <a:pos x="4" y="4"/>
                  </a:cxn>
                  <a:cxn ang="0">
                    <a:pos x="5" y="6"/>
                  </a:cxn>
                  <a:cxn ang="0">
                    <a:pos x="7" y="6"/>
                  </a:cxn>
                  <a:cxn ang="0">
                    <a:pos x="8" y="6"/>
                  </a:cxn>
                  <a:cxn ang="0">
                    <a:pos x="11" y="4"/>
                  </a:cxn>
                  <a:cxn ang="0">
                    <a:pos x="12" y="2"/>
                  </a:cxn>
                  <a:cxn ang="0">
                    <a:pos x="14" y="2"/>
                  </a:cxn>
                  <a:cxn ang="0">
                    <a:pos x="15" y="2"/>
                  </a:cxn>
                  <a:cxn ang="0">
                    <a:pos x="20" y="0"/>
                  </a:cxn>
                  <a:cxn ang="0">
                    <a:pos x="20" y="2"/>
                  </a:cxn>
                  <a:cxn ang="0">
                    <a:pos x="23" y="2"/>
                  </a:cxn>
                  <a:cxn ang="0">
                    <a:pos x="23" y="8"/>
                  </a:cxn>
                  <a:cxn ang="0">
                    <a:pos x="24" y="10"/>
                  </a:cxn>
                  <a:cxn ang="0">
                    <a:pos x="22" y="15"/>
                  </a:cxn>
                  <a:cxn ang="0">
                    <a:pos x="18" y="13"/>
                  </a:cxn>
                  <a:cxn ang="0">
                    <a:pos x="16" y="15"/>
                  </a:cxn>
                  <a:cxn ang="0">
                    <a:pos x="16" y="21"/>
                  </a:cxn>
                  <a:cxn ang="0">
                    <a:pos x="15" y="19"/>
                  </a:cxn>
                  <a:cxn ang="0">
                    <a:pos x="12" y="17"/>
                  </a:cxn>
                  <a:cxn ang="0">
                    <a:pos x="11" y="13"/>
                  </a:cxn>
                  <a:cxn ang="0">
                    <a:pos x="8" y="13"/>
                  </a:cxn>
                </a:cxnLst>
                <a:rect l="0" t="0" r="r" b="b"/>
                <a:pathLst>
                  <a:path w="24" h="25">
                    <a:moveTo>
                      <a:pt x="12" y="19"/>
                    </a:moveTo>
                    <a:lnTo>
                      <a:pt x="12" y="17"/>
                    </a:lnTo>
                    <a:lnTo>
                      <a:pt x="14" y="19"/>
                    </a:lnTo>
                    <a:lnTo>
                      <a:pt x="15" y="21"/>
                    </a:lnTo>
                    <a:lnTo>
                      <a:pt x="15" y="23"/>
                    </a:lnTo>
                    <a:lnTo>
                      <a:pt x="14" y="23"/>
                    </a:lnTo>
                    <a:lnTo>
                      <a:pt x="12" y="23"/>
                    </a:lnTo>
                    <a:lnTo>
                      <a:pt x="11" y="21"/>
                    </a:lnTo>
                    <a:lnTo>
                      <a:pt x="11" y="19"/>
                    </a:lnTo>
                    <a:lnTo>
                      <a:pt x="12" y="19"/>
                    </a:lnTo>
                    <a:close/>
                    <a:moveTo>
                      <a:pt x="8" y="17"/>
                    </a:moveTo>
                    <a:lnTo>
                      <a:pt x="7" y="19"/>
                    </a:lnTo>
                    <a:lnTo>
                      <a:pt x="7" y="21"/>
                    </a:lnTo>
                    <a:lnTo>
                      <a:pt x="7" y="23"/>
                    </a:lnTo>
                    <a:lnTo>
                      <a:pt x="5" y="25"/>
                    </a:lnTo>
                    <a:lnTo>
                      <a:pt x="4" y="23"/>
                    </a:lnTo>
                    <a:lnTo>
                      <a:pt x="3" y="23"/>
                    </a:lnTo>
                    <a:lnTo>
                      <a:pt x="1" y="25"/>
                    </a:lnTo>
                    <a:lnTo>
                      <a:pt x="0" y="23"/>
                    </a:lnTo>
                    <a:lnTo>
                      <a:pt x="1" y="21"/>
                    </a:lnTo>
                    <a:lnTo>
                      <a:pt x="3" y="19"/>
                    </a:lnTo>
                    <a:lnTo>
                      <a:pt x="4" y="17"/>
                    </a:lnTo>
                    <a:lnTo>
                      <a:pt x="7" y="17"/>
                    </a:lnTo>
                    <a:lnTo>
                      <a:pt x="9" y="17"/>
                    </a:lnTo>
                    <a:lnTo>
                      <a:pt x="8" y="17"/>
                    </a:lnTo>
                    <a:close/>
                    <a:moveTo>
                      <a:pt x="8" y="13"/>
                    </a:moveTo>
                    <a:lnTo>
                      <a:pt x="5" y="13"/>
                    </a:lnTo>
                    <a:lnTo>
                      <a:pt x="3" y="15"/>
                    </a:lnTo>
                    <a:lnTo>
                      <a:pt x="0" y="13"/>
                    </a:lnTo>
                    <a:lnTo>
                      <a:pt x="1" y="8"/>
                    </a:lnTo>
                    <a:lnTo>
                      <a:pt x="3" y="8"/>
                    </a:lnTo>
                    <a:lnTo>
                      <a:pt x="3" y="4"/>
                    </a:lnTo>
                    <a:lnTo>
                      <a:pt x="4" y="4"/>
                    </a:lnTo>
                    <a:lnTo>
                      <a:pt x="5" y="6"/>
                    </a:lnTo>
                    <a:lnTo>
                      <a:pt x="7" y="6"/>
                    </a:lnTo>
                    <a:lnTo>
                      <a:pt x="8" y="6"/>
                    </a:lnTo>
                    <a:lnTo>
                      <a:pt x="11" y="4"/>
                    </a:lnTo>
                    <a:lnTo>
                      <a:pt x="12" y="2"/>
                    </a:lnTo>
                    <a:lnTo>
                      <a:pt x="14" y="2"/>
                    </a:lnTo>
                    <a:lnTo>
                      <a:pt x="15" y="2"/>
                    </a:lnTo>
                    <a:lnTo>
                      <a:pt x="20" y="0"/>
                    </a:lnTo>
                    <a:lnTo>
                      <a:pt x="20" y="2"/>
                    </a:lnTo>
                    <a:lnTo>
                      <a:pt x="23" y="2"/>
                    </a:lnTo>
                    <a:lnTo>
                      <a:pt x="23" y="8"/>
                    </a:lnTo>
                    <a:lnTo>
                      <a:pt x="24" y="10"/>
                    </a:lnTo>
                    <a:lnTo>
                      <a:pt x="22" y="15"/>
                    </a:lnTo>
                    <a:lnTo>
                      <a:pt x="18" y="13"/>
                    </a:lnTo>
                    <a:lnTo>
                      <a:pt x="16" y="15"/>
                    </a:lnTo>
                    <a:lnTo>
                      <a:pt x="16" y="21"/>
                    </a:lnTo>
                    <a:lnTo>
                      <a:pt x="15" y="19"/>
                    </a:lnTo>
                    <a:lnTo>
                      <a:pt x="12" y="17"/>
                    </a:lnTo>
                    <a:lnTo>
                      <a:pt x="11" y="13"/>
                    </a:lnTo>
                    <a:lnTo>
                      <a:pt x="8"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61" name="Freeform 345"/>
              <p:cNvSpPr>
                <a:spLocks/>
              </p:cNvSpPr>
              <p:nvPr/>
            </p:nvSpPr>
            <p:spPr bwMode="auto">
              <a:xfrm>
                <a:off x="4074" y="2315"/>
                <a:ext cx="2" cy="2"/>
              </a:xfrm>
              <a:custGeom>
                <a:avLst/>
                <a:gdLst/>
                <a:ahLst/>
                <a:cxnLst>
                  <a:cxn ang="0">
                    <a:pos x="1" y="2"/>
                  </a:cxn>
                  <a:cxn ang="0">
                    <a:pos x="1" y="0"/>
                  </a:cxn>
                  <a:cxn ang="0">
                    <a:pos x="3" y="2"/>
                  </a:cxn>
                  <a:cxn ang="0">
                    <a:pos x="4" y="4"/>
                  </a:cxn>
                  <a:cxn ang="0">
                    <a:pos x="4" y="6"/>
                  </a:cxn>
                  <a:cxn ang="0">
                    <a:pos x="3" y="6"/>
                  </a:cxn>
                  <a:cxn ang="0">
                    <a:pos x="1" y="6"/>
                  </a:cxn>
                  <a:cxn ang="0">
                    <a:pos x="1" y="6"/>
                  </a:cxn>
                  <a:cxn ang="0">
                    <a:pos x="0" y="4"/>
                  </a:cxn>
                  <a:cxn ang="0">
                    <a:pos x="0" y="2"/>
                  </a:cxn>
                  <a:cxn ang="0">
                    <a:pos x="1" y="2"/>
                  </a:cxn>
                </a:cxnLst>
                <a:rect l="0" t="0" r="r" b="b"/>
                <a:pathLst>
                  <a:path w="4" h="6">
                    <a:moveTo>
                      <a:pt x="1" y="2"/>
                    </a:moveTo>
                    <a:lnTo>
                      <a:pt x="1" y="0"/>
                    </a:lnTo>
                    <a:lnTo>
                      <a:pt x="3" y="2"/>
                    </a:lnTo>
                    <a:lnTo>
                      <a:pt x="4" y="4"/>
                    </a:lnTo>
                    <a:lnTo>
                      <a:pt x="4" y="6"/>
                    </a:lnTo>
                    <a:lnTo>
                      <a:pt x="3" y="6"/>
                    </a:lnTo>
                    <a:lnTo>
                      <a:pt x="1" y="6"/>
                    </a:lnTo>
                    <a:lnTo>
                      <a:pt x="0" y="4"/>
                    </a:lnTo>
                    <a:lnTo>
                      <a:pt x="0" y="2"/>
                    </a:lnTo>
                    <a:lnTo>
                      <a:pt x="1" y="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60" name="Freeform 344"/>
              <p:cNvSpPr>
                <a:spLocks/>
              </p:cNvSpPr>
              <p:nvPr/>
            </p:nvSpPr>
            <p:spPr bwMode="auto">
              <a:xfrm>
                <a:off x="4071" y="2315"/>
                <a:ext cx="3" cy="3"/>
              </a:xfrm>
              <a:custGeom>
                <a:avLst/>
                <a:gdLst/>
                <a:ahLst/>
                <a:cxnLst>
                  <a:cxn ang="0">
                    <a:pos x="8" y="0"/>
                  </a:cxn>
                  <a:cxn ang="0">
                    <a:pos x="7" y="2"/>
                  </a:cxn>
                  <a:cxn ang="0">
                    <a:pos x="7" y="4"/>
                  </a:cxn>
                  <a:cxn ang="0">
                    <a:pos x="7" y="6"/>
                  </a:cxn>
                  <a:cxn ang="0">
                    <a:pos x="5" y="8"/>
                  </a:cxn>
                  <a:cxn ang="0">
                    <a:pos x="4" y="6"/>
                  </a:cxn>
                  <a:cxn ang="0">
                    <a:pos x="3" y="6"/>
                  </a:cxn>
                  <a:cxn ang="0">
                    <a:pos x="1" y="8"/>
                  </a:cxn>
                  <a:cxn ang="0">
                    <a:pos x="0" y="6"/>
                  </a:cxn>
                  <a:cxn ang="0">
                    <a:pos x="1" y="4"/>
                  </a:cxn>
                  <a:cxn ang="0">
                    <a:pos x="3" y="2"/>
                  </a:cxn>
                  <a:cxn ang="0">
                    <a:pos x="4" y="0"/>
                  </a:cxn>
                  <a:cxn ang="0">
                    <a:pos x="7" y="0"/>
                  </a:cxn>
                  <a:cxn ang="0">
                    <a:pos x="9" y="0"/>
                  </a:cxn>
                  <a:cxn ang="0">
                    <a:pos x="8" y="0"/>
                  </a:cxn>
                </a:cxnLst>
                <a:rect l="0" t="0" r="r" b="b"/>
                <a:pathLst>
                  <a:path w="9" h="8">
                    <a:moveTo>
                      <a:pt x="8" y="0"/>
                    </a:moveTo>
                    <a:lnTo>
                      <a:pt x="7" y="2"/>
                    </a:lnTo>
                    <a:lnTo>
                      <a:pt x="7" y="4"/>
                    </a:lnTo>
                    <a:lnTo>
                      <a:pt x="7" y="6"/>
                    </a:lnTo>
                    <a:lnTo>
                      <a:pt x="5" y="8"/>
                    </a:lnTo>
                    <a:lnTo>
                      <a:pt x="4" y="6"/>
                    </a:lnTo>
                    <a:lnTo>
                      <a:pt x="3" y="6"/>
                    </a:lnTo>
                    <a:lnTo>
                      <a:pt x="1" y="8"/>
                    </a:lnTo>
                    <a:lnTo>
                      <a:pt x="0" y="6"/>
                    </a:lnTo>
                    <a:lnTo>
                      <a:pt x="1" y="4"/>
                    </a:lnTo>
                    <a:lnTo>
                      <a:pt x="3" y="2"/>
                    </a:lnTo>
                    <a:lnTo>
                      <a:pt x="4" y="0"/>
                    </a:lnTo>
                    <a:lnTo>
                      <a:pt x="7" y="0"/>
                    </a:lnTo>
                    <a:lnTo>
                      <a:pt x="9" y="0"/>
                    </a:lnTo>
                    <a:lnTo>
                      <a:pt x="8"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59" name="Freeform 343"/>
              <p:cNvSpPr>
                <a:spLocks/>
              </p:cNvSpPr>
              <p:nvPr/>
            </p:nvSpPr>
            <p:spPr bwMode="auto">
              <a:xfrm>
                <a:off x="4071" y="2309"/>
                <a:ext cx="8" cy="7"/>
              </a:xfrm>
              <a:custGeom>
                <a:avLst/>
                <a:gdLst/>
                <a:ahLst/>
                <a:cxnLst>
                  <a:cxn ang="0">
                    <a:pos x="8" y="13"/>
                  </a:cxn>
                  <a:cxn ang="0">
                    <a:pos x="5" y="13"/>
                  </a:cxn>
                  <a:cxn ang="0">
                    <a:pos x="3" y="15"/>
                  </a:cxn>
                  <a:cxn ang="0">
                    <a:pos x="0" y="13"/>
                  </a:cxn>
                  <a:cxn ang="0">
                    <a:pos x="1" y="8"/>
                  </a:cxn>
                  <a:cxn ang="0">
                    <a:pos x="3" y="8"/>
                  </a:cxn>
                  <a:cxn ang="0">
                    <a:pos x="3" y="4"/>
                  </a:cxn>
                  <a:cxn ang="0">
                    <a:pos x="4" y="4"/>
                  </a:cxn>
                  <a:cxn ang="0">
                    <a:pos x="5" y="6"/>
                  </a:cxn>
                  <a:cxn ang="0">
                    <a:pos x="7" y="6"/>
                  </a:cxn>
                  <a:cxn ang="0">
                    <a:pos x="8" y="6"/>
                  </a:cxn>
                  <a:cxn ang="0">
                    <a:pos x="11" y="4"/>
                  </a:cxn>
                  <a:cxn ang="0">
                    <a:pos x="12" y="2"/>
                  </a:cxn>
                  <a:cxn ang="0">
                    <a:pos x="14" y="2"/>
                  </a:cxn>
                  <a:cxn ang="0">
                    <a:pos x="15" y="2"/>
                  </a:cxn>
                  <a:cxn ang="0">
                    <a:pos x="20" y="0"/>
                  </a:cxn>
                  <a:cxn ang="0">
                    <a:pos x="20" y="2"/>
                  </a:cxn>
                  <a:cxn ang="0">
                    <a:pos x="23" y="2"/>
                  </a:cxn>
                  <a:cxn ang="0">
                    <a:pos x="23" y="8"/>
                  </a:cxn>
                  <a:cxn ang="0">
                    <a:pos x="24" y="10"/>
                  </a:cxn>
                  <a:cxn ang="0">
                    <a:pos x="22" y="15"/>
                  </a:cxn>
                  <a:cxn ang="0">
                    <a:pos x="18" y="13"/>
                  </a:cxn>
                  <a:cxn ang="0">
                    <a:pos x="16" y="15"/>
                  </a:cxn>
                  <a:cxn ang="0">
                    <a:pos x="16" y="21"/>
                  </a:cxn>
                  <a:cxn ang="0">
                    <a:pos x="15" y="19"/>
                  </a:cxn>
                  <a:cxn ang="0">
                    <a:pos x="12" y="17"/>
                  </a:cxn>
                  <a:cxn ang="0">
                    <a:pos x="11" y="13"/>
                  </a:cxn>
                  <a:cxn ang="0">
                    <a:pos x="8" y="13"/>
                  </a:cxn>
                </a:cxnLst>
                <a:rect l="0" t="0" r="r" b="b"/>
                <a:pathLst>
                  <a:path w="24" h="21">
                    <a:moveTo>
                      <a:pt x="8" y="13"/>
                    </a:moveTo>
                    <a:lnTo>
                      <a:pt x="5" y="13"/>
                    </a:lnTo>
                    <a:lnTo>
                      <a:pt x="3" y="15"/>
                    </a:lnTo>
                    <a:lnTo>
                      <a:pt x="0" y="13"/>
                    </a:lnTo>
                    <a:lnTo>
                      <a:pt x="1" y="8"/>
                    </a:lnTo>
                    <a:lnTo>
                      <a:pt x="3" y="8"/>
                    </a:lnTo>
                    <a:lnTo>
                      <a:pt x="3" y="4"/>
                    </a:lnTo>
                    <a:lnTo>
                      <a:pt x="4" y="4"/>
                    </a:lnTo>
                    <a:lnTo>
                      <a:pt x="5" y="6"/>
                    </a:lnTo>
                    <a:lnTo>
                      <a:pt x="7" y="6"/>
                    </a:lnTo>
                    <a:lnTo>
                      <a:pt x="8" y="6"/>
                    </a:lnTo>
                    <a:lnTo>
                      <a:pt x="11" y="4"/>
                    </a:lnTo>
                    <a:lnTo>
                      <a:pt x="12" y="2"/>
                    </a:lnTo>
                    <a:lnTo>
                      <a:pt x="14" y="2"/>
                    </a:lnTo>
                    <a:lnTo>
                      <a:pt x="15" y="2"/>
                    </a:lnTo>
                    <a:lnTo>
                      <a:pt x="20" y="0"/>
                    </a:lnTo>
                    <a:lnTo>
                      <a:pt x="20" y="2"/>
                    </a:lnTo>
                    <a:lnTo>
                      <a:pt x="23" y="2"/>
                    </a:lnTo>
                    <a:lnTo>
                      <a:pt x="23" y="8"/>
                    </a:lnTo>
                    <a:lnTo>
                      <a:pt x="24" y="10"/>
                    </a:lnTo>
                    <a:lnTo>
                      <a:pt x="22" y="15"/>
                    </a:lnTo>
                    <a:lnTo>
                      <a:pt x="18" y="13"/>
                    </a:lnTo>
                    <a:lnTo>
                      <a:pt x="16" y="15"/>
                    </a:lnTo>
                    <a:lnTo>
                      <a:pt x="16" y="21"/>
                    </a:lnTo>
                    <a:lnTo>
                      <a:pt x="15" y="19"/>
                    </a:lnTo>
                    <a:lnTo>
                      <a:pt x="12" y="17"/>
                    </a:lnTo>
                    <a:lnTo>
                      <a:pt x="11" y="13"/>
                    </a:lnTo>
                    <a:lnTo>
                      <a:pt x="8" y="1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58" name="Freeform 342"/>
              <p:cNvSpPr>
                <a:spLocks/>
              </p:cNvSpPr>
              <p:nvPr/>
            </p:nvSpPr>
            <p:spPr bwMode="auto">
              <a:xfrm>
                <a:off x="3927" y="2294"/>
                <a:ext cx="90" cy="293"/>
              </a:xfrm>
              <a:custGeom>
                <a:avLst/>
                <a:gdLst/>
                <a:ahLst/>
                <a:cxnLst>
                  <a:cxn ang="0">
                    <a:pos x="207" y="112"/>
                  </a:cxn>
                  <a:cxn ang="0">
                    <a:pos x="194" y="123"/>
                  </a:cxn>
                  <a:cxn ang="0">
                    <a:pos x="184" y="139"/>
                  </a:cxn>
                  <a:cxn ang="0">
                    <a:pos x="175" y="147"/>
                  </a:cxn>
                  <a:cxn ang="0">
                    <a:pos x="168" y="147"/>
                  </a:cxn>
                  <a:cxn ang="0">
                    <a:pos x="163" y="169"/>
                  </a:cxn>
                  <a:cxn ang="0">
                    <a:pos x="160" y="188"/>
                  </a:cxn>
                  <a:cxn ang="0">
                    <a:pos x="137" y="214"/>
                  </a:cxn>
                  <a:cxn ang="0">
                    <a:pos x="129" y="254"/>
                  </a:cxn>
                  <a:cxn ang="0">
                    <a:pos x="141" y="296"/>
                  </a:cxn>
                  <a:cxn ang="0">
                    <a:pos x="160" y="337"/>
                  </a:cxn>
                  <a:cxn ang="0">
                    <a:pos x="186" y="388"/>
                  </a:cxn>
                  <a:cxn ang="0">
                    <a:pos x="211" y="420"/>
                  </a:cxn>
                  <a:cxn ang="0">
                    <a:pos x="225" y="433"/>
                  </a:cxn>
                  <a:cxn ang="0">
                    <a:pos x="240" y="467"/>
                  </a:cxn>
                  <a:cxn ang="0">
                    <a:pos x="248" y="478"/>
                  </a:cxn>
                  <a:cxn ang="0">
                    <a:pos x="256" y="521"/>
                  </a:cxn>
                  <a:cxn ang="0">
                    <a:pos x="263" y="557"/>
                  </a:cxn>
                  <a:cxn ang="0">
                    <a:pos x="263" y="584"/>
                  </a:cxn>
                  <a:cxn ang="0">
                    <a:pos x="263" y="594"/>
                  </a:cxn>
                  <a:cxn ang="0">
                    <a:pos x="268" y="636"/>
                  </a:cxn>
                  <a:cxn ang="0">
                    <a:pos x="260" y="639"/>
                  </a:cxn>
                  <a:cxn ang="0">
                    <a:pos x="258" y="651"/>
                  </a:cxn>
                  <a:cxn ang="0">
                    <a:pos x="260" y="684"/>
                  </a:cxn>
                  <a:cxn ang="0">
                    <a:pos x="259" y="699"/>
                  </a:cxn>
                  <a:cxn ang="0">
                    <a:pos x="236" y="726"/>
                  </a:cxn>
                  <a:cxn ang="0">
                    <a:pos x="191" y="768"/>
                  </a:cxn>
                  <a:cxn ang="0">
                    <a:pos x="179" y="756"/>
                  </a:cxn>
                  <a:cxn ang="0">
                    <a:pos x="174" y="756"/>
                  </a:cxn>
                  <a:cxn ang="0">
                    <a:pos x="169" y="767"/>
                  </a:cxn>
                  <a:cxn ang="0">
                    <a:pos x="153" y="782"/>
                  </a:cxn>
                  <a:cxn ang="0">
                    <a:pos x="149" y="790"/>
                  </a:cxn>
                  <a:cxn ang="0">
                    <a:pos x="144" y="809"/>
                  </a:cxn>
                  <a:cxn ang="0">
                    <a:pos x="95" y="879"/>
                  </a:cxn>
                  <a:cxn ang="0">
                    <a:pos x="99" y="845"/>
                  </a:cxn>
                  <a:cxn ang="0">
                    <a:pos x="91" y="786"/>
                  </a:cxn>
                  <a:cxn ang="0">
                    <a:pos x="106" y="744"/>
                  </a:cxn>
                  <a:cxn ang="0">
                    <a:pos x="149" y="749"/>
                  </a:cxn>
                  <a:cxn ang="0">
                    <a:pos x="137" y="707"/>
                  </a:cxn>
                  <a:cxn ang="0">
                    <a:pos x="159" y="688"/>
                  </a:cxn>
                  <a:cxn ang="0">
                    <a:pos x="197" y="658"/>
                  </a:cxn>
                  <a:cxn ang="0">
                    <a:pos x="198" y="573"/>
                  </a:cxn>
                  <a:cxn ang="0">
                    <a:pos x="197" y="524"/>
                  </a:cxn>
                  <a:cxn ang="0">
                    <a:pos x="202" y="486"/>
                  </a:cxn>
                  <a:cxn ang="0">
                    <a:pos x="186" y="452"/>
                  </a:cxn>
                  <a:cxn ang="0">
                    <a:pos x="178" y="418"/>
                  </a:cxn>
                  <a:cxn ang="0">
                    <a:pos x="163" y="397"/>
                  </a:cxn>
                  <a:cxn ang="0">
                    <a:pos x="130" y="330"/>
                  </a:cxn>
                  <a:cxn ang="0">
                    <a:pos x="113" y="300"/>
                  </a:cxn>
                  <a:cxn ang="0">
                    <a:pos x="91" y="267"/>
                  </a:cxn>
                  <a:cxn ang="0">
                    <a:pos x="65" y="239"/>
                  </a:cxn>
                  <a:cxn ang="0">
                    <a:pos x="85" y="218"/>
                  </a:cxn>
                  <a:cxn ang="0">
                    <a:pos x="103" y="197"/>
                  </a:cxn>
                  <a:cxn ang="0">
                    <a:pos x="87" y="169"/>
                  </a:cxn>
                  <a:cxn ang="0">
                    <a:pos x="72" y="143"/>
                  </a:cxn>
                  <a:cxn ang="0">
                    <a:pos x="43" y="153"/>
                  </a:cxn>
                  <a:cxn ang="0">
                    <a:pos x="29" y="116"/>
                  </a:cxn>
                  <a:cxn ang="0">
                    <a:pos x="18" y="84"/>
                  </a:cxn>
                  <a:cxn ang="0">
                    <a:pos x="18" y="40"/>
                  </a:cxn>
                  <a:cxn ang="0">
                    <a:pos x="72" y="33"/>
                  </a:cxn>
                  <a:cxn ang="0">
                    <a:pos x="117" y="0"/>
                  </a:cxn>
                  <a:cxn ang="0">
                    <a:pos x="168" y="31"/>
                  </a:cxn>
                  <a:cxn ang="0">
                    <a:pos x="192" y="105"/>
                  </a:cxn>
                </a:cxnLst>
                <a:rect l="0" t="0" r="r" b="b"/>
                <a:pathLst>
                  <a:path w="270" h="880">
                    <a:moveTo>
                      <a:pt x="214" y="108"/>
                    </a:moveTo>
                    <a:lnTo>
                      <a:pt x="217" y="112"/>
                    </a:lnTo>
                    <a:lnTo>
                      <a:pt x="218" y="112"/>
                    </a:lnTo>
                    <a:lnTo>
                      <a:pt x="216" y="113"/>
                    </a:lnTo>
                    <a:lnTo>
                      <a:pt x="213" y="116"/>
                    </a:lnTo>
                    <a:lnTo>
                      <a:pt x="214" y="112"/>
                    </a:lnTo>
                    <a:lnTo>
                      <a:pt x="213" y="113"/>
                    </a:lnTo>
                    <a:lnTo>
                      <a:pt x="213" y="116"/>
                    </a:lnTo>
                    <a:lnTo>
                      <a:pt x="213" y="113"/>
                    </a:lnTo>
                    <a:lnTo>
                      <a:pt x="213" y="112"/>
                    </a:lnTo>
                    <a:lnTo>
                      <a:pt x="211" y="109"/>
                    </a:lnTo>
                    <a:lnTo>
                      <a:pt x="211" y="112"/>
                    </a:lnTo>
                    <a:lnTo>
                      <a:pt x="210" y="112"/>
                    </a:lnTo>
                    <a:lnTo>
                      <a:pt x="209" y="112"/>
                    </a:lnTo>
                    <a:lnTo>
                      <a:pt x="207" y="112"/>
                    </a:lnTo>
                    <a:lnTo>
                      <a:pt x="207" y="116"/>
                    </a:lnTo>
                    <a:lnTo>
                      <a:pt x="206" y="116"/>
                    </a:lnTo>
                    <a:lnTo>
                      <a:pt x="205" y="119"/>
                    </a:lnTo>
                    <a:lnTo>
                      <a:pt x="203" y="116"/>
                    </a:lnTo>
                    <a:lnTo>
                      <a:pt x="203" y="119"/>
                    </a:lnTo>
                    <a:lnTo>
                      <a:pt x="202" y="119"/>
                    </a:lnTo>
                    <a:lnTo>
                      <a:pt x="202" y="120"/>
                    </a:lnTo>
                    <a:lnTo>
                      <a:pt x="201" y="123"/>
                    </a:lnTo>
                    <a:lnTo>
                      <a:pt x="199" y="124"/>
                    </a:lnTo>
                    <a:lnTo>
                      <a:pt x="198" y="120"/>
                    </a:lnTo>
                    <a:lnTo>
                      <a:pt x="197" y="120"/>
                    </a:lnTo>
                    <a:lnTo>
                      <a:pt x="198" y="123"/>
                    </a:lnTo>
                    <a:lnTo>
                      <a:pt x="197" y="123"/>
                    </a:lnTo>
                    <a:lnTo>
                      <a:pt x="197" y="124"/>
                    </a:lnTo>
                    <a:lnTo>
                      <a:pt x="197" y="123"/>
                    </a:lnTo>
                    <a:lnTo>
                      <a:pt x="194" y="120"/>
                    </a:lnTo>
                    <a:lnTo>
                      <a:pt x="194" y="123"/>
                    </a:lnTo>
                    <a:lnTo>
                      <a:pt x="197" y="124"/>
                    </a:lnTo>
                    <a:lnTo>
                      <a:pt x="192" y="124"/>
                    </a:lnTo>
                    <a:lnTo>
                      <a:pt x="192" y="127"/>
                    </a:lnTo>
                    <a:lnTo>
                      <a:pt x="191" y="128"/>
                    </a:lnTo>
                    <a:lnTo>
                      <a:pt x="192" y="128"/>
                    </a:lnTo>
                    <a:lnTo>
                      <a:pt x="192" y="134"/>
                    </a:lnTo>
                    <a:lnTo>
                      <a:pt x="192" y="135"/>
                    </a:lnTo>
                    <a:lnTo>
                      <a:pt x="191" y="135"/>
                    </a:lnTo>
                    <a:lnTo>
                      <a:pt x="192" y="139"/>
                    </a:lnTo>
                    <a:lnTo>
                      <a:pt x="191" y="142"/>
                    </a:lnTo>
                    <a:lnTo>
                      <a:pt x="187" y="142"/>
                    </a:lnTo>
                    <a:lnTo>
                      <a:pt x="187" y="143"/>
                    </a:lnTo>
                    <a:lnTo>
                      <a:pt x="187" y="146"/>
                    </a:lnTo>
                    <a:lnTo>
                      <a:pt x="184" y="146"/>
                    </a:lnTo>
                    <a:lnTo>
                      <a:pt x="180" y="143"/>
                    </a:lnTo>
                    <a:lnTo>
                      <a:pt x="182" y="142"/>
                    </a:lnTo>
                    <a:lnTo>
                      <a:pt x="184" y="139"/>
                    </a:lnTo>
                    <a:lnTo>
                      <a:pt x="180" y="142"/>
                    </a:lnTo>
                    <a:lnTo>
                      <a:pt x="180" y="139"/>
                    </a:lnTo>
                    <a:lnTo>
                      <a:pt x="180" y="142"/>
                    </a:lnTo>
                    <a:lnTo>
                      <a:pt x="180" y="139"/>
                    </a:lnTo>
                    <a:lnTo>
                      <a:pt x="180" y="142"/>
                    </a:lnTo>
                    <a:lnTo>
                      <a:pt x="179" y="139"/>
                    </a:lnTo>
                    <a:lnTo>
                      <a:pt x="179" y="142"/>
                    </a:lnTo>
                    <a:lnTo>
                      <a:pt x="178" y="139"/>
                    </a:lnTo>
                    <a:lnTo>
                      <a:pt x="179" y="143"/>
                    </a:lnTo>
                    <a:lnTo>
                      <a:pt x="178" y="143"/>
                    </a:lnTo>
                    <a:lnTo>
                      <a:pt x="174" y="143"/>
                    </a:lnTo>
                    <a:lnTo>
                      <a:pt x="174" y="142"/>
                    </a:lnTo>
                    <a:lnTo>
                      <a:pt x="174" y="143"/>
                    </a:lnTo>
                    <a:lnTo>
                      <a:pt x="175" y="146"/>
                    </a:lnTo>
                    <a:lnTo>
                      <a:pt x="178" y="147"/>
                    </a:lnTo>
                    <a:lnTo>
                      <a:pt x="175" y="147"/>
                    </a:lnTo>
                    <a:lnTo>
                      <a:pt x="174" y="146"/>
                    </a:lnTo>
                    <a:lnTo>
                      <a:pt x="174" y="147"/>
                    </a:lnTo>
                    <a:lnTo>
                      <a:pt x="172" y="146"/>
                    </a:lnTo>
                    <a:lnTo>
                      <a:pt x="171" y="146"/>
                    </a:lnTo>
                    <a:lnTo>
                      <a:pt x="171" y="143"/>
                    </a:lnTo>
                    <a:lnTo>
                      <a:pt x="172" y="143"/>
                    </a:lnTo>
                    <a:lnTo>
                      <a:pt x="171" y="142"/>
                    </a:lnTo>
                    <a:lnTo>
                      <a:pt x="172" y="139"/>
                    </a:lnTo>
                    <a:lnTo>
                      <a:pt x="171" y="139"/>
                    </a:lnTo>
                    <a:lnTo>
                      <a:pt x="169" y="139"/>
                    </a:lnTo>
                    <a:lnTo>
                      <a:pt x="168" y="142"/>
                    </a:lnTo>
                    <a:lnTo>
                      <a:pt x="167" y="139"/>
                    </a:lnTo>
                    <a:lnTo>
                      <a:pt x="167" y="142"/>
                    </a:lnTo>
                    <a:lnTo>
                      <a:pt x="167" y="143"/>
                    </a:lnTo>
                    <a:lnTo>
                      <a:pt x="171" y="146"/>
                    </a:lnTo>
                    <a:lnTo>
                      <a:pt x="169" y="147"/>
                    </a:lnTo>
                    <a:lnTo>
                      <a:pt x="168" y="147"/>
                    </a:lnTo>
                    <a:lnTo>
                      <a:pt x="169" y="153"/>
                    </a:lnTo>
                    <a:lnTo>
                      <a:pt x="169" y="154"/>
                    </a:lnTo>
                    <a:lnTo>
                      <a:pt x="168" y="154"/>
                    </a:lnTo>
                    <a:lnTo>
                      <a:pt x="169" y="157"/>
                    </a:lnTo>
                    <a:lnTo>
                      <a:pt x="171" y="158"/>
                    </a:lnTo>
                    <a:lnTo>
                      <a:pt x="171" y="161"/>
                    </a:lnTo>
                    <a:lnTo>
                      <a:pt x="171" y="158"/>
                    </a:lnTo>
                    <a:lnTo>
                      <a:pt x="169" y="158"/>
                    </a:lnTo>
                    <a:lnTo>
                      <a:pt x="167" y="158"/>
                    </a:lnTo>
                    <a:lnTo>
                      <a:pt x="168" y="161"/>
                    </a:lnTo>
                    <a:lnTo>
                      <a:pt x="167" y="162"/>
                    </a:lnTo>
                    <a:lnTo>
                      <a:pt x="165" y="162"/>
                    </a:lnTo>
                    <a:lnTo>
                      <a:pt x="164" y="161"/>
                    </a:lnTo>
                    <a:lnTo>
                      <a:pt x="164" y="162"/>
                    </a:lnTo>
                    <a:lnTo>
                      <a:pt x="165" y="162"/>
                    </a:lnTo>
                    <a:lnTo>
                      <a:pt x="165" y="165"/>
                    </a:lnTo>
                    <a:lnTo>
                      <a:pt x="163" y="169"/>
                    </a:lnTo>
                    <a:lnTo>
                      <a:pt x="160" y="169"/>
                    </a:lnTo>
                    <a:lnTo>
                      <a:pt x="163" y="169"/>
                    </a:lnTo>
                    <a:lnTo>
                      <a:pt x="164" y="169"/>
                    </a:lnTo>
                    <a:lnTo>
                      <a:pt x="163" y="169"/>
                    </a:lnTo>
                    <a:lnTo>
                      <a:pt x="164" y="173"/>
                    </a:lnTo>
                    <a:lnTo>
                      <a:pt x="160" y="173"/>
                    </a:lnTo>
                    <a:lnTo>
                      <a:pt x="163" y="173"/>
                    </a:lnTo>
                    <a:lnTo>
                      <a:pt x="164" y="173"/>
                    </a:lnTo>
                    <a:lnTo>
                      <a:pt x="164" y="177"/>
                    </a:lnTo>
                    <a:lnTo>
                      <a:pt x="163" y="177"/>
                    </a:lnTo>
                    <a:lnTo>
                      <a:pt x="164" y="180"/>
                    </a:lnTo>
                    <a:lnTo>
                      <a:pt x="163" y="184"/>
                    </a:lnTo>
                    <a:lnTo>
                      <a:pt x="160" y="183"/>
                    </a:lnTo>
                    <a:lnTo>
                      <a:pt x="160" y="184"/>
                    </a:lnTo>
                    <a:lnTo>
                      <a:pt x="161" y="184"/>
                    </a:lnTo>
                    <a:lnTo>
                      <a:pt x="163" y="184"/>
                    </a:lnTo>
                    <a:lnTo>
                      <a:pt x="160" y="188"/>
                    </a:lnTo>
                    <a:lnTo>
                      <a:pt x="156" y="191"/>
                    </a:lnTo>
                    <a:lnTo>
                      <a:pt x="155" y="192"/>
                    </a:lnTo>
                    <a:lnTo>
                      <a:pt x="152" y="199"/>
                    </a:lnTo>
                    <a:lnTo>
                      <a:pt x="149" y="201"/>
                    </a:lnTo>
                    <a:lnTo>
                      <a:pt x="149" y="199"/>
                    </a:lnTo>
                    <a:lnTo>
                      <a:pt x="149" y="201"/>
                    </a:lnTo>
                    <a:lnTo>
                      <a:pt x="146" y="203"/>
                    </a:lnTo>
                    <a:lnTo>
                      <a:pt x="146" y="199"/>
                    </a:lnTo>
                    <a:lnTo>
                      <a:pt x="146" y="201"/>
                    </a:lnTo>
                    <a:lnTo>
                      <a:pt x="146" y="203"/>
                    </a:lnTo>
                    <a:lnTo>
                      <a:pt x="142" y="201"/>
                    </a:lnTo>
                    <a:lnTo>
                      <a:pt x="141" y="206"/>
                    </a:lnTo>
                    <a:lnTo>
                      <a:pt x="141" y="207"/>
                    </a:lnTo>
                    <a:lnTo>
                      <a:pt x="140" y="210"/>
                    </a:lnTo>
                    <a:lnTo>
                      <a:pt x="140" y="212"/>
                    </a:lnTo>
                    <a:lnTo>
                      <a:pt x="138" y="212"/>
                    </a:lnTo>
                    <a:lnTo>
                      <a:pt x="137" y="214"/>
                    </a:lnTo>
                    <a:lnTo>
                      <a:pt x="140" y="214"/>
                    </a:lnTo>
                    <a:lnTo>
                      <a:pt x="137" y="218"/>
                    </a:lnTo>
                    <a:lnTo>
                      <a:pt x="136" y="220"/>
                    </a:lnTo>
                    <a:lnTo>
                      <a:pt x="136" y="225"/>
                    </a:lnTo>
                    <a:lnTo>
                      <a:pt x="136" y="222"/>
                    </a:lnTo>
                    <a:lnTo>
                      <a:pt x="134" y="225"/>
                    </a:lnTo>
                    <a:lnTo>
                      <a:pt x="136" y="225"/>
                    </a:lnTo>
                    <a:lnTo>
                      <a:pt x="136" y="233"/>
                    </a:lnTo>
                    <a:lnTo>
                      <a:pt x="134" y="235"/>
                    </a:lnTo>
                    <a:lnTo>
                      <a:pt x="136" y="241"/>
                    </a:lnTo>
                    <a:lnTo>
                      <a:pt x="136" y="243"/>
                    </a:lnTo>
                    <a:lnTo>
                      <a:pt x="134" y="246"/>
                    </a:lnTo>
                    <a:lnTo>
                      <a:pt x="131" y="246"/>
                    </a:lnTo>
                    <a:lnTo>
                      <a:pt x="133" y="248"/>
                    </a:lnTo>
                    <a:lnTo>
                      <a:pt x="131" y="254"/>
                    </a:lnTo>
                    <a:lnTo>
                      <a:pt x="130" y="254"/>
                    </a:lnTo>
                    <a:lnTo>
                      <a:pt x="129" y="254"/>
                    </a:lnTo>
                    <a:lnTo>
                      <a:pt x="127" y="261"/>
                    </a:lnTo>
                    <a:lnTo>
                      <a:pt x="127" y="267"/>
                    </a:lnTo>
                    <a:lnTo>
                      <a:pt x="131" y="269"/>
                    </a:lnTo>
                    <a:lnTo>
                      <a:pt x="130" y="269"/>
                    </a:lnTo>
                    <a:lnTo>
                      <a:pt x="131" y="271"/>
                    </a:lnTo>
                    <a:lnTo>
                      <a:pt x="133" y="273"/>
                    </a:lnTo>
                    <a:lnTo>
                      <a:pt x="131" y="276"/>
                    </a:lnTo>
                    <a:lnTo>
                      <a:pt x="133" y="277"/>
                    </a:lnTo>
                    <a:lnTo>
                      <a:pt x="133" y="280"/>
                    </a:lnTo>
                    <a:lnTo>
                      <a:pt x="134" y="277"/>
                    </a:lnTo>
                    <a:lnTo>
                      <a:pt x="133" y="273"/>
                    </a:lnTo>
                    <a:lnTo>
                      <a:pt x="134" y="273"/>
                    </a:lnTo>
                    <a:lnTo>
                      <a:pt x="136" y="280"/>
                    </a:lnTo>
                    <a:lnTo>
                      <a:pt x="136" y="286"/>
                    </a:lnTo>
                    <a:lnTo>
                      <a:pt x="138" y="292"/>
                    </a:lnTo>
                    <a:lnTo>
                      <a:pt x="141" y="292"/>
                    </a:lnTo>
                    <a:lnTo>
                      <a:pt x="141" y="296"/>
                    </a:lnTo>
                    <a:lnTo>
                      <a:pt x="142" y="300"/>
                    </a:lnTo>
                    <a:lnTo>
                      <a:pt x="146" y="300"/>
                    </a:lnTo>
                    <a:lnTo>
                      <a:pt x="146" y="306"/>
                    </a:lnTo>
                    <a:lnTo>
                      <a:pt x="149" y="303"/>
                    </a:lnTo>
                    <a:lnTo>
                      <a:pt x="152" y="306"/>
                    </a:lnTo>
                    <a:lnTo>
                      <a:pt x="156" y="311"/>
                    </a:lnTo>
                    <a:lnTo>
                      <a:pt x="155" y="314"/>
                    </a:lnTo>
                    <a:lnTo>
                      <a:pt x="156" y="314"/>
                    </a:lnTo>
                    <a:lnTo>
                      <a:pt x="157" y="311"/>
                    </a:lnTo>
                    <a:lnTo>
                      <a:pt x="159" y="311"/>
                    </a:lnTo>
                    <a:lnTo>
                      <a:pt x="157" y="314"/>
                    </a:lnTo>
                    <a:lnTo>
                      <a:pt x="159" y="318"/>
                    </a:lnTo>
                    <a:lnTo>
                      <a:pt x="161" y="322"/>
                    </a:lnTo>
                    <a:lnTo>
                      <a:pt x="160" y="322"/>
                    </a:lnTo>
                    <a:lnTo>
                      <a:pt x="159" y="326"/>
                    </a:lnTo>
                    <a:lnTo>
                      <a:pt x="159" y="330"/>
                    </a:lnTo>
                    <a:lnTo>
                      <a:pt x="160" y="337"/>
                    </a:lnTo>
                    <a:lnTo>
                      <a:pt x="157" y="333"/>
                    </a:lnTo>
                    <a:lnTo>
                      <a:pt x="156" y="333"/>
                    </a:lnTo>
                    <a:lnTo>
                      <a:pt x="153" y="333"/>
                    </a:lnTo>
                    <a:lnTo>
                      <a:pt x="155" y="333"/>
                    </a:lnTo>
                    <a:lnTo>
                      <a:pt x="159" y="333"/>
                    </a:lnTo>
                    <a:lnTo>
                      <a:pt x="156" y="337"/>
                    </a:lnTo>
                    <a:lnTo>
                      <a:pt x="157" y="337"/>
                    </a:lnTo>
                    <a:lnTo>
                      <a:pt x="160" y="337"/>
                    </a:lnTo>
                    <a:lnTo>
                      <a:pt x="164" y="345"/>
                    </a:lnTo>
                    <a:lnTo>
                      <a:pt x="165" y="352"/>
                    </a:lnTo>
                    <a:lnTo>
                      <a:pt x="169" y="359"/>
                    </a:lnTo>
                    <a:lnTo>
                      <a:pt x="183" y="374"/>
                    </a:lnTo>
                    <a:lnTo>
                      <a:pt x="183" y="378"/>
                    </a:lnTo>
                    <a:lnTo>
                      <a:pt x="184" y="378"/>
                    </a:lnTo>
                    <a:lnTo>
                      <a:pt x="187" y="382"/>
                    </a:lnTo>
                    <a:lnTo>
                      <a:pt x="184" y="388"/>
                    </a:lnTo>
                    <a:lnTo>
                      <a:pt x="186" y="388"/>
                    </a:lnTo>
                    <a:lnTo>
                      <a:pt x="187" y="384"/>
                    </a:lnTo>
                    <a:lnTo>
                      <a:pt x="197" y="397"/>
                    </a:lnTo>
                    <a:lnTo>
                      <a:pt x="202" y="405"/>
                    </a:lnTo>
                    <a:lnTo>
                      <a:pt x="197" y="401"/>
                    </a:lnTo>
                    <a:lnTo>
                      <a:pt x="199" y="405"/>
                    </a:lnTo>
                    <a:lnTo>
                      <a:pt x="201" y="405"/>
                    </a:lnTo>
                    <a:lnTo>
                      <a:pt x="202" y="405"/>
                    </a:lnTo>
                    <a:lnTo>
                      <a:pt x="201" y="405"/>
                    </a:lnTo>
                    <a:lnTo>
                      <a:pt x="203" y="405"/>
                    </a:lnTo>
                    <a:lnTo>
                      <a:pt x="202" y="407"/>
                    </a:lnTo>
                    <a:lnTo>
                      <a:pt x="203" y="407"/>
                    </a:lnTo>
                    <a:lnTo>
                      <a:pt x="203" y="409"/>
                    </a:lnTo>
                    <a:lnTo>
                      <a:pt x="205" y="407"/>
                    </a:lnTo>
                    <a:lnTo>
                      <a:pt x="210" y="416"/>
                    </a:lnTo>
                    <a:lnTo>
                      <a:pt x="207" y="413"/>
                    </a:lnTo>
                    <a:lnTo>
                      <a:pt x="209" y="420"/>
                    </a:lnTo>
                    <a:lnTo>
                      <a:pt x="211" y="420"/>
                    </a:lnTo>
                    <a:lnTo>
                      <a:pt x="213" y="420"/>
                    </a:lnTo>
                    <a:lnTo>
                      <a:pt x="213" y="418"/>
                    </a:lnTo>
                    <a:lnTo>
                      <a:pt x="216" y="418"/>
                    </a:lnTo>
                    <a:lnTo>
                      <a:pt x="217" y="418"/>
                    </a:lnTo>
                    <a:lnTo>
                      <a:pt x="220" y="424"/>
                    </a:lnTo>
                    <a:lnTo>
                      <a:pt x="218" y="422"/>
                    </a:lnTo>
                    <a:lnTo>
                      <a:pt x="218" y="424"/>
                    </a:lnTo>
                    <a:lnTo>
                      <a:pt x="224" y="424"/>
                    </a:lnTo>
                    <a:lnTo>
                      <a:pt x="222" y="428"/>
                    </a:lnTo>
                    <a:lnTo>
                      <a:pt x="222" y="431"/>
                    </a:lnTo>
                    <a:lnTo>
                      <a:pt x="222" y="433"/>
                    </a:lnTo>
                    <a:lnTo>
                      <a:pt x="224" y="435"/>
                    </a:lnTo>
                    <a:lnTo>
                      <a:pt x="225" y="433"/>
                    </a:lnTo>
                    <a:lnTo>
                      <a:pt x="225" y="437"/>
                    </a:lnTo>
                    <a:lnTo>
                      <a:pt x="224" y="437"/>
                    </a:lnTo>
                    <a:lnTo>
                      <a:pt x="226" y="437"/>
                    </a:lnTo>
                    <a:lnTo>
                      <a:pt x="225" y="433"/>
                    </a:lnTo>
                    <a:lnTo>
                      <a:pt x="226" y="431"/>
                    </a:lnTo>
                    <a:lnTo>
                      <a:pt x="224" y="428"/>
                    </a:lnTo>
                    <a:lnTo>
                      <a:pt x="225" y="428"/>
                    </a:lnTo>
                    <a:lnTo>
                      <a:pt x="226" y="428"/>
                    </a:lnTo>
                    <a:lnTo>
                      <a:pt x="228" y="428"/>
                    </a:lnTo>
                    <a:lnTo>
                      <a:pt x="230" y="431"/>
                    </a:lnTo>
                    <a:lnTo>
                      <a:pt x="228" y="433"/>
                    </a:lnTo>
                    <a:lnTo>
                      <a:pt x="226" y="433"/>
                    </a:lnTo>
                    <a:lnTo>
                      <a:pt x="226" y="435"/>
                    </a:lnTo>
                    <a:lnTo>
                      <a:pt x="226" y="439"/>
                    </a:lnTo>
                    <a:lnTo>
                      <a:pt x="228" y="443"/>
                    </a:lnTo>
                    <a:lnTo>
                      <a:pt x="230" y="448"/>
                    </a:lnTo>
                    <a:lnTo>
                      <a:pt x="230" y="449"/>
                    </a:lnTo>
                    <a:lnTo>
                      <a:pt x="233" y="458"/>
                    </a:lnTo>
                    <a:lnTo>
                      <a:pt x="239" y="464"/>
                    </a:lnTo>
                    <a:lnTo>
                      <a:pt x="239" y="467"/>
                    </a:lnTo>
                    <a:lnTo>
                      <a:pt x="240" y="467"/>
                    </a:lnTo>
                    <a:lnTo>
                      <a:pt x="240" y="468"/>
                    </a:lnTo>
                    <a:lnTo>
                      <a:pt x="239" y="468"/>
                    </a:lnTo>
                    <a:lnTo>
                      <a:pt x="239" y="471"/>
                    </a:lnTo>
                    <a:lnTo>
                      <a:pt x="240" y="473"/>
                    </a:lnTo>
                    <a:lnTo>
                      <a:pt x="241" y="468"/>
                    </a:lnTo>
                    <a:lnTo>
                      <a:pt x="243" y="473"/>
                    </a:lnTo>
                    <a:lnTo>
                      <a:pt x="244" y="475"/>
                    </a:lnTo>
                    <a:lnTo>
                      <a:pt x="244" y="479"/>
                    </a:lnTo>
                    <a:lnTo>
                      <a:pt x="244" y="478"/>
                    </a:lnTo>
                    <a:lnTo>
                      <a:pt x="245" y="478"/>
                    </a:lnTo>
                    <a:lnTo>
                      <a:pt x="244" y="478"/>
                    </a:lnTo>
                    <a:lnTo>
                      <a:pt x="244" y="475"/>
                    </a:lnTo>
                    <a:lnTo>
                      <a:pt x="245" y="473"/>
                    </a:lnTo>
                    <a:lnTo>
                      <a:pt x="244" y="473"/>
                    </a:lnTo>
                    <a:lnTo>
                      <a:pt x="247" y="473"/>
                    </a:lnTo>
                    <a:lnTo>
                      <a:pt x="247" y="475"/>
                    </a:lnTo>
                    <a:lnTo>
                      <a:pt x="248" y="478"/>
                    </a:lnTo>
                    <a:lnTo>
                      <a:pt x="248" y="482"/>
                    </a:lnTo>
                    <a:lnTo>
                      <a:pt x="249" y="483"/>
                    </a:lnTo>
                    <a:lnTo>
                      <a:pt x="249" y="486"/>
                    </a:lnTo>
                    <a:lnTo>
                      <a:pt x="248" y="486"/>
                    </a:lnTo>
                    <a:lnTo>
                      <a:pt x="248" y="490"/>
                    </a:lnTo>
                    <a:lnTo>
                      <a:pt x="248" y="491"/>
                    </a:lnTo>
                    <a:lnTo>
                      <a:pt x="248" y="490"/>
                    </a:lnTo>
                    <a:lnTo>
                      <a:pt x="249" y="497"/>
                    </a:lnTo>
                    <a:lnTo>
                      <a:pt x="253" y="506"/>
                    </a:lnTo>
                    <a:lnTo>
                      <a:pt x="251" y="506"/>
                    </a:lnTo>
                    <a:lnTo>
                      <a:pt x="253" y="509"/>
                    </a:lnTo>
                    <a:lnTo>
                      <a:pt x="256" y="513"/>
                    </a:lnTo>
                    <a:lnTo>
                      <a:pt x="256" y="516"/>
                    </a:lnTo>
                    <a:lnTo>
                      <a:pt x="256" y="517"/>
                    </a:lnTo>
                    <a:lnTo>
                      <a:pt x="255" y="516"/>
                    </a:lnTo>
                    <a:lnTo>
                      <a:pt x="256" y="521"/>
                    </a:lnTo>
                    <a:lnTo>
                      <a:pt x="255" y="521"/>
                    </a:lnTo>
                    <a:lnTo>
                      <a:pt x="255" y="524"/>
                    </a:lnTo>
                    <a:lnTo>
                      <a:pt x="256" y="521"/>
                    </a:lnTo>
                    <a:lnTo>
                      <a:pt x="256" y="527"/>
                    </a:lnTo>
                    <a:lnTo>
                      <a:pt x="258" y="528"/>
                    </a:lnTo>
                    <a:lnTo>
                      <a:pt x="258" y="536"/>
                    </a:lnTo>
                    <a:lnTo>
                      <a:pt x="259" y="542"/>
                    </a:lnTo>
                    <a:lnTo>
                      <a:pt x="260" y="543"/>
                    </a:lnTo>
                    <a:lnTo>
                      <a:pt x="260" y="547"/>
                    </a:lnTo>
                    <a:lnTo>
                      <a:pt x="262" y="550"/>
                    </a:lnTo>
                    <a:lnTo>
                      <a:pt x="260" y="550"/>
                    </a:lnTo>
                    <a:lnTo>
                      <a:pt x="260" y="547"/>
                    </a:lnTo>
                    <a:lnTo>
                      <a:pt x="259" y="547"/>
                    </a:lnTo>
                    <a:lnTo>
                      <a:pt x="258" y="547"/>
                    </a:lnTo>
                    <a:lnTo>
                      <a:pt x="259" y="550"/>
                    </a:lnTo>
                    <a:lnTo>
                      <a:pt x="260" y="550"/>
                    </a:lnTo>
                    <a:lnTo>
                      <a:pt x="263" y="557"/>
                    </a:lnTo>
                    <a:lnTo>
                      <a:pt x="263" y="562"/>
                    </a:lnTo>
                    <a:lnTo>
                      <a:pt x="263" y="565"/>
                    </a:lnTo>
                    <a:lnTo>
                      <a:pt x="264" y="565"/>
                    </a:lnTo>
                    <a:lnTo>
                      <a:pt x="263" y="566"/>
                    </a:lnTo>
                    <a:lnTo>
                      <a:pt x="263" y="571"/>
                    </a:lnTo>
                    <a:lnTo>
                      <a:pt x="263" y="573"/>
                    </a:lnTo>
                    <a:lnTo>
                      <a:pt x="263" y="565"/>
                    </a:lnTo>
                    <a:lnTo>
                      <a:pt x="263" y="562"/>
                    </a:lnTo>
                    <a:lnTo>
                      <a:pt x="262" y="566"/>
                    </a:lnTo>
                    <a:lnTo>
                      <a:pt x="260" y="566"/>
                    </a:lnTo>
                    <a:lnTo>
                      <a:pt x="262" y="569"/>
                    </a:lnTo>
                    <a:lnTo>
                      <a:pt x="262" y="571"/>
                    </a:lnTo>
                    <a:lnTo>
                      <a:pt x="263" y="571"/>
                    </a:lnTo>
                    <a:lnTo>
                      <a:pt x="260" y="573"/>
                    </a:lnTo>
                    <a:lnTo>
                      <a:pt x="263" y="576"/>
                    </a:lnTo>
                    <a:lnTo>
                      <a:pt x="262" y="580"/>
                    </a:lnTo>
                    <a:lnTo>
                      <a:pt x="263" y="584"/>
                    </a:lnTo>
                    <a:lnTo>
                      <a:pt x="263" y="585"/>
                    </a:lnTo>
                    <a:lnTo>
                      <a:pt x="262" y="580"/>
                    </a:lnTo>
                    <a:lnTo>
                      <a:pt x="260" y="577"/>
                    </a:lnTo>
                    <a:lnTo>
                      <a:pt x="260" y="580"/>
                    </a:lnTo>
                    <a:lnTo>
                      <a:pt x="263" y="585"/>
                    </a:lnTo>
                    <a:lnTo>
                      <a:pt x="264" y="585"/>
                    </a:lnTo>
                    <a:lnTo>
                      <a:pt x="263" y="588"/>
                    </a:lnTo>
                    <a:lnTo>
                      <a:pt x="264" y="588"/>
                    </a:lnTo>
                    <a:lnTo>
                      <a:pt x="264" y="590"/>
                    </a:lnTo>
                    <a:lnTo>
                      <a:pt x="264" y="592"/>
                    </a:lnTo>
                    <a:lnTo>
                      <a:pt x="263" y="592"/>
                    </a:lnTo>
                    <a:lnTo>
                      <a:pt x="263" y="590"/>
                    </a:lnTo>
                    <a:lnTo>
                      <a:pt x="263" y="588"/>
                    </a:lnTo>
                    <a:lnTo>
                      <a:pt x="262" y="588"/>
                    </a:lnTo>
                    <a:lnTo>
                      <a:pt x="262" y="594"/>
                    </a:lnTo>
                    <a:lnTo>
                      <a:pt x="263" y="594"/>
                    </a:lnTo>
                    <a:lnTo>
                      <a:pt x="263" y="596"/>
                    </a:lnTo>
                    <a:lnTo>
                      <a:pt x="263" y="599"/>
                    </a:lnTo>
                    <a:lnTo>
                      <a:pt x="263" y="600"/>
                    </a:lnTo>
                    <a:lnTo>
                      <a:pt x="263" y="605"/>
                    </a:lnTo>
                    <a:lnTo>
                      <a:pt x="263" y="599"/>
                    </a:lnTo>
                    <a:lnTo>
                      <a:pt x="264" y="599"/>
                    </a:lnTo>
                    <a:lnTo>
                      <a:pt x="263" y="609"/>
                    </a:lnTo>
                    <a:lnTo>
                      <a:pt x="264" y="609"/>
                    </a:lnTo>
                    <a:lnTo>
                      <a:pt x="264" y="611"/>
                    </a:lnTo>
                    <a:lnTo>
                      <a:pt x="270" y="622"/>
                    </a:lnTo>
                    <a:lnTo>
                      <a:pt x="270" y="624"/>
                    </a:lnTo>
                    <a:lnTo>
                      <a:pt x="268" y="624"/>
                    </a:lnTo>
                    <a:lnTo>
                      <a:pt x="266" y="626"/>
                    </a:lnTo>
                    <a:lnTo>
                      <a:pt x="267" y="632"/>
                    </a:lnTo>
                    <a:lnTo>
                      <a:pt x="268" y="636"/>
                    </a:lnTo>
                    <a:lnTo>
                      <a:pt x="270" y="636"/>
                    </a:lnTo>
                    <a:lnTo>
                      <a:pt x="268" y="639"/>
                    </a:lnTo>
                    <a:lnTo>
                      <a:pt x="268" y="643"/>
                    </a:lnTo>
                    <a:lnTo>
                      <a:pt x="268" y="641"/>
                    </a:lnTo>
                    <a:lnTo>
                      <a:pt x="267" y="641"/>
                    </a:lnTo>
                    <a:lnTo>
                      <a:pt x="268" y="639"/>
                    </a:lnTo>
                    <a:lnTo>
                      <a:pt x="268" y="636"/>
                    </a:lnTo>
                    <a:lnTo>
                      <a:pt x="267" y="636"/>
                    </a:lnTo>
                    <a:lnTo>
                      <a:pt x="266" y="639"/>
                    </a:lnTo>
                    <a:lnTo>
                      <a:pt x="264" y="636"/>
                    </a:lnTo>
                    <a:lnTo>
                      <a:pt x="267" y="635"/>
                    </a:lnTo>
                    <a:lnTo>
                      <a:pt x="266" y="632"/>
                    </a:lnTo>
                    <a:lnTo>
                      <a:pt x="266" y="626"/>
                    </a:lnTo>
                    <a:lnTo>
                      <a:pt x="264" y="626"/>
                    </a:lnTo>
                    <a:lnTo>
                      <a:pt x="264" y="632"/>
                    </a:lnTo>
                    <a:lnTo>
                      <a:pt x="262" y="636"/>
                    </a:lnTo>
                    <a:lnTo>
                      <a:pt x="260" y="639"/>
                    </a:lnTo>
                    <a:lnTo>
                      <a:pt x="260" y="641"/>
                    </a:lnTo>
                    <a:lnTo>
                      <a:pt x="260" y="645"/>
                    </a:lnTo>
                    <a:lnTo>
                      <a:pt x="260" y="643"/>
                    </a:lnTo>
                    <a:lnTo>
                      <a:pt x="262" y="641"/>
                    </a:lnTo>
                    <a:lnTo>
                      <a:pt x="263" y="641"/>
                    </a:lnTo>
                    <a:lnTo>
                      <a:pt x="262" y="643"/>
                    </a:lnTo>
                    <a:lnTo>
                      <a:pt x="262" y="645"/>
                    </a:lnTo>
                    <a:lnTo>
                      <a:pt x="263" y="650"/>
                    </a:lnTo>
                    <a:lnTo>
                      <a:pt x="263" y="651"/>
                    </a:lnTo>
                    <a:lnTo>
                      <a:pt x="264" y="651"/>
                    </a:lnTo>
                    <a:lnTo>
                      <a:pt x="264" y="654"/>
                    </a:lnTo>
                    <a:lnTo>
                      <a:pt x="264" y="655"/>
                    </a:lnTo>
                    <a:lnTo>
                      <a:pt x="264" y="654"/>
                    </a:lnTo>
                    <a:lnTo>
                      <a:pt x="263" y="655"/>
                    </a:lnTo>
                    <a:lnTo>
                      <a:pt x="260" y="651"/>
                    </a:lnTo>
                    <a:lnTo>
                      <a:pt x="258" y="650"/>
                    </a:lnTo>
                    <a:lnTo>
                      <a:pt x="258" y="651"/>
                    </a:lnTo>
                    <a:lnTo>
                      <a:pt x="260" y="654"/>
                    </a:lnTo>
                    <a:lnTo>
                      <a:pt x="260" y="655"/>
                    </a:lnTo>
                    <a:lnTo>
                      <a:pt x="263" y="658"/>
                    </a:lnTo>
                    <a:lnTo>
                      <a:pt x="260" y="658"/>
                    </a:lnTo>
                    <a:lnTo>
                      <a:pt x="260" y="660"/>
                    </a:lnTo>
                    <a:lnTo>
                      <a:pt x="258" y="660"/>
                    </a:lnTo>
                    <a:lnTo>
                      <a:pt x="260" y="662"/>
                    </a:lnTo>
                    <a:lnTo>
                      <a:pt x="260" y="664"/>
                    </a:lnTo>
                    <a:lnTo>
                      <a:pt x="259" y="664"/>
                    </a:lnTo>
                    <a:lnTo>
                      <a:pt x="260" y="666"/>
                    </a:lnTo>
                    <a:lnTo>
                      <a:pt x="262" y="666"/>
                    </a:lnTo>
                    <a:lnTo>
                      <a:pt x="260" y="670"/>
                    </a:lnTo>
                    <a:lnTo>
                      <a:pt x="263" y="677"/>
                    </a:lnTo>
                    <a:lnTo>
                      <a:pt x="263" y="681"/>
                    </a:lnTo>
                    <a:lnTo>
                      <a:pt x="263" y="685"/>
                    </a:lnTo>
                    <a:lnTo>
                      <a:pt x="260" y="684"/>
                    </a:lnTo>
                    <a:lnTo>
                      <a:pt x="262" y="677"/>
                    </a:lnTo>
                    <a:lnTo>
                      <a:pt x="260" y="673"/>
                    </a:lnTo>
                    <a:lnTo>
                      <a:pt x="259" y="669"/>
                    </a:lnTo>
                    <a:lnTo>
                      <a:pt x="258" y="670"/>
                    </a:lnTo>
                    <a:lnTo>
                      <a:pt x="260" y="677"/>
                    </a:lnTo>
                    <a:lnTo>
                      <a:pt x="259" y="681"/>
                    </a:lnTo>
                    <a:lnTo>
                      <a:pt x="258" y="684"/>
                    </a:lnTo>
                    <a:lnTo>
                      <a:pt x="258" y="685"/>
                    </a:lnTo>
                    <a:lnTo>
                      <a:pt x="258" y="688"/>
                    </a:lnTo>
                    <a:lnTo>
                      <a:pt x="260" y="685"/>
                    </a:lnTo>
                    <a:lnTo>
                      <a:pt x="259" y="685"/>
                    </a:lnTo>
                    <a:lnTo>
                      <a:pt x="260" y="688"/>
                    </a:lnTo>
                    <a:lnTo>
                      <a:pt x="260" y="689"/>
                    </a:lnTo>
                    <a:lnTo>
                      <a:pt x="263" y="693"/>
                    </a:lnTo>
                    <a:lnTo>
                      <a:pt x="260" y="693"/>
                    </a:lnTo>
                    <a:lnTo>
                      <a:pt x="259" y="696"/>
                    </a:lnTo>
                    <a:lnTo>
                      <a:pt x="259" y="699"/>
                    </a:lnTo>
                    <a:lnTo>
                      <a:pt x="258" y="703"/>
                    </a:lnTo>
                    <a:lnTo>
                      <a:pt x="256" y="700"/>
                    </a:lnTo>
                    <a:lnTo>
                      <a:pt x="255" y="700"/>
                    </a:lnTo>
                    <a:lnTo>
                      <a:pt x="255" y="699"/>
                    </a:lnTo>
                    <a:lnTo>
                      <a:pt x="253" y="699"/>
                    </a:lnTo>
                    <a:lnTo>
                      <a:pt x="255" y="700"/>
                    </a:lnTo>
                    <a:lnTo>
                      <a:pt x="253" y="703"/>
                    </a:lnTo>
                    <a:lnTo>
                      <a:pt x="253" y="714"/>
                    </a:lnTo>
                    <a:lnTo>
                      <a:pt x="249" y="715"/>
                    </a:lnTo>
                    <a:lnTo>
                      <a:pt x="249" y="718"/>
                    </a:lnTo>
                    <a:lnTo>
                      <a:pt x="248" y="715"/>
                    </a:lnTo>
                    <a:lnTo>
                      <a:pt x="244" y="715"/>
                    </a:lnTo>
                    <a:lnTo>
                      <a:pt x="244" y="718"/>
                    </a:lnTo>
                    <a:lnTo>
                      <a:pt x="243" y="723"/>
                    </a:lnTo>
                    <a:lnTo>
                      <a:pt x="240" y="723"/>
                    </a:lnTo>
                    <a:lnTo>
                      <a:pt x="237" y="723"/>
                    </a:lnTo>
                    <a:lnTo>
                      <a:pt x="236" y="726"/>
                    </a:lnTo>
                    <a:lnTo>
                      <a:pt x="234" y="730"/>
                    </a:lnTo>
                    <a:lnTo>
                      <a:pt x="233" y="733"/>
                    </a:lnTo>
                    <a:lnTo>
                      <a:pt x="230" y="734"/>
                    </a:lnTo>
                    <a:lnTo>
                      <a:pt x="230" y="738"/>
                    </a:lnTo>
                    <a:lnTo>
                      <a:pt x="228" y="738"/>
                    </a:lnTo>
                    <a:lnTo>
                      <a:pt x="226" y="741"/>
                    </a:lnTo>
                    <a:lnTo>
                      <a:pt x="225" y="738"/>
                    </a:lnTo>
                    <a:lnTo>
                      <a:pt x="220" y="741"/>
                    </a:lnTo>
                    <a:lnTo>
                      <a:pt x="218" y="745"/>
                    </a:lnTo>
                    <a:lnTo>
                      <a:pt x="216" y="753"/>
                    </a:lnTo>
                    <a:lnTo>
                      <a:pt x="211" y="752"/>
                    </a:lnTo>
                    <a:lnTo>
                      <a:pt x="210" y="753"/>
                    </a:lnTo>
                    <a:lnTo>
                      <a:pt x="207" y="757"/>
                    </a:lnTo>
                    <a:lnTo>
                      <a:pt x="201" y="763"/>
                    </a:lnTo>
                    <a:lnTo>
                      <a:pt x="197" y="767"/>
                    </a:lnTo>
                    <a:lnTo>
                      <a:pt x="192" y="767"/>
                    </a:lnTo>
                    <a:lnTo>
                      <a:pt x="191" y="768"/>
                    </a:lnTo>
                    <a:lnTo>
                      <a:pt x="188" y="771"/>
                    </a:lnTo>
                    <a:lnTo>
                      <a:pt x="187" y="771"/>
                    </a:lnTo>
                    <a:lnTo>
                      <a:pt x="186" y="771"/>
                    </a:lnTo>
                    <a:lnTo>
                      <a:pt x="187" y="771"/>
                    </a:lnTo>
                    <a:lnTo>
                      <a:pt x="186" y="767"/>
                    </a:lnTo>
                    <a:lnTo>
                      <a:pt x="184" y="767"/>
                    </a:lnTo>
                    <a:lnTo>
                      <a:pt x="183" y="767"/>
                    </a:lnTo>
                    <a:lnTo>
                      <a:pt x="180" y="767"/>
                    </a:lnTo>
                    <a:lnTo>
                      <a:pt x="179" y="767"/>
                    </a:lnTo>
                    <a:lnTo>
                      <a:pt x="178" y="767"/>
                    </a:lnTo>
                    <a:lnTo>
                      <a:pt x="179" y="767"/>
                    </a:lnTo>
                    <a:lnTo>
                      <a:pt x="179" y="764"/>
                    </a:lnTo>
                    <a:lnTo>
                      <a:pt x="179" y="763"/>
                    </a:lnTo>
                    <a:lnTo>
                      <a:pt x="179" y="760"/>
                    </a:lnTo>
                    <a:lnTo>
                      <a:pt x="178" y="757"/>
                    </a:lnTo>
                    <a:lnTo>
                      <a:pt x="179" y="757"/>
                    </a:lnTo>
                    <a:lnTo>
                      <a:pt x="179" y="756"/>
                    </a:lnTo>
                    <a:lnTo>
                      <a:pt x="178" y="753"/>
                    </a:lnTo>
                    <a:lnTo>
                      <a:pt x="178" y="756"/>
                    </a:lnTo>
                    <a:lnTo>
                      <a:pt x="179" y="756"/>
                    </a:lnTo>
                    <a:lnTo>
                      <a:pt x="178" y="757"/>
                    </a:lnTo>
                    <a:lnTo>
                      <a:pt x="179" y="760"/>
                    </a:lnTo>
                    <a:lnTo>
                      <a:pt x="179" y="763"/>
                    </a:lnTo>
                    <a:lnTo>
                      <a:pt x="179" y="764"/>
                    </a:lnTo>
                    <a:lnTo>
                      <a:pt x="178" y="763"/>
                    </a:lnTo>
                    <a:lnTo>
                      <a:pt x="178" y="757"/>
                    </a:lnTo>
                    <a:lnTo>
                      <a:pt x="178" y="763"/>
                    </a:lnTo>
                    <a:lnTo>
                      <a:pt x="179" y="764"/>
                    </a:lnTo>
                    <a:lnTo>
                      <a:pt x="178" y="767"/>
                    </a:lnTo>
                    <a:lnTo>
                      <a:pt x="176" y="764"/>
                    </a:lnTo>
                    <a:lnTo>
                      <a:pt x="176" y="763"/>
                    </a:lnTo>
                    <a:lnTo>
                      <a:pt x="176" y="760"/>
                    </a:lnTo>
                    <a:lnTo>
                      <a:pt x="174" y="756"/>
                    </a:lnTo>
                    <a:lnTo>
                      <a:pt x="172" y="757"/>
                    </a:lnTo>
                    <a:lnTo>
                      <a:pt x="171" y="756"/>
                    </a:lnTo>
                    <a:lnTo>
                      <a:pt x="169" y="756"/>
                    </a:lnTo>
                    <a:lnTo>
                      <a:pt x="171" y="760"/>
                    </a:lnTo>
                    <a:lnTo>
                      <a:pt x="169" y="763"/>
                    </a:lnTo>
                    <a:lnTo>
                      <a:pt x="169" y="764"/>
                    </a:lnTo>
                    <a:lnTo>
                      <a:pt x="167" y="767"/>
                    </a:lnTo>
                    <a:lnTo>
                      <a:pt x="167" y="764"/>
                    </a:lnTo>
                    <a:lnTo>
                      <a:pt x="167" y="767"/>
                    </a:lnTo>
                    <a:lnTo>
                      <a:pt x="165" y="768"/>
                    </a:lnTo>
                    <a:lnTo>
                      <a:pt x="164" y="768"/>
                    </a:lnTo>
                    <a:lnTo>
                      <a:pt x="164" y="767"/>
                    </a:lnTo>
                    <a:lnTo>
                      <a:pt x="164" y="768"/>
                    </a:lnTo>
                    <a:lnTo>
                      <a:pt x="165" y="768"/>
                    </a:lnTo>
                    <a:lnTo>
                      <a:pt x="167" y="767"/>
                    </a:lnTo>
                    <a:lnTo>
                      <a:pt x="167" y="768"/>
                    </a:lnTo>
                    <a:lnTo>
                      <a:pt x="169" y="767"/>
                    </a:lnTo>
                    <a:lnTo>
                      <a:pt x="171" y="771"/>
                    </a:lnTo>
                    <a:lnTo>
                      <a:pt x="171" y="779"/>
                    </a:lnTo>
                    <a:lnTo>
                      <a:pt x="167" y="779"/>
                    </a:lnTo>
                    <a:lnTo>
                      <a:pt x="157" y="777"/>
                    </a:lnTo>
                    <a:lnTo>
                      <a:pt x="160" y="782"/>
                    </a:lnTo>
                    <a:lnTo>
                      <a:pt x="168" y="783"/>
                    </a:lnTo>
                    <a:lnTo>
                      <a:pt x="171" y="786"/>
                    </a:lnTo>
                    <a:lnTo>
                      <a:pt x="171" y="790"/>
                    </a:lnTo>
                    <a:lnTo>
                      <a:pt x="168" y="794"/>
                    </a:lnTo>
                    <a:lnTo>
                      <a:pt x="168" y="790"/>
                    </a:lnTo>
                    <a:lnTo>
                      <a:pt x="167" y="794"/>
                    </a:lnTo>
                    <a:lnTo>
                      <a:pt x="167" y="798"/>
                    </a:lnTo>
                    <a:lnTo>
                      <a:pt x="164" y="796"/>
                    </a:lnTo>
                    <a:lnTo>
                      <a:pt x="160" y="794"/>
                    </a:lnTo>
                    <a:lnTo>
                      <a:pt x="156" y="783"/>
                    </a:lnTo>
                    <a:lnTo>
                      <a:pt x="155" y="782"/>
                    </a:lnTo>
                    <a:lnTo>
                      <a:pt x="153" y="782"/>
                    </a:lnTo>
                    <a:lnTo>
                      <a:pt x="156" y="783"/>
                    </a:lnTo>
                    <a:lnTo>
                      <a:pt x="156" y="787"/>
                    </a:lnTo>
                    <a:lnTo>
                      <a:pt x="160" y="794"/>
                    </a:lnTo>
                    <a:lnTo>
                      <a:pt x="163" y="798"/>
                    </a:lnTo>
                    <a:lnTo>
                      <a:pt x="167" y="800"/>
                    </a:lnTo>
                    <a:lnTo>
                      <a:pt x="168" y="802"/>
                    </a:lnTo>
                    <a:lnTo>
                      <a:pt x="167" y="802"/>
                    </a:lnTo>
                    <a:lnTo>
                      <a:pt x="167" y="805"/>
                    </a:lnTo>
                    <a:lnTo>
                      <a:pt x="167" y="802"/>
                    </a:lnTo>
                    <a:lnTo>
                      <a:pt x="167" y="805"/>
                    </a:lnTo>
                    <a:lnTo>
                      <a:pt x="164" y="807"/>
                    </a:lnTo>
                    <a:lnTo>
                      <a:pt x="160" y="800"/>
                    </a:lnTo>
                    <a:lnTo>
                      <a:pt x="156" y="796"/>
                    </a:lnTo>
                    <a:lnTo>
                      <a:pt x="150" y="786"/>
                    </a:lnTo>
                    <a:lnTo>
                      <a:pt x="146" y="782"/>
                    </a:lnTo>
                    <a:lnTo>
                      <a:pt x="149" y="786"/>
                    </a:lnTo>
                    <a:lnTo>
                      <a:pt x="149" y="790"/>
                    </a:lnTo>
                    <a:lnTo>
                      <a:pt x="152" y="792"/>
                    </a:lnTo>
                    <a:lnTo>
                      <a:pt x="155" y="794"/>
                    </a:lnTo>
                    <a:lnTo>
                      <a:pt x="160" y="802"/>
                    </a:lnTo>
                    <a:lnTo>
                      <a:pt x="160" y="807"/>
                    </a:lnTo>
                    <a:lnTo>
                      <a:pt x="160" y="809"/>
                    </a:lnTo>
                    <a:lnTo>
                      <a:pt x="163" y="811"/>
                    </a:lnTo>
                    <a:lnTo>
                      <a:pt x="164" y="815"/>
                    </a:lnTo>
                    <a:lnTo>
                      <a:pt x="163" y="819"/>
                    </a:lnTo>
                    <a:lnTo>
                      <a:pt x="160" y="822"/>
                    </a:lnTo>
                    <a:lnTo>
                      <a:pt x="156" y="822"/>
                    </a:lnTo>
                    <a:lnTo>
                      <a:pt x="156" y="819"/>
                    </a:lnTo>
                    <a:lnTo>
                      <a:pt x="152" y="815"/>
                    </a:lnTo>
                    <a:lnTo>
                      <a:pt x="146" y="807"/>
                    </a:lnTo>
                    <a:lnTo>
                      <a:pt x="141" y="800"/>
                    </a:lnTo>
                    <a:lnTo>
                      <a:pt x="138" y="798"/>
                    </a:lnTo>
                    <a:lnTo>
                      <a:pt x="136" y="794"/>
                    </a:lnTo>
                    <a:lnTo>
                      <a:pt x="144" y="809"/>
                    </a:lnTo>
                    <a:lnTo>
                      <a:pt x="146" y="815"/>
                    </a:lnTo>
                    <a:lnTo>
                      <a:pt x="149" y="822"/>
                    </a:lnTo>
                    <a:lnTo>
                      <a:pt x="150" y="822"/>
                    </a:lnTo>
                    <a:lnTo>
                      <a:pt x="150" y="826"/>
                    </a:lnTo>
                    <a:lnTo>
                      <a:pt x="149" y="830"/>
                    </a:lnTo>
                    <a:lnTo>
                      <a:pt x="149" y="832"/>
                    </a:lnTo>
                    <a:lnTo>
                      <a:pt x="141" y="836"/>
                    </a:lnTo>
                    <a:lnTo>
                      <a:pt x="125" y="847"/>
                    </a:lnTo>
                    <a:lnTo>
                      <a:pt x="121" y="851"/>
                    </a:lnTo>
                    <a:lnTo>
                      <a:pt x="121" y="856"/>
                    </a:lnTo>
                    <a:lnTo>
                      <a:pt x="118" y="864"/>
                    </a:lnTo>
                    <a:lnTo>
                      <a:pt x="117" y="868"/>
                    </a:lnTo>
                    <a:lnTo>
                      <a:pt x="113" y="871"/>
                    </a:lnTo>
                    <a:lnTo>
                      <a:pt x="108" y="876"/>
                    </a:lnTo>
                    <a:lnTo>
                      <a:pt x="104" y="880"/>
                    </a:lnTo>
                    <a:lnTo>
                      <a:pt x="99" y="880"/>
                    </a:lnTo>
                    <a:lnTo>
                      <a:pt x="95" y="879"/>
                    </a:lnTo>
                    <a:lnTo>
                      <a:pt x="98" y="879"/>
                    </a:lnTo>
                    <a:lnTo>
                      <a:pt x="99" y="875"/>
                    </a:lnTo>
                    <a:lnTo>
                      <a:pt x="99" y="871"/>
                    </a:lnTo>
                    <a:lnTo>
                      <a:pt x="102" y="872"/>
                    </a:lnTo>
                    <a:lnTo>
                      <a:pt x="103" y="871"/>
                    </a:lnTo>
                    <a:lnTo>
                      <a:pt x="100" y="871"/>
                    </a:lnTo>
                    <a:lnTo>
                      <a:pt x="99" y="871"/>
                    </a:lnTo>
                    <a:lnTo>
                      <a:pt x="102" y="871"/>
                    </a:lnTo>
                    <a:lnTo>
                      <a:pt x="103" y="871"/>
                    </a:lnTo>
                    <a:lnTo>
                      <a:pt x="103" y="866"/>
                    </a:lnTo>
                    <a:lnTo>
                      <a:pt x="99" y="868"/>
                    </a:lnTo>
                    <a:lnTo>
                      <a:pt x="99" y="866"/>
                    </a:lnTo>
                    <a:lnTo>
                      <a:pt x="99" y="860"/>
                    </a:lnTo>
                    <a:lnTo>
                      <a:pt x="99" y="857"/>
                    </a:lnTo>
                    <a:lnTo>
                      <a:pt x="99" y="856"/>
                    </a:lnTo>
                    <a:lnTo>
                      <a:pt x="99" y="851"/>
                    </a:lnTo>
                    <a:lnTo>
                      <a:pt x="99" y="845"/>
                    </a:lnTo>
                    <a:lnTo>
                      <a:pt x="99" y="822"/>
                    </a:lnTo>
                    <a:lnTo>
                      <a:pt x="100" y="813"/>
                    </a:lnTo>
                    <a:lnTo>
                      <a:pt x="102" y="807"/>
                    </a:lnTo>
                    <a:lnTo>
                      <a:pt x="103" y="805"/>
                    </a:lnTo>
                    <a:lnTo>
                      <a:pt x="106" y="800"/>
                    </a:lnTo>
                    <a:lnTo>
                      <a:pt x="107" y="798"/>
                    </a:lnTo>
                    <a:lnTo>
                      <a:pt x="108" y="802"/>
                    </a:lnTo>
                    <a:lnTo>
                      <a:pt x="108" y="800"/>
                    </a:lnTo>
                    <a:lnTo>
                      <a:pt x="108" y="798"/>
                    </a:lnTo>
                    <a:lnTo>
                      <a:pt x="107" y="794"/>
                    </a:lnTo>
                    <a:lnTo>
                      <a:pt x="104" y="790"/>
                    </a:lnTo>
                    <a:lnTo>
                      <a:pt x="102" y="790"/>
                    </a:lnTo>
                    <a:lnTo>
                      <a:pt x="99" y="783"/>
                    </a:lnTo>
                    <a:lnTo>
                      <a:pt x="95" y="782"/>
                    </a:lnTo>
                    <a:lnTo>
                      <a:pt x="94" y="783"/>
                    </a:lnTo>
                    <a:lnTo>
                      <a:pt x="92" y="786"/>
                    </a:lnTo>
                    <a:lnTo>
                      <a:pt x="91" y="786"/>
                    </a:lnTo>
                    <a:lnTo>
                      <a:pt x="91" y="782"/>
                    </a:lnTo>
                    <a:lnTo>
                      <a:pt x="89" y="779"/>
                    </a:lnTo>
                    <a:lnTo>
                      <a:pt x="88" y="779"/>
                    </a:lnTo>
                    <a:lnTo>
                      <a:pt x="88" y="775"/>
                    </a:lnTo>
                    <a:lnTo>
                      <a:pt x="87" y="772"/>
                    </a:lnTo>
                    <a:lnTo>
                      <a:pt x="88" y="771"/>
                    </a:lnTo>
                    <a:lnTo>
                      <a:pt x="87" y="771"/>
                    </a:lnTo>
                    <a:lnTo>
                      <a:pt x="85" y="772"/>
                    </a:lnTo>
                    <a:lnTo>
                      <a:pt x="85" y="771"/>
                    </a:lnTo>
                    <a:lnTo>
                      <a:pt x="87" y="771"/>
                    </a:lnTo>
                    <a:lnTo>
                      <a:pt x="91" y="764"/>
                    </a:lnTo>
                    <a:lnTo>
                      <a:pt x="94" y="764"/>
                    </a:lnTo>
                    <a:lnTo>
                      <a:pt x="100" y="764"/>
                    </a:lnTo>
                    <a:lnTo>
                      <a:pt x="103" y="757"/>
                    </a:lnTo>
                    <a:lnTo>
                      <a:pt x="108" y="752"/>
                    </a:lnTo>
                    <a:lnTo>
                      <a:pt x="107" y="749"/>
                    </a:lnTo>
                    <a:lnTo>
                      <a:pt x="106" y="744"/>
                    </a:lnTo>
                    <a:lnTo>
                      <a:pt x="107" y="741"/>
                    </a:lnTo>
                    <a:lnTo>
                      <a:pt x="108" y="738"/>
                    </a:lnTo>
                    <a:lnTo>
                      <a:pt x="108" y="741"/>
                    </a:lnTo>
                    <a:lnTo>
                      <a:pt x="115" y="744"/>
                    </a:lnTo>
                    <a:lnTo>
                      <a:pt x="118" y="745"/>
                    </a:lnTo>
                    <a:lnTo>
                      <a:pt x="119" y="741"/>
                    </a:lnTo>
                    <a:lnTo>
                      <a:pt x="121" y="737"/>
                    </a:lnTo>
                    <a:lnTo>
                      <a:pt x="122" y="738"/>
                    </a:lnTo>
                    <a:lnTo>
                      <a:pt x="126" y="738"/>
                    </a:lnTo>
                    <a:lnTo>
                      <a:pt x="134" y="737"/>
                    </a:lnTo>
                    <a:lnTo>
                      <a:pt x="137" y="741"/>
                    </a:lnTo>
                    <a:lnTo>
                      <a:pt x="137" y="745"/>
                    </a:lnTo>
                    <a:lnTo>
                      <a:pt x="140" y="748"/>
                    </a:lnTo>
                    <a:lnTo>
                      <a:pt x="141" y="741"/>
                    </a:lnTo>
                    <a:lnTo>
                      <a:pt x="142" y="745"/>
                    </a:lnTo>
                    <a:lnTo>
                      <a:pt x="146" y="748"/>
                    </a:lnTo>
                    <a:lnTo>
                      <a:pt x="149" y="749"/>
                    </a:lnTo>
                    <a:lnTo>
                      <a:pt x="149" y="745"/>
                    </a:lnTo>
                    <a:lnTo>
                      <a:pt x="148" y="741"/>
                    </a:lnTo>
                    <a:lnTo>
                      <a:pt x="148" y="737"/>
                    </a:lnTo>
                    <a:lnTo>
                      <a:pt x="150" y="737"/>
                    </a:lnTo>
                    <a:lnTo>
                      <a:pt x="149" y="733"/>
                    </a:lnTo>
                    <a:lnTo>
                      <a:pt x="148" y="730"/>
                    </a:lnTo>
                    <a:lnTo>
                      <a:pt x="148" y="733"/>
                    </a:lnTo>
                    <a:lnTo>
                      <a:pt x="146" y="733"/>
                    </a:lnTo>
                    <a:lnTo>
                      <a:pt x="142" y="726"/>
                    </a:lnTo>
                    <a:lnTo>
                      <a:pt x="142" y="723"/>
                    </a:lnTo>
                    <a:lnTo>
                      <a:pt x="141" y="722"/>
                    </a:lnTo>
                    <a:lnTo>
                      <a:pt x="138" y="722"/>
                    </a:lnTo>
                    <a:lnTo>
                      <a:pt x="138" y="718"/>
                    </a:lnTo>
                    <a:lnTo>
                      <a:pt x="137" y="718"/>
                    </a:lnTo>
                    <a:lnTo>
                      <a:pt x="137" y="714"/>
                    </a:lnTo>
                    <a:lnTo>
                      <a:pt x="137" y="708"/>
                    </a:lnTo>
                    <a:lnTo>
                      <a:pt x="137" y="707"/>
                    </a:lnTo>
                    <a:lnTo>
                      <a:pt x="137" y="703"/>
                    </a:lnTo>
                    <a:lnTo>
                      <a:pt x="136" y="703"/>
                    </a:lnTo>
                    <a:lnTo>
                      <a:pt x="136" y="699"/>
                    </a:lnTo>
                    <a:lnTo>
                      <a:pt x="137" y="696"/>
                    </a:lnTo>
                    <a:lnTo>
                      <a:pt x="141" y="699"/>
                    </a:lnTo>
                    <a:lnTo>
                      <a:pt x="142" y="693"/>
                    </a:lnTo>
                    <a:lnTo>
                      <a:pt x="142" y="689"/>
                    </a:lnTo>
                    <a:lnTo>
                      <a:pt x="144" y="689"/>
                    </a:lnTo>
                    <a:lnTo>
                      <a:pt x="148" y="692"/>
                    </a:lnTo>
                    <a:lnTo>
                      <a:pt x="149" y="692"/>
                    </a:lnTo>
                    <a:lnTo>
                      <a:pt x="152" y="692"/>
                    </a:lnTo>
                    <a:lnTo>
                      <a:pt x="155" y="693"/>
                    </a:lnTo>
                    <a:lnTo>
                      <a:pt x="156" y="693"/>
                    </a:lnTo>
                    <a:lnTo>
                      <a:pt x="160" y="696"/>
                    </a:lnTo>
                    <a:lnTo>
                      <a:pt x="160" y="693"/>
                    </a:lnTo>
                    <a:lnTo>
                      <a:pt x="157" y="689"/>
                    </a:lnTo>
                    <a:lnTo>
                      <a:pt x="159" y="688"/>
                    </a:lnTo>
                    <a:lnTo>
                      <a:pt x="159" y="685"/>
                    </a:lnTo>
                    <a:lnTo>
                      <a:pt x="160" y="685"/>
                    </a:lnTo>
                    <a:lnTo>
                      <a:pt x="157" y="677"/>
                    </a:lnTo>
                    <a:lnTo>
                      <a:pt x="160" y="677"/>
                    </a:lnTo>
                    <a:lnTo>
                      <a:pt x="165" y="677"/>
                    </a:lnTo>
                    <a:lnTo>
                      <a:pt x="167" y="677"/>
                    </a:lnTo>
                    <a:lnTo>
                      <a:pt x="168" y="677"/>
                    </a:lnTo>
                    <a:lnTo>
                      <a:pt x="171" y="670"/>
                    </a:lnTo>
                    <a:lnTo>
                      <a:pt x="175" y="670"/>
                    </a:lnTo>
                    <a:lnTo>
                      <a:pt x="178" y="670"/>
                    </a:lnTo>
                    <a:lnTo>
                      <a:pt x="179" y="666"/>
                    </a:lnTo>
                    <a:lnTo>
                      <a:pt x="180" y="666"/>
                    </a:lnTo>
                    <a:lnTo>
                      <a:pt x="186" y="658"/>
                    </a:lnTo>
                    <a:lnTo>
                      <a:pt x="191" y="655"/>
                    </a:lnTo>
                    <a:lnTo>
                      <a:pt x="194" y="662"/>
                    </a:lnTo>
                    <a:lnTo>
                      <a:pt x="195" y="662"/>
                    </a:lnTo>
                    <a:lnTo>
                      <a:pt x="197" y="658"/>
                    </a:lnTo>
                    <a:lnTo>
                      <a:pt x="197" y="655"/>
                    </a:lnTo>
                    <a:lnTo>
                      <a:pt x="199" y="655"/>
                    </a:lnTo>
                    <a:lnTo>
                      <a:pt x="199" y="651"/>
                    </a:lnTo>
                    <a:lnTo>
                      <a:pt x="201" y="647"/>
                    </a:lnTo>
                    <a:lnTo>
                      <a:pt x="199" y="645"/>
                    </a:lnTo>
                    <a:lnTo>
                      <a:pt x="201" y="643"/>
                    </a:lnTo>
                    <a:lnTo>
                      <a:pt x="201" y="641"/>
                    </a:lnTo>
                    <a:lnTo>
                      <a:pt x="201" y="636"/>
                    </a:lnTo>
                    <a:lnTo>
                      <a:pt x="199" y="632"/>
                    </a:lnTo>
                    <a:lnTo>
                      <a:pt x="199" y="626"/>
                    </a:lnTo>
                    <a:lnTo>
                      <a:pt x="197" y="622"/>
                    </a:lnTo>
                    <a:lnTo>
                      <a:pt x="197" y="618"/>
                    </a:lnTo>
                    <a:lnTo>
                      <a:pt x="197" y="615"/>
                    </a:lnTo>
                    <a:lnTo>
                      <a:pt x="202" y="594"/>
                    </a:lnTo>
                    <a:lnTo>
                      <a:pt x="202" y="585"/>
                    </a:lnTo>
                    <a:lnTo>
                      <a:pt x="201" y="581"/>
                    </a:lnTo>
                    <a:lnTo>
                      <a:pt x="198" y="573"/>
                    </a:lnTo>
                    <a:lnTo>
                      <a:pt x="197" y="569"/>
                    </a:lnTo>
                    <a:lnTo>
                      <a:pt x="197" y="566"/>
                    </a:lnTo>
                    <a:lnTo>
                      <a:pt x="197" y="565"/>
                    </a:lnTo>
                    <a:lnTo>
                      <a:pt x="197" y="562"/>
                    </a:lnTo>
                    <a:lnTo>
                      <a:pt x="197" y="561"/>
                    </a:lnTo>
                    <a:lnTo>
                      <a:pt x="197" y="558"/>
                    </a:lnTo>
                    <a:lnTo>
                      <a:pt x="192" y="558"/>
                    </a:lnTo>
                    <a:lnTo>
                      <a:pt x="192" y="554"/>
                    </a:lnTo>
                    <a:lnTo>
                      <a:pt x="192" y="551"/>
                    </a:lnTo>
                    <a:lnTo>
                      <a:pt x="191" y="550"/>
                    </a:lnTo>
                    <a:lnTo>
                      <a:pt x="192" y="542"/>
                    </a:lnTo>
                    <a:lnTo>
                      <a:pt x="192" y="536"/>
                    </a:lnTo>
                    <a:lnTo>
                      <a:pt x="194" y="531"/>
                    </a:lnTo>
                    <a:lnTo>
                      <a:pt x="195" y="531"/>
                    </a:lnTo>
                    <a:lnTo>
                      <a:pt x="197" y="532"/>
                    </a:lnTo>
                    <a:lnTo>
                      <a:pt x="197" y="528"/>
                    </a:lnTo>
                    <a:lnTo>
                      <a:pt x="197" y="524"/>
                    </a:lnTo>
                    <a:lnTo>
                      <a:pt x="198" y="524"/>
                    </a:lnTo>
                    <a:lnTo>
                      <a:pt x="198" y="520"/>
                    </a:lnTo>
                    <a:lnTo>
                      <a:pt x="199" y="517"/>
                    </a:lnTo>
                    <a:lnTo>
                      <a:pt x="199" y="516"/>
                    </a:lnTo>
                    <a:lnTo>
                      <a:pt x="199" y="513"/>
                    </a:lnTo>
                    <a:lnTo>
                      <a:pt x="197" y="513"/>
                    </a:lnTo>
                    <a:lnTo>
                      <a:pt x="198" y="512"/>
                    </a:lnTo>
                    <a:lnTo>
                      <a:pt x="197" y="509"/>
                    </a:lnTo>
                    <a:lnTo>
                      <a:pt x="201" y="505"/>
                    </a:lnTo>
                    <a:lnTo>
                      <a:pt x="197" y="501"/>
                    </a:lnTo>
                    <a:lnTo>
                      <a:pt x="197" y="497"/>
                    </a:lnTo>
                    <a:lnTo>
                      <a:pt x="198" y="497"/>
                    </a:lnTo>
                    <a:lnTo>
                      <a:pt x="201" y="497"/>
                    </a:lnTo>
                    <a:lnTo>
                      <a:pt x="202" y="497"/>
                    </a:lnTo>
                    <a:lnTo>
                      <a:pt x="201" y="491"/>
                    </a:lnTo>
                    <a:lnTo>
                      <a:pt x="202" y="490"/>
                    </a:lnTo>
                    <a:lnTo>
                      <a:pt x="202" y="486"/>
                    </a:lnTo>
                    <a:lnTo>
                      <a:pt x="203" y="486"/>
                    </a:lnTo>
                    <a:lnTo>
                      <a:pt x="205" y="483"/>
                    </a:lnTo>
                    <a:lnTo>
                      <a:pt x="202" y="478"/>
                    </a:lnTo>
                    <a:lnTo>
                      <a:pt x="201" y="475"/>
                    </a:lnTo>
                    <a:lnTo>
                      <a:pt x="201" y="473"/>
                    </a:lnTo>
                    <a:lnTo>
                      <a:pt x="199" y="473"/>
                    </a:lnTo>
                    <a:lnTo>
                      <a:pt x="197" y="473"/>
                    </a:lnTo>
                    <a:lnTo>
                      <a:pt x="197" y="467"/>
                    </a:lnTo>
                    <a:lnTo>
                      <a:pt x="197" y="468"/>
                    </a:lnTo>
                    <a:lnTo>
                      <a:pt x="197" y="467"/>
                    </a:lnTo>
                    <a:lnTo>
                      <a:pt x="195" y="467"/>
                    </a:lnTo>
                    <a:lnTo>
                      <a:pt x="192" y="467"/>
                    </a:lnTo>
                    <a:lnTo>
                      <a:pt x="191" y="463"/>
                    </a:lnTo>
                    <a:lnTo>
                      <a:pt x="190" y="460"/>
                    </a:lnTo>
                    <a:lnTo>
                      <a:pt x="188" y="458"/>
                    </a:lnTo>
                    <a:lnTo>
                      <a:pt x="188" y="454"/>
                    </a:lnTo>
                    <a:lnTo>
                      <a:pt x="186" y="452"/>
                    </a:lnTo>
                    <a:lnTo>
                      <a:pt x="187" y="448"/>
                    </a:lnTo>
                    <a:lnTo>
                      <a:pt x="188" y="448"/>
                    </a:lnTo>
                    <a:lnTo>
                      <a:pt x="191" y="443"/>
                    </a:lnTo>
                    <a:lnTo>
                      <a:pt x="192" y="443"/>
                    </a:lnTo>
                    <a:lnTo>
                      <a:pt x="197" y="437"/>
                    </a:lnTo>
                    <a:lnTo>
                      <a:pt x="197" y="433"/>
                    </a:lnTo>
                    <a:lnTo>
                      <a:pt x="194" y="433"/>
                    </a:lnTo>
                    <a:lnTo>
                      <a:pt x="192" y="435"/>
                    </a:lnTo>
                    <a:lnTo>
                      <a:pt x="191" y="435"/>
                    </a:lnTo>
                    <a:lnTo>
                      <a:pt x="188" y="428"/>
                    </a:lnTo>
                    <a:lnTo>
                      <a:pt x="187" y="428"/>
                    </a:lnTo>
                    <a:lnTo>
                      <a:pt x="186" y="426"/>
                    </a:lnTo>
                    <a:lnTo>
                      <a:pt x="184" y="422"/>
                    </a:lnTo>
                    <a:lnTo>
                      <a:pt x="182" y="420"/>
                    </a:lnTo>
                    <a:lnTo>
                      <a:pt x="179" y="420"/>
                    </a:lnTo>
                    <a:lnTo>
                      <a:pt x="178" y="420"/>
                    </a:lnTo>
                    <a:lnTo>
                      <a:pt x="178" y="418"/>
                    </a:lnTo>
                    <a:lnTo>
                      <a:pt x="175" y="413"/>
                    </a:lnTo>
                    <a:lnTo>
                      <a:pt x="174" y="413"/>
                    </a:lnTo>
                    <a:lnTo>
                      <a:pt x="175" y="409"/>
                    </a:lnTo>
                    <a:lnTo>
                      <a:pt x="175" y="407"/>
                    </a:lnTo>
                    <a:lnTo>
                      <a:pt x="174" y="405"/>
                    </a:lnTo>
                    <a:lnTo>
                      <a:pt x="172" y="405"/>
                    </a:lnTo>
                    <a:lnTo>
                      <a:pt x="172" y="409"/>
                    </a:lnTo>
                    <a:lnTo>
                      <a:pt x="171" y="409"/>
                    </a:lnTo>
                    <a:lnTo>
                      <a:pt x="171" y="413"/>
                    </a:lnTo>
                    <a:lnTo>
                      <a:pt x="169" y="413"/>
                    </a:lnTo>
                    <a:lnTo>
                      <a:pt x="168" y="413"/>
                    </a:lnTo>
                    <a:lnTo>
                      <a:pt x="167" y="412"/>
                    </a:lnTo>
                    <a:lnTo>
                      <a:pt x="167" y="405"/>
                    </a:lnTo>
                    <a:lnTo>
                      <a:pt x="165" y="405"/>
                    </a:lnTo>
                    <a:lnTo>
                      <a:pt x="165" y="401"/>
                    </a:lnTo>
                    <a:lnTo>
                      <a:pt x="164" y="401"/>
                    </a:lnTo>
                    <a:lnTo>
                      <a:pt x="163" y="397"/>
                    </a:lnTo>
                    <a:lnTo>
                      <a:pt x="163" y="379"/>
                    </a:lnTo>
                    <a:lnTo>
                      <a:pt x="160" y="379"/>
                    </a:lnTo>
                    <a:lnTo>
                      <a:pt x="159" y="379"/>
                    </a:lnTo>
                    <a:lnTo>
                      <a:pt x="157" y="378"/>
                    </a:lnTo>
                    <a:lnTo>
                      <a:pt x="157" y="375"/>
                    </a:lnTo>
                    <a:lnTo>
                      <a:pt x="156" y="374"/>
                    </a:lnTo>
                    <a:lnTo>
                      <a:pt x="155" y="367"/>
                    </a:lnTo>
                    <a:lnTo>
                      <a:pt x="155" y="364"/>
                    </a:lnTo>
                    <a:lnTo>
                      <a:pt x="155" y="363"/>
                    </a:lnTo>
                    <a:lnTo>
                      <a:pt x="153" y="363"/>
                    </a:lnTo>
                    <a:lnTo>
                      <a:pt x="152" y="363"/>
                    </a:lnTo>
                    <a:lnTo>
                      <a:pt x="150" y="363"/>
                    </a:lnTo>
                    <a:lnTo>
                      <a:pt x="142" y="355"/>
                    </a:lnTo>
                    <a:lnTo>
                      <a:pt x="137" y="344"/>
                    </a:lnTo>
                    <a:lnTo>
                      <a:pt x="133" y="340"/>
                    </a:lnTo>
                    <a:lnTo>
                      <a:pt x="131" y="333"/>
                    </a:lnTo>
                    <a:lnTo>
                      <a:pt x="130" y="330"/>
                    </a:lnTo>
                    <a:lnTo>
                      <a:pt x="130" y="329"/>
                    </a:lnTo>
                    <a:lnTo>
                      <a:pt x="127" y="326"/>
                    </a:lnTo>
                    <a:lnTo>
                      <a:pt x="127" y="319"/>
                    </a:lnTo>
                    <a:lnTo>
                      <a:pt x="127" y="318"/>
                    </a:lnTo>
                    <a:lnTo>
                      <a:pt x="127" y="315"/>
                    </a:lnTo>
                    <a:lnTo>
                      <a:pt x="125" y="314"/>
                    </a:lnTo>
                    <a:lnTo>
                      <a:pt x="125" y="311"/>
                    </a:lnTo>
                    <a:lnTo>
                      <a:pt x="123" y="311"/>
                    </a:lnTo>
                    <a:lnTo>
                      <a:pt x="123" y="310"/>
                    </a:lnTo>
                    <a:lnTo>
                      <a:pt x="123" y="307"/>
                    </a:lnTo>
                    <a:lnTo>
                      <a:pt x="121" y="307"/>
                    </a:lnTo>
                    <a:lnTo>
                      <a:pt x="121" y="310"/>
                    </a:lnTo>
                    <a:lnTo>
                      <a:pt x="117" y="307"/>
                    </a:lnTo>
                    <a:lnTo>
                      <a:pt x="117" y="303"/>
                    </a:lnTo>
                    <a:lnTo>
                      <a:pt x="115" y="306"/>
                    </a:lnTo>
                    <a:lnTo>
                      <a:pt x="114" y="300"/>
                    </a:lnTo>
                    <a:lnTo>
                      <a:pt x="113" y="300"/>
                    </a:lnTo>
                    <a:lnTo>
                      <a:pt x="113" y="296"/>
                    </a:lnTo>
                    <a:lnTo>
                      <a:pt x="110" y="296"/>
                    </a:lnTo>
                    <a:lnTo>
                      <a:pt x="108" y="292"/>
                    </a:lnTo>
                    <a:lnTo>
                      <a:pt x="110" y="284"/>
                    </a:lnTo>
                    <a:lnTo>
                      <a:pt x="113" y="284"/>
                    </a:lnTo>
                    <a:lnTo>
                      <a:pt x="113" y="280"/>
                    </a:lnTo>
                    <a:lnTo>
                      <a:pt x="110" y="280"/>
                    </a:lnTo>
                    <a:lnTo>
                      <a:pt x="108" y="277"/>
                    </a:lnTo>
                    <a:lnTo>
                      <a:pt x="106" y="276"/>
                    </a:lnTo>
                    <a:lnTo>
                      <a:pt x="104" y="276"/>
                    </a:lnTo>
                    <a:lnTo>
                      <a:pt x="103" y="276"/>
                    </a:lnTo>
                    <a:lnTo>
                      <a:pt x="103" y="273"/>
                    </a:lnTo>
                    <a:lnTo>
                      <a:pt x="99" y="273"/>
                    </a:lnTo>
                    <a:lnTo>
                      <a:pt x="95" y="273"/>
                    </a:lnTo>
                    <a:lnTo>
                      <a:pt x="95" y="269"/>
                    </a:lnTo>
                    <a:lnTo>
                      <a:pt x="94" y="269"/>
                    </a:lnTo>
                    <a:lnTo>
                      <a:pt x="91" y="267"/>
                    </a:lnTo>
                    <a:lnTo>
                      <a:pt x="89" y="267"/>
                    </a:lnTo>
                    <a:lnTo>
                      <a:pt x="87" y="261"/>
                    </a:lnTo>
                    <a:lnTo>
                      <a:pt x="85" y="261"/>
                    </a:lnTo>
                    <a:lnTo>
                      <a:pt x="84" y="256"/>
                    </a:lnTo>
                    <a:lnTo>
                      <a:pt x="81" y="254"/>
                    </a:lnTo>
                    <a:lnTo>
                      <a:pt x="80" y="254"/>
                    </a:lnTo>
                    <a:lnTo>
                      <a:pt x="77" y="254"/>
                    </a:lnTo>
                    <a:lnTo>
                      <a:pt x="77" y="252"/>
                    </a:lnTo>
                    <a:lnTo>
                      <a:pt x="76" y="250"/>
                    </a:lnTo>
                    <a:lnTo>
                      <a:pt x="75" y="248"/>
                    </a:lnTo>
                    <a:lnTo>
                      <a:pt x="72" y="248"/>
                    </a:lnTo>
                    <a:lnTo>
                      <a:pt x="71" y="246"/>
                    </a:lnTo>
                    <a:lnTo>
                      <a:pt x="69" y="246"/>
                    </a:lnTo>
                    <a:lnTo>
                      <a:pt x="65" y="243"/>
                    </a:lnTo>
                    <a:lnTo>
                      <a:pt x="65" y="241"/>
                    </a:lnTo>
                    <a:lnTo>
                      <a:pt x="65" y="239"/>
                    </a:lnTo>
                    <a:lnTo>
                      <a:pt x="66" y="235"/>
                    </a:lnTo>
                    <a:lnTo>
                      <a:pt x="69" y="233"/>
                    </a:lnTo>
                    <a:lnTo>
                      <a:pt x="71" y="233"/>
                    </a:lnTo>
                    <a:lnTo>
                      <a:pt x="71" y="231"/>
                    </a:lnTo>
                    <a:lnTo>
                      <a:pt x="72" y="229"/>
                    </a:lnTo>
                    <a:lnTo>
                      <a:pt x="72" y="225"/>
                    </a:lnTo>
                    <a:lnTo>
                      <a:pt x="71" y="225"/>
                    </a:lnTo>
                    <a:lnTo>
                      <a:pt x="71" y="222"/>
                    </a:lnTo>
                    <a:lnTo>
                      <a:pt x="69" y="220"/>
                    </a:lnTo>
                    <a:lnTo>
                      <a:pt x="71" y="218"/>
                    </a:lnTo>
                    <a:lnTo>
                      <a:pt x="72" y="220"/>
                    </a:lnTo>
                    <a:lnTo>
                      <a:pt x="73" y="220"/>
                    </a:lnTo>
                    <a:lnTo>
                      <a:pt x="79" y="218"/>
                    </a:lnTo>
                    <a:lnTo>
                      <a:pt x="81" y="220"/>
                    </a:lnTo>
                    <a:lnTo>
                      <a:pt x="83" y="220"/>
                    </a:lnTo>
                    <a:lnTo>
                      <a:pt x="85" y="218"/>
                    </a:lnTo>
                    <a:lnTo>
                      <a:pt x="85" y="220"/>
                    </a:lnTo>
                    <a:lnTo>
                      <a:pt x="87" y="222"/>
                    </a:lnTo>
                    <a:lnTo>
                      <a:pt x="89" y="225"/>
                    </a:lnTo>
                    <a:lnTo>
                      <a:pt x="91" y="222"/>
                    </a:lnTo>
                    <a:lnTo>
                      <a:pt x="94" y="220"/>
                    </a:lnTo>
                    <a:lnTo>
                      <a:pt x="95" y="214"/>
                    </a:lnTo>
                    <a:lnTo>
                      <a:pt x="98" y="214"/>
                    </a:lnTo>
                    <a:lnTo>
                      <a:pt x="99" y="214"/>
                    </a:lnTo>
                    <a:lnTo>
                      <a:pt x="99" y="210"/>
                    </a:lnTo>
                    <a:lnTo>
                      <a:pt x="98" y="210"/>
                    </a:lnTo>
                    <a:lnTo>
                      <a:pt x="98" y="207"/>
                    </a:lnTo>
                    <a:lnTo>
                      <a:pt x="99" y="206"/>
                    </a:lnTo>
                    <a:lnTo>
                      <a:pt x="102" y="203"/>
                    </a:lnTo>
                    <a:lnTo>
                      <a:pt x="102" y="201"/>
                    </a:lnTo>
                    <a:lnTo>
                      <a:pt x="103" y="201"/>
                    </a:lnTo>
                    <a:lnTo>
                      <a:pt x="104" y="201"/>
                    </a:lnTo>
                    <a:lnTo>
                      <a:pt x="103" y="197"/>
                    </a:lnTo>
                    <a:lnTo>
                      <a:pt x="104" y="195"/>
                    </a:lnTo>
                    <a:lnTo>
                      <a:pt x="103" y="195"/>
                    </a:lnTo>
                    <a:lnTo>
                      <a:pt x="103" y="192"/>
                    </a:lnTo>
                    <a:lnTo>
                      <a:pt x="103" y="191"/>
                    </a:lnTo>
                    <a:lnTo>
                      <a:pt x="100" y="188"/>
                    </a:lnTo>
                    <a:lnTo>
                      <a:pt x="99" y="187"/>
                    </a:lnTo>
                    <a:lnTo>
                      <a:pt x="95" y="191"/>
                    </a:lnTo>
                    <a:lnTo>
                      <a:pt x="94" y="188"/>
                    </a:lnTo>
                    <a:lnTo>
                      <a:pt x="94" y="184"/>
                    </a:lnTo>
                    <a:lnTo>
                      <a:pt x="95" y="184"/>
                    </a:lnTo>
                    <a:lnTo>
                      <a:pt x="95" y="180"/>
                    </a:lnTo>
                    <a:lnTo>
                      <a:pt x="92" y="177"/>
                    </a:lnTo>
                    <a:lnTo>
                      <a:pt x="91" y="176"/>
                    </a:lnTo>
                    <a:lnTo>
                      <a:pt x="87" y="177"/>
                    </a:lnTo>
                    <a:lnTo>
                      <a:pt x="85" y="176"/>
                    </a:lnTo>
                    <a:lnTo>
                      <a:pt x="84" y="173"/>
                    </a:lnTo>
                    <a:lnTo>
                      <a:pt x="87" y="169"/>
                    </a:lnTo>
                    <a:lnTo>
                      <a:pt x="89" y="169"/>
                    </a:lnTo>
                    <a:lnTo>
                      <a:pt x="91" y="169"/>
                    </a:lnTo>
                    <a:lnTo>
                      <a:pt x="91" y="165"/>
                    </a:lnTo>
                    <a:lnTo>
                      <a:pt x="91" y="162"/>
                    </a:lnTo>
                    <a:lnTo>
                      <a:pt x="92" y="161"/>
                    </a:lnTo>
                    <a:lnTo>
                      <a:pt x="87" y="158"/>
                    </a:lnTo>
                    <a:lnTo>
                      <a:pt x="87" y="154"/>
                    </a:lnTo>
                    <a:lnTo>
                      <a:pt x="85" y="154"/>
                    </a:lnTo>
                    <a:lnTo>
                      <a:pt x="84" y="153"/>
                    </a:lnTo>
                    <a:lnTo>
                      <a:pt x="81" y="153"/>
                    </a:lnTo>
                    <a:lnTo>
                      <a:pt x="81" y="147"/>
                    </a:lnTo>
                    <a:lnTo>
                      <a:pt x="79" y="147"/>
                    </a:lnTo>
                    <a:lnTo>
                      <a:pt x="79" y="146"/>
                    </a:lnTo>
                    <a:lnTo>
                      <a:pt x="76" y="143"/>
                    </a:lnTo>
                    <a:lnTo>
                      <a:pt x="73" y="143"/>
                    </a:lnTo>
                    <a:lnTo>
                      <a:pt x="72" y="143"/>
                    </a:lnTo>
                    <a:lnTo>
                      <a:pt x="71" y="143"/>
                    </a:lnTo>
                    <a:lnTo>
                      <a:pt x="71" y="147"/>
                    </a:lnTo>
                    <a:lnTo>
                      <a:pt x="68" y="147"/>
                    </a:lnTo>
                    <a:lnTo>
                      <a:pt x="65" y="147"/>
                    </a:lnTo>
                    <a:lnTo>
                      <a:pt x="62" y="150"/>
                    </a:lnTo>
                    <a:lnTo>
                      <a:pt x="61" y="150"/>
                    </a:lnTo>
                    <a:lnTo>
                      <a:pt x="61" y="154"/>
                    </a:lnTo>
                    <a:lnTo>
                      <a:pt x="61" y="157"/>
                    </a:lnTo>
                    <a:lnTo>
                      <a:pt x="60" y="158"/>
                    </a:lnTo>
                    <a:lnTo>
                      <a:pt x="60" y="161"/>
                    </a:lnTo>
                    <a:lnTo>
                      <a:pt x="56" y="162"/>
                    </a:lnTo>
                    <a:lnTo>
                      <a:pt x="54" y="158"/>
                    </a:lnTo>
                    <a:lnTo>
                      <a:pt x="50" y="157"/>
                    </a:lnTo>
                    <a:lnTo>
                      <a:pt x="47" y="153"/>
                    </a:lnTo>
                    <a:lnTo>
                      <a:pt x="47" y="154"/>
                    </a:lnTo>
                    <a:lnTo>
                      <a:pt x="46" y="154"/>
                    </a:lnTo>
                    <a:lnTo>
                      <a:pt x="43" y="153"/>
                    </a:lnTo>
                    <a:lnTo>
                      <a:pt x="42" y="153"/>
                    </a:lnTo>
                    <a:lnTo>
                      <a:pt x="41" y="153"/>
                    </a:lnTo>
                    <a:lnTo>
                      <a:pt x="37" y="150"/>
                    </a:lnTo>
                    <a:lnTo>
                      <a:pt x="34" y="146"/>
                    </a:lnTo>
                    <a:lnTo>
                      <a:pt x="34" y="143"/>
                    </a:lnTo>
                    <a:lnTo>
                      <a:pt x="33" y="138"/>
                    </a:lnTo>
                    <a:lnTo>
                      <a:pt x="30" y="135"/>
                    </a:lnTo>
                    <a:lnTo>
                      <a:pt x="29" y="131"/>
                    </a:lnTo>
                    <a:lnTo>
                      <a:pt x="29" y="127"/>
                    </a:lnTo>
                    <a:lnTo>
                      <a:pt x="29" y="124"/>
                    </a:lnTo>
                    <a:lnTo>
                      <a:pt x="26" y="124"/>
                    </a:lnTo>
                    <a:lnTo>
                      <a:pt x="27" y="123"/>
                    </a:lnTo>
                    <a:lnTo>
                      <a:pt x="29" y="123"/>
                    </a:lnTo>
                    <a:lnTo>
                      <a:pt x="29" y="119"/>
                    </a:lnTo>
                    <a:lnTo>
                      <a:pt x="29" y="116"/>
                    </a:lnTo>
                    <a:lnTo>
                      <a:pt x="29" y="113"/>
                    </a:lnTo>
                    <a:lnTo>
                      <a:pt x="29" y="116"/>
                    </a:lnTo>
                    <a:lnTo>
                      <a:pt x="29" y="113"/>
                    </a:lnTo>
                    <a:lnTo>
                      <a:pt x="33" y="105"/>
                    </a:lnTo>
                    <a:lnTo>
                      <a:pt x="30" y="97"/>
                    </a:lnTo>
                    <a:lnTo>
                      <a:pt x="29" y="97"/>
                    </a:lnTo>
                    <a:lnTo>
                      <a:pt x="27" y="98"/>
                    </a:lnTo>
                    <a:lnTo>
                      <a:pt x="27" y="93"/>
                    </a:lnTo>
                    <a:lnTo>
                      <a:pt x="27" y="90"/>
                    </a:lnTo>
                    <a:lnTo>
                      <a:pt x="26" y="90"/>
                    </a:lnTo>
                    <a:lnTo>
                      <a:pt x="23" y="93"/>
                    </a:lnTo>
                    <a:lnTo>
                      <a:pt x="26" y="97"/>
                    </a:lnTo>
                    <a:lnTo>
                      <a:pt x="23" y="101"/>
                    </a:lnTo>
                    <a:lnTo>
                      <a:pt x="20" y="104"/>
                    </a:lnTo>
                    <a:lnTo>
                      <a:pt x="19" y="97"/>
                    </a:lnTo>
                    <a:lnTo>
                      <a:pt x="19" y="94"/>
                    </a:lnTo>
                    <a:lnTo>
                      <a:pt x="19" y="90"/>
                    </a:lnTo>
                    <a:lnTo>
                      <a:pt x="19" y="89"/>
                    </a:lnTo>
                    <a:lnTo>
                      <a:pt x="18" y="84"/>
                    </a:lnTo>
                    <a:lnTo>
                      <a:pt x="14" y="84"/>
                    </a:lnTo>
                    <a:lnTo>
                      <a:pt x="14" y="82"/>
                    </a:lnTo>
                    <a:lnTo>
                      <a:pt x="15" y="80"/>
                    </a:lnTo>
                    <a:lnTo>
                      <a:pt x="11" y="80"/>
                    </a:lnTo>
                    <a:lnTo>
                      <a:pt x="11" y="74"/>
                    </a:lnTo>
                    <a:lnTo>
                      <a:pt x="5" y="69"/>
                    </a:lnTo>
                    <a:lnTo>
                      <a:pt x="4" y="69"/>
                    </a:lnTo>
                    <a:lnTo>
                      <a:pt x="3" y="65"/>
                    </a:lnTo>
                    <a:lnTo>
                      <a:pt x="1" y="63"/>
                    </a:lnTo>
                    <a:lnTo>
                      <a:pt x="1" y="61"/>
                    </a:lnTo>
                    <a:lnTo>
                      <a:pt x="0" y="59"/>
                    </a:lnTo>
                    <a:lnTo>
                      <a:pt x="1" y="56"/>
                    </a:lnTo>
                    <a:lnTo>
                      <a:pt x="11" y="35"/>
                    </a:lnTo>
                    <a:lnTo>
                      <a:pt x="14" y="35"/>
                    </a:lnTo>
                    <a:lnTo>
                      <a:pt x="15" y="35"/>
                    </a:lnTo>
                    <a:lnTo>
                      <a:pt x="16" y="40"/>
                    </a:lnTo>
                    <a:lnTo>
                      <a:pt x="18" y="40"/>
                    </a:lnTo>
                    <a:lnTo>
                      <a:pt x="19" y="40"/>
                    </a:lnTo>
                    <a:lnTo>
                      <a:pt x="23" y="46"/>
                    </a:lnTo>
                    <a:lnTo>
                      <a:pt x="27" y="46"/>
                    </a:lnTo>
                    <a:lnTo>
                      <a:pt x="29" y="54"/>
                    </a:lnTo>
                    <a:lnTo>
                      <a:pt x="30" y="54"/>
                    </a:lnTo>
                    <a:lnTo>
                      <a:pt x="33" y="56"/>
                    </a:lnTo>
                    <a:lnTo>
                      <a:pt x="34" y="54"/>
                    </a:lnTo>
                    <a:lnTo>
                      <a:pt x="34" y="52"/>
                    </a:lnTo>
                    <a:lnTo>
                      <a:pt x="37" y="48"/>
                    </a:lnTo>
                    <a:lnTo>
                      <a:pt x="38" y="44"/>
                    </a:lnTo>
                    <a:lnTo>
                      <a:pt x="42" y="42"/>
                    </a:lnTo>
                    <a:lnTo>
                      <a:pt x="43" y="35"/>
                    </a:lnTo>
                    <a:lnTo>
                      <a:pt x="46" y="33"/>
                    </a:lnTo>
                    <a:lnTo>
                      <a:pt x="52" y="48"/>
                    </a:lnTo>
                    <a:lnTo>
                      <a:pt x="56" y="33"/>
                    </a:lnTo>
                    <a:lnTo>
                      <a:pt x="66" y="52"/>
                    </a:lnTo>
                    <a:lnTo>
                      <a:pt x="72" y="33"/>
                    </a:lnTo>
                    <a:lnTo>
                      <a:pt x="79" y="31"/>
                    </a:lnTo>
                    <a:lnTo>
                      <a:pt x="79" y="33"/>
                    </a:lnTo>
                    <a:lnTo>
                      <a:pt x="83" y="40"/>
                    </a:lnTo>
                    <a:lnTo>
                      <a:pt x="87" y="35"/>
                    </a:lnTo>
                    <a:lnTo>
                      <a:pt x="91" y="31"/>
                    </a:lnTo>
                    <a:lnTo>
                      <a:pt x="91" y="33"/>
                    </a:lnTo>
                    <a:lnTo>
                      <a:pt x="91" y="31"/>
                    </a:lnTo>
                    <a:lnTo>
                      <a:pt x="94" y="33"/>
                    </a:lnTo>
                    <a:lnTo>
                      <a:pt x="95" y="33"/>
                    </a:lnTo>
                    <a:lnTo>
                      <a:pt x="98" y="27"/>
                    </a:lnTo>
                    <a:lnTo>
                      <a:pt x="100" y="25"/>
                    </a:lnTo>
                    <a:lnTo>
                      <a:pt x="99" y="16"/>
                    </a:lnTo>
                    <a:lnTo>
                      <a:pt x="102" y="16"/>
                    </a:lnTo>
                    <a:lnTo>
                      <a:pt x="102" y="12"/>
                    </a:lnTo>
                    <a:lnTo>
                      <a:pt x="103" y="12"/>
                    </a:lnTo>
                    <a:lnTo>
                      <a:pt x="113" y="8"/>
                    </a:lnTo>
                    <a:lnTo>
                      <a:pt x="117" y="0"/>
                    </a:lnTo>
                    <a:lnTo>
                      <a:pt x="118" y="4"/>
                    </a:lnTo>
                    <a:lnTo>
                      <a:pt x="121" y="5"/>
                    </a:lnTo>
                    <a:lnTo>
                      <a:pt x="123" y="12"/>
                    </a:lnTo>
                    <a:lnTo>
                      <a:pt x="126" y="14"/>
                    </a:lnTo>
                    <a:lnTo>
                      <a:pt x="126" y="19"/>
                    </a:lnTo>
                    <a:lnTo>
                      <a:pt x="131" y="20"/>
                    </a:lnTo>
                    <a:lnTo>
                      <a:pt x="137" y="27"/>
                    </a:lnTo>
                    <a:lnTo>
                      <a:pt x="138" y="25"/>
                    </a:lnTo>
                    <a:lnTo>
                      <a:pt x="141" y="25"/>
                    </a:lnTo>
                    <a:lnTo>
                      <a:pt x="146" y="23"/>
                    </a:lnTo>
                    <a:lnTo>
                      <a:pt x="149" y="25"/>
                    </a:lnTo>
                    <a:lnTo>
                      <a:pt x="152" y="27"/>
                    </a:lnTo>
                    <a:lnTo>
                      <a:pt x="153" y="31"/>
                    </a:lnTo>
                    <a:lnTo>
                      <a:pt x="160" y="27"/>
                    </a:lnTo>
                    <a:lnTo>
                      <a:pt x="160" y="25"/>
                    </a:lnTo>
                    <a:lnTo>
                      <a:pt x="163" y="27"/>
                    </a:lnTo>
                    <a:lnTo>
                      <a:pt x="168" y="31"/>
                    </a:lnTo>
                    <a:lnTo>
                      <a:pt x="171" y="33"/>
                    </a:lnTo>
                    <a:lnTo>
                      <a:pt x="167" y="48"/>
                    </a:lnTo>
                    <a:lnTo>
                      <a:pt x="165" y="46"/>
                    </a:lnTo>
                    <a:lnTo>
                      <a:pt x="164" y="46"/>
                    </a:lnTo>
                    <a:lnTo>
                      <a:pt x="164" y="54"/>
                    </a:lnTo>
                    <a:lnTo>
                      <a:pt x="163" y="54"/>
                    </a:lnTo>
                    <a:lnTo>
                      <a:pt x="163" y="61"/>
                    </a:lnTo>
                    <a:lnTo>
                      <a:pt x="168" y="69"/>
                    </a:lnTo>
                    <a:lnTo>
                      <a:pt x="167" y="82"/>
                    </a:lnTo>
                    <a:lnTo>
                      <a:pt x="169" y="80"/>
                    </a:lnTo>
                    <a:lnTo>
                      <a:pt x="180" y="89"/>
                    </a:lnTo>
                    <a:lnTo>
                      <a:pt x="179" y="90"/>
                    </a:lnTo>
                    <a:lnTo>
                      <a:pt x="179" y="93"/>
                    </a:lnTo>
                    <a:lnTo>
                      <a:pt x="182" y="94"/>
                    </a:lnTo>
                    <a:lnTo>
                      <a:pt x="187" y="98"/>
                    </a:lnTo>
                    <a:lnTo>
                      <a:pt x="190" y="97"/>
                    </a:lnTo>
                    <a:lnTo>
                      <a:pt x="192" y="105"/>
                    </a:lnTo>
                    <a:lnTo>
                      <a:pt x="207" y="101"/>
                    </a:lnTo>
                    <a:lnTo>
                      <a:pt x="213" y="105"/>
                    </a:lnTo>
                    <a:lnTo>
                      <a:pt x="213" y="109"/>
                    </a:lnTo>
                    <a:lnTo>
                      <a:pt x="218" y="109"/>
                    </a:lnTo>
                    <a:lnTo>
                      <a:pt x="221" y="116"/>
                    </a:lnTo>
                    <a:lnTo>
                      <a:pt x="21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57" name="Freeform 341"/>
              <p:cNvSpPr>
                <a:spLocks/>
              </p:cNvSpPr>
              <p:nvPr/>
            </p:nvSpPr>
            <p:spPr bwMode="auto">
              <a:xfrm>
                <a:off x="3969" y="2330"/>
                <a:ext cx="48" cy="221"/>
              </a:xfrm>
              <a:custGeom>
                <a:avLst/>
                <a:gdLst/>
                <a:ahLst/>
                <a:cxnLst>
                  <a:cxn ang="0">
                    <a:pos x="86" y="8"/>
                  </a:cxn>
                  <a:cxn ang="0">
                    <a:pos x="80" y="4"/>
                  </a:cxn>
                  <a:cxn ang="0">
                    <a:pos x="75" y="12"/>
                  </a:cxn>
                  <a:cxn ang="0">
                    <a:pos x="70" y="15"/>
                  </a:cxn>
                  <a:cxn ang="0">
                    <a:pos x="65" y="26"/>
                  </a:cxn>
                  <a:cxn ang="0">
                    <a:pos x="57" y="38"/>
                  </a:cxn>
                  <a:cxn ang="0">
                    <a:pos x="53" y="34"/>
                  </a:cxn>
                  <a:cxn ang="0">
                    <a:pos x="47" y="35"/>
                  </a:cxn>
                  <a:cxn ang="0">
                    <a:pos x="44" y="38"/>
                  </a:cxn>
                  <a:cxn ang="0">
                    <a:pos x="40" y="31"/>
                  </a:cxn>
                  <a:cxn ang="0">
                    <a:pos x="41" y="46"/>
                  </a:cxn>
                  <a:cxn ang="0">
                    <a:pos x="40" y="54"/>
                  </a:cxn>
                  <a:cxn ang="0">
                    <a:pos x="36" y="61"/>
                  </a:cxn>
                  <a:cxn ang="0">
                    <a:pos x="36" y="69"/>
                  </a:cxn>
                  <a:cxn ang="0">
                    <a:pos x="29" y="83"/>
                  </a:cxn>
                  <a:cxn ang="0">
                    <a:pos x="19" y="93"/>
                  </a:cxn>
                  <a:cxn ang="0">
                    <a:pos x="10" y="106"/>
                  </a:cxn>
                  <a:cxn ang="0">
                    <a:pos x="9" y="125"/>
                  </a:cxn>
                  <a:cxn ang="0">
                    <a:pos x="3" y="146"/>
                  </a:cxn>
                  <a:cxn ang="0">
                    <a:pos x="4" y="168"/>
                  </a:cxn>
                  <a:cxn ang="0">
                    <a:pos x="11" y="184"/>
                  </a:cxn>
                  <a:cxn ang="0">
                    <a:pos x="29" y="203"/>
                  </a:cxn>
                  <a:cxn ang="0">
                    <a:pos x="33" y="214"/>
                  </a:cxn>
                  <a:cxn ang="0">
                    <a:pos x="32" y="225"/>
                  </a:cxn>
                  <a:cxn ang="0">
                    <a:pos x="56" y="270"/>
                  </a:cxn>
                  <a:cxn ang="0">
                    <a:pos x="70" y="293"/>
                  </a:cxn>
                  <a:cxn ang="0">
                    <a:pos x="76" y="301"/>
                  </a:cxn>
                  <a:cxn ang="0">
                    <a:pos x="89" y="310"/>
                  </a:cxn>
                  <a:cxn ang="0">
                    <a:pos x="95" y="325"/>
                  </a:cxn>
                  <a:cxn ang="0">
                    <a:pos x="97" y="320"/>
                  </a:cxn>
                  <a:cxn ang="0">
                    <a:pos x="99" y="331"/>
                  </a:cxn>
                  <a:cxn ang="0">
                    <a:pos x="113" y="360"/>
                  </a:cxn>
                  <a:cxn ang="0">
                    <a:pos x="117" y="370"/>
                  </a:cxn>
                  <a:cxn ang="0">
                    <a:pos x="121" y="370"/>
                  </a:cxn>
                  <a:cxn ang="0">
                    <a:pos x="121" y="382"/>
                  </a:cxn>
                  <a:cxn ang="0">
                    <a:pos x="128" y="408"/>
                  </a:cxn>
                  <a:cxn ang="0">
                    <a:pos x="132" y="434"/>
                  </a:cxn>
                  <a:cxn ang="0">
                    <a:pos x="132" y="442"/>
                  </a:cxn>
                  <a:cxn ang="0">
                    <a:pos x="136" y="465"/>
                  </a:cxn>
                  <a:cxn ang="0">
                    <a:pos x="133" y="465"/>
                  </a:cxn>
                  <a:cxn ang="0">
                    <a:pos x="133" y="472"/>
                  </a:cxn>
                  <a:cxn ang="0">
                    <a:pos x="136" y="482"/>
                  </a:cxn>
                  <a:cxn ang="0">
                    <a:pos x="136" y="491"/>
                  </a:cxn>
                  <a:cxn ang="0">
                    <a:pos x="143" y="514"/>
                  </a:cxn>
                  <a:cxn ang="0">
                    <a:pos x="141" y="535"/>
                  </a:cxn>
                  <a:cxn ang="0">
                    <a:pos x="140" y="527"/>
                  </a:cxn>
                  <a:cxn ang="0">
                    <a:pos x="133" y="537"/>
                  </a:cxn>
                  <a:cxn ang="0">
                    <a:pos x="137" y="543"/>
                  </a:cxn>
                  <a:cxn ang="0">
                    <a:pos x="131" y="543"/>
                  </a:cxn>
                  <a:cxn ang="0">
                    <a:pos x="133" y="556"/>
                  </a:cxn>
                  <a:cxn ang="0">
                    <a:pos x="133" y="576"/>
                  </a:cxn>
                  <a:cxn ang="0">
                    <a:pos x="131" y="577"/>
                  </a:cxn>
                  <a:cxn ang="0">
                    <a:pos x="132" y="588"/>
                  </a:cxn>
                  <a:cxn ang="0">
                    <a:pos x="126" y="595"/>
                  </a:cxn>
                  <a:cxn ang="0">
                    <a:pos x="113" y="615"/>
                  </a:cxn>
                  <a:cxn ang="0">
                    <a:pos x="99" y="633"/>
                  </a:cxn>
                  <a:cxn ang="0">
                    <a:pos x="74" y="655"/>
                  </a:cxn>
                  <a:cxn ang="0">
                    <a:pos x="59" y="659"/>
                  </a:cxn>
                  <a:cxn ang="0">
                    <a:pos x="52" y="655"/>
                  </a:cxn>
                  <a:cxn ang="0">
                    <a:pos x="51" y="649"/>
                  </a:cxn>
                  <a:cxn ang="0">
                    <a:pos x="51" y="659"/>
                  </a:cxn>
                  <a:cxn ang="0">
                    <a:pos x="42" y="648"/>
                  </a:cxn>
                </a:cxnLst>
                <a:rect l="0" t="0" r="r" b="b"/>
                <a:pathLst>
                  <a:path w="143" h="663">
                    <a:moveTo>
                      <a:pt x="87" y="0"/>
                    </a:moveTo>
                    <a:lnTo>
                      <a:pt x="90" y="4"/>
                    </a:lnTo>
                    <a:lnTo>
                      <a:pt x="91" y="4"/>
                    </a:lnTo>
                    <a:lnTo>
                      <a:pt x="89" y="5"/>
                    </a:lnTo>
                    <a:lnTo>
                      <a:pt x="86" y="8"/>
                    </a:lnTo>
                    <a:lnTo>
                      <a:pt x="87" y="4"/>
                    </a:lnTo>
                    <a:lnTo>
                      <a:pt x="86" y="5"/>
                    </a:lnTo>
                    <a:lnTo>
                      <a:pt x="86" y="8"/>
                    </a:lnTo>
                    <a:lnTo>
                      <a:pt x="86" y="5"/>
                    </a:lnTo>
                    <a:lnTo>
                      <a:pt x="86" y="4"/>
                    </a:lnTo>
                    <a:lnTo>
                      <a:pt x="84" y="1"/>
                    </a:lnTo>
                    <a:lnTo>
                      <a:pt x="84" y="4"/>
                    </a:lnTo>
                    <a:lnTo>
                      <a:pt x="83" y="4"/>
                    </a:lnTo>
                    <a:lnTo>
                      <a:pt x="82" y="4"/>
                    </a:lnTo>
                    <a:lnTo>
                      <a:pt x="80" y="4"/>
                    </a:lnTo>
                    <a:lnTo>
                      <a:pt x="80" y="8"/>
                    </a:lnTo>
                    <a:lnTo>
                      <a:pt x="79" y="8"/>
                    </a:lnTo>
                    <a:lnTo>
                      <a:pt x="78" y="11"/>
                    </a:lnTo>
                    <a:lnTo>
                      <a:pt x="76" y="8"/>
                    </a:lnTo>
                    <a:lnTo>
                      <a:pt x="76" y="11"/>
                    </a:lnTo>
                    <a:lnTo>
                      <a:pt x="75" y="11"/>
                    </a:lnTo>
                    <a:lnTo>
                      <a:pt x="75" y="12"/>
                    </a:lnTo>
                    <a:lnTo>
                      <a:pt x="74" y="15"/>
                    </a:lnTo>
                    <a:lnTo>
                      <a:pt x="72" y="16"/>
                    </a:lnTo>
                    <a:lnTo>
                      <a:pt x="71" y="12"/>
                    </a:lnTo>
                    <a:lnTo>
                      <a:pt x="70" y="12"/>
                    </a:lnTo>
                    <a:lnTo>
                      <a:pt x="71" y="15"/>
                    </a:lnTo>
                    <a:lnTo>
                      <a:pt x="70" y="15"/>
                    </a:lnTo>
                    <a:lnTo>
                      <a:pt x="70" y="16"/>
                    </a:lnTo>
                    <a:lnTo>
                      <a:pt x="70" y="15"/>
                    </a:lnTo>
                    <a:lnTo>
                      <a:pt x="67" y="12"/>
                    </a:lnTo>
                    <a:lnTo>
                      <a:pt x="67" y="15"/>
                    </a:lnTo>
                    <a:lnTo>
                      <a:pt x="70" y="16"/>
                    </a:lnTo>
                    <a:lnTo>
                      <a:pt x="65" y="16"/>
                    </a:lnTo>
                    <a:lnTo>
                      <a:pt x="65" y="19"/>
                    </a:lnTo>
                    <a:lnTo>
                      <a:pt x="64" y="20"/>
                    </a:lnTo>
                    <a:lnTo>
                      <a:pt x="65" y="20"/>
                    </a:lnTo>
                    <a:lnTo>
                      <a:pt x="65" y="26"/>
                    </a:lnTo>
                    <a:lnTo>
                      <a:pt x="65" y="27"/>
                    </a:lnTo>
                    <a:lnTo>
                      <a:pt x="64" y="27"/>
                    </a:lnTo>
                    <a:lnTo>
                      <a:pt x="65" y="31"/>
                    </a:lnTo>
                    <a:lnTo>
                      <a:pt x="64" y="34"/>
                    </a:lnTo>
                    <a:lnTo>
                      <a:pt x="60" y="34"/>
                    </a:lnTo>
                    <a:lnTo>
                      <a:pt x="60" y="35"/>
                    </a:lnTo>
                    <a:lnTo>
                      <a:pt x="60" y="38"/>
                    </a:lnTo>
                    <a:lnTo>
                      <a:pt x="57" y="38"/>
                    </a:lnTo>
                    <a:lnTo>
                      <a:pt x="53" y="35"/>
                    </a:lnTo>
                    <a:lnTo>
                      <a:pt x="55" y="34"/>
                    </a:lnTo>
                    <a:lnTo>
                      <a:pt x="57" y="31"/>
                    </a:lnTo>
                    <a:lnTo>
                      <a:pt x="53" y="34"/>
                    </a:lnTo>
                    <a:lnTo>
                      <a:pt x="53" y="31"/>
                    </a:lnTo>
                    <a:lnTo>
                      <a:pt x="53" y="34"/>
                    </a:lnTo>
                    <a:lnTo>
                      <a:pt x="53" y="31"/>
                    </a:lnTo>
                    <a:lnTo>
                      <a:pt x="53" y="34"/>
                    </a:lnTo>
                    <a:lnTo>
                      <a:pt x="52" y="31"/>
                    </a:lnTo>
                    <a:lnTo>
                      <a:pt x="52" y="34"/>
                    </a:lnTo>
                    <a:lnTo>
                      <a:pt x="51" y="31"/>
                    </a:lnTo>
                    <a:lnTo>
                      <a:pt x="52" y="35"/>
                    </a:lnTo>
                    <a:lnTo>
                      <a:pt x="51" y="35"/>
                    </a:lnTo>
                    <a:lnTo>
                      <a:pt x="47" y="35"/>
                    </a:lnTo>
                    <a:lnTo>
                      <a:pt x="47" y="34"/>
                    </a:lnTo>
                    <a:lnTo>
                      <a:pt x="47" y="35"/>
                    </a:lnTo>
                    <a:lnTo>
                      <a:pt x="48" y="38"/>
                    </a:lnTo>
                    <a:lnTo>
                      <a:pt x="51" y="39"/>
                    </a:lnTo>
                    <a:lnTo>
                      <a:pt x="48" y="39"/>
                    </a:lnTo>
                    <a:lnTo>
                      <a:pt x="47" y="38"/>
                    </a:lnTo>
                    <a:lnTo>
                      <a:pt x="47" y="39"/>
                    </a:lnTo>
                    <a:lnTo>
                      <a:pt x="45" y="38"/>
                    </a:lnTo>
                    <a:lnTo>
                      <a:pt x="44" y="38"/>
                    </a:lnTo>
                    <a:lnTo>
                      <a:pt x="44" y="35"/>
                    </a:lnTo>
                    <a:lnTo>
                      <a:pt x="45" y="35"/>
                    </a:lnTo>
                    <a:lnTo>
                      <a:pt x="44" y="34"/>
                    </a:lnTo>
                    <a:lnTo>
                      <a:pt x="45" y="31"/>
                    </a:lnTo>
                    <a:lnTo>
                      <a:pt x="44" y="31"/>
                    </a:lnTo>
                    <a:lnTo>
                      <a:pt x="42" y="31"/>
                    </a:lnTo>
                    <a:lnTo>
                      <a:pt x="41" y="34"/>
                    </a:lnTo>
                    <a:lnTo>
                      <a:pt x="40" y="31"/>
                    </a:lnTo>
                    <a:lnTo>
                      <a:pt x="40" y="34"/>
                    </a:lnTo>
                    <a:lnTo>
                      <a:pt x="40" y="35"/>
                    </a:lnTo>
                    <a:lnTo>
                      <a:pt x="44" y="38"/>
                    </a:lnTo>
                    <a:lnTo>
                      <a:pt x="42" y="39"/>
                    </a:lnTo>
                    <a:lnTo>
                      <a:pt x="41" y="39"/>
                    </a:lnTo>
                    <a:lnTo>
                      <a:pt x="42" y="45"/>
                    </a:lnTo>
                    <a:lnTo>
                      <a:pt x="42" y="46"/>
                    </a:lnTo>
                    <a:lnTo>
                      <a:pt x="41" y="46"/>
                    </a:lnTo>
                    <a:lnTo>
                      <a:pt x="42" y="49"/>
                    </a:lnTo>
                    <a:lnTo>
                      <a:pt x="44" y="50"/>
                    </a:lnTo>
                    <a:lnTo>
                      <a:pt x="44" y="53"/>
                    </a:lnTo>
                    <a:lnTo>
                      <a:pt x="44" y="50"/>
                    </a:lnTo>
                    <a:lnTo>
                      <a:pt x="42" y="50"/>
                    </a:lnTo>
                    <a:lnTo>
                      <a:pt x="40" y="50"/>
                    </a:lnTo>
                    <a:lnTo>
                      <a:pt x="41" y="53"/>
                    </a:lnTo>
                    <a:lnTo>
                      <a:pt x="40" y="54"/>
                    </a:lnTo>
                    <a:lnTo>
                      <a:pt x="38" y="54"/>
                    </a:lnTo>
                    <a:lnTo>
                      <a:pt x="37" y="53"/>
                    </a:lnTo>
                    <a:lnTo>
                      <a:pt x="37" y="54"/>
                    </a:lnTo>
                    <a:lnTo>
                      <a:pt x="38" y="54"/>
                    </a:lnTo>
                    <a:lnTo>
                      <a:pt x="38" y="57"/>
                    </a:lnTo>
                    <a:lnTo>
                      <a:pt x="36" y="61"/>
                    </a:lnTo>
                    <a:lnTo>
                      <a:pt x="33" y="61"/>
                    </a:lnTo>
                    <a:lnTo>
                      <a:pt x="36" y="61"/>
                    </a:lnTo>
                    <a:lnTo>
                      <a:pt x="37" y="61"/>
                    </a:lnTo>
                    <a:lnTo>
                      <a:pt x="36" y="61"/>
                    </a:lnTo>
                    <a:lnTo>
                      <a:pt x="37" y="65"/>
                    </a:lnTo>
                    <a:lnTo>
                      <a:pt x="33" y="65"/>
                    </a:lnTo>
                    <a:lnTo>
                      <a:pt x="36" y="65"/>
                    </a:lnTo>
                    <a:lnTo>
                      <a:pt x="37" y="65"/>
                    </a:lnTo>
                    <a:lnTo>
                      <a:pt x="37" y="69"/>
                    </a:lnTo>
                    <a:lnTo>
                      <a:pt x="36" y="69"/>
                    </a:lnTo>
                    <a:lnTo>
                      <a:pt x="37" y="72"/>
                    </a:lnTo>
                    <a:lnTo>
                      <a:pt x="36" y="76"/>
                    </a:lnTo>
                    <a:lnTo>
                      <a:pt x="33" y="75"/>
                    </a:lnTo>
                    <a:lnTo>
                      <a:pt x="33" y="76"/>
                    </a:lnTo>
                    <a:lnTo>
                      <a:pt x="34" y="76"/>
                    </a:lnTo>
                    <a:lnTo>
                      <a:pt x="36" y="76"/>
                    </a:lnTo>
                    <a:lnTo>
                      <a:pt x="33" y="80"/>
                    </a:lnTo>
                    <a:lnTo>
                      <a:pt x="29" y="83"/>
                    </a:lnTo>
                    <a:lnTo>
                      <a:pt x="28" y="84"/>
                    </a:lnTo>
                    <a:lnTo>
                      <a:pt x="25" y="91"/>
                    </a:lnTo>
                    <a:lnTo>
                      <a:pt x="22" y="93"/>
                    </a:lnTo>
                    <a:lnTo>
                      <a:pt x="22" y="91"/>
                    </a:lnTo>
                    <a:lnTo>
                      <a:pt x="22" y="93"/>
                    </a:lnTo>
                    <a:lnTo>
                      <a:pt x="19" y="95"/>
                    </a:lnTo>
                    <a:lnTo>
                      <a:pt x="19" y="91"/>
                    </a:lnTo>
                    <a:lnTo>
                      <a:pt x="19" y="93"/>
                    </a:lnTo>
                    <a:lnTo>
                      <a:pt x="19" y="95"/>
                    </a:lnTo>
                    <a:lnTo>
                      <a:pt x="15" y="93"/>
                    </a:lnTo>
                    <a:lnTo>
                      <a:pt x="14" y="98"/>
                    </a:lnTo>
                    <a:lnTo>
                      <a:pt x="14" y="99"/>
                    </a:lnTo>
                    <a:lnTo>
                      <a:pt x="13" y="102"/>
                    </a:lnTo>
                    <a:lnTo>
                      <a:pt x="13" y="104"/>
                    </a:lnTo>
                    <a:lnTo>
                      <a:pt x="11" y="104"/>
                    </a:lnTo>
                    <a:lnTo>
                      <a:pt x="10" y="106"/>
                    </a:lnTo>
                    <a:lnTo>
                      <a:pt x="13" y="106"/>
                    </a:lnTo>
                    <a:lnTo>
                      <a:pt x="10" y="110"/>
                    </a:lnTo>
                    <a:lnTo>
                      <a:pt x="9" y="112"/>
                    </a:lnTo>
                    <a:lnTo>
                      <a:pt x="9" y="117"/>
                    </a:lnTo>
                    <a:lnTo>
                      <a:pt x="9" y="114"/>
                    </a:lnTo>
                    <a:lnTo>
                      <a:pt x="7" y="117"/>
                    </a:lnTo>
                    <a:lnTo>
                      <a:pt x="9" y="117"/>
                    </a:lnTo>
                    <a:lnTo>
                      <a:pt x="9" y="125"/>
                    </a:lnTo>
                    <a:lnTo>
                      <a:pt x="7" y="127"/>
                    </a:lnTo>
                    <a:lnTo>
                      <a:pt x="9" y="133"/>
                    </a:lnTo>
                    <a:lnTo>
                      <a:pt x="9" y="135"/>
                    </a:lnTo>
                    <a:lnTo>
                      <a:pt x="7" y="138"/>
                    </a:lnTo>
                    <a:lnTo>
                      <a:pt x="4" y="138"/>
                    </a:lnTo>
                    <a:lnTo>
                      <a:pt x="6" y="140"/>
                    </a:lnTo>
                    <a:lnTo>
                      <a:pt x="4" y="146"/>
                    </a:lnTo>
                    <a:lnTo>
                      <a:pt x="3" y="146"/>
                    </a:lnTo>
                    <a:lnTo>
                      <a:pt x="2" y="146"/>
                    </a:lnTo>
                    <a:lnTo>
                      <a:pt x="0" y="153"/>
                    </a:lnTo>
                    <a:lnTo>
                      <a:pt x="0" y="159"/>
                    </a:lnTo>
                    <a:lnTo>
                      <a:pt x="4" y="161"/>
                    </a:lnTo>
                    <a:lnTo>
                      <a:pt x="3" y="161"/>
                    </a:lnTo>
                    <a:lnTo>
                      <a:pt x="4" y="163"/>
                    </a:lnTo>
                    <a:lnTo>
                      <a:pt x="6" y="165"/>
                    </a:lnTo>
                    <a:lnTo>
                      <a:pt x="4" y="168"/>
                    </a:lnTo>
                    <a:lnTo>
                      <a:pt x="6" y="169"/>
                    </a:lnTo>
                    <a:lnTo>
                      <a:pt x="6" y="172"/>
                    </a:lnTo>
                    <a:lnTo>
                      <a:pt x="7" y="169"/>
                    </a:lnTo>
                    <a:lnTo>
                      <a:pt x="6" y="165"/>
                    </a:lnTo>
                    <a:lnTo>
                      <a:pt x="7" y="165"/>
                    </a:lnTo>
                    <a:lnTo>
                      <a:pt x="9" y="172"/>
                    </a:lnTo>
                    <a:lnTo>
                      <a:pt x="9" y="178"/>
                    </a:lnTo>
                    <a:lnTo>
                      <a:pt x="11" y="184"/>
                    </a:lnTo>
                    <a:lnTo>
                      <a:pt x="14" y="184"/>
                    </a:lnTo>
                    <a:lnTo>
                      <a:pt x="14" y="188"/>
                    </a:lnTo>
                    <a:lnTo>
                      <a:pt x="15" y="192"/>
                    </a:lnTo>
                    <a:lnTo>
                      <a:pt x="19" y="192"/>
                    </a:lnTo>
                    <a:lnTo>
                      <a:pt x="19" y="198"/>
                    </a:lnTo>
                    <a:lnTo>
                      <a:pt x="22" y="195"/>
                    </a:lnTo>
                    <a:lnTo>
                      <a:pt x="25" y="198"/>
                    </a:lnTo>
                    <a:lnTo>
                      <a:pt x="29" y="203"/>
                    </a:lnTo>
                    <a:lnTo>
                      <a:pt x="28" y="206"/>
                    </a:lnTo>
                    <a:lnTo>
                      <a:pt x="29" y="206"/>
                    </a:lnTo>
                    <a:lnTo>
                      <a:pt x="30" y="203"/>
                    </a:lnTo>
                    <a:lnTo>
                      <a:pt x="32" y="203"/>
                    </a:lnTo>
                    <a:lnTo>
                      <a:pt x="30" y="206"/>
                    </a:lnTo>
                    <a:lnTo>
                      <a:pt x="32" y="210"/>
                    </a:lnTo>
                    <a:lnTo>
                      <a:pt x="34" y="214"/>
                    </a:lnTo>
                    <a:lnTo>
                      <a:pt x="33" y="214"/>
                    </a:lnTo>
                    <a:lnTo>
                      <a:pt x="32" y="218"/>
                    </a:lnTo>
                    <a:lnTo>
                      <a:pt x="32" y="222"/>
                    </a:lnTo>
                    <a:lnTo>
                      <a:pt x="33" y="229"/>
                    </a:lnTo>
                    <a:lnTo>
                      <a:pt x="30" y="225"/>
                    </a:lnTo>
                    <a:lnTo>
                      <a:pt x="29" y="225"/>
                    </a:lnTo>
                    <a:lnTo>
                      <a:pt x="26" y="225"/>
                    </a:lnTo>
                    <a:lnTo>
                      <a:pt x="28" y="225"/>
                    </a:lnTo>
                    <a:lnTo>
                      <a:pt x="32" y="225"/>
                    </a:lnTo>
                    <a:lnTo>
                      <a:pt x="29" y="229"/>
                    </a:lnTo>
                    <a:lnTo>
                      <a:pt x="30" y="229"/>
                    </a:lnTo>
                    <a:lnTo>
                      <a:pt x="33" y="229"/>
                    </a:lnTo>
                    <a:lnTo>
                      <a:pt x="37" y="237"/>
                    </a:lnTo>
                    <a:lnTo>
                      <a:pt x="38" y="244"/>
                    </a:lnTo>
                    <a:lnTo>
                      <a:pt x="42" y="251"/>
                    </a:lnTo>
                    <a:lnTo>
                      <a:pt x="56" y="266"/>
                    </a:lnTo>
                    <a:lnTo>
                      <a:pt x="56" y="270"/>
                    </a:lnTo>
                    <a:lnTo>
                      <a:pt x="57" y="270"/>
                    </a:lnTo>
                    <a:lnTo>
                      <a:pt x="60" y="274"/>
                    </a:lnTo>
                    <a:lnTo>
                      <a:pt x="57" y="280"/>
                    </a:lnTo>
                    <a:lnTo>
                      <a:pt x="59" y="280"/>
                    </a:lnTo>
                    <a:lnTo>
                      <a:pt x="60" y="276"/>
                    </a:lnTo>
                    <a:lnTo>
                      <a:pt x="70" y="289"/>
                    </a:lnTo>
                    <a:lnTo>
                      <a:pt x="75" y="297"/>
                    </a:lnTo>
                    <a:lnTo>
                      <a:pt x="70" y="293"/>
                    </a:lnTo>
                    <a:lnTo>
                      <a:pt x="72" y="297"/>
                    </a:lnTo>
                    <a:lnTo>
                      <a:pt x="74" y="297"/>
                    </a:lnTo>
                    <a:lnTo>
                      <a:pt x="75" y="297"/>
                    </a:lnTo>
                    <a:lnTo>
                      <a:pt x="74" y="297"/>
                    </a:lnTo>
                    <a:lnTo>
                      <a:pt x="76" y="297"/>
                    </a:lnTo>
                    <a:lnTo>
                      <a:pt x="75" y="299"/>
                    </a:lnTo>
                    <a:lnTo>
                      <a:pt x="76" y="299"/>
                    </a:lnTo>
                    <a:lnTo>
                      <a:pt x="76" y="301"/>
                    </a:lnTo>
                    <a:lnTo>
                      <a:pt x="78" y="299"/>
                    </a:lnTo>
                    <a:lnTo>
                      <a:pt x="83" y="308"/>
                    </a:lnTo>
                    <a:lnTo>
                      <a:pt x="80" y="305"/>
                    </a:lnTo>
                    <a:lnTo>
                      <a:pt x="82" y="312"/>
                    </a:lnTo>
                    <a:lnTo>
                      <a:pt x="84" y="312"/>
                    </a:lnTo>
                    <a:lnTo>
                      <a:pt x="86" y="312"/>
                    </a:lnTo>
                    <a:lnTo>
                      <a:pt x="86" y="310"/>
                    </a:lnTo>
                    <a:lnTo>
                      <a:pt x="89" y="310"/>
                    </a:lnTo>
                    <a:lnTo>
                      <a:pt x="90" y="310"/>
                    </a:lnTo>
                    <a:lnTo>
                      <a:pt x="93" y="316"/>
                    </a:lnTo>
                    <a:lnTo>
                      <a:pt x="91" y="314"/>
                    </a:lnTo>
                    <a:lnTo>
                      <a:pt x="91" y="316"/>
                    </a:lnTo>
                    <a:lnTo>
                      <a:pt x="97" y="316"/>
                    </a:lnTo>
                    <a:lnTo>
                      <a:pt x="95" y="320"/>
                    </a:lnTo>
                    <a:lnTo>
                      <a:pt x="95" y="323"/>
                    </a:lnTo>
                    <a:lnTo>
                      <a:pt x="95" y="325"/>
                    </a:lnTo>
                    <a:lnTo>
                      <a:pt x="97" y="327"/>
                    </a:lnTo>
                    <a:lnTo>
                      <a:pt x="98" y="325"/>
                    </a:lnTo>
                    <a:lnTo>
                      <a:pt x="98" y="329"/>
                    </a:lnTo>
                    <a:lnTo>
                      <a:pt x="97" y="329"/>
                    </a:lnTo>
                    <a:lnTo>
                      <a:pt x="99" y="329"/>
                    </a:lnTo>
                    <a:lnTo>
                      <a:pt x="98" y="325"/>
                    </a:lnTo>
                    <a:lnTo>
                      <a:pt x="99" y="323"/>
                    </a:lnTo>
                    <a:lnTo>
                      <a:pt x="97" y="320"/>
                    </a:lnTo>
                    <a:lnTo>
                      <a:pt x="98" y="320"/>
                    </a:lnTo>
                    <a:lnTo>
                      <a:pt x="99" y="320"/>
                    </a:lnTo>
                    <a:lnTo>
                      <a:pt x="101" y="320"/>
                    </a:lnTo>
                    <a:lnTo>
                      <a:pt x="103" y="323"/>
                    </a:lnTo>
                    <a:lnTo>
                      <a:pt x="101" y="325"/>
                    </a:lnTo>
                    <a:lnTo>
                      <a:pt x="99" y="325"/>
                    </a:lnTo>
                    <a:lnTo>
                      <a:pt x="99" y="327"/>
                    </a:lnTo>
                    <a:lnTo>
                      <a:pt x="99" y="331"/>
                    </a:lnTo>
                    <a:lnTo>
                      <a:pt x="101" y="335"/>
                    </a:lnTo>
                    <a:lnTo>
                      <a:pt x="103" y="340"/>
                    </a:lnTo>
                    <a:lnTo>
                      <a:pt x="103" y="341"/>
                    </a:lnTo>
                    <a:lnTo>
                      <a:pt x="106" y="350"/>
                    </a:lnTo>
                    <a:lnTo>
                      <a:pt x="112" y="356"/>
                    </a:lnTo>
                    <a:lnTo>
                      <a:pt x="112" y="359"/>
                    </a:lnTo>
                    <a:lnTo>
                      <a:pt x="113" y="359"/>
                    </a:lnTo>
                    <a:lnTo>
                      <a:pt x="113" y="360"/>
                    </a:lnTo>
                    <a:lnTo>
                      <a:pt x="112" y="360"/>
                    </a:lnTo>
                    <a:lnTo>
                      <a:pt x="112" y="363"/>
                    </a:lnTo>
                    <a:lnTo>
                      <a:pt x="113" y="365"/>
                    </a:lnTo>
                    <a:lnTo>
                      <a:pt x="114" y="360"/>
                    </a:lnTo>
                    <a:lnTo>
                      <a:pt x="116" y="365"/>
                    </a:lnTo>
                    <a:lnTo>
                      <a:pt x="117" y="367"/>
                    </a:lnTo>
                    <a:lnTo>
                      <a:pt x="117" y="371"/>
                    </a:lnTo>
                    <a:lnTo>
                      <a:pt x="117" y="370"/>
                    </a:lnTo>
                    <a:lnTo>
                      <a:pt x="118" y="370"/>
                    </a:lnTo>
                    <a:lnTo>
                      <a:pt x="117" y="370"/>
                    </a:lnTo>
                    <a:lnTo>
                      <a:pt x="117" y="367"/>
                    </a:lnTo>
                    <a:lnTo>
                      <a:pt x="118" y="365"/>
                    </a:lnTo>
                    <a:lnTo>
                      <a:pt x="117" y="365"/>
                    </a:lnTo>
                    <a:lnTo>
                      <a:pt x="120" y="365"/>
                    </a:lnTo>
                    <a:lnTo>
                      <a:pt x="120" y="367"/>
                    </a:lnTo>
                    <a:lnTo>
                      <a:pt x="121" y="370"/>
                    </a:lnTo>
                    <a:lnTo>
                      <a:pt x="121" y="374"/>
                    </a:lnTo>
                    <a:lnTo>
                      <a:pt x="122" y="375"/>
                    </a:lnTo>
                    <a:lnTo>
                      <a:pt x="122" y="378"/>
                    </a:lnTo>
                    <a:lnTo>
                      <a:pt x="121" y="378"/>
                    </a:lnTo>
                    <a:lnTo>
                      <a:pt x="121" y="382"/>
                    </a:lnTo>
                    <a:lnTo>
                      <a:pt x="121" y="383"/>
                    </a:lnTo>
                    <a:lnTo>
                      <a:pt x="121" y="382"/>
                    </a:lnTo>
                    <a:lnTo>
                      <a:pt x="122" y="389"/>
                    </a:lnTo>
                    <a:lnTo>
                      <a:pt x="126" y="398"/>
                    </a:lnTo>
                    <a:lnTo>
                      <a:pt x="124" y="398"/>
                    </a:lnTo>
                    <a:lnTo>
                      <a:pt x="126" y="401"/>
                    </a:lnTo>
                    <a:lnTo>
                      <a:pt x="129" y="405"/>
                    </a:lnTo>
                    <a:lnTo>
                      <a:pt x="129" y="408"/>
                    </a:lnTo>
                    <a:lnTo>
                      <a:pt x="129" y="409"/>
                    </a:lnTo>
                    <a:lnTo>
                      <a:pt x="128" y="408"/>
                    </a:lnTo>
                    <a:lnTo>
                      <a:pt x="129" y="413"/>
                    </a:lnTo>
                    <a:lnTo>
                      <a:pt x="128" y="413"/>
                    </a:lnTo>
                    <a:lnTo>
                      <a:pt x="128" y="416"/>
                    </a:lnTo>
                    <a:lnTo>
                      <a:pt x="129" y="413"/>
                    </a:lnTo>
                    <a:lnTo>
                      <a:pt x="129" y="419"/>
                    </a:lnTo>
                    <a:lnTo>
                      <a:pt x="131" y="420"/>
                    </a:lnTo>
                    <a:lnTo>
                      <a:pt x="131" y="428"/>
                    </a:lnTo>
                    <a:lnTo>
                      <a:pt x="132" y="434"/>
                    </a:lnTo>
                    <a:lnTo>
                      <a:pt x="133" y="435"/>
                    </a:lnTo>
                    <a:lnTo>
                      <a:pt x="133" y="439"/>
                    </a:lnTo>
                    <a:lnTo>
                      <a:pt x="135" y="442"/>
                    </a:lnTo>
                    <a:lnTo>
                      <a:pt x="133" y="442"/>
                    </a:lnTo>
                    <a:lnTo>
                      <a:pt x="133" y="439"/>
                    </a:lnTo>
                    <a:lnTo>
                      <a:pt x="132" y="439"/>
                    </a:lnTo>
                    <a:lnTo>
                      <a:pt x="131" y="439"/>
                    </a:lnTo>
                    <a:lnTo>
                      <a:pt x="132" y="442"/>
                    </a:lnTo>
                    <a:lnTo>
                      <a:pt x="133" y="442"/>
                    </a:lnTo>
                    <a:lnTo>
                      <a:pt x="136" y="449"/>
                    </a:lnTo>
                    <a:lnTo>
                      <a:pt x="136" y="454"/>
                    </a:lnTo>
                    <a:lnTo>
                      <a:pt x="136" y="457"/>
                    </a:lnTo>
                    <a:lnTo>
                      <a:pt x="137" y="457"/>
                    </a:lnTo>
                    <a:lnTo>
                      <a:pt x="136" y="458"/>
                    </a:lnTo>
                    <a:lnTo>
                      <a:pt x="136" y="463"/>
                    </a:lnTo>
                    <a:lnTo>
                      <a:pt x="136" y="465"/>
                    </a:lnTo>
                    <a:lnTo>
                      <a:pt x="136" y="457"/>
                    </a:lnTo>
                    <a:lnTo>
                      <a:pt x="136" y="454"/>
                    </a:lnTo>
                    <a:lnTo>
                      <a:pt x="135" y="458"/>
                    </a:lnTo>
                    <a:lnTo>
                      <a:pt x="133" y="458"/>
                    </a:lnTo>
                    <a:lnTo>
                      <a:pt x="135" y="461"/>
                    </a:lnTo>
                    <a:lnTo>
                      <a:pt x="135" y="463"/>
                    </a:lnTo>
                    <a:lnTo>
                      <a:pt x="136" y="463"/>
                    </a:lnTo>
                    <a:lnTo>
                      <a:pt x="133" y="465"/>
                    </a:lnTo>
                    <a:lnTo>
                      <a:pt x="136" y="468"/>
                    </a:lnTo>
                    <a:lnTo>
                      <a:pt x="135" y="472"/>
                    </a:lnTo>
                    <a:lnTo>
                      <a:pt x="136" y="476"/>
                    </a:lnTo>
                    <a:lnTo>
                      <a:pt x="136" y="477"/>
                    </a:lnTo>
                    <a:lnTo>
                      <a:pt x="135" y="472"/>
                    </a:lnTo>
                    <a:lnTo>
                      <a:pt x="133" y="469"/>
                    </a:lnTo>
                    <a:lnTo>
                      <a:pt x="133" y="472"/>
                    </a:lnTo>
                    <a:lnTo>
                      <a:pt x="136" y="477"/>
                    </a:lnTo>
                    <a:lnTo>
                      <a:pt x="137" y="477"/>
                    </a:lnTo>
                    <a:lnTo>
                      <a:pt x="136" y="480"/>
                    </a:lnTo>
                    <a:lnTo>
                      <a:pt x="137" y="480"/>
                    </a:lnTo>
                    <a:lnTo>
                      <a:pt x="137" y="482"/>
                    </a:lnTo>
                    <a:lnTo>
                      <a:pt x="137" y="484"/>
                    </a:lnTo>
                    <a:lnTo>
                      <a:pt x="136" y="484"/>
                    </a:lnTo>
                    <a:lnTo>
                      <a:pt x="136" y="482"/>
                    </a:lnTo>
                    <a:lnTo>
                      <a:pt x="136" y="480"/>
                    </a:lnTo>
                    <a:lnTo>
                      <a:pt x="135" y="480"/>
                    </a:lnTo>
                    <a:lnTo>
                      <a:pt x="135" y="486"/>
                    </a:lnTo>
                    <a:lnTo>
                      <a:pt x="136" y="486"/>
                    </a:lnTo>
                    <a:lnTo>
                      <a:pt x="136" y="488"/>
                    </a:lnTo>
                    <a:lnTo>
                      <a:pt x="136" y="491"/>
                    </a:lnTo>
                    <a:lnTo>
                      <a:pt x="136" y="492"/>
                    </a:lnTo>
                    <a:lnTo>
                      <a:pt x="136" y="497"/>
                    </a:lnTo>
                    <a:lnTo>
                      <a:pt x="136" y="491"/>
                    </a:lnTo>
                    <a:lnTo>
                      <a:pt x="137" y="491"/>
                    </a:lnTo>
                    <a:lnTo>
                      <a:pt x="136" y="501"/>
                    </a:lnTo>
                    <a:lnTo>
                      <a:pt x="137" y="501"/>
                    </a:lnTo>
                    <a:lnTo>
                      <a:pt x="137" y="503"/>
                    </a:lnTo>
                    <a:lnTo>
                      <a:pt x="143" y="514"/>
                    </a:lnTo>
                    <a:lnTo>
                      <a:pt x="143" y="516"/>
                    </a:lnTo>
                    <a:lnTo>
                      <a:pt x="141" y="516"/>
                    </a:lnTo>
                    <a:lnTo>
                      <a:pt x="139" y="518"/>
                    </a:lnTo>
                    <a:lnTo>
                      <a:pt x="140" y="524"/>
                    </a:lnTo>
                    <a:lnTo>
                      <a:pt x="141" y="528"/>
                    </a:lnTo>
                    <a:lnTo>
                      <a:pt x="143" y="528"/>
                    </a:lnTo>
                    <a:lnTo>
                      <a:pt x="141" y="531"/>
                    </a:lnTo>
                    <a:lnTo>
                      <a:pt x="141" y="535"/>
                    </a:lnTo>
                    <a:lnTo>
                      <a:pt x="141" y="533"/>
                    </a:lnTo>
                    <a:lnTo>
                      <a:pt x="140" y="533"/>
                    </a:lnTo>
                    <a:lnTo>
                      <a:pt x="141" y="531"/>
                    </a:lnTo>
                    <a:lnTo>
                      <a:pt x="141" y="528"/>
                    </a:lnTo>
                    <a:lnTo>
                      <a:pt x="140" y="528"/>
                    </a:lnTo>
                    <a:lnTo>
                      <a:pt x="139" y="531"/>
                    </a:lnTo>
                    <a:lnTo>
                      <a:pt x="137" y="528"/>
                    </a:lnTo>
                    <a:lnTo>
                      <a:pt x="140" y="527"/>
                    </a:lnTo>
                    <a:lnTo>
                      <a:pt x="139" y="524"/>
                    </a:lnTo>
                    <a:lnTo>
                      <a:pt x="139" y="518"/>
                    </a:lnTo>
                    <a:lnTo>
                      <a:pt x="137" y="518"/>
                    </a:lnTo>
                    <a:lnTo>
                      <a:pt x="137" y="524"/>
                    </a:lnTo>
                    <a:lnTo>
                      <a:pt x="135" y="528"/>
                    </a:lnTo>
                    <a:lnTo>
                      <a:pt x="133" y="531"/>
                    </a:lnTo>
                    <a:lnTo>
                      <a:pt x="133" y="533"/>
                    </a:lnTo>
                    <a:lnTo>
                      <a:pt x="133" y="537"/>
                    </a:lnTo>
                    <a:lnTo>
                      <a:pt x="133" y="535"/>
                    </a:lnTo>
                    <a:lnTo>
                      <a:pt x="135" y="533"/>
                    </a:lnTo>
                    <a:lnTo>
                      <a:pt x="136" y="533"/>
                    </a:lnTo>
                    <a:lnTo>
                      <a:pt x="135" y="535"/>
                    </a:lnTo>
                    <a:lnTo>
                      <a:pt x="135" y="537"/>
                    </a:lnTo>
                    <a:lnTo>
                      <a:pt x="136" y="542"/>
                    </a:lnTo>
                    <a:lnTo>
                      <a:pt x="136" y="543"/>
                    </a:lnTo>
                    <a:lnTo>
                      <a:pt x="137" y="543"/>
                    </a:lnTo>
                    <a:lnTo>
                      <a:pt x="137" y="546"/>
                    </a:lnTo>
                    <a:lnTo>
                      <a:pt x="137" y="547"/>
                    </a:lnTo>
                    <a:lnTo>
                      <a:pt x="137" y="546"/>
                    </a:lnTo>
                    <a:lnTo>
                      <a:pt x="136" y="547"/>
                    </a:lnTo>
                    <a:lnTo>
                      <a:pt x="133" y="543"/>
                    </a:lnTo>
                    <a:lnTo>
                      <a:pt x="131" y="542"/>
                    </a:lnTo>
                    <a:lnTo>
                      <a:pt x="131" y="543"/>
                    </a:lnTo>
                    <a:lnTo>
                      <a:pt x="133" y="546"/>
                    </a:lnTo>
                    <a:lnTo>
                      <a:pt x="133" y="547"/>
                    </a:lnTo>
                    <a:lnTo>
                      <a:pt x="136" y="550"/>
                    </a:lnTo>
                    <a:lnTo>
                      <a:pt x="133" y="550"/>
                    </a:lnTo>
                    <a:lnTo>
                      <a:pt x="133" y="552"/>
                    </a:lnTo>
                    <a:lnTo>
                      <a:pt x="131" y="552"/>
                    </a:lnTo>
                    <a:lnTo>
                      <a:pt x="133" y="554"/>
                    </a:lnTo>
                    <a:lnTo>
                      <a:pt x="133" y="556"/>
                    </a:lnTo>
                    <a:lnTo>
                      <a:pt x="132" y="556"/>
                    </a:lnTo>
                    <a:lnTo>
                      <a:pt x="133" y="558"/>
                    </a:lnTo>
                    <a:lnTo>
                      <a:pt x="135" y="558"/>
                    </a:lnTo>
                    <a:lnTo>
                      <a:pt x="133" y="562"/>
                    </a:lnTo>
                    <a:lnTo>
                      <a:pt x="136" y="569"/>
                    </a:lnTo>
                    <a:lnTo>
                      <a:pt x="136" y="573"/>
                    </a:lnTo>
                    <a:lnTo>
                      <a:pt x="136" y="577"/>
                    </a:lnTo>
                    <a:lnTo>
                      <a:pt x="133" y="576"/>
                    </a:lnTo>
                    <a:lnTo>
                      <a:pt x="135" y="569"/>
                    </a:lnTo>
                    <a:lnTo>
                      <a:pt x="133" y="565"/>
                    </a:lnTo>
                    <a:lnTo>
                      <a:pt x="132" y="561"/>
                    </a:lnTo>
                    <a:lnTo>
                      <a:pt x="131" y="562"/>
                    </a:lnTo>
                    <a:lnTo>
                      <a:pt x="133" y="569"/>
                    </a:lnTo>
                    <a:lnTo>
                      <a:pt x="132" y="573"/>
                    </a:lnTo>
                    <a:lnTo>
                      <a:pt x="131" y="576"/>
                    </a:lnTo>
                    <a:lnTo>
                      <a:pt x="131" y="577"/>
                    </a:lnTo>
                    <a:lnTo>
                      <a:pt x="131" y="580"/>
                    </a:lnTo>
                    <a:lnTo>
                      <a:pt x="133" y="577"/>
                    </a:lnTo>
                    <a:lnTo>
                      <a:pt x="132" y="577"/>
                    </a:lnTo>
                    <a:lnTo>
                      <a:pt x="133" y="580"/>
                    </a:lnTo>
                    <a:lnTo>
                      <a:pt x="133" y="581"/>
                    </a:lnTo>
                    <a:lnTo>
                      <a:pt x="136" y="585"/>
                    </a:lnTo>
                    <a:lnTo>
                      <a:pt x="133" y="585"/>
                    </a:lnTo>
                    <a:lnTo>
                      <a:pt x="132" y="588"/>
                    </a:lnTo>
                    <a:lnTo>
                      <a:pt x="132" y="591"/>
                    </a:lnTo>
                    <a:lnTo>
                      <a:pt x="131" y="595"/>
                    </a:lnTo>
                    <a:lnTo>
                      <a:pt x="129" y="592"/>
                    </a:lnTo>
                    <a:lnTo>
                      <a:pt x="128" y="592"/>
                    </a:lnTo>
                    <a:lnTo>
                      <a:pt x="128" y="591"/>
                    </a:lnTo>
                    <a:lnTo>
                      <a:pt x="126" y="591"/>
                    </a:lnTo>
                    <a:lnTo>
                      <a:pt x="128" y="592"/>
                    </a:lnTo>
                    <a:lnTo>
                      <a:pt x="126" y="595"/>
                    </a:lnTo>
                    <a:lnTo>
                      <a:pt x="126" y="606"/>
                    </a:lnTo>
                    <a:lnTo>
                      <a:pt x="122" y="607"/>
                    </a:lnTo>
                    <a:lnTo>
                      <a:pt x="122" y="610"/>
                    </a:lnTo>
                    <a:lnTo>
                      <a:pt x="121" y="607"/>
                    </a:lnTo>
                    <a:lnTo>
                      <a:pt x="117" y="607"/>
                    </a:lnTo>
                    <a:lnTo>
                      <a:pt x="117" y="610"/>
                    </a:lnTo>
                    <a:lnTo>
                      <a:pt x="116" y="615"/>
                    </a:lnTo>
                    <a:lnTo>
                      <a:pt x="113" y="615"/>
                    </a:lnTo>
                    <a:lnTo>
                      <a:pt x="110" y="615"/>
                    </a:lnTo>
                    <a:lnTo>
                      <a:pt x="109" y="618"/>
                    </a:lnTo>
                    <a:lnTo>
                      <a:pt x="107" y="622"/>
                    </a:lnTo>
                    <a:lnTo>
                      <a:pt x="106" y="625"/>
                    </a:lnTo>
                    <a:lnTo>
                      <a:pt x="103" y="626"/>
                    </a:lnTo>
                    <a:lnTo>
                      <a:pt x="103" y="630"/>
                    </a:lnTo>
                    <a:lnTo>
                      <a:pt x="101" y="630"/>
                    </a:lnTo>
                    <a:lnTo>
                      <a:pt x="99" y="633"/>
                    </a:lnTo>
                    <a:lnTo>
                      <a:pt x="98" y="630"/>
                    </a:lnTo>
                    <a:lnTo>
                      <a:pt x="93" y="633"/>
                    </a:lnTo>
                    <a:lnTo>
                      <a:pt x="91" y="637"/>
                    </a:lnTo>
                    <a:lnTo>
                      <a:pt x="89" y="645"/>
                    </a:lnTo>
                    <a:lnTo>
                      <a:pt x="84" y="644"/>
                    </a:lnTo>
                    <a:lnTo>
                      <a:pt x="83" y="645"/>
                    </a:lnTo>
                    <a:lnTo>
                      <a:pt x="80" y="649"/>
                    </a:lnTo>
                    <a:lnTo>
                      <a:pt x="74" y="655"/>
                    </a:lnTo>
                    <a:lnTo>
                      <a:pt x="70" y="659"/>
                    </a:lnTo>
                    <a:lnTo>
                      <a:pt x="65" y="659"/>
                    </a:lnTo>
                    <a:lnTo>
                      <a:pt x="64" y="660"/>
                    </a:lnTo>
                    <a:lnTo>
                      <a:pt x="61" y="663"/>
                    </a:lnTo>
                    <a:lnTo>
                      <a:pt x="60" y="663"/>
                    </a:lnTo>
                    <a:lnTo>
                      <a:pt x="59" y="663"/>
                    </a:lnTo>
                    <a:lnTo>
                      <a:pt x="60" y="663"/>
                    </a:lnTo>
                    <a:lnTo>
                      <a:pt x="59" y="659"/>
                    </a:lnTo>
                    <a:lnTo>
                      <a:pt x="57" y="659"/>
                    </a:lnTo>
                    <a:lnTo>
                      <a:pt x="56" y="659"/>
                    </a:lnTo>
                    <a:lnTo>
                      <a:pt x="53" y="659"/>
                    </a:lnTo>
                    <a:lnTo>
                      <a:pt x="52" y="659"/>
                    </a:lnTo>
                    <a:lnTo>
                      <a:pt x="51" y="659"/>
                    </a:lnTo>
                    <a:lnTo>
                      <a:pt x="52" y="659"/>
                    </a:lnTo>
                    <a:lnTo>
                      <a:pt x="52" y="656"/>
                    </a:lnTo>
                    <a:lnTo>
                      <a:pt x="52" y="655"/>
                    </a:lnTo>
                    <a:lnTo>
                      <a:pt x="52" y="652"/>
                    </a:lnTo>
                    <a:lnTo>
                      <a:pt x="51" y="649"/>
                    </a:lnTo>
                    <a:lnTo>
                      <a:pt x="52" y="649"/>
                    </a:lnTo>
                    <a:lnTo>
                      <a:pt x="52" y="648"/>
                    </a:lnTo>
                    <a:lnTo>
                      <a:pt x="51" y="645"/>
                    </a:lnTo>
                    <a:lnTo>
                      <a:pt x="51" y="648"/>
                    </a:lnTo>
                    <a:lnTo>
                      <a:pt x="52" y="648"/>
                    </a:lnTo>
                    <a:lnTo>
                      <a:pt x="51" y="649"/>
                    </a:lnTo>
                    <a:lnTo>
                      <a:pt x="52" y="652"/>
                    </a:lnTo>
                    <a:lnTo>
                      <a:pt x="52" y="655"/>
                    </a:lnTo>
                    <a:lnTo>
                      <a:pt x="52" y="656"/>
                    </a:lnTo>
                    <a:lnTo>
                      <a:pt x="51" y="655"/>
                    </a:lnTo>
                    <a:lnTo>
                      <a:pt x="51" y="649"/>
                    </a:lnTo>
                    <a:lnTo>
                      <a:pt x="51" y="655"/>
                    </a:lnTo>
                    <a:lnTo>
                      <a:pt x="52" y="656"/>
                    </a:lnTo>
                    <a:lnTo>
                      <a:pt x="51" y="659"/>
                    </a:lnTo>
                    <a:lnTo>
                      <a:pt x="49" y="656"/>
                    </a:lnTo>
                    <a:lnTo>
                      <a:pt x="49" y="655"/>
                    </a:lnTo>
                    <a:lnTo>
                      <a:pt x="49" y="652"/>
                    </a:lnTo>
                    <a:lnTo>
                      <a:pt x="47" y="648"/>
                    </a:lnTo>
                    <a:lnTo>
                      <a:pt x="45" y="649"/>
                    </a:lnTo>
                    <a:lnTo>
                      <a:pt x="44" y="648"/>
                    </a:lnTo>
                    <a:lnTo>
                      <a:pt x="42" y="648"/>
                    </a:lnTo>
                    <a:lnTo>
                      <a:pt x="44" y="652"/>
                    </a:lnTo>
                    <a:lnTo>
                      <a:pt x="42" y="655"/>
                    </a:lnTo>
                    <a:lnTo>
                      <a:pt x="42" y="656"/>
                    </a:lnTo>
                    <a:lnTo>
                      <a:pt x="40" y="659"/>
                    </a:lnTo>
                    <a:lnTo>
                      <a:pt x="40" y="656"/>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56" name="Freeform 340"/>
              <p:cNvSpPr>
                <a:spLocks/>
              </p:cNvSpPr>
              <p:nvPr/>
            </p:nvSpPr>
            <p:spPr bwMode="auto">
              <a:xfrm>
                <a:off x="3927" y="2306"/>
                <a:ext cx="68" cy="281"/>
              </a:xfrm>
              <a:custGeom>
                <a:avLst/>
                <a:gdLst/>
                <a:ahLst/>
                <a:cxnLst>
                  <a:cxn ang="0">
                    <a:pos x="167" y="732"/>
                  </a:cxn>
                  <a:cxn ang="0">
                    <a:pos x="168" y="748"/>
                  </a:cxn>
                  <a:cxn ang="0">
                    <a:pos x="160" y="759"/>
                  </a:cxn>
                  <a:cxn ang="0">
                    <a:pos x="167" y="765"/>
                  </a:cxn>
                  <a:cxn ang="0">
                    <a:pos x="156" y="761"/>
                  </a:cxn>
                  <a:cxn ang="0">
                    <a:pos x="160" y="772"/>
                  </a:cxn>
                  <a:cxn ang="0">
                    <a:pos x="152" y="780"/>
                  </a:cxn>
                  <a:cxn ang="0">
                    <a:pos x="150" y="787"/>
                  </a:cxn>
                  <a:cxn ang="0">
                    <a:pos x="118" y="829"/>
                  </a:cxn>
                  <a:cxn ang="0">
                    <a:pos x="99" y="840"/>
                  </a:cxn>
                  <a:cxn ang="0">
                    <a:pos x="103" y="831"/>
                  </a:cxn>
                  <a:cxn ang="0">
                    <a:pos x="99" y="787"/>
                  </a:cxn>
                  <a:cxn ang="0">
                    <a:pos x="108" y="763"/>
                  </a:cxn>
                  <a:cxn ang="0">
                    <a:pos x="91" y="751"/>
                  </a:cxn>
                  <a:cxn ang="0">
                    <a:pos x="85" y="737"/>
                  </a:cxn>
                  <a:cxn ang="0">
                    <a:pos x="107" y="714"/>
                  </a:cxn>
                  <a:cxn ang="0">
                    <a:pos x="121" y="702"/>
                  </a:cxn>
                  <a:cxn ang="0">
                    <a:pos x="142" y="710"/>
                  </a:cxn>
                  <a:cxn ang="0">
                    <a:pos x="148" y="695"/>
                  </a:cxn>
                  <a:cxn ang="0">
                    <a:pos x="137" y="683"/>
                  </a:cxn>
                  <a:cxn ang="0">
                    <a:pos x="141" y="664"/>
                  </a:cxn>
                  <a:cxn ang="0">
                    <a:pos x="156" y="658"/>
                  </a:cxn>
                  <a:cxn ang="0">
                    <a:pos x="160" y="642"/>
                  </a:cxn>
                  <a:cxn ang="0">
                    <a:pos x="180" y="631"/>
                  </a:cxn>
                  <a:cxn ang="0">
                    <a:pos x="199" y="616"/>
                  </a:cxn>
                  <a:cxn ang="0">
                    <a:pos x="197" y="587"/>
                  </a:cxn>
                  <a:cxn ang="0">
                    <a:pos x="197" y="531"/>
                  </a:cxn>
                  <a:cxn ang="0">
                    <a:pos x="191" y="515"/>
                  </a:cxn>
                  <a:cxn ang="0">
                    <a:pos x="198" y="489"/>
                  </a:cxn>
                  <a:cxn ang="0">
                    <a:pos x="201" y="470"/>
                  </a:cxn>
                  <a:cxn ang="0">
                    <a:pos x="202" y="451"/>
                  </a:cxn>
                  <a:cxn ang="0">
                    <a:pos x="197" y="432"/>
                  </a:cxn>
                  <a:cxn ang="0">
                    <a:pos x="188" y="419"/>
                  </a:cxn>
                  <a:cxn ang="0">
                    <a:pos x="194" y="398"/>
                  </a:cxn>
                  <a:cxn ang="0">
                    <a:pos x="179" y="385"/>
                  </a:cxn>
                  <a:cxn ang="0">
                    <a:pos x="172" y="370"/>
                  </a:cxn>
                  <a:cxn ang="0">
                    <a:pos x="165" y="370"/>
                  </a:cxn>
                  <a:cxn ang="0">
                    <a:pos x="157" y="340"/>
                  </a:cxn>
                  <a:cxn ang="0">
                    <a:pos x="142" y="320"/>
                  </a:cxn>
                  <a:cxn ang="0">
                    <a:pos x="127" y="283"/>
                  </a:cxn>
                  <a:cxn ang="0">
                    <a:pos x="121" y="275"/>
                  </a:cxn>
                  <a:cxn ang="0">
                    <a:pos x="108" y="257"/>
                  </a:cxn>
                  <a:cxn ang="0">
                    <a:pos x="103" y="241"/>
                  </a:cxn>
                  <a:cxn ang="0">
                    <a:pos x="87" y="226"/>
                  </a:cxn>
                  <a:cxn ang="0">
                    <a:pos x="75" y="213"/>
                  </a:cxn>
                  <a:cxn ang="0">
                    <a:pos x="66" y="200"/>
                  </a:cxn>
                  <a:cxn ang="0">
                    <a:pos x="71" y="187"/>
                  </a:cxn>
                  <a:cxn ang="0">
                    <a:pos x="85" y="183"/>
                  </a:cxn>
                  <a:cxn ang="0">
                    <a:pos x="99" y="179"/>
                  </a:cxn>
                  <a:cxn ang="0">
                    <a:pos x="104" y="166"/>
                  </a:cxn>
                  <a:cxn ang="0">
                    <a:pos x="95" y="156"/>
                  </a:cxn>
                  <a:cxn ang="0">
                    <a:pos x="85" y="141"/>
                  </a:cxn>
                  <a:cxn ang="0">
                    <a:pos x="92" y="126"/>
                  </a:cxn>
                  <a:cxn ang="0">
                    <a:pos x="79" y="111"/>
                  </a:cxn>
                  <a:cxn ang="0">
                    <a:pos x="62" y="115"/>
                  </a:cxn>
                  <a:cxn ang="0">
                    <a:pos x="50" y="122"/>
                  </a:cxn>
                  <a:cxn ang="0">
                    <a:pos x="34" y="111"/>
                  </a:cxn>
                  <a:cxn ang="0">
                    <a:pos x="27" y="88"/>
                  </a:cxn>
                  <a:cxn ang="0">
                    <a:pos x="30" y="62"/>
                  </a:cxn>
                  <a:cxn ang="0">
                    <a:pos x="23" y="66"/>
                  </a:cxn>
                  <a:cxn ang="0">
                    <a:pos x="14" y="47"/>
                  </a:cxn>
                  <a:cxn ang="0">
                    <a:pos x="1" y="26"/>
                  </a:cxn>
                </a:cxnLst>
                <a:rect l="0" t="0" r="r" b="b"/>
                <a:pathLst>
                  <a:path w="205" h="845">
                    <a:moveTo>
                      <a:pt x="167" y="729"/>
                    </a:moveTo>
                    <a:lnTo>
                      <a:pt x="167" y="732"/>
                    </a:lnTo>
                    <a:lnTo>
                      <a:pt x="165" y="733"/>
                    </a:lnTo>
                    <a:lnTo>
                      <a:pt x="164" y="733"/>
                    </a:lnTo>
                    <a:lnTo>
                      <a:pt x="164" y="732"/>
                    </a:lnTo>
                    <a:lnTo>
                      <a:pt x="164" y="733"/>
                    </a:lnTo>
                    <a:lnTo>
                      <a:pt x="165" y="733"/>
                    </a:lnTo>
                    <a:lnTo>
                      <a:pt x="167" y="732"/>
                    </a:lnTo>
                    <a:lnTo>
                      <a:pt x="167" y="733"/>
                    </a:lnTo>
                    <a:lnTo>
                      <a:pt x="169" y="732"/>
                    </a:lnTo>
                    <a:lnTo>
                      <a:pt x="171" y="736"/>
                    </a:lnTo>
                    <a:lnTo>
                      <a:pt x="171" y="744"/>
                    </a:lnTo>
                    <a:lnTo>
                      <a:pt x="167" y="744"/>
                    </a:lnTo>
                    <a:lnTo>
                      <a:pt x="157" y="742"/>
                    </a:lnTo>
                    <a:lnTo>
                      <a:pt x="160" y="747"/>
                    </a:lnTo>
                    <a:lnTo>
                      <a:pt x="168" y="748"/>
                    </a:lnTo>
                    <a:lnTo>
                      <a:pt x="171" y="751"/>
                    </a:lnTo>
                    <a:lnTo>
                      <a:pt x="171" y="755"/>
                    </a:lnTo>
                    <a:lnTo>
                      <a:pt x="168" y="759"/>
                    </a:lnTo>
                    <a:lnTo>
                      <a:pt x="168" y="755"/>
                    </a:lnTo>
                    <a:lnTo>
                      <a:pt x="167" y="759"/>
                    </a:lnTo>
                    <a:lnTo>
                      <a:pt x="167" y="763"/>
                    </a:lnTo>
                    <a:lnTo>
                      <a:pt x="164" y="761"/>
                    </a:lnTo>
                    <a:lnTo>
                      <a:pt x="160" y="759"/>
                    </a:lnTo>
                    <a:lnTo>
                      <a:pt x="156" y="748"/>
                    </a:lnTo>
                    <a:lnTo>
                      <a:pt x="155" y="747"/>
                    </a:lnTo>
                    <a:lnTo>
                      <a:pt x="153" y="747"/>
                    </a:lnTo>
                    <a:lnTo>
                      <a:pt x="156" y="748"/>
                    </a:lnTo>
                    <a:lnTo>
                      <a:pt x="156" y="752"/>
                    </a:lnTo>
                    <a:lnTo>
                      <a:pt x="160" y="759"/>
                    </a:lnTo>
                    <a:lnTo>
                      <a:pt x="163" y="763"/>
                    </a:lnTo>
                    <a:lnTo>
                      <a:pt x="167" y="765"/>
                    </a:lnTo>
                    <a:lnTo>
                      <a:pt x="168" y="767"/>
                    </a:lnTo>
                    <a:lnTo>
                      <a:pt x="167" y="767"/>
                    </a:lnTo>
                    <a:lnTo>
                      <a:pt x="167" y="770"/>
                    </a:lnTo>
                    <a:lnTo>
                      <a:pt x="167" y="767"/>
                    </a:lnTo>
                    <a:lnTo>
                      <a:pt x="167" y="770"/>
                    </a:lnTo>
                    <a:lnTo>
                      <a:pt x="164" y="772"/>
                    </a:lnTo>
                    <a:lnTo>
                      <a:pt x="160" y="765"/>
                    </a:lnTo>
                    <a:lnTo>
                      <a:pt x="156" y="761"/>
                    </a:lnTo>
                    <a:lnTo>
                      <a:pt x="150" y="751"/>
                    </a:lnTo>
                    <a:lnTo>
                      <a:pt x="146" y="747"/>
                    </a:lnTo>
                    <a:lnTo>
                      <a:pt x="149" y="751"/>
                    </a:lnTo>
                    <a:lnTo>
                      <a:pt x="149" y="755"/>
                    </a:lnTo>
                    <a:lnTo>
                      <a:pt x="152" y="757"/>
                    </a:lnTo>
                    <a:lnTo>
                      <a:pt x="155" y="759"/>
                    </a:lnTo>
                    <a:lnTo>
                      <a:pt x="160" y="767"/>
                    </a:lnTo>
                    <a:lnTo>
                      <a:pt x="160" y="772"/>
                    </a:lnTo>
                    <a:lnTo>
                      <a:pt x="160" y="774"/>
                    </a:lnTo>
                    <a:lnTo>
                      <a:pt x="163" y="776"/>
                    </a:lnTo>
                    <a:lnTo>
                      <a:pt x="164" y="780"/>
                    </a:lnTo>
                    <a:lnTo>
                      <a:pt x="163" y="784"/>
                    </a:lnTo>
                    <a:lnTo>
                      <a:pt x="160" y="787"/>
                    </a:lnTo>
                    <a:lnTo>
                      <a:pt x="156" y="787"/>
                    </a:lnTo>
                    <a:lnTo>
                      <a:pt x="156" y="784"/>
                    </a:lnTo>
                    <a:lnTo>
                      <a:pt x="152" y="780"/>
                    </a:lnTo>
                    <a:lnTo>
                      <a:pt x="146" y="772"/>
                    </a:lnTo>
                    <a:lnTo>
                      <a:pt x="141" y="765"/>
                    </a:lnTo>
                    <a:lnTo>
                      <a:pt x="138" y="763"/>
                    </a:lnTo>
                    <a:lnTo>
                      <a:pt x="136" y="759"/>
                    </a:lnTo>
                    <a:lnTo>
                      <a:pt x="144" y="774"/>
                    </a:lnTo>
                    <a:lnTo>
                      <a:pt x="146" y="780"/>
                    </a:lnTo>
                    <a:lnTo>
                      <a:pt x="149" y="787"/>
                    </a:lnTo>
                    <a:lnTo>
                      <a:pt x="150" y="787"/>
                    </a:lnTo>
                    <a:lnTo>
                      <a:pt x="150" y="791"/>
                    </a:lnTo>
                    <a:lnTo>
                      <a:pt x="149" y="795"/>
                    </a:lnTo>
                    <a:lnTo>
                      <a:pt x="149" y="797"/>
                    </a:lnTo>
                    <a:lnTo>
                      <a:pt x="141" y="801"/>
                    </a:lnTo>
                    <a:lnTo>
                      <a:pt x="125" y="812"/>
                    </a:lnTo>
                    <a:lnTo>
                      <a:pt x="121" y="816"/>
                    </a:lnTo>
                    <a:lnTo>
                      <a:pt x="121" y="821"/>
                    </a:lnTo>
                    <a:lnTo>
                      <a:pt x="118" y="829"/>
                    </a:lnTo>
                    <a:lnTo>
                      <a:pt x="117" y="833"/>
                    </a:lnTo>
                    <a:lnTo>
                      <a:pt x="113" y="836"/>
                    </a:lnTo>
                    <a:lnTo>
                      <a:pt x="108" y="841"/>
                    </a:lnTo>
                    <a:lnTo>
                      <a:pt x="104" y="845"/>
                    </a:lnTo>
                    <a:lnTo>
                      <a:pt x="99" y="845"/>
                    </a:lnTo>
                    <a:lnTo>
                      <a:pt x="95" y="844"/>
                    </a:lnTo>
                    <a:lnTo>
                      <a:pt x="98" y="844"/>
                    </a:lnTo>
                    <a:lnTo>
                      <a:pt x="99" y="840"/>
                    </a:lnTo>
                    <a:lnTo>
                      <a:pt x="99" y="836"/>
                    </a:lnTo>
                    <a:lnTo>
                      <a:pt x="102" y="837"/>
                    </a:lnTo>
                    <a:lnTo>
                      <a:pt x="103" y="836"/>
                    </a:lnTo>
                    <a:lnTo>
                      <a:pt x="100" y="836"/>
                    </a:lnTo>
                    <a:lnTo>
                      <a:pt x="99" y="836"/>
                    </a:lnTo>
                    <a:lnTo>
                      <a:pt x="102" y="836"/>
                    </a:lnTo>
                    <a:lnTo>
                      <a:pt x="103" y="836"/>
                    </a:lnTo>
                    <a:lnTo>
                      <a:pt x="103" y="831"/>
                    </a:lnTo>
                    <a:lnTo>
                      <a:pt x="99" y="833"/>
                    </a:lnTo>
                    <a:lnTo>
                      <a:pt x="99" y="831"/>
                    </a:lnTo>
                    <a:lnTo>
                      <a:pt x="99" y="825"/>
                    </a:lnTo>
                    <a:lnTo>
                      <a:pt x="99" y="822"/>
                    </a:lnTo>
                    <a:lnTo>
                      <a:pt x="99" y="821"/>
                    </a:lnTo>
                    <a:lnTo>
                      <a:pt x="99" y="816"/>
                    </a:lnTo>
                    <a:lnTo>
                      <a:pt x="99" y="810"/>
                    </a:lnTo>
                    <a:lnTo>
                      <a:pt x="99" y="787"/>
                    </a:lnTo>
                    <a:lnTo>
                      <a:pt x="100" y="778"/>
                    </a:lnTo>
                    <a:lnTo>
                      <a:pt x="102" y="772"/>
                    </a:lnTo>
                    <a:lnTo>
                      <a:pt x="103" y="770"/>
                    </a:lnTo>
                    <a:lnTo>
                      <a:pt x="106" y="765"/>
                    </a:lnTo>
                    <a:lnTo>
                      <a:pt x="107" y="763"/>
                    </a:lnTo>
                    <a:lnTo>
                      <a:pt x="108" y="767"/>
                    </a:lnTo>
                    <a:lnTo>
                      <a:pt x="108" y="765"/>
                    </a:lnTo>
                    <a:lnTo>
                      <a:pt x="108" y="763"/>
                    </a:lnTo>
                    <a:lnTo>
                      <a:pt x="107" y="759"/>
                    </a:lnTo>
                    <a:lnTo>
                      <a:pt x="104" y="755"/>
                    </a:lnTo>
                    <a:lnTo>
                      <a:pt x="102" y="755"/>
                    </a:lnTo>
                    <a:lnTo>
                      <a:pt x="99" y="748"/>
                    </a:lnTo>
                    <a:lnTo>
                      <a:pt x="95" y="747"/>
                    </a:lnTo>
                    <a:lnTo>
                      <a:pt x="94" y="748"/>
                    </a:lnTo>
                    <a:lnTo>
                      <a:pt x="92" y="751"/>
                    </a:lnTo>
                    <a:lnTo>
                      <a:pt x="91" y="751"/>
                    </a:lnTo>
                    <a:lnTo>
                      <a:pt x="91" y="747"/>
                    </a:lnTo>
                    <a:lnTo>
                      <a:pt x="89" y="744"/>
                    </a:lnTo>
                    <a:lnTo>
                      <a:pt x="88" y="744"/>
                    </a:lnTo>
                    <a:lnTo>
                      <a:pt x="88" y="740"/>
                    </a:lnTo>
                    <a:lnTo>
                      <a:pt x="87" y="737"/>
                    </a:lnTo>
                    <a:lnTo>
                      <a:pt x="88" y="736"/>
                    </a:lnTo>
                    <a:lnTo>
                      <a:pt x="87" y="736"/>
                    </a:lnTo>
                    <a:lnTo>
                      <a:pt x="85" y="737"/>
                    </a:lnTo>
                    <a:lnTo>
                      <a:pt x="85" y="736"/>
                    </a:lnTo>
                    <a:lnTo>
                      <a:pt x="87" y="736"/>
                    </a:lnTo>
                    <a:lnTo>
                      <a:pt x="91" y="729"/>
                    </a:lnTo>
                    <a:lnTo>
                      <a:pt x="94" y="729"/>
                    </a:lnTo>
                    <a:lnTo>
                      <a:pt x="100" y="729"/>
                    </a:lnTo>
                    <a:lnTo>
                      <a:pt x="103" y="722"/>
                    </a:lnTo>
                    <a:lnTo>
                      <a:pt x="108" y="717"/>
                    </a:lnTo>
                    <a:lnTo>
                      <a:pt x="107" y="714"/>
                    </a:lnTo>
                    <a:lnTo>
                      <a:pt x="106" y="709"/>
                    </a:lnTo>
                    <a:lnTo>
                      <a:pt x="107" y="706"/>
                    </a:lnTo>
                    <a:lnTo>
                      <a:pt x="108" y="703"/>
                    </a:lnTo>
                    <a:lnTo>
                      <a:pt x="108" y="706"/>
                    </a:lnTo>
                    <a:lnTo>
                      <a:pt x="115" y="709"/>
                    </a:lnTo>
                    <a:lnTo>
                      <a:pt x="118" y="710"/>
                    </a:lnTo>
                    <a:lnTo>
                      <a:pt x="119" y="706"/>
                    </a:lnTo>
                    <a:lnTo>
                      <a:pt x="121" y="702"/>
                    </a:lnTo>
                    <a:lnTo>
                      <a:pt x="122" y="703"/>
                    </a:lnTo>
                    <a:lnTo>
                      <a:pt x="126" y="703"/>
                    </a:lnTo>
                    <a:lnTo>
                      <a:pt x="134" y="702"/>
                    </a:lnTo>
                    <a:lnTo>
                      <a:pt x="137" y="706"/>
                    </a:lnTo>
                    <a:lnTo>
                      <a:pt x="137" y="710"/>
                    </a:lnTo>
                    <a:lnTo>
                      <a:pt x="140" y="713"/>
                    </a:lnTo>
                    <a:lnTo>
                      <a:pt x="141" y="706"/>
                    </a:lnTo>
                    <a:lnTo>
                      <a:pt x="142" y="710"/>
                    </a:lnTo>
                    <a:lnTo>
                      <a:pt x="146" y="713"/>
                    </a:lnTo>
                    <a:lnTo>
                      <a:pt x="149" y="714"/>
                    </a:lnTo>
                    <a:lnTo>
                      <a:pt x="149" y="710"/>
                    </a:lnTo>
                    <a:lnTo>
                      <a:pt x="148" y="706"/>
                    </a:lnTo>
                    <a:lnTo>
                      <a:pt x="148" y="702"/>
                    </a:lnTo>
                    <a:lnTo>
                      <a:pt x="150" y="702"/>
                    </a:lnTo>
                    <a:lnTo>
                      <a:pt x="149" y="698"/>
                    </a:lnTo>
                    <a:lnTo>
                      <a:pt x="148" y="695"/>
                    </a:lnTo>
                    <a:lnTo>
                      <a:pt x="148" y="698"/>
                    </a:lnTo>
                    <a:lnTo>
                      <a:pt x="146" y="698"/>
                    </a:lnTo>
                    <a:lnTo>
                      <a:pt x="142" y="691"/>
                    </a:lnTo>
                    <a:lnTo>
                      <a:pt x="142" y="688"/>
                    </a:lnTo>
                    <a:lnTo>
                      <a:pt x="141" y="687"/>
                    </a:lnTo>
                    <a:lnTo>
                      <a:pt x="138" y="687"/>
                    </a:lnTo>
                    <a:lnTo>
                      <a:pt x="138" y="683"/>
                    </a:lnTo>
                    <a:lnTo>
                      <a:pt x="137" y="683"/>
                    </a:lnTo>
                    <a:lnTo>
                      <a:pt x="137" y="679"/>
                    </a:lnTo>
                    <a:lnTo>
                      <a:pt x="137" y="673"/>
                    </a:lnTo>
                    <a:lnTo>
                      <a:pt x="137" y="672"/>
                    </a:lnTo>
                    <a:lnTo>
                      <a:pt x="137" y="668"/>
                    </a:lnTo>
                    <a:lnTo>
                      <a:pt x="136" y="668"/>
                    </a:lnTo>
                    <a:lnTo>
                      <a:pt x="136" y="664"/>
                    </a:lnTo>
                    <a:lnTo>
                      <a:pt x="137" y="661"/>
                    </a:lnTo>
                    <a:lnTo>
                      <a:pt x="141" y="664"/>
                    </a:lnTo>
                    <a:lnTo>
                      <a:pt x="142" y="658"/>
                    </a:lnTo>
                    <a:lnTo>
                      <a:pt x="142" y="654"/>
                    </a:lnTo>
                    <a:lnTo>
                      <a:pt x="144" y="654"/>
                    </a:lnTo>
                    <a:lnTo>
                      <a:pt x="148" y="657"/>
                    </a:lnTo>
                    <a:lnTo>
                      <a:pt x="149" y="657"/>
                    </a:lnTo>
                    <a:lnTo>
                      <a:pt x="152" y="657"/>
                    </a:lnTo>
                    <a:lnTo>
                      <a:pt x="155" y="658"/>
                    </a:lnTo>
                    <a:lnTo>
                      <a:pt x="156" y="658"/>
                    </a:lnTo>
                    <a:lnTo>
                      <a:pt x="160" y="661"/>
                    </a:lnTo>
                    <a:lnTo>
                      <a:pt x="160" y="658"/>
                    </a:lnTo>
                    <a:lnTo>
                      <a:pt x="157" y="654"/>
                    </a:lnTo>
                    <a:lnTo>
                      <a:pt x="159" y="653"/>
                    </a:lnTo>
                    <a:lnTo>
                      <a:pt x="159" y="650"/>
                    </a:lnTo>
                    <a:lnTo>
                      <a:pt x="160" y="650"/>
                    </a:lnTo>
                    <a:lnTo>
                      <a:pt x="157" y="642"/>
                    </a:lnTo>
                    <a:lnTo>
                      <a:pt x="160" y="642"/>
                    </a:lnTo>
                    <a:lnTo>
                      <a:pt x="165" y="642"/>
                    </a:lnTo>
                    <a:lnTo>
                      <a:pt x="167" y="642"/>
                    </a:lnTo>
                    <a:lnTo>
                      <a:pt x="168" y="642"/>
                    </a:lnTo>
                    <a:lnTo>
                      <a:pt x="171" y="635"/>
                    </a:lnTo>
                    <a:lnTo>
                      <a:pt x="175" y="635"/>
                    </a:lnTo>
                    <a:lnTo>
                      <a:pt x="178" y="635"/>
                    </a:lnTo>
                    <a:lnTo>
                      <a:pt x="179" y="631"/>
                    </a:lnTo>
                    <a:lnTo>
                      <a:pt x="180" y="631"/>
                    </a:lnTo>
                    <a:lnTo>
                      <a:pt x="186" y="623"/>
                    </a:lnTo>
                    <a:lnTo>
                      <a:pt x="191" y="620"/>
                    </a:lnTo>
                    <a:lnTo>
                      <a:pt x="194" y="627"/>
                    </a:lnTo>
                    <a:lnTo>
                      <a:pt x="195" y="627"/>
                    </a:lnTo>
                    <a:lnTo>
                      <a:pt x="197" y="623"/>
                    </a:lnTo>
                    <a:lnTo>
                      <a:pt x="197" y="620"/>
                    </a:lnTo>
                    <a:lnTo>
                      <a:pt x="199" y="620"/>
                    </a:lnTo>
                    <a:lnTo>
                      <a:pt x="199" y="616"/>
                    </a:lnTo>
                    <a:lnTo>
                      <a:pt x="201" y="612"/>
                    </a:lnTo>
                    <a:lnTo>
                      <a:pt x="199" y="610"/>
                    </a:lnTo>
                    <a:lnTo>
                      <a:pt x="201" y="608"/>
                    </a:lnTo>
                    <a:lnTo>
                      <a:pt x="201" y="606"/>
                    </a:lnTo>
                    <a:lnTo>
                      <a:pt x="201" y="601"/>
                    </a:lnTo>
                    <a:lnTo>
                      <a:pt x="199" y="597"/>
                    </a:lnTo>
                    <a:lnTo>
                      <a:pt x="199" y="591"/>
                    </a:lnTo>
                    <a:lnTo>
                      <a:pt x="197" y="587"/>
                    </a:lnTo>
                    <a:lnTo>
                      <a:pt x="197" y="583"/>
                    </a:lnTo>
                    <a:lnTo>
                      <a:pt x="197" y="580"/>
                    </a:lnTo>
                    <a:lnTo>
                      <a:pt x="202" y="559"/>
                    </a:lnTo>
                    <a:lnTo>
                      <a:pt x="202" y="550"/>
                    </a:lnTo>
                    <a:lnTo>
                      <a:pt x="201" y="546"/>
                    </a:lnTo>
                    <a:lnTo>
                      <a:pt x="198" y="538"/>
                    </a:lnTo>
                    <a:lnTo>
                      <a:pt x="197" y="534"/>
                    </a:lnTo>
                    <a:lnTo>
                      <a:pt x="197" y="531"/>
                    </a:lnTo>
                    <a:lnTo>
                      <a:pt x="197" y="530"/>
                    </a:lnTo>
                    <a:lnTo>
                      <a:pt x="197" y="527"/>
                    </a:lnTo>
                    <a:lnTo>
                      <a:pt x="197" y="526"/>
                    </a:lnTo>
                    <a:lnTo>
                      <a:pt x="197" y="523"/>
                    </a:lnTo>
                    <a:lnTo>
                      <a:pt x="192" y="523"/>
                    </a:lnTo>
                    <a:lnTo>
                      <a:pt x="192" y="519"/>
                    </a:lnTo>
                    <a:lnTo>
                      <a:pt x="192" y="516"/>
                    </a:lnTo>
                    <a:lnTo>
                      <a:pt x="191" y="515"/>
                    </a:lnTo>
                    <a:lnTo>
                      <a:pt x="192" y="507"/>
                    </a:lnTo>
                    <a:lnTo>
                      <a:pt x="192" y="501"/>
                    </a:lnTo>
                    <a:lnTo>
                      <a:pt x="194" y="496"/>
                    </a:lnTo>
                    <a:lnTo>
                      <a:pt x="195" y="496"/>
                    </a:lnTo>
                    <a:lnTo>
                      <a:pt x="197" y="497"/>
                    </a:lnTo>
                    <a:lnTo>
                      <a:pt x="197" y="493"/>
                    </a:lnTo>
                    <a:lnTo>
                      <a:pt x="197" y="489"/>
                    </a:lnTo>
                    <a:lnTo>
                      <a:pt x="198" y="489"/>
                    </a:lnTo>
                    <a:lnTo>
                      <a:pt x="198" y="485"/>
                    </a:lnTo>
                    <a:lnTo>
                      <a:pt x="199" y="482"/>
                    </a:lnTo>
                    <a:lnTo>
                      <a:pt x="199" y="481"/>
                    </a:lnTo>
                    <a:lnTo>
                      <a:pt x="199" y="478"/>
                    </a:lnTo>
                    <a:lnTo>
                      <a:pt x="197" y="478"/>
                    </a:lnTo>
                    <a:lnTo>
                      <a:pt x="198" y="477"/>
                    </a:lnTo>
                    <a:lnTo>
                      <a:pt x="197" y="474"/>
                    </a:lnTo>
                    <a:lnTo>
                      <a:pt x="201" y="470"/>
                    </a:lnTo>
                    <a:lnTo>
                      <a:pt x="197" y="466"/>
                    </a:lnTo>
                    <a:lnTo>
                      <a:pt x="197" y="462"/>
                    </a:lnTo>
                    <a:lnTo>
                      <a:pt x="198" y="462"/>
                    </a:lnTo>
                    <a:lnTo>
                      <a:pt x="201" y="462"/>
                    </a:lnTo>
                    <a:lnTo>
                      <a:pt x="202" y="462"/>
                    </a:lnTo>
                    <a:lnTo>
                      <a:pt x="201" y="456"/>
                    </a:lnTo>
                    <a:lnTo>
                      <a:pt x="202" y="455"/>
                    </a:lnTo>
                    <a:lnTo>
                      <a:pt x="202" y="451"/>
                    </a:lnTo>
                    <a:lnTo>
                      <a:pt x="203" y="451"/>
                    </a:lnTo>
                    <a:lnTo>
                      <a:pt x="205" y="448"/>
                    </a:lnTo>
                    <a:lnTo>
                      <a:pt x="202" y="443"/>
                    </a:lnTo>
                    <a:lnTo>
                      <a:pt x="201" y="440"/>
                    </a:lnTo>
                    <a:lnTo>
                      <a:pt x="201" y="438"/>
                    </a:lnTo>
                    <a:lnTo>
                      <a:pt x="199" y="438"/>
                    </a:lnTo>
                    <a:lnTo>
                      <a:pt x="197" y="438"/>
                    </a:lnTo>
                    <a:lnTo>
                      <a:pt x="197" y="432"/>
                    </a:lnTo>
                    <a:lnTo>
                      <a:pt x="197" y="433"/>
                    </a:lnTo>
                    <a:lnTo>
                      <a:pt x="197" y="432"/>
                    </a:lnTo>
                    <a:lnTo>
                      <a:pt x="195" y="432"/>
                    </a:lnTo>
                    <a:lnTo>
                      <a:pt x="192" y="432"/>
                    </a:lnTo>
                    <a:lnTo>
                      <a:pt x="191" y="428"/>
                    </a:lnTo>
                    <a:lnTo>
                      <a:pt x="190" y="425"/>
                    </a:lnTo>
                    <a:lnTo>
                      <a:pt x="188" y="423"/>
                    </a:lnTo>
                    <a:lnTo>
                      <a:pt x="188" y="419"/>
                    </a:lnTo>
                    <a:lnTo>
                      <a:pt x="186" y="417"/>
                    </a:lnTo>
                    <a:lnTo>
                      <a:pt x="187" y="413"/>
                    </a:lnTo>
                    <a:lnTo>
                      <a:pt x="188" y="413"/>
                    </a:lnTo>
                    <a:lnTo>
                      <a:pt x="191" y="408"/>
                    </a:lnTo>
                    <a:lnTo>
                      <a:pt x="192" y="408"/>
                    </a:lnTo>
                    <a:lnTo>
                      <a:pt x="197" y="402"/>
                    </a:lnTo>
                    <a:lnTo>
                      <a:pt x="197" y="398"/>
                    </a:lnTo>
                    <a:lnTo>
                      <a:pt x="194" y="398"/>
                    </a:lnTo>
                    <a:lnTo>
                      <a:pt x="192" y="400"/>
                    </a:lnTo>
                    <a:lnTo>
                      <a:pt x="191" y="400"/>
                    </a:lnTo>
                    <a:lnTo>
                      <a:pt x="188" y="393"/>
                    </a:lnTo>
                    <a:lnTo>
                      <a:pt x="187" y="393"/>
                    </a:lnTo>
                    <a:lnTo>
                      <a:pt x="186" y="391"/>
                    </a:lnTo>
                    <a:lnTo>
                      <a:pt x="184" y="387"/>
                    </a:lnTo>
                    <a:lnTo>
                      <a:pt x="182" y="385"/>
                    </a:lnTo>
                    <a:lnTo>
                      <a:pt x="179" y="385"/>
                    </a:lnTo>
                    <a:lnTo>
                      <a:pt x="178" y="385"/>
                    </a:lnTo>
                    <a:lnTo>
                      <a:pt x="178" y="383"/>
                    </a:lnTo>
                    <a:lnTo>
                      <a:pt x="175" y="378"/>
                    </a:lnTo>
                    <a:lnTo>
                      <a:pt x="174" y="378"/>
                    </a:lnTo>
                    <a:lnTo>
                      <a:pt x="175" y="374"/>
                    </a:lnTo>
                    <a:lnTo>
                      <a:pt x="175" y="372"/>
                    </a:lnTo>
                    <a:lnTo>
                      <a:pt x="174" y="370"/>
                    </a:lnTo>
                    <a:lnTo>
                      <a:pt x="172" y="370"/>
                    </a:lnTo>
                    <a:lnTo>
                      <a:pt x="172" y="374"/>
                    </a:lnTo>
                    <a:lnTo>
                      <a:pt x="171" y="374"/>
                    </a:lnTo>
                    <a:lnTo>
                      <a:pt x="171" y="378"/>
                    </a:lnTo>
                    <a:lnTo>
                      <a:pt x="169" y="378"/>
                    </a:lnTo>
                    <a:lnTo>
                      <a:pt x="168" y="378"/>
                    </a:lnTo>
                    <a:lnTo>
                      <a:pt x="167" y="377"/>
                    </a:lnTo>
                    <a:lnTo>
                      <a:pt x="167" y="370"/>
                    </a:lnTo>
                    <a:lnTo>
                      <a:pt x="165" y="370"/>
                    </a:lnTo>
                    <a:lnTo>
                      <a:pt x="165" y="366"/>
                    </a:lnTo>
                    <a:lnTo>
                      <a:pt x="164" y="366"/>
                    </a:lnTo>
                    <a:lnTo>
                      <a:pt x="163" y="362"/>
                    </a:lnTo>
                    <a:lnTo>
                      <a:pt x="163" y="344"/>
                    </a:lnTo>
                    <a:lnTo>
                      <a:pt x="160" y="344"/>
                    </a:lnTo>
                    <a:lnTo>
                      <a:pt x="159" y="344"/>
                    </a:lnTo>
                    <a:lnTo>
                      <a:pt x="157" y="343"/>
                    </a:lnTo>
                    <a:lnTo>
                      <a:pt x="157" y="340"/>
                    </a:lnTo>
                    <a:lnTo>
                      <a:pt x="156" y="339"/>
                    </a:lnTo>
                    <a:lnTo>
                      <a:pt x="155" y="332"/>
                    </a:lnTo>
                    <a:lnTo>
                      <a:pt x="155" y="329"/>
                    </a:lnTo>
                    <a:lnTo>
                      <a:pt x="155" y="328"/>
                    </a:lnTo>
                    <a:lnTo>
                      <a:pt x="153" y="328"/>
                    </a:lnTo>
                    <a:lnTo>
                      <a:pt x="152" y="328"/>
                    </a:lnTo>
                    <a:lnTo>
                      <a:pt x="150" y="328"/>
                    </a:lnTo>
                    <a:lnTo>
                      <a:pt x="142" y="320"/>
                    </a:lnTo>
                    <a:lnTo>
                      <a:pt x="137" y="309"/>
                    </a:lnTo>
                    <a:lnTo>
                      <a:pt x="133" y="305"/>
                    </a:lnTo>
                    <a:lnTo>
                      <a:pt x="131" y="298"/>
                    </a:lnTo>
                    <a:lnTo>
                      <a:pt x="130" y="295"/>
                    </a:lnTo>
                    <a:lnTo>
                      <a:pt x="130" y="294"/>
                    </a:lnTo>
                    <a:lnTo>
                      <a:pt x="127" y="291"/>
                    </a:lnTo>
                    <a:lnTo>
                      <a:pt x="127" y="284"/>
                    </a:lnTo>
                    <a:lnTo>
                      <a:pt x="127" y="283"/>
                    </a:lnTo>
                    <a:lnTo>
                      <a:pt x="127" y="280"/>
                    </a:lnTo>
                    <a:lnTo>
                      <a:pt x="125" y="279"/>
                    </a:lnTo>
                    <a:lnTo>
                      <a:pt x="125" y="276"/>
                    </a:lnTo>
                    <a:lnTo>
                      <a:pt x="123" y="276"/>
                    </a:lnTo>
                    <a:lnTo>
                      <a:pt x="123" y="275"/>
                    </a:lnTo>
                    <a:lnTo>
                      <a:pt x="123" y="272"/>
                    </a:lnTo>
                    <a:lnTo>
                      <a:pt x="121" y="272"/>
                    </a:lnTo>
                    <a:lnTo>
                      <a:pt x="121" y="275"/>
                    </a:lnTo>
                    <a:lnTo>
                      <a:pt x="117" y="272"/>
                    </a:lnTo>
                    <a:lnTo>
                      <a:pt x="117" y="268"/>
                    </a:lnTo>
                    <a:lnTo>
                      <a:pt x="115" y="271"/>
                    </a:lnTo>
                    <a:lnTo>
                      <a:pt x="114" y="265"/>
                    </a:lnTo>
                    <a:lnTo>
                      <a:pt x="113" y="265"/>
                    </a:lnTo>
                    <a:lnTo>
                      <a:pt x="113" y="261"/>
                    </a:lnTo>
                    <a:lnTo>
                      <a:pt x="110" y="261"/>
                    </a:lnTo>
                    <a:lnTo>
                      <a:pt x="108" y="257"/>
                    </a:lnTo>
                    <a:lnTo>
                      <a:pt x="110" y="249"/>
                    </a:lnTo>
                    <a:lnTo>
                      <a:pt x="113" y="249"/>
                    </a:lnTo>
                    <a:lnTo>
                      <a:pt x="113" y="245"/>
                    </a:lnTo>
                    <a:lnTo>
                      <a:pt x="110" y="245"/>
                    </a:lnTo>
                    <a:lnTo>
                      <a:pt x="108" y="242"/>
                    </a:lnTo>
                    <a:lnTo>
                      <a:pt x="106" y="241"/>
                    </a:lnTo>
                    <a:lnTo>
                      <a:pt x="104" y="241"/>
                    </a:lnTo>
                    <a:lnTo>
                      <a:pt x="103" y="241"/>
                    </a:lnTo>
                    <a:lnTo>
                      <a:pt x="103" y="238"/>
                    </a:lnTo>
                    <a:lnTo>
                      <a:pt x="99" y="238"/>
                    </a:lnTo>
                    <a:lnTo>
                      <a:pt x="95" y="238"/>
                    </a:lnTo>
                    <a:lnTo>
                      <a:pt x="95" y="234"/>
                    </a:lnTo>
                    <a:lnTo>
                      <a:pt x="94" y="234"/>
                    </a:lnTo>
                    <a:lnTo>
                      <a:pt x="91" y="232"/>
                    </a:lnTo>
                    <a:lnTo>
                      <a:pt x="89" y="232"/>
                    </a:lnTo>
                    <a:lnTo>
                      <a:pt x="87" y="226"/>
                    </a:lnTo>
                    <a:lnTo>
                      <a:pt x="85" y="226"/>
                    </a:lnTo>
                    <a:lnTo>
                      <a:pt x="84" y="221"/>
                    </a:lnTo>
                    <a:lnTo>
                      <a:pt x="81" y="219"/>
                    </a:lnTo>
                    <a:lnTo>
                      <a:pt x="80" y="219"/>
                    </a:lnTo>
                    <a:lnTo>
                      <a:pt x="77" y="219"/>
                    </a:lnTo>
                    <a:lnTo>
                      <a:pt x="77" y="217"/>
                    </a:lnTo>
                    <a:lnTo>
                      <a:pt x="76" y="215"/>
                    </a:lnTo>
                    <a:lnTo>
                      <a:pt x="75" y="213"/>
                    </a:lnTo>
                    <a:lnTo>
                      <a:pt x="72" y="213"/>
                    </a:lnTo>
                    <a:lnTo>
                      <a:pt x="71" y="211"/>
                    </a:lnTo>
                    <a:lnTo>
                      <a:pt x="69" y="211"/>
                    </a:lnTo>
                    <a:lnTo>
                      <a:pt x="65" y="208"/>
                    </a:lnTo>
                    <a:lnTo>
                      <a:pt x="65" y="206"/>
                    </a:lnTo>
                    <a:lnTo>
                      <a:pt x="65" y="204"/>
                    </a:lnTo>
                    <a:lnTo>
                      <a:pt x="66" y="200"/>
                    </a:lnTo>
                    <a:lnTo>
                      <a:pt x="69" y="198"/>
                    </a:lnTo>
                    <a:lnTo>
                      <a:pt x="71" y="198"/>
                    </a:lnTo>
                    <a:lnTo>
                      <a:pt x="71" y="196"/>
                    </a:lnTo>
                    <a:lnTo>
                      <a:pt x="72" y="194"/>
                    </a:lnTo>
                    <a:lnTo>
                      <a:pt x="72" y="190"/>
                    </a:lnTo>
                    <a:lnTo>
                      <a:pt x="71" y="190"/>
                    </a:lnTo>
                    <a:lnTo>
                      <a:pt x="71" y="187"/>
                    </a:lnTo>
                    <a:lnTo>
                      <a:pt x="69" y="185"/>
                    </a:lnTo>
                    <a:lnTo>
                      <a:pt x="71" y="183"/>
                    </a:lnTo>
                    <a:lnTo>
                      <a:pt x="72" y="185"/>
                    </a:lnTo>
                    <a:lnTo>
                      <a:pt x="73" y="185"/>
                    </a:lnTo>
                    <a:lnTo>
                      <a:pt x="79" y="183"/>
                    </a:lnTo>
                    <a:lnTo>
                      <a:pt x="81" y="185"/>
                    </a:lnTo>
                    <a:lnTo>
                      <a:pt x="83" y="185"/>
                    </a:lnTo>
                    <a:lnTo>
                      <a:pt x="85" y="183"/>
                    </a:lnTo>
                    <a:lnTo>
                      <a:pt x="85" y="185"/>
                    </a:lnTo>
                    <a:lnTo>
                      <a:pt x="87" y="187"/>
                    </a:lnTo>
                    <a:lnTo>
                      <a:pt x="89" y="190"/>
                    </a:lnTo>
                    <a:lnTo>
                      <a:pt x="91" y="187"/>
                    </a:lnTo>
                    <a:lnTo>
                      <a:pt x="94" y="185"/>
                    </a:lnTo>
                    <a:lnTo>
                      <a:pt x="95" y="179"/>
                    </a:lnTo>
                    <a:lnTo>
                      <a:pt x="98" y="179"/>
                    </a:lnTo>
                    <a:lnTo>
                      <a:pt x="99" y="179"/>
                    </a:lnTo>
                    <a:lnTo>
                      <a:pt x="99" y="175"/>
                    </a:lnTo>
                    <a:lnTo>
                      <a:pt x="98" y="175"/>
                    </a:lnTo>
                    <a:lnTo>
                      <a:pt x="98" y="172"/>
                    </a:lnTo>
                    <a:lnTo>
                      <a:pt x="99" y="171"/>
                    </a:lnTo>
                    <a:lnTo>
                      <a:pt x="102" y="168"/>
                    </a:lnTo>
                    <a:lnTo>
                      <a:pt x="102" y="166"/>
                    </a:lnTo>
                    <a:lnTo>
                      <a:pt x="103" y="166"/>
                    </a:lnTo>
                    <a:lnTo>
                      <a:pt x="104" y="166"/>
                    </a:lnTo>
                    <a:lnTo>
                      <a:pt x="103" y="162"/>
                    </a:lnTo>
                    <a:lnTo>
                      <a:pt x="104" y="160"/>
                    </a:lnTo>
                    <a:lnTo>
                      <a:pt x="103" y="160"/>
                    </a:lnTo>
                    <a:lnTo>
                      <a:pt x="103" y="157"/>
                    </a:lnTo>
                    <a:lnTo>
                      <a:pt x="103" y="156"/>
                    </a:lnTo>
                    <a:lnTo>
                      <a:pt x="100" y="153"/>
                    </a:lnTo>
                    <a:lnTo>
                      <a:pt x="99" y="152"/>
                    </a:lnTo>
                    <a:lnTo>
                      <a:pt x="95" y="156"/>
                    </a:lnTo>
                    <a:lnTo>
                      <a:pt x="94" y="153"/>
                    </a:lnTo>
                    <a:lnTo>
                      <a:pt x="94" y="149"/>
                    </a:lnTo>
                    <a:lnTo>
                      <a:pt x="95" y="149"/>
                    </a:lnTo>
                    <a:lnTo>
                      <a:pt x="95" y="145"/>
                    </a:lnTo>
                    <a:lnTo>
                      <a:pt x="92" y="142"/>
                    </a:lnTo>
                    <a:lnTo>
                      <a:pt x="91" y="141"/>
                    </a:lnTo>
                    <a:lnTo>
                      <a:pt x="87" y="142"/>
                    </a:lnTo>
                    <a:lnTo>
                      <a:pt x="85" y="141"/>
                    </a:lnTo>
                    <a:lnTo>
                      <a:pt x="84" y="138"/>
                    </a:lnTo>
                    <a:lnTo>
                      <a:pt x="87" y="134"/>
                    </a:lnTo>
                    <a:lnTo>
                      <a:pt x="89" y="134"/>
                    </a:lnTo>
                    <a:lnTo>
                      <a:pt x="91" y="134"/>
                    </a:lnTo>
                    <a:lnTo>
                      <a:pt x="91" y="130"/>
                    </a:lnTo>
                    <a:lnTo>
                      <a:pt x="91" y="127"/>
                    </a:lnTo>
                    <a:lnTo>
                      <a:pt x="92" y="126"/>
                    </a:lnTo>
                    <a:lnTo>
                      <a:pt x="87" y="123"/>
                    </a:lnTo>
                    <a:lnTo>
                      <a:pt x="87" y="119"/>
                    </a:lnTo>
                    <a:lnTo>
                      <a:pt x="85" y="119"/>
                    </a:lnTo>
                    <a:lnTo>
                      <a:pt x="84" y="118"/>
                    </a:lnTo>
                    <a:lnTo>
                      <a:pt x="81" y="118"/>
                    </a:lnTo>
                    <a:lnTo>
                      <a:pt x="81" y="112"/>
                    </a:lnTo>
                    <a:lnTo>
                      <a:pt x="79" y="112"/>
                    </a:lnTo>
                    <a:lnTo>
                      <a:pt x="79" y="111"/>
                    </a:lnTo>
                    <a:lnTo>
                      <a:pt x="76" y="108"/>
                    </a:lnTo>
                    <a:lnTo>
                      <a:pt x="73" y="108"/>
                    </a:lnTo>
                    <a:lnTo>
                      <a:pt x="72" y="108"/>
                    </a:lnTo>
                    <a:lnTo>
                      <a:pt x="71" y="108"/>
                    </a:lnTo>
                    <a:lnTo>
                      <a:pt x="71" y="112"/>
                    </a:lnTo>
                    <a:lnTo>
                      <a:pt x="68" y="112"/>
                    </a:lnTo>
                    <a:lnTo>
                      <a:pt x="65" y="112"/>
                    </a:lnTo>
                    <a:lnTo>
                      <a:pt x="62" y="115"/>
                    </a:lnTo>
                    <a:lnTo>
                      <a:pt x="61" y="115"/>
                    </a:lnTo>
                    <a:lnTo>
                      <a:pt x="61" y="119"/>
                    </a:lnTo>
                    <a:lnTo>
                      <a:pt x="61" y="122"/>
                    </a:lnTo>
                    <a:lnTo>
                      <a:pt x="60" y="123"/>
                    </a:lnTo>
                    <a:lnTo>
                      <a:pt x="60" y="126"/>
                    </a:lnTo>
                    <a:lnTo>
                      <a:pt x="56" y="127"/>
                    </a:lnTo>
                    <a:lnTo>
                      <a:pt x="54" y="123"/>
                    </a:lnTo>
                    <a:lnTo>
                      <a:pt x="50" y="122"/>
                    </a:lnTo>
                    <a:lnTo>
                      <a:pt x="47" y="118"/>
                    </a:lnTo>
                    <a:lnTo>
                      <a:pt x="47" y="119"/>
                    </a:lnTo>
                    <a:lnTo>
                      <a:pt x="46" y="119"/>
                    </a:lnTo>
                    <a:lnTo>
                      <a:pt x="43" y="118"/>
                    </a:lnTo>
                    <a:lnTo>
                      <a:pt x="42" y="118"/>
                    </a:lnTo>
                    <a:lnTo>
                      <a:pt x="41" y="118"/>
                    </a:lnTo>
                    <a:lnTo>
                      <a:pt x="37" y="115"/>
                    </a:lnTo>
                    <a:lnTo>
                      <a:pt x="34" y="111"/>
                    </a:lnTo>
                    <a:lnTo>
                      <a:pt x="34" y="108"/>
                    </a:lnTo>
                    <a:lnTo>
                      <a:pt x="33" y="103"/>
                    </a:lnTo>
                    <a:lnTo>
                      <a:pt x="30" y="100"/>
                    </a:lnTo>
                    <a:lnTo>
                      <a:pt x="29" y="96"/>
                    </a:lnTo>
                    <a:lnTo>
                      <a:pt x="29" y="92"/>
                    </a:lnTo>
                    <a:lnTo>
                      <a:pt x="29" y="89"/>
                    </a:lnTo>
                    <a:lnTo>
                      <a:pt x="26" y="89"/>
                    </a:lnTo>
                    <a:lnTo>
                      <a:pt x="27" y="88"/>
                    </a:lnTo>
                    <a:lnTo>
                      <a:pt x="29" y="88"/>
                    </a:lnTo>
                    <a:lnTo>
                      <a:pt x="29" y="84"/>
                    </a:lnTo>
                    <a:lnTo>
                      <a:pt x="29" y="81"/>
                    </a:lnTo>
                    <a:lnTo>
                      <a:pt x="29" y="78"/>
                    </a:lnTo>
                    <a:lnTo>
                      <a:pt x="29" y="81"/>
                    </a:lnTo>
                    <a:lnTo>
                      <a:pt x="29" y="78"/>
                    </a:lnTo>
                    <a:lnTo>
                      <a:pt x="33" y="70"/>
                    </a:lnTo>
                    <a:lnTo>
                      <a:pt x="30" y="62"/>
                    </a:lnTo>
                    <a:lnTo>
                      <a:pt x="29" y="62"/>
                    </a:lnTo>
                    <a:lnTo>
                      <a:pt x="27" y="63"/>
                    </a:lnTo>
                    <a:lnTo>
                      <a:pt x="27" y="58"/>
                    </a:lnTo>
                    <a:lnTo>
                      <a:pt x="27" y="55"/>
                    </a:lnTo>
                    <a:lnTo>
                      <a:pt x="26" y="55"/>
                    </a:lnTo>
                    <a:lnTo>
                      <a:pt x="23" y="58"/>
                    </a:lnTo>
                    <a:lnTo>
                      <a:pt x="26" y="62"/>
                    </a:lnTo>
                    <a:lnTo>
                      <a:pt x="23" y="66"/>
                    </a:lnTo>
                    <a:lnTo>
                      <a:pt x="20" y="69"/>
                    </a:lnTo>
                    <a:lnTo>
                      <a:pt x="19" y="62"/>
                    </a:lnTo>
                    <a:lnTo>
                      <a:pt x="19" y="59"/>
                    </a:lnTo>
                    <a:lnTo>
                      <a:pt x="19" y="55"/>
                    </a:lnTo>
                    <a:lnTo>
                      <a:pt x="19" y="54"/>
                    </a:lnTo>
                    <a:lnTo>
                      <a:pt x="18" y="49"/>
                    </a:lnTo>
                    <a:lnTo>
                      <a:pt x="14" y="49"/>
                    </a:lnTo>
                    <a:lnTo>
                      <a:pt x="14" y="47"/>
                    </a:lnTo>
                    <a:lnTo>
                      <a:pt x="15" y="45"/>
                    </a:lnTo>
                    <a:lnTo>
                      <a:pt x="11" y="45"/>
                    </a:lnTo>
                    <a:lnTo>
                      <a:pt x="11" y="39"/>
                    </a:lnTo>
                    <a:lnTo>
                      <a:pt x="5" y="34"/>
                    </a:lnTo>
                    <a:lnTo>
                      <a:pt x="4" y="34"/>
                    </a:lnTo>
                    <a:lnTo>
                      <a:pt x="3" y="30"/>
                    </a:lnTo>
                    <a:lnTo>
                      <a:pt x="1" y="28"/>
                    </a:lnTo>
                    <a:lnTo>
                      <a:pt x="1" y="26"/>
                    </a:lnTo>
                    <a:lnTo>
                      <a:pt x="0" y="24"/>
                    </a:lnTo>
                    <a:lnTo>
                      <a:pt x="1" y="21"/>
                    </a:lnTo>
                    <a:lnTo>
                      <a:pt x="11" y="0"/>
                    </a:lnTo>
                    <a:lnTo>
                      <a:pt x="14" y="0"/>
                    </a:lnTo>
                    <a:lnTo>
                      <a:pt x="15"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55" name="Freeform 339"/>
              <p:cNvSpPr>
                <a:spLocks/>
              </p:cNvSpPr>
              <p:nvPr/>
            </p:nvSpPr>
            <p:spPr bwMode="auto">
              <a:xfrm>
                <a:off x="3932" y="2294"/>
                <a:ext cx="69" cy="39"/>
              </a:xfrm>
              <a:custGeom>
                <a:avLst/>
                <a:gdLst/>
                <a:ahLst/>
                <a:cxnLst>
                  <a:cxn ang="0">
                    <a:pos x="1" y="40"/>
                  </a:cxn>
                  <a:cxn ang="0">
                    <a:pos x="4" y="40"/>
                  </a:cxn>
                  <a:cxn ang="0">
                    <a:pos x="12" y="46"/>
                  </a:cxn>
                  <a:cxn ang="0">
                    <a:pos x="15" y="54"/>
                  </a:cxn>
                  <a:cxn ang="0">
                    <a:pos x="19" y="54"/>
                  </a:cxn>
                  <a:cxn ang="0">
                    <a:pos x="22" y="48"/>
                  </a:cxn>
                  <a:cxn ang="0">
                    <a:pos x="27" y="42"/>
                  </a:cxn>
                  <a:cxn ang="0">
                    <a:pos x="31" y="33"/>
                  </a:cxn>
                  <a:cxn ang="0">
                    <a:pos x="41" y="33"/>
                  </a:cxn>
                  <a:cxn ang="0">
                    <a:pos x="57" y="33"/>
                  </a:cxn>
                  <a:cxn ang="0">
                    <a:pos x="64" y="33"/>
                  </a:cxn>
                  <a:cxn ang="0">
                    <a:pos x="72" y="35"/>
                  </a:cxn>
                  <a:cxn ang="0">
                    <a:pos x="76" y="33"/>
                  </a:cxn>
                  <a:cxn ang="0">
                    <a:pos x="79" y="33"/>
                  </a:cxn>
                  <a:cxn ang="0">
                    <a:pos x="83" y="27"/>
                  </a:cxn>
                  <a:cxn ang="0">
                    <a:pos x="84" y="16"/>
                  </a:cxn>
                  <a:cxn ang="0">
                    <a:pos x="87" y="12"/>
                  </a:cxn>
                  <a:cxn ang="0">
                    <a:pos x="98" y="8"/>
                  </a:cxn>
                  <a:cxn ang="0">
                    <a:pos x="103" y="4"/>
                  </a:cxn>
                  <a:cxn ang="0">
                    <a:pos x="108" y="12"/>
                  </a:cxn>
                  <a:cxn ang="0">
                    <a:pos x="111" y="19"/>
                  </a:cxn>
                  <a:cxn ang="0">
                    <a:pos x="122" y="27"/>
                  </a:cxn>
                  <a:cxn ang="0">
                    <a:pos x="126" y="25"/>
                  </a:cxn>
                  <a:cxn ang="0">
                    <a:pos x="134" y="25"/>
                  </a:cxn>
                  <a:cxn ang="0">
                    <a:pos x="138" y="31"/>
                  </a:cxn>
                  <a:cxn ang="0">
                    <a:pos x="145" y="25"/>
                  </a:cxn>
                  <a:cxn ang="0">
                    <a:pos x="153" y="31"/>
                  </a:cxn>
                  <a:cxn ang="0">
                    <a:pos x="152" y="48"/>
                  </a:cxn>
                  <a:cxn ang="0">
                    <a:pos x="149" y="46"/>
                  </a:cxn>
                  <a:cxn ang="0">
                    <a:pos x="148" y="54"/>
                  </a:cxn>
                  <a:cxn ang="0">
                    <a:pos x="153" y="69"/>
                  </a:cxn>
                  <a:cxn ang="0">
                    <a:pos x="154" y="80"/>
                  </a:cxn>
                  <a:cxn ang="0">
                    <a:pos x="164" y="90"/>
                  </a:cxn>
                  <a:cxn ang="0">
                    <a:pos x="167" y="94"/>
                  </a:cxn>
                  <a:cxn ang="0">
                    <a:pos x="175" y="97"/>
                  </a:cxn>
                  <a:cxn ang="0">
                    <a:pos x="192" y="101"/>
                  </a:cxn>
                  <a:cxn ang="0">
                    <a:pos x="198" y="109"/>
                  </a:cxn>
                  <a:cxn ang="0">
                    <a:pos x="206" y="116"/>
                  </a:cxn>
                </a:cxnLst>
                <a:rect l="0" t="0" r="r" b="b"/>
                <a:pathLst>
                  <a:path w="206" h="116">
                    <a:moveTo>
                      <a:pt x="0" y="35"/>
                    </a:moveTo>
                    <a:lnTo>
                      <a:pt x="1" y="40"/>
                    </a:lnTo>
                    <a:lnTo>
                      <a:pt x="3" y="40"/>
                    </a:lnTo>
                    <a:lnTo>
                      <a:pt x="4" y="40"/>
                    </a:lnTo>
                    <a:lnTo>
                      <a:pt x="8" y="46"/>
                    </a:lnTo>
                    <a:lnTo>
                      <a:pt x="12" y="46"/>
                    </a:lnTo>
                    <a:lnTo>
                      <a:pt x="14" y="54"/>
                    </a:lnTo>
                    <a:lnTo>
                      <a:pt x="15" y="54"/>
                    </a:lnTo>
                    <a:lnTo>
                      <a:pt x="18" y="56"/>
                    </a:lnTo>
                    <a:lnTo>
                      <a:pt x="19" y="54"/>
                    </a:lnTo>
                    <a:lnTo>
                      <a:pt x="19" y="52"/>
                    </a:lnTo>
                    <a:lnTo>
                      <a:pt x="22" y="48"/>
                    </a:lnTo>
                    <a:lnTo>
                      <a:pt x="23" y="44"/>
                    </a:lnTo>
                    <a:lnTo>
                      <a:pt x="27" y="42"/>
                    </a:lnTo>
                    <a:lnTo>
                      <a:pt x="28" y="35"/>
                    </a:lnTo>
                    <a:lnTo>
                      <a:pt x="31" y="33"/>
                    </a:lnTo>
                    <a:lnTo>
                      <a:pt x="37" y="48"/>
                    </a:lnTo>
                    <a:lnTo>
                      <a:pt x="41" y="33"/>
                    </a:lnTo>
                    <a:lnTo>
                      <a:pt x="51" y="52"/>
                    </a:lnTo>
                    <a:lnTo>
                      <a:pt x="57" y="33"/>
                    </a:lnTo>
                    <a:lnTo>
                      <a:pt x="64" y="31"/>
                    </a:lnTo>
                    <a:lnTo>
                      <a:pt x="64" y="33"/>
                    </a:lnTo>
                    <a:lnTo>
                      <a:pt x="68" y="40"/>
                    </a:lnTo>
                    <a:lnTo>
                      <a:pt x="72" y="35"/>
                    </a:lnTo>
                    <a:lnTo>
                      <a:pt x="76" y="31"/>
                    </a:lnTo>
                    <a:lnTo>
                      <a:pt x="76" y="33"/>
                    </a:lnTo>
                    <a:lnTo>
                      <a:pt x="76" y="31"/>
                    </a:lnTo>
                    <a:lnTo>
                      <a:pt x="79" y="33"/>
                    </a:lnTo>
                    <a:lnTo>
                      <a:pt x="80" y="33"/>
                    </a:lnTo>
                    <a:lnTo>
                      <a:pt x="83" y="27"/>
                    </a:lnTo>
                    <a:lnTo>
                      <a:pt x="85" y="25"/>
                    </a:lnTo>
                    <a:lnTo>
                      <a:pt x="84" y="16"/>
                    </a:lnTo>
                    <a:lnTo>
                      <a:pt x="87" y="16"/>
                    </a:lnTo>
                    <a:lnTo>
                      <a:pt x="87" y="12"/>
                    </a:lnTo>
                    <a:lnTo>
                      <a:pt x="88" y="12"/>
                    </a:lnTo>
                    <a:lnTo>
                      <a:pt x="98" y="8"/>
                    </a:lnTo>
                    <a:lnTo>
                      <a:pt x="102" y="0"/>
                    </a:lnTo>
                    <a:lnTo>
                      <a:pt x="103" y="4"/>
                    </a:lnTo>
                    <a:lnTo>
                      <a:pt x="106" y="5"/>
                    </a:lnTo>
                    <a:lnTo>
                      <a:pt x="108" y="12"/>
                    </a:lnTo>
                    <a:lnTo>
                      <a:pt x="111" y="14"/>
                    </a:lnTo>
                    <a:lnTo>
                      <a:pt x="111" y="19"/>
                    </a:lnTo>
                    <a:lnTo>
                      <a:pt x="116" y="20"/>
                    </a:lnTo>
                    <a:lnTo>
                      <a:pt x="122" y="27"/>
                    </a:lnTo>
                    <a:lnTo>
                      <a:pt x="123" y="25"/>
                    </a:lnTo>
                    <a:lnTo>
                      <a:pt x="126" y="25"/>
                    </a:lnTo>
                    <a:lnTo>
                      <a:pt x="131" y="23"/>
                    </a:lnTo>
                    <a:lnTo>
                      <a:pt x="134" y="25"/>
                    </a:lnTo>
                    <a:lnTo>
                      <a:pt x="137" y="27"/>
                    </a:lnTo>
                    <a:lnTo>
                      <a:pt x="138" y="31"/>
                    </a:lnTo>
                    <a:lnTo>
                      <a:pt x="145" y="27"/>
                    </a:lnTo>
                    <a:lnTo>
                      <a:pt x="145" y="25"/>
                    </a:lnTo>
                    <a:lnTo>
                      <a:pt x="148" y="27"/>
                    </a:lnTo>
                    <a:lnTo>
                      <a:pt x="153" y="31"/>
                    </a:lnTo>
                    <a:lnTo>
                      <a:pt x="156" y="33"/>
                    </a:lnTo>
                    <a:lnTo>
                      <a:pt x="152" y="48"/>
                    </a:lnTo>
                    <a:lnTo>
                      <a:pt x="150" y="46"/>
                    </a:lnTo>
                    <a:lnTo>
                      <a:pt x="149" y="46"/>
                    </a:lnTo>
                    <a:lnTo>
                      <a:pt x="149" y="54"/>
                    </a:lnTo>
                    <a:lnTo>
                      <a:pt x="148" y="54"/>
                    </a:lnTo>
                    <a:lnTo>
                      <a:pt x="148" y="61"/>
                    </a:lnTo>
                    <a:lnTo>
                      <a:pt x="153" y="69"/>
                    </a:lnTo>
                    <a:lnTo>
                      <a:pt x="152" y="82"/>
                    </a:lnTo>
                    <a:lnTo>
                      <a:pt x="154" y="80"/>
                    </a:lnTo>
                    <a:lnTo>
                      <a:pt x="165" y="89"/>
                    </a:lnTo>
                    <a:lnTo>
                      <a:pt x="164" y="90"/>
                    </a:lnTo>
                    <a:lnTo>
                      <a:pt x="164" y="93"/>
                    </a:lnTo>
                    <a:lnTo>
                      <a:pt x="167" y="94"/>
                    </a:lnTo>
                    <a:lnTo>
                      <a:pt x="172" y="98"/>
                    </a:lnTo>
                    <a:lnTo>
                      <a:pt x="175" y="97"/>
                    </a:lnTo>
                    <a:lnTo>
                      <a:pt x="177" y="105"/>
                    </a:lnTo>
                    <a:lnTo>
                      <a:pt x="192" y="101"/>
                    </a:lnTo>
                    <a:lnTo>
                      <a:pt x="198" y="105"/>
                    </a:lnTo>
                    <a:lnTo>
                      <a:pt x="198" y="109"/>
                    </a:lnTo>
                    <a:lnTo>
                      <a:pt x="203" y="109"/>
                    </a:lnTo>
                    <a:lnTo>
                      <a:pt x="206" y="116"/>
                    </a:lnTo>
                    <a:lnTo>
                      <a:pt x="199" y="108"/>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54" name="Freeform 338"/>
              <p:cNvSpPr>
                <a:spLocks/>
              </p:cNvSpPr>
              <p:nvPr/>
            </p:nvSpPr>
            <p:spPr bwMode="auto">
              <a:xfrm>
                <a:off x="1582" y="2391"/>
                <a:ext cx="13" cy="51"/>
              </a:xfrm>
              <a:custGeom>
                <a:avLst/>
                <a:gdLst/>
                <a:ahLst/>
                <a:cxnLst>
                  <a:cxn ang="0">
                    <a:pos x="33" y="0"/>
                  </a:cxn>
                  <a:cxn ang="0">
                    <a:pos x="30" y="0"/>
                  </a:cxn>
                  <a:cxn ang="0">
                    <a:pos x="29" y="0"/>
                  </a:cxn>
                  <a:cxn ang="0">
                    <a:pos x="26" y="0"/>
                  </a:cxn>
                  <a:cxn ang="0">
                    <a:pos x="22" y="15"/>
                  </a:cxn>
                  <a:cxn ang="0">
                    <a:pos x="19" y="18"/>
                  </a:cxn>
                  <a:cxn ang="0">
                    <a:pos x="18" y="23"/>
                  </a:cxn>
                  <a:cxn ang="0">
                    <a:pos x="14" y="34"/>
                  </a:cxn>
                  <a:cxn ang="0">
                    <a:pos x="7" y="27"/>
                  </a:cxn>
                  <a:cxn ang="0">
                    <a:pos x="2" y="33"/>
                  </a:cxn>
                  <a:cxn ang="0">
                    <a:pos x="2" y="87"/>
                  </a:cxn>
                  <a:cxn ang="0">
                    <a:pos x="0" y="153"/>
                  </a:cxn>
                  <a:cxn ang="0">
                    <a:pos x="11" y="153"/>
                  </a:cxn>
                  <a:cxn ang="0">
                    <a:pos x="10" y="151"/>
                  </a:cxn>
                  <a:cxn ang="0">
                    <a:pos x="14" y="147"/>
                  </a:cxn>
                  <a:cxn ang="0">
                    <a:pos x="14" y="145"/>
                  </a:cxn>
                  <a:cxn ang="0">
                    <a:pos x="16" y="141"/>
                  </a:cxn>
                  <a:cxn ang="0">
                    <a:pos x="16" y="134"/>
                  </a:cxn>
                  <a:cxn ang="0">
                    <a:pos x="21" y="130"/>
                  </a:cxn>
                  <a:cxn ang="0">
                    <a:pos x="22" y="132"/>
                  </a:cxn>
                  <a:cxn ang="0">
                    <a:pos x="23" y="130"/>
                  </a:cxn>
                  <a:cxn ang="0">
                    <a:pos x="23" y="132"/>
                  </a:cxn>
                  <a:cxn ang="0">
                    <a:pos x="25" y="132"/>
                  </a:cxn>
                  <a:cxn ang="0">
                    <a:pos x="29" y="124"/>
                  </a:cxn>
                  <a:cxn ang="0">
                    <a:pos x="27" y="124"/>
                  </a:cxn>
                  <a:cxn ang="0">
                    <a:pos x="31" y="117"/>
                  </a:cxn>
                  <a:cxn ang="0">
                    <a:pos x="30" y="115"/>
                  </a:cxn>
                  <a:cxn ang="0">
                    <a:pos x="33" y="109"/>
                  </a:cxn>
                  <a:cxn ang="0">
                    <a:pos x="31" y="120"/>
                  </a:cxn>
                  <a:cxn ang="0">
                    <a:pos x="33" y="109"/>
                  </a:cxn>
                  <a:cxn ang="0">
                    <a:pos x="33" y="102"/>
                  </a:cxn>
                  <a:cxn ang="0">
                    <a:pos x="34" y="98"/>
                  </a:cxn>
                  <a:cxn ang="0">
                    <a:pos x="34" y="94"/>
                  </a:cxn>
                  <a:cxn ang="0">
                    <a:pos x="37" y="90"/>
                  </a:cxn>
                  <a:cxn ang="0">
                    <a:pos x="34" y="82"/>
                  </a:cxn>
                  <a:cxn ang="0">
                    <a:pos x="33" y="72"/>
                  </a:cxn>
                  <a:cxn ang="0">
                    <a:pos x="34" y="60"/>
                  </a:cxn>
                  <a:cxn ang="0">
                    <a:pos x="38" y="57"/>
                  </a:cxn>
                  <a:cxn ang="0">
                    <a:pos x="34" y="53"/>
                  </a:cxn>
                  <a:cxn ang="0">
                    <a:pos x="34" y="52"/>
                  </a:cxn>
                  <a:cxn ang="0">
                    <a:pos x="37" y="34"/>
                  </a:cxn>
                  <a:cxn ang="0">
                    <a:pos x="41" y="22"/>
                  </a:cxn>
                  <a:cxn ang="0">
                    <a:pos x="41" y="8"/>
                  </a:cxn>
                  <a:cxn ang="0">
                    <a:pos x="38" y="8"/>
                  </a:cxn>
                  <a:cxn ang="0">
                    <a:pos x="41" y="7"/>
                  </a:cxn>
                  <a:cxn ang="0">
                    <a:pos x="38" y="8"/>
                  </a:cxn>
                  <a:cxn ang="0">
                    <a:pos x="35" y="7"/>
                  </a:cxn>
                  <a:cxn ang="0">
                    <a:pos x="31" y="11"/>
                  </a:cxn>
                  <a:cxn ang="0">
                    <a:pos x="33" y="7"/>
                  </a:cxn>
                  <a:cxn ang="0">
                    <a:pos x="30" y="7"/>
                  </a:cxn>
                  <a:cxn ang="0">
                    <a:pos x="30" y="4"/>
                  </a:cxn>
                  <a:cxn ang="0">
                    <a:pos x="34" y="3"/>
                  </a:cxn>
                  <a:cxn ang="0">
                    <a:pos x="33" y="0"/>
                  </a:cxn>
                </a:cxnLst>
                <a:rect l="0" t="0" r="r" b="b"/>
                <a:pathLst>
                  <a:path w="41" h="153">
                    <a:moveTo>
                      <a:pt x="33" y="0"/>
                    </a:moveTo>
                    <a:lnTo>
                      <a:pt x="30" y="0"/>
                    </a:lnTo>
                    <a:lnTo>
                      <a:pt x="29" y="0"/>
                    </a:lnTo>
                    <a:lnTo>
                      <a:pt x="26" y="0"/>
                    </a:lnTo>
                    <a:lnTo>
                      <a:pt x="22" y="15"/>
                    </a:lnTo>
                    <a:lnTo>
                      <a:pt x="19" y="18"/>
                    </a:lnTo>
                    <a:lnTo>
                      <a:pt x="18" y="23"/>
                    </a:lnTo>
                    <a:lnTo>
                      <a:pt x="14" y="34"/>
                    </a:lnTo>
                    <a:lnTo>
                      <a:pt x="7" y="27"/>
                    </a:lnTo>
                    <a:lnTo>
                      <a:pt x="2" y="33"/>
                    </a:lnTo>
                    <a:lnTo>
                      <a:pt x="2" y="87"/>
                    </a:lnTo>
                    <a:lnTo>
                      <a:pt x="0" y="153"/>
                    </a:lnTo>
                    <a:lnTo>
                      <a:pt x="11" y="153"/>
                    </a:lnTo>
                    <a:lnTo>
                      <a:pt x="10" y="151"/>
                    </a:lnTo>
                    <a:lnTo>
                      <a:pt x="14" y="147"/>
                    </a:lnTo>
                    <a:lnTo>
                      <a:pt x="14" y="145"/>
                    </a:lnTo>
                    <a:lnTo>
                      <a:pt x="16" y="141"/>
                    </a:lnTo>
                    <a:lnTo>
                      <a:pt x="16" y="134"/>
                    </a:lnTo>
                    <a:lnTo>
                      <a:pt x="21" y="130"/>
                    </a:lnTo>
                    <a:lnTo>
                      <a:pt x="22" y="132"/>
                    </a:lnTo>
                    <a:lnTo>
                      <a:pt x="23" y="130"/>
                    </a:lnTo>
                    <a:lnTo>
                      <a:pt x="23" y="132"/>
                    </a:lnTo>
                    <a:lnTo>
                      <a:pt x="25" y="132"/>
                    </a:lnTo>
                    <a:lnTo>
                      <a:pt x="29" y="124"/>
                    </a:lnTo>
                    <a:lnTo>
                      <a:pt x="27" y="124"/>
                    </a:lnTo>
                    <a:lnTo>
                      <a:pt x="31" y="117"/>
                    </a:lnTo>
                    <a:lnTo>
                      <a:pt x="30" y="115"/>
                    </a:lnTo>
                    <a:lnTo>
                      <a:pt x="33" y="109"/>
                    </a:lnTo>
                    <a:lnTo>
                      <a:pt x="31" y="120"/>
                    </a:lnTo>
                    <a:lnTo>
                      <a:pt x="33" y="109"/>
                    </a:lnTo>
                    <a:lnTo>
                      <a:pt x="33" y="102"/>
                    </a:lnTo>
                    <a:lnTo>
                      <a:pt x="34" y="98"/>
                    </a:lnTo>
                    <a:lnTo>
                      <a:pt x="34" y="94"/>
                    </a:lnTo>
                    <a:lnTo>
                      <a:pt x="37" y="90"/>
                    </a:lnTo>
                    <a:lnTo>
                      <a:pt x="34" y="82"/>
                    </a:lnTo>
                    <a:lnTo>
                      <a:pt x="33" y="72"/>
                    </a:lnTo>
                    <a:lnTo>
                      <a:pt x="34" y="60"/>
                    </a:lnTo>
                    <a:lnTo>
                      <a:pt x="38" y="57"/>
                    </a:lnTo>
                    <a:lnTo>
                      <a:pt x="34" y="53"/>
                    </a:lnTo>
                    <a:lnTo>
                      <a:pt x="34" y="52"/>
                    </a:lnTo>
                    <a:lnTo>
                      <a:pt x="37" y="34"/>
                    </a:lnTo>
                    <a:lnTo>
                      <a:pt x="41" y="22"/>
                    </a:lnTo>
                    <a:lnTo>
                      <a:pt x="41" y="8"/>
                    </a:lnTo>
                    <a:lnTo>
                      <a:pt x="38" y="8"/>
                    </a:lnTo>
                    <a:lnTo>
                      <a:pt x="41" y="7"/>
                    </a:lnTo>
                    <a:lnTo>
                      <a:pt x="38" y="8"/>
                    </a:lnTo>
                    <a:lnTo>
                      <a:pt x="35" y="7"/>
                    </a:lnTo>
                    <a:lnTo>
                      <a:pt x="31" y="11"/>
                    </a:lnTo>
                    <a:lnTo>
                      <a:pt x="33" y="7"/>
                    </a:lnTo>
                    <a:lnTo>
                      <a:pt x="30" y="7"/>
                    </a:lnTo>
                    <a:lnTo>
                      <a:pt x="30" y="4"/>
                    </a:lnTo>
                    <a:lnTo>
                      <a:pt x="34" y="3"/>
                    </a:lnTo>
                    <a:lnTo>
                      <a:pt x="33"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53" name="Freeform 337"/>
              <p:cNvSpPr>
                <a:spLocks/>
              </p:cNvSpPr>
              <p:nvPr/>
            </p:nvSpPr>
            <p:spPr bwMode="auto">
              <a:xfrm>
                <a:off x="1621" y="2535"/>
                <a:ext cx="42" cy="63"/>
              </a:xfrm>
              <a:custGeom>
                <a:avLst/>
                <a:gdLst/>
                <a:ahLst/>
                <a:cxnLst>
                  <a:cxn ang="0">
                    <a:pos x="15" y="0"/>
                  </a:cxn>
                  <a:cxn ang="0">
                    <a:pos x="38" y="18"/>
                  </a:cxn>
                  <a:cxn ang="0">
                    <a:pos x="52" y="11"/>
                  </a:cxn>
                  <a:cxn ang="0">
                    <a:pos x="59" y="15"/>
                  </a:cxn>
                  <a:cxn ang="0">
                    <a:pos x="65" y="25"/>
                  </a:cxn>
                  <a:cxn ang="0">
                    <a:pos x="68" y="26"/>
                  </a:cxn>
                  <a:cxn ang="0">
                    <a:pos x="71" y="26"/>
                  </a:cxn>
                  <a:cxn ang="0">
                    <a:pos x="78" y="30"/>
                  </a:cxn>
                  <a:cxn ang="0">
                    <a:pos x="87" y="22"/>
                  </a:cxn>
                  <a:cxn ang="0">
                    <a:pos x="86" y="26"/>
                  </a:cxn>
                  <a:cxn ang="0">
                    <a:pos x="91" y="44"/>
                  </a:cxn>
                  <a:cxn ang="0">
                    <a:pos x="109" y="73"/>
                  </a:cxn>
                  <a:cxn ang="0">
                    <a:pos x="117" y="92"/>
                  </a:cxn>
                  <a:cxn ang="0">
                    <a:pos x="125" y="101"/>
                  </a:cxn>
                  <a:cxn ang="0">
                    <a:pos x="118" y="99"/>
                  </a:cxn>
                  <a:cxn ang="0">
                    <a:pos x="114" y="101"/>
                  </a:cxn>
                  <a:cxn ang="0">
                    <a:pos x="112" y="128"/>
                  </a:cxn>
                  <a:cxn ang="0">
                    <a:pos x="118" y="138"/>
                  </a:cxn>
                  <a:cxn ang="0">
                    <a:pos x="114" y="145"/>
                  </a:cxn>
                  <a:cxn ang="0">
                    <a:pos x="116" y="164"/>
                  </a:cxn>
                  <a:cxn ang="0">
                    <a:pos x="112" y="178"/>
                  </a:cxn>
                  <a:cxn ang="0">
                    <a:pos x="113" y="187"/>
                  </a:cxn>
                  <a:cxn ang="0">
                    <a:pos x="105" y="167"/>
                  </a:cxn>
                  <a:cxn ang="0">
                    <a:pos x="103" y="160"/>
                  </a:cxn>
                  <a:cxn ang="0">
                    <a:pos x="103" y="160"/>
                  </a:cxn>
                  <a:cxn ang="0">
                    <a:pos x="101" y="156"/>
                  </a:cxn>
                  <a:cxn ang="0">
                    <a:pos x="97" y="149"/>
                  </a:cxn>
                  <a:cxn ang="0">
                    <a:pos x="94" y="153"/>
                  </a:cxn>
                  <a:cxn ang="0">
                    <a:pos x="99" y="171"/>
                  </a:cxn>
                  <a:cxn ang="0">
                    <a:pos x="89" y="167"/>
                  </a:cxn>
                  <a:cxn ang="0">
                    <a:pos x="84" y="152"/>
                  </a:cxn>
                  <a:cxn ang="0">
                    <a:pos x="84" y="145"/>
                  </a:cxn>
                  <a:cxn ang="0">
                    <a:pos x="89" y="138"/>
                  </a:cxn>
                  <a:cxn ang="0">
                    <a:pos x="86" y="130"/>
                  </a:cxn>
                  <a:cxn ang="0">
                    <a:pos x="75" y="113"/>
                  </a:cxn>
                  <a:cxn ang="0">
                    <a:pos x="55" y="101"/>
                  </a:cxn>
                  <a:cxn ang="0">
                    <a:pos x="48" y="96"/>
                  </a:cxn>
                  <a:cxn ang="0">
                    <a:pos x="49" y="88"/>
                  </a:cxn>
                  <a:cxn ang="0">
                    <a:pos x="45" y="75"/>
                  </a:cxn>
                  <a:cxn ang="0">
                    <a:pos x="40" y="73"/>
                  </a:cxn>
                  <a:cxn ang="0">
                    <a:pos x="28" y="63"/>
                  </a:cxn>
                  <a:cxn ang="0">
                    <a:pos x="30" y="71"/>
                  </a:cxn>
                  <a:cxn ang="0">
                    <a:pos x="38" y="77"/>
                  </a:cxn>
                  <a:cxn ang="0">
                    <a:pos x="38" y="84"/>
                  </a:cxn>
                  <a:cxn ang="0">
                    <a:pos x="36" y="88"/>
                  </a:cxn>
                  <a:cxn ang="0">
                    <a:pos x="22" y="84"/>
                  </a:cxn>
                  <a:cxn ang="0">
                    <a:pos x="6" y="67"/>
                  </a:cxn>
                  <a:cxn ang="0">
                    <a:pos x="4" y="52"/>
                  </a:cxn>
                  <a:cxn ang="0">
                    <a:pos x="11" y="40"/>
                  </a:cxn>
                  <a:cxn ang="0">
                    <a:pos x="11" y="34"/>
                  </a:cxn>
                  <a:cxn ang="0">
                    <a:pos x="11" y="29"/>
                  </a:cxn>
                  <a:cxn ang="0">
                    <a:pos x="7" y="22"/>
                  </a:cxn>
                  <a:cxn ang="0">
                    <a:pos x="4" y="15"/>
                  </a:cxn>
                  <a:cxn ang="0">
                    <a:pos x="7" y="18"/>
                  </a:cxn>
                  <a:cxn ang="0">
                    <a:pos x="7" y="14"/>
                  </a:cxn>
                  <a:cxn ang="0">
                    <a:pos x="10" y="10"/>
                  </a:cxn>
                </a:cxnLst>
                <a:rect l="0" t="0" r="r" b="b"/>
                <a:pathLst>
                  <a:path w="125" h="190">
                    <a:moveTo>
                      <a:pt x="10" y="10"/>
                    </a:moveTo>
                    <a:lnTo>
                      <a:pt x="13" y="0"/>
                    </a:lnTo>
                    <a:lnTo>
                      <a:pt x="15" y="0"/>
                    </a:lnTo>
                    <a:lnTo>
                      <a:pt x="17" y="3"/>
                    </a:lnTo>
                    <a:lnTo>
                      <a:pt x="22" y="7"/>
                    </a:lnTo>
                    <a:lnTo>
                      <a:pt x="38" y="18"/>
                    </a:lnTo>
                    <a:lnTo>
                      <a:pt x="48" y="10"/>
                    </a:lnTo>
                    <a:lnTo>
                      <a:pt x="51" y="11"/>
                    </a:lnTo>
                    <a:lnTo>
                      <a:pt x="52" y="11"/>
                    </a:lnTo>
                    <a:lnTo>
                      <a:pt x="55" y="14"/>
                    </a:lnTo>
                    <a:lnTo>
                      <a:pt x="56" y="15"/>
                    </a:lnTo>
                    <a:lnTo>
                      <a:pt x="59" y="15"/>
                    </a:lnTo>
                    <a:lnTo>
                      <a:pt x="60" y="14"/>
                    </a:lnTo>
                    <a:lnTo>
                      <a:pt x="60" y="15"/>
                    </a:lnTo>
                    <a:lnTo>
                      <a:pt x="65" y="25"/>
                    </a:lnTo>
                    <a:lnTo>
                      <a:pt x="64" y="25"/>
                    </a:lnTo>
                    <a:lnTo>
                      <a:pt x="65" y="26"/>
                    </a:lnTo>
                    <a:lnTo>
                      <a:pt x="68" y="26"/>
                    </a:lnTo>
                    <a:lnTo>
                      <a:pt x="68" y="29"/>
                    </a:lnTo>
                    <a:lnTo>
                      <a:pt x="70" y="29"/>
                    </a:lnTo>
                    <a:lnTo>
                      <a:pt x="71" y="26"/>
                    </a:lnTo>
                    <a:lnTo>
                      <a:pt x="72" y="26"/>
                    </a:lnTo>
                    <a:lnTo>
                      <a:pt x="75" y="33"/>
                    </a:lnTo>
                    <a:lnTo>
                      <a:pt x="78" y="30"/>
                    </a:lnTo>
                    <a:lnTo>
                      <a:pt x="84" y="26"/>
                    </a:lnTo>
                    <a:lnTo>
                      <a:pt x="84" y="18"/>
                    </a:lnTo>
                    <a:lnTo>
                      <a:pt x="87" y="22"/>
                    </a:lnTo>
                    <a:lnTo>
                      <a:pt x="87" y="26"/>
                    </a:lnTo>
                    <a:lnTo>
                      <a:pt x="86" y="22"/>
                    </a:lnTo>
                    <a:lnTo>
                      <a:pt x="86" y="26"/>
                    </a:lnTo>
                    <a:lnTo>
                      <a:pt x="87" y="30"/>
                    </a:lnTo>
                    <a:lnTo>
                      <a:pt x="89" y="29"/>
                    </a:lnTo>
                    <a:lnTo>
                      <a:pt x="91" y="44"/>
                    </a:lnTo>
                    <a:lnTo>
                      <a:pt x="101" y="64"/>
                    </a:lnTo>
                    <a:lnTo>
                      <a:pt x="105" y="73"/>
                    </a:lnTo>
                    <a:lnTo>
                      <a:pt x="109" y="73"/>
                    </a:lnTo>
                    <a:lnTo>
                      <a:pt x="109" y="75"/>
                    </a:lnTo>
                    <a:lnTo>
                      <a:pt x="116" y="88"/>
                    </a:lnTo>
                    <a:lnTo>
                      <a:pt x="117" y="92"/>
                    </a:lnTo>
                    <a:lnTo>
                      <a:pt x="122" y="94"/>
                    </a:lnTo>
                    <a:lnTo>
                      <a:pt x="125" y="99"/>
                    </a:lnTo>
                    <a:lnTo>
                      <a:pt x="125" y="101"/>
                    </a:lnTo>
                    <a:lnTo>
                      <a:pt x="124" y="101"/>
                    </a:lnTo>
                    <a:lnTo>
                      <a:pt x="124" y="103"/>
                    </a:lnTo>
                    <a:lnTo>
                      <a:pt x="118" y="99"/>
                    </a:lnTo>
                    <a:lnTo>
                      <a:pt x="116" y="96"/>
                    </a:lnTo>
                    <a:lnTo>
                      <a:pt x="114" y="99"/>
                    </a:lnTo>
                    <a:lnTo>
                      <a:pt x="114" y="101"/>
                    </a:lnTo>
                    <a:lnTo>
                      <a:pt x="116" y="103"/>
                    </a:lnTo>
                    <a:lnTo>
                      <a:pt x="112" y="105"/>
                    </a:lnTo>
                    <a:lnTo>
                      <a:pt x="112" y="128"/>
                    </a:lnTo>
                    <a:lnTo>
                      <a:pt x="113" y="128"/>
                    </a:lnTo>
                    <a:lnTo>
                      <a:pt x="120" y="137"/>
                    </a:lnTo>
                    <a:lnTo>
                      <a:pt x="118" y="138"/>
                    </a:lnTo>
                    <a:lnTo>
                      <a:pt x="114" y="143"/>
                    </a:lnTo>
                    <a:lnTo>
                      <a:pt x="114" y="145"/>
                    </a:lnTo>
                    <a:lnTo>
                      <a:pt x="113" y="149"/>
                    </a:lnTo>
                    <a:lnTo>
                      <a:pt x="116" y="156"/>
                    </a:lnTo>
                    <a:lnTo>
                      <a:pt x="116" y="164"/>
                    </a:lnTo>
                    <a:lnTo>
                      <a:pt x="107" y="172"/>
                    </a:lnTo>
                    <a:lnTo>
                      <a:pt x="110" y="178"/>
                    </a:lnTo>
                    <a:lnTo>
                      <a:pt x="112" y="178"/>
                    </a:lnTo>
                    <a:lnTo>
                      <a:pt x="114" y="187"/>
                    </a:lnTo>
                    <a:lnTo>
                      <a:pt x="113" y="190"/>
                    </a:lnTo>
                    <a:lnTo>
                      <a:pt x="113" y="187"/>
                    </a:lnTo>
                    <a:lnTo>
                      <a:pt x="110" y="179"/>
                    </a:lnTo>
                    <a:lnTo>
                      <a:pt x="103" y="171"/>
                    </a:lnTo>
                    <a:lnTo>
                      <a:pt x="105" y="167"/>
                    </a:lnTo>
                    <a:lnTo>
                      <a:pt x="103" y="160"/>
                    </a:lnTo>
                    <a:lnTo>
                      <a:pt x="105" y="160"/>
                    </a:lnTo>
                    <a:lnTo>
                      <a:pt x="103" y="160"/>
                    </a:lnTo>
                    <a:lnTo>
                      <a:pt x="102" y="157"/>
                    </a:lnTo>
                    <a:lnTo>
                      <a:pt x="103" y="157"/>
                    </a:lnTo>
                    <a:lnTo>
                      <a:pt x="103" y="160"/>
                    </a:lnTo>
                    <a:lnTo>
                      <a:pt x="105" y="157"/>
                    </a:lnTo>
                    <a:lnTo>
                      <a:pt x="102" y="156"/>
                    </a:lnTo>
                    <a:lnTo>
                      <a:pt x="101" y="156"/>
                    </a:lnTo>
                    <a:lnTo>
                      <a:pt x="99" y="153"/>
                    </a:lnTo>
                    <a:lnTo>
                      <a:pt x="97" y="153"/>
                    </a:lnTo>
                    <a:lnTo>
                      <a:pt x="97" y="149"/>
                    </a:lnTo>
                    <a:lnTo>
                      <a:pt x="91" y="149"/>
                    </a:lnTo>
                    <a:lnTo>
                      <a:pt x="91" y="152"/>
                    </a:lnTo>
                    <a:lnTo>
                      <a:pt x="94" y="153"/>
                    </a:lnTo>
                    <a:lnTo>
                      <a:pt x="95" y="157"/>
                    </a:lnTo>
                    <a:lnTo>
                      <a:pt x="99" y="160"/>
                    </a:lnTo>
                    <a:lnTo>
                      <a:pt x="99" y="171"/>
                    </a:lnTo>
                    <a:lnTo>
                      <a:pt x="95" y="168"/>
                    </a:lnTo>
                    <a:lnTo>
                      <a:pt x="95" y="167"/>
                    </a:lnTo>
                    <a:lnTo>
                      <a:pt x="89" y="167"/>
                    </a:lnTo>
                    <a:lnTo>
                      <a:pt x="84" y="157"/>
                    </a:lnTo>
                    <a:lnTo>
                      <a:pt x="83" y="157"/>
                    </a:lnTo>
                    <a:lnTo>
                      <a:pt x="84" y="152"/>
                    </a:lnTo>
                    <a:lnTo>
                      <a:pt x="86" y="148"/>
                    </a:lnTo>
                    <a:lnTo>
                      <a:pt x="89" y="145"/>
                    </a:lnTo>
                    <a:lnTo>
                      <a:pt x="84" y="145"/>
                    </a:lnTo>
                    <a:lnTo>
                      <a:pt x="87" y="143"/>
                    </a:lnTo>
                    <a:lnTo>
                      <a:pt x="86" y="138"/>
                    </a:lnTo>
                    <a:lnTo>
                      <a:pt x="89" y="138"/>
                    </a:lnTo>
                    <a:lnTo>
                      <a:pt x="86" y="138"/>
                    </a:lnTo>
                    <a:lnTo>
                      <a:pt x="87" y="134"/>
                    </a:lnTo>
                    <a:lnTo>
                      <a:pt x="86" y="130"/>
                    </a:lnTo>
                    <a:lnTo>
                      <a:pt x="82" y="124"/>
                    </a:lnTo>
                    <a:lnTo>
                      <a:pt x="82" y="122"/>
                    </a:lnTo>
                    <a:lnTo>
                      <a:pt x="75" y="113"/>
                    </a:lnTo>
                    <a:lnTo>
                      <a:pt x="67" y="109"/>
                    </a:lnTo>
                    <a:lnTo>
                      <a:pt x="65" y="105"/>
                    </a:lnTo>
                    <a:lnTo>
                      <a:pt x="55" y="101"/>
                    </a:lnTo>
                    <a:lnTo>
                      <a:pt x="53" y="101"/>
                    </a:lnTo>
                    <a:lnTo>
                      <a:pt x="51" y="99"/>
                    </a:lnTo>
                    <a:lnTo>
                      <a:pt x="48" y="96"/>
                    </a:lnTo>
                    <a:lnTo>
                      <a:pt x="49" y="94"/>
                    </a:lnTo>
                    <a:lnTo>
                      <a:pt x="48" y="94"/>
                    </a:lnTo>
                    <a:lnTo>
                      <a:pt x="49" y="88"/>
                    </a:lnTo>
                    <a:lnTo>
                      <a:pt x="47" y="79"/>
                    </a:lnTo>
                    <a:lnTo>
                      <a:pt x="47" y="77"/>
                    </a:lnTo>
                    <a:lnTo>
                      <a:pt x="45" y="75"/>
                    </a:lnTo>
                    <a:lnTo>
                      <a:pt x="41" y="75"/>
                    </a:lnTo>
                    <a:lnTo>
                      <a:pt x="44" y="73"/>
                    </a:lnTo>
                    <a:lnTo>
                      <a:pt x="40" y="73"/>
                    </a:lnTo>
                    <a:lnTo>
                      <a:pt x="33" y="63"/>
                    </a:lnTo>
                    <a:lnTo>
                      <a:pt x="30" y="64"/>
                    </a:lnTo>
                    <a:lnTo>
                      <a:pt x="28" y="63"/>
                    </a:lnTo>
                    <a:lnTo>
                      <a:pt x="25" y="56"/>
                    </a:lnTo>
                    <a:lnTo>
                      <a:pt x="26" y="67"/>
                    </a:lnTo>
                    <a:lnTo>
                      <a:pt x="30" y="71"/>
                    </a:lnTo>
                    <a:lnTo>
                      <a:pt x="29" y="71"/>
                    </a:lnTo>
                    <a:lnTo>
                      <a:pt x="36" y="77"/>
                    </a:lnTo>
                    <a:lnTo>
                      <a:pt x="38" y="77"/>
                    </a:lnTo>
                    <a:lnTo>
                      <a:pt x="38" y="79"/>
                    </a:lnTo>
                    <a:lnTo>
                      <a:pt x="38" y="82"/>
                    </a:lnTo>
                    <a:lnTo>
                      <a:pt x="38" y="84"/>
                    </a:lnTo>
                    <a:lnTo>
                      <a:pt x="40" y="84"/>
                    </a:lnTo>
                    <a:lnTo>
                      <a:pt x="38" y="88"/>
                    </a:lnTo>
                    <a:lnTo>
                      <a:pt x="36" y="88"/>
                    </a:lnTo>
                    <a:lnTo>
                      <a:pt x="32" y="101"/>
                    </a:lnTo>
                    <a:lnTo>
                      <a:pt x="26" y="86"/>
                    </a:lnTo>
                    <a:lnTo>
                      <a:pt x="22" y="84"/>
                    </a:lnTo>
                    <a:lnTo>
                      <a:pt x="11" y="79"/>
                    </a:lnTo>
                    <a:lnTo>
                      <a:pt x="10" y="75"/>
                    </a:lnTo>
                    <a:lnTo>
                      <a:pt x="6" y="67"/>
                    </a:lnTo>
                    <a:lnTo>
                      <a:pt x="4" y="59"/>
                    </a:lnTo>
                    <a:lnTo>
                      <a:pt x="6" y="54"/>
                    </a:lnTo>
                    <a:lnTo>
                      <a:pt x="4" y="52"/>
                    </a:lnTo>
                    <a:lnTo>
                      <a:pt x="7" y="45"/>
                    </a:lnTo>
                    <a:lnTo>
                      <a:pt x="6" y="41"/>
                    </a:lnTo>
                    <a:lnTo>
                      <a:pt x="11" y="40"/>
                    </a:lnTo>
                    <a:lnTo>
                      <a:pt x="11" y="34"/>
                    </a:lnTo>
                    <a:lnTo>
                      <a:pt x="10" y="37"/>
                    </a:lnTo>
                    <a:lnTo>
                      <a:pt x="11" y="34"/>
                    </a:lnTo>
                    <a:lnTo>
                      <a:pt x="10" y="33"/>
                    </a:lnTo>
                    <a:lnTo>
                      <a:pt x="11" y="33"/>
                    </a:lnTo>
                    <a:lnTo>
                      <a:pt x="11" y="29"/>
                    </a:lnTo>
                    <a:lnTo>
                      <a:pt x="9" y="25"/>
                    </a:lnTo>
                    <a:lnTo>
                      <a:pt x="6" y="25"/>
                    </a:lnTo>
                    <a:lnTo>
                      <a:pt x="7" y="22"/>
                    </a:lnTo>
                    <a:lnTo>
                      <a:pt x="0" y="21"/>
                    </a:lnTo>
                    <a:lnTo>
                      <a:pt x="4" y="18"/>
                    </a:lnTo>
                    <a:lnTo>
                      <a:pt x="4" y="15"/>
                    </a:lnTo>
                    <a:lnTo>
                      <a:pt x="6" y="15"/>
                    </a:lnTo>
                    <a:lnTo>
                      <a:pt x="6" y="21"/>
                    </a:lnTo>
                    <a:lnTo>
                      <a:pt x="7" y="18"/>
                    </a:lnTo>
                    <a:lnTo>
                      <a:pt x="9" y="18"/>
                    </a:lnTo>
                    <a:lnTo>
                      <a:pt x="10" y="15"/>
                    </a:lnTo>
                    <a:lnTo>
                      <a:pt x="7" y="14"/>
                    </a:lnTo>
                    <a:lnTo>
                      <a:pt x="9" y="11"/>
                    </a:lnTo>
                    <a:lnTo>
                      <a:pt x="11" y="11"/>
                    </a:lnTo>
                    <a:lnTo>
                      <a:pt x="10" y="1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52" name="Freeform 336"/>
              <p:cNvSpPr>
                <a:spLocks/>
              </p:cNvSpPr>
              <p:nvPr/>
            </p:nvSpPr>
            <p:spPr bwMode="auto">
              <a:xfrm>
                <a:off x="1571" y="2471"/>
                <a:ext cx="29" cy="26"/>
              </a:xfrm>
              <a:custGeom>
                <a:avLst/>
                <a:gdLst/>
                <a:ahLst/>
                <a:cxnLst>
                  <a:cxn ang="0">
                    <a:pos x="0" y="33"/>
                  </a:cxn>
                  <a:cxn ang="0">
                    <a:pos x="9" y="22"/>
                  </a:cxn>
                  <a:cxn ang="0">
                    <a:pos x="12" y="22"/>
                  </a:cxn>
                  <a:cxn ang="0">
                    <a:pos x="17" y="14"/>
                  </a:cxn>
                  <a:cxn ang="0">
                    <a:pos x="20" y="14"/>
                  </a:cxn>
                  <a:cxn ang="0">
                    <a:pos x="19" y="3"/>
                  </a:cxn>
                  <a:cxn ang="0">
                    <a:pos x="20" y="4"/>
                  </a:cxn>
                  <a:cxn ang="0">
                    <a:pos x="27" y="0"/>
                  </a:cxn>
                  <a:cxn ang="0">
                    <a:pos x="40" y="11"/>
                  </a:cxn>
                  <a:cxn ang="0">
                    <a:pos x="44" y="15"/>
                  </a:cxn>
                  <a:cxn ang="0">
                    <a:pos x="50" y="22"/>
                  </a:cxn>
                  <a:cxn ang="0">
                    <a:pos x="55" y="29"/>
                  </a:cxn>
                  <a:cxn ang="0">
                    <a:pos x="58" y="34"/>
                  </a:cxn>
                  <a:cxn ang="0">
                    <a:pos x="63" y="33"/>
                  </a:cxn>
                  <a:cxn ang="0">
                    <a:pos x="67" y="30"/>
                  </a:cxn>
                  <a:cxn ang="0">
                    <a:pos x="70" y="29"/>
                  </a:cxn>
                  <a:cxn ang="0">
                    <a:pos x="77" y="34"/>
                  </a:cxn>
                  <a:cxn ang="0">
                    <a:pos x="80" y="33"/>
                  </a:cxn>
                  <a:cxn ang="0">
                    <a:pos x="88" y="37"/>
                  </a:cxn>
                  <a:cxn ang="0">
                    <a:pos x="86" y="44"/>
                  </a:cxn>
                  <a:cxn ang="0">
                    <a:pos x="85" y="56"/>
                  </a:cxn>
                  <a:cxn ang="0">
                    <a:pos x="86" y="58"/>
                  </a:cxn>
                  <a:cxn ang="0">
                    <a:pos x="81" y="62"/>
                  </a:cxn>
                  <a:cxn ang="0">
                    <a:pos x="80" y="75"/>
                  </a:cxn>
                  <a:cxn ang="0">
                    <a:pos x="63" y="77"/>
                  </a:cxn>
                  <a:cxn ang="0">
                    <a:pos x="63" y="73"/>
                  </a:cxn>
                  <a:cxn ang="0">
                    <a:pos x="62" y="75"/>
                  </a:cxn>
                  <a:cxn ang="0">
                    <a:pos x="61" y="77"/>
                  </a:cxn>
                  <a:cxn ang="0">
                    <a:pos x="59" y="71"/>
                  </a:cxn>
                  <a:cxn ang="0">
                    <a:pos x="58" y="73"/>
                  </a:cxn>
                  <a:cxn ang="0">
                    <a:pos x="50" y="71"/>
                  </a:cxn>
                  <a:cxn ang="0">
                    <a:pos x="57" y="73"/>
                  </a:cxn>
                  <a:cxn ang="0">
                    <a:pos x="59" y="77"/>
                  </a:cxn>
                  <a:cxn ang="0">
                    <a:pos x="28" y="58"/>
                  </a:cxn>
                  <a:cxn ang="0">
                    <a:pos x="8" y="49"/>
                  </a:cxn>
                </a:cxnLst>
                <a:rect l="0" t="0" r="r" b="b"/>
                <a:pathLst>
                  <a:path w="88" h="77">
                    <a:moveTo>
                      <a:pt x="0" y="41"/>
                    </a:moveTo>
                    <a:lnTo>
                      <a:pt x="0" y="33"/>
                    </a:lnTo>
                    <a:lnTo>
                      <a:pt x="6" y="25"/>
                    </a:lnTo>
                    <a:lnTo>
                      <a:pt x="9" y="22"/>
                    </a:lnTo>
                    <a:lnTo>
                      <a:pt x="13" y="25"/>
                    </a:lnTo>
                    <a:lnTo>
                      <a:pt x="12" y="22"/>
                    </a:lnTo>
                    <a:lnTo>
                      <a:pt x="15" y="18"/>
                    </a:lnTo>
                    <a:lnTo>
                      <a:pt x="17" y="14"/>
                    </a:lnTo>
                    <a:lnTo>
                      <a:pt x="19" y="15"/>
                    </a:lnTo>
                    <a:lnTo>
                      <a:pt x="20" y="14"/>
                    </a:lnTo>
                    <a:lnTo>
                      <a:pt x="19" y="7"/>
                    </a:lnTo>
                    <a:lnTo>
                      <a:pt x="19" y="3"/>
                    </a:lnTo>
                    <a:lnTo>
                      <a:pt x="20" y="3"/>
                    </a:lnTo>
                    <a:lnTo>
                      <a:pt x="20" y="4"/>
                    </a:lnTo>
                    <a:lnTo>
                      <a:pt x="21" y="0"/>
                    </a:lnTo>
                    <a:lnTo>
                      <a:pt x="27" y="0"/>
                    </a:lnTo>
                    <a:lnTo>
                      <a:pt x="39" y="7"/>
                    </a:lnTo>
                    <a:lnTo>
                      <a:pt x="40" y="11"/>
                    </a:lnTo>
                    <a:lnTo>
                      <a:pt x="42" y="15"/>
                    </a:lnTo>
                    <a:lnTo>
                      <a:pt x="44" y="15"/>
                    </a:lnTo>
                    <a:lnTo>
                      <a:pt x="47" y="19"/>
                    </a:lnTo>
                    <a:lnTo>
                      <a:pt x="50" y="22"/>
                    </a:lnTo>
                    <a:lnTo>
                      <a:pt x="51" y="25"/>
                    </a:lnTo>
                    <a:lnTo>
                      <a:pt x="55" y="29"/>
                    </a:lnTo>
                    <a:lnTo>
                      <a:pt x="58" y="29"/>
                    </a:lnTo>
                    <a:lnTo>
                      <a:pt x="58" y="34"/>
                    </a:lnTo>
                    <a:lnTo>
                      <a:pt x="63" y="34"/>
                    </a:lnTo>
                    <a:lnTo>
                      <a:pt x="63" y="33"/>
                    </a:lnTo>
                    <a:lnTo>
                      <a:pt x="66" y="33"/>
                    </a:lnTo>
                    <a:lnTo>
                      <a:pt x="67" y="30"/>
                    </a:lnTo>
                    <a:lnTo>
                      <a:pt x="69" y="29"/>
                    </a:lnTo>
                    <a:lnTo>
                      <a:pt x="70" y="29"/>
                    </a:lnTo>
                    <a:lnTo>
                      <a:pt x="74" y="29"/>
                    </a:lnTo>
                    <a:lnTo>
                      <a:pt x="77" y="34"/>
                    </a:lnTo>
                    <a:lnTo>
                      <a:pt x="78" y="33"/>
                    </a:lnTo>
                    <a:lnTo>
                      <a:pt x="80" y="33"/>
                    </a:lnTo>
                    <a:lnTo>
                      <a:pt x="84" y="33"/>
                    </a:lnTo>
                    <a:lnTo>
                      <a:pt x="88" y="37"/>
                    </a:lnTo>
                    <a:lnTo>
                      <a:pt x="86" y="41"/>
                    </a:lnTo>
                    <a:lnTo>
                      <a:pt x="86" y="44"/>
                    </a:lnTo>
                    <a:lnTo>
                      <a:pt x="84" y="53"/>
                    </a:lnTo>
                    <a:lnTo>
                      <a:pt x="85" y="56"/>
                    </a:lnTo>
                    <a:lnTo>
                      <a:pt x="86" y="56"/>
                    </a:lnTo>
                    <a:lnTo>
                      <a:pt x="86" y="58"/>
                    </a:lnTo>
                    <a:lnTo>
                      <a:pt x="84" y="58"/>
                    </a:lnTo>
                    <a:lnTo>
                      <a:pt x="81" y="62"/>
                    </a:lnTo>
                    <a:lnTo>
                      <a:pt x="84" y="68"/>
                    </a:lnTo>
                    <a:lnTo>
                      <a:pt x="80" y="75"/>
                    </a:lnTo>
                    <a:lnTo>
                      <a:pt x="80" y="77"/>
                    </a:lnTo>
                    <a:lnTo>
                      <a:pt x="63" y="77"/>
                    </a:lnTo>
                    <a:lnTo>
                      <a:pt x="65" y="75"/>
                    </a:lnTo>
                    <a:lnTo>
                      <a:pt x="63" y="73"/>
                    </a:lnTo>
                    <a:lnTo>
                      <a:pt x="63" y="75"/>
                    </a:lnTo>
                    <a:lnTo>
                      <a:pt x="62" y="75"/>
                    </a:lnTo>
                    <a:lnTo>
                      <a:pt x="63" y="77"/>
                    </a:lnTo>
                    <a:lnTo>
                      <a:pt x="61" y="77"/>
                    </a:lnTo>
                    <a:lnTo>
                      <a:pt x="61" y="73"/>
                    </a:lnTo>
                    <a:lnTo>
                      <a:pt x="59" y="71"/>
                    </a:lnTo>
                    <a:lnTo>
                      <a:pt x="59" y="73"/>
                    </a:lnTo>
                    <a:lnTo>
                      <a:pt x="58" y="73"/>
                    </a:lnTo>
                    <a:lnTo>
                      <a:pt x="54" y="68"/>
                    </a:lnTo>
                    <a:lnTo>
                      <a:pt x="50" y="71"/>
                    </a:lnTo>
                    <a:lnTo>
                      <a:pt x="55" y="71"/>
                    </a:lnTo>
                    <a:lnTo>
                      <a:pt x="57" y="73"/>
                    </a:lnTo>
                    <a:lnTo>
                      <a:pt x="54" y="73"/>
                    </a:lnTo>
                    <a:lnTo>
                      <a:pt x="59" y="77"/>
                    </a:lnTo>
                    <a:lnTo>
                      <a:pt x="46" y="71"/>
                    </a:lnTo>
                    <a:lnTo>
                      <a:pt x="28" y="58"/>
                    </a:lnTo>
                    <a:lnTo>
                      <a:pt x="9" y="53"/>
                    </a:lnTo>
                    <a:lnTo>
                      <a:pt x="8" y="49"/>
                    </a:lnTo>
                    <a:lnTo>
                      <a:pt x="0" y="41"/>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51" name="Freeform 335"/>
              <p:cNvSpPr>
                <a:spLocks/>
              </p:cNvSpPr>
              <p:nvPr/>
            </p:nvSpPr>
            <p:spPr bwMode="auto">
              <a:xfrm>
                <a:off x="1544" y="2404"/>
                <a:ext cx="49" cy="81"/>
              </a:xfrm>
              <a:custGeom>
                <a:avLst/>
                <a:gdLst/>
                <a:ahLst/>
                <a:cxnLst>
                  <a:cxn ang="0">
                    <a:pos x="1" y="197"/>
                  </a:cxn>
                  <a:cxn ang="0">
                    <a:pos x="4" y="187"/>
                  </a:cxn>
                  <a:cxn ang="0">
                    <a:pos x="4" y="175"/>
                  </a:cxn>
                  <a:cxn ang="0">
                    <a:pos x="6" y="167"/>
                  </a:cxn>
                  <a:cxn ang="0">
                    <a:pos x="1" y="153"/>
                  </a:cxn>
                  <a:cxn ang="0">
                    <a:pos x="66" y="107"/>
                  </a:cxn>
                  <a:cxn ang="0">
                    <a:pos x="66" y="103"/>
                  </a:cxn>
                  <a:cxn ang="0">
                    <a:pos x="66" y="98"/>
                  </a:cxn>
                  <a:cxn ang="0">
                    <a:pos x="66" y="94"/>
                  </a:cxn>
                  <a:cxn ang="0">
                    <a:pos x="66" y="92"/>
                  </a:cxn>
                  <a:cxn ang="0">
                    <a:pos x="67" y="88"/>
                  </a:cxn>
                  <a:cxn ang="0">
                    <a:pos x="67" y="86"/>
                  </a:cxn>
                  <a:cxn ang="0">
                    <a:pos x="62" y="82"/>
                  </a:cxn>
                  <a:cxn ang="0">
                    <a:pos x="59" y="75"/>
                  </a:cxn>
                  <a:cxn ang="0">
                    <a:pos x="59" y="71"/>
                  </a:cxn>
                  <a:cxn ang="0">
                    <a:pos x="47" y="58"/>
                  </a:cxn>
                  <a:cxn ang="0">
                    <a:pos x="47" y="56"/>
                  </a:cxn>
                  <a:cxn ang="0">
                    <a:pos x="43" y="56"/>
                  </a:cxn>
                  <a:cxn ang="0">
                    <a:pos x="39" y="49"/>
                  </a:cxn>
                  <a:cxn ang="0">
                    <a:pos x="34" y="40"/>
                  </a:cxn>
                  <a:cxn ang="0">
                    <a:pos x="47" y="34"/>
                  </a:cxn>
                  <a:cxn ang="0">
                    <a:pos x="115" y="0"/>
                  </a:cxn>
                  <a:cxn ang="0">
                    <a:pos x="118" y="115"/>
                  </a:cxn>
                  <a:cxn ang="0">
                    <a:pos x="134" y="124"/>
                  </a:cxn>
                  <a:cxn ang="0">
                    <a:pos x="135" y="124"/>
                  </a:cxn>
                  <a:cxn ang="0">
                    <a:pos x="138" y="119"/>
                  </a:cxn>
                  <a:cxn ang="0">
                    <a:pos x="134" y="111"/>
                  </a:cxn>
                  <a:cxn ang="0">
                    <a:pos x="147" y="126"/>
                  </a:cxn>
                  <a:cxn ang="0">
                    <a:pos x="145" y="130"/>
                  </a:cxn>
                  <a:cxn ang="0">
                    <a:pos x="120" y="161"/>
                  </a:cxn>
                  <a:cxn ang="0">
                    <a:pos x="112" y="168"/>
                  </a:cxn>
                  <a:cxn ang="0">
                    <a:pos x="112" y="176"/>
                  </a:cxn>
                  <a:cxn ang="0">
                    <a:pos x="115" y="186"/>
                  </a:cxn>
                  <a:cxn ang="0">
                    <a:pos x="111" y="194"/>
                  </a:cxn>
                  <a:cxn ang="0">
                    <a:pos x="107" y="201"/>
                  </a:cxn>
                  <a:cxn ang="0">
                    <a:pos x="101" y="202"/>
                  </a:cxn>
                  <a:cxn ang="0">
                    <a:pos x="100" y="205"/>
                  </a:cxn>
                  <a:cxn ang="0">
                    <a:pos x="99" y="209"/>
                  </a:cxn>
                  <a:cxn ang="0">
                    <a:pos x="99" y="217"/>
                  </a:cxn>
                  <a:cxn ang="0">
                    <a:pos x="95" y="220"/>
                  </a:cxn>
                  <a:cxn ang="0">
                    <a:pos x="93" y="228"/>
                  </a:cxn>
                  <a:cxn ang="0">
                    <a:pos x="80" y="235"/>
                  </a:cxn>
                  <a:cxn ang="0">
                    <a:pos x="61" y="232"/>
                  </a:cxn>
                  <a:cxn ang="0">
                    <a:pos x="32" y="231"/>
                  </a:cxn>
                  <a:cxn ang="0">
                    <a:pos x="0" y="197"/>
                  </a:cxn>
                </a:cxnLst>
                <a:rect l="0" t="0" r="r" b="b"/>
                <a:pathLst>
                  <a:path w="147" h="243">
                    <a:moveTo>
                      <a:pt x="0" y="197"/>
                    </a:moveTo>
                    <a:lnTo>
                      <a:pt x="1" y="197"/>
                    </a:lnTo>
                    <a:lnTo>
                      <a:pt x="2" y="194"/>
                    </a:lnTo>
                    <a:lnTo>
                      <a:pt x="4" y="187"/>
                    </a:lnTo>
                    <a:lnTo>
                      <a:pt x="2" y="179"/>
                    </a:lnTo>
                    <a:lnTo>
                      <a:pt x="4" y="175"/>
                    </a:lnTo>
                    <a:lnTo>
                      <a:pt x="4" y="168"/>
                    </a:lnTo>
                    <a:lnTo>
                      <a:pt x="6" y="167"/>
                    </a:lnTo>
                    <a:lnTo>
                      <a:pt x="6" y="164"/>
                    </a:lnTo>
                    <a:lnTo>
                      <a:pt x="1" y="153"/>
                    </a:lnTo>
                    <a:lnTo>
                      <a:pt x="19" y="107"/>
                    </a:lnTo>
                    <a:lnTo>
                      <a:pt x="66" y="107"/>
                    </a:lnTo>
                    <a:lnTo>
                      <a:pt x="66" y="105"/>
                    </a:lnTo>
                    <a:lnTo>
                      <a:pt x="66" y="103"/>
                    </a:lnTo>
                    <a:lnTo>
                      <a:pt x="66" y="101"/>
                    </a:lnTo>
                    <a:lnTo>
                      <a:pt x="66" y="98"/>
                    </a:lnTo>
                    <a:lnTo>
                      <a:pt x="66" y="96"/>
                    </a:lnTo>
                    <a:lnTo>
                      <a:pt x="66" y="94"/>
                    </a:lnTo>
                    <a:lnTo>
                      <a:pt x="67" y="92"/>
                    </a:lnTo>
                    <a:lnTo>
                      <a:pt x="66" y="92"/>
                    </a:lnTo>
                    <a:lnTo>
                      <a:pt x="69" y="90"/>
                    </a:lnTo>
                    <a:lnTo>
                      <a:pt x="67" y="88"/>
                    </a:lnTo>
                    <a:lnTo>
                      <a:pt x="69" y="88"/>
                    </a:lnTo>
                    <a:lnTo>
                      <a:pt x="67" y="86"/>
                    </a:lnTo>
                    <a:lnTo>
                      <a:pt x="65" y="83"/>
                    </a:lnTo>
                    <a:lnTo>
                      <a:pt x="62" y="82"/>
                    </a:lnTo>
                    <a:lnTo>
                      <a:pt x="59" y="82"/>
                    </a:lnTo>
                    <a:lnTo>
                      <a:pt x="59" y="75"/>
                    </a:lnTo>
                    <a:lnTo>
                      <a:pt x="58" y="75"/>
                    </a:lnTo>
                    <a:lnTo>
                      <a:pt x="59" y="71"/>
                    </a:lnTo>
                    <a:lnTo>
                      <a:pt x="57" y="67"/>
                    </a:lnTo>
                    <a:lnTo>
                      <a:pt x="47" y="58"/>
                    </a:lnTo>
                    <a:lnTo>
                      <a:pt x="48" y="56"/>
                    </a:lnTo>
                    <a:lnTo>
                      <a:pt x="47" y="56"/>
                    </a:lnTo>
                    <a:lnTo>
                      <a:pt x="47" y="58"/>
                    </a:lnTo>
                    <a:lnTo>
                      <a:pt x="43" y="56"/>
                    </a:lnTo>
                    <a:lnTo>
                      <a:pt x="42" y="49"/>
                    </a:lnTo>
                    <a:lnTo>
                      <a:pt x="39" y="49"/>
                    </a:lnTo>
                    <a:lnTo>
                      <a:pt x="35" y="40"/>
                    </a:lnTo>
                    <a:lnTo>
                      <a:pt x="34" y="40"/>
                    </a:lnTo>
                    <a:lnTo>
                      <a:pt x="30" y="34"/>
                    </a:lnTo>
                    <a:lnTo>
                      <a:pt x="47" y="34"/>
                    </a:lnTo>
                    <a:lnTo>
                      <a:pt x="47" y="0"/>
                    </a:lnTo>
                    <a:lnTo>
                      <a:pt x="115" y="0"/>
                    </a:lnTo>
                    <a:lnTo>
                      <a:pt x="112" y="115"/>
                    </a:lnTo>
                    <a:lnTo>
                      <a:pt x="118" y="115"/>
                    </a:lnTo>
                    <a:lnTo>
                      <a:pt x="127" y="118"/>
                    </a:lnTo>
                    <a:lnTo>
                      <a:pt x="134" y="124"/>
                    </a:lnTo>
                    <a:lnTo>
                      <a:pt x="133" y="128"/>
                    </a:lnTo>
                    <a:lnTo>
                      <a:pt x="135" y="124"/>
                    </a:lnTo>
                    <a:lnTo>
                      <a:pt x="135" y="119"/>
                    </a:lnTo>
                    <a:lnTo>
                      <a:pt x="138" y="119"/>
                    </a:lnTo>
                    <a:lnTo>
                      <a:pt x="134" y="113"/>
                    </a:lnTo>
                    <a:lnTo>
                      <a:pt x="134" y="111"/>
                    </a:lnTo>
                    <a:lnTo>
                      <a:pt x="143" y="122"/>
                    </a:lnTo>
                    <a:lnTo>
                      <a:pt x="147" y="126"/>
                    </a:lnTo>
                    <a:lnTo>
                      <a:pt x="147" y="128"/>
                    </a:lnTo>
                    <a:lnTo>
                      <a:pt x="145" y="130"/>
                    </a:lnTo>
                    <a:lnTo>
                      <a:pt x="135" y="143"/>
                    </a:lnTo>
                    <a:lnTo>
                      <a:pt x="120" y="161"/>
                    </a:lnTo>
                    <a:lnTo>
                      <a:pt x="114" y="164"/>
                    </a:lnTo>
                    <a:lnTo>
                      <a:pt x="112" y="168"/>
                    </a:lnTo>
                    <a:lnTo>
                      <a:pt x="114" y="171"/>
                    </a:lnTo>
                    <a:lnTo>
                      <a:pt x="112" y="176"/>
                    </a:lnTo>
                    <a:lnTo>
                      <a:pt x="114" y="186"/>
                    </a:lnTo>
                    <a:lnTo>
                      <a:pt x="115" y="186"/>
                    </a:lnTo>
                    <a:lnTo>
                      <a:pt x="114" y="194"/>
                    </a:lnTo>
                    <a:lnTo>
                      <a:pt x="111" y="194"/>
                    </a:lnTo>
                    <a:lnTo>
                      <a:pt x="108" y="198"/>
                    </a:lnTo>
                    <a:lnTo>
                      <a:pt x="107" y="201"/>
                    </a:lnTo>
                    <a:lnTo>
                      <a:pt x="107" y="202"/>
                    </a:lnTo>
                    <a:lnTo>
                      <a:pt x="101" y="202"/>
                    </a:lnTo>
                    <a:lnTo>
                      <a:pt x="100" y="206"/>
                    </a:lnTo>
                    <a:lnTo>
                      <a:pt x="100" y="205"/>
                    </a:lnTo>
                    <a:lnTo>
                      <a:pt x="99" y="205"/>
                    </a:lnTo>
                    <a:lnTo>
                      <a:pt x="99" y="209"/>
                    </a:lnTo>
                    <a:lnTo>
                      <a:pt x="100" y="216"/>
                    </a:lnTo>
                    <a:lnTo>
                      <a:pt x="99" y="217"/>
                    </a:lnTo>
                    <a:lnTo>
                      <a:pt x="97" y="216"/>
                    </a:lnTo>
                    <a:lnTo>
                      <a:pt x="95" y="220"/>
                    </a:lnTo>
                    <a:lnTo>
                      <a:pt x="92" y="224"/>
                    </a:lnTo>
                    <a:lnTo>
                      <a:pt x="93" y="228"/>
                    </a:lnTo>
                    <a:lnTo>
                      <a:pt x="89" y="224"/>
                    </a:lnTo>
                    <a:lnTo>
                      <a:pt x="80" y="235"/>
                    </a:lnTo>
                    <a:lnTo>
                      <a:pt x="80" y="243"/>
                    </a:lnTo>
                    <a:lnTo>
                      <a:pt x="61" y="232"/>
                    </a:lnTo>
                    <a:lnTo>
                      <a:pt x="44" y="232"/>
                    </a:lnTo>
                    <a:lnTo>
                      <a:pt x="32" y="231"/>
                    </a:lnTo>
                    <a:lnTo>
                      <a:pt x="16" y="216"/>
                    </a:lnTo>
                    <a:lnTo>
                      <a:pt x="0" y="197"/>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50" name="Freeform 334"/>
              <p:cNvSpPr>
                <a:spLocks/>
              </p:cNvSpPr>
              <p:nvPr/>
            </p:nvSpPr>
            <p:spPr bwMode="auto">
              <a:xfrm>
                <a:off x="1580" y="2440"/>
                <a:ext cx="76" cy="61"/>
              </a:xfrm>
              <a:custGeom>
                <a:avLst/>
                <a:gdLst/>
                <a:ahLst/>
                <a:cxnLst>
                  <a:cxn ang="0">
                    <a:pos x="208" y="36"/>
                  </a:cxn>
                  <a:cxn ang="0">
                    <a:pos x="215" y="44"/>
                  </a:cxn>
                  <a:cxn ang="0">
                    <a:pos x="210" y="51"/>
                  </a:cxn>
                  <a:cxn ang="0">
                    <a:pos x="214" y="44"/>
                  </a:cxn>
                  <a:cxn ang="0">
                    <a:pos x="203" y="44"/>
                  </a:cxn>
                  <a:cxn ang="0">
                    <a:pos x="203" y="44"/>
                  </a:cxn>
                  <a:cxn ang="0">
                    <a:pos x="195" y="43"/>
                  </a:cxn>
                  <a:cxn ang="0">
                    <a:pos x="194" y="34"/>
                  </a:cxn>
                  <a:cxn ang="0">
                    <a:pos x="192" y="28"/>
                  </a:cxn>
                  <a:cxn ang="0">
                    <a:pos x="199" y="29"/>
                  </a:cxn>
                  <a:cxn ang="0">
                    <a:pos x="202" y="34"/>
                  </a:cxn>
                  <a:cxn ang="0">
                    <a:pos x="179" y="13"/>
                  </a:cxn>
                  <a:cxn ang="0">
                    <a:pos x="175" y="15"/>
                  </a:cxn>
                  <a:cxn ang="0">
                    <a:pos x="158" y="2"/>
                  </a:cxn>
                  <a:cxn ang="0">
                    <a:pos x="134" y="2"/>
                  </a:cxn>
                  <a:cxn ang="0">
                    <a:pos x="127" y="0"/>
                  </a:cxn>
                  <a:cxn ang="0">
                    <a:pos x="105" y="13"/>
                  </a:cxn>
                  <a:cxn ang="0">
                    <a:pos x="70" y="15"/>
                  </a:cxn>
                  <a:cxn ang="0">
                    <a:pos x="63" y="9"/>
                  </a:cxn>
                  <a:cxn ang="0">
                    <a:pos x="50" y="15"/>
                  </a:cxn>
                  <a:cxn ang="0">
                    <a:pos x="40" y="19"/>
                  </a:cxn>
                  <a:cxn ang="0">
                    <a:pos x="7" y="55"/>
                  </a:cxn>
                  <a:cxn ang="0">
                    <a:pos x="7" y="77"/>
                  </a:cxn>
                  <a:cxn ang="0">
                    <a:pos x="1" y="89"/>
                  </a:cxn>
                  <a:cxn ang="0">
                    <a:pos x="13" y="104"/>
                  </a:cxn>
                  <a:cxn ang="0">
                    <a:pos x="23" y="115"/>
                  </a:cxn>
                  <a:cxn ang="0">
                    <a:pos x="32" y="127"/>
                  </a:cxn>
                  <a:cxn ang="0">
                    <a:pos x="40" y="123"/>
                  </a:cxn>
                  <a:cxn ang="0">
                    <a:pos x="50" y="127"/>
                  </a:cxn>
                  <a:cxn ang="0">
                    <a:pos x="61" y="130"/>
                  </a:cxn>
                  <a:cxn ang="0">
                    <a:pos x="58" y="149"/>
                  </a:cxn>
                  <a:cxn ang="0">
                    <a:pos x="55" y="155"/>
                  </a:cxn>
                  <a:cxn ang="0">
                    <a:pos x="63" y="151"/>
                  </a:cxn>
                  <a:cxn ang="0">
                    <a:pos x="69" y="155"/>
                  </a:cxn>
                  <a:cxn ang="0">
                    <a:pos x="68" y="164"/>
                  </a:cxn>
                  <a:cxn ang="0">
                    <a:pos x="73" y="174"/>
                  </a:cxn>
                  <a:cxn ang="0">
                    <a:pos x="89" y="172"/>
                  </a:cxn>
                  <a:cxn ang="0">
                    <a:pos x="89" y="164"/>
                  </a:cxn>
                  <a:cxn ang="0">
                    <a:pos x="95" y="134"/>
                  </a:cxn>
                  <a:cxn ang="0">
                    <a:pos x="119" y="118"/>
                  </a:cxn>
                  <a:cxn ang="0">
                    <a:pos x="128" y="126"/>
                  </a:cxn>
                  <a:cxn ang="0">
                    <a:pos x="133" y="122"/>
                  </a:cxn>
                  <a:cxn ang="0">
                    <a:pos x="142" y="115"/>
                  </a:cxn>
                  <a:cxn ang="0">
                    <a:pos x="150" y="103"/>
                  </a:cxn>
                  <a:cxn ang="0">
                    <a:pos x="154" y="88"/>
                  </a:cxn>
                  <a:cxn ang="0">
                    <a:pos x="158" y="85"/>
                  </a:cxn>
                  <a:cxn ang="0">
                    <a:pos x="169" y="74"/>
                  </a:cxn>
                  <a:cxn ang="0">
                    <a:pos x="176" y="81"/>
                  </a:cxn>
                  <a:cxn ang="0">
                    <a:pos x="183" y="77"/>
                  </a:cxn>
                  <a:cxn ang="0">
                    <a:pos x="188" y="74"/>
                  </a:cxn>
                  <a:cxn ang="0">
                    <a:pos x="199" y="74"/>
                  </a:cxn>
                  <a:cxn ang="0">
                    <a:pos x="206" y="70"/>
                  </a:cxn>
                  <a:cxn ang="0">
                    <a:pos x="210" y="67"/>
                  </a:cxn>
                  <a:cxn ang="0">
                    <a:pos x="214" y="63"/>
                  </a:cxn>
                  <a:cxn ang="0">
                    <a:pos x="218" y="59"/>
                  </a:cxn>
                </a:cxnLst>
                <a:rect l="0" t="0" r="r" b="b"/>
                <a:pathLst>
                  <a:path w="229" h="181">
                    <a:moveTo>
                      <a:pt x="229" y="59"/>
                    </a:moveTo>
                    <a:lnTo>
                      <a:pt x="222" y="52"/>
                    </a:lnTo>
                    <a:lnTo>
                      <a:pt x="219" y="44"/>
                    </a:lnTo>
                    <a:lnTo>
                      <a:pt x="208" y="36"/>
                    </a:lnTo>
                    <a:lnTo>
                      <a:pt x="207" y="39"/>
                    </a:lnTo>
                    <a:lnTo>
                      <a:pt x="210" y="43"/>
                    </a:lnTo>
                    <a:lnTo>
                      <a:pt x="211" y="43"/>
                    </a:lnTo>
                    <a:lnTo>
                      <a:pt x="215" y="44"/>
                    </a:lnTo>
                    <a:lnTo>
                      <a:pt x="215" y="47"/>
                    </a:lnTo>
                    <a:lnTo>
                      <a:pt x="213" y="51"/>
                    </a:lnTo>
                    <a:lnTo>
                      <a:pt x="211" y="48"/>
                    </a:lnTo>
                    <a:lnTo>
                      <a:pt x="210" y="51"/>
                    </a:lnTo>
                    <a:lnTo>
                      <a:pt x="210" y="48"/>
                    </a:lnTo>
                    <a:lnTo>
                      <a:pt x="211" y="47"/>
                    </a:lnTo>
                    <a:lnTo>
                      <a:pt x="213" y="48"/>
                    </a:lnTo>
                    <a:lnTo>
                      <a:pt x="214" y="44"/>
                    </a:lnTo>
                    <a:lnTo>
                      <a:pt x="210" y="44"/>
                    </a:lnTo>
                    <a:lnTo>
                      <a:pt x="206" y="48"/>
                    </a:lnTo>
                    <a:lnTo>
                      <a:pt x="204" y="44"/>
                    </a:lnTo>
                    <a:lnTo>
                      <a:pt x="203" y="44"/>
                    </a:lnTo>
                    <a:lnTo>
                      <a:pt x="203" y="43"/>
                    </a:lnTo>
                    <a:lnTo>
                      <a:pt x="198" y="36"/>
                    </a:lnTo>
                    <a:lnTo>
                      <a:pt x="195" y="36"/>
                    </a:lnTo>
                    <a:lnTo>
                      <a:pt x="203" y="44"/>
                    </a:lnTo>
                    <a:lnTo>
                      <a:pt x="199" y="47"/>
                    </a:lnTo>
                    <a:lnTo>
                      <a:pt x="198" y="44"/>
                    </a:lnTo>
                    <a:lnTo>
                      <a:pt x="199" y="43"/>
                    </a:lnTo>
                    <a:lnTo>
                      <a:pt x="195" y="43"/>
                    </a:lnTo>
                    <a:lnTo>
                      <a:pt x="196" y="40"/>
                    </a:lnTo>
                    <a:lnTo>
                      <a:pt x="194" y="40"/>
                    </a:lnTo>
                    <a:lnTo>
                      <a:pt x="192" y="36"/>
                    </a:lnTo>
                    <a:lnTo>
                      <a:pt x="194" y="34"/>
                    </a:lnTo>
                    <a:lnTo>
                      <a:pt x="192" y="28"/>
                    </a:lnTo>
                    <a:lnTo>
                      <a:pt x="189" y="32"/>
                    </a:lnTo>
                    <a:lnTo>
                      <a:pt x="188" y="28"/>
                    </a:lnTo>
                    <a:lnTo>
                      <a:pt x="192" y="28"/>
                    </a:lnTo>
                    <a:lnTo>
                      <a:pt x="194" y="32"/>
                    </a:lnTo>
                    <a:lnTo>
                      <a:pt x="194" y="28"/>
                    </a:lnTo>
                    <a:lnTo>
                      <a:pt x="194" y="29"/>
                    </a:lnTo>
                    <a:lnTo>
                      <a:pt x="199" y="29"/>
                    </a:lnTo>
                    <a:lnTo>
                      <a:pt x="200" y="34"/>
                    </a:lnTo>
                    <a:lnTo>
                      <a:pt x="207" y="39"/>
                    </a:lnTo>
                    <a:lnTo>
                      <a:pt x="207" y="36"/>
                    </a:lnTo>
                    <a:lnTo>
                      <a:pt x="202" y="34"/>
                    </a:lnTo>
                    <a:lnTo>
                      <a:pt x="187" y="10"/>
                    </a:lnTo>
                    <a:lnTo>
                      <a:pt x="176" y="9"/>
                    </a:lnTo>
                    <a:lnTo>
                      <a:pt x="181" y="13"/>
                    </a:lnTo>
                    <a:lnTo>
                      <a:pt x="179" y="13"/>
                    </a:lnTo>
                    <a:lnTo>
                      <a:pt x="179" y="15"/>
                    </a:lnTo>
                    <a:lnTo>
                      <a:pt x="177" y="15"/>
                    </a:lnTo>
                    <a:lnTo>
                      <a:pt x="176" y="13"/>
                    </a:lnTo>
                    <a:lnTo>
                      <a:pt x="175" y="15"/>
                    </a:lnTo>
                    <a:lnTo>
                      <a:pt x="173" y="13"/>
                    </a:lnTo>
                    <a:lnTo>
                      <a:pt x="175" y="9"/>
                    </a:lnTo>
                    <a:lnTo>
                      <a:pt x="161" y="2"/>
                    </a:lnTo>
                    <a:lnTo>
                      <a:pt x="158" y="2"/>
                    </a:lnTo>
                    <a:lnTo>
                      <a:pt x="153" y="6"/>
                    </a:lnTo>
                    <a:lnTo>
                      <a:pt x="142" y="9"/>
                    </a:lnTo>
                    <a:lnTo>
                      <a:pt x="134" y="4"/>
                    </a:lnTo>
                    <a:lnTo>
                      <a:pt x="134" y="2"/>
                    </a:lnTo>
                    <a:lnTo>
                      <a:pt x="131" y="0"/>
                    </a:lnTo>
                    <a:lnTo>
                      <a:pt x="123" y="0"/>
                    </a:lnTo>
                    <a:lnTo>
                      <a:pt x="122" y="0"/>
                    </a:lnTo>
                    <a:lnTo>
                      <a:pt x="127" y="0"/>
                    </a:lnTo>
                    <a:lnTo>
                      <a:pt x="124" y="6"/>
                    </a:lnTo>
                    <a:lnTo>
                      <a:pt x="116" y="9"/>
                    </a:lnTo>
                    <a:lnTo>
                      <a:pt x="110" y="15"/>
                    </a:lnTo>
                    <a:lnTo>
                      <a:pt x="105" y="13"/>
                    </a:lnTo>
                    <a:lnTo>
                      <a:pt x="95" y="13"/>
                    </a:lnTo>
                    <a:lnTo>
                      <a:pt x="88" y="15"/>
                    </a:lnTo>
                    <a:lnTo>
                      <a:pt x="73" y="10"/>
                    </a:lnTo>
                    <a:lnTo>
                      <a:pt x="70" y="15"/>
                    </a:lnTo>
                    <a:lnTo>
                      <a:pt x="66" y="13"/>
                    </a:lnTo>
                    <a:lnTo>
                      <a:pt x="63" y="6"/>
                    </a:lnTo>
                    <a:lnTo>
                      <a:pt x="65" y="4"/>
                    </a:lnTo>
                    <a:lnTo>
                      <a:pt x="63" y="9"/>
                    </a:lnTo>
                    <a:lnTo>
                      <a:pt x="59" y="6"/>
                    </a:lnTo>
                    <a:lnTo>
                      <a:pt x="51" y="9"/>
                    </a:lnTo>
                    <a:lnTo>
                      <a:pt x="53" y="10"/>
                    </a:lnTo>
                    <a:lnTo>
                      <a:pt x="50" y="15"/>
                    </a:lnTo>
                    <a:lnTo>
                      <a:pt x="49" y="15"/>
                    </a:lnTo>
                    <a:lnTo>
                      <a:pt x="44" y="19"/>
                    </a:lnTo>
                    <a:lnTo>
                      <a:pt x="40" y="17"/>
                    </a:lnTo>
                    <a:lnTo>
                      <a:pt x="40" y="19"/>
                    </a:lnTo>
                    <a:lnTo>
                      <a:pt x="38" y="21"/>
                    </a:lnTo>
                    <a:lnTo>
                      <a:pt x="24" y="40"/>
                    </a:lnTo>
                    <a:lnTo>
                      <a:pt x="13" y="52"/>
                    </a:lnTo>
                    <a:lnTo>
                      <a:pt x="7" y="55"/>
                    </a:lnTo>
                    <a:lnTo>
                      <a:pt x="5" y="59"/>
                    </a:lnTo>
                    <a:lnTo>
                      <a:pt x="7" y="62"/>
                    </a:lnTo>
                    <a:lnTo>
                      <a:pt x="5" y="67"/>
                    </a:lnTo>
                    <a:lnTo>
                      <a:pt x="7" y="77"/>
                    </a:lnTo>
                    <a:lnTo>
                      <a:pt x="8" y="77"/>
                    </a:lnTo>
                    <a:lnTo>
                      <a:pt x="7" y="85"/>
                    </a:lnTo>
                    <a:lnTo>
                      <a:pt x="4" y="85"/>
                    </a:lnTo>
                    <a:lnTo>
                      <a:pt x="1" y="89"/>
                    </a:lnTo>
                    <a:lnTo>
                      <a:pt x="0" y="92"/>
                    </a:lnTo>
                    <a:lnTo>
                      <a:pt x="0" y="93"/>
                    </a:lnTo>
                    <a:lnTo>
                      <a:pt x="12" y="100"/>
                    </a:lnTo>
                    <a:lnTo>
                      <a:pt x="13" y="104"/>
                    </a:lnTo>
                    <a:lnTo>
                      <a:pt x="15" y="108"/>
                    </a:lnTo>
                    <a:lnTo>
                      <a:pt x="17" y="108"/>
                    </a:lnTo>
                    <a:lnTo>
                      <a:pt x="20" y="112"/>
                    </a:lnTo>
                    <a:lnTo>
                      <a:pt x="23" y="115"/>
                    </a:lnTo>
                    <a:lnTo>
                      <a:pt x="24" y="118"/>
                    </a:lnTo>
                    <a:lnTo>
                      <a:pt x="28" y="122"/>
                    </a:lnTo>
                    <a:lnTo>
                      <a:pt x="31" y="122"/>
                    </a:lnTo>
                    <a:lnTo>
                      <a:pt x="32" y="127"/>
                    </a:lnTo>
                    <a:lnTo>
                      <a:pt x="36" y="127"/>
                    </a:lnTo>
                    <a:lnTo>
                      <a:pt x="36" y="126"/>
                    </a:lnTo>
                    <a:lnTo>
                      <a:pt x="39" y="126"/>
                    </a:lnTo>
                    <a:lnTo>
                      <a:pt x="40" y="123"/>
                    </a:lnTo>
                    <a:lnTo>
                      <a:pt x="42" y="122"/>
                    </a:lnTo>
                    <a:lnTo>
                      <a:pt x="43" y="122"/>
                    </a:lnTo>
                    <a:lnTo>
                      <a:pt x="47" y="122"/>
                    </a:lnTo>
                    <a:lnTo>
                      <a:pt x="50" y="127"/>
                    </a:lnTo>
                    <a:lnTo>
                      <a:pt x="51" y="126"/>
                    </a:lnTo>
                    <a:lnTo>
                      <a:pt x="53" y="126"/>
                    </a:lnTo>
                    <a:lnTo>
                      <a:pt x="57" y="126"/>
                    </a:lnTo>
                    <a:lnTo>
                      <a:pt x="61" y="130"/>
                    </a:lnTo>
                    <a:lnTo>
                      <a:pt x="59" y="134"/>
                    </a:lnTo>
                    <a:lnTo>
                      <a:pt x="59" y="137"/>
                    </a:lnTo>
                    <a:lnTo>
                      <a:pt x="57" y="149"/>
                    </a:lnTo>
                    <a:lnTo>
                      <a:pt x="58" y="149"/>
                    </a:lnTo>
                    <a:lnTo>
                      <a:pt x="59" y="149"/>
                    </a:lnTo>
                    <a:lnTo>
                      <a:pt x="59" y="153"/>
                    </a:lnTo>
                    <a:lnTo>
                      <a:pt x="57" y="153"/>
                    </a:lnTo>
                    <a:lnTo>
                      <a:pt x="55" y="155"/>
                    </a:lnTo>
                    <a:lnTo>
                      <a:pt x="57" y="155"/>
                    </a:lnTo>
                    <a:lnTo>
                      <a:pt x="59" y="157"/>
                    </a:lnTo>
                    <a:lnTo>
                      <a:pt x="62" y="155"/>
                    </a:lnTo>
                    <a:lnTo>
                      <a:pt x="63" y="151"/>
                    </a:lnTo>
                    <a:lnTo>
                      <a:pt x="65" y="155"/>
                    </a:lnTo>
                    <a:lnTo>
                      <a:pt x="63" y="157"/>
                    </a:lnTo>
                    <a:lnTo>
                      <a:pt x="69" y="157"/>
                    </a:lnTo>
                    <a:lnTo>
                      <a:pt x="69" y="155"/>
                    </a:lnTo>
                    <a:lnTo>
                      <a:pt x="72" y="155"/>
                    </a:lnTo>
                    <a:lnTo>
                      <a:pt x="72" y="157"/>
                    </a:lnTo>
                    <a:lnTo>
                      <a:pt x="70" y="157"/>
                    </a:lnTo>
                    <a:lnTo>
                      <a:pt x="68" y="164"/>
                    </a:lnTo>
                    <a:lnTo>
                      <a:pt x="69" y="164"/>
                    </a:lnTo>
                    <a:lnTo>
                      <a:pt x="70" y="172"/>
                    </a:lnTo>
                    <a:lnTo>
                      <a:pt x="76" y="172"/>
                    </a:lnTo>
                    <a:lnTo>
                      <a:pt x="73" y="174"/>
                    </a:lnTo>
                    <a:lnTo>
                      <a:pt x="76" y="176"/>
                    </a:lnTo>
                    <a:lnTo>
                      <a:pt x="76" y="181"/>
                    </a:lnTo>
                    <a:lnTo>
                      <a:pt x="85" y="181"/>
                    </a:lnTo>
                    <a:lnTo>
                      <a:pt x="89" y="172"/>
                    </a:lnTo>
                    <a:lnTo>
                      <a:pt x="88" y="172"/>
                    </a:lnTo>
                    <a:lnTo>
                      <a:pt x="89" y="170"/>
                    </a:lnTo>
                    <a:lnTo>
                      <a:pt x="88" y="168"/>
                    </a:lnTo>
                    <a:lnTo>
                      <a:pt x="89" y="164"/>
                    </a:lnTo>
                    <a:lnTo>
                      <a:pt x="93" y="161"/>
                    </a:lnTo>
                    <a:lnTo>
                      <a:pt x="96" y="164"/>
                    </a:lnTo>
                    <a:lnTo>
                      <a:pt x="97" y="161"/>
                    </a:lnTo>
                    <a:lnTo>
                      <a:pt x="95" y="134"/>
                    </a:lnTo>
                    <a:lnTo>
                      <a:pt x="103" y="132"/>
                    </a:lnTo>
                    <a:lnTo>
                      <a:pt x="108" y="134"/>
                    </a:lnTo>
                    <a:lnTo>
                      <a:pt x="111" y="134"/>
                    </a:lnTo>
                    <a:lnTo>
                      <a:pt x="119" y="118"/>
                    </a:lnTo>
                    <a:lnTo>
                      <a:pt x="122" y="115"/>
                    </a:lnTo>
                    <a:lnTo>
                      <a:pt x="122" y="119"/>
                    </a:lnTo>
                    <a:lnTo>
                      <a:pt x="126" y="126"/>
                    </a:lnTo>
                    <a:lnTo>
                      <a:pt x="128" y="126"/>
                    </a:lnTo>
                    <a:lnTo>
                      <a:pt x="130" y="127"/>
                    </a:lnTo>
                    <a:lnTo>
                      <a:pt x="130" y="130"/>
                    </a:lnTo>
                    <a:lnTo>
                      <a:pt x="133" y="130"/>
                    </a:lnTo>
                    <a:lnTo>
                      <a:pt x="133" y="122"/>
                    </a:lnTo>
                    <a:lnTo>
                      <a:pt x="135" y="122"/>
                    </a:lnTo>
                    <a:lnTo>
                      <a:pt x="141" y="118"/>
                    </a:lnTo>
                    <a:lnTo>
                      <a:pt x="141" y="115"/>
                    </a:lnTo>
                    <a:lnTo>
                      <a:pt x="142" y="115"/>
                    </a:lnTo>
                    <a:lnTo>
                      <a:pt x="145" y="112"/>
                    </a:lnTo>
                    <a:lnTo>
                      <a:pt x="146" y="107"/>
                    </a:lnTo>
                    <a:lnTo>
                      <a:pt x="147" y="103"/>
                    </a:lnTo>
                    <a:lnTo>
                      <a:pt x="150" y="103"/>
                    </a:lnTo>
                    <a:lnTo>
                      <a:pt x="152" y="103"/>
                    </a:lnTo>
                    <a:lnTo>
                      <a:pt x="154" y="97"/>
                    </a:lnTo>
                    <a:lnTo>
                      <a:pt x="153" y="96"/>
                    </a:lnTo>
                    <a:lnTo>
                      <a:pt x="154" y="88"/>
                    </a:lnTo>
                    <a:lnTo>
                      <a:pt x="154" y="85"/>
                    </a:lnTo>
                    <a:lnTo>
                      <a:pt x="157" y="88"/>
                    </a:lnTo>
                    <a:lnTo>
                      <a:pt x="160" y="85"/>
                    </a:lnTo>
                    <a:lnTo>
                      <a:pt x="158" y="85"/>
                    </a:lnTo>
                    <a:lnTo>
                      <a:pt x="160" y="82"/>
                    </a:lnTo>
                    <a:lnTo>
                      <a:pt x="158" y="81"/>
                    </a:lnTo>
                    <a:lnTo>
                      <a:pt x="165" y="70"/>
                    </a:lnTo>
                    <a:lnTo>
                      <a:pt x="169" y="74"/>
                    </a:lnTo>
                    <a:lnTo>
                      <a:pt x="168" y="74"/>
                    </a:lnTo>
                    <a:lnTo>
                      <a:pt x="169" y="74"/>
                    </a:lnTo>
                    <a:lnTo>
                      <a:pt x="169" y="77"/>
                    </a:lnTo>
                    <a:lnTo>
                      <a:pt x="176" y="81"/>
                    </a:lnTo>
                    <a:lnTo>
                      <a:pt x="177" y="81"/>
                    </a:lnTo>
                    <a:lnTo>
                      <a:pt x="177" y="82"/>
                    </a:lnTo>
                    <a:lnTo>
                      <a:pt x="181" y="82"/>
                    </a:lnTo>
                    <a:lnTo>
                      <a:pt x="183" y="77"/>
                    </a:lnTo>
                    <a:lnTo>
                      <a:pt x="184" y="81"/>
                    </a:lnTo>
                    <a:lnTo>
                      <a:pt x="187" y="81"/>
                    </a:lnTo>
                    <a:lnTo>
                      <a:pt x="187" y="78"/>
                    </a:lnTo>
                    <a:lnTo>
                      <a:pt x="188" y="74"/>
                    </a:lnTo>
                    <a:lnTo>
                      <a:pt x="189" y="77"/>
                    </a:lnTo>
                    <a:lnTo>
                      <a:pt x="194" y="77"/>
                    </a:lnTo>
                    <a:lnTo>
                      <a:pt x="194" y="74"/>
                    </a:lnTo>
                    <a:lnTo>
                      <a:pt x="199" y="74"/>
                    </a:lnTo>
                    <a:lnTo>
                      <a:pt x="199" y="73"/>
                    </a:lnTo>
                    <a:lnTo>
                      <a:pt x="200" y="74"/>
                    </a:lnTo>
                    <a:lnTo>
                      <a:pt x="202" y="74"/>
                    </a:lnTo>
                    <a:lnTo>
                      <a:pt x="206" y="70"/>
                    </a:lnTo>
                    <a:lnTo>
                      <a:pt x="208" y="70"/>
                    </a:lnTo>
                    <a:lnTo>
                      <a:pt x="207" y="67"/>
                    </a:lnTo>
                    <a:lnTo>
                      <a:pt x="208" y="67"/>
                    </a:lnTo>
                    <a:lnTo>
                      <a:pt x="210" y="67"/>
                    </a:lnTo>
                    <a:lnTo>
                      <a:pt x="213" y="63"/>
                    </a:lnTo>
                    <a:lnTo>
                      <a:pt x="214" y="63"/>
                    </a:lnTo>
                    <a:lnTo>
                      <a:pt x="213" y="63"/>
                    </a:lnTo>
                    <a:lnTo>
                      <a:pt x="214" y="63"/>
                    </a:lnTo>
                    <a:lnTo>
                      <a:pt x="214" y="62"/>
                    </a:lnTo>
                    <a:lnTo>
                      <a:pt x="215" y="59"/>
                    </a:lnTo>
                    <a:lnTo>
                      <a:pt x="217" y="62"/>
                    </a:lnTo>
                    <a:lnTo>
                      <a:pt x="218" y="59"/>
                    </a:lnTo>
                    <a:lnTo>
                      <a:pt x="219" y="59"/>
                    </a:lnTo>
                    <a:lnTo>
                      <a:pt x="221" y="59"/>
                    </a:lnTo>
                    <a:lnTo>
                      <a:pt x="229" y="59"/>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49" name="Freeform 333"/>
              <p:cNvSpPr>
                <a:spLocks/>
              </p:cNvSpPr>
              <p:nvPr/>
            </p:nvSpPr>
            <p:spPr bwMode="auto">
              <a:xfrm>
                <a:off x="1600" y="2460"/>
                <a:ext cx="56" cy="86"/>
              </a:xfrm>
              <a:custGeom>
                <a:avLst/>
                <a:gdLst/>
                <a:ahLst/>
                <a:cxnLst>
                  <a:cxn ang="0">
                    <a:pos x="28" y="113"/>
                  </a:cxn>
                  <a:cxn ang="0">
                    <a:pos x="27" y="109"/>
                  </a:cxn>
                  <a:cxn ang="0">
                    <a:pos x="35" y="105"/>
                  </a:cxn>
                  <a:cxn ang="0">
                    <a:pos x="34" y="75"/>
                  </a:cxn>
                  <a:cxn ang="0">
                    <a:pos x="50" y="75"/>
                  </a:cxn>
                  <a:cxn ang="0">
                    <a:pos x="61" y="60"/>
                  </a:cxn>
                  <a:cxn ang="0">
                    <a:pos x="69" y="68"/>
                  </a:cxn>
                  <a:cxn ang="0">
                    <a:pos x="72" y="68"/>
                  </a:cxn>
                  <a:cxn ang="0">
                    <a:pos x="74" y="63"/>
                  </a:cxn>
                  <a:cxn ang="0">
                    <a:pos x="81" y="56"/>
                  </a:cxn>
                  <a:cxn ang="0">
                    <a:pos x="86" y="44"/>
                  </a:cxn>
                  <a:cxn ang="0">
                    <a:pos x="93" y="38"/>
                  </a:cxn>
                  <a:cxn ang="0">
                    <a:pos x="93" y="26"/>
                  </a:cxn>
                  <a:cxn ang="0">
                    <a:pos x="97" y="23"/>
                  </a:cxn>
                  <a:cxn ang="0">
                    <a:pos x="99" y="19"/>
                  </a:cxn>
                  <a:cxn ang="0">
                    <a:pos x="107" y="15"/>
                  </a:cxn>
                  <a:cxn ang="0">
                    <a:pos x="115" y="22"/>
                  </a:cxn>
                  <a:cxn ang="0">
                    <a:pos x="122" y="18"/>
                  </a:cxn>
                  <a:cxn ang="0">
                    <a:pos x="126" y="19"/>
                  </a:cxn>
                  <a:cxn ang="0">
                    <a:pos x="133" y="18"/>
                  </a:cxn>
                  <a:cxn ang="0">
                    <a:pos x="138" y="14"/>
                  </a:cxn>
                  <a:cxn ang="0">
                    <a:pos x="145" y="11"/>
                  </a:cxn>
                  <a:cxn ang="0">
                    <a:pos x="147" y="8"/>
                  </a:cxn>
                  <a:cxn ang="0">
                    <a:pos x="153" y="4"/>
                  </a:cxn>
                  <a:cxn ang="0">
                    <a:pos x="153" y="3"/>
                  </a:cxn>
                  <a:cxn ang="0">
                    <a:pos x="157" y="0"/>
                  </a:cxn>
                  <a:cxn ang="0">
                    <a:pos x="166" y="0"/>
                  </a:cxn>
                  <a:cxn ang="0">
                    <a:pos x="160" y="14"/>
                  </a:cxn>
                  <a:cxn ang="0">
                    <a:pos x="157" y="14"/>
                  </a:cxn>
                  <a:cxn ang="0">
                    <a:pos x="160" y="18"/>
                  </a:cxn>
                  <a:cxn ang="0">
                    <a:pos x="161" y="15"/>
                  </a:cxn>
                  <a:cxn ang="0">
                    <a:pos x="157" y="64"/>
                  </a:cxn>
                  <a:cxn ang="0">
                    <a:pos x="154" y="126"/>
                  </a:cxn>
                  <a:cxn ang="0">
                    <a:pos x="149" y="157"/>
                  </a:cxn>
                  <a:cxn ang="0">
                    <a:pos x="152" y="145"/>
                  </a:cxn>
                  <a:cxn ang="0">
                    <a:pos x="150" y="130"/>
                  </a:cxn>
                  <a:cxn ang="0">
                    <a:pos x="145" y="147"/>
                  </a:cxn>
                  <a:cxn ang="0">
                    <a:pos x="146" y="160"/>
                  </a:cxn>
                  <a:cxn ang="0">
                    <a:pos x="147" y="157"/>
                  </a:cxn>
                  <a:cxn ang="0">
                    <a:pos x="147" y="181"/>
                  </a:cxn>
                  <a:cxn ang="0">
                    <a:pos x="147" y="172"/>
                  </a:cxn>
                  <a:cxn ang="0">
                    <a:pos x="145" y="179"/>
                  </a:cxn>
                  <a:cxn ang="0">
                    <a:pos x="145" y="191"/>
                  </a:cxn>
                  <a:cxn ang="0">
                    <a:pos x="147" y="187"/>
                  </a:cxn>
                  <a:cxn ang="0">
                    <a:pos x="143" y="213"/>
                  </a:cxn>
                  <a:cxn ang="0">
                    <a:pos x="141" y="228"/>
                  </a:cxn>
                  <a:cxn ang="0">
                    <a:pos x="147" y="250"/>
                  </a:cxn>
                  <a:cxn ang="0">
                    <a:pos x="134" y="251"/>
                  </a:cxn>
                  <a:cxn ang="0">
                    <a:pos x="131" y="251"/>
                  </a:cxn>
                  <a:cxn ang="0">
                    <a:pos x="128" y="250"/>
                  </a:cxn>
                  <a:cxn ang="0">
                    <a:pos x="123" y="239"/>
                  </a:cxn>
                  <a:cxn ang="0">
                    <a:pos x="118" y="239"/>
                  </a:cxn>
                  <a:cxn ang="0">
                    <a:pos x="111" y="235"/>
                  </a:cxn>
                  <a:cxn ang="0">
                    <a:pos x="80" y="228"/>
                  </a:cxn>
                  <a:cxn ang="0">
                    <a:pos x="73" y="235"/>
                  </a:cxn>
                  <a:cxn ang="0">
                    <a:pos x="49" y="202"/>
                  </a:cxn>
                  <a:cxn ang="0">
                    <a:pos x="34" y="166"/>
                  </a:cxn>
                  <a:cxn ang="0">
                    <a:pos x="19" y="149"/>
                  </a:cxn>
                  <a:cxn ang="0">
                    <a:pos x="8" y="134"/>
                  </a:cxn>
                  <a:cxn ang="0">
                    <a:pos x="1" y="122"/>
                  </a:cxn>
                  <a:cxn ang="0">
                    <a:pos x="8" y="122"/>
                  </a:cxn>
                  <a:cxn ang="0">
                    <a:pos x="13" y="124"/>
                  </a:cxn>
                </a:cxnLst>
                <a:rect l="0" t="0" r="r" b="b"/>
                <a:pathLst>
                  <a:path w="166" h="258">
                    <a:moveTo>
                      <a:pt x="13" y="122"/>
                    </a:moveTo>
                    <a:lnTo>
                      <a:pt x="24" y="122"/>
                    </a:lnTo>
                    <a:lnTo>
                      <a:pt x="28" y="113"/>
                    </a:lnTo>
                    <a:lnTo>
                      <a:pt x="27" y="113"/>
                    </a:lnTo>
                    <a:lnTo>
                      <a:pt x="28" y="111"/>
                    </a:lnTo>
                    <a:lnTo>
                      <a:pt x="27" y="109"/>
                    </a:lnTo>
                    <a:lnTo>
                      <a:pt x="28" y="105"/>
                    </a:lnTo>
                    <a:lnTo>
                      <a:pt x="32" y="102"/>
                    </a:lnTo>
                    <a:lnTo>
                      <a:pt x="35" y="105"/>
                    </a:lnTo>
                    <a:lnTo>
                      <a:pt x="36" y="102"/>
                    </a:lnTo>
                    <a:lnTo>
                      <a:pt x="35" y="96"/>
                    </a:lnTo>
                    <a:lnTo>
                      <a:pt x="34" y="75"/>
                    </a:lnTo>
                    <a:lnTo>
                      <a:pt x="42" y="73"/>
                    </a:lnTo>
                    <a:lnTo>
                      <a:pt x="47" y="75"/>
                    </a:lnTo>
                    <a:lnTo>
                      <a:pt x="50" y="75"/>
                    </a:lnTo>
                    <a:lnTo>
                      <a:pt x="57" y="59"/>
                    </a:lnTo>
                    <a:lnTo>
                      <a:pt x="61" y="56"/>
                    </a:lnTo>
                    <a:lnTo>
                      <a:pt x="61" y="60"/>
                    </a:lnTo>
                    <a:lnTo>
                      <a:pt x="65" y="64"/>
                    </a:lnTo>
                    <a:lnTo>
                      <a:pt x="67" y="64"/>
                    </a:lnTo>
                    <a:lnTo>
                      <a:pt x="69" y="68"/>
                    </a:lnTo>
                    <a:lnTo>
                      <a:pt x="69" y="71"/>
                    </a:lnTo>
                    <a:lnTo>
                      <a:pt x="72" y="71"/>
                    </a:lnTo>
                    <a:lnTo>
                      <a:pt x="72" y="68"/>
                    </a:lnTo>
                    <a:lnTo>
                      <a:pt x="70" y="67"/>
                    </a:lnTo>
                    <a:lnTo>
                      <a:pt x="72" y="63"/>
                    </a:lnTo>
                    <a:lnTo>
                      <a:pt x="74" y="63"/>
                    </a:lnTo>
                    <a:lnTo>
                      <a:pt x="80" y="59"/>
                    </a:lnTo>
                    <a:lnTo>
                      <a:pt x="80" y="56"/>
                    </a:lnTo>
                    <a:lnTo>
                      <a:pt x="81" y="56"/>
                    </a:lnTo>
                    <a:lnTo>
                      <a:pt x="84" y="53"/>
                    </a:lnTo>
                    <a:lnTo>
                      <a:pt x="85" y="48"/>
                    </a:lnTo>
                    <a:lnTo>
                      <a:pt x="86" y="44"/>
                    </a:lnTo>
                    <a:lnTo>
                      <a:pt x="89" y="44"/>
                    </a:lnTo>
                    <a:lnTo>
                      <a:pt x="91" y="44"/>
                    </a:lnTo>
                    <a:lnTo>
                      <a:pt x="93" y="38"/>
                    </a:lnTo>
                    <a:lnTo>
                      <a:pt x="91" y="37"/>
                    </a:lnTo>
                    <a:lnTo>
                      <a:pt x="93" y="29"/>
                    </a:lnTo>
                    <a:lnTo>
                      <a:pt x="93" y="26"/>
                    </a:lnTo>
                    <a:lnTo>
                      <a:pt x="97" y="26"/>
                    </a:lnTo>
                    <a:lnTo>
                      <a:pt x="99" y="23"/>
                    </a:lnTo>
                    <a:lnTo>
                      <a:pt x="97" y="23"/>
                    </a:lnTo>
                    <a:lnTo>
                      <a:pt x="99" y="22"/>
                    </a:lnTo>
                    <a:lnTo>
                      <a:pt x="97" y="22"/>
                    </a:lnTo>
                    <a:lnTo>
                      <a:pt x="99" y="19"/>
                    </a:lnTo>
                    <a:lnTo>
                      <a:pt x="104" y="11"/>
                    </a:lnTo>
                    <a:lnTo>
                      <a:pt x="108" y="15"/>
                    </a:lnTo>
                    <a:lnTo>
                      <a:pt x="107" y="15"/>
                    </a:lnTo>
                    <a:lnTo>
                      <a:pt x="108" y="15"/>
                    </a:lnTo>
                    <a:lnTo>
                      <a:pt x="108" y="18"/>
                    </a:lnTo>
                    <a:lnTo>
                      <a:pt x="115" y="22"/>
                    </a:lnTo>
                    <a:lnTo>
                      <a:pt x="116" y="22"/>
                    </a:lnTo>
                    <a:lnTo>
                      <a:pt x="120" y="22"/>
                    </a:lnTo>
                    <a:lnTo>
                      <a:pt x="122" y="18"/>
                    </a:lnTo>
                    <a:lnTo>
                      <a:pt x="123" y="22"/>
                    </a:lnTo>
                    <a:lnTo>
                      <a:pt x="126" y="22"/>
                    </a:lnTo>
                    <a:lnTo>
                      <a:pt x="126" y="19"/>
                    </a:lnTo>
                    <a:lnTo>
                      <a:pt x="127" y="15"/>
                    </a:lnTo>
                    <a:lnTo>
                      <a:pt x="128" y="18"/>
                    </a:lnTo>
                    <a:lnTo>
                      <a:pt x="133" y="18"/>
                    </a:lnTo>
                    <a:lnTo>
                      <a:pt x="133" y="15"/>
                    </a:lnTo>
                    <a:lnTo>
                      <a:pt x="138" y="15"/>
                    </a:lnTo>
                    <a:lnTo>
                      <a:pt x="138" y="14"/>
                    </a:lnTo>
                    <a:lnTo>
                      <a:pt x="139" y="15"/>
                    </a:lnTo>
                    <a:lnTo>
                      <a:pt x="141" y="15"/>
                    </a:lnTo>
                    <a:lnTo>
                      <a:pt x="145" y="11"/>
                    </a:lnTo>
                    <a:lnTo>
                      <a:pt x="147" y="11"/>
                    </a:lnTo>
                    <a:lnTo>
                      <a:pt x="146" y="8"/>
                    </a:lnTo>
                    <a:lnTo>
                      <a:pt x="147" y="8"/>
                    </a:lnTo>
                    <a:lnTo>
                      <a:pt x="149" y="8"/>
                    </a:lnTo>
                    <a:lnTo>
                      <a:pt x="152" y="4"/>
                    </a:lnTo>
                    <a:lnTo>
                      <a:pt x="153" y="4"/>
                    </a:lnTo>
                    <a:lnTo>
                      <a:pt x="152" y="4"/>
                    </a:lnTo>
                    <a:lnTo>
                      <a:pt x="153" y="4"/>
                    </a:lnTo>
                    <a:lnTo>
                      <a:pt x="153" y="3"/>
                    </a:lnTo>
                    <a:lnTo>
                      <a:pt x="154" y="0"/>
                    </a:lnTo>
                    <a:lnTo>
                      <a:pt x="156" y="3"/>
                    </a:lnTo>
                    <a:lnTo>
                      <a:pt x="157" y="0"/>
                    </a:lnTo>
                    <a:lnTo>
                      <a:pt x="158" y="0"/>
                    </a:lnTo>
                    <a:lnTo>
                      <a:pt x="160" y="0"/>
                    </a:lnTo>
                    <a:lnTo>
                      <a:pt x="166" y="0"/>
                    </a:lnTo>
                    <a:lnTo>
                      <a:pt x="165" y="3"/>
                    </a:lnTo>
                    <a:lnTo>
                      <a:pt x="161" y="14"/>
                    </a:lnTo>
                    <a:lnTo>
                      <a:pt x="160" y="14"/>
                    </a:lnTo>
                    <a:lnTo>
                      <a:pt x="162" y="11"/>
                    </a:lnTo>
                    <a:lnTo>
                      <a:pt x="161" y="7"/>
                    </a:lnTo>
                    <a:lnTo>
                      <a:pt x="157" y="14"/>
                    </a:lnTo>
                    <a:lnTo>
                      <a:pt x="158" y="14"/>
                    </a:lnTo>
                    <a:lnTo>
                      <a:pt x="158" y="15"/>
                    </a:lnTo>
                    <a:lnTo>
                      <a:pt x="160" y="18"/>
                    </a:lnTo>
                    <a:lnTo>
                      <a:pt x="161" y="15"/>
                    </a:lnTo>
                    <a:lnTo>
                      <a:pt x="160" y="15"/>
                    </a:lnTo>
                    <a:lnTo>
                      <a:pt x="161" y="15"/>
                    </a:lnTo>
                    <a:lnTo>
                      <a:pt x="165" y="41"/>
                    </a:lnTo>
                    <a:lnTo>
                      <a:pt x="160" y="59"/>
                    </a:lnTo>
                    <a:lnTo>
                      <a:pt x="157" y="64"/>
                    </a:lnTo>
                    <a:lnTo>
                      <a:pt x="152" y="92"/>
                    </a:lnTo>
                    <a:lnTo>
                      <a:pt x="152" y="107"/>
                    </a:lnTo>
                    <a:lnTo>
                      <a:pt x="154" y="126"/>
                    </a:lnTo>
                    <a:lnTo>
                      <a:pt x="153" y="143"/>
                    </a:lnTo>
                    <a:lnTo>
                      <a:pt x="154" y="156"/>
                    </a:lnTo>
                    <a:lnTo>
                      <a:pt x="149" y="157"/>
                    </a:lnTo>
                    <a:lnTo>
                      <a:pt x="150" y="153"/>
                    </a:lnTo>
                    <a:lnTo>
                      <a:pt x="149" y="145"/>
                    </a:lnTo>
                    <a:lnTo>
                      <a:pt x="152" y="145"/>
                    </a:lnTo>
                    <a:lnTo>
                      <a:pt x="152" y="134"/>
                    </a:lnTo>
                    <a:lnTo>
                      <a:pt x="153" y="134"/>
                    </a:lnTo>
                    <a:lnTo>
                      <a:pt x="150" y="130"/>
                    </a:lnTo>
                    <a:lnTo>
                      <a:pt x="147" y="132"/>
                    </a:lnTo>
                    <a:lnTo>
                      <a:pt x="150" y="143"/>
                    </a:lnTo>
                    <a:lnTo>
                      <a:pt x="145" y="147"/>
                    </a:lnTo>
                    <a:lnTo>
                      <a:pt x="143" y="152"/>
                    </a:lnTo>
                    <a:lnTo>
                      <a:pt x="146" y="152"/>
                    </a:lnTo>
                    <a:lnTo>
                      <a:pt x="146" y="160"/>
                    </a:lnTo>
                    <a:lnTo>
                      <a:pt x="147" y="157"/>
                    </a:lnTo>
                    <a:lnTo>
                      <a:pt x="147" y="162"/>
                    </a:lnTo>
                    <a:lnTo>
                      <a:pt x="147" y="157"/>
                    </a:lnTo>
                    <a:lnTo>
                      <a:pt x="149" y="160"/>
                    </a:lnTo>
                    <a:lnTo>
                      <a:pt x="147" y="171"/>
                    </a:lnTo>
                    <a:lnTo>
                      <a:pt x="147" y="181"/>
                    </a:lnTo>
                    <a:lnTo>
                      <a:pt x="146" y="168"/>
                    </a:lnTo>
                    <a:lnTo>
                      <a:pt x="143" y="168"/>
                    </a:lnTo>
                    <a:lnTo>
                      <a:pt x="147" y="172"/>
                    </a:lnTo>
                    <a:lnTo>
                      <a:pt x="146" y="176"/>
                    </a:lnTo>
                    <a:lnTo>
                      <a:pt x="143" y="176"/>
                    </a:lnTo>
                    <a:lnTo>
                      <a:pt x="145" y="179"/>
                    </a:lnTo>
                    <a:lnTo>
                      <a:pt x="145" y="183"/>
                    </a:lnTo>
                    <a:lnTo>
                      <a:pt x="142" y="187"/>
                    </a:lnTo>
                    <a:lnTo>
                      <a:pt x="145" y="191"/>
                    </a:lnTo>
                    <a:lnTo>
                      <a:pt x="146" y="191"/>
                    </a:lnTo>
                    <a:lnTo>
                      <a:pt x="146" y="187"/>
                    </a:lnTo>
                    <a:lnTo>
                      <a:pt x="147" y="187"/>
                    </a:lnTo>
                    <a:lnTo>
                      <a:pt x="147" y="202"/>
                    </a:lnTo>
                    <a:lnTo>
                      <a:pt x="145" y="206"/>
                    </a:lnTo>
                    <a:lnTo>
                      <a:pt x="143" y="213"/>
                    </a:lnTo>
                    <a:lnTo>
                      <a:pt x="142" y="213"/>
                    </a:lnTo>
                    <a:lnTo>
                      <a:pt x="141" y="220"/>
                    </a:lnTo>
                    <a:lnTo>
                      <a:pt x="141" y="228"/>
                    </a:lnTo>
                    <a:lnTo>
                      <a:pt x="146" y="243"/>
                    </a:lnTo>
                    <a:lnTo>
                      <a:pt x="147" y="243"/>
                    </a:lnTo>
                    <a:lnTo>
                      <a:pt x="147" y="250"/>
                    </a:lnTo>
                    <a:lnTo>
                      <a:pt x="138" y="258"/>
                    </a:lnTo>
                    <a:lnTo>
                      <a:pt x="135" y="251"/>
                    </a:lnTo>
                    <a:lnTo>
                      <a:pt x="134" y="251"/>
                    </a:lnTo>
                    <a:lnTo>
                      <a:pt x="133" y="254"/>
                    </a:lnTo>
                    <a:lnTo>
                      <a:pt x="131" y="254"/>
                    </a:lnTo>
                    <a:lnTo>
                      <a:pt x="131" y="251"/>
                    </a:lnTo>
                    <a:lnTo>
                      <a:pt x="128" y="251"/>
                    </a:lnTo>
                    <a:lnTo>
                      <a:pt x="127" y="250"/>
                    </a:lnTo>
                    <a:lnTo>
                      <a:pt x="128" y="250"/>
                    </a:lnTo>
                    <a:lnTo>
                      <a:pt x="127" y="247"/>
                    </a:lnTo>
                    <a:lnTo>
                      <a:pt x="123" y="240"/>
                    </a:lnTo>
                    <a:lnTo>
                      <a:pt x="123" y="239"/>
                    </a:lnTo>
                    <a:lnTo>
                      <a:pt x="122" y="240"/>
                    </a:lnTo>
                    <a:lnTo>
                      <a:pt x="119" y="240"/>
                    </a:lnTo>
                    <a:lnTo>
                      <a:pt x="118" y="239"/>
                    </a:lnTo>
                    <a:lnTo>
                      <a:pt x="115" y="236"/>
                    </a:lnTo>
                    <a:lnTo>
                      <a:pt x="114" y="236"/>
                    </a:lnTo>
                    <a:lnTo>
                      <a:pt x="111" y="235"/>
                    </a:lnTo>
                    <a:lnTo>
                      <a:pt x="101" y="243"/>
                    </a:lnTo>
                    <a:lnTo>
                      <a:pt x="85" y="232"/>
                    </a:lnTo>
                    <a:lnTo>
                      <a:pt x="80" y="228"/>
                    </a:lnTo>
                    <a:lnTo>
                      <a:pt x="78" y="225"/>
                    </a:lnTo>
                    <a:lnTo>
                      <a:pt x="76" y="225"/>
                    </a:lnTo>
                    <a:lnTo>
                      <a:pt x="73" y="235"/>
                    </a:lnTo>
                    <a:lnTo>
                      <a:pt x="70" y="232"/>
                    </a:lnTo>
                    <a:lnTo>
                      <a:pt x="65" y="221"/>
                    </a:lnTo>
                    <a:lnTo>
                      <a:pt x="49" y="202"/>
                    </a:lnTo>
                    <a:lnTo>
                      <a:pt x="49" y="198"/>
                    </a:lnTo>
                    <a:lnTo>
                      <a:pt x="43" y="194"/>
                    </a:lnTo>
                    <a:lnTo>
                      <a:pt x="34" y="166"/>
                    </a:lnTo>
                    <a:lnTo>
                      <a:pt x="19" y="153"/>
                    </a:lnTo>
                    <a:lnTo>
                      <a:pt x="21" y="153"/>
                    </a:lnTo>
                    <a:lnTo>
                      <a:pt x="19" y="149"/>
                    </a:lnTo>
                    <a:lnTo>
                      <a:pt x="19" y="152"/>
                    </a:lnTo>
                    <a:lnTo>
                      <a:pt x="13" y="143"/>
                    </a:lnTo>
                    <a:lnTo>
                      <a:pt x="8" y="134"/>
                    </a:lnTo>
                    <a:lnTo>
                      <a:pt x="8" y="132"/>
                    </a:lnTo>
                    <a:lnTo>
                      <a:pt x="0" y="126"/>
                    </a:lnTo>
                    <a:lnTo>
                      <a:pt x="1" y="122"/>
                    </a:lnTo>
                    <a:lnTo>
                      <a:pt x="4" y="115"/>
                    </a:lnTo>
                    <a:lnTo>
                      <a:pt x="4" y="117"/>
                    </a:lnTo>
                    <a:lnTo>
                      <a:pt x="8" y="122"/>
                    </a:lnTo>
                    <a:lnTo>
                      <a:pt x="8" y="124"/>
                    </a:lnTo>
                    <a:lnTo>
                      <a:pt x="12" y="126"/>
                    </a:lnTo>
                    <a:lnTo>
                      <a:pt x="13" y="124"/>
                    </a:lnTo>
                    <a:lnTo>
                      <a:pt x="12" y="124"/>
                    </a:lnTo>
                    <a:lnTo>
                      <a:pt x="13" y="12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48" name="Freeform 332"/>
              <p:cNvSpPr>
                <a:spLocks noEditPoints="1"/>
              </p:cNvSpPr>
              <p:nvPr/>
            </p:nvSpPr>
            <p:spPr bwMode="auto">
              <a:xfrm>
                <a:off x="1678" y="2374"/>
                <a:ext cx="5" cy="5"/>
              </a:xfrm>
              <a:custGeom>
                <a:avLst/>
                <a:gdLst/>
                <a:ahLst/>
                <a:cxnLst>
                  <a:cxn ang="0">
                    <a:pos x="15" y="0"/>
                  </a:cxn>
                  <a:cxn ang="0">
                    <a:pos x="13" y="0"/>
                  </a:cxn>
                  <a:cxn ang="0">
                    <a:pos x="13" y="2"/>
                  </a:cxn>
                  <a:cxn ang="0">
                    <a:pos x="15" y="0"/>
                  </a:cxn>
                  <a:cxn ang="0">
                    <a:pos x="0" y="11"/>
                  </a:cxn>
                  <a:cxn ang="0">
                    <a:pos x="1" y="13"/>
                  </a:cxn>
                  <a:cxn ang="0">
                    <a:pos x="8" y="9"/>
                  </a:cxn>
                  <a:cxn ang="0">
                    <a:pos x="3" y="9"/>
                  </a:cxn>
                  <a:cxn ang="0">
                    <a:pos x="1" y="7"/>
                  </a:cxn>
                  <a:cxn ang="0">
                    <a:pos x="0" y="11"/>
                  </a:cxn>
                </a:cxnLst>
                <a:rect l="0" t="0" r="r" b="b"/>
                <a:pathLst>
                  <a:path w="15" h="13">
                    <a:moveTo>
                      <a:pt x="15" y="0"/>
                    </a:moveTo>
                    <a:lnTo>
                      <a:pt x="13" y="0"/>
                    </a:lnTo>
                    <a:lnTo>
                      <a:pt x="13" y="2"/>
                    </a:lnTo>
                    <a:lnTo>
                      <a:pt x="15" y="0"/>
                    </a:lnTo>
                    <a:close/>
                    <a:moveTo>
                      <a:pt x="0" y="11"/>
                    </a:moveTo>
                    <a:lnTo>
                      <a:pt x="1" y="13"/>
                    </a:lnTo>
                    <a:lnTo>
                      <a:pt x="8" y="9"/>
                    </a:lnTo>
                    <a:lnTo>
                      <a:pt x="3" y="9"/>
                    </a:lnTo>
                    <a:lnTo>
                      <a:pt x="1" y="7"/>
                    </a:lnTo>
                    <a:lnTo>
                      <a:pt x="0"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47" name="Freeform 331"/>
              <p:cNvSpPr>
                <a:spLocks/>
              </p:cNvSpPr>
              <p:nvPr/>
            </p:nvSpPr>
            <p:spPr bwMode="auto">
              <a:xfrm>
                <a:off x="1682" y="2374"/>
                <a:ext cx="1" cy="1"/>
              </a:xfrm>
              <a:custGeom>
                <a:avLst/>
                <a:gdLst/>
                <a:ahLst/>
                <a:cxnLst>
                  <a:cxn ang="0">
                    <a:pos x="2" y="0"/>
                  </a:cxn>
                  <a:cxn ang="0">
                    <a:pos x="0" y="0"/>
                  </a:cxn>
                  <a:cxn ang="0">
                    <a:pos x="0" y="2"/>
                  </a:cxn>
                  <a:cxn ang="0">
                    <a:pos x="2" y="0"/>
                  </a:cxn>
                </a:cxnLst>
                <a:rect l="0" t="0" r="r" b="b"/>
                <a:pathLst>
                  <a:path w="2" h="2">
                    <a:moveTo>
                      <a:pt x="2" y="0"/>
                    </a:moveTo>
                    <a:lnTo>
                      <a:pt x="0" y="0"/>
                    </a:lnTo>
                    <a:lnTo>
                      <a:pt x="0" y="2"/>
                    </a:lnTo>
                    <a:lnTo>
                      <a:pt x="2"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46" name="Freeform 330"/>
              <p:cNvSpPr>
                <a:spLocks/>
              </p:cNvSpPr>
              <p:nvPr/>
            </p:nvSpPr>
            <p:spPr bwMode="auto">
              <a:xfrm>
                <a:off x="1678" y="2377"/>
                <a:ext cx="3" cy="2"/>
              </a:xfrm>
              <a:custGeom>
                <a:avLst/>
                <a:gdLst/>
                <a:ahLst/>
                <a:cxnLst>
                  <a:cxn ang="0">
                    <a:pos x="0" y="4"/>
                  </a:cxn>
                  <a:cxn ang="0">
                    <a:pos x="1" y="6"/>
                  </a:cxn>
                  <a:cxn ang="0">
                    <a:pos x="8" y="2"/>
                  </a:cxn>
                  <a:cxn ang="0">
                    <a:pos x="3" y="2"/>
                  </a:cxn>
                  <a:cxn ang="0">
                    <a:pos x="1" y="0"/>
                  </a:cxn>
                  <a:cxn ang="0">
                    <a:pos x="0" y="4"/>
                  </a:cxn>
                </a:cxnLst>
                <a:rect l="0" t="0" r="r" b="b"/>
                <a:pathLst>
                  <a:path w="8" h="6">
                    <a:moveTo>
                      <a:pt x="0" y="4"/>
                    </a:moveTo>
                    <a:lnTo>
                      <a:pt x="1" y="6"/>
                    </a:lnTo>
                    <a:lnTo>
                      <a:pt x="8" y="2"/>
                    </a:lnTo>
                    <a:lnTo>
                      <a:pt x="3" y="2"/>
                    </a:lnTo>
                    <a:lnTo>
                      <a:pt x="1" y="0"/>
                    </a:lnTo>
                    <a:lnTo>
                      <a:pt x="0" y="4"/>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45" name="Freeform 329"/>
              <p:cNvSpPr>
                <a:spLocks noEditPoints="1"/>
              </p:cNvSpPr>
              <p:nvPr/>
            </p:nvSpPr>
            <p:spPr bwMode="auto">
              <a:xfrm>
                <a:off x="1657" y="2567"/>
                <a:ext cx="72" cy="48"/>
              </a:xfrm>
              <a:custGeom>
                <a:avLst/>
                <a:gdLst/>
                <a:ahLst/>
                <a:cxnLst>
                  <a:cxn ang="0">
                    <a:pos x="76" y="47"/>
                  </a:cxn>
                  <a:cxn ang="0">
                    <a:pos x="45" y="30"/>
                  </a:cxn>
                  <a:cxn ang="0">
                    <a:pos x="42" y="38"/>
                  </a:cxn>
                  <a:cxn ang="0">
                    <a:pos x="29" y="28"/>
                  </a:cxn>
                  <a:cxn ang="0">
                    <a:pos x="30" y="23"/>
                  </a:cxn>
                  <a:cxn ang="0">
                    <a:pos x="26" y="17"/>
                  </a:cxn>
                  <a:cxn ang="0">
                    <a:pos x="17" y="7"/>
                  </a:cxn>
                  <a:cxn ang="0">
                    <a:pos x="5" y="9"/>
                  </a:cxn>
                  <a:cxn ang="0">
                    <a:pos x="7" y="47"/>
                  </a:cxn>
                  <a:cxn ang="0">
                    <a:pos x="3" y="82"/>
                  </a:cxn>
                  <a:cxn ang="0">
                    <a:pos x="14" y="76"/>
                  </a:cxn>
                  <a:cxn ang="0">
                    <a:pos x="26" y="76"/>
                  </a:cxn>
                  <a:cxn ang="0">
                    <a:pos x="33" y="87"/>
                  </a:cxn>
                  <a:cxn ang="0">
                    <a:pos x="41" y="83"/>
                  </a:cxn>
                  <a:cxn ang="0">
                    <a:pos x="51" y="94"/>
                  </a:cxn>
                  <a:cxn ang="0">
                    <a:pos x="53" y="102"/>
                  </a:cxn>
                  <a:cxn ang="0">
                    <a:pos x="68" y="120"/>
                  </a:cxn>
                  <a:cxn ang="0">
                    <a:pos x="72" y="106"/>
                  </a:cxn>
                  <a:cxn ang="0">
                    <a:pos x="74" y="116"/>
                  </a:cxn>
                  <a:cxn ang="0">
                    <a:pos x="79" y="140"/>
                  </a:cxn>
                  <a:cxn ang="0">
                    <a:pos x="112" y="131"/>
                  </a:cxn>
                  <a:cxn ang="0">
                    <a:pos x="95" y="91"/>
                  </a:cxn>
                  <a:cxn ang="0">
                    <a:pos x="121" y="61"/>
                  </a:cxn>
                  <a:cxn ang="0">
                    <a:pos x="125" y="42"/>
                  </a:cxn>
                  <a:cxn ang="0">
                    <a:pos x="116" y="30"/>
                  </a:cxn>
                  <a:cxn ang="0">
                    <a:pos x="113" y="34"/>
                  </a:cxn>
                  <a:cxn ang="0">
                    <a:pos x="118" y="15"/>
                  </a:cxn>
                  <a:cxn ang="0">
                    <a:pos x="131" y="3"/>
                  </a:cxn>
                  <a:cxn ang="0">
                    <a:pos x="148" y="11"/>
                  </a:cxn>
                  <a:cxn ang="0">
                    <a:pos x="179" y="19"/>
                  </a:cxn>
                  <a:cxn ang="0">
                    <a:pos x="196" y="41"/>
                  </a:cxn>
                  <a:cxn ang="0">
                    <a:pos x="208" y="57"/>
                  </a:cxn>
                  <a:cxn ang="0">
                    <a:pos x="209" y="72"/>
                  </a:cxn>
                  <a:cxn ang="0">
                    <a:pos x="212" y="102"/>
                  </a:cxn>
                  <a:cxn ang="0">
                    <a:pos x="196" y="113"/>
                  </a:cxn>
                  <a:cxn ang="0">
                    <a:pos x="189" y="140"/>
                  </a:cxn>
                  <a:cxn ang="0">
                    <a:pos x="179" y="121"/>
                  </a:cxn>
                  <a:cxn ang="0">
                    <a:pos x="170" y="91"/>
                  </a:cxn>
                  <a:cxn ang="0">
                    <a:pos x="177" y="82"/>
                  </a:cxn>
                  <a:cxn ang="0">
                    <a:pos x="194" y="91"/>
                  </a:cxn>
                  <a:cxn ang="0">
                    <a:pos x="185" y="71"/>
                  </a:cxn>
                  <a:cxn ang="0">
                    <a:pos x="179" y="72"/>
                  </a:cxn>
                  <a:cxn ang="0">
                    <a:pos x="177" y="68"/>
                  </a:cxn>
                  <a:cxn ang="0">
                    <a:pos x="171" y="64"/>
                  </a:cxn>
                  <a:cxn ang="0">
                    <a:pos x="169" y="71"/>
                  </a:cxn>
                  <a:cxn ang="0">
                    <a:pos x="167" y="60"/>
                  </a:cxn>
                  <a:cxn ang="0">
                    <a:pos x="155" y="49"/>
                  </a:cxn>
                  <a:cxn ang="0">
                    <a:pos x="147" y="34"/>
                  </a:cxn>
                  <a:cxn ang="0">
                    <a:pos x="131" y="34"/>
                  </a:cxn>
                  <a:cxn ang="0">
                    <a:pos x="128" y="23"/>
                  </a:cxn>
                  <a:cxn ang="0">
                    <a:pos x="118" y="17"/>
                  </a:cxn>
                  <a:cxn ang="0">
                    <a:pos x="120" y="23"/>
                  </a:cxn>
                  <a:cxn ang="0">
                    <a:pos x="125" y="38"/>
                  </a:cxn>
                  <a:cxn ang="0">
                    <a:pos x="114" y="19"/>
                  </a:cxn>
                </a:cxnLst>
                <a:rect l="0" t="0" r="r" b="b"/>
                <a:pathLst>
                  <a:path w="217" h="143">
                    <a:moveTo>
                      <a:pt x="112" y="19"/>
                    </a:moveTo>
                    <a:lnTo>
                      <a:pt x="108" y="23"/>
                    </a:lnTo>
                    <a:lnTo>
                      <a:pt x="90" y="32"/>
                    </a:lnTo>
                    <a:lnTo>
                      <a:pt x="85" y="38"/>
                    </a:lnTo>
                    <a:lnTo>
                      <a:pt x="82" y="42"/>
                    </a:lnTo>
                    <a:lnTo>
                      <a:pt x="76" y="47"/>
                    </a:lnTo>
                    <a:lnTo>
                      <a:pt x="71" y="49"/>
                    </a:lnTo>
                    <a:lnTo>
                      <a:pt x="57" y="49"/>
                    </a:lnTo>
                    <a:lnTo>
                      <a:pt x="48" y="34"/>
                    </a:lnTo>
                    <a:lnTo>
                      <a:pt x="45" y="34"/>
                    </a:lnTo>
                    <a:lnTo>
                      <a:pt x="44" y="30"/>
                    </a:lnTo>
                    <a:lnTo>
                      <a:pt x="45" y="30"/>
                    </a:lnTo>
                    <a:lnTo>
                      <a:pt x="42" y="26"/>
                    </a:lnTo>
                    <a:lnTo>
                      <a:pt x="44" y="28"/>
                    </a:lnTo>
                    <a:lnTo>
                      <a:pt x="41" y="28"/>
                    </a:lnTo>
                    <a:lnTo>
                      <a:pt x="47" y="37"/>
                    </a:lnTo>
                    <a:lnTo>
                      <a:pt x="47" y="41"/>
                    </a:lnTo>
                    <a:lnTo>
                      <a:pt x="42" y="38"/>
                    </a:lnTo>
                    <a:lnTo>
                      <a:pt x="37" y="41"/>
                    </a:lnTo>
                    <a:lnTo>
                      <a:pt x="34" y="38"/>
                    </a:lnTo>
                    <a:lnTo>
                      <a:pt x="30" y="37"/>
                    </a:lnTo>
                    <a:lnTo>
                      <a:pt x="30" y="32"/>
                    </a:lnTo>
                    <a:lnTo>
                      <a:pt x="29" y="30"/>
                    </a:lnTo>
                    <a:lnTo>
                      <a:pt x="29" y="28"/>
                    </a:lnTo>
                    <a:lnTo>
                      <a:pt x="33" y="28"/>
                    </a:lnTo>
                    <a:lnTo>
                      <a:pt x="33" y="23"/>
                    </a:lnTo>
                    <a:lnTo>
                      <a:pt x="32" y="26"/>
                    </a:lnTo>
                    <a:lnTo>
                      <a:pt x="32" y="23"/>
                    </a:lnTo>
                    <a:lnTo>
                      <a:pt x="30" y="26"/>
                    </a:lnTo>
                    <a:lnTo>
                      <a:pt x="30" y="23"/>
                    </a:lnTo>
                    <a:lnTo>
                      <a:pt x="29" y="26"/>
                    </a:lnTo>
                    <a:lnTo>
                      <a:pt x="29" y="23"/>
                    </a:lnTo>
                    <a:lnTo>
                      <a:pt x="28" y="26"/>
                    </a:lnTo>
                    <a:lnTo>
                      <a:pt x="25" y="23"/>
                    </a:lnTo>
                    <a:lnTo>
                      <a:pt x="25" y="19"/>
                    </a:lnTo>
                    <a:lnTo>
                      <a:pt x="26" y="17"/>
                    </a:lnTo>
                    <a:lnTo>
                      <a:pt x="25" y="15"/>
                    </a:lnTo>
                    <a:lnTo>
                      <a:pt x="26" y="11"/>
                    </a:lnTo>
                    <a:lnTo>
                      <a:pt x="18" y="3"/>
                    </a:lnTo>
                    <a:lnTo>
                      <a:pt x="19" y="5"/>
                    </a:lnTo>
                    <a:lnTo>
                      <a:pt x="17" y="5"/>
                    </a:lnTo>
                    <a:lnTo>
                      <a:pt x="17" y="7"/>
                    </a:lnTo>
                    <a:lnTo>
                      <a:pt x="11" y="3"/>
                    </a:lnTo>
                    <a:lnTo>
                      <a:pt x="9" y="0"/>
                    </a:lnTo>
                    <a:lnTo>
                      <a:pt x="7" y="3"/>
                    </a:lnTo>
                    <a:lnTo>
                      <a:pt x="7" y="7"/>
                    </a:lnTo>
                    <a:lnTo>
                      <a:pt x="9" y="7"/>
                    </a:lnTo>
                    <a:lnTo>
                      <a:pt x="5" y="9"/>
                    </a:lnTo>
                    <a:lnTo>
                      <a:pt x="5" y="32"/>
                    </a:lnTo>
                    <a:lnTo>
                      <a:pt x="6" y="32"/>
                    </a:lnTo>
                    <a:lnTo>
                      <a:pt x="13" y="41"/>
                    </a:lnTo>
                    <a:lnTo>
                      <a:pt x="11" y="42"/>
                    </a:lnTo>
                    <a:lnTo>
                      <a:pt x="7" y="47"/>
                    </a:lnTo>
                    <a:lnTo>
                      <a:pt x="7" y="49"/>
                    </a:lnTo>
                    <a:lnTo>
                      <a:pt x="6" y="53"/>
                    </a:lnTo>
                    <a:lnTo>
                      <a:pt x="9" y="60"/>
                    </a:lnTo>
                    <a:lnTo>
                      <a:pt x="9" y="68"/>
                    </a:lnTo>
                    <a:lnTo>
                      <a:pt x="0" y="76"/>
                    </a:lnTo>
                    <a:lnTo>
                      <a:pt x="3" y="82"/>
                    </a:lnTo>
                    <a:lnTo>
                      <a:pt x="5" y="82"/>
                    </a:lnTo>
                    <a:lnTo>
                      <a:pt x="7" y="91"/>
                    </a:lnTo>
                    <a:lnTo>
                      <a:pt x="6" y="94"/>
                    </a:lnTo>
                    <a:lnTo>
                      <a:pt x="7" y="97"/>
                    </a:lnTo>
                    <a:lnTo>
                      <a:pt x="9" y="82"/>
                    </a:lnTo>
                    <a:lnTo>
                      <a:pt x="14" y="76"/>
                    </a:lnTo>
                    <a:lnTo>
                      <a:pt x="21" y="82"/>
                    </a:lnTo>
                    <a:lnTo>
                      <a:pt x="24" y="79"/>
                    </a:lnTo>
                    <a:lnTo>
                      <a:pt x="24" y="75"/>
                    </a:lnTo>
                    <a:lnTo>
                      <a:pt x="25" y="79"/>
                    </a:lnTo>
                    <a:lnTo>
                      <a:pt x="26" y="79"/>
                    </a:lnTo>
                    <a:lnTo>
                      <a:pt x="26" y="76"/>
                    </a:lnTo>
                    <a:lnTo>
                      <a:pt x="29" y="76"/>
                    </a:lnTo>
                    <a:lnTo>
                      <a:pt x="30" y="79"/>
                    </a:lnTo>
                    <a:lnTo>
                      <a:pt x="30" y="76"/>
                    </a:lnTo>
                    <a:lnTo>
                      <a:pt x="30" y="83"/>
                    </a:lnTo>
                    <a:lnTo>
                      <a:pt x="33" y="83"/>
                    </a:lnTo>
                    <a:lnTo>
                      <a:pt x="33" y="87"/>
                    </a:lnTo>
                    <a:lnTo>
                      <a:pt x="34" y="87"/>
                    </a:lnTo>
                    <a:lnTo>
                      <a:pt x="34" y="83"/>
                    </a:lnTo>
                    <a:lnTo>
                      <a:pt x="38" y="86"/>
                    </a:lnTo>
                    <a:lnTo>
                      <a:pt x="38" y="83"/>
                    </a:lnTo>
                    <a:lnTo>
                      <a:pt x="40" y="86"/>
                    </a:lnTo>
                    <a:lnTo>
                      <a:pt x="41" y="83"/>
                    </a:lnTo>
                    <a:lnTo>
                      <a:pt x="40" y="86"/>
                    </a:lnTo>
                    <a:lnTo>
                      <a:pt x="48" y="90"/>
                    </a:lnTo>
                    <a:lnTo>
                      <a:pt x="48" y="86"/>
                    </a:lnTo>
                    <a:lnTo>
                      <a:pt x="52" y="91"/>
                    </a:lnTo>
                    <a:lnTo>
                      <a:pt x="49" y="91"/>
                    </a:lnTo>
                    <a:lnTo>
                      <a:pt x="51" y="94"/>
                    </a:lnTo>
                    <a:lnTo>
                      <a:pt x="49" y="94"/>
                    </a:lnTo>
                    <a:lnTo>
                      <a:pt x="51" y="97"/>
                    </a:lnTo>
                    <a:lnTo>
                      <a:pt x="51" y="94"/>
                    </a:lnTo>
                    <a:lnTo>
                      <a:pt x="53" y="101"/>
                    </a:lnTo>
                    <a:lnTo>
                      <a:pt x="53" y="98"/>
                    </a:lnTo>
                    <a:lnTo>
                      <a:pt x="53" y="102"/>
                    </a:lnTo>
                    <a:lnTo>
                      <a:pt x="55" y="105"/>
                    </a:lnTo>
                    <a:lnTo>
                      <a:pt x="55" y="110"/>
                    </a:lnTo>
                    <a:lnTo>
                      <a:pt x="57" y="110"/>
                    </a:lnTo>
                    <a:lnTo>
                      <a:pt x="56" y="116"/>
                    </a:lnTo>
                    <a:lnTo>
                      <a:pt x="61" y="116"/>
                    </a:lnTo>
                    <a:lnTo>
                      <a:pt x="68" y="120"/>
                    </a:lnTo>
                    <a:lnTo>
                      <a:pt x="70" y="117"/>
                    </a:lnTo>
                    <a:lnTo>
                      <a:pt x="67" y="110"/>
                    </a:lnTo>
                    <a:lnTo>
                      <a:pt x="68" y="113"/>
                    </a:lnTo>
                    <a:lnTo>
                      <a:pt x="70" y="110"/>
                    </a:lnTo>
                    <a:lnTo>
                      <a:pt x="68" y="102"/>
                    </a:lnTo>
                    <a:lnTo>
                      <a:pt x="72" y="106"/>
                    </a:lnTo>
                    <a:lnTo>
                      <a:pt x="74" y="102"/>
                    </a:lnTo>
                    <a:lnTo>
                      <a:pt x="74" y="106"/>
                    </a:lnTo>
                    <a:lnTo>
                      <a:pt x="75" y="106"/>
                    </a:lnTo>
                    <a:lnTo>
                      <a:pt x="72" y="110"/>
                    </a:lnTo>
                    <a:lnTo>
                      <a:pt x="75" y="116"/>
                    </a:lnTo>
                    <a:lnTo>
                      <a:pt x="74" y="116"/>
                    </a:lnTo>
                    <a:lnTo>
                      <a:pt x="76" y="120"/>
                    </a:lnTo>
                    <a:lnTo>
                      <a:pt x="78" y="124"/>
                    </a:lnTo>
                    <a:lnTo>
                      <a:pt x="76" y="125"/>
                    </a:lnTo>
                    <a:lnTo>
                      <a:pt x="80" y="135"/>
                    </a:lnTo>
                    <a:lnTo>
                      <a:pt x="78" y="140"/>
                    </a:lnTo>
                    <a:lnTo>
                      <a:pt x="79" y="140"/>
                    </a:lnTo>
                    <a:lnTo>
                      <a:pt x="80" y="143"/>
                    </a:lnTo>
                    <a:lnTo>
                      <a:pt x="97" y="140"/>
                    </a:lnTo>
                    <a:lnTo>
                      <a:pt x="101" y="136"/>
                    </a:lnTo>
                    <a:lnTo>
                      <a:pt x="99" y="135"/>
                    </a:lnTo>
                    <a:lnTo>
                      <a:pt x="102" y="132"/>
                    </a:lnTo>
                    <a:lnTo>
                      <a:pt x="112" y="131"/>
                    </a:lnTo>
                    <a:lnTo>
                      <a:pt x="113" y="125"/>
                    </a:lnTo>
                    <a:lnTo>
                      <a:pt x="108" y="113"/>
                    </a:lnTo>
                    <a:lnTo>
                      <a:pt x="101" y="102"/>
                    </a:lnTo>
                    <a:lnTo>
                      <a:pt x="101" y="101"/>
                    </a:lnTo>
                    <a:lnTo>
                      <a:pt x="97" y="97"/>
                    </a:lnTo>
                    <a:lnTo>
                      <a:pt x="95" y="91"/>
                    </a:lnTo>
                    <a:lnTo>
                      <a:pt x="95" y="83"/>
                    </a:lnTo>
                    <a:lnTo>
                      <a:pt x="98" y="79"/>
                    </a:lnTo>
                    <a:lnTo>
                      <a:pt x="103" y="79"/>
                    </a:lnTo>
                    <a:lnTo>
                      <a:pt x="112" y="72"/>
                    </a:lnTo>
                    <a:lnTo>
                      <a:pt x="117" y="64"/>
                    </a:lnTo>
                    <a:lnTo>
                      <a:pt x="121" y="61"/>
                    </a:lnTo>
                    <a:lnTo>
                      <a:pt x="118" y="60"/>
                    </a:lnTo>
                    <a:lnTo>
                      <a:pt x="122" y="56"/>
                    </a:lnTo>
                    <a:lnTo>
                      <a:pt x="121" y="52"/>
                    </a:lnTo>
                    <a:lnTo>
                      <a:pt x="124" y="45"/>
                    </a:lnTo>
                    <a:lnTo>
                      <a:pt x="125" y="45"/>
                    </a:lnTo>
                    <a:lnTo>
                      <a:pt x="125" y="42"/>
                    </a:lnTo>
                    <a:lnTo>
                      <a:pt x="128" y="42"/>
                    </a:lnTo>
                    <a:lnTo>
                      <a:pt x="122" y="34"/>
                    </a:lnTo>
                    <a:lnTo>
                      <a:pt x="117" y="34"/>
                    </a:lnTo>
                    <a:lnTo>
                      <a:pt x="118" y="32"/>
                    </a:lnTo>
                    <a:lnTo>
                      <a:pt x="117" y="30"/>
                    </a:lnTo>
                    <a:lnTo>
                      <a:pt x="116" y="30"/>
                    </a:lnTo>
                    <a:lnTo>
                      <a:pt x="116" y="32"/>
                    </a:lnTo>
                    <a:lnTo>
                      <a:pt x="114" y="32"/>
                    </a:lnTo>
                    <a:lnTo>
                      <a:pt x="114" y="37"/>
                    </a:lnTo>
                    <a:lnTo>
                      <a:pt x="113" y="32"/>
                    </a:lnTo>
                    <a:lnTo>
                      <a:pt x="112" y="34"/>
                    </a:lnTo>
                    <a:lnTo>
                      <a:pt x="113" y="34"/>
                    </a:lnTo>
                    <a:lnTo>
                      <a:pt x="109" y="34"/>
                    </a:lnTo>
                    <a:lnTo>
                      <a:pt x="114" y="28"/>
                    </a:lnTo>
                    <a:lnTo>
                      <a:pt x="113" y="26"/>
                    </a:lnTo>
                    <a:lnTo>
                      <a:pt x="113" y="19"/>
                    </a:lnTo>
                    <a:lnTo>
                      <a:pt x="112" y="19"/>
                    </a:lnTo>
                    <a:close/>
                    <a:moveTo>
                      <a:pt x="118" y="15"/>
                    </a:moveTo>
                    <a:lnTo>
                      <a:pt x="120" y="15"/>
                    </a:lnTo>
                    <a:lnTo>
                      <a:pt x="120" y="13"/>
                    </a:lnTo>
                    <a:lnTo>
                      <a:pt x="124" y="7"/>
                    </a:lnTo>
                    <a:lnTo>
                      <a:pt x="125" y="3"/>
                    </a:lnTo>
                    <a:lnTo>
                      <a:pt x="131" y="0"/>
                    </a:lnTo>
                    <a:lnTo>
                      <a:pt x="131" y="3"/>
                    </a:lnTo>
                    <a:lnTo>
                      <a:pt x="133" y="3"/>
                    </a:lnTo>
                    <a:lnTo>
                      <a:pt x="141" y="5"/>
                    </a:lnTo>
                    <a:lnTo>
                      <a:pt x="150" y="5"/>
                    </a:lnTo>
                    <a:lnTo>
                      <a:pt x="150" y="7"/>
                    </a:lnTo>
                    <a:lnTo>
                      <a:pt x="147" y="7"/>
                    </a:lnTo>
                    <a:lnTo>
                      <a:pt x="148" y="11"/>
                    </a:lnTo>
                    <a:lnTo>
                      <a:pt x="151" y="9"/>
                    </a:lnTo>
                    <a:lnTo>
                      <a:pt x="154" y="13"/>
                    </a:lnTo>
                    <a:lnTo>
                      <a:pt x="155" y="11"/>
                    </a:lnTo>
                    <a:lnTo>
                      <a:pt x="164" y="13"/>
                    </a:lnTo>
                    <a:lnTo>
                      <a:pt x="166" y="11"/>
                    </a:lnTo>
                    <a:lnTo>
                      <a:pt x="179" y="19"/>
                    </a:lnTo>
                    <a:lnTo>
                      <a:pt x="185" y="22"/>
                    </a:lnTo>
                    <a:lnTo>
                      <a:pt x="192" y="34"/>
                    </a:lnTo>
                    <a:lnTo>
                      <a:pt x="192" y="30"/>
                    </a:lnTo>
                    <a:lnTo>
                      <a:pt x="193" y="34"/>
                    </a:lnTo>
                    <a:lnTo>
                      <a:pt x="196" y="38"/>
                    </a:lnTo>
                    <a:lnTo>
                      <a:pt x="196" y="41"/>
                    </a:lnTo>
                    <a:lnTo>
                      <a:pt x="200" y="49"/>
                    </a:lnTo>
                    <a:lnTo>
                      <a:pt x="200" y="47"/>
                    </a:lnTo>
                    <a:lnTo>
                      <a:pt x="202" y="52"/>
                    </a:lnTo>
                    <a:lnTo>
                      <a:pt x="204" y="52"/>
                    </a:lnTo>
                    <a:lnTo>
                      <a:pt x="204" y="56"/>
                    </a:lnTo>
                    <a:lnTo>
                      <a:pt x="208" y="57"/>
                    </a:lnTo>
                    <a:lnTo>
                      <a:pt x="209" y="57"/>
                    </a:lnTo>
                    <a:lnTo>
                      <a:pt x="208" y="60"/>
                    </a:lnTo>
                    <a:lnTo>
                      <a:pt x="208" y="61"/>
                    </a:lnTo>
                    <a:lnTo>
                      <a:pt x="205" y="68"/>
                    </a:lnTo>
                    <a:lnTo>
                      <a:pt x="208" y="68"/>
                    </a:lnTo>
                    <a:lnTo>
                      <a:pt x="209" y="72"/>
                    </a:lnTo>
                    <a:lnTo>
                      <a:pt x="209" y="79"/>
                    </a:lnTo>
                    <a:lnTo>
                      <a:pt x="212" y="82"/>
                    </a:lnTo>
                    <a:lnTo>
                      <a:pt x="212" y="83"/>
                    </a:lnTo>
                    <a:lnTo>
                      <a:pt x="213" y="86"/>
                    </a:lnTo>
                    <a:lnTo>
                      <a:pt x="217" y="101"/>
                    </a:lnTo>
                    <a:lnTo>
                      <a:pt x="212" y="102"/>
                    </a:lnTo>
                    <a:lnTo>
                      <a:pt x="209" y="109"/>
                    </a:lnTo>
                    <a:lnTo>
                      <a:pt x="211" y="116"/>
                    </a:lnTo>
                    <a:lnTo>
                      <a:pt x="202" y="124"/>
                    </a:lnTo>
                    <a:lnTo>
                      <a:pt x="201" y="124"/>
                    </a:lnTo>
                    <a:lnTo>
                      <a:pt x="198" y="116"/>
                    </a:lnTo>
                    <a:lnTo>
                      <a:pt x="196" y="113"/>
                    </a:lnTo>
                    <a:lnTo>
                      <a:pt x="194" y="117"/>
                    </a:lnTo>
                    <a:lnTo>
                      <a:pt x="197" y="125"/>
                    </a:lnTo>
                    <a:lnTo>
                      <a:pt x="196" y="128"/>
                    </a:lnTo>
                    <a:lnTo>
                      <a:pt x="193" y="128"/>
                    </a:lnTo>
                    <a:lnTo>
                      <a:pt x="190" y="140"/>
                    </a:lnTo>
                    <a:lnTo>
                      <a:pt x="189" y="140"/>
                    </a:lnTo>
                    <a:lnTo>
                      <a:pt x="186" y="136"/>
                    </a:lnTo>
                    <a:lnTo>
                      <a:pt x="185" y="132"/>
                    </a:lnTo>
                    <a:lnTo>
                      <a:pt x="182" y="131"/>
                    </a:lnTo>
                    <a:lnTo>
                      <a:pt x="181" y="124"/>
                    </a:lnTo>
                    <a:lnTo>
                      <a:pt x="179" y="125"/>
                    </a:lnTo>
                    <a:lnTo>
                      <a:pt x="179" y="121"/>
                    </a:lnTo>
                    <a:lnTo>
                      <a:pt x="179" y="124"/>
                    </a:lnTo>
                    <a:lnTo>
                      <a:pt x="179" y="120"/>
                    </a:lnTo>
                    <a:lnTo>
                      <a:pt x="175" y="116"/>
                    </a:lnTo>
                    <a:lnTo>
                      <a:pt x="175" y="113"/>
                    </a:lnTo>
                    <a:lnTo>
                      <a:pt x="171" y="98"/>
                    </a:lnTo>
                    <a:lnTo>
                      <a:pt x="170" y="91"/>
                    </a:lnTo>
                    <a:lnTo>
                      <a:pt x="171" y="91"/>
                    </a:lnTo>
                    <a:lnTo>
                      <a:pt x="174" y="94"/>
                    </a:lnTo>
                    <a:lnTo>
                      <a:pt x="177" y="91"/>
                    </a:lnTo>
                    <a:lnTo>
                      <a:pt x="178" y="86"/>
                    </a:lnTo>
                    <a:lnTo>
                      <a:pt x="175" y="82"/>
                    </a:lnTo>
                    <a:lnTo>
                      <a:pt x="177" y="82"/>
                    </a:lnTo>
                    <a:lnTo>
                      <a:pt x="177" y="79"/>
                    </a:lnTo>
                    <a:lnTo>
                      <a:pt x="179" y="82"/>
                    </a:lnTo>
                    <a:lnTo>
                      <a:pt x="181" y="72"/>
                    </a:lnTo>
                    <a:lnTo>
                      <a:pt x="185" y="82"/>
                    </a:lnTo>
                    <a:lnTo>
                      <a:pt x="193" y="86"/>
                    </a:lnTo>
                    <a:lnTo>
                      <a:pt x="194" y="91"/>
                    </a:lnTo>
                    <a:lnTo>
                      <a:pt x="196" y="90"/>
                    </a:lnTo>
                    <a:lnTo>
                      <a:pt x="193" y="86"/>
                    </a:lnTo>
                    <a:lnTo>
                      <a:pt x="194" y="86"/>
                    </a:lnTo>
                    <a:lnTo>
                      <a:pt x="185" y="82"/>
                    </a:lnTo>
                    <a:lnTo>
                      <a:pt x="183" y="72"/>
                    </a:lnTo>
                    <a:lnTo>
                      <a:pt x="185" y="71"/>
                    </a:lnTo>
                    <a:lnTo>
                      <a:pt x="182" y="68"/>
                    </a:lnTo>
                    <a:lnTo>
                      <a:pt x="183" y="67"/>
                    </a:lnTo>
                    <a:lnTo>
                      <a:pt x="182" y="64"/>
                    </a:lnTo>
                    <a:lnTo>
                      <a:pt x="183" y="71"/>
                    </a:lnTo>
                    <a:lnTo>
                      <a:pt x="181" y="68"/>
                    </a:lnTo>
                    <a:lnTo>
                      <a:pt x="179" y="72"/>
                    </a:lnTo>
                    <a:lnTo>
                      <a:pt x="178" y="72"/>
                    </a:lnTo>
                    <a:lnTo>
                      <a:pt x="177" y="72"/>
                    </a:lnTo>
                    <a:lnTo>
                      <a:pt x="179" y="71"/>
                    </a:lnTo>
                    <a:lnTo>
                      <a:pt x="178" y="64"/>
                    </a:lnTo>
                    <a:lnTo>
                      <a:pt x="178" y="71"/>
                    </a:lnTo>
                    <a:lnTo>
                      <a:pt x="177" y="68"/>
                    </a:lnTo>
                    <a:lnTo>
                      <a:pt x="178" y="68"/>
                    </a:lnTo>
                    <a:lnTo>
                      <a:pt x="177" y="67"/>
                    </a:lnTo>
                    <a:lnTo>
                      <a:pt x="175" y="71"/>
                    </a:lnTo>
                    <a:lnTo>
                      <a:pt x="175" y="68"/>
                    </a:lnTo>
                    <a:lnTo>
                      <a:pt x="173" y="71"/>
                    </a:lnTo>
                    <a:lnTo>
                      <a:pt x="171" y="64"/>
                    </a:lnTo>
                    <a:lnTo>
                      <a:pt x="171" y="67"/>
                    </a:lnTo>
                    <a:lnTo>
                      <a:pt x="173" y="72"/>
                    </a:lnTo>
                    <a:lnTo>
                      <a:pt x="173" y="76"/>
                    </a:lnTo>
                    <a:lnTo>
                      <a:pt x="171" y="75"/>
                    </a:lnTo>
                    <a:lnTo>
                      <a:pt x="170" y="68"/>
                    </a:lnTo>
                    <a:lnTo>
                      <a:pt x="169" y="71"/>
                    </a:lnTo>
                    <a:lnTo>
                      <a:pt x="167" y="68"/>
                    </a:lnTo>
                    <a:lnTo>
                      <a:pt x="169" y="67"/>
                    </a:lnTo>
                    <a:lnTo>
                      <a:pt x="166" y="61"/>
                    </a:lnTo>
                    <a:lnTo>
                      <a:pt x="169" y="61"/>
                    </a:lnTo>
                    <a:lnTo>
                      <a:pt x="167" y="61"/>
                    </a:lnTo>
                    <a:lnTo>
                      <a:pt x="167" y="60"/>
                    </a:lnTo>
                    <a:lnTo>
                      <a:pt x="164" y="57"/>
                    </a:lnTo>
                    <a:lnTo>
                      <a:pt x="163" y="52"/>
                    </a:lnTo>
                    <a:lnTo>
                      <a:pt x="163" y="53"/>
                    </a:lnTo>
                    <a:lnTo>
                      <a:pt x="162" y="56"/>
                    </a:lnTo>
                    <a:lnTo>
                      <a:pt x="158" y="45"/>
                    </a:lnTo>
                    <a:lnTo>
                      <a:pt x="155" y="49"/>
                    </a:lnTo>
                    <a:lnTo>
                      <a:pt x="152" y="42"/>
                    </a:lnTo>
                    <a:lnTo>
                      <a:pt x="147" y="38"/>
                    </a:lnTo>
                    <a:lnTo>
                      <a:pt x="145" y="32"/>
                    </a:lnTo>
                    <a:lnTo>
                      <a:pt x="150" y="28"/>
                    </a:lnTo>
                    <a:lnTo>
                      <a:pt x="145" y="32"/>
                    </a:lnTo>
                    <a:lnTo>
                      <a:pt x="147" y="34"/>
                    </a:lnTo>
                    <a:lnTo>
                      <a:pt x="145" y="38"/>
                    </a:lnTo>
                    <a:lnTo>
                      <a:pt x="143" y="34"/>
                    </a:lnTo>
                    <a:lnTo>
                      <a:pt x="135" y="34"/>
                    </a:lnTo>
                    <a:lnTo>
                      <a:pt x="132" y="37"/>
                    </a:lnTo>
                    <a:lnTo>
                      <a:pt x="131" y="41"/>
                    </a:lnTo>
                    <a:lnTo>
                      <a:pt x="131" y="34"/>
                    </a:lnTo>
                    <a:lnTo>
                      <a:pt x="127" y="28"/>
                    </a:lnTo>
                    <a:lnTo>
                      <a:pt x="131" y="23"/>
                    </a:lnTo>
                    <a:lnTo>
                      <a:pt x="129" y="22"/>
                    </a:lnTo>
                    <a:lnTo>
                      <a:pt x="129" y="15"/>
                    </a:lnTo>
                    <a:lnTo>
                      <a:pt x="128" y="17"/>
                    </a:lnTo>
                    <a:lnTo>
                      <a:pt x="128" y="23"/>
                    </a:lnTo>
                    <a:lnTo>
                      <a:pt x="122" y="26"/>
                    </a:lnTo>
                    <a:lnTo>
                      <a:pt x="118" y="22"/>
                    </a:lnTo>
                    <a:lnTo>
                      <a:pt x="121" y="22"/>
                    </a:lnTo>
                    <a:lnTo>
                      <a:pt x="118" y="22"/>
                    </a:lnTo>
                    <a:lnTo>
                      <a:pt x="120" y="17"/>
                    </a:lnTo>
                    <a:lnTo>
                      <a:pt x="118" y="17"/>
                    </a:lnTo>
                    <a:lnTo>
                      <a:pt x="118" y="15"/>
                    </a:lnTo>
                    <a:close/>
                    <a:moveTo>
                      <a:pt x="114" y="19"/>
                    </a:moveTo>
                    <a:lnTo>
                      <a:pt x="116" y="19"/>
                    </a:lnTo>
                    <a:lnTo>
                      <a:pt x="118" y="15"/>
                    </a:lnTo>
                    <a:lnTo>
                      <a:pt x="118" y="17"/>
                    </a:lnTo>
                    <a:lnTo>
                      <a:pt x="120" y="23"/>
                    </a:lnTo>
                    <a:lnTo>
                      <a:pt x="124" y="26"/>
                    </a:lnTo>
                    <a:lnTo>
                      <a:pt x="127" y="28"/>
                    </a:lnTo>
                    <a:lnTo>
                      <a:pt x="131" y="34"/>
                    </a:lnTo>
                    <a:lnTo>
                      <a:pt x="129" y="41"/>
                    </a:lnTo>
                    <a:lnTo>
                      <a:pt x="128" y="42"/>
                    </a:lnTo>
                    <a:lnTo>
                      <a:pt x="125" y="38"/>
                    </a:lnTo>
                    <a:lnTo>
                      <a:pt x="121" y="34"/>
                    </a:lnTo>
                    <a:lnTo>
                      <a:pt x="118" y="32"/>
                    </a:lnTo>
                    <a:lnTo>
                      <a:pt x="118" y="30"/>
                    </a:lnTo>
                    <a:lnTo>
                      <a:pt x="116" y="28"/>
                    </a:lnTo>
                    <a:lnTo>
                      <a:pt x="113" y="26"/>
                    </a:lnTo>
                    <a:lnTo>
                      <a:pt x="1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44" name="Freeform 328"/>
              <p:cNvSpPr>
                <a:spLocks/>
              </p:cNvSpPr>
              <p:nvPr/>
            </p:nvSpPr>
            <p:spPr bwMode="auto">
              <a:xfrm>
                <a:off x="1657" y="2567"/>
                <a:ext cx="43" cy="48"/>
              </a:xfrm>
              <a:custGeom>
                <a:avLst/>
                <a:gdLst/>
                <a:ahLst/>
                <a:cxnLst>
                  <a:cxn ang="0">
                    <a:pos x="90" y="32"/>
                  </a:cxn>
                  <a:cxn ang="0">
                    <a:pos x="76" y="47"/>
                  </a:cxn>
                  <a:cxn ang="0">
                    <a:pos x="48" y="34"/>
                  </a:cxn>
                  <a:cxn ang="0">
                    <a:pos x="45" y="30"/>
                  </a:cxn>
                  <a:cxn ang="0">
                    <a:pos x="41" y="28"/>
                  </a:cxn>
                  <a:cxn ang="0">
                    <a:pos x="42" y="38"/>
                  </a:cxn>
                  <a:cxn ang="0">
                    <a:pos x="30" y="37"/>
                  </a:cxn>
                  <a:cxn ang="0">
                    <a:pos x="29" y="28"/>
                  </a:cxn>
                  <a:cxn ang="0">
                    <a:pos x="32" y="26"/>
                  </a:cxn>
                  <a:cxn ang="0">
                    <a:pos x="30" y="23"/>
                  </a:cxn>
                  <a:cxn ang="0">
                    <a:pos x="28" y="26"/>
                  </a:cxn>
                  <a:cxn ang="0">
                    <a:pos x="26" y="17"/>
                  </a:cxn>
                  <a:cxn ang="0">
                    <a:pos x="18" y="3"/>
                  </a:cxn>
                  <a:cxn ang="0">
                    <a:pos x="17" y="7"/>
                  </a:cxn>
                  <a:cxn ang="0">
                    <a:pos x="7" y="3"/>
                  </a:cxn>
                  <a:cxn ang="0">
                    <a:pos x="5" y="9"/>
                  </a:cxn>
                  <a:cxn ang="0">
                    <a:pos x="13" y="41"/>
                  </a:cxn>
                  <a:cxn ang="0">
                    <a:pos x="7" y="47"/>
                  </a:cxn>
                  <a:cxn ang="0">
                    <a:pos x="9" y="60"/>
                  </a:cxn>
                  <a:cxn ang="0">
                    <a:pos x="3" y="82"/>
                  </a:cxn>
                  <a:cxn ang="0">
                    <a:pos x="6" y="94"/>
                  </a:cxn>
                  <a:cxn ang="0">
                    <a:pos x="14" y="76"/>
                  </a:cxn>
                  <a:cxn ang="0">
                    <a:pos x="24" y="75"/>
                  </a:cxn>
                  <a:cxn ang="0">
                    <a:pos x="26" y="76"/>
                  </a:cxn>
                  <a:cxn ang="0">
                    <a:pos x="30" y="76"/>
                  </a:cxn>
                  <a:cxn ang="0">
                    <a:pos x="33" y="87"/>
                  </a:cxn>
                  <a:cxn ang="0">
                    <a:pos x="38" y="86"/>
                  </a:cxn>
                  <a:cxn ang="0">
                    <a:pos x="41" y="83"/>
                  </a:cxn>
                  <a:cxn ang="0">
                    <a:pos x="48" y="86"/>
                  </a:cxn>
                  <a:cxn ang="0">
                    <a:pos x="51" y="94"/>
                  </a:cxn>
                  <a:cxn ang="0">
                    <a:pos x="51" y="94"/>
                  </a:cxn>
                  <a:cxn ang="0">
                    <a:pos x="53" y="102"/>
                  </a:cxn>
                  <a:cxn ang="0">
                    <a:pos x="57" y="110"/>
                  </a:cxn>
                  <a:cxn ang="0">
                    <a:pos x="68" y="120"/>
                  </a:cxn>
                  <a:cxn ang="0">
                    <a:pos x="68" y="113"/>
                  </a:cxn>
                  <a:cxn ang="0">
                    <a:pos x="72" y="106"/>
                  </a:cxn>
                  <a:cxn ang="0">
                    <a:pos x="75" y="106"/>
                  </a:cxn>
                  <a:cxn ang="0">
                    <a:pos x="74" y="116"/>
                  </a:cxn>
                  <a:cxn ang="0">
                    <a:pos x="76" y="125"/>
                  </a:cxn>
                  <a:cxn ang="0">
                    <a:pos x="79" y="140"/>
                  </a:cxn>
                  <a:cxn ang="0">
                    <a:pos x="101" y="136"/>
                  </a:cxn>
                  <a:cxn ang="0">
                    <a:pos x="112" y="131"/>
                  </a:cxn>
                  <a:cxn ang="0">
                    <a:pos x="101" y="102"/>
                  </a:cxn>
                  <a:cxn ang="0">
                    <a:pos x="95" y="91"/>
                  </a:cxn>
                  <a:cxn ang="0">
                    <a:pos x="103" y="79"/>
                  </a:cxn>
                  <a:cxn ang="0">
                    <a:pos x="121" y="61"/>
                  </a:cxn>
                  <a:cxn ang="0">
                    <a:pos x="121" y="52"/>
                  </a:cxn>
                  <a:cxn ang="0">
                    <a:pos x="125" y="42"/>
                  </a:cxn>
                  <a:cxn ang="0">
                    <a:pos x="117" y="34"/>
                  </a:cxn>
                  <a:cxn ang="0">
                    <a:pos x="116" y="30"/>
                  </a:cxn>
                  <a:cxn ang="0">
                    <a:pos x="114" y="37"/>
                  </a:cxn>
                  <a:cxn ang="0">
                    <a:pos x="113" y="34"/>
                  </a:cxn>
                  <a:cxn ang="0">
                    <a:pos x="113" y="26"/>
                  </a:cxn>
                </a:cxnLst>
                <a:rect l="0" t="0" r="r" b="b"/>
                <a:pathLst>
                  <a:path w="128" h="143">
                    <a:moveTo>
                      <a:pt x="112" y="19"/>
                    </a:moveTo>
                    <a:lnTo>
                      <a:pt x="108" y="23"/>
                    </a:lnTo>
                    <a:lnTo>
                      <a:pt x="90" y="32"/>
                    </a:lnTo>
                    <a:lnTo>
                      <a:pt x="85" y="38"/>
                    </a:lnTo>
                    <a:lnTo>
                      <a:pt x="82" y="42"/>
                    </a:lnTo>
                    <a:lnTo>
                      <a:pt x="76" y="47"/>
                    </a:lnTo>
                    <a:lnTo>
                      <a:pt x="71" y="49"/>
                    </a:lnTo>
                    <a:lnTo>
                      <a:pt x="57" y="49"/>
                    </a:lnTo>
                    <a:lnTo>
                      <a:pt x="48" y="34"/>
                    </a:lnTo>
                    <a:lnTo>
                      <a:pt x="45" y="34"/>
                    </a:lnTo>
                    <a:lnTo>
                      <a:pt x="44" y="30"/>
                    </a:lnTo>
                    <a:lnTo>
                      <a:pt x="45" y="30"/>
                    </a:lnTo>
                    <a:lnTo>
                      <a:pt x="42" y="26"/>
                    </a:lnTo>
                    <a:lnTo>
                      <a:pt x="44" y="28"/>
                    </a:lnTo>
                    <a:lnTo>
                      <a:pt x="41" y="28"/>
                    </a:lnTo>
                    <a:lnTo>
                      <a:pt x="47" y="37"/>
                    </a:lnTo>
                    <a:lnTo>
                      <a:pt x="47" y="41"/>
                    </a:lnTo>
                    <a:lnTo>
                      <a:pt x="42" y="38"/>
                    </a:lnTo>
                    <a:lnTo>
                      <a:pt x="37" y="41"/>
                    </a:lnTo>
                    <a:lnTo>
                      <a:pt x="34" y="38"/>
                    </a:lnTo>
                    <a:lnTo>
                      <a:pt x="30" y="37"/>
                    </a:lnTo>
                    <a:lnTo>
                      <a:pt x="30" y="32"/>
                    </a:lnTo>
                    <a:lnTo>
                      <a:pt x="29" y="30"/>
                    </a:lnTo>
                    <a:lnTo>
                      <a:pt x="29" y="28"/>
                    </a:lnTo>
                    <a:lnTo>
                      <a:pt x="33" y="28"/>
                    </a:lnTo>
                    <a:lnTo>
                      <a:pt x="33" y="23"/>
                    </a:lnTo>
                    <a:lnTo>
                      <a:pt x="32" y="26"/>
                    </a:lnTo>
                    <a:lnTo>
                      <a:pt x="32" y="23"/>
                    </a:lnTo>
                    <a:lnTo>
                      <a:pt x="30" y="26"/>
                    </a:lnTo>
                    <a:lnTo>
                      <a:pt x="30" y="23"/>
                    </a:lnTo>
                    <a:lnTo>
                      <a:pt x="29" y="26"/>
                    </a:lnTo>
                    <a:lnTo>
                      <a:pt x="29" y="23"/>
                    </a:lnTo>
                    <a:lnTo>
                      <a:pt x="28" y="26"/>
                    </a:lnTo>
                    <a:lnTo>
                      <a:pt x="25" y="23"/>
                    </a:lnTo>
                    <a:lnTo>
                      <a:pt x="25" y="19"/>
                    </a:lnTo>
                    <a:lnTo>
                      <a:pt x="26" y="17"/>
                    </a:lnTo>
                    <a:lnTo>
                      <a:pt x="25" y="15"/>
                    </a:lnTo>
                    <a:lnTo>
                      <a:pt x="26" y="11"/>
                    </a:lnTo>
                    <a:lnTo>
                      <a:pt x="18" y="3"/>
                    </a:lnTo>
                    <a:lnTo>
                      <a:pt x="19" y="5"/>
                    </a:lnTo>
                    <a:lnTo>
                      <a:pt x="17" y="5"/>
                    </a:lnTo>
                    <a:lnTo>
                      <a:pt x="17" y="7"/>
                    </a:lnTo>
                    <a:lnTo>
                      <a:pt x="11" y="3"/>
                    </a:lnTo>
                    <a:lnTo>
                      <a:pt x="9" y="0"/>
                    </a:lnTo>
                    <a:lnTo>
                      <a:pt x="7" y="3"/>
                    </a:lnTo>
                    <a:lnTo>
                      <a:pt x="7" y="7"/>
                    </a:lnTo>
                    <a:lnTo>
                      <a:pt x="9" y="7"/>
                    </a:lnTo>
                    <a:lnTo>
                      <a:pt x="5" y="9"/>
                    </a:lnTo>
                    <a:lnTo>
                      <a:pt x="5" y="32"/>
                    </a:lnTo>
                    <a:lnTo>
                      <a:pt x="6" y="32"/>
                    </a:lnTo>
                    <a:lnTo>
                      <a:pt x="13" y="41"/>
                    </a:lnTo>
                    <a:lnTo>
                      <a:pt x="11" y="42"/>
                    </a:lnTo>
                    <a:lnTo>
                      <a:pt x="7" y="47"/>
                    </a:lnTo>
                    <a:lnTo>
                      <a:pt x="7" y="49"/>
                    </a:lnTo>
                    <a:lnTo>
                      <a:pt x="6" y="53"/>
                    </a:lnTo>
                    <a:lnTo>
                      <a:pt x="9" y="60"/>
                    </a:lnTo>
                    <a:lnTo>
                      <a:pt x="9" y="68"/>
                    </a:lnTo>
                    <a:lnTo>
                      <a:pt x="0" y="76"/>
                    </a:lnTo>
                    <a:lnTo>
                      <a:pt x="3" y="82"/>
                    </a:lnTo>
                    <a:lnTo>
                      <a:pt x="5" y="82"/>
                    </a:lnTo>
                    <a:lnTo>
                      <a:pt x="7" y="91"/>
                    </a:lnTo>
                    <a:lnTo>
                      <a:pt x="6" y="94"/>
                    </a:lnTo>
                    <a:lnTo>
                      <a:pt x="7" y="97"/>
                    </a:lnTo>
                    <a:lnTo>
                      <a:pt x="9" y="82"/>
                    </a:lnTo>
                    <a:lnTo>
                      <a:pt x="14" y="76"/>
                    </a:lnTo>
                    <a:lnTo>
                      <a:pt x="21" y="82"/>
                    </a:lnTo>
                    <a:lnTo>
                      <a:pt x="24" y="79"/>
                    </a:lnTo>
                    <a:lnTo>
                      <a:pt x="24" y="75"/>
                    </a:lnTo>
                    <a:lnTo>
                      <a:pt x="25" y="79"/>
                    </a:lnTo>
                    <a:lnTo>
                      <a:pt x="26" y="79"/>
                    </a:lnTo>
                    <a:lnTo>
                      <a:pt x="26" y="76"/>
                    </a:lnTo>
                    <a:lnTo>
                      <a:pt x="29" y="76"/>
                    </a:lnTo>
                    <a:lnTo>
                      <a:pt x="30" y="79"/>
                    </a:lnTo>
                    <a:lnTo>
                      <a:pt x="30" y="76"/>
                    </a:lnTo>
                    <a:lnTo>
                      <a:pt x="30" y="83"/>
                    </a:lnTo>
                    <a:lnTo>
                      <a:pt x="33" y="83"/>
                    </a:lnTo>
                    <a:lnTo>
                      <a:pt x="33" y="87"/>
                    </a:lnTo>
                    <a:lnTo>
                      <a:pt x="34" y="87"/>
                    </a:lnTo>
                    <a:lnTo>
                      <a:pt x="34" y="83"/>
                    </a:lnTo>
                    <a:lnTo>
                      <a:pt x="38" y="86"/>
                    </a:lnTo>
                    <a:lnTo>
                      <a:pt x="38" y="83"/>
                    </a:lnTo>
                    <a:lnTo>
                      <a:pt x="40" y="86"/>
                    </a:lnTo>
                    <a:lnTo>
                      <a:pt x="41" y="83"/>
                    </a:lnTo>
                    <a:lnTo>
                      <a:pt x="40" y="86"/>
                    </a:lnTo>
                    <a:lnTo>
                      <a:pt x="48" y="90"/>
                    </a:lnTo>
                    <a:lnTo>
                      <a:pt x="48" y="86"/>
                    </a:lnTo>
                    <a:lnTo>
                      <a:pt x="52" y="91"/>
                    </a:lnTo>
                    <a:lnTo>
                      <a:pt x="49" y="91"/>
                    </a:lnTo>
                    <a:lnTo>
                      <a:pt x="51" y="94"/>
                    </a:lnTo>
                    <a:lnTo>
                      <a:pt x="49" y="94"/>
                    </a:lnTo>
                    <a:lnTo>
                      <a:pt x="51" y="97"/>
                    </a:lnTo>
                    <a:lnTo>
                      <a:pt x="51" y="94"/>
                    </a:lnTo>
                    <a:lnTo>
                      <a:pt x="53" y="101"/>
                    </a:lnTo>
                    <a:lnTo>
                      <a:pt x="53" y="98"/>
                    </a:lnTo>
                    <a:lnTo>
                      <a:pt x="53" y="102"/>
                    </a:lnTo>
                    <a:lnTo>
                      <a:pt x="55" y="105"/>
                    </a:lnTo>
                    <a:lnTo>
                      <a:pt x="55" y="110"/>
                    </a:lnTo>
                    <a:lnTo>
                      <a:pt x="57" y="110"/>
                    </a:lnTo>
                    <a:lnTo>
                      <a:pt x="56" y="116"/>
                    </a:lnTo>
                    <a:lnTo>
                      <a:pt x="61" y="116"/>
                    </a:lnTo>
                    <a:lnTo>
                      <a:pt x="68" y="120"/>
                    </a:lnTo>
                    <a:lnTo>
                      <a:pt x="70" y="117"/>
                    </a:lnTo>
                    <a:lnTo>
                      <a:pt x="67" y="110"/>
                    </a:lnTo>
                    <a:lnTo>
                      <a:pt x="68" y="113"/>
                    </a:lnTo>
                    <a:lnTo>
                      <a:pt x="70" y="110"/>
                    </a:lnTo>
                    <a:lnTo>
                      <a:pt x="68" y="102"/>
                    </a:lnTo>
                    <a:lnTo>
                      <a:pt x="72" y="106"/>
                    </a:lnTo>
                    <a:lnTo>
                      <a:pt x="74" y="102"/>
                    </a:lnTo>
                    <a:lnTo>
                      <a:pt x="74" y="106"/>
                    </a:lnTo>
                    <a:lnTo>
                      <a:pt x="75" y="106"/>
                    </a:lnTo>
                    <a:lnTo>
                      <a:pt x="72" y="110"/>
                    </a:lnTo>
                    <a:lnTo>
                      <a:pt x="75" y="116"/>
                    </a:lnTo>
                    <a:lnTo>
                      <a:pt x="74" y="116"/>
                    </a:lnTo>
                    <a:lnTo>
                      <a:pt x="76" y="120"/>
                    </a:lnTo>
                    <a:lnTo>
                      <a:pt x="78" y="124"/>
                    </a:lnTo>
                    <a:lnTo>
                      <a:pt x="76" y="125"/>
                    </a:lnTo>
                    <a:lnTo>
                      <a:pt x="80" y="135"/>
                    </a:lnTo>
                    <a:lnTo>
                      <a:pt x="78" y="140"/>
                    </a:lnTo>
                    <a:lnTo>
                      <a:pt x="79" y="140"/>
                    </a:lnTo>
                    <a:lnTo>
                      <a:pt x="80" y="143"/>
                    </a:lnTo>
                    <a:lnTo>
                      <a:pt x="97" y="140"/>
                    </a:lnTo>
                    <a:lnTo>
                      <a:pt x="101" y="136"/>
                    </a:lnTo>
                    <a:lnTo>
                      <a:pt x="99" y="135"/>
                    </a:lnTo>
                    <a:lnTo>
                      <a:pt x="102" y="132"/>
                    </a:lnTo>
                    <a:lnTo>
                      <a:pt x="112" y="131"/>
                    </a:lnTo>
                    <a:lnTo>
                      <a:pt x="113" y="125"/>
                    </a:lnTo>
                    <a:lnTo>
                      <a:pt x="108" y="113"/>
                    </a:lnTo>
                    <a:lnTo>
                      <a:pt x="101" y="102"/>
                    </a:lnTo>
                    <a:lnTo>
                      <a:pt x="101" y="101"/>
                    </a:lnTo>
                    <a:lnTo>
                      <a:pt x="97" y="97"/>
                    </a:lnTo>
                    <a:lnTo>
                      <a:pt x="95" y="91"/>
                    </a:lnTo>
                    <a:lnTo>
                      <a:pt x="95" y="83"/>
                    </a:lnTo>
                    <a:lnTo>
                      <a:pt x="98" y="79"/>
                    </a:lnTo>
                    <a:lnTo>
                      <a:pt x="103" y="79"/>
                    </a:lnTo>
                    <a:lnTo>
                      <a:pt x="112" y="72"/>
                    </a:lnTo>
                    <a:lnTo>
                      <a:pt x="117" y="64"/>
                    </a:lnTo>
                    <a:lnTo>
                      <a:pt x="121" y="61"/>
                    </a:lnTo>
                    <a:lnTo>
                      <a:pt x="118" y="60"/>
                    </a:lnTo>
                    <a:lnTo>
                      <a:pt x="122" y="56"/>
                    </a:lnTo>
                    <a:lnTo>
                      <a:pt x="121" y="52"/>
                    </a:lnTo>
                    <a:lnTo>
                      <a:pt x="124" y="45"/>
                    </a:lnTo>
                    <a:lnTo>
                      <a:pt x="125" y="45"/>
                    </a:lnTo>
                    <a:lnTo>
                      <a:pt x="125" y="42"/>
                    </a:lnTo>
                    <a:lnTo>
                      <a:pt x="128" y="42"/>
                    </a:lnTo>
                    <a:lnTo>
                      <a:pt x="122" y="34"/>
                    </a:lnTo>
                    <a:lnTo>
                      <a:pt x="117" y="34"/>
                    </a:lnTo>
                    <a:lnTo>
                      <a:pt x="118" y="32"/>
                    </a:lnTo>
                    <a:lnTo>
                      <a:pt x="117" y="30"/>
                    </a:lnTo>
                    <a:lnTo>
                      <a:pt x="116" y="30"/>
                    </a:lnTo>
                    <a:lnTo>
                      <a:pt x="116" y="32"/>
                    </a:lnTo>
                    <a:lnTo>
                      <a:pt x="114" y="32"/>
                    </a:lnTo>
                    <a:lnTo>
                      <a:pt x="114" y="37"/>
                    </a:lnTo>
                    <a:lnTo>
                      <a:pt x="113" y="32"/>
                    </a:lnTo>
                    <a:lnTo>
                      <a:pt x="112" y="34"/>
                    </a:lnTo>
                    <a:lnTo>
                      <a:pt x="113" y="34"/>
                    </a:lnTo>
                    <a:lnTo>
                      <a:pt x="109" y="34"/>
                    </a:lnTo>
                    <a:lnTo>
                      <a:pt x="114" y="28"/>
                    </a:lnTo>
                    <a:lnTo>
                      <a:pt x="113" y="26"/>
                    </a:lnTo>
                    <a:lnTo>
                      <a:pt x="113" y="19"/>
                    </a:lnTo>
                    <a:lnTo>
                      <a:pt x="112" y="1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43" name="Freeform 327"/>
              <p:cNvSpPr>
                <a:spLocks/>
              </p:cNvSpPr>
              <p:nvPr/>
            </p:nvSpPr>
            <p:spPr bwMode="auto">
              <a:xfrm>
                <a:off x="1696" y="2567"/>
                <a:ext cx="33" cy="47"/>
              </a:xfrm>
              <a:custGeom>
                <a:avLst/>
                <a:gdLst/>
                <a:ahLst/>
                <a:cxnLst>
                  <a:cxn ang="0">
                    <a:pos x="2" y="13"/>
                  </a:cxn>
                  <a:cxn ang="0">
                    <a:pos x="13" y="0"/>
                  </a:cxn>
                  <a:cxn ang="0">
                    <a:pos x="23" y="5"/>
                  </a:cxn>
                  <a:cxn ang="0">
                    <a:pos x="29" y="7"/>
                  </a:cxn>
                  <a:cxn ang="0">
                    <a:pos x="36" y="13"/>
                  </a:cxn>
                  <a:cxn ang="0">
                    <a:pos x="48" y="11"/>
                  </a:cxn>
                  <a:cxn ang="0">
                    <a:pos x="74" y="34"/>
                  </a:cxn>
                  <a:cxn ang="0">
                    <a:pos x="78" y="38"/>
                  </a:cxn>
                  <a:cxn ang="0">
                    <a:pos x="82" y="47"/>
                  </a:cxn>
                  <a:cxn ang="0">
                    <a:pos x="86" y="56"/>
                  </a:cxn>
                  <a:cxn ang="0">
                    <a:pos x="90" y="60"/>
                  </a:cxn>
                  <a:cxn ang="0">
                    <a:pos x="90" y="68"/>
                  </a:cxn>
                  <a:cxn ang="0">
                    <a:pos x="94" y="82"/>
                  </a:cxn>
                  <a:cxn ang="0">
                    <a:pos x="99" y="101"/>
                  </a:cxn>
                  <a:cxn ang="0">
                    <a:pos x="93" y="116"/>
                  </a:cxn>
                  <a:cxn ang="0">
                    <a:pos x="80" y="116"/>
                  </a:cxn>
                  <a:cxn ang="0">
                    <a:pos x="79" y="125"/>
                  </a:cxn>
                  <a:cxn ang="0">
                    <a:pos x="72" y="140"/>
                  </a:cxn>
                  <a:cxn ang="0">
                    <a:pos x="67" y="132"/>
                  </a:cxn>
                  <a:cxn ang="0">
                    <a:pos x="61" y="125"/>
                  </a:cxn>
                  <a:cxn ang="0">
                    <a:pos x="61" y="120"/>
                  </a:cxn>
                  <a:cxn ang="0">
                    <a:pos x="53" y="98"/>
                  </a:cxn>
                  <a:cxn ang="0">
                    <a:pos x="56" y="94"/>
                  </a:cxn>
                  <a:cxn ang="0">
                    <a:pos x="57" y="82"/>
                  </a:cxn>
                  <a:cxn ang="0">
                    <a:pos x="61" y="82"/>
                  </a:cxn>
                  <a:cxn ang="0">
                    <a:pos x="75" y="86"/>
                  </a:cxn>
                  <a:cxn ang="0">
                    <a:pos x="75" y="86"/>
                  </a:cxn>
                  <a:cxn ang="0">
                    <a:pos x="65" y="72"/>
                  </a:cxn>
                  <a:cxn ang="0">
                    <a:pos x="65" y="67"/>
                  </a:cxn>
                  <a:cxn ang="0">
                    <a:pos x="63" y="68"/>
                  </a:cxn>
                  <a:cxn ang="0">
                    <a:pos x="59" y="72"/>
                  </a:cxn>
                  <a:cxn ang="0">
                    <a:pos x="60" y="71"/>
                  </a:cxn>
                  <a:cxn ang="0">
                    <a:pos x="59" y="67"/>
                  </a:cxn>
                  <a:cxn ang="0">
                    <a:pos x="55" y="71"/>
                  </a:cxn>
                  <a:cxn ang="0">
                    <a:pos x="55" y="72"/>
                  </a:cxn>
                  <a:cxn ang="0">
                    <a:pos x="52" y="68"/>
                  </a:cxn>
                  <a:cxn ang="0">
                    <a:pos x="51" y="67"/>
                  </a:cxn>
                  <a:cxn ang="0">
                    <a:pos x="49" y="61"/>
                  </a:cxn>
                  <a:cxn ang="0">
                    <a:pos x="45" y="52"/>
                  </a:cxn>
                  <a:cxn ang="0">
                    <a:pos x="40" y="45"/>
                  </a:cxn>
                  <a:cxn ang="0">
                    <a:pos x="29" y="38"/>
                  </a:cxn>
                  <a:cxn ang="0">
                    <a:pos x="27" y="32"/>
                  </a:cxn>
                  <a:cxn ang="0">
                    <a:pos x="25" y="34"/>
                  </a:cxn>
                  <a:cxn ang="0">
                    <a:pos x="13" y="41"/>
                  </a:cxn>
                  <a:cxn ang="0">
                    <a:pos x="13" y="23"/>
                  </a:cxn>
                  <a:cxn ang="0">
                    <a:pos x="10" y="17"/>
                  </a:cxn>
                  <a:cxn ang="0">
                    <a:pos x="0" y="22"/>
                  </a:cxn>
                  <a:cxn ang="0">
                    <a:pos x="2" y="17"/>
                  </a:cxn>
                </a:cxnLst>
                <a:rect l="0" t="0" r="r" b="b"/>
                <a:pathLst>
                  <a:path w="99" h="140">
                    <a:moveTo>
                      <a:pt x="0" y="15"/>
                    </a:moveTo>
                    <a:lnTo>
                      <a:pt x="2" y="15"/>
                    </a:lnTo>
                    <a:lnTo>
                      <a:pt x="2" y="13"/>
                    </a:lnTo>
                    <a:lnTo>
                      <a:pt x="6" y="7"/>
                    </a:lnTo>
                    <a:lnTo>
                      <a:pt x="7" y="3"/>
                    </a:lnTo>
                    <a:lnTo>
                      <a:pt x="13" y="0"/>
                    </a:lnTo>
                    <a:lnTo>
                      <a:pt x="13" y="3"/>
                    </a:lnTo>
                    <a:lnTo>
                      <a:pt x="15" y="3"/>
                    </a:lnTo>
                    <a:lnTo>
                      <a:pt x="23" y="5"/>
                    </a:lnTo>
                    <a:lnTo>
                      <a:pt x="32" y="5"/>
                    </a:lnTo>
                    <a:lnTo>
                      <a:pt x="32" y="7"/>
                    </a:lnTo>
                    <a:lnTo>
                      <a:pt x="29" y="7"/>
                    </a:lnTo>
                    <a:lnTo>
                      <a:pt x="30" y="11"/>
                    </a:lnTo>
                    <a:lnTo>
                      <a:pt x="33" y="9"/>
                    </a:lnTo>
                    <a:lnTo>
                      <a:pt x="36" y="13"/>
                    </a:lnTo>
                    <a:lnTo>
                      <a:pt x="37" y="11"/>
                    </a:lnTo>
                    <a:lnTo>
                      <a:pt x="46" y="13"/>
                    </a:lnTo>
                    <a:lnTo>
                      <a:pt x="48" y="11"/>
                    </a:lnTo>
                    <a:lnTo>
                      <a:pt x="61" y="19"/>
                    </a:lnTo>
                    <a:lnTo>
                      <a:pt x="67" y="22"/>
                    </a:lnTo>
                    <a:lnTo>
                      <a:pt x="74" y="34"/>
                    </a:lnTo>
                    <a:lnTo>
                      <a:pt x="74" y="30"/>
                    </a:lnTo>
                    <a:lnTo>
                      <a:pt x="75" y="34"/>
                    </a:lnTo>
                    <a:lnTo>
                      <a:pt x="78" y="38"/>
                    </a:lnTo>
                    <a:lnTo>
                      <a:pt x="78" y="41"/>
                    </a:lnTo>
                    <a:lnTo>
                      <a:pt x="82" y="49"/>
                    </a:lnTo>
                    <a:lnTo>
                      <a:pt x="82" y="47"/>
                    </a:lnTo>
                    <a:lnTo>
                      <a:pt x="84" y="52"/>
                    </a:lnTo>
                    <a:lnTo>
                      <a:pt x="86" y="52"/>
                    </a:lnTo>
                    <a:lnTo>
                      <a:pt x="86" y="56"/>
                    </a:lnTo>
                    <a:lnTo>
                      <a:pt x="90" y="57"/>
                    </a:lnTo>
                    <a:lnTo>
                      <a:pt x="91" y="57"/>
                    </a:lnTo>
                    <a:lnTo>
                      <a:pt x="90" y="60"/>
                    </a:lnTo>
                    <a:lnTo>
                      <a:pt x="90" y="61"/>
                    </a:lnTo>
                    <a:lnTo>
                      <a:pt x="87" y="68"/>
                    </a:lnTo>
                    <a:lnTo>
                      <a:pt x="90" y="68"/>
                    </a:lnTo>
                    <a:lnTo>
                      <a:pt x="91" y="72"/>
                    </a:lnTo>
                    <a:lnTo>
                      <a:pt x="91" y="79"/>
                    </a:lnTo>
                    <a:lnTo>
                      <a:pt x="94" y="82"/>
                    </a:lnTo>
                    <a:lnTo>
                      <a:pt x="94" y="83"/>
                    </a:lnTo>
                    <a:lnTo>
                      <a:pt x="95" y="86"/>
                    </a:lnTo>
                    <a:lnTo>
                      <a:pt x="99" y="101"/>
                    </a:lnTo>
                    <a:lnTo>
                      <a:pt x="94" y="102"/>
                    </a:lnTo>
                    <a:lnTo>
                      <a:pt x="91" y="109"/>
                    </a:lnTo>
                    <a:lnTo>
                      <a:pt x="93" y="116"/>
                    </a:lnTo>
                    <a:lnTo>
                      <a:pt x="84" y="124"/>
                    </a:lnTo>
                    <a:lnTo>
                      <a:pt x="83" y="124"/>
                    </a:lnTo>
                    <a:lnTo>
                      <a:pt x="80" y="116"/>
                    </a:lnTo>
                    <a:lnTo>
                      <a:pt x="78" y="113"/>
                    </a:lnTo>
                    <a:lnTo>
                      <a:pt x="76" y="117"/>
                    </a:lnTo>
                    <a:lnTo>
                      <a:pt x="79" y="125"/>
                    </a:lnTo>
                    <a:lnTo>
                      <a:pt x="78" y="128"/>
                    </a:lnTo>
                    <a:lnTo>
                      <a:pt x="75" y="128"/>
                    </a:lnTo>
                    <a:lnTo>
                      <a:pt x="72" y="140"/>
                    </a:lnTo>
                    <a:lnTo>
                      <a:pt x="71" y="140"/>
                    </a:lnTo>
                    <a:lnTo>
                      <a:pt x="68" y="136"/>
                    </a:lnTo>
                    <a:lnTo>
                      <a:pt x="67" y="132"/>
                    </a:lnTo>
                    <a:lnTo>
                      <a:pt x="64" y="131"/>
                    </a:lnTo>
                    <a:lnTo>
                      <a:pt x="63" y="124"/>
                    </a:lnTo>
                    <a:lnTo>
                      <a:pt x="61" y="125"/>
                    </a:lnTo>
                    <a:lnTo>
                      <a:pt x="61" y="121"/>
                    </a:lnTo>
                    <a:lnTo>
                      <a:pt x="61" y="124"/>
                    </a:lnTo>
                    <a:lnTo>
                      <a:pt x="61" y="120"/>
                    </a:lnTo>
                    <a:lnTo>
                      <a:pt x="57" y="116"/>
                    </a:lnTo>
                    <a:lnTo>
                      <a:pt x="57" y="113"/>
                    </a:lnTo>
                    <a:lnTo>
                      <a:pt x="53" y="98"/>
                    </a:lnTo>
                    <a:lnTo>
                      <a:pt x="52" y="91"/>
                    </a:lnTo>
                    <a:lnTo>
                      <a:pt x="53" y="91"/>
                    </a:lnTo>
                    <a:lnTo>
                      <a:pt x="56" y="94"/>
                    </a:lnTo>
                    <a:lnTo>
                      <a:pt x="59" y="91"/>
                    </a:lnTo>
                    <a:lnTo>
                      <a:pt x="60" y="86"/>
                    </a:lnTo>
                    <a:lnTo>
                      <a:pt x="57" y="82"/>
                    </a:lnTo>
                    <a:lnTo>
                      <a:pt x="59" y="82"/>
                    </a:lnTo>
                    <a:lnTo>
                      <a:pt x="59" y="79"/>
                    </a:lnTo>
                    <a:lnTo>
                      <a:pt x="61" y="82"/>
                    </a:lnTo>
                    <a:lnTo>
                      <a:pt x="63" y="72"/>
                    </a:lnTo>
                    <a:lnTo>
                      <a:pt x="67" y="82"/>
                    </a:lnTo>
                    <a:lnTo>
                      <a:pt x="75" y="86"/>
                    </a:lnTo>
                    <a:lnTo>
                      <a:pt x="76" y="91"/>
                    </a:lnTo>
                    <a:lnTo>
                      <a:pt x="78" y="90"/>
                    </a:lnTo>
                    <a:lnTo>
                      <a:pt x="75" y="86"/>
                    </a:lnTo>
                    <a:lnTo>
                      <a:pt x="76" y="86"/>
                    </a:lnTo>
                    <a:lnTo>
                      <a:pt x="67" y="82"/>
                    </a:lnTo>
                    <a:lnTo>
                      <a:pt x="65" y="72"/>
                    </a:lnTo>
                    <a:lnTo>
                      <a:pt x="67" y="71"/>
                    </a:lnTo>
                    <a:lnTo>
                      <a:pt x="64" y="68"/>
                    </a:lnTo>
                    <a:lnTo>
                      <a:pt x="65" y="67"/>
                    </a:lnTo>
                    <a:lnTo>
                      <a:pt x="64" y="64"/>
                    </a:lnTo>
                    <a:lnTo>
                      <a:pt x="65" y="71"/>
                    </a:lnTo>
                    <a:lnTo>
                      <a:pt x="63" y="68"/>
                    </a:lnTo>
                    <a:lnTo>
                      <a:pt x="61" y="72"/>
                    </a:lnTo>
                    <a:lnTo>
                      <a:pt x="60" y="72"/>
                    </a:lnTo>
                    <a:lnTo>
                      <a:pt x="59" y="72"/>
                    </a:lnTo>
                    <a:lnTo>
                      <a:pt x="61" y="71"/>
                    </a:lnTo>
                    <a:lnTo>
                      <a:pt x="60" y="64"/>
                    </a:lnTo>
                    <a:lnTo>
                      <a:pt x="60" y="71"/>
                    </a:lnTo>
                    <a:lnTo>
                      <a:pt x="59" y="68"/>
                    </a:lnTo>
                    <a:lnTo>
                      <a:pt x="60" y="68"/>
                    </a:lnTo>
                    <a:lnTo>
                      <a:pt x="59" y="67"/>
                    </a:lnTo>
                    <a:lnTo>
                      <a:pt x="57" y="71"/>
                    </a:lnTo>
                    <a:lnTo>
                      <a:pt x="57" y="68"/>
                    </a:lnTo>
                    <a:lnTo>
                      <a:pt x="55" y="71"/>
                    </a:lnTo>
                    <a:lnTo>
                      <a:pt x="53" y="64"/>
                    </a:lnTo>
                    <a:lnTo>
                      <a:pt x="53" y="67"/>
                    </a:lnTo>
                    <a:lnTo>
                      <a:pt x="55" y="72"/>
                    </a:lnTo>
                    <a:lnTo>
                      <a:pt x="55" y="76"/>
                    </a:lnTo>
                    <a:lnTo>
                      <a:pt x="53" y="75"/>
                    </a:lnTo>
                    <a:lnTo>
                      <a:pt x="52" y="68"/>
                    </a:lnTo>
                    <a:lnTo>
                      <a:pt x="51" y="71"/>
                    </a:lnTo>
                    <a:lnTo>
                      <a:pt x="49" y="68"/>
                    </a:lnTo>
                    <a:lnTo>
                      <a:pt x="51" y="67"/>
                    </a:lnTo>
                    <a:lnTo>
                      <a:pt x="48" y="61"/>
                    </a:lnTo>
                    <a:lnTo>
                      <a:pt x="51" y="61"/>
                    </a:lnTo>
                    <a:lnTo>
                      <a:pt x="49" y="61"/>
                    </a:lnTo>
                    <a:lnTo>
                      <a:pt x="49" y="60"/>
                    </a:lnTo>
                    <a:lnTo>
                      <a:pt x="46" y="57"/>
                    </a:lnTo>
                    <a:lnTo>
                      <a:pt x="45" y="52"/>
                    </a:lnTo>
                    <a:lnTo>
                      <a:pt x="45" y="53"/>
                    </a:lnTo>
                    <a:lnTo>
                      <a:pt x="44" y="56"/>
                    </a:lnTo>
                    <a:lnTo>
                      <a:pt x="40" y="45"/>
                    </a:lnTo>
                    <a:lnTo>
                      <a:pt x="37" y="49"/>
                    </a:lnTo>
                    <a:lnTo>
                      <a:pt x="34" y="42"/>
                    </a:lnTo>
                    <a:lnTo>
                      <a:pt x="29" y="38"/>
                    </a:lnTo>
                    <a:lnTo>
                      <a:pt x="27" y="32"/>
                    </a:lnTo>
                    <a:lnTo>
                      <a:pt x="32" y="28"/>
                    </a:lnTo>
                    <a:lnTo>
                      <a:pt x="27" y="32"/>
                    </a:lnTo>
                    <a:lnTo>
                      <a:pt x="29" y="34"/>
                    </a:lnTo>
                    <a:lnTo>
                      <a:pt x="27" y="38"/>
                    </a:lnTo>
                    <a:lnTo>
                      <a:pt x="25" y="34"/>
                    </a:lnTo>
                    <a:lnTo>
                      <a:pt x="17" y="34"/>
                    </a:lnTo>
                    <a:lnTo>
                      <a:pt x="14" y="37"/>
                    </a:lnTo>
                    <a:lnTo>
                      <a:pt x="13" y="41"/>
                    </a:lnTo>
                    <a:lnTo>
                      <a:pt x="13" y="34"/>
                    </a:lnTo>
                    <a:lnTo>
                      <a:pt x="9" y="28"/>
                    </a:lnTo>
                    <a:lnTo>
                      <a:pt x="13" y="23"/>
                    </a:lnTo>
                    <a:lnTo>
                      <a:pt x="11" y="22"/>
                    </a:lnTo>
                    <a:lnTo>
                      <a:pt x="11" y="15"/>
                    </a:lnTo>
                    <a:lnTo>
                      <a:pt x="10" y="17"/>
                    </a:lnTo>
                    <a:lnTo>
                      <a:pt x="10" y="23"/>
                    </a:lnTo>
                    <a:lnTo>
                      <a:pt x="4" y="26"/>
                    </a:lnTo>
                    <a:lnTo>
                      <a:pt x="0" y="22"/>
                    </a:lnTo>
                    <a:lnTo>
                      <a:pt x="3" y="22"/>
                    </a:lnTo>
                    <a:lnTo>
                      <a:pt x="0" y="22"/>
                    </a:lnTo>
                    <a:lnTo>
                      <a:pt x="2" y="17"/>
                    </a:lnTo>
                    <a:lnTo>
                      <a:pt x="0" y="17"/>
                    </a:lnTo>
                    <a:lnTo>
                      <a:pt x="0" y="15"/>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42" name="Freeform 326"/>
              <p:cNvSpPr>
                <a:spLocks/>
              </p:cNvSpPr>
              <p:nvPr/>
            </p:nvSpPr>
            <p:spPr bwMode="auto">
              <a:xfrm>
                <a:off x="1695" y="2572"/>
                <a:ext cx="6" cy="9"/>
              </a:xfrm>
              <a:custGeom>
                <a:avLst/>
                <a:gdLst/>
                <a:ahLst/>
                <a:cxnLst>
                  <a:cxn ang="0">
                    <a:pos x="1" y="4"/>
                  </a:cxn>
                  <a:cxn ang="0">
                    <a:pos x="3" y="4"/>
                  </a:cxn>
                  <a:cxn ang="0">
                    <a:pos x="5" y="0"/>
                  </a:cxn>
                  <a:cxn ang="0">
                    <a:pos x="5" y="2"/>
                  </a:cxn>
                  <a:cxn ang="0">
                    <a:pos x="7" y="8"/>
                  </a:cxn>
                  <a:cxn ang="0">
                    <a:pos x="11" y="11"/>
                  </a:cxn>
                  <a:cxn ang="0">
                    <a:pos x="14" y="13"/>
                  </a:cxn>
                  <a:cxn ang="0">
                    <a:pos x="18" y="19"/>
                  </a:cxn>
                  <a:cxn ang="0">
                    <a:pos x="16" y="26"/>
                  </a:cxn>
                  <a:cxn ang="0">
                    <a:pos x="15" y="27"/>
                  </a:cxn>
                  <a:cxn ang="0">
                    <a:pos x="12" y="23"/>
                  </a:cxn>
                  <a:cxn ang="0">
                    <a:pos x="8" y="19"/>
                  </a:cxn>
                  <a:cxn ang="0">
                    <a:pos x="5" y="17"/>
                  </a:cxn>
                  <a:cxn ang="0">
                    <a:pos x="5" y="15"/>
                  </a:cxn>
                  <a:cxn ang="0">
                    <a:pos x="3" y="13"/>
                  </a:cxn>
                  <a:cxn ang="0">
                    <a:pos x="0" y="11"/>
                  </a:cxn>
                  <a:cxn ang="0">
                    <a:pos x="1" y="4"/>
                  </a:cxn>
                </a:cxnLst>
                <a:rect l="0" t="0" r="r" b="b"/>
                <a:pathLst>
                  <a:path w="18" h="27">
                    <a:moveTo>
                      <a:pt x="1" y="4"/>
                    </a:moveTo>
                    <a:lnTo>
                      <a:pt x="3" y="4"/>
                    </a:lnTo>
                    <a:lnTo>
                      <a:pt x="5" y="0"/>
                    </a:lnTo>
                    <a:lnTo>
                      <a:pt x="5" y="2"/>
                    </a:lnTo>
                    <a:lnTo>
                      <a:pt x="7" y="8"/>
                    </a:lnTo>
                    <a:lnTo>
                      <a:pt x="11" y="11"/>
                    </a:lnTo>
                    <a:lnTo>
                      <a:pt x="14" y="13"/>
                    </a:lnTo>
                    <a:lnTo>
                      <a:pt x="18" y="19"/>
                    </a:lnTo>
                    <a:lnTo>
                      <a:pt x="16" y="26"/>
                    </a:lnTo>
                    <a:lnTo>
                      <a:pt x="15" y="27"/>
                    </a:lnTo>
                    <a:lnTo>
                      <a:pt x="12" y="23"/>
                    </a:lnTo>
                    <a:lnTo>
                      <a:pt x="8" y="19"/>
                    </a:lnTo>
                    <a:lnTo>
                      <a:pt x="5" y="17"/>
                    </a:lnTo>
                    <a:lnTo>
                      <a:pt x="5" y="15"/>
                    </a:lnTo>
                    <a:lnTo>
                      <a:pt x="3" y="13"/>
                    </a:lnTo>
                    <a:lnTo>
                      <a:pt x="0" y="11"/>
                    </a:lnTo>
                    <a:lnTo>
                      <a:pt x="1" y="4"/>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41" name="Freeform 325"/>
              <p:cNvSpPr>
                <a:spLocks/>
              </p:cNvSpPr>
              <p:nvPr/>
            </p:nvSpPr>
            <p:spPr bwMode="auto">
              <a:xfrm>
                <a:off x="1204" y="1568"/>
                <a:ext cx="123" cy="219"/>
              </a:xfrm>
              <a:custGeom>
                <a:avLst/>
                <a:gdLst/>
                <a:ahLst/>
                <a:cxnLst>
                  <a:cxn ang="0">
                    <a:pos x="363" y="45"/>
                  </a:cxn>
                  <a:cxn ang="0">
                    <a:pos x="343" y="60"/>
                  </a:cxn>
                  <a:cxn ang="0">
                    <a:pos x="327" y="77"/>
                  </a:cxn>
                  <a:cxn ang="0">
                    <a:pos x="324" y="72"/>
                  </a:cxn>
                  <a:cxn ang="0">
                    <a:pos x="321" y="79"/>
                  </a:cxn>
                  <a:cxn ang="0">
                    <a:pos x="335" y="86"/>
                  </a:cxn>
                  <a:cxn ang="0">
                    <a:pos x="350" y="83"/>
                  </a:cxn>
                  <a:cxn ang="0">
                    <a:pos x="356" y="68"/>
                  </a:cxn>
                  <a:cxn ang="0">
                    <a:pos x="369" y="62"/>
                  </a:cxn>
                  <a:cxn ang="0">
                    <a:pos x="369" y="655"/>
                  </a:cxn>
                  <a:cxn ang="0">
                    <a:pos x="218" y="651"/>
                  </a:cxn>
                  <a:cxn ang="0">
                    <a:pos x="207" y="642"/>
                  </a:cxn>
                  <a:cxn ang="0">
                    <a:pos x="205" y="636"/>
                  </a:cxn>
                  <a:cxn ang="0">
                    <a:pos x="200" y="624"/>
                  </a:cxn>
                  <a:cxn ang="0">
                    <a:pos x="195" y="618"/>
                  </a:cxn>
                  <a:cxn ang="0">
                    <a:pos x="198" y="613"/>
                  </a:cxn>
                  <a:cxn ang="0">
                    <a:pos x="196" y="599"/>
                  </a:cxn>
                  <a:cxn ang="0">
                    <a:pos x="190" y="572"/>
                  </a:cxn>
                  <a:cxn ang="0">
                    <a:pos x="180" y="561"/>
                  </a:cxn>
                  <a:cxn ang="0">
                    <a:pos x="173" y="553"/>
                  </a:cxn>
                  <a:cxn ang="0">
                    <a:pos x="164" y="546"/>
                  </a:cxn>
                  <a:cxn ang="0">
                    <a:pos x="161" y="538"/>
                  </a:cxn>
                  <a:cxn ang="0">
                    <a:pos x="146" y="527"/>
                  </a:cxn>
                  <a:cxn ang="0">
                    <a:pos x="144" y="519"/>
                  </a:cxn>
                  <a:cxn ang="0">
                    <a:pos x="138" y="512"/>
                  </a:cxn>
                  <a:cxn ang="0">
                    <a:pos x="133" y="504"/>
                  </a:cxn>
                  <a:cxn ang="0">
                    <a:pos x="127" y="497"/>
                  </a:cxn>
                  <a:cxn ang="0">
                    <a:pos x="121" y="489"/>
                  </a:cxn>
                  <a:cxn ang="0">
                    <a:pos x="114" y="493"/>
                  </a:cxn>
                  <a:cxn ang="0">
                    <a:pos x="102" y="474"/>
                  </a:cxn>
                  <a:cxn ang="0">
                    <a:pos x="88" y="468"/>
                  </a:cxn>
                  <a:cxn ang="0">
                    <a:pos x="81" y="461"/>
                  </a:cxn>
                  <a:cxn ang="0">
                    <a:pos x="84" y="453"/>
                  </a:cxn>
                  <a:cxn ang="0">
                    <a:pos x="70" y="453"/>
                  </a:cxn>
                  <a:cxn ang="0">
                    <a:pos x="61" y="438"/>
                  </a:cxn>
                  <a:cxn ang="0">
                    <a:pos x="60" y="430"/>
                  </a:cxn>
                  <a:cxn ang="0">
                    <a:pos x="57" y="423"/>
                  </a:cxn>
                  <a:cxn ang="0">
                    <a:pos x="39" y="401"/>
                  </a:cxn>
                  <a:cxn ang="0">
                    <a:pos x="35" y="411"/>
                  </a:cxn>
                  <a:cxn ang="0">
                    <a:pos x="19" y="396"/>
                  </a:cxn>
                  <a:cxn ang="0">
                    <a:pos x="5" y="385"/>
                  </a:cxn>
                  <a:cxn ang="0">
                    <a:pos x="9" y="381"/>
                  </a:cxn>
                  <a:cxn ang="0">
                    <a:pos x="4" y="374"/>
                  </a:cxn>
                  <a:cxn ang="0">
                    <a:pos x="0" y="0"/>
                  </a:cxn>
                </a:cxnLst>
                <a:rect l="0" t="0" r="r" b="b"/>
                <a:pathLst>
                  <a:path w="369" h="655">
                    <a:moveTo>
                      <a:pt x="367" y="3"/>
                    </a:moveTo>
                    <a:lnTo>
                      <a:pt x="369" y="43"/>
                    </a:lnTo>
                    <a:lnTo>
                      <a:pt x="363" y="45"/>
                    </a:lnTo>
                    <a:lnTo>
                      <a:pt x="352" y="53"/>
                    </a:lnTo>
                    <a:lnTo>
                      <a:pt x="348" y="53"/>
                    </a:lnTo>
                    <a:lnTo>
                      <a:pt x="343" y="60"/>
                    </a:lnTo>
                    <a:lnTo>
                      <a:pt x="341" y="67"/>
                    </a:lnTo>
                    <a:lnTo>
                      <a:pt x="333" y="72"/>
                    </a:lnTo>
                    <a:lnTo>
                      <a:pt x="327" y="77"/>
                    </a:lnTo>
                    <a:lnTo>
                      <a:pt x="325" y="77"/>
                    </a:lnTo>
                    <a:lnTo>
                      <a:pt x="325" y="75"/>
                    </a:lnTo>
                    <a:lnTo>
                      <a:pt x="324" y="72"/>
                    </a:lnTo>
                    <a:lnTo>
                      <a:pt x="320" y="75"/>
                    </a:lnTo>
                    <a:lnTo>
                      <a:pt x="320" y="77"/>
                    </a:lnTo>
                    <a:lnTo>
                      <a:pt x="321" y="79"/>
                    </a:lnTo>
                    <a:lnTo>
                      <a:pt x="327" y="83"/>
                    </a:lnTo>
                    <a:lnTo>
                      <a:pt x="329" y="83"/>
                    </a:lnTo>
                    <a:lnTo>
                      <a:pt x="335" y="86"/>
                    </a:lnTo>
                    <a:lnTo>
                      <a:pt x="340" y="83"/>
                    </a:lnTo>
                    <a:lnTo>
                      <a:pt x="343" y="83"/>
                    </a:lnTo>
                    <a:lnTo>
                      <a:pt x="350" y="83"/>
                    </a:lnTo>
                    <a:lnTo>
                      <a:pt x="351" y="79"/>
                    </a:lnTo>
                    <a:lnTo>
                      <a:pt x="352" y="75"/>
                    </a:lnTo>
                    <a:lnTo>
                      <a:pt x="356" y="68"/>
                    </a:lnTo>
                    <a:lnTo>
                      <a:pt x="359" y="67"/>
                    </a:lnTo>
                    <a:lnTo>
                      <a:pt x="363" y="64"/>
                    </a:lnTo>
                    <a:lnTo>
                      <a:pt x="369" y="62"/>
                    </a:lnTo>
                    <a:lnTo>
                      <a:pt x="367" y="338"/>
                    </a:lnTo>
                    <a:lnTo>
                      <a:pt x="369" y="355"/>
                    </a:lnTo>
                    <a:lnTo>
                      <a:pt x="369" y="655"/>
                    </a:lnTo>
                    <a:lnTo>
                      <a:pt x="219" y="655"/>
                    </a:lnTo>
                    <a:lnTo>
                      <a:pt x="219" y="651"/>
                    </a:lnTo>
                    <a:lnTo>
                      <a:pt x="218" y="651"/>
                    </a:lnTo>
                    <a:lnTo>
                      <a:pt x="215" y="648"/>
                    </a:lnTo>
                    <a:lnTo>
                      <a:pt x="215" y="644"/>
                    </a:lnTo>
                    <a:lnTo>
                      <a:pt x="207" y="642"/>
                    </a:lnTo>
                    <a:lnTo>
                      <a:pt x="207" y="640"/>
                    </a:lnTo>
                    <a:lnTo>
                      <a:pt x="205" y="640"/>
                    </a:lnTo>
                    <a:lnTo>
                      <a:pt x="205" y="636"/>
                    </a:lnTo>
                    <a:lnTo>
                      <a:pt x="200" y="632"/>
                    </a:lnTo>
                    <a:lnTo>
                      <a:pt x="199" y="628"/>
                    </a:lnTo>
                    <a:lnTo>
                      <a:pt x="200" y="624"/>
                    </a:lnTo>
                    <a:lnTo>
                      <a:pt x="198" y="624"/>
                    </a:lnTo>
                    <a:lnTo>
                      <a:pt x="195" y="621"/>
                    </a:lnTo>
                    <a:lnTo>
                      <a:pt x="195" y="618"/>
                    </a:lnTo>
                    <a:lnTo>
                      <a:pt x="198" y="614"/>
                    </a:lnTo>
                    <a:lnTo>
                      <a:pt x="196" y="614"/>
                    </a:lnTo>
                    <a:lnTo>
                      <a:pt x="198" y="613"/>
                    </a:lnTo>
                    <a:lnTo>
                      <a:pt x="198" y="603"/>
                    </a:lnTo>
                    <a:lnTo>
                      <a:pt x="196" y="603"/>
                    </a:lnTo>
                    <a:lnTo>
                      <a:pt x="196" y="599"/>
                    </a:lnTo>
                    <a:lnTo>
                      <a:pt x="198" y="598"/>
                    </a:lnTo>
                    <a:lnTo>
                      <a:pt x="192" y="575"/>
                    </a:lnTo>
                    <a:lnTo>
                      <a:pt x="190" y="572"/>
                    </a:lnTo>
                    <a:lnTo>
                      <a:pt x="186" y="561"/>
                    </a:lnTo>
                    <a:lnTo>
                      <a:pt x="183" y="560"/>
                    </a:lnTo>
                    <a:lnTo>
                      <a:pt x="180" y="561"/>
                    </a:lnTo>
                    <a:lnTo>
                      <a:pt x="177" y="561"/>
                    </a:lnTo>
                    <a:lnTo>
                      <a:pt x="175" y="560"/>
                    </a:lnTo>
                    <a:lnTo>
                      <a:pt x="173" y="553"/>
                    </a:lnTo>
                    <a:lnTo>
                      <a:pt x="171" y="553"/>
                    </a:lnTo>
                    <a:lnTo>
                      <a:pt x="169" y="553"/>
                    </a:lnTo>
                    <a:lnTo>
                      <a:pt x="164" y="546"/>
                    </a:lnTo>
                    <a:lnTo>
                      <a:pt x="161" y="545"/>
                    </a:lnTo>
                    <a:lnTo>
                      <a:pt x="164" y="542"/>
                    </a:lnTo>
                    <a:lnTo>
                      <a:pt x="161" y="538"/>
                    </a:lnTo>
                    <a:lnTo>
                      <a:pt x="158" y="534"/>
                    </a:lnTo>
                    <a:lnTo>
                      <a:pt x="150" y="530"/>
                    </a:lnTo>
                    <a:lnTo>
                      <a:pt x="146" y="527"/>
                    </a:lnTo>
                    <a:lnTo>
                      <a:pt x="148" y="523"/>
                    </a:lnTo>
                    <a:lnTo>
                      <a:pt x="144" y="521"/>
                    </a:lnTo>
                    <a:lnTo>
                      <a:pt x="144" y="519"/>
                    </a:lnTo>
                    <a:lnTo>
                      <a:pt x="138" y="519"/>
                    </a:lnTo>
                    <a:lnTo>
                      <a:pt x="137" y="512"/>
                    </a:lnTo>
                    <a:lnTo>
                      <a:pt x="138" y="512"/>
                    </a:lnTo>
                    <a:lnTo>
                      <a:pt x="137" y="508"/>
                    </a:lnTo>
                    <a:lnTo>
                      <a:pt x="134" y="508"/>
                    </a:lnTo>
                    <a:lnTo>
                      <a:pt x="133" y="504"/>
                    </a:lnTo>
                    <a:lnTo>
                      <a:pt x="131" y="502"/>
                    </a:lnTo>
                    <a:lnTo>
                      <a:pt x="130" y="500"/>
                    </a:lnTo>
                    <a:lnTo>
                      <a:pt x="127" y="497"/>
                    </a:lnTo>
                    <a:lnTo>
                      <a:pt x="126" y="493"/>
                    </a:lnTo>
                    <a:lnTo>
                      <a:pt x="123" y="489"/>
                    </a:lnTo>
                    <a:lnTo>
                      <a:pt x="121" y="489"/>
                    </a:lnTo>
                    <a:lnTo>
                      <a:pt x="118" y="491"/>
                    </a:lnTo>
                    <a:lnTo>
                      <a:pt x="118" y="493"/>
                    </a:lnTo>
                    <a:lnTo>
                      <a:pt x="114" y="493"/>
                    </a:lnTo>
                    <a:lnTo>
                      <a:pt x="111" y="485"/>
                    </a:lnTo>
                    <a:lnTo>
                      <a:pt x="104" y="479"/>
                    </a:lnTo>
                    <a:lnTo>
                      <a:pt x="102" y="474"/>
                    </a:lnTo>
                    <a:lnTo>
                      <a:pt x="99" y="468"/>
                    </a:lnTo>
                    <a:lnTo>
                      <a:pt x="91" y="468"/>
                    </a:lnTo>
                    <a:lnTo>
                      <a:pt x="88" y="468"/>
                    </a:lnTo>
                    <a:lnTo>
                      <a:pt x="87" y="466"/>
                    </a:lnTo>
                    <a:lnTo>
                      <a:pt x="81" y="464"/>
                    </a:lnTo>
                    <a:lnTo>
                      <a:pt x="81" y="461"/>
                    </a:lnTo>
                    <a:lnTo>
                      <a:pt x="81" y="460"/>
                    </a:lnTo>
                    <a:lnTo>
                      <a:pt x="84" y="455"/>
                    </a:lnTo>
                    <a:lnTo>
                      <a:pt x="84" y="453"/>
                    </a:lnTo>
                    <a:lnTo>
                      <a:pt x="81" y="451"/>
                    </a:lnTo>
                    <a:lnTo>
                      <a:pt x="77" y="451"/>
                    </a:lnTo>
                    <a:lnTo>
                      <a:pt x="70" y="453"/>
                    </a:lnTo>
                    <a:lnTo>
                      <a:pt x="65" y="451"/>
                    </a:lnTo>
                    <a:lnTo>
                      <a:pt x="66" y="449"/>
                    </a:lnTo>
                    <a:lnTo>
                      <a:pt x="61" y="438"/>
                    </a:lnTo>
                    <a:lnTo>
                      <a:pt x="64" y="438"/>
                    </a:lnTo>
                    <a:lnTo>
                      <a:pt x="64" y="437"/>
                    </a:lnTo>
                    <a:lnTo>
                      <a:pt x="60" y="430"/>
                    </a:lnTo>
                    <a:lnTo>
                      <a:pt x="60" y="427"/>
                    </a:lnTo>
                    <a:lnTo>
                      <a:pt x="57" y="426"/>
                    </a:lnTo>
                    <a:lnTo>
                      <a:pt x="57" y="423"/>
                    </a:lnTo>
                    <a:lnTo>
                      <a:pt x="51" y="423"/>
                    </a:lnTo>
                    <a:lnTo>
                      <a:pt x="41" y="404"/>
                    </a:lnTo>
                    <a:lnTo>
                      <a:pt x="39" y="401"/>
                    </a:lnTo>
                    <a:lnTo>
                      <a:pt x="37" y="404"/>
                    </a:lnTo>
                    <a:lnTo>
                      <a:pt x="37" y="411"/>
                    </a:lnTo>
                    <a:lnTo>
                      <a:pt x="35" y="411"/>
                    </a:lnTo>
                    <a:lnTo>
                      <a:pt x="28" y="404"/>
                    </a:lnTo>
                    <a:lnTo>
                      <a:pt x="23" y="396"/>
                    </a:lnTo>
                    <a:lnTo>
                      <a:pt x="19" y="396"/>
                    </a:lnTo>
                    <a:lnTo>
                      <a:pt x="18" y="396"/>
                    </a:lnTo>
                    <a:lnTo>
                      <a:pt x="11" y="393"/>
                    </a:lnTo>
                    <a:lnTo>
                      <a:pt x="5" y="385"/>
                    </a:lnTo>
                    <a:lnTo>
                      <a:pt x="3" y="381"/>
                    </a:lnTo>
                    <a:lnTo>
                      <a:pt x="5" y="381"/>
                    </a:lnTo>
                    <a:lnTo>
                      <a:pt x="9" y="381"/>
                    </a:lnTo>
                    <a:lnTo>
                      <a:pt x="11" y="378"/>
                    </a:lnTo>
                    <a:lnTo>
                      <a:pt x="8" y="377"/>
                    </a:lnTo>
                    <a:lnTo>
                      <a:pt x="4" y="374"/>
                    </a:lnTo>
                    <a:lnTo>
                      <a:pt x="4" y="370"/>
                    </a:lnTo>
                    <a:lnTo>
                      <a:pt x="1" y="370"/>
                    </a:lnTo>
                    <a:lnTo>
                      <a:pt x="0" y="0"/>
                    </a:lnTo>
                    <a:lnTo>
                      <a:pt x="219" y="3"/>
                    </a:lnTo>
                    <a:lnTo>
                      <a:pt x="367" y="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40" name="Freeform 324"/>
              <p:cNvSpPr>
                <a:spLocks noEditPoints="1"/>
              </p:cNvSpPr>
              <p:nvPr/>
            </p:nvSpPr>
            <p:spPr bwMode="auto">
              <a:xfrm>
                <a:off x="1425" y="1569"/>
                <a:ext cx="159" cy="218"/>
              </a:xfrm>
              <a:custGeom>
                <a:avLst/>
                <a:gdLst/>
                <a:ahLst/>
                <a:cxnLst>
                  <a:cxn ang="0">
                    <a:pos x="24" y="641"/>
                  </a:cxn>
                  <a:cxn ang="0">
                    <a:pos x="20" y="577"/>
                  </a:cxn>
                  <a:cxn ang="0">
                    <a:pos x="16" y="494"/>
                  </a:cxn>
                  <a:cxn ang="0">
                    <a:pos x="12" y="435"/>
                  </a:cxn>
                  <a:cxn ang="0">
                    <a:pos x="5" y="331"/>
                  </a:cxn>
                  <a:cxn ang="0">
                    <a:pos x="1" y="267"/>
                  </a:cxn>
                  <a:cxn ang="0">
                    <a:pos x="10" y="125"/>
                  </a:cxn>
                  <a:cxn ang="0">
                    <a:pos x="2" y="119"/>
                  </a:cxn>
                  <a:cxn ang="0">
                    <a:pos x="267" y="38"/>
                  </a:cxn>
                  <a:cxn ang="0">
                    <a:pos x="279" y="76"/>
                  </a:cxn>
                  <a:cxn ang="0">
                    <a:pos x="325" y="74"/>
                  </a:cxn>
                  <a:cxn ang="0">
                    <a:pos x="361" y="173"/>
                  </a:cxn>
                  <a:cxn ang="0">
                    <a:pos x="479" y="187"/>
                  </a:cxn>
                  <a:cxn ang="0">
                    <a:pos x="185" y="569"/>
                  </a:cxn>
                  <a:cxn ang="0">
                    <a:pos x="204" y="554"/>
                  </a:cxn>
                  <a:cxn ang="0">
                    <a:pos x="200" y="505"/>
                  </a:cxn>
                  <a:cxn ang="0">
                    <a:pos x="187" y="482"/>
                  </a:cxn>
                  <a:cxn ang="0">
                    <a:pos x="181" y="452"/>
                  </a:cxn>
                  <a:cxn ang="0">
                    <a:pos x="168" y="419"/>
                  </a:cxn>
                  <a:cxn ang="0">
                    <a:pos x="161" y="394"/>
                  </a:cxn>
                  <a:cxn ang="0">
                    <a:pos x="141" y="367"/>
                  </a:cxn>
                  <a:cxn ang="0">
                    <a:pos x="108" y="375"/>
                  </a:cxn>
                  <a:cxn ang="0">
                    <a:pos x="96" y="394"/>
                  </a:cxn>
                  <a:cxn ang="0">
                    <a:pos x="80" y="398"/>
                  </a:cxn>
                  <a:cxn ang="0">
                    <a:pos x="63" y="378"/>
                  </a:cxn>
                  <a:cxn ang="0">
                    <a:pos x="43" y="385"/>
                  </a:cxn>
                  <a:cxn ang="0">
                    <a:pos x="57" y="398"/>
                  </a:cxn>
                  <a:cxn ang="0">
                    <a:pos x="81" y="408"/>
                  </a:cxn>
                  <a:cxn ang="0">
                    <a:pos x="94" y="408"/>
                  </a:cxn>
                  <a:cxn ang="0">
                    <a:pos x="119" y="409"/>
                  </a:cxn>
                  <a:cxn ang="0">
                    <a:pos x="117" y="435"/>
                  </a:cxn>
                  <a:cxn ang="0">
                    <a:pos x="141" y="467"/>
                  </a:cxn>
                  <a:cxn ang="0">
                    <a:pos x="165" y="467"/>
                  </a:cxn>
                  <a:cxn ang="0">
                    <a:pos x="173" y="484"/>
                  </a:cxn>
                  <a:cxn ang="0">
                    <a:pos x="187" y="492"/>
                  </a:cxn>
                  <a:cxn ang="0">
                    <a:pos x="188" y="520"/>
                  </a:cxn>
                  <a:cxn ang="0">
                    <a:pos x="84" y="480"/>
                  </a:cxn>
                  <a:cxn ang="0">
                    <a:pos x="80" y="461"/>
                  </a:cxn>
                  <a:cxn ang="0">
                    <a:pos x="77" y="416"/>
                  </a:cxn>
                  <a:cxn ang="0">
                    <a:pos x="50" y="409"/>
                  </a:cxn>
                  <a:cxn ang="0">
                    <a:pos x="36" y="419"/>
                  </a:cxn>
                  <a:cxn ang="0">
                    <a:pos x="43" y="428"/>
                  </a:cxn>
                  <a:cxn ang="0">
                    <a:pos x="46" y="416"/>
                  </a:cxn>
                  <a:cxn ang="0">
                    <a:pos x="62" y="438"/>
                  </a:cxn>
                  <a:cxn ang="0">
                    <a:pos x="70" y="427"/>
                  </a:cxn>
                  <a:cxn ang="0">
                    <a:pos x="67" y="476"/>
                  </a:cxn>
                  <a:cxn ang="0">
                    <a:pos x="77" y="484"/>
                  </a:cxn>
                  <a:cxn ang="0">
                    <a:pos x="124" y="572"/>
                  </a:cxn>
                  <a:cxn ang="0">
                    <a:pos x="145" y="576"/>
                  </a:cxn>
                  <a:cxn ang="0">
                    <a:pos x="132" y="546"/>
                  </a:cxn>
                  <a:cxn ang="0">
                    <a:pos x="123" y="522"/>
                  </a:cxn>
                  <a:cxn ang="0">
                    <a:pos x="119" y="499"/>
                  </a:cxn>
                  <a:cxn ang="0">
                    <a:pos x="108" y="494"/>
                  </a:cxn>
                  <a:cxn ang="0">
                    <a:pos x="90" y="488"/>
                  </a:cxn>
                  <a:cxn ang="0">
                    <a:pos x="96" y="494"/>
                  </a:cxn>
                  <a:cxn ang="0">
                    <a:pos x="111" y="522"/>
                  </a:cxn>
                  <a:cxn ang="0">
                    <a:pos x="124" y="572"/>
                  </a:cxn>
                </a:cxnLst>
                <a:rect l="0" t="0" r="r" b="b"/>
                <a:pathLst>
                  <a:path w="479" h="652">
                    <a:moveTo>
                      <a:pt x="252" y="424"/>
                    </a:moveTo>
                    <a:lnTo>
                      <a:pt x="252" y="630"/>
                    </a:lnTo>
                    <a:lnTo>
                      <a:pt x="252" y="652"/>
                    </a:lnTo>
                    <a:lnTo>
                      <a:pt x="176" y="652"/>
                    </a:lnTo>
                    <a:lnTo>
                      <a:pt x="24" y="652"/>
                    </a:lnTo>
                    <a:lnTo>
                      <a:pt x="24" y="641"/>
                    </a:lnTo>
                    <a:lnTo>
                      <a:pt x="23" y="641"/>
                    </a:lnTo>
                    <a:lnTo>
                      <a:pt x="23" y="622"/>
                    </a:lnTo>
                    <a:lnTo>
                      <a:pt x="21" y="621"/>
                    </a:lnTo>
                    <a:lnTo>
                      <a:pt x="21" y="600"/>
                    </a:lnTo>
                    <a:lnTo>
                      <a:pt x="20" y="599"/>
                    </a:lnTo>
                    <a:lnTo>
                      <a:pt x="20" y="577"/>
                    </a:lnTo>
                    <a:lnTo>
                      <a:pt x="19" y="558"/>
                    </a:lnTo>
                    <a:lnTo>
                      <a:pt x="17" y="558"/>
                    </a:lnTo>
                    <a:lnTo>
                      <a:pt x="17" y="536"/>
                    </a:lnTo>
                    <a:lnTo>
                      <a:pt x="16" y="536"/>
                    </a:lnTo>
                    <a:lnTo>
                      <a:pt x="16" y="516"/>
                    </a:lnTo>
                    <a:lnTo>
                      <a:pt x="16" y="494"/>
                    </a:lnTo>
                    <a:lnTo>
                      <a:pt x="13" y="494"/>
                    </a:lnTo>
                    <a:lnTo>
                      <a:pt x="14" y="476"/>
                    </a:lnTo>
                    <a:lnTo>
                      <a:pt x="13" y="476"/>
                    </a:lnTo>
                    <a:lnTo>
                      <a:pt x="13" y="454"/>
                    </a:lnTo>
                    <a:lnTo>
                      <a:pt x="13" y="435"/>
                    </a:lnTo>
                    <a:lnTo>
                      <a:pt x="12" y="435"/>
                    </a:lnTo>
                    <a:lnTo>
                      <a:pt x="10" y="393"/>
                    </a:lnTo>
                    <a:lnTo>
                      <a:pt x="9" y="374"/>
                    </a:lnTo>
                    <a:lnTo>
                      <a:pt x="8" y="352"/>
                    </a:lnTo>
                    <a:lnTo>
                      <a:pt x="6" y="352"/>
                    </a:lnTo>
                    <a:lnTo>
                      <a:pt x="6" y="331"/>
                    </a:lnTo>
                    <a:lnTo>
                      <a:pt x="5" y="331"/>
                    </a:lnTo>
                    <a:lnTo>
                      <a:pt x="5" y="310"/>
                    </a:lnTo>
                    <a:lnTo>
                      <a:pt x="4" y="310"/>
                    </a:lnTo>
                    <a:lnTo>
                      <a:pt x="4" y="288"/>
                    </a:lnTo>
                    <a:lnTo>
                      <a:pt x="2" y="288"/>
                    </a:lnTo>
                    <a:lnTo>
                      <a:pt x="2" y="267"/>
                    </a:lnTo>
                    <a:lnTo>
                      <a:pt x="1" y="267"/>
                    </a:lnTo>
                    <a:lnTo>
                      <a:pt x="1" y="248"/>
                    </a:lnTo>
                    <a:lnTo>
                      <a:pt x="0" y="246"/>
                    </a:lnTo>
                    <a:lnTo>
                      <a:pt x="0" y="146"/>
                    </a:lnTo>
                    <a:lnTo>
                      <a:pt x="6" y="143"/>
                    </a:lnTo>
                    <a:lnTo>
                      <a:pt x="16" y="125"/>
                    </a:lnTo>
                    <a:lnTo>
                      <a:pt x="10" y="125"/>
                    </a:lnTo>
                    <a:lnTo>
                      <a:pt x="9" y="125"/>
                    </a:lnTo>
                    <a:lnTo>
                      <a:pt x="6" y="129"/>
                    </a:lnTo>
                    <a:lnTo>
                      <a:pt x="2" y="129"/>
                    </a:lnTo>
                    <a:lnTo>
                      <a:pt x="6" y="119"/>
                    </a:lnTo>
                    <a:lnTo>
                      <a:pt x="5" y="116"/>
                    </a:lnTo>
                    <a:lnTo>
                      <a:pt x="2" y="119"/>
                    </a:lnTo>
                    <a:lnTo>
                      <a:pt x="0" y="120"/>
                    </a:lnTo>
                    <a:lnTo>
                      <a:pt x="0" y="0"/>
                    </a:lnTo>
                    <a:lnTo>
                      <a:pt x="262" y="0"/>
                    </a:lnTo>
                    <a:lnTo>
                      <a:pt x="265" y="12"/>
                    </a:lnTo>
                    <a:lnTo>
                      <a:pt x="262" y="16"/>
                    </a:lnTo>
                    <a:lnTo>
                      <a:pt x="267" y="38"/>
                    </a:lnTo>
                    <a:lnTo>
                      <a:pt x="262" y="54"/>
                    </a:lnTo>
                    <a:lnTo>
                      <a:pt x="267" y="57"/>
                    </a:lnTo>
                    <a:lnTo>
                      <a:pt x="268" y="64"/>
                    </a:lnTo>
                    <a:lnTo>
                      <a:pt x="275" y="69"/>
                    </a:lnTo>
                    <a:lnTo>
                      <a:pt x="277" y="74"/>
                    </a:lnTo>
                    <a:lnTo>
                      <a:pt x="279" y="76"/>
                    </a:lnTo>
                    <a:lnTo>
                      <a:pt x="281" y="76"/>
                    </a:lnTo>
                    <a:lnTo>
                      <a:pt x="283" y="74"/>
                    </a:lnTo>
                    <a:lnTo>
                      <a:pt x="310" y="72"/>
                    </a:lnTo>
                    <a:lnTo>
                      <a:pt x="314" y="76"/>
                    </a:lnTo>
                    <a:lnTo>
                      <a:pt x="321" y="72"/>
                    </a:lnTo>
                    <a:lnTo>
                      <a:pt x="325" y="74"/>
                    </a:lnTo>
                    <a:lnTo>
                      <a:pt x="333" y="104"/>
                    </a:lnTo>
                    <a:lnTo>
                      <a:pt x="340" y="120"/>
                    </a:lnTo>
                    <a:lnTo>
                      <a:pt x="351" y="157"/>
                    </a:lnTo>
                    <a:lnTo>
                      <a:pt x="347" y="172"/>
                    </a:lnTo>
                    <a:lnTo>
                      <a:pt x="342" y="177"/>
                    </a:lnTo>
                    <a:lnTo>
                      <a:pt x="361" y="173"/>
                    </a:lnTo>
                    <a:lnTo>
                      <a:pt x="376" y="172"/>
                    </a:lnTo>
                    <a:lnTo>
                      <a:pt x="407" y="161"/>
                    </a:lnTo>
                    <a:lnTo>
                      <a:pt x="432" y="169"/>
                    </a:lnTo>
                    <a:lnTo>
                      <a:pt x="443" y="176"/>
                    </a:lnTo>
                    <a:lnTo>
                      <a:pt x="473" y="184"/>
                    </a:lnTo>
                    <a:lnTo>
                      <a:pt x="479" y="187"/>
                    </a:lnTo>
                    <a:lnTo>
                      <a:pt x="306" y="371"/>
                    </a:lnTo>
                    <a:lnTo>
                      <a:pt x="252" y="424"/>
                    </a:lnTo>
                    <a:close/>
                    <a:moveTo>
                      <a:pt x="192" y="520"/>
                    </a:moveTo>
                    <a:lnTo>
                      <a:pt x="184" y="535"/>
                    </a:lnTo>
                    <a:lnTo>
                      <a:pt x="184" y="562"/>
                    </a:lnTo>
                    <a:lnTo>
                      <a:pt x="185" y="569"/>
                    </a:lnTo>
                    <a:lnTo>
                      <a:pt x="195" y="572"/>
                    </a:lnTo>
                    <a:lnTo>
                      <a:pt x="199" y="566"/>
                    </a:lnTo>
                    <a:lnTo>
                      <a:pt x="199" y="551"/>
                    </a:lnTo>
                    <a:lnTo>
                      <a:pt x="200" y="550"/>
                    </a:lnTo>
                    <a:lnTo>
                      <a:pt x="202" y="550"/>
                    </a:lnTo>
                    <a:lnTo>
                      <a:pt x="204" y="554"/>
                    </a:lnTo>
                    <a:lnTo>
                      <a:pt x="208" y="554"/>
                    </a:lnTo>
                    <a:lnTo>
                      <a:pt x="208" y="551"/>
                    </a:lnTo>
                    <a:lnTo>
                      <a:pt x="204" y="528"/>
                    </a:lnTo>
                    <a:lnTo>
                      <a:pt x="206" y="522"/>
                    </a:lnTo>
                    <a:lnTo>
                      <a:pt x="208" y="520"/>
                    </a:lnTo>
                    <a:lnTo>
                      <a:pt x="200" y="505"/>
                    </a:lnTo>
                    <a:lnTo>
                      <a:pt x="199" y="499"/>
                    </a:lnTo>
                    <a:lnTo>
                      <a:pt x="193" y="492"/>
                    </a:lnTo>
                    <a:lnTo>
                      <a:pt x="193" y="486"/>
                    </a:lnTo>
                    <a:lnTo>
                      <a:pt x="192" y="484"/>
                    </a:lnTo>
                    <a:lnTo>
                      <a:pt x="188" y="482"/>
                    </a:lnTo>
                    <a:lnTo>
                      <a:pt x="187" y="482"/>
                    </a:lnTo>
                    <a:lnTo>
                      <a:pt x="189" y="476"/>
                    </a:lnTo>
                    <a:lnTo>
                      <a:pt x="184" y="471"/>
                    </a:lnTo>
                    <a:lnTo>
                      <a:pt x="183" y="467"/>
                    </a:lnTo>
                    <a:lnTo>
                      <a:pt x="178" y="461"/>
                    </a:lnTo>
                    <a:lnTo>
                      <a:pt x="181" y="458"/>
                    </a:lnTo>
                    <a:lnTo>
                      <a:pt x="181" y="452"/>
                    </a:lnTo>
                    <a:lnTo>
                      <a:pt x="178" y="450"/>
                    </a:lnTo>
                    <a:lnTo>
                      <a:pt x="178" y="446"/>
                    </a:lnTo>
                    <a:lnTo>
                      <a:pt x="177" y="443"/>
                    </a:lnTo>
                    <a:lnTo>
                      <a:pt x="177" y="439"/>
                    </a:lnTo>
                    <a:lnTo>
                      <a:pt x="170" y="424"/>
                    </a:lnTo>
                    <a:lnTo>
                      <a:pt x="168" y="419"/>
                    </a:lnTo>
                    <a:lnTo>
                      <a:pt x="169" y="413"/>
                    </a:lnTo>
                    <a:lnTo>
                      <a:pt x="168" y="412"/>
                    </a:lnTo>
                    <a:lnTo>
                      <a:pt x="166" y="405"/>
                    </a:lnTo>
                    <a:lnTo>
                      <a:pt x="165" y="401"/>
                    </a:lnTo>
                    <a:lnTo>
                      <a:pt x="161" y="398"/>
                    </a:lnTo>
                    <a:lnTo>
                      <a:pt x="161" y="394"/>
                    </a:lnTo>
                    <a:lnTo>
                      <a:pt x="157" y="390"/>
                    </a:lnTo>
                    <a:lnTo>
                      <a:pt x="158" y="389"/>
                    </a:lnTo>
                    <a:lnTo>
                      <a:pt x="151" y="378"/>
                    </a:lnTo>
                    <a:lnTo>
                      <a:pt x="147" y="375"/>
                    </a:lnTo>
                    <a:lnTo>
                      <a:pt x="145" y="370"/>
                    </a:lnTo>
                    <a:lnTo>
                      <a:pt x="141" y="367"/>
                    </a:lnTo>
                    <a:lnTo>
                      <a:pt x="130" y="363"/>
                    </a:lnTo>
                    <a:lnTo>
                      <a:pt x="127" y="363"/>
                    </a:lnTo>
                    <a:lnTo>
                      <a:pt x="113" y="370"/>
                    </a:lnTo>
                    <a:lnTo>
                      <a:pt x="109" y="371"/>
                    </a:lnTo>
                    <a:lnTo>
                      <a:pt x="109" y="374"/>
                    </a:lnTo>
                    <a:lnTo>
                      <a:pt x="108" y="375"/>
                    </a:lnTo>
                    <a:lnTo>
                      <a:pt x="104" y="389"/>
                    </a:lnTo>
                    <a:lnTo>
                      <a:pt x="103" y="393"/>
                    </a:lnTo>
                    <a:lnTo>
                      <a:pt x="101" y="401"/>
                    </a:lnTo>
                    <a:lnTo>
                      <a:pt x="97" y="405"/>
                    </a:lnTo>
                    <a:lnTo>
                      <a:pt x="93" y="401"/>
                    </a:lnTo>
                    <a:lnTo>
                      <a:pt x="96" y="394"/>
                    </a:lnTo>
                    <a:lnTo>
                      <a:pt x="94" y="393"/>
                    </a:lnTo>
                    <a:lnTo>
                      <a:pt x="86" y="397"/>
                    </a:lnTo>
                    <a:lnTo>
                      <a:pt x="85" y="397"/>
                    </a:lnTo>
                    <a:lnTo>
                      <a:pt x="84" y="397"/>
                    </a:lnTo>
                    <a:lnTo>
                      <a:pt x="81" y="397"/>
                    </a:lnTo>
                    <a:lnTo>
                      <a:pt x="80" y="398"/>
                    </a:lnTo>
                    <a:lnTo>
                      <a:pt x="77" y="401"/>
                    </a:lnTo>
                    <a:lnTo>
                      <a:pt x="75" y="394"/>
                    </a:lnTo>
                    <a:lnTo>
                      <a:pt x="77" y="390"/>
                    </a:lnTo>
                    <a:lnTo>
                      <a:pt x="70" y="382"/>
                    </a:lnTo>
                    <a:lnTo>
                      <a:pt x="67" y="378"/>
                    </a:lnTo>
                    <a:lnTo>
                      <a:pt x="63" y="378"/>
                    </a:lnTo>
                    <a:lnTo>
                      <a:pt x="58" y="378"/>
                    </a:lnTo>
                    <a:lnTo>
                      <a:pt x="52" y="379"/>
                    </a:lnTo>
                    <a:lnTo>
                      <a:pt x="48" y="379"/>
                    </a:lnTo>
                    <a:lnTo>
                      <a:pt x="47" y="382"/>
                    </a:lnTo>
                    <a:lnTo>
                      <a:pt x="48" y="385"/>
                    </a:lnTo>
                    <a:lnTo>
                      <a:pt x="43" y="385"/>
                    </a:lnTo>
                    <a:lnTo>
                      <a:pt x="40" y="385"/>
                    </a:lnTo>
                    <a:lnTo>
                      <a:pt x="39" y="389"/>
                    </a:lnTo>
                    <a:lnTo>
                      <a:pt x="39" y="390"/>
                    </a:lnTo>
                    <a:lnTo>
                      <a:pt x="51" y="397"/>
                    </a:lnTo>
                    <a:lnTo>
                      <a:pt x="54" y="398"/>
                    </a:lnTo>
                    <a:lnTo>
                      <a:pt x="57" y="398"/>
                    </a:lnTo>
                    <a:lnTo>
                      <a:pt x="61" y="405"/>
                    </a:lnTo>
                    <a:lnTo>
                      <a:pt x="65" y="408"/>
                    </a:lnTo>
                    <a:lnTo>
                      <a:pt x="70" y="408"/>
                    </a:lnTo>
                    <a:lnTo>
                      <a:pt x="73" y="409"/>
                    </a:lnTo>
                    <a:lnTo>
                      <a:pt x="77" y="409"/>
                    </a:lnTo>
                    <a:lnTo>
                      <a:pt x="81" y="408"/>
                    </a:lnTo>
                    <a:lnTo>
                      <a:pt x="82" y="408"/>
                    </a:lnTo>
                    <a:lnTo>
                      <a:pt x="84" y="404"/>
                    </a:lnTo>
                    <a:lnTo>
                      <a:pt x="89" y="412"/>
                    </a:lnTo>
                    <a:lnTo>
                      <a:pt x="92" y="409"/>
                    </a:lnTo>
                    <a:lnTo>
                      <a:pt x="93" y="408"/>
                    </a:lnTo>
                    <a:lnTo>
                      <a:pt x="94" y="408"/>
                    </a:lnTo>
                    <a:lnTo>
                      <a:pt x="99" y="408"/>
                    </a:lnTo>
                    <a:lnTo>
                      <a:pt x="101" y="405"/>
                    </a:lnTo>
                    <a:lnTo>
                      <a:pt x="108" y="412"/>
                    </a:lnTo>
                    <a:lnTo>
                      <a:pt x="112" y="412"/>
                    </a:lnTo>
                    <a:lnTo>
                      <a:pt x="113" y="412"/>
                    </a:lnTo>
                    <a:lnTo>
                      <a:pt x="119" y="409"/>
                    </a:lnTo>
                    <a:lnTo>
                      <a:pt x="130" y="412"/>
                    </a:lnTo>
                    <a:lnTo>
                      <a:pt x="128" y="413"/>
                    </a:lnTo>
                    <a:lnTo>
                      <a:pt x="113" y="419"/>
                    </a:lnTo>
                    <a:lnTo>
                      <a:pt x="112" y="420"/>
                    </a:lnTo>
                    <a:lnTo>
                      <a:pt x="116" y="431"/>
                    </a:lnTo>
                    <a:lnTo>
                      <a:pt x="117" y="435"/>
                    </a:lnTo>
                    <a:lnTo>
                      <a:pt x="128" y="448"/>
                    </a:lnTo>
                    <a:lnTo>
                      <a:pt x="130" y="450"/>
                    </a:lnTo>
                    <a:lnTo>
                      <a:pt x="131" y="454"/>
                    </a:lnTo>
                    <a:lnTo>
                      <a:pt x="136" y="457"/>
                    </a:lnTo>
                    <a:lnTo>
                      <a:pt x="141" y="463"/>
                    </a:lnTo>
                    <a:lnTo>
                      <a:pt x="141" y="467"/>
                    </a:lnTo>
                    <a:lnTo>
                      <a:pt x="145" y="469"/>
                    </a:lnTo>
                    <a:lnTo>
                      <a:pt x="145" y="478"/>
                    </a:lnTo>
                    <a:lnTo>
                      <a:pt x="154" y="482"/>
                    </a:lnTo>
                    <a:lnTo>
                      <a:pt x="157" y="467"/>
                    </a:lnTo>
                    <a:lnTo>
                      <a:pt x="157" y="465"/>
                    </a:lnTo>
                    <a:lnTo>
                      <a:pt x="165" y="467"/>
                    </a:lnTo>
                    <a:lnTo>
                      <a:pt x="161" y="473"/>
                    </a:lnTo>
                    <a:lnTo>
                      <a:pt x="161" y="478"/>
                    </a:lnTo>
                    <a:lnTo>
                      <a:pt x="164" y="480"/>
                    </a:lnTo>
                    <a:lnTo>
                      <a:pt x="168" y="471"/>
                    </a:lnTo>
                    <a:lnTo>
                      <a:pt x="170" y="473"/>
                    </a:lnTo>
                    <a:lnTo>
                      <a:pt x="173" y="484"/>
                    </a:lnTo>
                    <a:lnTo>
                      <a:pt x="172" y="494"/>
                    </a:lnTo>
                    <a:lnTo>
                      <a:pt x="172" y="507"/>
                    </a:lnTo>
                    <a:lnTo>
                      <a:pt x="173" y="507"/>
                    </a:lnTo>
                    <a:lnTo>
                      <a:pt x="177" y="505"/>
                    </a:lnTo>
                    <a:lnTo>
                      <a:pt x="180" y="499"/>
                    </a:lnTo>
                    <a:lnTo>
                      <a:pt x="187" y="492"/>
                    </a:lnTo>
                    <a:lnTo>
                      <a:pt x="188" y="490"/>
                    </a:lnTo>
                    <a:lnTo>
                      <a:pt x="192" y="499"/>
                    </a:lnTo>
                    <a:lnTo>
                      <a:pt x="192" y="503"/>
                    </a:lnTo>
                    <a:lnTo>
                      <a:pt x="187" y="509"/>
                    </a:lnTo>
                    <a:lnTo>
                      <a:pt x="183" y="524"/>
                    </a:lnTo>
                    <a:lnTo>
                      <a:pt x="188" y="520"/>
                    </a:lnTo>
                    <a:lnTo>
                      <a:pt x="189" y="520"/>
                    </a:lnTo>
                    <a:lnTo>
                      <a:pt x="191" y="516"/>
                    </a:lnTo>
                    <a:lnTo>
                      <a:pt x="193" y="512"/>
                    </a:lnTo>
                    <a:lnTo>
                      <a:pt x="197" y="513"/>
                    </a:lnTo>
                    <a:lnTo>
                      <a:pt x="192" y="520"/>
                    </a:lnTo>
                    <a:close/>
                    <a:moveTo>
                      <a:pt x="84" y="480"/>
                    </a:moveTo>
                    <a:lnTo>
                      <a:pt x="81" y="488"/>
                    </a:lnTo>
                    <a:lnTo>
                      <a:pt x="81" y="480"/>
                    </a:lnTo>
                    <a:lnTo>
                      <a:pt x="82" y="476"/>
                    </a:lnTo>
                    <a:lnTo>
                      <a:pt x="81" y="471"/>
                    </a:lnTo>
                    <a:lnTo>
                      <a:pt x="80" y="469"/>
                    </a:lnTo>
                    <a:lnTo>
                      <a:pt x="80" y="461"/>
                    </a:lnTo>
                    <a:lnTo>
                      <a:pt x="84" y="454"/>
                    </a:lnTo>
                    <a:lnTo>
                      <a:pt x="86" y="442"/>
                    </a:lnTo>
                    <a:lnTo>
                      <a:pt x="84" y="424"/>
                    </a:lnTo>
                    <a:lnTo>
                      <a:pt x="84" y="420"/>
                    </a:lnTo>
                    <a:lnTo>
                      <a:pt x="81" y="416"/>
                    </a:lnTo>
                    <a:lnTo>
                      <a:pt x="77" y="416"/>
                    </a:lnTo>
                    <a:lnTo>
                      <a:pt x="73" y="413"/>
                    </a:lnTo>
                    <a:lnTo>
                      <a:pt x="70" y="412"/>
                    </a:lnTo>
                    <a:lnTo>
                      <a:pt x="59" y="409"/>
                    </a:lnTo>
                    <a:lnTo>
                      <a:pt x="57" y="405"/>
                    </a:lnTo>
                    <a:lnTo>
                      <a:pt x="54" y="405"/>
                    </a:lnTo>
                    <a:lnTo>
                      <a:pt x="50" y="409"/>
                    </a:lnTo>
                    <a:lnTo>
                      <a:pt x="39" y="409"/>
                    </a:lnTo>
                    <a:lnTo>
                      <a:pt x="38" y="405"/>
                    </a:lnTo>
                    <a:lnTo>
                      <a:pt x="33" y="408"/>
                    </a:lnTo>
                    <a:lnTo>
                      <a:pt x="33" y="412"/>
                    </a:lnTo>
                    <a:lnTo>
                      <a:pt x="36" y="413"/>
                    </a:lnTo>
                    <a:lnTo>
                      <a:pt x="36" y="419"/>
                    </a:lnTo>
                    <a:lnTo>
                      <a:pt x="35" y="423"/>
                    </a:lnTo>
                    <a:lnTo>
                      <a:pt x="36" y="423"/>
                    </a:lnTo>
                    <a:lnTo>
                      <a:pt x="40" y="424"/>
                    </a:lnTo>
                    <a:lnTo>
                      <a:pt x="39" y="427"/>
                    </a:lnTo>
                    <a:lnTo>
                      <a:pt x="42" y="427"/>
                    </a:lnTo>
                    <a:lnTo>
                      <a:pt x="43" y="428"/>
                    </a:lnTo>
                    <a:lnTo>
                      <a:pt x="48" y="428"/>
                    </a:lnTo>
                    <a:lnTo>
                      <a:pt x="47" y="424"/>
                    </a:lnTo>
                    <a:lnTo>
                      <a:pt x="50" y="423"/>
                    </a:lnTo>
                    <a:lnTo>
                      <a:pt x="48" y="419"/>
                    </a:lnTo>
                    <a:lnTo>
                      <a:pt x="47" y="419"/>
                    </a:lnTo>
                    <a:lnTo>
                      <a:pt x="46" y="416"/>
                    </a:lnTo>
                    <a:lnTo>
                      <a:pt x="48" y="413"/>
                    </a:lnTo>
                    <a:lnTo>
                      <a:pt x="57" y="419"/>
                    </a:lnTo>
                    <a:lnTo>
                      <a:pt x="57" y="424"/>
                    </a:lnTo>
                    <a:lnTo>
                      <a:pt x="57" y="431"/>
                    </a:lnTo>
                    <a:lnTo>
                      <a:pt x="59" y="435"/>
                    </a:lnTo>
                    <a:lnTo>
                      <a:pt x="62" y="438"/>
                    </a:lnTo>
                    <a:lnTo>
                      <a:pt x="63" y="435"/>
                    </a:lnTo>
                    <a:lnTo>
                      <a:pt x="62" y="424"/>
                    </a:lnTo>
                    <a:lnTo>
                      <a:pt x="63" y="420"/>
                    </a:lnTo>
                    <a:lnTo>
                      <a:pt x="65" y="420"/>
                    </a:lnTo>
                    <a:lnTo>
                      <a:pt x="67" y="424"/>
                    </a:lnTo>
                    <a:lnTo>
                      <a:pt x="70" y="427"/>
                    </a:lnTo>
                    <a:lnTo>
                      <a:pt x="70" y="435"/>
                    </a:lnTo>
                    <a:lnTo>
                      <a:pt x="73" y="446"/>
                    </a:lnTo>
                    <a:lnTo>
                      <a:pt x="67" y="457"/>
                    </a:lnTo>
                    <a:lnTo>
                      <a:pt x="67" y="465"/>
                    </a:lnTo>
                    <a:lnTo>
                      <a:pt x="67" y="473"/>
                    </a:lnTo>
                    <a:lnTo>
                      <a:pt x="67" y="476"/>
                    </a:lnTo>
                    <a:lnTo>
                      <a:pt x="69" y="482"/>
                    </a:lnTo>
                    <a:lnTo>
                      <a:pt x="71" y="492"/>
                    </a:lnTo>
                    <a:lnTo>
                      <a:pt x="73" y="488"/>
                    </a:lnTo>
                    <a:lnTo>
                      <a:pt x="74" y="473"/>
                    </a:lnTo>
                    <a:lnTo>
                      <a:pt x="75" y="476"/>
                    </a:lnTo>
                    <a:lnTo>
                      <a:pt x="77" y="484"/>
                    </a:lnTo>
                    <a:lnTo>
                      <a:pt x="77" y="494"/>
                    </a:lnTo>
                    <a:lnTo>
                      <a:pt x="80" y="497"/>
                    </a:lnTo>
                    <a:lnTo>
                      <a:pt x="81" y="499"/>
                    </a:lnTo>
                    <a:lnTo>
                      <a:pt x="86" y="497"/>
                    </a:lnTo>
                    <a:lnTo>
                      <a:pt x="84" y="480"/>
                    </a:lnTo>
                    <a:close/>
                    <a:moveTo>
                      <a:pt x="124" y="572"/>
                    </a:moveTo>
                    <a:lnTo>
                      <a:pt x="124" y="576"/>
                    </a:lnTo>
                    <a:lnTo>
                      <a:pt x="127" y="580"/>
                    </a:lnTo>
                    <a:lnTo>
                      <a:pt x="130" y="581"/>
                    </a:lnTo>
                    <a:lnTo>
                      <a:pt x="134" y="581"/>
                    </a:lnTo>
                    <a:lnTo>
                      <a:pt x="143" y="580"/>
                    </a:lnTo>
                    <a:lnTo>
                      <a:pt x="145" y="576"/>
                    </a:lnTo>
                    <a:lnTo>
                      <a:pt x="147" y="573"/>
                    </a:lnTo>
                    <a:lnTo>
                      <a:pt x="147" y="569"/>
                    </a:lnTo>
                    <a:lnTo>
                      <a:pt x="145" y="562"/>
                    </a:lnTo>
                    <a:lnTo>
                      <a:pt x="143" y="562"/>
                    </a:lnTo>
                    <a:lnTo>
                      <a:pt x="141" y="554"/>
                    </a:lnTo>
                    <a:lnTo>
                      <a:pt x="132" y="546"/>
                    </a:lnTo>
                    <a:lnTo>
                      <a:pt x="124" y="539"/>
                    </a:lnTo>
                    <a:lnTo>
                      <a:pt x="120" y="539"/>
                    </a:lnTo>
                    <a:lnTo>
                      <a:pt x="119" y="536"/>
                    </a:lnTo>
                    <a:lnTo>
                      <a:pt x="119" y="524"/>
                    </a:lnTo>
                    <a:lnTo>
                      <a:pt x="120" y="527"/>
                    </a:lnTo>
                    <a:lnTo>
                      <a:pt x="123" y="522"/>
                    </a:lnTo>
                    <a:lnTo>
                      <a:pt x="124" y="522"/>
                    </a:lnTo>
                    <a:lnTo>
                      <a:pt x="126" y="520"/>
                    </a:lnTo>
                    <a:lnTo>
                      <a:pt x="124" y="516"/>
                    </a:lnTo>
                    <a:lnTo>
                      <a:pt x="120" y="516"/>
                    </a:lnTo>
                    <a:lnTo>
                      <a:pt x="117" y="513"/>
                    </a:lnTo>
                    <a:lnTo>
                      <a:pt x="119" y="499"/>
                    </a:lnTo>
                    <a:lnTo>
                      <a:pt x="116" y="492"/>
                    </a:lnTo>
                    <a:lnTo>
                      <a:pt x="113" y="490"/>
                    </a:lnTo>
                    <a:lnTo>
                      <a:pt x="112" y="492"/>
                    </a:lnTo>
                    <a:lnTo>
                      <a:pt x="111" y="494"/>
                    </a:lnTo>
                    <a:lnTo>
                      <a:pt x="111" y="507"/>
                    </a:lnTo>
                    <a:lnTo>
                      <a:pt x="108" y="494"/>
                    </a:lnTo>
                    <a:lnTo>
                      <a:pt x="104" y="492"/>
                    </a:lnTo>
                    <a:lnTo>
                      <a:pt x="104" y="494"/>
                    </a:lnTo>
                    <a:lnTo>
                      <a:pt x="101" y="492"/>
                    </a:lnTo>
                    <a:lnTo>
                      <a:pt x="97" y="486"/>
                    </a:lnTo>
                    <a:lnTo>
                      <a:pt x="92" y="486"/>
                    </a:lnTo>
                    <a:lnTo>
                      <a:pt x="90" y="488"/>
                    </a:lnTo>
                    <a:lnTo>
                      <a:pt x="88" y="494"/>
                    </a:lnTo>
                    <a:lnTo>
                      <a:pt x="90" y="501"/>
                    </a:lnTo>
                    <a:lnTo>
                      <a:pt x="90" y="503"/>
                    </a:lnTo>
                    <a:lnTo>
                      <a:pt x="93" y="501"/>
                    </a:lnTo>
                    <a:lnTo>
                      <a:pt x="93" y="497"/>
                    </a:lnTo>
                    <a:lnTo>
                      <a:pt x="96" y="494"/>
                    </a:lnTo>
                    <a:lnTo>
                      <a:pt x="97" y="497"/>
                    </a:lnTo>
                    <a:lnTo>
                      <a:pt x="100" y="501"/>
                    </a:lnTo>
                    <a:lnTo>
                      <a:pt x="104" y="503"/>
                    </a:lnTo>
                    <a:lnTo>
                      <a:pt x="107" y="513"/>
                    </a:lnTo>
                    <a:lnTo>
                      <a:pt x="109" y="522"/>
                    </a:lnTo>
                    <a:lnTo>
                      <a:pt x="111" y="522"/>
                    </a:lnTo>
                    <a:lnTo>
                      <a:pt x="113" y="520"/>
                    </a:lnTo>
                    <a:lnTo>
                      <a:pt x="116" y="532"/>
                    </a:lnTo>
                    <a:lnTo>
                      <a:pt x="115" y="539"/>
                    </a:lnTo>
                    <a:lnTo>
                      <a:pt x="115" y="542"/>
                    </a:lnTo>
                    <a:lnTo>
                      <a:pt x="116" y="542"/>
                    </a:lnTo>
                    <a:lnTo>
                      <a:pt x="124" y="5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39" name="Freeform 323"/>
              <p:cNvSpPr>
                <a:spLocks/>
              </p:cNvSpPr>
              <p:nvPr/>
            </p:nvSpPr>
            <p:spPr bwMode="auto">
              <a:xfrm>
                <a:off x="1425" y="1569"/>
                <a:ext cx="159" cy="218"/>
              </a:xfrm>
              <a:custGeom>
                <a:avLst/>
                <a:gdLst/>
                <a:ahLst/>
                <a:cxnLst>
                  <a:cxn ang="0">
                    <a:pos x="252" y="630"/>
                  </a:cxn>
                  <a:cxn ang="0">
                    <a:pos x="176" y="652"/>
                  </a:cxn>
                  <a:cxn ang="0">
                    <a:pos x="24" y="641"/>
                  </a:cxn>
                  <a:cxn ang="0">
                    <a:pos x="23" y="622"/>
                  </a:cxn>
                  <a:cxn ang="0">
                    <a:pos x="21" y="600"/>
                  </a:cxn>
                  <a:cxn ang="0">
                    <a:pos x="20" y="577"/>
                  </a:cxn>
                  <a:cxn ang="0">
                    <a:pos x="17" y="558"/>
                  </a:cxn>
                  <a:cxn ang="0">
                    <a:pos x="16" y="536"/>
                  </a:cxn>
                  <a:cxn ang="0">
                    <a:pos x="16" y="494"/>
                  </a:cxn>
                  <a:cxn ang="0">
                    <a:pos x="14" y="476"/>
                  </a:cxn>
                  <a:cxn ang="0">
                    <a:pos x="13" y="454"/>
                  </a:cxn>
                  <a:cxn ang="0">
                    <a:pos x="12" y="435"/>
                  </a:cxn>
                  <a:cxn ang="0">
                    <a:pos x="9" y="374"/>
                  </a:cxn>
                  <a:cxn ang="0">
                    <a:pos x="6" y="352"/>
                  </a:cxn>
                  <a:cxn ang="0">
                    <a:pos x="5" y="331"/>
                  </a:cxn>
                  <a:cxn ang="0">
                    <a:pos x="4" y="310"/>
                  </a:cxn>
                  <a:cxn ang="0">
                    <a:pos x="2" y="288"/>
                  </a:cxn>
                  <a:cxn ang="0">
                    <a:pos x="1" y="267"/>
                  </a:cxn>
                  <a:cxn ang="0">
                    <a:pos x="0" y="246"/>
                  </a:cxn>
                  <a:cxn ang="0">
                    <a:pos x="6" y="143"/>
                  </a:cxn>
                  <a:cxn ang="0">
                    <a:pos x="10" y="125"/>
                  </a:cxn>
                  <a:cxn ang="0">
                    <a:pos x="6" y="129"/>
                  </a:cxn>
                  <a:cxn ang="0">
                    <a:pos x="6" y="119"/>
                  </a:cxn>
                  <a:cxn ang="0">
                    <a:pos x="2" y="119"/>
                  </a:cxn>
                  <a:cxn ang="0">
                    <a:pos x="0" y="0"/>
                  </a:cxn>
                  <a:cxn ang="0">
                    <a:pos x="265" y="12"/>
                  </a:cxn>
                  <a:cxn ang="0">
                    <a:pos x="267" y="38"/>
                  </a:cxn>
                  <a:cxn ang="0">
                    <a:pos x="267" y="57"/>
                  </a:cxn>
                  <a:cxn ang="0">
                    <a:pos x="275" y="69"/>
                  </a:cxn>
                  <a:cxn ang="0">
                    <a:pos x="279" y="76"/>
                  </a:cxn>
                  <a:cxn ang="0">
                    <a:pos x="283" y="74"/>
                  </a:cxn>
                  <a:cxn ang="0">
                    <a:pos x="314" y="76"/>
                  </a:cxn>
                  <a:cxn ang="0">
                    <a:pos x="325" y="74"/>
                  </a:cxn>
                  <a:cxn ang="0">
                    <a:pos x="340" y="120"/>
                  </a:cxn>
                  <a:cxn ang="0">
                    <a:pos x="347" y="172"/>
                  </a:cxn>
                  <a:cxn ang="0">
                    <a:pos x="361" y="173"/>
                  </a:cxn>
                  <a:cxn ang="0">
                    <a:pos x="407" y="161"/>
                  </a:cxn>
                  <a:cxn ang="0">
                    <a:pos x="443" y="176"/>
                  </a:cxn>
                  <a:cxn ang="0">
                    <a:pos x="479" y="187"/>
                  </a:cxn>
                  <a:cxn ang="0">
                    <a:pos x="252" y="424"/>
                  </a:cxn>
                </a:cxnLst>
                <a:rect l="0" t="0" r="r" b="b"/>
                <a:pathLst>
                  <a:path w="479" h="652">
                    <a:moveTo>
                      <a:pt x="252" y="424"/>
                    </a:moveTo>
                    <a:lnTo>
                      <a:pt x="252" y="630"/>
                    </a:lnTo>
                    <a:lnTo>
                      <a:pt x="252" y="652"/>
                    </a:lnTo>
                    <a:lnTo>
                      <a:pt x="176" y="652"/>
                    </a:lnTo>
                    <a:lnTo>
                      <a:pt x="24" y="652"/>
                    </a:lnTo>
                    <a:lnTo>
                      <a:pt x="24" y="641"/>
                    </a:lnTo>
                    <a:lnTo>
                      <a:pt x="23" y="641"/>
                    </a:lnTo>
                    <a:lnTo>
                      <a:pt x="23" y="622"/>
                    </a:lnTo>
                    <a:lnTo>
                      <a:pt x="21" y="621"/>
                    </a:lnTo>
                    <a:lnTo>
                      <a:pt x="21" y="600"/>
                    </a:lnTo>
                    <a:lnTo>
                      <a:pt x="20" y="599"/>
                    </a:lnTo>
                    <a:lnTo>
                      <a:pt x="20" y="577"/>
                    </a:lnTo>
                    <a:lnTo>
                      <a:pt x="19" y="558"/>
                    </a:lnTo>
                    <a:lnTo>
                      <a:pt x="17" y="558"/>
                    </a:lnTo>
                    <a:lnTo>
                      <a:pt x="17" y="536"/>
                    </a:lnTo>
                    <a:lnTo>
                      <a:pt x="16" y="536"/>
                    </a:lnTo>
                    <a:lnTo>
                      <a:pt x="16" y="516"/>
                    </a:lnTo>
                    <a:lnTo>
                      <a:pt x="16" y="494"/>
                    </a:lnTo>
                    <a:lnTo>
                      <a:pt x="13" y="494"/>
                    </a:lnTo>
                    <a:lnTo>
                      <a:pt x="14" y="476"/>
                    </a:lnTo>
                    <a:lnTo>
                      <a:pt x="13" y="476"/>
                    </a:lnTo>
                    <a:lnTo>
                      <a:pt x="13" y="454"/>
                    </a:lnTo>
                    <a:lnTo>
                      <a:pt x="13" y="435"/>
                    </a:lnTo>
                    <a:lnTo>
                      <a:pt x="12" y="435"/>
                    </a:lnTo>
                    <a:lnTo>
                      <a:pt x="10" y="393"/>
                    </a:lnTo>
                    <a:lnTo>
                      <a:pt x="9" y="374"/>
                    </a:lnTo>
                    <a:lnTo>
                      <a:pt x="8" y="352"/>
                    </a:lnTo>
                    <a:lnTo>
                      <a:pt x="6" y="352"/>
                    </a:lnTo>
                    <a:lnTo>
                      <a:pt x="6" y="331"/>
                    </a:lnTo>
                    <a:lnTo>
                      <a:pt x="5" y="331"/>
                    </a:lnTo>
                    <a:lnTo>
                      <a:pt x="5" y="310"/>
                    </a:lnTo>
                    <a:lnTo>
                      <a:pt x="4" y="310"/>
                    </a:lnTo>
                    <a:lnTo>
                      <a:pt x="4" y="288"/>
                    </a:lnTo>
                    <a:lnTo>
                      <a:pt x="2" y="288"/>
                    </a:lnTo>
                    <a:lnTo>
                      <a:pt x="2" y="267"/>
                    </a:lnTo>
                    <a:lnTo>
                      <a:pt x="1" y="267"/>
                    </a:lnTo>
                    <a:lnTo>
                      <a:pt x="1" y="248"/>
                    </a:lnTo>
                    <a:lnTo>
                      <a:pt x="0" y="246"/>
                    </a:lnTo>
                    <a:lnTo>
                      <a:pt x="0" y="146"/>
                    </a:lnTo>
                    <a:lnTo>
                      <a:pt x="6" y="143"/>
                    </a:lnTo>
                    <a:lnTo>
                      <a:pt x="16" y="125"/>
                    </a:lnTo>
                    <a:lnTo>
                      <a:pt x="10" y="125"/>
                    </a:lnTo>
                    <a:lnTo>
                      <a:pt x="9" y="125"/>
                    </a:lnTo>
                    <a:lnTo>
                      <a:pt x="6" y="129"/>
                    </a:lnTo>
                    <a:lnTo>
                      <a:pt x="2" y="129"/>
                    </a:lnTo>
                    <a:lnTo>
                      <a:pt x="6" y="119"/>
                    </a:lnTo>
                    <a:lnTo>
                      <a:pt x="5" y="116"/>
                    </a:lnTo>
                    <a:lnTo>
                      <a:pt x="2" y="119"/>
                    </a:lnTo>
                    <a:lnTo>
                      <a:pt x="0" y="120"/>
                    </a:lnTo>
                    <a:lnTo>
                      <a:pt x="0" y="0"/>
                    </a:lnTo>
                    <a:lnTo>
                      <a:pt x="262" y="0"/>
                    </a:lnTo>
                    <a:lnTo>
                      <a:pt x="265" y="12"/>
                    </a:lnTo>
                    <a:lnTo>
                      <a:pt x="262" y="16"/>
                    </a:lnTo>
                    <a:lnTo>
                      <a:pt x="267" y="38"/>
                    </a:lnTo>
                    <a:lnTo>
                      <a:pt x="262" y="54"/>
                    </a:lnTo>
                    <a:lnTo>
                      <a:pt x="267" y="57"/>
                    </a:lnTo>
                    <a:lnTo>
                      <a:pt x="268" y="64"/>
                    </a:lnTo>
                    <a:lnTo>
                      <a:pt x="275" y="69"/>
                    </a:lnTo>
                    <a:lnTo>
                      <a:pt x="277" y="74"/>
                    </a:lnTo>
                    <a:lnTo>
                      <a:pt x="279" y="76"/>
                    </a:lnTo>
                    <a:lnTo>
                      <a:pt x="281" y="76"/>
                    </a:lnTo>
                    <a:lnTo>
                      <a:pt x="283" y="74"/>
                    </a:lnTo>
                    <a:lnTo>
                      <a:pt x="310" y="72"/>
                    </a:lnTo>
                    <a:lnTo>
                      <a:pt x="314" y="76"/>
                    </a:lnTo>
                    <a:lnTo>
                      <a:pt x="321" y="72"/>
                    </a:lnTo>
                    <a:lnTo>
                      <a:pt x="325" y="74"/>
                    </a:lnTo>
                    <a:lnTo>
                      <a:pt x="333" y="104"/>
                    </a:lnTo>
                    <a:lnTo>
                      <a:pt x="340" y="120"/>
                    </a:lnTo>
                    <a:lnTo>
                      <a:pt x="351" y="157"/>
                    </a:lnTo>
                    <a:lnTo>
                      <a:pt x="347" y="172"/>
                    </a:lnTo>
                    <a:lnTo>
                      <a:pt x="342" y="177"/>
                    </a:lnTo>
                    <a:lnTo>
                      <a:pt x="361" y="173"/>
                    </a:lnTo>
                    <a:lnTo>
                      <a:pt x="376" y="172"/>
                    </a:lnTo>
                    <a:lnTo>
                      <a:pt x="407" y="161"/>
                    </a:lnTo>
                    <a:lnTo>
                      <a:pt x="432" y="169"/>
                    </a:lnTo>
                    <a:lnTo>
                      <a:pt x="443" y="176"/>
                    </a:lnTo>
                    <a:lnTo>
                      <a:pt x="473" y="184"/>
                    </a:lnTo>
                    <a:lnTo>
                      <a:pt x="479" y="187"/>
                    </a:lnTo>
                    <a:lnTo>
                      <a:pt x="306" y="371"/>
                    </a:lnTo>
                    <a:lnTo>
                      <a:pt x="252" y="424"/>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38" name="Freeform 322"/>
              <p:cNvSpPr>
                <a:spLocks/>
              </p:cNvSpPr>
              <p:nvPr/>
            </p:nvSpPr>
            <p:spPr bwMode="auto">
              <a:xfrm>
                <a:off x="1438" y="1690"/>
                <a:ext cx="56" cy="70"/>
              </a:xfrm>
              <a:custGeom>
                <a:avLst/>
                <a:gdLst/>
                <a:ahLst/>
                <a:cxnLst>
                  <a:cxn ang="0">
                    <a:pos x="145" y="199"/>
                  </a:cxn>
                  <a:cxn ang="0">
                    <a:pos x="160" y="203"/>
                  </a:cxn>
                  <a:cxn ang="0">
                    <a:pos x="163" y="187"/>
                  </a:cxn>
                  <a:cxn ang="0">
                    <a:pos x="169" y="188"/>
                  </a:cxn>
                  <a:cxn ang="0">
                    <a:pos x="169" y="157"/>
                  </a:cxn>
                  <a:cxn ang="0">
                    <a:pos x="154" y="129"/>
                  </a:cxn>
                  <a:cxn ang="0">
                    <a:pos x="149" y="119"/>
                  </a:cxn>
                  <a:cxn ang="0">
                    <a:pos x="145" y="108"/>
                  </a:cxn>
                  <a:cxn ang="0">
                    <a:pos x="142" y="95"/>
                  </a:cxn>
                  <a:cxn ang="0">
                    <a:pos x="139" y="83"/>
                  </a:cxn>
                  <a:cxn ang="0">
                    <a:pos x="131" y="61"/>
                  </a:cxn>
                  <a:cxn ang="0">
                    <a:pos x="129" y="49"/>
                  </a:cxn>
                  <a:cxn ang="0">
                    <a:pos x="122" y="35"/>
                  </a:cxn>
                  <a:cxn ang="0">
                    <a:pos x="119" y="26"/>
                  </a:cxn>
                  <a:cxn ang="0">
                    <a:pos x="106" y="7"/>
                  </a:cxn>
                  <a:cxn ang="0">
                    <a:pos x="88" y="0"/>
                  </a:cxn>
                  <a:cxn ang="0">
                    <a:pos x="70" y="11"/>
                  </a:cxn>
                  <a:cxn ang="0">
                    <a:pos x="64" y="30"/>
                  </a:cxn>
                  <a:cxn ang="0">
                    <a:pos x="54" y="38"/>
                  </a:cxn>
                  <a:cxn ang="0">
                    <a:pos x="47" y="34"/>
                  </a:cxn>
                  <a:cxn ang="0">
                    <a:pos x="42" y="34"/>
                  </a:cxn>
                  <a:cxn ang="0">
                    <a:pos x="36" y="31"/>
                  </a:cxn>
                  <a:cxn ang="0">
                    <a:pos x="28" y="15"/>
                  </a:cxn>
                  <a:cxn ang="0">
                    <a:pos x="13" y="16"/>
                  </a:cxn>
                  <a:cxn ang="0">
                    <a:pos x="9" y="22"/>
                  </a:cxn>
                  <a:cxn ang="0">
                    <a:pos x="0" y="26"/>
                  </a:cxn>
                  <a:cxn ang="0">
                    <a:pos x="15" y="35"/>
                  </a:cxn>
                  <a:cxn ang="0">
                    <a:pos x="26" y="45"/>
                  </a:cxn>
                  <a:cxn ang="0">
                    <a:pos x="38" y="46"/>
                  </a:cxn>
                  <a:cxn ang="0">
                    <a:pos x="45" y="41"/>
                  </a:cxn>
                  <a:cxn ang="0">
                    <a:pos x="54" y="45"/>
                  </a:cxn>
                  <a:cxn ang="0">
                    <a:pos x="62" y="42"/>
                  </a:cxn>
                  <a:cxn ang="0">
                    <a:pos x="74" y="49"/>
                  </a:cxn>
                  <a:cxn ang="0">
                    <a:pos x="89" y="50"/>
                  </a:cxn>
                  <a:cxn ang="0">
                    <a:pos x="77" y="68"/>
                  </a:cxn>
                  <a:cxn ang="0">
                    <a:pos x="91" y="87"/>
                  </a:cxn>
                  <a:cxn ang="0">
                    <a:pos x="102" y="100"/>
                  </a:cxn>
                  <a:cxn ang="0">
                    <a:pos x="106" y="115"/>
                  </a:cxn>
                  <a:cxn ang="0">
                    <a:pos x="118" y="102"/>
                  </a:cxn>
                  <a:cxn ang="0">
                    <a:pos x="122" y="115"/>
                  </a:cxn>
                  <a:cxn ang="0">
                    <a:pos x="131" y="110"/>
                  </a:cxn>
                  <a:cxn ang="0">
                    <a:pos x="133" y="144"/>
                  </a:cxn>
                  <a:cxn ang="0">
                    <a:pos x="141" y="136"/>
                  </a:cxn>
                  <a:cxn ang="0">
                    <a:pos x="153" y="136"/>
                  </a:cxn>
                  <a:cxn ang="0">
                    <a:pos x="144" y="161"/>
                  </a:cxn>
                  <a:cxn ang="0">
                    <a:pos x="152" y="153"/>
                  </a:cxn>
                  <a:cxn ang="0">
                    <a:pos x="153" y="157"/>
                  </a:cxn>
                </a:cxnLst>
                <a:rect l="0" t="0" r="r" b="b"/>
                <a:pathLst>
                  <a:path w="169" h="209">
                    <a:moveTo>
                      <a:pt x="153" y="157"/>
                    </a:moveTo>
                    <a:lnTo>
                      <a:pt x="145" y="172"/>
                    </a:lnTo>
                    <a:lnTo>
                      <a:pt x="145" y="199"/>
                    </a:lnTo>
                    <a:lnTo>
                      <a:pt x="146" y="206"/>
                    </a:lnTo>
                    <a:lnTo>
                      <a:pt x="156" y="209"/>
                    </a:lnTo>
                    <a:lnTo>
                      <a:pt x="160" y="203"/>
                    </a:lnTo>
                    <a:lnTo>
                      <a:pt x="160" y="188"/>
                    </a:lnTo>
                    <a:lnTo>
                      <a:pt x="161" y="187"/>
                    </a:lnTo>
                    <a:lnTo>
                      <a:pt x="163" y="187"/>
                    </a:lnTo>
                    <a:lnTo>
                      <a:pt x="165" y="191"/>
                    </a:lnTo>
                    <a:lnTo>
                      <a:pt x="169" y="191"/>
                    </a:lnTo>
                    <a:lnTo>
                      <a:pt x="169" y="188"/>
                    </a:lnTo>
                    <a:lnTo>
                      <a:pt x="165" y="165"/>
                    </a:lnTo>
                    <a:lnTo>
                      <a:pt x="167" y="159"/>
                    </a:lnTo>
                    <a:lnTo>
                      <a:pt x="169" y="157"/>
                    </a:lnTo>
                    <a:lnTo>
                      <a:pt x="161" y="142"/>
                    </a:lnTo>
                    <a:lnTo>
                      <a:pt x="160" y="136"/>
                    </a:lnTo>
                    <a:lnTo>
                      <a:pt x="154" y="129"/>
                    </a:lnTo>
                    <a:lnTo>
                      <a:pt x="154" y="123"/>
                    </a:lnTo>
                    <a:lnTo>
                      <a:pt x="153" y="121"/>
                    </a:lnTo>
                    <a:lnTo>
                      <a:pt x="149" y="119"/>
                    </a:lnTo>
                    <a:lnTo>
                      <a:pt x="148" y="119"/>
                    </a:lnTo>
                    <a:lnTo>
                      <a:pt x="150" y="113"/>
                    </a:lnTo>
                    <a:lnTo>
                      <a:pt x="145" y="108"/>
                    </a:lnTo>
                    <a:lnTo>
                      <a:pt x="144" y="104"/>
                    </a:lnTo>
                    <a:lnTo>
                      <a:pt x="139" y="98"/>
                    </a:lnTo>
                    <a:lnTo>
                      <a:pt x="142" y="95"/>
                    </a:lnTo>
                    <a:lnTo>
                      <a:pt x="142" y="89"/>
                    </a:lnTo>
                    <a:lnTo>
                      <a:pt x="139" y="87"/>
                    </a:lnTo>
                    <a:lnTo>
                      <a:pt x="139" y="83"/>
                    </a:lnTo>
                    <a:lnTo>
                      <a:pt x="138" y="80"/>
                    </a:lnTo>
                    <a:lnTo>
                      <a:pt x="138" y="76"/>
                    </a:lnTo>
                    <a:lnTo>
                      <a:pt x="131" y="61"/>
                    </a:lnTo>
                    <a:lnTo>
                      <a:pt x="129" y="56"/>
                    </a:lnTo>
                    <a:lnTo>
                      <a:pt x="130" y="50"/>
                    </a:lnTo>
                    <a:lnTo>
                      <a:pt x="129" y="49"/>
                    </a:lnTo>
                    <a:lnTo>
                      <a:pt x="127" y="42"/>
                    </a:lnTo>
                    <a:lnTo>
                      <a:pt x="126" y="38"/>
                    </a:lnTo>
                    <a:lnTo>
                      <a:pt x="122" y="35"/>
                    </a:lnTo>
                    <a:lnTo>
                      <a:pt x="122" y="31"/>
                    </a:lnTo>
                    <a:lnTo>
                      <a:pt x="118" y="27"/>
                    </a:lnTo>
                    <a:lnTo>
                      <a:pt x="119" y="26"/>
                    </a:lnTo>
                    <a:lnTo>
                      <a:pt x="112" y="15"/>
                    </a:lnTo>
                    <a:lnTo>
                      <a:pt x="108" y="12"/>
                    </a:lnTo>
                    <a:lnTo>
                      <a:pt x="106" y="7"/>
                    </a:lnTo>
                    <a:lnTo>
                      <a:pt x="102" y="4"/>
                    </a:lnTo>
                    <a:lnTo>
                      <a:pt x="91" y="0"/>
                    </a:lnTo>
                    <a:lnTo>
                      <a:pt x="88" y="0"/>
                    </a:lnTo>
                    <a:lnTo>
                      <a:pt x="74" y="7"/>
                    </a:lnTo>
                    <a:lnTo>
                      <a:pt x="70" y="8"/>
                    </a:lnTo>
                    <a:lnTo>
                      <a:pt x="70" y="11"/>
                    </a:lnTo>
                    <a:lnTo>
                      <a:pt x="69" y="12"/>
                    </a:lnTo>
                    <a:lnTo>
                      <a:pt x="65" y="26"/>
                    </a:lnTo>
                    <a:lnTo>
                      <a:pt x="64" y="30"/>
                    </a:lnTo>
                    <a:lnTo>
                      <a:pt x="62" y="38"/>
                    </a:lnTo>
                    <a:lnTo>
                      <a:pt x="58" y="42"/>
                    </a:lnTo>
                    <a:lnTo>
                      <a:pt x="54" y="38"/>
                    </a:lnTo>
                    <a:lnTo>
                      <a:pt x="57" y="31"/>
                    </a:lnTo>
                    <a:lnTo>
                      <a:pt x="55" y="30"/>
                    </a:lnTo>
                    <a:lnTo>
                      <a:pt x="47" y="34"/>
                    </a:lnTo>
                    <a:lnTo>
                      <a:pt x="46" y="34"/>
                    </a:lnTo>
                    <a:lnTo>
                      <a:pt x="45" y="34"/>
                    </a:lnTo>
                    <a:lnTo>
                      <a:pt x="42" y="34"/>
                    </a:lnTo>
                    <a:lnTo>
                      <a:pt x="41" y="35"/>
                    </a:lnTo>
                    <a:lnTo>
                      <a:pt x="38" y="38"/>
                    </a:lnTo>
                    <a:lnTo>
                      <a:pt x="36" y="31"/>
                    </a:lnTo>
                    <a:lnTo>
                      <a:pt x="38" y="27"/>
                    </a:lnTo>
                    <a:lnTo>
                      <a:pt x="31" y="19"/>
                    </a:lnTo>
                    <a:lnTo>
                      <a:pt x="28" y="15"/>
                    </a:lnTo>
                    <a:lnTo>
                      <a:pt x="24" y="15"/>
                    </a:lnTo>
                    <a:lnTo>
                      <a:pt x="19" y="15"/>
                    </a:lnTo>
                    <a:lnTo>
                      <a:pt x="13" y="16"/>
                    </a:lnTo>
                    <a:lnTo>
                      <a:pt x="9" y="16"/>
                    </a:lnTo>
                    <a:lnTo>
                      <a:pt x="8" y="19"/>
                    </a:lnTo>
                    <a:lnTo>
                      <a:pt x="9" y="22"/>
                    </a:lnTo>
                    <a:lnTo>
                      <a:pt x="4" y="22"/>
                    </a:lnTo>
                    <a:lnTo>
                      <a:pt x="1" y="22"/>
                    </a:lnTo>
                    <a:lnTo>
                      <a:pt x="0" y="26"/>
                    </a:lnTo>
                    <a:lnTo>
                      <a:pt x="0" y="27"/>
                    </a:lnTo>
                    <a:lnTo>
                      <a:pt x="12" y="34"/>
                    </a:lnTo>
                    <a:lnTo>
                      <a:pt x="15" y="35"/>
                    </a:lnTo>
                    <a:lnTo>
                      <a:pt x="18" y="35"/>
                    </a:lnTo>
                    <a:lnTo>
                      <a:pt x="22" y="42"/>
                    </a:lnTo>
                    <a:lnTo>
                      <a:pt x="26" y="45"/>
                    </a:lnTo>
                    <a:lnTo>
                      <a:pt x="31" y="45"/>
                    </a:lnTo>
                    <a:lnTo>
                      <a:pt x="34" y="46"/>
                    </a:lnTo>
                    <a:lnTo>
                      <a:pt x="38" y="46"/>
                    </a:lnTo>
                    <a:lnTo>
                      <a:pt x="42" y="45"/>
                    </a:lnTo>
                    <a:lnTo>
                      <a:pt x="43" y="45"/>
                    </a:lnTo>
                    <a:lnTo>
                      <a:pt x="45" y="41"/>
                    </a:lnTo>
                    <a:lnTo>
                      <a:pt x="50" y="49"/>
                    </a:lnTo>
                    <a:lnTo>
                      <a:pt x="53" y="46"/>
                    </a:lnTo>
                    <a:lnTo>
                      <a:pt x="54" y="45"/>
                    </a:lnTo>
                    <a:lnTo>
                      <a:pt x="55" y="45"/>
                    </a:lnTo>
                    <a:lnTo>
                      <a:pt x="60" y="45"/>
                    </a:lnTo>
                    <a:lnTo>
                      <a:pt x="62" y="42"/>
                    </a:lnTo>
                    <a:lnTo>
                      <a:pt x="69" y="49"/>
                    </a:lnTo>
                    <a:lnTo>
                      <a:pt x="73" y="49"/>
                    </a:lnTo>
                    <a:lnTo>
                      <a:pt x="74" y="49"/>
                    </a:lnTo>
                    <a:lnTo>
                      <a:pt x="80" y="46"/>
                    </a:lnTo>
                    <a:lnTo>
                      <a:pt x="91" y="49"/>
                    </a:lnTo>
                    <a:lnTo>
                      <a:pt x="89" y="50"/>
                    </a:lnTo>
                    <a:lnTo>
                      <a:pt x="74" y="56"/>
                    </a:lnTo>
                    <a:lnTo>
                      <a:pt x="73" y="57"/>
                    </a:lnTo>
                    <a:lnTo>
                      <a:pt x="77" y="68"/>
                    </a:lnTo>
                    <a:lnTo>
                      <a:pt x="78" y="72"/>
                    </a:lnTo>
                    <a:lnTo>
                      <a:pt x="89" y="85"/>
                    </a:lnTo>
                    <a:lnTo>
                      <a:pt x="91" y="87"/>
                    </a:lnTo>
                    <a:lnTo>
                      <a:pt x="92" y="91"/>
                    </a:lnTo>
                    <a:lnTo>
                      <a:pt x="97" y="94"/>
                    </a:lnTo>
                    <a:lnTo>
                      <a:pt x="102" y="100"/>
                    </a:lnTo>
                    <a:lnTo>
                      <a:pt x="102" y="104"/>
                    </a:lnTo>
                    <a:lnTo>
                      <a:pt x="106" y="106"/>
                    </a:lnTo>
                    <a:lnTo>
                      <a:pt x="106" y="115"/>
                    </a:lnTo>
                    <a:lnTo>
                      <a:pt x="115" y="119"/>
                    </a:lnTo>
                    <a:lnTo>
                      <a:pt x="118" y="104"/>
                    </a:lnTo>
                    <a:lnTo>
                      <a:pt x="118" y="102"/>
                    </a:lnTo>
                    <a:lnTo>
                      <a:pt x="126" y="104"/>
                    </a:lnTo>
                    <a:lnTo>
                      <a:pt x="122" y="110"/>
                    </a:lnTo>
                    <a:lnTo>
                      <a:pt x="122" y="115"/>
                    </a:lnTo>
                    <a:lnTo>
                      <a:pt x="125" y="117"/>
                    </a:lnTo>
                    <a:lnTo>
                      <a:pt x="129" y="108"/>
                    </a:lnTo>
                    <a:lnTo>
                      <a:pt x="131" y="110"/>
                    </a:lnTo>
                    <a:lnTo>
                      <a:pt x="134" y="121"/>
                    </a:lnTo>
                    <a:lnTo>
                      <a:pt x="133" y="131"/>
                    </a:lnTo>
                    <a:lnTo>
                      <a:pt x="133" y="144"/>
                    </a:lnTo>
                    <a:lnTo>
                      <a:pt x="134" y="144"/>
                    </a:lnTo>
                    <a:lnTo>
                      <a:pt x="138" y="142"/>
                    </a:lnTo>
                    <a:lnTo>
                      <a:pt x="141" y="136"/>
                    </a:lnTo>
                    <a:lnTo>
                      <a:pt x="148" y="129"/>
                    </a:lnTo>
                    <a:lnTo>
                      <a:pt x="149" y="127"/>
                    </a:lnTo>
                    <a:lnTo>
                      <a:pt x="153" y="136"/>
                    </a:lnTo>
                    <a:lnTo>
                      <a:pt x="153" y="140"/>
                    </a:lnTo>
                    <a:lnTo>
                      <a:pt x="148" y="146"/>
                    </a:lnTo>
                    <a:lnTo>
                      <a:pt x="144" y="161"/>
                    </a:lnTo>
                    <a:lnTo>
                      <a:pt x="149" y="157"/>
                    </a:lnTo>
                    <a:lnTo>
                      <a:pt x="150" y="157"/>
                    </a:lnTo>
                    <a:lnTo>
                      <a:pt x="152" y="153"/>
                    </a:lnTo>
                    <a:lnTo>
                      <a:pt x="154" y="149"/>
                    </a:lnTo>
                    <a:lnTo>
                      <a:pt x="158" y="150"/>
                    </a:lnTo>
                    <a:lnTo>
                      <a:pt x="153" y="157"/>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37" name="Freeform 321"/>
              <p:cNvSpPr>
                <a:spLocks/>
              </p:cNvSpPr>
              <p:nvPr/>
            </p:nvSpPr>
            <p:spPr bwMode="auto">
              <a:xfrm>
                <a:off x="1436" y="1704"/>
                <a:ext cx="17" cy="32"/>
              </a:xfrm>
              <a:custGeom>
                <a:avLst/>
                <a:gdLst/>
                <a:ahLst/>
                <a:cxnLst>
                  <a:cxn ang="0">
                    <a:pos x="48" y="83"/>
                  </a:cxn>
                  <a:cxn ang="0">
                    <a:pos x="49" y="71"/>
                  </a:cxn>
                  <a:cxn ang="0">
                    <a:pos x="47" y="64"/>
                  </a:cxn>
                  <a:cxn ang="0">
                    <a:pos x="51" y="49"/>
                  </a:cxn>
                  <a:cxn ang="0">
                    <a:pos x="51" y="19"/>
                  </a:cxn>
                  <a:cxn ang="0">
                    <a:pos x="48" y="11"/>
                  </a:cxn>
                  <a:cxn ang="0">
                    <a:pos x="40" y="8"/>
                  </a:cxn>
                  <a:cxn ang="0">
                    <a:pos x="26" y="4"/>
                  </a:cxn>
                  <a:cxn ang="0">
                    <a:pos x="21" y="0"/>
                  </a:cxn>
                  <a:cxn ang="0">
                    <a:pos x="6" y="4"/>
                  </a:cxn>
                  <a:cxn ang="0">
                    <a:pos x="0" y="3"/>
                  </a:cxn>
                  <a:cxn ang="0">
                    <a:pos x="3" y="8"/>
                  </a:cxn>
                  <a:cxn ang="0">
                    <a:pos x="2" y="18"/>
                  </a:cxn>
                  <a:cxn ang="0">
                    <a:pos x="7" y="19"/>
                  </a:cxn>
                  <a:cxn ang="0">
                    <a:pos x="9" y="22"/>
                  </a:cxn>
                  <a:cxn ang="0">
                    <a:pos x="15" y="23"/>
                  </a:cxn>
                  <a:cxn ang="0">
                    <a:pos x="17" y="18"/>
                  </a:cxn>
                  <a:cxn ang="0">
                    <a:pos x="14" y="14"/>
                  </a:cxn>
                  <a:cxn ang="0">
                    <a:pos x="15" y="8"/>
                  </a:cxn>
                  <a:cxn ang="0">
                    <a:pos x="24" y="19"/>
                  </a:cxn>
                  <a:cxn ang="0">
                    <a:pos x="26" y="30"/>
                  </a:cxn>
                  <a:cxn ang="0">
                    <a:pos x="30" y="30"/>
                  </a:cxn>
                  <a:cxn ang="0">
                    <a:pos x="30" y="15"/>
                  </a:cxn>
                  <a:cxn ang="0">
                    <a:pos x="34" y="19"/>
                  </a:cxn>
                  <a:cxn ang="0">
                    <a:pos x="37" y="30"/>
                  </a:cxn>
                  <a:cxn ang="0">
                    <a:pos x="34" y="52"/>
                  </a:cxn>
                  <a:cxn ang="0">
                    <a:pos x="34" y="68"/>
                  </a:cxn>
                  <a:cxn ang="0">
                    <a:pos x="36" y="77"/>
                  </a:cxn>
                  <a:cxn ang="0">
                    <a:pos x="40" y="83"/>
                  </a:cxn>
                  <a:cxn ang="0">
                    <a:pos x="42" y="71"/>
                  </a:cxn>
                  <a:cxn ang="0">
                    <a:pos x="44" y="89"/>
                  </a:cxn>
                  <a:cxn ang="0">
                    <a:pos x="48" y="94"/>
                  </a:cxn>
                  <a:cxn ang="0">
                    <a:pos x="51" y="75"/>
                  </a:cxn>
                </a:cxnLst>
                <a:rect l="0" t="0" r="r" b="b"/>
                <a:pathLst>
                  <a:path w="53" h="94">
                    <a:moveTo>
                      <a:pt x="51" y="75"/>
                    </a:moveTo>
                    <a:lnTo>
                      <a:pt x="48" y="83"/>
                    </a:lnTo>
                    <a:lnTo>
                      <a:pt x="48" y="75"/>
                    </a:lnTo>
                    <a:lnTo>
                      <a:pt x="49" y="71"/>
                    </a:lnTo>
                    <a:lnTo>
                      <a:pt x="48" y="66"/>
                    </a:lnTo>
                    <a:lnTo>
                      <a:pt x="47" y="64"/>
                    </a:lnTo>
                    <a:lnTo>
                      <a:pt x="47" y="56"/>
                    </a:lnTo>
                    <a:lnTo>
                      <a:pt x="51" y="49"/>
                    </a:lnTo>
                    <a:lnTo>
                      <a:pt x="53" y="37"/>
                    </a:lnTo>
                    <a:lnTo>
                      <a:pt x="51" y="19"/>
                    </a:lnTo>
                    <a:lnTo>
                      <a:pt x="51" y="15"/>
                    </a:lnTo>
                    <a:lnTo>
                      <a:pt x="48" y="11"/>
                    </a:lnTo>
                    <a:lnTo>
                      <a:pt x="44" y="11"/>
                    </a:lnTo>
                    <a:lnTo>
                      <a:pt x="40" y="8"/>
                    </a:lnTo>
                    <a:lnTo>
                      <a:pt x="37" y="7"/>
                    </a:lnTo>
                    <a:lnTo>
                      <a:pt x="26" y="4"/>
                    </a:lnTo>
                    <a:lnTo>
                      <a:pt x="24" y="0"/>
                    </a:lnTo>
                    <a:lnTo>
                      <a:pt x="21" y="0"/>
                    </a:lnTo>
                    <a:lnTo>
                      <a:pt x="17" y="4"/>
                    </a:lnTo>
                    <a:lnTo>
                      <a:pt x="6" y="4"/>
                    </a:lnTo>
                    <a:lnTo>
                      <a:pt x="5" y="0"/>
                    </a:lnTo>
                    <a:lnTo>
                      <a:pt x="0" y="3"/>
                    </a:lnTo>
                    <a:lnTo>
                      <a:pt x="0" y="7"/>
                    </a:lnTo>
                    <a:lnTo>
                      <a:pt x="3" y="8"/>
                    </a:lnTo>
                    <a:lnTo>
                      <a:pt x="3" y="14"/>
                    </a:lnTo>
                    <a:lnTo>
                      <a:pt x="2" y="18"/>
                    </a:lnTo>
                    <a:lnTo>
                      <a:pt x="3" y="18"/>
                    </a:lnTo>
                    <a:lnTo>
                      <a:pt x="7" y="19"/>
                    </a:lnTo>
                    <a:lnTo>
                      <a:pt x="6" y="22"/>
                    </a:lnTo>
                    <a:lnTo>
                      <a:pt x="9" y="22"/>
                    </a:lnTo>
                    <a:lnTo>
                      <a:pt x="10" y="23"/>
                    </a:lnTo>
                    <a:lnTo>
                      <a:pt x="15" y="23"/>
                    </a:lnTo>
                    <a:lnTo>
                      <a:pt x="14" y="19"/>
                    </a:lnTo>
                    <a:lnTo>
                      <a:pt x="17" y="18"/>
                    </a:lnTo>
                    <a:lnTo>
                      <a:pt x="15" y="14"/>
                    </a:lnTo>
                    <a:lnTo>
                      <a:pt x="14" y="14"/>
                    </a:lnTo>
                    <a:lnTo>
                      <a:pt x="13" y="11"/>
                    </a:lnTo>
                    <a:lnTo>
                      <a:pt x="15" y="8"/>
                    </a:lnTo>
                    <a:lnTo>
                      <a:pt x="24" y="14"/>
                    </a:lnTo>
                    <a:lnTo>
                      <a:pt x="24" y="19"/>
                    </a:lnTo>
                    <a:lnTo>
                      <a:pt x="24" y="26"/>
                    </a:lnTo>
                    <a:lnTo>
                      <a:pt x="26" y="30"/>
                    </a:lnTo>
                    <a:lnTo>
                      <a:pt x="29" y="33"/>
                    </a:lnTo>
                    <a:lnTo>
                      <a:pt x="30" y="30"/>
                    </a:lnTo>
                    <a:lnTo>
                      <a:pt x="29" y="19"/>
                    </a:lnTo>
                    <a:lnTo>
                      <a:pt x="30" y="15"/>
                    </a:lnTo>
                    <a:lnTo>
                      <a:pt x="32" y="15"/>
                    </a:lnTo>
                    <a:lnTo>
                      <a:pt x="34" y="19"/>
                    </a:lnTo>
                    <a:lnTo>
                      <a:pt x="37" y="22"/>
                    </a:lnTo>
                    <a:lnTo>
                      <a:pt x="37" y="30"/>
                    </a:lnTo>
                    <a:lnTo>
                      <a:pt x="40" y="41"/>
                    </a:lnTo>
                    <a:lnTo>
                      <a:pt x="34" y="52"/>
                    </a:lnTo>
                    <a:lnTo>
                      <a:pt x="34" y="60"/>
                    </a:lnTo>
                    <a:lnTo>
                      <a:pt x="34" y="68"/>
                    </a:lnTo>
                    <a:lnTo>
                      <a:pt x="34" y="71"/>
                    </a:lnTo>
                    <a:lnTo>
                      <a:pt x="36" y="77"/>
                    </a:lnTo>
                    <a:lnTo>
                      <a:pt x="38" y="87"/>
                    </a:lnTo>
                    <a:lnTo>
                      <a:pt x="40" y="83"/>
                    </a:lnTo>
                    <a:lnTo>
                      <a:pt x="41" y="68"/>
                    </a:lnTo>
                    <a:lnTo>
                      <a:pt x="42" y="71"/>
                    </a:lnTo>
                    <a:lnTo>
                      <a:pt x="44" y="79"/>
                    </a:lnTo>
                    <a:lnTo>
                      <a:pt x="44" y="89"/>
                    </a:lnTo>
                    <a:lnTo>
                      <a:pt x="47" y="92"/>
                    </a:lnTo>
                    <a:lnTo>
                      <a:pt x="48" y="94"/>
                    </a:lnTo>
                    <a:lnTo>
                      <a:pt x="53" y="92"/>
                    </a:lnTo>
                    <a:lnTo>
                      <a:pt x="51" y="75"/>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36" name="Freeform 320"/>
              <p:cNvSpPr>
                <a:spLocks/>
              </p:cNvSpPr>
              <p:nvPr/>
            </p:nvSpPr>
            <p:spPr bwMode="auto">
              <a:xfrm>
                <a:off x="1454" y="1731"/>
                <a:ext cx="20" cy="32"/>
              </a:xfrm>
              <a:custGeom>
                <a:avLst/>
                <a:gdLst/>
                <a:ahLst/>
                <a:cxnLst>
                  <a:cxn ang="0">
                    <a:pos x="36" y="86"/>
                  </a:cxn>
                  <a:cxn ang="0">
                    <a:pos x="36" y="90"/>
                  </a:cxn>
                  <a:cxn ang="0">
                    <a:pos x="39" y="94"/>
                  </a:cxn>
                  <a:cxn ang="0">
                    <a:pos x="42" y="95"/>
                  </a:cxn>
                  <a:cxn ang="0">
                    <a:pos x="46" y="95"/>
                  </a:cxn>
                  <a:cxn ang="0">
                    <a:pos x="55" y="94"/>
                  </a:cxn>
                  <a:cxn ang="0">
                    <a:pos x="57" y="90"/>
                  </a:cxn>
                  <a:cxn ang="0">
                    <a:pos x="59" y="87"/>
                  </a:cxn>
                  <a:cxn ang="0">
                    <a:pos x="59" y="83"/>
                  </a:cxn>
                  <a:cxn ang="0">
                    <a:pos x="57" y="76"/>
                  </a:cxn>
                  <a:cxn ang="0">
                    <a:pos x="55" y="76"/>
                  </a:cxn>
                  <a:cxn ang="0">
                    <a:pos x="53" y="68"/>
                  </a:cxn>
                  <a:cxn ang="0">
                    <a:pos x="44" y="60"/>
                  </a:cxn>
                  <a:cxn ang="0">
                    <a:pos x="36" y="53"/>
                  </a:cxn>
                  <a:cxn ang="0">
                    <a:pos x="32" y="53"/>
                  </a:cxn>
                  <a:cxn ang="0">
                    <a:pos x="31" y="50"/>
                  </a:cxn>
                  <a:cxn ang="0">
                    <a:pos x="31" y="38"/>
                  </a:cxn>
                  <a:cxn ang="0">
                    <a:pos x="32" y="41"/>
                  </a:cxn>
                  <a:cxn ang="0">
                    <a:pos x="35" y="36"/>
                  </a:cxn>
                  <a:cxn ang="0">
                    <a:pos x="36" y="36"/>
                  </a:cxn>
                  <a:cxn ang="0">
                    <a:pos x="38" y="34"/>
                  </a:cxn>
                  <a:cxn ang="0">
                    <a:pos x="36" y="30"/>
                  </a:cxn>
                  <a:cxn ang="0">
                    <a:pos x="32" y="30"/>
                  </a:cxn>
                  <a:cxn ang="0">
                    <a:pos x="29" y="27"/>
                  </a:cxn>
                  <a:cxn ang="0">
                    <a:pos x="31" y="13"/>
                  </a:cxn>
                  <a:cxn ang="0">
                    <a:pos x="28" y="6"/>
                  </a:cxn>
                  <a:cxn ang="0">
                    <a:pos x="25" y="4"/>
                  </a:cxn>
                  <a:cxn ang="0">
                    <a:pos x="24" y="6"/>
                  </a:cxn>
                  <a:cxn ang="0">
                    <a:pos x="23" y="8"/>
                  </a:cxn>
                  <a:cxn ang="0">
                    <a:pos x="23" y="21"/>
                  </a:cxn>
                  <a:cxn ang="0">
                    <a:pos x="20" y="8"/>
                  </a:cxn>
                  <a:cxn ang="0">
                    <a:pos x="16" y="6"/>
                  </a:cxn>
                  <a:cxn ang="0">
                    <a:pos x="16" y="8"/>
                  </a:cxn>
                  <a:cxn ang="0">
                    <a:pos x="13" y="6"/>
                  </a:cxn>
                  <a:cxn ang="0">
                    <a:pos x="9" y="0"/>
                  </a:cxn>
                  <a:cxn ang="0">
                    <a:pos x="4" y="0"/>
                  </a:cxn>
                  <a:cxn ang="0">
                    <a:pos x="2" y="2"/>
                  </a:cxn>
                  <a:cxn ang="0">
                    <a:pos x="0" y="8"/>
                  </a:cxn>
                  <a:cxn ang="0">
                    <a:pos x="2" y="15"/>
                  </a:cxn>
                  <a:cxn ang="0">
                    <a:pos x="2" y="17"/>
                  </a:cxn>
                  <a:cxn ang="0">
                    <a:pos x="5" y="15"/>
                  </a:cxn>
                  <a:cxn ang="0">
                    <a:pos x="5" y="11"/>
                  </a:cxn>
                  <a:cxn ang="0">
                    <a:pos x="8" y="8"/>
                  </a:cxn>
                  <a:cxn ang="0">
                    <a:pos x="9" y="11"/>
                  </a:cxn>
                  <a:cxn ang="0">
                    <a:pos x="12" y="15"/>
                  </a:cxn>
                  <a:cxn ang="0">
                    <a:pos x="16" y="17"/>
                  </a:cxn>
                  <a:cxn ang="0">
                    <a:pos x="19" y="27"/>
                  </a:cxn>
                  <a:cxn ang="0">
                    <a:pos x="21" y="36"/>
                  </a:cxn>
                  <a:cxn ang="0">
                    <a:pos x="23" y="36"/>
                  </a:cxn>
                  <a:cxn ang="0">
                    <a:pos x="25" y="34"/>
                  </a:cxn>
                  <a:cxn ang="0">
                    <a:pos x="28" y="46"/>
                  </a:cxn>
                  <a:cxn ang="0">
                    <a:pos x="27" y="53"/>
                  </a:cxn>
                  <a:cxn ang="0">
                    <a:pos x="27" y="56"/>
                  </a:cxn>
                  <a:cxn ang="0">
                    <a:pos x="28" y="56"/>
                  </a:cxn>
                  <a:cxn ang="0">
                    <a:pos x="36" y="86"/>
                  </a:cxn>
                </a:cxnLst>
                <a:rect l="0" t="0" r="r" b="b"/>
                <a:pathLst>
                  <a:path w="59" h="95">
                    <a:moveTo>
                      <a:pt x="36" y="86"/>
                    </a:moveTo>
                    <a:lnTo>
                      <a:pt x="36" y="90"/>
                    </a:lnTo>
                    <a:lnTo>
                      <a:pt x="39" y="94"/>
                    </a:lnTo>
                    <a:lnTo>
                      <a:pt x="42" y="95"/>
                    </a:lnTo>
                    <a:lnTo>
                      <a:pt x="46" y="95"/>
                    </a:lnTo>
                    <a:lnTo>
                      <a:pt x="55" y="94"/>
                    </a:lnTo>
                    <a:lnTo>
                      <a:pt x="57" y="90"/>
                    </a:lnTo>
                    <a:lnTo>
                      <a:pt x="59" y="87"/>
                    </a:lnTo>
                    <a:lnTo>
                      <a:pt x="59" y="83"/>
                    </a:lnTo>
                    <a:lnTo>
                      <a:pt x="57" y="76"/>
                    </a:lnTo>
                    <a:lnTo>
                      <a:pt x="55" y="76"/>
                    </a:lnTo>
                    <a:lnTo>
                      <a:pt x="53" y="68"/>
                    </a:lnTo>
                    <a:lnTo>
                      <a:pt x="44" y="60"/>
                    </a:lnTo>
                    <a:lnTo>
                      <a:pt x="36" y="53"/>
                    </a:lnTo>
                    <a:lnTo>
                      <a:pt x="32" y="53"/>
                    </a:lnTo>
                    <a:lnTo>
                      <a:pt x="31" y="50"/>
                    </a:lnTo>
                    <a:lnTo>
                      <a:pt x="31" y="38"/>
                    </a:lnTo>
                    <a:lnTo>
                      <a:pt x="32" y="41"/>
                    </a:lnTo>
                    <a:lnTo>
                      <a:pt x="35" y="36"/>
                    </a:lnTo>
                    <a:lnTo>
                      <a:pt x="36" y="36"/>
                    </a:lnTo>
                    <a:lnTo>
                      <a:pt x="38" y="34"/>
                    </a:lnTo>
                    <a:lnTo>
                      <a:pt x="36" y="30"/>
                    </a:lnTo>
                    <a:lnTo>
                      <a:pt x="32" y="30"/>
                    </a:lnTo>
                    <a:lnTo>
                      <a:pt x="29" y="27"/>
                    </a:lnTo>
                    <a:lnTo>
                      <a:pt x="31" y="13"/>
                    </a:lnTo>
                    <a:lnTo>
                      <a:pt x="28" y="6"/>
                    </a:lnTo>
                    <a:lnTo>
                      <a:pt x="25" y="4"/>
                    </a:lnTo>
                    <a:lnTo>
                      <a:pt x="24" y="6"/>
                    </a:lnTo>
                    <a:lnTo>
                      <a:pt x="23" y="8"/>
                    </a:lnTo>
                    <a:lnTo>
                      <a:pt x="23" y="21"/>
                    </a:lnTo>
                    <a:lnTo>
                      <a:pt x="20" y="8"/>
                    </a:lnTo>
                    <a:lnTo>
                      <a:pt x="16" y="6"/>
                    </a:lnTo>
                    <a:lnTo>
                      <a:pt x="16" y="8"/>
                    </a:lnTo>
                    <a:lnTo>
                      <a:pt x="13" y="6"/>
                    </a:lnTo>
                    <a:lnTo>
                      <a:pt x="9" y="0"/>
                    </a:lnTo>
                    <a:lnTo>
                      <a:pt x="4" y="0"/>
                    </a:lnTo>
                    <a:lnTo>
                      <a:pt x="2" y="2"/>
                    </a:lnTo>
                    <a:lnTo>
                      <a:pt x="0" y="8"/>
                    </a:lnTo>
                    <a:lnTo>
                      <a:pt x="2" y="15"/>
                    </a:lnTo>
                    <a:lnTo>
                      <a:pt x="2" y="17"/>
                    </a:lnTo>
                    <a:lnTo>
                      <a:pt x="5" y="15"/>
                    </a:lnTo>
                    <a:lnTo>
                      <a:pt x="5" y="11"/>
                    </a:lnTo>
                    <a:lnTo>
                      <a:pt x="8" y="8"/>
                    </a:lnTo>
                    <a:lnTo>
                      <a:pt x="9" y="11"/>
                    </a:lnTo>
                    <a:lnTo>
                      <a:pt x="12" y="15"/>
                    </a:lnTo>
                    <a:lnTo>
                      <a:pt x="16" y="17"/>
                    </a:lnTo>
                    <a:lnTo>
                      <a:pt x="19" y="27"/>
                    </a:lnTo>
                    <a:lnTo>
                      <a:pt x="21" y="36"/>
                    </a:lnTo>
                    <a:lnTo>
                      <a:pt x="23" y="36"/>
                    </a:lnTo>
                    <a:lnTo>
                      <a:pt x="25" y="34"/>
                    </a:lnTo>
                    <a:lnTo>
                      <a:pt x="28" y="46"/>
                    </a:lnTo>
                    <a:lnTo>
                      <a:pt x="27" y="53"/>
                    </a:lnTo>
                    <a:lnTo>
                      <a:pt x="27" y="56"/>
                    </a:lnTo>
                    <a:lnTo>
                      <a:pt x="28" y="56"/>
                    </a:lnTo>
                    <a:lnTo>
                      <a:pt x="36" y="86"/>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35" name="Freeform 319"/>
              <p:cNvSpPr>
                <a:spLocks noEditPoints="1"/>
              </p:cNvSpPr>
              <p:nvPr/>
            </p:nvSpPr>
            <p:spPr bwMode="auto">
              <a:xfrm>
                <a:off x="1509" y="1632"/>
                <a:ext cx="255" cy="295"/>
              </a:xfrm>
              <a:custGeom>
                <a:avLst/>
                <a:gdLst/>
                <a:ahLst/>
                <a:cxnLst>
                  <a:cxn ang="0">
                    <a:pos x="707" y="738"/>
                  </a:cxn>
                  <a:cxn ang="0">
                    <a:pos x="666" y="764"/>
                  </a:cxn>
                  <a:cxn ang="0">
                    <a:pos x="650" y="767"/>
                  </a:cxn>
                  <a:cxn ang="0">
                    <a:pos x="576" y="786"/>
                  </a:cxn>
                  <a:cxn ang="0">
                    <a:pos x="590" y="831"/>
                  </a:cxn>
                  <a:cxn ang="0">
                    <a:pos x="544" y="843"/>
                  </a:cxn>
                  <a:cxn ang="0">
                    <a:pos x="524" y="843"/>
                  </a:cxn>
                  <a:cxn ang="0">
                    <a:pos x="467" y="875"/>
                  </a:cxn>
                  <a:cxn ang="0">
                    <a:pos x="444" y="877"/>
                  </a:cxn>
                  <a:cxn ang="0">
                    <a:pos x="469" y="856"/>
                  </a:cxn>
                  <a:cxn ang="0">
                    <a:pos x="492" y="805"/>
                  </a:cxn>
                  <a:cxn ang="0">
                    <a:pos x="502" y="738"/>
                  </a:cxn>
                  <a:cxn ang="0">
                    <a:pos x="498" y="692"/>
                  </a:cxn>
                  <a:cxn ang="0">
                    <a:pos x="508" y="692"/>
                  </a:cxn>
                  <a:cxn ang="0">
                    <a:pos x="517" y="709"/>
                  </a:cxn>
                  <a:cxn ang="0">
                    <a:pos x="520" y="715"/>
                  </a:cxn>
                  <a:cxn ang="0">
                    <a:pos x="554" y="734"/>
                  </a:cxn>
                  <a:cxn ang="0">
                    <a:pos x="559" y="711"/>
                  </a:cxn>
                  <a:cxn ang="0">
                    <a:pos x="558" y="700"/>
                  </a:cxn>
                  <a:cxn ang="0">
                    <a:pos x="543" y="675"/>
                  </a:cxn>
                  <a:cxn ang="0">
                    <a:pos x="530" y="648"/>
                  </a:cxn>
                  <a:cxn ang="0">
                    <a:pos x="496" y="644"/>
                  </a:cxn>
                  <a:cxn ang="0">
                    <a:pos x="459" y="635"/>
                  </a:cxn>
                  <a:cxn ang="0">
                    <a:pos x="406" y="622"/>
                  </a:cxn>
                  <a:cxn ang="0">
                    <a:pos x="389" y="611"/>
                  </a:cxn>
                  <a:cxn ang="0">
                    <a:pos x="393" y="595"/>
                  </a:cxn>
                  <a:cxn ang="0">
                    <a:pos x="386" y="585"/>
                  </a:cxn>
                  <a:cxn ang="0">
                    <a:pos x="383" y="562"/>
                  </a:cxn>
                  <a:cxn ang="0">
                    <a:pos x="375" y="535"/>
                  </a:cxn>
                  <a:cxn ang="0">
                    <a:pos x="333" y="512"/>
                  </a:cxn>
                  <a:cxn ang="0">
                    <a:pos x="306" y="480"/>
                  </a:cxn>
                  <a:cxn ang="0">
                    <a:pos x="267" y="469"/>
                  </a:cxn>
                  <a:cxn ang="0">
                    <a:pos x="253" y="488"/>
                  </a:cxn>
                  <a:cxn ang="0">
                    <a:pos x="252" y="480"/>
                  </a:cxn>
                  <a:cxn ang="0">
                    <a:pos x="238" y="495"/>
                  </a:cxn>
                  <a:cxn ang="0">
                    <a:pos x="227" y="495"/>
                  </a:cxn>
                  <a:cxn ang="0">
                    <a:pos x="208" y="524"/>
                  </a:cxn>
                  <a:cxn ang="0">
                    <a:pos x="107" y="505"/>
                  </a:cxn>
                  <a:cxn ang="0">
                    <a:pos x="27" y="484"/>
                  </a:cxn>
                  <a:cxn ang="0">
                    <a:pos x="233" y="0"/>
                  </a:cxn>
                  <a:cxn ang="0">
                    <a:pos x="286" y="50"/>
                  </a:cxn>
                  <a:cxn ang="0">
                    <a:pos x="356" y="83"/>
                  </a:cxn>
                  <a:cxn ang="0">
                    <a:pos x="391" y="95"/>
                  </a:cxn>
                  <a:cxn ang="0">
                    <a:pos x="451" y="97"/>
                  </a:cxn>
                  <a:cxn ang="0">
                    <a:pos x="474" y="101"/>
                  </a:cxn>
                  <a:cxn ang="0">
                    <a:pos x="478" y="173"/>
                  </a:cxn>
                  <a:cxn ang="0">
                    <a:pos x="481" y="236"/>
                  </a:cxn>
                  <a:cxn ang="0">
                    <a:pos x="517" y="284"/>
                  </a:cxn>
                  <a:cxn ang="0">
                    <a:pos x="542" y="322"/>
                  </a:cxn>
                  <a:cxn ang="0">
                    <a:pos x="543" y="326"/>
                  </a:cxn>
                  <a:cxn ang="0">
                    <a:pos x="572" y="329"/>
                  </a:cxn>
                  <a:cxn ang="0">
                    <a:pos x="596" y="614"/>
                  </a:cxn>
                  <a:cxn ang="0">
                    <a:pos x="662" y="652"/>
                  </a:cxn>
                  <a:cxn ang="0">
                    <a:pos x="693" y="675"/>
                  </a:cxn>
                  <a:cxn ang="0">
                    <a:pos x="492" y="658"/>
                  </a:cxn>
                  <a:cxn ang="0">
                    <a:pos x="440" y="648"/>
                  </a:cxn>
                  <a:cxn ang="0">
                    <a:pos x="462" y="649"/>
                  </a:cxn>
                  <a:cxn ang="0">
                    <a:pos x="414" y="635"/>
                  </a:cxn>
                  <a:cxn ang="0">
                    <a:pos x="414" y="635"/>
                  </a:cxn>
                </a:cxnLst>
                <a:rect l="0" t="0" r="r" b="b"/>
                <a:pathLst>
                  <a:path w="767" h="886">
                    <a:moveTo>
                      <a:pt x="764" y="669"/>
                    </a:moveTo>
                    <a:lnTo>
                      <a:pt x="760" y="686"/>
                    </a:lnTo>
                    <a:lnTo>
                      <a:pt x="767" y="692"/>
                    </a:lnTo>
                    <a:lnTo>
                      <a:pt x="760" y="694"/>
                    </a:lnTo>
                    <a:lnTo>
                      <a:pt x="756" y="699"/>
                    </a:lnTo>
                    <a:lnTo>
                      <a:pt x="745" y="700"/>
                    </a:lnTo>
                    <a:lnTo>
                      <a:pt x="733" y="709"/>
                    </a:lnTo>
                    <a:lnTo>
                      <a:pt x="707" y="738"/>
                    </a:lnTo>
                    <a:lnTo>
                      <a:pt x="696" y="742"/>
                    </a:lnTo>
                    <a:lnTo>
                      <a:pt x="687" y="749"/>
                    </a:lnTo>
                    <a:lnTo>
                      <a:pt x="681" y="749"/>
                    </a:lnTo>
                    <a:lnTo>
                      <a:pt x="679" y="752"/>
                    </a:lnTo>
                    <a:lnTo>
                      <a:pt x="673" y="756"/>
                    </a:lnTo>
                    <a:lnTo>
                      <a:pt x="670" y="760"/>
                    </a:lnTo>
                    <a:lnTo>
                      <a:pt x="668" y="763"/>
                    </a:lnTo>
                    <a:lnTo>
                      <a:pt x="666" y="764"/>
                    </a:lnTo>
                    <a:lnTo>
                      <a:pt x="669" y="767"/>
                    </a:lnTo>
                    <a:lnTo>
                      <a:pt x="672" y="767"/>
                    </a:lnTo>
                    <a:lnTo>
                      <a:pt x="666" y="768"/>
                    </a:lnTo>
                    <a:lnTo>
                      <a:pt x="664" y="771"/>
                    </a:lnTo>
                    <a:lnTo>
                      <a:pt x="660" y="771"/>
                    </a:lnTo>
                    <a:lnTo>
                      <a:pt x="658" y="767"/>
                    </a:lnTo>
                    <a:lnTo>
                      <a:pt x="657" y="764"/>
                    </a:lnTo>
                    <a:lnTo>
                      <a:pt x="650" y="767"/>
                    </a:lnTo>
                    <a:lnTo>
                      <a:pt x="646" y="764"/>
                    </a:lnTo>
                    <a:lnTo>
                      <a:pt x="647" y="763"/>
                    </a:lnTo>
                    <a:lnTo>
                      <a:pt x="646" y="760"/>
                    </a:lnTo>
                    <a:lnTo>
                      <a:pt x="596" y="772"/>
                    </a:lnTo>
                    <a:lnTo>
                      <a:pt x="590" y="775"/>
                    </a:lnTo>
                    <a:lnTo>
                      <a:pt x="580" y="786"/>
                    </a:lnTo>
                    <a:lnTo>
                      <a:pt x="578" y="783"/>
                    </a:lnTo>
                    <a:lnTo>
                      <a:pt x="576" y="786"/>
                    </a:lnTo>
                    <a:lnTo>
                      <a:pt x="574" y="786"/>
                    </a:lnTo>
                    <a:lnTo>
                      <a:pt x="565" y="802"/>
                    </a:lnTo>
                    <a:lnTo>
                      <a:pt x="567" y="808"/>
                    </a:lnTo>
                    <a:lnTo>
                      <a:pt x="581" y="812"/>
                    </a:lnTo>
                    <a:lnTo>
                      <a:pt x="592" y="808"/>
                    </a:lnTo>
                    <a:lnTo>
                      <a:pt x="590" y="817"/>
                    </a:lnTo>
                    <a:lnTo>
                      <a:pt x="596" y="828"/>
                    </a:lnTo>
                    <a:lnTo>
                      <a:pt x="590" y="831"/>
                    </a:lnTo>
                    <a:lnTo>
                      <a:pt x="588" y="831"/>
                    </a:lnTo>
                    <a:lnTo>
                      <a:pt x="578" y="831"/>
                    </a:lnTo>
                    <a:lnTo>
                      <a:pt x="576" y="831"/>
                    </a:lnTo>
                    <a:lnTo>
                      <a:pt x="572" y="831"/>
                    </a:lnTo>
                    <a:lnTo>
                      <a:pt x="567" y="831"/>
                    </a:lnTo>
                    <a:lnTo>
                      <a:pt x="548" y="835"/>
                    </a:lnTo>
                    <a:lnTo>
                      <a:pt x="544" y="841"/>
                    </a:lnTo>
                    <a:lnTo>
                      <a:pt x="544" y="843"/>
                    </a:lnTo>
                    <a:lnTo>
                      <a:pt x="543" y="843"/>
                    </a:lnTo>
                    <a:lnTo>
                      <a:pt x="540" y="845"/>
                    </a:lnTo>
                    <a:lnTo>
                      <a:pt x="553" y="847"/>
                    </a:lnTo>
                    <a:lnTo>
                      <a:pt x="554" y="850"/>
                    </a:lnTo>
                    <a:lnTo>
                      <a:pt x="550" y="850"/>
                    </a:lnTo>
                    <a:lnTo>
                      <a:pt x="534" y="845"/>
                    </a:lnTo>
                    <a:lnTo>
                      <a:pt x="531" y="845"/>
                    </a:lnTo>
                    <a:lnTo>
                      <a:pt x="524" y="843"/>
                    </a:lnTo>
                    <a:lnTo>
                      <a:pt x="512" y="843"/>
                    </a:lnTo>
                    <a:lnTo>
                      <a:pt x="501" y="847"/>
                    </a:lnTo>
                    <a:lnTo>
                      <a:pt x="494" y="856"/>
                    </a:lnTo>
                    <a:lnTo>
                      <a:pt x="490" y="858"/>
                    </a:lnTo>
                    <a:lnTo>
                      <a:pt x="490" y="866"/>
                    </a:lnTo>
                    <a:lnTo>
                      <a:pt x="478" y="869"/>
                    </a:lnTo>
                    <a:lnTo>
                      <a:pt x="477" y="871"/>
                    </a:lnTo>
                    <a:lnTo>
                      <a:pt x="467" y="875"/>
                    </a:lnTo>
                    <a:lnTo>
                      <a:pt x="466" y="879"/>
                    </a:lnTo>
                    <a:lnTo>
                      <a:pt x="464" y="886"/>
                    </a:lnTo>
                    <a:lnTo>
                      <a:pt x="462" y="881"/>
                    </a:lnTo>
                    <a:lnTo>
                      <a:pt x="458" y="879"/>
                    </a:lnTo>
                    <a:lnTo>
                      <a:pt x="454" y="881"/>
                    </a:lnTo>
                    <a:lnTo>
                      <a:pt x="450" y="883"/>
                    </a:lnTo>
                    <a:lnTo>
                      <a:pt x="445" y="879"/>
                    </a:lnTo>
                    <a:lnTo>
                      <a:pt x="444" y="877"/>
                    </a:lnTo>
                    <a:lnTo>
                      <a:pt x="444" y="875"/>
                    </a:lnTo>
                    <a:lnTo>
                      <a:pt x="444" y="866"/>
                    </a:lnTo>
                    <a:lnTo>
                      <a:pt x="447" y="864"/>
                    </a:lnTo>
                    <a:lnTo>
                      <a:pt x="451" y="860"/>
                    </a:lnTo>
                    <a:lnTo>
                      <a:pt x="458" y="864"/>
                    </a:lnTo>
                    <a:lnTo>
                      <a:pt x="467" y="862"/>
                    </a:lnTo>
                    <a:lnTo>
                      <a:pt x="469" y="860"/>
                    </a:lnTo>
                    <a:lnTo>
                      <a:pt x="469" y="856"/>
                    </a:lnTo>
                    <a:lnTo>
                      <a:pt x="467" y="854"/>
                    </a:lnTo>
                    <a:lnTo>
                      <a:pt x="464" y="851"/>
                    </a:lnTo>
                    <a:lnTo>
                      <a:pt x="464" y="850"/>
                    </a:lnTo>
                    <a:lnTo>
                      <a:pt x="466" y="845"/>
                    </a:lnTo>
                    <a:lnTo>
                      <a:pt x="470" y="824"/>
                    </a:lnTo>
                    <a:lnTo>
                      <a:pt x="477" y="820"/>
                    </a:lnTo>
                    <a:lnTo>
                      <a:pt x="482" y="809"/>
                    </a:lnTo>
                    <a:lnTo>
                      <a:pt x="492" y="805"/>
                    </a:lnTo>
                    <a:lnTo>
                      <a:pt x="494" y="798"/>
                    </a:lnTo>
                    <a:lnTo>
                      <a:pt x="493" y="763"/>
                    </a:lnTo>
                    <a:lnTo>
                      <a:pt x="492" y="760"/>
                    </a:lnTo>
                    <a:lnTo>
                      <a:pt x="493" y="756"/>
                    </a:lnTo>
                    <a:lnTo>
                      <a:pt x="497" y="753"/>
                    </a:lnTo>
                    <a:lnTo>
                      <a:pt x="497" y="748"/>
                    </a:lnTo>
                    <a:lnTo>
                      <a:pt x="498" y="742"/>
                    </a:lnTo>
                    <a:lnTo>
                      <a:pt x="502" y="738"/>
                    </a:lnTo>
                    <a:lnTo>
                      <a:pt x="504" y="737"/>
                    </a:lnTo>
                    <a:lnTo>
                      <a:pt x="511" y="724"/>
                    </a:lnTo>
                    <a:lnTo>
                      <a:pt x="511" y="722"/>
                    </a:lnTo>
                    <a:lnTo>
                      <a:pt x="511" y="715"/>
                    </a:lnTo>
                    <a:lnTo>
                      <a:pt x="508" y="711"/>
                    </a:lnTo>
                    <a:lnTo>
                      <a:pt x="508" y="705"/>
                    </a:lnTo>
                    <a:lnTo>
                      <a:pt x="504" y="705"/>
                    </a:lnTo>
                    <a:lnTo>
                      <a:pt x="498" y="692"/>
                    </a:lnTo>
                    <a:lnTo>
                      <a:pt x="494" y="692"/>
                    </a:lnTo>
                    <a:lnTo>
                      <a:pt x="494" y="690"/>
                    </a:lnTo>
                    <a:lnTo>
                      <a:pt x="494" y="688"/>
                    </a:lnTo>
                    <a:lnTo>
                      <a:pt x="497" y="688"/>
                    </a:lnTo>
                    <a:lnTo>
                      <a:pt x="505" y="688"/>
                    </a:lnTo>
                    <a:lnTo>
                      <a:pt x="509" y="688"/>
                    </a:lnTo>
                    <a:lnTo>
                      <a:pt x="511" y="690"/>
                    </a:lnTo>
                    <a:lnTo>
                      <a:pt x="508" y="692"/>
                    </a:lnTo>
                    <a:lnTo>
                      <a:pt x="508" y="694"/>
                    </a:lnTo>
                    <a:lnTo>
                      <a:pt x="511" y="696"/>
                    </a:lnTo>
                    <a:lnTo>
                      <a:pt x="512" y="703"/>
                    </a:lnTo>
                    <a:lnTo>
                      <a:pt x="513" y="703"/>
                    </a:lnTo>
                    <a:lnTo>
                      <a:pt x="515" y="705"/>
                    </a:lnTo>
                    <a:lnTo>
                      <a:pt x="516" y="705"/>
                    </a:lnTo>
                    <a:lnTo>
                      <a:pt x="516" y="709"/>
                    </a:lnTo>
                    <a:lnTo>
                      <a:pt x="517" y="709"/>
                    </a:lnTo>
                    <a:lnTo>
                      <a:pt x="519" y="707"/>
                    </a:lnTo>
                    <a:lnTo>
                      <a:pt x="521" y="705"/>
                    </a:lnTo>
                    <a:lnTo>
                      <a:pt x="521" y="707"/>
                    </a:lnTo>
                    <a:lnTo>
                      <a:pt x="521" y="709"/>
                    </a:lnTo>
                    <a:lnTo>
                      <a:pt x="521" y="711"/>
                    </a:lnTo>
                    <a:lnTo>
                      <a:pt x="516" y="715"/>
                    </a:lnTo>
                    <a:lnTo>
                      <a:pt x="516" y="719"/>
                    </a:lnTo>
                    <a:lnTo>
                      <a:pt x="520" y="715"/>
                    </a:lnTo>
                    <a:lnTo>
                      <a:pt x="521" y="715"/>
                    </a:lnTo>
                    <a:lnTo>
                      <a:pt x="524" y="718"/>
                    </a:lnTo>
                    <a:lnTo>
                      <a:pt x="524" y="724"/>
                    </a:lnTo>
                    <a:lnTo>
                      <a:pt x="530" y="719"/>
                    </a:lnTo>
                    <a:lnTo>
                      <a:pt x="534" y="719"/>
                    </a:lnTo>
                    <a:lnTo>
                      <a:pt x="535" y="726"/>
                    </a:lnTo>
                    <a:lnTo>
                      <a:pt x="546" y="730"/>
                    </a:lnTo>
                    <a:lnTo>
                      <a:pt x="554" y="734"/>
                    </a:lnTo>
                    <a:lnTo>
                      <a:pt x="558" y="729"/>
                    </a:lnTo>
                    <a:lnTo>
                      <a:pt x="558" y="724"/>
                    </a:lnTo>
                    <a:lnTo>
                      <a:pt x="557" y="719"/>
                    </a:lnTo>
                    <a:lnTo>
                      <a:pt x="553" y="718"/>
                    </a:lnTo>
                    <a:lnTo>
                      <a:pt x="553" y="715"/>
                    </a:lnTo>
                    <a:lnTo>
                      <a:pt x="555" y="714"/>
                    </a:lnTo>
                    <a:lnTo>
                      <a:pt x="558" y="711"/>
                    </a:lnTo>
                    <a:lnTo>
                      <a:pt x="559" y="711"/>
                    </a:lnTo>
                    <a:lnTo>
                      <a:pt x="562" y="718"/>
                    </a:lnTo>
                    <a:lnTo>
                      <a:pt x="566" y="718"/>
                    </a:lnTo>
                    <a:lnTo>
                      <a:pt x="567" y="718"/>
                    </a:lnTo>
                    <a:lnTo>
                      <a:pt x="567" y="715"/>
                    </a:lnTo>
                    <a:lnTo>
                      <a:pt x="565" y="715"/>
                    </a:lnTo>
                    <a:lnTo>
                      <a:pt x="562" y="707"/>
                    </a:lnTo>
                    <a:lnTo>
                      <a:pt x="561" y="707"/>
                    </a:lnTo>
                    <a:lnTo>
                      <a:pt x="558" y="700"/>
                    </a:lnTo>
                    <a:lnTo>
                      <a:pt x="555" y="699"/>
                    </a:lnTo>
                    <a:lnTo>
                      <a:pt x="555" y="692"/>
                    </a:lnTo>
                    <a:lnTo>
                      <a:pt x="550" y="690"/>
                    </a:lnTo>
                    <a:lnTo>
                      <a:pt x="550" y="684"/>
                    </a:lnTo>
                    <a:lnTo>
                      <a:pt x="548" y="682"/>
                    </a:lnTo>
                    <a:lnTo>
                      <a:pt x="546" y="682"/>
                    </a:lnTo>
                    <a:lnTo>
                      <a:pt x="544" y="677"/>
                    </a:lnTo>
                    <a:lnTo>
                      <a:pt x="543" y="675"/>
                    </a:lnTo>
                    <a:lnTo>
                      <a:pt x="543" y="669"/>
                    </a:lnTo>
                    <a:lnTo>
                      <a:pt x="538" y="671"/>
                    </a:lnTo>
                    <a:lnTo>
                      <a:pt x="538" y="667"/>
                    </a:lnTo>
                    <a:lnTo>
                      <a:pt x="536" y="664"/>
                    </a:lnTo>
                    <a:lnTo>
                      <a:pt x="534" y="660"/>
                    </a:lnTo>
                    <a:lnTo>
                      <a:pt x="534" y="658"/>
                    </a:lnTo>
                    <a:lnTo>
                      <a:pt x="530" y="652"/>
                    </a:lnTo>
                    <a:lnTo>
                      <a:pt x="530" y="648"/>
                    </a:lnTo>
                    <a:lnTo>
                      <a:pt x="517" y="648"/>
                    </a:lnTo>
                    <a:lnTo>
                      <a:pt x="515" y="648"/>
                    </a:lnTo>
                    <a:lnTo>
                      <a:pt x="513" y="645"/>
                    </a:lnTo>
                    <a:lnTo>
                      <a:pt x="501" y="645"/>
                    </a:lnTo>
                    <a:lnTo>
                      <a:pt x="496" y="648"/>
                    </a:lnTo>
                    <a:lnTo>
                      <a:pt x="494" y="645"/>
                    </a:lnTo>
                    <a:lnTo>
                      <a:pt x="497" y="645"/>
                    </a:lnTo>
                    <a:lnTo>
                      <a:pt x="496" y="644"/>
                    </a:lnTo>
                    <a:lnTo>
                      <a:pt x="492" y="644"/>
                    </a:lnTo>
                    <a:lnTo>
                      <a:pt x="492" y="641"/>
                    </a:lnTo>
                    <a:lnTo>
                      <a:pt x="492" y="637"/>
                    </a:lnTo>
                    <a:lnTo>
                      <a:pt x="471" y="635"/>
                    </a:lnTo>
                    <a:lnTo>
                      <a:pt x="471" y="633"/>
                    </a:lnTo>
                    <a:lnTo>
                      <a:pt x="473" y="633"/>
                    </a:lnTo>
                    <a:lnTo>
                      <a:pt x="467" y="633"/>
                    </a:lnTo>
                    <a:lnTo>
                      <a:pt x="459" y="635"/>
                    </a:lnTo>
                    <a:lnTo>
                      <a:pt x="458" y="635"/>
                    </a:lnTo>
                    <a:lnTo>
                      <a:pt x="458" y="633"/>
                    </a:lnTo>
                    <a:lnTo>
                      <a:pt x="447" y="633"/>
                    </a:lnTo>
                    <a:lnTo>
                      <a:pt x="425" y="629"/>
                    </a:lnTo>
                    <a:lnTo>
                      <a:pt x="422" y="629"/>
                    </a:lnTo>
                    <a:lnTo>
                      <a:pt x="421" y="629"/>
                    </a:lnTo>
                    <a:lnTo>
                      <a:pt x="408" y="625"/>
                    </a:lnTo>
                    <a:lnTo>
                      <a:pt x="406" y="622"/>
                    </a:lnTo>
                    <a:lnTo>
                      <a:pt x="408" y="615"/>
                    </a:lnTo>
                    <a:lnTo>
                      <a:pt x="406" y="611"/>
                    </a:lnTo>
                    <a:lnTo>
                      <a:pt x="402" y="611"/>
                    </a:lnTo>
                    <a:lnTo>
                      <a:pt x="401" y="614"/>
                    </a:lnTo>
                    <a:lnTo>
                      <a:pt x="394" y="614"/>
                    </a:lnTo>
                    <a:lnTo>
                      <a:pt x="394" y="615"/>
                    </a:lnTo>
                    <a:lnTo>
                      <a:pt x="391" y="615"/>
                    </a:lnTo>
                    <a:lnTo>
                      <a:pt x="389" y="611"/>
                    </a:lnTo>
                    <a:lnTo>
                      <a:pt x="389" y="610"/>
                    </a:lnTo>
                    <a:lnTo>
                      <a:pt x="394" y="603"/>
                    </a:lnTo>
                    <a:lnTo>
                      <a:pt x="393" y="599"/>
                    </a:lnTo>
                    <a:lnTo>
                      <a:pt x="391" y="603"/>
                    </a:lnTo>
                    <a:lnTo>
                      <a:pt x="389" y="600"/>
                    </a:lnTo>
                    <a:lnTo>
                      <a:pt x="390" y="596"/>
                    </a:lnTo>
                    <a:lnTo>
                      <a:pt x="390" y="595"/>
                    </a:lnTo>
                    <a:lnTo>
                      <a:pt x="393" y="595"/>
                    </a:lnTo>
                    <a:lnTo>
                      <a:pt x="395" y="595"/>
                    </a:lnTo>
                    <a:lnTo>
                      <a:pt x="397" y="592"/>
                    </a:lnTo>
                    <a:lnTo>
                      <a:pt x="398" y="591"/>
                    </a:lnTo>
                    <a:lnTo>
                      <a:pt x="397" y="588"/>
                    </a:lnTo>
                    <a:lnTo>
                      <a:pt x="394" y="588"/>
                    </a:lnTo>
                    <a:lnTo>
                      <a:pt x="389" y="588"/>
                    </a:lnTo>
                    <a:lnTo>
                      <a:pt x="387" y="591"/>
                    </a:lnTo>
                    <a:lnTo>
                      <a:pt x="386" y="585"/>
                    </a:lnTo>
                    <a:lnTo>
                      <a:pt x="383" y="588"/>
                    </a:lnTo>
                    <a:lnTo>
                      <a:pt x="380" y="584"/>
                    </a:lnTo>
                    <a:lnTo>
                      <a:pt x="382" y="581"/>
                    </a:lnTo>
                    <a:lnTo>
                      <a:pt x="383" y="580"/>
                    </a:lnTo>
                    <a:lnTo>
                      <a:pt x="383" y="577"/>
                    </a:lnTo>
                    <a:lnTo>
                      <a:pt x="387" y="566"/>
                    </a:lnTo>
                    <a:lnTo>
                      <a:pt x="386" y="562"/>
                    </a:lnTo>
                    <a:lnTo>
                      <a:pt x="383" y="562"/>
                    </a:lnTo>
                    <a:lnTo>
                      <a:pt x="383" y="558"/>
                    </a:lnTo>
                    <a:lnTo>
                      <a:pt x="380" y="557"/>
                    </a:lnTo>
                    <a:lnTo>
                      <a:pt x="378" y="554"/>
                    </a:lnTo>
                    <a:lnTo>
                      <a:pt x="372" y="547"/>
                    </a:lnTo>
                    <a:lnTo>
                      <a:pt x="374" y="546"/>
                    </a:lnTo>
                    <a:lnTo>
                      <a:pt x="374" y="543"/>
                    </a:lnTo>
                    <a:lnTo>
                      <a:pt x="376" y="537"/>
                    </a:lnTo>
                    <a:lnTo>
                      <a:pt x="375" y="535"/>
                    </a:lnTo>
                    <a:lnTo>
                      <a:pt x="379" y="528"/>
                    </a:lnTo>
                    <a:lnTo>
                      <a:pt x="375" y="527"/>
                    </a:lnTo>
                    <a:lnTo>
                      <a:pt x="361" y="528"/>
                    </a:lnTo>
                    <a:lnTo>
                      <a:pt x="357" y="531"/>
                    </a:lnTo>
                    <a:lnTo>
                      <a:pt x="349" y="531"/>
                    </a:lnTo>
                    <a:lnTo>
                      <a:pt x="345" y="527"/>
                    </a:lnTo>
                    <a:lnTo>
                      <a:pt x="340" y="522"/>
                    </a:lnTo>
                    <a:lnTo>
                      <a:pt x="333" y="512"/>
                    </a:lnTo>
                    <a:lnTo>
                      <a:pt x="329" y="501"/>
                    </a:lnTo>
                    <a:lnTo>
                      <a:pt x="326" y="490"/>
                    </a:lnTo>
                    <a:lnTo>
                      <a:pt x="321" y="480"/>
                    </a:lnTo>
                    <a:lnTo>
                      <a:pt x="319" y="480"/>
                    </a:lnTo>
                    <a:lnTo>
                      <a:pt x="317" y="480"/>
                    </a:lnTo>
                    <a:lnTo>
                      <a:pt x="313" y="480"/>
                    </a:lnTo>
                    <a:lnTo>
                      <a:pt x="313" y="477"/>
                    </a:lnTo>
                    <a:lnTo>
                      <a:pt x="306" y="480"/>
                    </a:lnTo>
                    <a:lnTo>
                      <a:pt x="302" y="477"/>
                    </a:lnTo>
                    <a:lnTo>
                      <a:pt x="290" y="480"/>
                    </a:lnTo>
                    <a:lnTo>
                      <a:pt x="288" y="477"/>
                    </a:lnTo>
                    <a:lnTo>
                      <a:pt x="284" y="476"/>
                    </a:lnTo>
                    <a:lnTo>
                      <a:pt x="282" y="476"/>
                    </a:lnTo>
                    <a:lnTo>
                      <a:pt x="276" y="473"/>
                    </a:lnTo>
                    <a:lnTo>
                      <a:pt x="276" y="471"/>
                    </a:lnTo>
                    <a:lnTo>
                      <a:pt x="267" y="469"/>
                    </a:lnTo>
                    <a:lnTo>
                      <a:pt x="263" y="467"/>
                    </a:lnTo>
                    <a:lnTo>
                      <a:pt x="258" y="465"/>
                    </a:lnTo>
                    <a:lnTo>
                      <a:pt x="254" y="467"/>
                    </a:lnTo>
                    <a:lnTo>
                      <a:pt x="254" y="473"/>
                    </a:lnTo>
                    <a:lnTo>
                      <a:pt x="258" y="476"/>
                    </a:lnTo>
                    <a:lnTo>
                      <a:pt x="258" y="484"/>
                    </a:lnTo>
                    <a:lnTo>
                      <a:pt x="256" y="488"/>
                    </a:lnTo>
                    <a:lnTo>
                      <a:pt x="253" y="488"/>
                    </a:lnTo>
                    <a:lnTo>
                      <a:pt x="250" y="490"/>
                    </a:lnTo>
                    <a:lnTo>
                      <a:pt x="246" y="492"/>
                    </a:lnTo>
                    <a:lnTo>
                      <a:pt x="245" y="495"/>
                    </a:lnTo>
                    <a:lnTo>
                      <a:pt x="245" y="499"/>
                    </a:lnTo>
                    <a:lnTo>
                      <a:pt x="242" y="499"/>
                    </a:lnTo>
                    <a:lnTo>
                      <a:pt x="242" y="492"/>
                    </a:lnTo>
                    <a:lnTo>
                      <a:pt x="249" y="484"/>
                    </a:lnTo>
                    <a:lnTo>
                      <a:pt x="252" y="480"/>
                    </a:lnTo>
                    <a:lnTo>
                      <a:pt x="252" y="477"/>
                    </a:lnTo>
                    <a:lnTo>
                      <a:pt x="246" y="476"/>
                    </a:lnTo>
                    <a:lnTo>
                      <a:pt x="244" y="480"/>
                    </a:lnTo>
                    <a:lnTo>
                      <a:pt x="244" y="482"/>
                    </a:lnTo>
                    <a:lnTo>
                      <a:pt x="242" y="486"/>
                    </a:lnTo>
                    <a:lnTo>
                      <a:pt x="241" y="488"/>
                    </a:lnTo>
                    <a:lnTo>
                      <a:pt x="240" y="492"/>
                    </a:lnTo>
                    <a:lnTo>
                      <a:pt x="238" y="495"/>
                    </a:lnTo>
                    <a:lnTo>
                      <a:pt x="238" y="501"/>
                    </a:lnTo>
                    <a:lnTo>
                      <a:pt x="235" y="505"/>
                    </a:lnTo>
                    <a:lnTo>
                      <a:pt x="231" y="505"/>
                    </a:lnTo>
                    <a:lnTo>
                      <a:pt x="229" y="505"/>
                    </a:lnTo>
                    <a:lnTo>
                      <a:pt x="231" y="501"/>
                    </a:lnTo>
                    <a:lnTo>
                      <a:pt x="233" y="497"/>
                    </a:lnTo>
                    <a:lnTo>
                      <a:pt x="235" y="490"/>
                    </a:lnTo>
                    <a:lnTo>
                      <a:pt x="227" y="495"/>
                    </a:lnTo>
                    <a:lnTo>
                      <a:pt x="222" y="497"/>
                    </a:lnTo>
                    <a:lnTo>
                      <a:pt x="219" y="499"/>
                    </a:lnTo>
                    <a:lnTo>
                      <a:pt x="218" y="501"/>
                    </a:lnTo>
                    <a:lnTo>
                      <a:pt x="219" y="507"/>
                    </a:lnTo>
                    <a:lnTo>
                      <a:pt x="216" y="509"/>
                    </a:lnTo>
                    <a:lnTo>
                      <a:pt x="215" y="516"/>
                    </a:lnTo>
                    <a:lnTo>
                      <a:pt x="214" y="518"/>
                    </a:lnTo>
                    <a:lnTo>
                      <a:pt x="208" y="524"/>
                    </a:lnTo>
                    <a:lnTo>
                      <a:pt x="197" y="524"/>
                    </a:lnTo>
                    <a:lnTo>
                      <a:pt x="193" y="527"/>
                    </a:lnTo>
                    <a:lnTo>
                      <a:pt x="185" y="518"/>
                    </a:lnTo>
                    <a:lnTo>
                      <a:pt x="162" y="520"/>
                    </a:lnTo>
                    <a:lnTo>
                      <a:pt x="157" y="509"/>
                    </a:lnTo>
                    <a:lnTo>
                      <a:pt x="132" y="522"/>
                    </a:lnTo>
                    <a:lnTo>
                      <a:pt x="113" y="503"/>
                    </a:lnTo>
                    <a:lnTo>
                      <a:pt x="107" y="505"/>
                    </a:lnTo>
                    <a:lnTo>
                      <a:pt x="103" y="512"/>
                    </a:lnTo>
                    <a:lnTo>
                      <a:pt x="99" y="501"/>
                    </a:lnTo>
                    <a:lnTo>
                      <a:pt x="90" y="499"/>
                    </a:lnTo>
                    <a:lnTo>
                      <a:pt x="92" y="492"/>
                    </a:lnTo>
                    <a:lnTo>
                      <a:pt x="81" y="488"/>
                    </a:lnTo>
                    <a:lnTo>
                      <a:pt x="50" y="495"/>
                    </a:lnTo>
                    <a:lnTo>
                      <a:pt x="47" y="488"/>
                    </a:lnTo>
                    <a:lnTo>
                      <a:pt x="27" y="484"/>
                    </a:lnTo>
                    <a:lnTo>
                      <a:pt x="19" y="482"/>
                    </a:lnTo>
                    <a:lnTo>
                      <a:pt x="13" y="446"/>
                    </a:lnTo>
                    <a:lnTo>
                      <a:pt x="6" y="443"/>
                    </a:lnTo>
                    <a:lnTo>
                      <a:pt x="0" y="443"/>
                    </a:lnTo>
                    <a:lnTo>
                      <a:pt x="0" y="237"/>
                    </a:lnTo>
                    <a:lnTo>
                      <a:pt x="54" y="184"/>
                    </a:lnTo>
                    <a:lnTo>
                      <a:pt x="227" y="0"/>
                    </a:lnTo>
                    <a:lnTo>
                      <a:pt x="233" y="0"/>
                    </a:lnTo>
                    <a:lnTo>
                      <a:pt x="240" y="8"/>
                    </a:lnTo>
                    <a:lnTo>
                      <a:pt x="246" y="12"/>
                    </a:lnTo>
                    <a:lnTo>
                      <a:pt x="248" y="15"/>
                    </a:lnTo>
                    <a:lnTo>
                      <a:pt x="261" y="20"/>
                    </a:lnTo>
                    <a:lnTo>
                      <a:pt x="264" y="23"/>
                    </a:lnTo>
                    <a:lnTo>
                      <a:pt x="276" y="45"/>
                    </a:lnTo>
                    <a:lnTo>
                      <a:pt x="282" y="49"/>
                    </a:lnTo>
                    <a:lnTo>
                      <a:pt x="286" y="50"/>
                    </a:lnTo>
                    <a:lnTo>
                      <a:pt x="288" y="53"/>
                    </a:lnTo>
                    <a:lnTo>
                      <a:pt x="305" y="54"/>
                    </a:lnTo>
                    <a:lnTo>
                      <a:pt x="322" y="61"/>
                    </a:lnTo>
                    <a:lnTo>
                      <a:pt x="324" y="64"/>
                    </a:lnTo>
                    <a:lnTo>
                      <a:pt x="336" y="68"/>
                    </a:lnTo>
                    <a:lnTo>
                      <a:pt x="342" y="69"/>
                    </a:lnTo>
                    <a:lnTo>
                      <a:pt x="351" y="74"/>
                    </a:lnTo>
                    <a:lnTo>
                      <a:pt x="356" y="83"/>
                    </a:lnTo>
                    <a:lnTo>
                      <a:pt x="361" y="84"/>
                    </a:lnTo>
                    <a:lnTo>
                      <a:pt x="368" y="89"/>
                    </a:lnTo>
                    <a:lnTo>
                      <a:pt x="370" y="89"/>
                    </a:lnTo>
                    <a:lnTo>
                      <a:pt x="368" y="91"/>
                    </a:lnTo>
                    <a:lnTo>
                      <a:pt x="367" y="93"/>
                    </a:lnTo>
                    <a:lnTo>
                      <a:pt x="375" y="93"/>
                    </a:lnTo>
                    <a:lnTo>
                      <a:pt x="383" y="95"/>
                    </a:lnTo>
                    <a:lnTo>
                      <a:pt x="391" y="95"/>
                    </a:lnTo>
                    <a:lnTo>
                      <a:pt x="402" y="93"/>
                    </a:lnTo>
                    <a:lnTo>
                      <a:pt x="408" y="93"/>
                    </a:lnTo>
                    <a:lnTo>
                      <a:pt x="413" y="91"/>
                    </a:lnTo>
                    <a:lnTo>
                      <a:pt x="418" y="93"/>
                    </a:lnTo>
                    <a:lnTo>
                      <a:pt x="424" y="93"/>
                    </a:lnTo>
                    <a:lnTo>
                      <a:pt x="441" y="97"/>
                    </a:lnTo>
                    <a:lnTo>
                      <a:pt x="450" y="95"/>
                    </a:lnTo>
                    <a:lnTo>
                      <a:pt x="451" y="97"/>
                    </a:lnTo>
                    <a:lnTo>
                      <a:pt x="451" y="101"/>
                    </a:lnTo>
                    <a:lnTo>
                      <a:pt x="460" y="99"/>
                    </a:lnTo>
                    <a:lnTo>
                      <a:pt x="464" y="101"/>
                    </a:lnTo>
                    <a:lnTo>
                      <a:pt x="467" y="99"/>
                    </a:lnTo>
                    <a:lnTo>
                      <a:pt x="470" y="101"/>
                    </a:lnTo>
                    <a:lnTo>
                      <a:pt x="470" y="104"/>
                    </a:lnTo>
                    <a:lnTo>
                      <a:pt x="473" y="104"/>
                    </a:lnTo>
                    <a:lnTo>
                      <a:pt x="474" y="101"/>
                    </a:lnTo>
                    <a:lnTo>
                      <a:pt x="477" y="104"/>
                    </a:lnTo>
                    <a:lnTo>
                      <a:pt x="474" y="106"/>
                    </a:lnTo>
                    <a:lnTo>
                      <a:pt x="477" y="116"/>
                    </a:lnTo>
                    <a:lnTo>
                      <a:pt x="478" y="116"/>
                    </a:lnTo>
                    <a:lnTo>
                      <a:pt x="478" y="119"/>
                    </a:lnTo>
                    <a:lnTo>
                      <a:pt x="470" y="144"/>
                    </a:lnTo>
                    <a:lnTo>
                      <a:pt x="469" y="154"/>
                    </a:lnTo>
                    <a:lnTo>
                      <a:pt x="478" y="173"/>
                    </a:lnTo>
                    <a:lnTo>
                      <a:pt x="481" y="183"/>
                    </a:lnTo>
                    <a:lnTo>
                      <a:pt x="477" y="192"/>
                    </a:lnTo>
                    <a:lnTo>
                      <a:pt x="481" y="211"/>
                    </a:lnTo>
                    <a:lnTo>
                      <a:pt x="475" y="217"/>
                    </a:lnTo>
                    <a:lnTo>
                      <a:pt x="474" y="222"/>
                    </a:lnTo>
                    <a:lnTo>
                      <a:pt x="474" y="232"/>
                    </a:lnTo>
                    <a:lnTo>
                      <a:pt x="478" y="233"/>
                    </a:lnTo>
                    <a:lnTo>
                      <a:pt x="481" y="236"/>
                    </a:lnTo>
                    <a:lnTo>
                      <a:pt x="487" y="247"/>
                    </a:lnTo>
                    <a:lnTo>
                      <a:pt x="501" y="261"/>
                    </a:lnTo>
                    <a:lnTo>
                      <a:pt x="501" y="267"/>
                    </a:lnTo>
                    <a:lnTo>
                      <a:pt x="501" y="271"/>
                    </a:lnTo>
                    <a:lnTo>
                      <a:pt x="505" y="276"/>
                    </a:lnTo>
                    <a:lnTo>
                      <a:pt x="506" y="280"/>
                    </a:lnTo>
                    <a:lnTo>
                      <a:pt x="516" y="286"/>
                    </a:lnTo>
                    <a:lnTo>
                      <a:pt x="517" y="284"/>
                    </a:lnTo>
                    <a:lnTo>
                      <a:pt x="521" y="286"/>
                    </a:lnTo>
                    <a:lnTo>
                      <a:pt x="525" y="295"/>
                    </a:lnTo>
                    <a:lnTo>
                      <a:pt x="528" y="295"/>
                    </a:lnTo>
                    <a:lnTo>
                      <a:pt x="534" y="301"/>
                    </a:lnTo>
                    <a:lnTo>
                      <a:pt x="536" y="305"/>
                    </a:lnTo>
                    <a:lnTo>
                      <a:pt x="539" y="316"/>
                    </a:lnTo>
                    <a:lnTo>
                      <a:pt x="542" y="318"/>
                    </a:lnTo>
                    <a:lnTo>
                      <a:pt x="542" y="322"/>
                    </a:lnTo>
                    <a:lnTo>
                      <a:pt x="538" y="326"/>
                    </a:lnTo>
                    <a:lnTo>
                      <a:pt x="535" y="329"/>
                    </a:lnTo>
                    <a:lnTo>
                      <a:pt x="531" y="335"/>
                    </a:lnTo>
                    <a:lnTo>
                      <a:pt x="530" y="337"/>
                    </a:lnTo>
                    <a:lnTo>
                      <a:pt x="531" y="337"/>
                    </a:lnTo>
                    <a:lnTo>
                      <a:pt x="534" y="335"/>
                    </a:lnTo>
                    <a:lnTo>
                      <a:pt x="538" y="331"/>
                    </a:lnTo>
                    <a:lnTo>
                      <a:pt x="543" y="326"/>
                    </a:lnTo>
                    <a:lnTo>
                      <a:pt x="547" y="326"/>
                    </a:lnTo>
                    <a:lnTo>
                      <a:pt x="558" y="333"/>
                    </a:lnTo>
                    <a:lnTo>
                      <a:pt x="562" y="335"/>
                    </a:lnTo>
                    <a:lnTo>
                      <a:pt x="565" y="337"/>
                    </a:lnTo>
                    <a:lnTo>
                      <a:pt x="569" y="341"/>
                    </a:lnTo>
                    <a:lnTo>
                      <a:pt x="569" y="340"/>
                    </a:lnTo>
                    <a:lnTo>
                      <a:pt x="567" y="335"/>
                    </a:lnTo>
                    <a:lnTo>
                      <a:pt x="572" y="329"/>
                    </a:lnTo>
                    <a:lnTo>
                      <a:pt x="569" y="322"/>
                    </a:lnTo>
                    <a:lnTo>
                      <a:pt x="572" y="322"/>
                    </a:lnTo>
                    <a:lnTo>
                      <a:pt x="576" y="314"/>
                    </a:lnTo>
                    <a:lnTo>
                      <a:pt x="576" y="550"/>
                    </a:lnTo>
                    <a:lnTo>
                      <a:pt x="573" y="558"/>
                    </a:lnTo>
                    <a:lnTo>
                      <a:pt x="578" y="566"/>
                    </a:lnTo>
                    <a:lnTo>
                      <a:pt x="578" y="577"/>
                    </a:lnTo>
                    <a:lnTo>
                      <a:pt x="596" y="614"/>
                    </a:lnTo>
                    <a:lnTo>
                      <a:pt x="603" y="621"/>
                    </a:lnTo>
                    <a:lnTo>
                      <a:pt x="605" y="625"/>
                    </a:lnTo>
                    <a:lnTo>
                      <a:pt x="619" y="629"/>
                    </a:lnTo>
                    <a:lnTo>
                      <a:pt x="623" y="629"/>
                    </a:lnTo>
                    <a:lnTo>
                      <a:pt x="647" y="635"/>
                    </a:lnTo>
                    <a:lnTo>
                      <a:pt x="658" y="644"/>
                    </a:lnTo>
                    <a:lnTo>
                      <a:pt x="658" y="648"/>
                    </a:lnTo>
                    <a:lnTo>
                      <a:pt x="662" y="652"/>
                    </a:lnTo>
                    <a:lnTo>
                      <a:pt x="670" y="656"/>
                    </a:lnTo>
                    <a:lnTo>
                      <a:pt x="670" y="652"/>
                    </a:lnTo>
                    <a:lnTo>
                      <a:pt x="672" y="649"/>
                    </a:lnTo>
                    <a:lnTo>
                      <a:pt x="676" y="652"/>
                    </a:lnTo>
                    <a:lnTo>
                      <a:pt x="676" y="658"/>
                    </a:lnTo>
                    <a:lnTo>
                      <a:pt x="679" y="660"/>
                    </a:lnTo>
                    <a:lnTo>
                      <a:pt x="680" y="669"/>
                    </a:lnTo>
                    <a:lnTo>
                      <a:pt x="693" y="675"/>
                    </a:lnTo>
                    <a:lnTo>
                      <a:pt x="702" y="673"/>
                    </a:lnTo>
                    <a:lnTo>
                      <a:pt x="712" y="679"/>
                    </a:lnTo>
                    <a:lnTo>
                      <a:pt x="744" y="664"/>
                    </a:lnTo>
                    <a:lnTo>
                      <a:pt x="756" y="667"/>
                    </a:lnTo>
                    <a:lnTo>
                      <a:pt x="759" y="669"/>
                    </a:lnTo>
                    <a:lnTo>
                      <a:pt x="764" y="669"/>
                    </a:lnTo>
                    <a:close/>
                    <a:moveTo>
                      <a:pt x="490" y="656"/>
                    </a:moveTo>
                    <a:lnTo>
                      <a:pt x="492" y="658"/>
                    </a:lnTo>
                    <a:lnTo>
                      <a:pt x="494" y="649"/>
                    </a:lnTo>
                    <a:lnTo>
                      <a:pt x="497" y="649"/>
                    </a:lnTo>
                    <a:lnTo>
                      <a:pt x="494" y="656"/>
                    </a:lnTo>
                    <a:lnTo>
                      <a:pt x="500" y="656"/>
                    </a:lnTo>
                    <a:lnTo>
                      <a:pt x="498" y="656"/>
                    </a:lnTo>
                    <a:lnTo>
                      <a:pt x="490" y="673"/>
                    </a:lnTo>
                    <a:lnTo>
                      <a:pt x="440" y="652"/>
                    </a:lnTo>
                    <a:lnTo>
                      <a:pt x="440" y="648"/>
                    </a:lnTo>
                    <a:lnTo>
                      <a:pt x="447" y="648"/>
                    </a:lnTo>
                    <a:lnTo>
                      <a:pt x="451" y="645"/>
                    </a:lnTo>
                    <a:lnTo>
                      <a:pt x="454" y="644"/>
                    </a:lnTo>
                    <a:lnTo>
                      <a:pt x="454" y="645"/>
                    </a:lnTo>
                    <a:lnTo>
                      <a:pt x="452" y="649"/>
                    </a:lnTo>
                    <a:lnTo>
                      <a:pt x="463" y="654"/>
                    </a:lnTo>
                    <a:lnTo>
                      <a:pt x="464" y="654"/>
                    </a:lnTo>
                    <a:lnTo>
                      <a:pt x="462" y="649"/>
                    </a:lnTo>
                    <a:lnTo>
                      <a:pt x="473" y="645"/>
                    </a:lnTo>
                    <a:lnTo>
                      <a:pt x="478" y="652"/>
                    </a:lnTo>
                    <a:lnTo>
                      <a:pt x="482" y="645"/>
                    </a:lnTo>
                    <a:lnTo>
                      <a:pt x="485" y="645"/>
                    </a:lnTo>
                    <a:lnTo>
                      <a:pt x="487" y="645"/>
                    </a:lnTo>
                    <a:lnTo>
                      <a:pt x="487" y="649"/>
                    </a:lnTo>
                    <a:lnTo>
                      <a:pt x="490" y="656"/>
                    </a:lnTo>
                    <a:close/>
                    <a:moveTo>
                      <a:pt x="414" y="635"/>
                    </a:moveTo>
                    <a:lnTo>
                      <a:pt x="414" y="637"/>
                    </a:lnTo>
                    <a:lnTo>
                      <a:pt x="413" y="640"/>
                    </a:lnTo>
                    <a:lnTo>
                      <a:pt x="410" y="635"/>
                    </a:lnTo>
                    <a:lnTo>
                      <a:pt x="408" y="630"/>
                    </a:lnTo>
                    <a:lnTo>
                      <a:pt x="406" y="626"/>
                    </a:lnTo>
                    <a:lnTo>
                      <a:pt x="416" y="629"/>
                    </a:lnTo>
                    <a:lnTo>
                      <a:pt x="418" y="633"/>
                    </a:lnTo>
                    <a:lnTo>
                      <a:pt x="414" y="6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34" name="Freeform 318"/>
              <p:cNvSpPr>
                <a:spLocks/>
              </p:cNvSpPr>
              <p:nvPr/>
            </p:nvSpPr>
            <p:spPr bwMode="auto">
              <a:xfrm>
                <a:off x="1509" y="1632"/>
                <a:ext cx="255" cy="295"/>
              </a:xfrm>
              <a:custGeom>
                <a:avLst/>
                <a:gdLst/>
                <a:ahLst/>
                <a:cxnLst>
                  <a:cxn ang="0">
                    <a:pos x="733" y="709"/>
                  </a:cxn>
                  <a:cxn ang="0">
                    <a:pos x="670" y="760"/>
                  </a:cxn>
                  <a:cxn ang="0">
                    <a:pos x="660" y="771"/>
                  </a:cxn>
                  <a:cxn ang="0">
                    <a:pos x="596" y="772"/>
                  </a:cxn>
                  <a:cxn ang="0">
                    <a:pos x="567" y="808"/>
                  </a:cxn>
                  <a:cxn ang="0">
                    <a:pos x="578" y="831"/>
                  </a:cxn>
                  <a:cxn ang="0">
                    <a:pos x="543" y="843"/>
                  </a:cxn>
                  <a:cxn ang="0">
                    <a:pos x="524" y="843"/>
                  </a:cxn>
                  <a:cxn ang="0">
                    <a:pos x="477" y="871"/>
                  </a:cxn>
                  <a:cxn ang="0">
                    <a:pos x="450" y="883"/>
                  </a:cxn>
                  <a:cxn ang="0">
                    <a:pos x="458" y="864"/>
                  </a:cxn>
                  <a:cxn ang="0">
                    <a:pos x="466" y="845"/>
                  </a:cxn>
                  <a:cxn ang="0">
                    <a:pos x="492" y="760"/>
                  </a:cxn>
                  <a:cxn ang="0">
                    <a:pos x="511" y="724"/>
                  </a:cxn>
                  <a:cxn ang="0">
                    <a:pos x="494" y="692"/>
                  </a:cxn>
                  <a:cxn ang="0">
                    <a:pos x="508" y="692"/>
                  </a:cxn>
                  <a:cxn ang="0">
                    <a:pos x="516" y="709"/>
                  </a:cxn>
                  <a:cxn ang="0">
                    <a:pos x="516" y="715"/>
                  </a:cxn>
                  <a:cxn ang="0">
                    <a:pos x="534" y="719"/>
                  </a:cxn>
                  <a:cxn ang="0">
                    <a:pos x="553" y="718"/>
                  </a:cxn>
                  <a:cxn ang="0">
                    <a:pos x="567" y="718"/>
                  </a:cxn>
                  <a:cxn ang="0">
                    <a:pos x="555" y="692"/>
                  </a:cxn>
                  <a:cxn ang="0">
                    <a:pos x="543" y="669"/>
                  </a:cxn>
                  <a:cxn ang="0">
                    <a:pos x="530" y="648"/>
                  </a:cxn>
                  <a:cxn ang="0">
                    <a:pos x="497" y="645"/>
                  </a:cxn>
                  <a:cxn ang="0">
                    <a:pos x="473" y="633"/>
                  </a:cxn>
                  <a:cxn ang="0">
                    <a:pos x="422" y="629"/>
                  </a:cxn>
                  <a:cxn ang="0">
                    <a:pos x="401" y="614"/>
                  </a:cxn>
                  <a:cxn ang="0">
                    <a:pos x="393" y="599"/>
                  </a:cxn>
                  <a:cxn ang="0">
                    <a:pos x="397" y="592"/>
                  </a:cxn>
                  <a:cxn ang="0">
                    <a:pos x="383" y="588"/>
                  </a:cxn>
                  <a:cxn ang="0">
                    <a:pos x="383" y="562"/>
                  </a:cxn>
                  <a:cxn ang="0">
                    <a:pos x="376" y="537"/>
                  </a:cxn>
                  <a:cxn ang="0">
                    <a:pos x="345" y="527"/>
                  </a:cxn>
                  <a:cxn ang="0">
                    <a:pos x="317" y="480"/>
                  </a:cxn>
                  <a:cxn ang="0">
                    <a:pos x="284" y="476"/>
                  </a:cxn>
                  <a:cxn ang="0">
                    <a:pos x="254" y="467"/>
                  </a:cxn>
                  <a:cxn ang="0">
                    <a:pos x="246" y="492"/>
                  </a:cxn>
                  <a:cxn ang="0">
                    <a:pos x="252" y="477"/>
                  </a:cxn>
                  <a:cxn ang="0">
                    <a:pos x="238" y="495"/>
                  </a:cxn>
                  <a:cxn ang="0">
                    <a:pos x="235" y="490"/>
                  </a:cxn>
                  <a:cxn ang="0">
                    <a:pos x="215" y="516"/>
                  </a:cxn>
                  <a:cxn ang="0">
                    <a:pos x="157" y="509"/>
                  </a:cxn>
                  <a:cxn ang="0">
                    <a:pos x="92" y="492"/>
                  </a:cxn>
                  <a:cxn ang="0">
                    <a:pos x="6" y="443"/>
                  </a:cxn>
                  <a:cxn ang="0">
                    <a:pos x="246" y="12"/>
                  </a:cxn>
                  <a:cxn ang="0">
                    <a:pos x="288" y="53"/>
                  </a:cxn>
                  <a:cxn ang="0">
                    <a:pos x="356" y="83"/>
                  </a:cxn>
                  <a:cxn ang="0">
                    <a:pos x="383" y="95"/>
                  </a:cxn>
                  <a:cxn ang="0">
                    <a:pos x="441" y="97"/>
                  </a:cxn>
                  <a:cxn ang="0">
                    <a:pos x="470" y="101"/>
                  </a:cxn>
                  <a:cxn ang="0">
                    <a:pos x="478" y="116"/>
                  </a:cxn>
                  <a:cxn ang="0">
                    <a:pos x="481" y="211"/>
                  </a:cxn>
                  <a:cxn ang="0">
                    <a:pos x="501" y="261"/>
                  </a:cxn>
                  <a:cxn ang="0">
                    <a:pos x="521" y="286"/>
                  </a:cxn>
                  <a:cxn ang="0">
                    <a:pos x="542" y="322"/>
                  </a:cxn>
                  <a:cxn ang="0">
                    <a:pos x="538" y="331"/>
                  </a:cxn>
                  <a:cxn ang="0">
                    <a:pos x="569" y="340"/>
                  </a:cxn>
                  <a:cxn ang="0">
                    <a:pos x="573" y="558"/>
                  </a:cxn>
                  <a:cxn ang="0">
                    <a:pos x="623" y="629"/>
                  </a:cxn>
                  <a:cxn ang="0">
                    <a:pos x="672" y="649"/>
                  </a:cxn>
                  <a:cxn ang="0">
                    <a:pos x="712" y="679"/>
                  </a:cxn>
                </a:cxnLst>
                <a:rect l="0" t="0" r="r" b="b"/>
                <a:pathLst>
                  <a:path w="767" h="886">
                    <a:moveTo>
                      <a:pt x="764" y="669"/>
                    </a:moveTo>
                    <a:lnTo>
                      <a:pt x="760" y="686"/>
                    </a:lnTo>
                    <a:lnTo>
                      <a:pt x="767" y="692"/>
                    </a:lnTo>
                    <a:lnTo>
                      <a:pt x="760" y="694"/>
                    </a:lnTo>
                    <a:lnTo>
                      <a:pt x="756" y="699"/>
                    </a:lnTo>
                    <a:lnTo>
                      <a:pt x="745" y="700"/>
                    </a:lnTo>
                    <a:lnTo>
                      <a:pt x="733" y="709"/>
                    </a:lnTo>
                    <a:lnTo>
                      <a:pt x="707" y="738"/>
                    </a:lnTo>
                    <a:lnTo>
                      <a:pt x="696" y="742"/>
                    </a:lnTo>
                    <a:lnTo>
                      <a:pt x="687" y="749"/>
                    </a:lnTo>
                    <a:lnTo>
                      <a:pt x="681" y="749"/>
                    </a:lnTo>
                    <a:lnTo>
                      <a:pt x="679" y="752"/>
                    </a:lnTo>
                    <a:lnTo>
                      <a:pt x="673" y="756"/>
                    </a:lnTo>
                    <a:lnTo>
                      <a:pt x="670" y="760"/>
                    </a:lnTo>
                    <a:lnTo>
                      <a:pt x="668" y="763"/>
                    </a:lnTo>
                    <a:lnTo>
                      <a:pt x="666" y="764"/>
                    </a:lnTo>
                    <a:lnTo>
                      <a:pt x="669" y="767"/>
                    </a:lnTo>
                    <a:lnTo>
                      <a:pt x="672" y="767"/>
                    </a:lnTo>
                    <a:lnTo>
                      <a:pt x="666" y="768"/>
                    </a:lnTo>
                    <a:lnTo>
                      <a:pt x="664" y="771"/>
                    </a:lnTo>
                    <a:lnTo>
                      <a:pt x="660" y="771"/>
                    </a:lnTo>
                    <a:lnTo>
                      <a:pt x="658" y="767"/>
                    </a:lnTo>
                    <a:lnTo>
                      <a:pt x="657" y="764"/>
                    </a:lnTo>
                    <a:lnTo>
                      <a:pt x="650" y="767"/>
                    </a:lnTo>
                    <a:lnTo>
                      <a:pt x="646" y="764"/>
                    </a:lnTo>
                    <a:lnTo>
                      <a:pt x="647" y="763"/>
                    </a:lnTo>
                    <a:lnTo>
                      <a:pt x="646" y="760"/>
                    </a:lnTo>
                    <a:lnTo>
                      <a:pt x="596" y="772"/>
                    </a:lnTo>
                    <a:lnTo>
                      <a:pt x="590" y="775"/>
                    </a:lnTo>
                    <a:lnTo>
                      <a:pt x="580" y="786"/>
                    </a:lnTo>
                    <a:lnTo>
                      <a:pt x="578" y="783"/>
                    </a:lnTo>
                    <a:lnTo>
                      <a:pt x="576" y="786"/>
                    </a:lnTo>
                    <a:lnTo>
                      <a:pt x="574" y="786"/>
                    </a:lnTo>
                    <a:lnTo>
                      <a:pt x="565" y="802"/>
                    </a:lnTo>
                    <a:lnTo>
                      <a:pt x="567" y="808"/>
                    </a:lnTo>
                    <a:lnTo>
                      <a:pt x="581" y="812"/>
                    </a:lnTo>
                    <a:lnTo>
                      <a:pt x="592" y="808"/>
                    </a:lnTo>
                    <a:lnTo>
                      <a:pt x="590" y="817"/>
                    </a:lnTo>
                    <a:lnTo>
                      <a:pt x="596" y="828"/>
                    </a:lnTo>
                    <a:lnTo>
                      <a:pt x="590" y="831"/>
                    </a:lnTo>
                    <a:lnTo>
                      <a:pt x="588" y="831"/>
                    </a:lnTo>
                    <a:lnTo>
                      <a:pt x="578" y="831"/>
                    </a:lnTo>
                    <a:lnTo>
                      <a:pt x="576" y="831"/>
                    </a:lnTo>
                    <a:lnTo>
                      <a:pt x="572" y="831"/>
                    </a:lnTo>
                    <a:lnTo>
                      <a:pt x="567" y="831"/>
                    </a:lnTo>
                    <a:lnTo>
                      <a:pt x="548" y="835"/>
                    </a:lnTo>
                    <a:lnTo>
                      <a:pt x="544" y="841"/>
                    </a:lnTo>
                    <a:lnTo>
                      <a:pt x="544" y="843"/>
                    </a:lnTo>
                    <a:lnTo>
                      <a:pt x="543" y="843"/>
                    </a:lnTo>
                    <a:lnTo>
                      <a:pt x="540" y="845"/>
                    </a:lnTo>
                    <a:lnTo>
                      <a:pt x="553" y="847"/>
                    </a:lnTo>
                    <a:lnTo>
                      <a:pt x="554" y="850"/>
                    </a:lnTo>
                    <a:lnTo>
                      <a:pt x="550" y="850"/>
                    </a:lnTo>
                    <a:lnTo>
                      <a:pt x="534" y="845"/>
                    </a:lnTo>
                    <a:lnTo>
                      <a:pt x="531" y="845"/>
                    </a:lnTo>
                    <a:lnTo>
                      <a:pt x="524" y="843"/>
                    </a:lnTo>
                    <a:lnTo>
                      <a:pt x="512" y="843"/>
                    </a:lnTo>
                    <a:lnTo>
                      <a:pt x="501" y="847"/>
                    </a:lnTo>
                    <a:lnTo>
                      <a:pt x="494" y="856"/>
                    </a:lnTo>
                    <a:lnTo>
                      <a:pt x="490" y="858"/>
                    </a:lnTo>
                    <a:lnTo>
                      <a:pt x="490" y="866"/>
                    </a:lnTo>
                    <a:lnTo>
                      <a:pt x="478" y="869"/>
                    </a:lnTo>
                    <a:lnTo>
                      <a:pt x="477" y="871"/>
                    </a:lnTo>
                    <a:lnTo>
                      <a:pt x="467" y="875"/>
                    </a:lnTo>
                    <a:lnTo>
                      <a:pt x="466" y="879"/>
                    </a:lnTo>
                    <a:lnTo>
                      <a:pt x="464" y="886"/>
                    </a:lnTo>
                    <a:lnTo>
                      <a:pt x="462" y="881"/>
                    </a:lnTo>
                    <a:lnTo>
                      <a:pt x="458" y="879"/>
                    </a:lnTo>
                    <a:lnTo>
                      <a:pt x="454" y="881"/>
                    </a:lnTo>
                    <a:lnTo>
                      <a:pt x="450" y="883"/>
                    </a:lnTo>
                    <a:lnTo>
                      <a:pt x="445" y="879"/>
                    </a:lnTo>
                    <a:lnTo>
                      <a:pt x="444" y="877"/>
                    </a:lnTo>
                    <a:lnTo>
                      <a:pt x="444" y="875"/>
                    </a:lnTo>
                    <a:lnTo>
                      <a:pt x="444" y="866"/>
                    </a:lnTo>
                    <a:lnTo>
                      <a:pt x="447" y="864"/>
                    </a:lnTo>
                    <a:lnTo>
                      <a:pt x="451" y="860"/>
                    </a:lnTo>
                    <a:lnTo>
                      <a:pt x="458" y="864"/>
                    </a:lnTo>
                    <a:lnTo>
                      <a:pt x="467" y="862"/>
                    </a:lnTo>
                    <a:lnTo>
                      <a:pt x="469" y="860"/>
                    </a:lnTo>
                    <a:lnTo>
                      <a:pt x="469" y="856"/>
                    </a:lnTo>
                    <a:lnTo>
                      <a:pt x="467" y="854"/>
                    </a:lnTo>
                    <a:lnTo>
                      <a:pt x="464" y="851"/>
                    </a:lnTo>
                    <a:lnTo>
                      <a:pt x="464" y="850"/>
                    </a:lnTo>
                    <a:lnTo>
                      <a:pt x="466" y="845"/>
                    </a:lnTo>
                    <a:lnTo>
                      <a:pt x="470" y="824"/>
                    </a:lnTo>
                    <a:lnTo>
                      <a:pt x="477" y="820"/>
                    </a:lnTo>
                    <a:lnTo>
                      <a:pt x="482" y="809"/>
                    </a:lnTo>
                    <a:lnTo>
                      <a:pt x="492" y="805"/>
                    </a:lnTo>
                    <a:lnTo>
                      <a:pt x="494" y="798"/>
                    </a:lnTo>
                    <a:lnTo>
                      <a:pt x="493" y="763"/>
                    </a:lnTo>
                    <a:lnTo>
                      <a:pt x="492" y="760"/>
                    </a:lnTo>
                    <a:lnTo>
                      <a:pt x="493" y="756"/>
                    </a:lnTo>
                    <a:lnTo>
                      <a:pt x="497" y="753"/>
                    </a:lnTo>
                    <a:lnTo>
                      <a:pt x="497" y="748"/>
                    </a:lnTo>
                    <a:lnTo>
                      <a:pt x="498" y="742"/>
                    </a:lnTo>
                    <a:lnTo>
                      <a:pt x="502" y="738"/>
                    </a:lnTo>
                    <a:lnTo>
                      <a:pt x="504" y="737"/>
                    </a:lnTo>
                    <a:lnTo>
                      <a:pt x="511" y="724"/>
                    </a:lnTo>
                    <a:lnTo>
                      <a:pt x="511" y="722"/>
                    </a:lnTo>
                    <a:lnTo>
                      <a:pt x="511" y="715"/>
                    </a:lnTo>
                    <a:lnTo>
                      <a:pt x="508" y="711"/>
                    </a:lnTo>
                    <a:lnTo>
                      <a:pt x="508" y="705"/>
                    </a:lnTo>
                    <a:lnTo>
                      <a:pt x="504" y="705"/>
                    </a:lnTo>
                    <a:lnTo>
                      <a:pt x="498" y="692"/>
                    </a:lnTo>
                    <a:lnTo>
                      <a:pt x="494" y="692"/>
                    </a:lnTo>
                    <a:lnTo>
                      <a:pt x="494" y="690"/>
                    </a:lnTo>
                    <a:lnTo>
                      <a:pt x="494" y="688"/>
                    </a:lnTo>
                    <a:lnTo>
                      <a:pt x="497" y="688"/>
                    </a:lnTo>
                    <a:lnTo>
                      <a:pt x="505" y="688"/>
                    </a:lnTo>
                    <a:lnTo>
                      <a:pt x="509" y="688"/>
                    </a:lnTo>
                    <a:lnTo>
                      <a:pt x="511" y="690"/>
                    </a:lnTo>
                    <a:lnTo>
                      <a:pt x="508" y="692"/>
                    </a:lnTo>
                    <a:lnTo>
                      <a:pt x="508" y="694"/>
                    </a:lnTo>
                    <a:lnTo>
                      <a:pt x="511" y="696"/>
                    </a:lnTo>
                    <a:lnTo>
                      <a:pt x="512" y="703"/>
                    </a:lnTo>
                    <a:lnTo>
                      <a:pt x="513" y="703"/>
                    </a:lnTo>
                    <a:lnTo>
                      <a:pt x="515" y="705"/>
                    </a:lnTo>
                    <a:lnTo>
                      <a:pt x="516" y="705"/>
                    </a:lnTo>
                    <a:lnTo>
                      <a:pt x="516" y="709"/>
                    </a:lnTo>
                    <a:lnTo>
                      <a:pt x="517" y="709"/>
                    </a:lnTo>
                    <a:lnTo>
                      <a:pt x="519" y="707"/>
                    </a:lnTo>
                    <a:lnTo>
                      <a:pt x="521" y="705"/>
                    </a:lnTo>
                    <a:lnTo>
                      <a:pt x="521" y="707"/>
                    </a:lnTo>
                    <a:lnTo>
                      <a:pt x="521" y="709"/>
                    </a:lnTo>
                    <a:lnTo>
                      <a:pt x="521" y="711"/>
                    </a:lnTo>
                    <a:lnTo>
                      <a:pt x="516" y="715"/>
                    </a:lnTo>
                    <a:lnTo>
                      <a:pt x="516" y="719"/>
                    </a:lnTo>
                    <a:lnTo>
                      <a:pt x="520" y="715"/>
                    </a:lnTo>
                    <a:lnTo>
                      <a:pt x="521" y="715"/>
                    </a:lnTo>
                    <a:lnTo>
                      <a:pt x="524" y="718"/>
                    </a:lnTo>
                    <a:lnTo>
                      <a:pt x="524" y="724"/>
                    </a:lnTo>
                    <a:lnTo>
                      <a:pt x="530" y="719"/>
                    </a:lnTo>
                    <a:lnTo>
                      <a:pt x="534" y="719"/>
                    </a:lnTo>
                    <a:lnTo>
                      <a:pt x="535" y="726"/>
                    </a:lnTo>
                    <a:lnTo>
                      <a:pt x="546" y="730"/>
                    </a:lnTo>
                    <a:lnTo>
                      <a:pt x="554" y="734"/>
                    </a:lnTo>
                    <a:lnTo>
                      <a:pt x="558" y="729"/>
                    </a:lnTo>
                    <a:lnTo>
                      <a:pt x="558" y="724"/>
                    </a:lnTo>
                    <a:lnTo>
                      <a:pt x="557" y="719"/>
                    </a:lnTo>
                    <a:lnTo>
                      <a:pt x="553" y="718"/>
                    </a:lnTo>
                    <a:lnTo>
                      <a:pt x="553" y="715"/>
                    </a:lnTo>
                    <a:lnTo>
                      <a:pt x="555" y="714"/>
                    </a:lnTo>
                    <a:lnTo>
                      <a:pt x="558" y="711"/>
                    </a:lnTo>
                    <a:lnTo>
                      <a:pt x="559" y="711"/>
                    </a:lnTo>
                    <a:lnTo>
                      <a:pt x="562" y="718"/>
                    </a:lnTo>
                    <a:lnTo>
                      <a:pt x="566" y="718"/>
                    </a:lnTo>
                    <a:lnTo>
                      <a:pt x="567" y="718"/>
                    </a:lnTo>
                    <a:lnTo>
                      <a:pt x="567" y="715"/>
                    </a:lnTo>
                    <a:lnTo>
                      <a:pt x="565" y="715"/>
                    </a:lnTo>
                    <a:lnTo>
                      <a:pt x="562" y="707"/>
                    </a:lnTo>
                    <a:lnTo>
                      <a:pt x="561" y="707"/>
                    </a:lnTo>
                    <a:lnTo>
                      <a:pt x="558" y="700"/>
                    </a:lnTo>
                    <a:lnTo>
                      <a:pt x="555" y="699"/>
                    </a:lnTo>
                    <a:lnTo>
                      <a:pt x="555" y="692"/>
                    </a:lnTo>
                    <a:lnTo>
                      <a:pt x="550" y="690"/>
                    </a:lnTo>
                    <a:lnTo>
                      <a:pt x="550" y="684"/>
                    </a:lnTo>
                    <a:lnTo>
                      <a:pt x="548" y="682"/>
                    </a:lnTo>
                    <a:lnTo>
                      <a:pt x="546" y="682"/>
                    </a:lnTo>
                    <a:lnTo>
                      <a:pt x="544" y="677"/>
                    </a:lnTo>
                    <a:lnTo>
                      <a:pt x="543" y="675"/>
                    </a:lnTo>
                    <a:lnTo>
                      <a:pt x="543" y="669"/>
                    </a:lnTo>
                    <a:lnTo>
                      <a:pt x="538" y="671"/>
                    </a:lnTo>
                    <a:lnTo>
                      <a:pt x="538" y="667"/>
                    </a:lnTo>
                    <a:lnTo>
                      <a:pt x="536" y="664"/>
                    </a:lnTo>
                    <a:lnTo>
                      <a:pt x="534" y="660"/>
                    </a:lnTo>
                    <a:lnTo>
                      <a:pt x="534" y="658"/>
                    </a:lnTo>
                    <a:lnTo>
                      <a:pt x="530" y="652"/>
                    </a:lnTo>
                    <a:lnTo>
                      <a:pt x="530" y="648"/>
                    </a:lnTo>
                    <a:lnTo>
                      <a:pt x="517" y="648"/>
                    </a:lnTo>
                    <a:lnTo>
                      <a:pt x="515" y="648"/>
                    </a:lnTo>
                    <a:lnTo>
                      <a:pt x="513" y="645"/>
                    </a:lnTo>
                    <a:lnTo>
                      <a:pt x="501" y="645"/>
                    </a:lnTo>
                    <a:lnTo>
                      <a:pt x="496" y="648"/>
                    </a:lnTo>
                    <a:lnTo>
                      <a:pt x="494" y="645"/>
                    </a:lnTo>
                    <a:lnTo>
                      <a:pt x="497" y="645"/>
                    </a:lnTo>
                    <a:lnTo>
                      <a:pt x="496" y="644"/>
                    </a:lnTo>
                    <a:lnTo>
                      <a:pt x="492" y="644"/>
                    </a:lnTo>
                    <a:lnTo>
                      <a:pt x="492" y="641"/>
                    </a:lnTo>
                    <a:lnTo>
                      <a:pt x="492" y="637"/>
                    </a:lnTo>
                    <a:lnTo>
                      <a:pt x="471" y="635"/>
                    </a:lnTo>
                    <a:lnTo>
                      <a:pt x="471" y="633"/>
                    </a:lnTo>
                    <a:lnTo>
                      <a:pt x="473" y="633"/>
                    </a:lnTo>
                    <a:lnTo>
                      <a:pt x="467" y="633"/>
                    </a:lnTo>
                    <a:lnTo>
                      <a:pt x="459" y="635"/>
                    </a:lnTo>
                    <a:lnTo>
                      <a:pt x="458" y="635"/>
                    </a:lnTo>
                    <a:lnTo>
                      <a:pt x="458" y="633"/>
                    </a:lnTo>
                    <a:lnTo>
                      <a:pt x="447" y="633"/>
                    </a:lnTo>
                    <a:lnTo>
                      <a:pt x="425" y="629"/>
                    </a:lnTo>
                    <a:lnTo>
                      <a:pt x="422" y="629"/>
                    </a:lnTo>
                    <a:lnTo>
                      <a:pt x="421" y="629"/>
                    </a:lnTo>
                    <a:lnTo>
                      <a:pt x="408" y="625"/>
                    </a:lnTo>
                    <a:lnTo>
                      <a:pt x="406" y="622"/>
                    </a:lnTo>
                    <a:lnTo>
                      <a:pt x="408" y="615"/>
                    </a:lnTo>
                    <a:lnTo>
                      <a:pt x="406" y="611"/>
                    </a:lnTo>
                    <a:lnTo>
                      <a:pt x="402" y="611"/>
                    </a:lnTo>
                    <a:lnTo>
                      <a:pt x="401" y="614"/>
                    </a:lnTo>
                    <a:lnTo>
                      <a:pt x="394" y="614"/>
                    </a:lnTo>
                    <a:lnTo>
                      <a:pt x="394" y="615"/>
                    </a:lnTo>
                    <a:lnTo>
                      <a:pt x="391" y="615"/>
                    </a:lnTo>
                    <a:lnTo>
                      <a:pt x="389" y="611"/>
                    </a:lnTo>
                    <a:lnTo>
                      <a:pt x="389" y="610"/>
                    </a:lnTo>
                    <a:lnTo>
                      <a:pt x="394" y="603"/>
                    </a:lnTo>
                    <a:lnTo>
                      <a:pt x="393" y="599"/>
                    </a:lnTo>
                    <a:lnTo>
                      <a:pt x="391" y="603"/>
                    </a:lnTo>
                    <a:lnTo>
                      <a:pt x="389" y="600"/>
                    </a:lnTo>
                    <a:lnTo>
                      <a:pt x="390" y="596"/>
                    </a:lnTo>
                    <a:lnTo>
                      <a:pt x="390" y="595"/>
                    </a:lnTo>
                    <a:lnTo>
                      <a:pt x="393" y="595"/>
                    </a:lnTo>
                    <a:lnTo>
                      <a:pt x="395" y="595"/>
                    </a:lnTo>
                    <a:lnTo>
                      <a:pt x="397" y="592"/>
                    </a:lnTo>
                    <a:lnTo>
                      <a:pt x="398" y="591"/>
                    </a:lnTo>
                    <a:lnTo>
                      <a:pt x="397" y="588"/>
                    </a:lnTo>
                    <a:lnTo>
                      <a:pt x="394" y="588"/>
                    </a:lnTo>
                    <a:lnTo>
                      <a:pt x="389" y="588"/>
                    </a:lnTo>
                    <a:lnTo>
                      <a:pt x="387" y="591"/>
                    </a:lnTo>
                    <a:lnTo>
                      <a:pt x="386" y="585"/>
                    </a:lnTo>
                    <a:lnTo>
                      <a:pt x="383" y="588"/>
                    </a:lnTo>
                    <a:lnTo>
                      <a:pt x="380" y="584"/>
                    </a:lnTo>
                    <a:lnTo>
                      <a:pt x="382" y="581"/>
                    </a:lnTo>
                    <a:lnTo>
                      <a:pt x="383" y="580"/>
                    </a:lnTo>
                    <a:lnTo>
                      <a:pt x="383" y="577"/>
                    </a:lnTo>
                    <a:lnTo>
                      <a:pt x="387" y="566"/>
                    </a:lnTo>
                    <a:lnTo>
                      <a:pt x="386" y="562"/>
                    </a:lnTo>
                    <a:lnTo>
                      <a:pt x="383" y="562"/>
                    </a:lnTo>
                    <a:lnTo>
                      <a:pt x="383" y="558"/>
                    </a:lnTo>
                    <a:lnTo>
                      <a:pt x="380" y="557"/>
                    </a:lnTo>
                    <a:lnTo>
                      <a:pt x="378" y="554"/>
                    </a:lnTo>
                    <a:lnTo>
                      <a:pt x="372" y="547"/>
                    </a:lnTo>
                    <a:lnTo>
                      <a:pt x="374" y="546"/>
                    </a:lnTo>
                    <a:lnTo>
                      <a:pt x="374" y="543"/>
                    </a:lnTo>
                    <a:lnTo>
                      <a:pt x="376" y="537"/>
                    </a:lnTo>
                    <a:lnTo>
                      <a:pt x="375" y="535"/>
                    </a:lnTo>
                    <a:lnTo>
                      <a:pt x="379" y="528"/>
                    </a:lnTo>
                    <a:lnTo>
                      <a:pt x="375" y="527"/>
                    </a:lnTo>
                    <a:lnTo>
                      <a:pt x="361" y="528"/>
                    </a:lnTo>
                    <a:lnTo>
                      <a:pt x="357" y="531"/>
                    </a:lnTo>
                    <a:lnTo>
                      <a:pt x="349" y="531"/>
                    </a:lnTo>
                    <a:lnTo>
                      <a:pt x="345" y="527"/>
                    </a:lnTo>
                    <a:lnTo>
                      <a:pt x="340" y="522"/>
                    </a:lnTo>
                    <a:lnTo>
                      <a:pt x="333" y="512"/>
                    </a:lnTo>
                    <a:lnTo>
                      <a:pt x="329" y="501"/>
                    </a:lnTo>
                    <a:lnTo>
                      <a:pt x="326" y="490"/>
                    </a:lnTo>
                    <a:lnTo>
                      <a:pt x="321" y="480"/>
                    </a:lnTo>
                    <a:lnTo>
                      <a:pt x="319" y="480"/>
                    </a:lnTo>
                    <a:lnTo>
                      <a:pt x="317" y="480"/>
                    </a:lnTo>
                    <a:lnTo>
                      <a:pt x="313" y="480"/>
                    </a:lnTo>
                    <a:lnTo>
                      <a:pt x="313" y="477"/>
                    </a:lnTo>
                    <a:lnTo>
                      <a:pt x="306" y="480"/>
                    </a:lnTo>
                    <a:lnTo>
                      <a:pt x="302" y="477"/>
                    </a:lnTo>
                    <a:lnTo>
                      <a:pt x="290" y="480"/>
                    </a:lnTo>
                    <a:lnTo>
                      <a:pt x="288" y="477"/>
                    </a:lnTo>
                    <a:lnTo>
                      <a:pt x="284" y="476"/>
                    </a:lnTo>
                    <a:lnTo>
                      <a:pt x="282" y="476"/>
                    </a:lnTo>
                    <a:lnTo>
                      <a:pt x="276" y="473"/>
                    </a:lnTo>
                    <a:lnTo>
                      <a:pt x="276" y="471"/>
                    </a:lnTo>
                    <a:lnTo>
                      <a:pt x="267" y="469"/>
                    </a:lnTo>
                    <a:lnTo>
                      <a:pt x="263" y="467"/>
                    </a:lnTo>
                    <a:lnTo>
                      <a:pt x="258" y="465"/>
                    </a:lnTo>
                    <a:lnTo>
                      <a:pt x="254" y="467"/>
                    </a:lnTo>
                    <a:lnTo>
                      <a:pt x="254" y="473"/>
                    </a:lnTo>
                    <a:lnTo>
                      <a:pt x="258" y="476"/>
                    </a:lnTo>
                    <a:lnTo>
                      <a:pt x="258" y="484"/>
                    </a:lnTo>
                    <a:lnTo>
                      <a:pt x="256" y="488"/>
                    </a:lnTo>
                    <a:lnTo>
                      <a:pt x="253" y="488"/>
                    </a:lnTo>
                    <a:lnTo>
                      <a:pt x="250" y="490"/>
                    </a:lnTo>
                    <a:lnTo>
                      <a:pt x="246" y="492"/>
                    </a:lnTo>
                    <a:lnTo>
                      <a:pt x="245" y="495"/>
                    </a:lnTo>
                    <a:lnTo>
                      <a:pt x="245" y="499"/>
                    </a:lnTo>
                    <a:lnTo>
                      <a:pt x="242" y="499"/>
                    </a:lnTo>
                    <a:lnTo>
                      <a:pt x="242" y="492"/>
                    </a:lnTo>
                    <a:lnTo>
                      <a:pt x="249" y="484"/>
                    </a:lnTo>
                    <a:lnTo>
                      <a:pt x="252" y="480"/>
                    </a:lnTo>
                    <a:lnTo>
                      <a:pt x="252" y="477"/>
                    </a:lnTo>
                    <a:lnTo>
                      <a:pt x="246" y="476"/>
                    </a:lnTo>
                    <a:lnTo>
                      <a:pt x="244" y="480"/>
                    </a:lnTo>
                    <a:lnTo>
                      <a:pt x="244" y="482"/>
                    </a:lnTo>
                    <a:lnTo>
                      <a:pt x="242" y="486"/>
                    </a:lnTo>
                    <a:lnTo>
                      <a:pt x="241" y="488"/>
                    </a:lnTo>
                    <a:lnTo>
                      <a:pt x="240" y="492"/>
                    </a:lnTo>
                    <a:lnTo>
                      <a:pt x="238" y="495"/>
                    </a:lnTo>
                    <a:lnTo>
                      <a:pt x="238" y="501"/>
                    </a:lnTo>
                    <a:lnTo>
                      <a:pt x="235" y="505"/>
                    </a:lnTo>
                    <a:lnTo>
                      <a:pt x="231" y="505"/>
                    </a:lnTo>
                    <a:lnTo>
                      <a:pt x="229" y="505"/>
                    </a:lnTo>
                    <a:lnTo>
                      <a:pt x="231" y="501"/>
                    </a:lnTo>
                    <a:lnTo>
                      <a:pt x="233" y="497"/>
                    </a:lnTo>
                    <a:lnTo>
                      <a:pt x="235" y="490"/>
                    </a:lnTo>
                    <a:lnTo>
                      <a:pt x="227" y="495"/>
                    </a:lnTo>
                    <a:lnTo>
                      <a:pt x="222" y="497"/>
                    </a:lnTo>
                    <a:lnTo>
                      <a:pt x="219" y="499"/>
                    </a:lnTo>
                    <a:lnTo>
                      <a:pt x="218" y="501"/>
                    </a:lnTo>
                    <a:lnTo>
                      <a:pt x="219" y="507"/>
                    </a:lnTo>
                    <a:lnTo>
                      <a:pt x="216" y="509"/>
                    </a:lnTo>
                    <a:lnTo>
                      <a:pt x="215" y="516"/>
                    </a:lnTo>
                    <a:lnTo>
                      <a:pt x="214" y="518"/>
                    </a:lnTo>
                    <a:lnTo>
                      <a:pt x="208" y="524"/>
                    </a:lnTo>
                    <a:lnTo>
                      <a:pt x="197" y="524"/>
                    </a:lnTo>
                    <a:lnTo>
                      <a:pt x="193" y="527"/>
                    </a:lnTo>
                    <a:lnTo>
                      <a:pt x="185" y="518"/>
                    </a:lnTo>
                    <a:lnTo>
                      <a:pt x="162" y="520"/>
                    </a:lnTo>
                    <a:lnTo>
                      <a:pt x="157" y="509"/>
                    </a:lnTo>
                    <a:lnTo>
                      <a:pt x="132" y="522"/>
                    </a:lnTo>
                    <a:lnTo>
                      <a:pt x="113" y="503"/>
                    </a:lnTo>
                    <a:lnTo>
                      <a:pt x="107" y="505"/>
                    </a:lnTo>
                    <a:lnTo>
                      <a:pt x="103" y="512"/>
                    </a:lnTo>
                    <a:lnTo>
                      <a:pt x="99" y="501"/>
                    </a:lnTo>
                    <a:lnTo>
                      <a:pt x="90" y="499"/>
                    </a:lnTo>
                    <a:lnTo>
                      <a:pt x="92" y="492"/>
                    </a:lnTo>
                    <a:lnTo>
                      <a:pt x="81" y="488"/>
                    </a:lnTo>
                    <a:lnTo>
                      <a:pt x="50" y="495"/>
                    </a:lnTo>
                    <a:lnTo>
                      <a:pt x="47" y="488"/>
                    </a:lnTo>
                    <a:lnTo>
                      <a:pt x="27" y="484"/>
                    </a:lnTo>
                    <a:lnTo>
                      <a:pt x="19" y="482"/>
                    </a:lnTo>
                    <a:lnTo>
                      <a:pt x="13" y="446"/>
                    </a:lnTo>
                    <a:lnTo>
                      <a:pt x="6" y="443"/>
                    </a:lnTo>
                    <a:lnTo>
                      <a:pt x="0" y="443"/>
                    </a:lnTo>
                    <a:lnTo>
                      <a:pt x="0" y="237"/>
                    </a:lnTo>
                    <a:lnTo>
                      <a:pt x="54" y="184"/>
                    </a:lnTo>
                    <a:lnTo>
                      <a:pt x="227" y="0"/>
                    </a:lnTo>
                    <a:lnTo>
                      <a:pt x="233" y="0"/>
                    </a:lnTo>
                    <a:lnTo>
                      <a:pt x="240" y="8"/>
                    </a:lnTo>
                    <a:lnTo>
                      <a:pt x="246" y="12"/>
                    </a:lnTo>
                    <a:lnTo>
                      <a:pt x="248" y="15"/>
                    </a:lnTo>
                    <a:lnTo>
                      <a:pt x="261" y="20"/>
                    </a:lnTo>
                    <a:lnTo>
                      <a:pt x="264" y="23"/>
                    </a:lnTo>
                    <a:lnTo>
                      <a:pt x="276" y="45"/>
                    </a:lnTo>
                    <a:lnTo>
                      <a:pt x="282" y="49"/>
                    </a:lnTo>
                    <a:lnTo>
                      <a:pt x="286" y="50"/>
                    </a:lnTo>
                    <a:lnTo>
                      <a:pt x="288" y="53"/>
                    </a:lnTo>
                    <a:lnTo>
                      <a:pt x="305" y="54"/>
                    </a:lnTo>
                    <a:lnTo>
                      <a:pt x="322" y="61"/>
                    </a:lnTo>
                    <a:lnTo>
                      <a:pt x="324" y="64"/>
                    </a:lnTo>
                    <a:lnTo>
                      <a:pt x="336" y="68"/>
                    </a:lnTo>
                    <a:lnTo>
                      <a:pt x="342" y="69"/>
                    </a:lnTo>
                    <a:lnTo>
                      <a:pt x="351" y="74"/>
                    </a:lnTo>
                    <a:lnTo>
                      <a:pt x="356" y="83"/>
                    </a:lnTo>
                    <a:lnTo>
                      <a:pt x="361" y="84"/>
                    </a:lnTo>
                    <a:lnTo>
                      <a:pt x="368" y="89"/>
                    </a:lnTo>
                    <a:lnTo>
                      <a:pt x="370" y="89"/>
                    </a:lnTo>
                    <a:lnTo>
                      <a:pt x="368" y="91"/>
                    </a:lnTo>
                    <a:lnTo>
                      <a:pt x="367" y="93"/>
                    </a:lnTo>
                    <a:lnTo>
                      <a:pt x="375" y="93"/>
                    </a:lnTo>
                    <a:lnTo>
                      <a:pt x="383" y="95"/>
                    </a:lnTo>
                    <a:lnTo>
                      <a:pt x="391" y="95"/>
                    </a:lnTo>
                    <a:lnTo>
                      <a:pt x="402" y="93"/>
                    </a:lnTo>
                    <a:lnTo>
                      <a:pt x="408" y="93"/>
                    </a:lnTo>
                    <a:lnTo>
                      <a:pt x="413" y="91"/>
                    </a:lnTo>
                    <a:lnTo>
                      <a:pt x="418" y="93"/>
                    </a:lnTo>
                    <a:lnTo>
                      <a:pt x="424" y="93"/>
                    </a:lnTo>
                    <a:lnTo>
                      <a:pt x="441" y="97"/>
                    </a:lnTo>
                    <a:lnTo>
                      <a:pt x="450" y="95"/>
                    </a:lnTo>
                    <a:lnTo>
                      <a:pt x="451" y="97"/>
                    </a:lnTo>
                    <a:lnTo>
                      <a:pt x="451" y="101"/>
                    </a:lnTo>
                    <a:lnTo>
                      <a:pt x="460" y="99"/>
                    </a:lnTo>
                    <a:lnTo>
                      <a:pt x="464" y="101"/>
                    </a:lnTo>
                    <a:lnTo>
                      <a:pt x="467" y="99"/>
                    </a:lnTo>
                    <a:lnTo>
                      <a:pt x="470" y="101"/>
                    </a:lnTo>
                    <a:lnTo>
                      <a:pt x="470" y="104"/>
                    </a:lnTo>
                    <a:lnTo>
                      <a:pt x="473" y="104"/>
                    </a:lnTo>
                    <a:lnTo>
                      <a:pt x="474" y="101"/>
                    </a:lnTo>
                    <a:lnTo>
                      <a:pt x="477" y="104"/>
                    </a:lnTo>
                    <a:lnTo>
                      <a:pt x="474" y="106"/>
                    </a:lnTo>
                    <a:lnTo>
                      <a:pt x="477" y="116"/>
                    </a:lnTo>
                    <a:lnTo>
                      <a:pt x="478" y="116"/>
                    </a:lnTo>
                    <a:lnTo>
                      <a:pt x="478" y="119"/>
                    </a:lnTo>
                    <a:lnTo>
                      <a:pt x="470" y="144"/>
                    </a:lnTo>
                    <a:lnTo>
                      <a:pt x="469" y="154"/>
                    </a:lnTo>
                    <a:lnTo>
                      <a:pt x="478" y="173"/>
                    </a:lnTo>
                    <a:lnTo>
                      <a:pt x="481" y="183"/>
                    </a:lnTo>
                    <a:lnTo>
                      <a:pt x="477" y="192"/>
                    </a:lnTo>
                    <a:lnTo>
                      <a:pt x="481" y="211"/>
                    </a:lnTo>
                    <a:lnTo>
                      <a:pt x="475" y="217"/>
                    </a:lnTo>
                    <a:lnTo>
                      <a:pt x="474" y="222"/>
                    </a:lnTo>
                    <a:lnTo>
                      <a:pt x="474" y="232"/>
                    </a:lnTo>
                    <a:lnTo>
                      <a:pt x="478" y="233"/>
                    </a:lnTo>
                    <a:lnTo>
                      <a:pt x="481" y="236"/>
                    </a:lnTo>
                    <a:lnTo>
                      <a:pt x="487" y="247"/>
                    </a:lnTo>
                    <a:lnTo>
                      <a:pt x="501" y="261"/>
                    </a:lnTo>
                    <a:lnTo>
                      <a:pt x="501" y="267"/>
                    </a:lnTo>
                    <a:lnTo>
                      <a:pt x="501" y="271"/>
                    </a:lnTo>
                    <a:lnTo>
                      <a:pt x="505" y="276"/>
                    </a:lnTo>
                    <a:lnTo>
                      <a:pt x="506" y="280"/>
                    </a:lnTo>
                    <a:lnTo>
                      <a:pt x="516" y="286"/>
                    </a:lnTo>
                    <a:lnTo>
                      <a:pt x="517" y="284"/>
                    </a:lnTo>
                    <a:lnTo>
                      <a:pt x="521" y="286"/>
                    </a:lnTo>
                    <a:lnTo>
                      <a:pt x="525" y="295"/>
                    </a:lnTo>
                    <a:lnTo>
                      <a:pt x="528" y="295"/>
                    </a:lnTo>
                    <a:lnTo>
                      <a:pt x="534" y="301"/>
                    </a:lnTo>
                    <a:lnTo>
                      <a:pt x="536" y="305"/>
                    </a:lnTo>
                    <a:lnTo>
                      <a:pt x="539" y="316"/>
                    </a:lnTo>
                    <a:lnTo>
                      <a:pt x="542" y="318"/>
                    </a:lnTo>
                    <a:lnTo>
                      <a:pt x="542" y="322"/>
                    </a:lnTo>
                    <a:lnTo>
                      <a:pt x="538" y="326"/>
                    </a:lnTo>
                    <a:lnTo>
                      <a:pt x="535" y="329"/>
                    </a:lnTo>
                    <a:lnTo>
                      <a:pt x="531" y="335"/>
                    </a:lnTo>
                    <a:lnTo>
                      <a:pt x="530" y="337"/>
                    </a:lnTo>
                    <a:lnTo>
                      <a:pt x="531" y="337"/>
                    </a:lnTo>
                    <a:lnTo>
                      <a:pt x="534" y="335"/>
                    </a:lnTo>
                    <a:lnTo>
                      <a:pt x="538" y="331"/>
                    </a:lnTo>
                    <a:lnTo>
                      <a:pt x="543" y="326"/>
                    </a:lnTo>
                    <a:lnTo>
                      <a:pt x="547" y="326"/>
                    </a:lnTo>
                    <a:lnTo>
                      <a:pt x="558" y="333"/>
                    </a:lnTo>
                    <a:lnTo>
                      <a:pt x="562" y="335"/>
                    </a:lnTo>
                    <a:lnTo>
                      <a:pt x="565" y="337"/>
                    </a:lnTo>
                    <a:lnTo>
                      <a:pt x="569" y="341"/>
                    </a:lnTo>
                    <a:lnTo>
                      <a:pt x="569" y="340"/>
                    </a:lnTo>
                    <a:lnTo>
                      <a:pt x="567" y="335"/>
                    </a:lnTo>
                    <a:lnTo>
                      <a:pt x="572" y="329"/>
                    </a:lnTo>
                    <a:lnTo>
                      <a:pt x="569" y="322"/>
                    </a:lnTo>
                    <a:lnTo>
                      <a:pt x="572" y="322"/>
                    </a:lnTo>
                    <a:lnTo>
                      <a:pt x="576" y="314"/>
                    </a:lnTo>
                    <a:lnTo>
                      <a:pt x="576" y="550"/>
                    </a:lnTo>
                    <a:lnTo>
                      <a:pt x="573" y="558"/>
                    </a:lnTo>
                    <a:lnTo>
                      <a:pt x="578" y="566"/>
                    </a:lnTo>
                    <a:lnTo>
                      <a:pt x="578" y="577"/>
                    </a:lnTo>
                    <a:lnTo>
                      <a:pt x="596" y="614"/>
                    </a:lnTo>
                    <a:lnTo>
                      <a:pt x="603" y="621"/>
                    </a:lnTo>
                    <a:lnTo>
                      <a:pt x="605" y="625"/>
                    </a:lnTo>
                    <a:lnTo>
                      <a:pt x="619" y="629"/>
                    </a:lnTo>
                    <a:lnTo>
                      <a:pt x="623" y="629"/>
                    </a:lnTo>
                    <a:lnTo>
                      <a:pt x="647" y="635"/>
                    </a:lnTo>
                    <a:lnTo>
                      <a:pt x="658" y="644"/>
                    </a:lnTo>
                    <a:lnTo>
                      <a:pt x="658" y="648"/>
                    </a:lnTo>
                    <a:lnTo>
                      <a:pt x="662" y="652"/>
                    </a:lnTo>
                    <a:lnTo>
                      <a:pt x="670" y="656"/>
                    </a:lnTo>
                    <a:lnTo>
                      <a:pt x="670" y="652"/>
                    </a:lnTo>
                    <a:lnTo>
                      <a:pt x="672" y="649"/>
                    </a:lnTo>
                    <a:lnTo>
                      <a:pt x="676" y="652"/>
                    </a:lnTo>
                    <a:lnTo>
                      <a:pt x="676" y="658"/>
                    </a:lnTo>
                    <a:lnTo>
                      <a:pt x="679" y="660"/>
                    </a:lnTo>
                    <a:lnTo>
                      <a:pt x="680" y="669"/>
                    </a:lnTo>
                    <a:lnTo>
                      <a:pt x="693" y="675"/>
                    </a:lnTo>
                    <a:lnTo>
                      <a:pt x="702" y="673"/>
                    </a:lnTo>
                    <a:lnTo>
                      <a:pt x="712" y="679"/>
                    </a:lnTo>
                    <a:lnTo>
                      <a:pt x="744" y="664"/>
                    </a:lnTo>
                    <a:lnTo>
                      <a:pt x="756" y="667"/>
                    </a:lnTo>
                    <a:lnTo>
                      <a:pt x="759" y="669"/>
                    </a:lnTo>
                    <a:lnTo>
                      <a:pt x="764" y="66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33" name="Freeform 317"/>
              <p:cNvSpPr>
                <a:spLocks/>
              </p:cNvSpPr>
              <p:nvPr/>
            </p:nvSpPr>
            <p:spPr bwMode="auto">
              <a:xfrm>
                <a:off x="1655" y="1846"/>
                <a:ext cx="20" cy="10"/>
              </a:xfrm>
              <a:custGeom>
                <a:avLst/>
                <a:gdLst/>
                <a:ahLst/>
                <a:cxnLst>
                  <a:cxn ang="0">
                    <a:pos x="50" y="12"/>
                  </a:cxn>
                  <a:cxn ang="0">
                    <a:pos x="52" y="14"/>
                  </a:cxn>
                  <a:cxn ang="0">
                    <a:pos x="54" y="5"/>
                  </a:cxn>
                  <a:cxn ang="0">
                    <a:pos x="57" y="5"/>
                  </a:cxn>
                  <a:cxn ang="0">
                    <a:pos x="54" y="12"/>
                  </a:cxn>
                  <a:cxn ang="0">
                    <a:pos x="60" y="12"/>
                  </a:cxn>
                  <a:cxn ang="0">
                    <a:pos x="58" y="12"/>
                  </a:cxn>
                  <a:cxn ang="0">
                    <a:pos x="50" y="29"/>
                  </a:cxn>
                  <a:cxn ang="0">
                    <a:pos x="0" y="8"/>
                  </a:cxn>
                  <a:cxn ang="0">
                    <a:pos x="0" y="4"/>
                  </a:cxn>
                  <a:cxn ang="0">
                    <a:pos x="7" y="4"/>
                  </a:cxn>
                  <a:cxn ang="0">
                    <a:pos x="11" y="1"/>
                  </a:cxn>
                  <a:cxn ang="0">
                    <a:pos x="14" y="0"/>
                  </a:cxn>
                  <a:cxn ang="0">
                    <a:pos x="14" y="1"/>
                  </a:cxn>
                  <a:cxn ang="0">
                    <a:pos x="12" y="5"/>
                  </a:cxn>
                  <a:cxn ang="0">
                    <a:pos x="23" y="10"/>
                  </a:cxn>
                  <a:cxn ang="0">
                    <a:pos x="24" y="10"/>
                  </a:cxn>
                  <a:cxn ang="0">
                    <a:pos x="22" y="5"/>
                  </a:cxn>
                  <a:cxn ang="0">
                    <a:pos x="33" y="1"/>
                  </a:cxn>
                  <a:cxn ang="0">
                    <a:pos x="38" y="8"/>
                  </a:cxn>
                  <a:cxn ang="0">
                    <a:pos x="42" y="1"/>
                  </a:cxn>
                  <a:cxn ang="0">
                    <a:pos x="45" y="1"/>
                  </a:cxn>
                  <a:cxn ang="0">
                    <a:pos x="47" y="1"/>
                  </a:cxn>
                  <a:cxn ang="0">
                    <a:pos x="47" y="5"/>
                  </a:cxn>
                  <a:cxn ang="0">
                    <a:pos x="50" y="12"/>
                  </a:cxn>
                </a:cxnLst>
                <a:rect l="0" t="0" r="r" b="b"/>
                <a:pathLst>
                  <a:path w="60" h="29">
                    <a:moveTo>
                      <a:pt x="50" y="12"/>
                    </a:moveTo>
                    <a:lnTo>
                      <a:pt x="52" y="14"/>
                    </a:lnTo>
                    <a:lnTo>
                      <a:pt x="54" y="5"/>
                    </a:lnTo>
                    <a:lnTo>
                      <a:pt x="57" y="5"/>
                    </a:lnTo>
                    <a:lnTo>
                      <a:pt x="54" y="12"/>
                    </a:lnTo>
                    <a:lnTo>
                      <a:pt x="60" y="12"/>
                    </a:lnTo>
                    <a:lnTo>
                      <a:pt x="58" y="12"/>
                    </a:lnTo>
                    <a:lnTo>
                      <a:pt x="50" y="29"/>
                    </a:lnTo>
                    <a:lnTo>
                      <a:pt x="0" y="8"/>
                    </a:lnTo>
                    <a:lnTo>
                      <a:pt x="0" y="4"/>
                    </a:lnTo>
                    <a:lnTo>
                      <a:pt x="7" y="4"/>
                    </a:lnTo>
                    <a:lnTo>
                      <a:pt x="11" y="1"/>
                    </a:lnTo>
                    <a:lnTo>
                      <a:pt x="14" y="0"/>
                    </a:lnTo>
                    <a:lnTo>
                      <a:pt x="14" y="1"/>
                    </a:lnTo>
                    <a:lnTo>
                      <a:pt x="12" y="5"/>
                    </a:lnTo>
                    <a:lnTo>
                      <a:pt x="23" y="10"/>
                    </a:lnTo>
                    <a:lnTo>
                      <a:pt x="24" y="10"/>
                    </a:lnTo>
                    <a:lnTo>
                      <a:pt x="22" y="5"/>
                    </a:lnTo>
                    <a:lnTo>
                      <a:pt x="33" y="1"/>
                    </a:lnTo>
                    <a:lnTo>
                      <a:pt x="38" y="8"/>
                    </a:lnTo>
                    <a:lnTo>
                      <a:pt x="42" y="1"/>
                    </a:lnTo>
                    <a:lnTo>
                      <a:pt x="45" y="1"/>
                    </a:lnTo>
                    <a:lnTo>
                      <a:pt x="47" y="1"/>
                    </a:lnTo>
                    <a:lnTo>
                      <a:pt x="47" y="5"/>
                    </a:lnTo>
                    <a:lnTo>
                      <a:pt x="50" y="1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32" name="Freeform 316"/>
              <p:cNvSpPr>
                <a:spLocks/>
              </p:cNvSpPr>
              <p:nvPr/>
            </p:nvSpPr>
            <p:spPr bwMode="auto">
              <a:xfrm>
                <a:off x="1644" y="1840"/>
                <a:ext cx="4" cy="5"/>
              </a:xfrm>
              <a:custGeom>
                <a:avLst/>
                <a:gdLst/>
                <a:ahLst/>
                <a:cxnLst>
                  <a:cxn ang="0">
                    <a:pos x="8" y="9"/>
                  </a:cxn>
                  <a:cxn ang="0">
                    <a:pos x="8" y="11"/>
                  </a:cxn>
                  <a:cxn ang="0">
                    <a:pos x="7" y="14"/>
                  </a:cxn>
                  <a:cxn ang="0">
                    <a:pos x="4" y="9"/>
                  </a:cxn>
                  <a:cxn ang="0">
                    <a:pos x="2" y="4"/>
                  </a:cxn>
                  <a:cxn ang="0">
                    <a:pos x="0" y="0"/>
                  </a:cxn>
                  <a:cxn ang="0">
                    <a:pos x="10" y="3"/>
                  </a:cxn>
                  <a:cxn ang="0">
                    <a:pos x="12" y="7"/>
                  </a:cxn>
                  <a:cxn ang="0">
                    <a:pos x="8" y="9"/>
                  </a:cxn>
                </a:cxnLst>
                <a:rect l="0" t="0" r="r" b="b"/>
                <a:pathLst>
                  <a:path w="12" h="14">
                    <a:moveTo>
                      <a:pt x="8" y="9"/>
                    </a:moveTo>
                    <a:lnTo>
                      <a:pt x="8" y="11"/>
                    </a:lnTo>
                    <a:lnTo>
                      <a:pt x="7" y="14"/>
                    </a:lnTo>
                    <a:lnTo>
                      <a:pt x="4" y="9"/>
                    </a:lnTo>
                    <a:lnTo>
                      <a:pt x="2" y="4"/>
                    </a:lnTo>
                    <a:lnTo>
                      <a:pt x="0" y="0"/>
                    </a:lnTo>
                    <a:lnTo>
                      <a:pt x="10" y="3"/>
                    </a:lnTo>
                    <a:lnTo>
                      <a:pt x="12" y="7"/>
                    </a:lnTo>
                    <a:lnTo>
                      <a:pt x="8" y="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31" name="Freeform 315"/>
              <p:cNvSpPr>
                <a:spLocks/>
              </p:cNvSpPr>
              <p:nvPr/>
            </p:nvSpPr>
            <p:spPr bwMode="auto">
              <a:xfrm>
                <a:off x="1326" y="1568"/>
                <a:ext cx="107" cy="219"/>
              </a:xfrm>
              <a:custGeom>
                <a:avLst/>
                <a:gdLst/>
                <a:ahLst/>
                <a:cxnLst>
                  <a:cxn ang="0">
                    <a:pos x="309" y="438"/>
                  </a:cxn>
                  <a:cxn ang="0">
                    <a:pos x="310" y="479"/>
                  </a:cxn>
                  <a:cxn ang="0">
                    <a:pos x="312" y="519"/>
                  </a:cxn>
                  <a:cxn ang="0">
                    <a:pos x="313" y="561"/>
                  </a:cxn>
                  <a:cxn ang="0">
                    <a:pos x="316" y="602"/>
                  </a:cxn>
                  <a:cxn ang="0">
                    <a:pos x="319" y="625"/>
                  </a:cxn>
                  <a:cxn ang="0">
                    <a:pos x="320" y="655"/>
                  </a:cxn>
                  <a:cxn ang="0">
                    <a:pos x="2" y="355"/>
                  </a:cxn>
                  <a:cxn ang="0">
                    <a:pos x="10" y="57"/>
                  </a:cxn>
                  <a:cxn ang="0">
                    <a:pos x="30" y="56"/>
                  </a:cxn>
                  <a:cxn ang="0">
                    <a:pos x="44" y="56"/>
                  </a:cxn>
                  <a:cxn ang="0">
                    <a:pos x="87" y="41"/>
                  </a:cxn>
                  <a:cxn ang="0">
                    <a:pos x="117" y="48"/>
                  </a:cxn>
                  <a:cxn ang="0">
                    <a:pos x="95" y="38"/>
                  </a:cxn>
                  <a:cxn ang="0">
                    <a:pos x="71" y="34"/>
                  </a:cxn>
                  <a:cxn ang="0">
                    <a:pos x="44" y="38"/>
                  </a:cxn>
                  <a:cxn ang="0">
                    <a:pos x="46" y="33"/>
                  </a:cxn>
                  <a:cxn ang="0">
                    <a:pos x="35" y="33"/>
                  </a:cxn>
                  <a:cxn ang="0">
                    <a:pos x="23" y="23"/>
                  </a:cxn>
                  <a:cxn ang="0">
                    <a:pos x="6" y="38"/>
                  </a:cxn>
                  <a:cxn ang="0">
                    <a:pos x="184" y="0"/>
                  </a:cxn>
                  <a:cxn ang="0">
                    <a:pos x="292" y="113"/>
                  </a:cxn>
                  <a:cxn ang="0">
                    <a:pos x="289" y="126"/>
                  </a:cxn>
                  <a:cxn ang="0">
                    <a:pos x="283" y="128"/>
                  </a:cxn>
                  <a:cxn ang="0">
                    <a:pos x="268" y="138"/>
                  </a:cxn>
                  <a:cxn ang="0">
                    <a:pos x="268" y="146"/>
                  </a:cxn>
                  <a:cxn ang="0">
                    <a:pos x="266" y="160"/>
                  </a:cxn>
                  <a:cxn ang="0">
                    <a:pos x="268" y="168"/>
                  </a:cxn>
                  <a:cxn ang="0">
                    <a:pos x="275" y="179"/>
                  </a:cxn>
                  <a:cxn ang="0">
                    <a:pos x="264" y="202"/>
                  </a:cxn>
                  <a:cxn ang="0">
                    <a:pos x="255" y="198"/>
                  </a:cxn>
                  <a:cxn ang="0">
                    <a:pos x="248" y="205"/>
                  </a:cxn>
                  <a:cxn ang="0">
                    <a:pos x="248" y="209"/>
                  </a:cxn>
                  <a:cxn ang="0">
                    <a:pos x="248" y="224"/>
                  </a:cxn>
                  <a:cxn ang="0">
                    <a:pos x="255" y="216"/>
                  </a:cxn>
                  <a:cxn ang="0">
                    <a:pos x="262" y="210"/>
                  </a:cxn>
                  <a:cxn ang="0">
                    <a:pos x="277" y="201"/>
                  </a:cxn>
                  <a:cxn ang="0">
                    <a:pos x="289" y="187"/>
                  </a:cxn>
                  <a:cxn ang="0">
                    <a:pos x="292" y="151"/>
                  </a:cxn>
                  <a:cxn ang="0">
                    <a:pos x="297" y="251"/>
                  </a:cxn>
                  <a:cxn ang="0">
                    <a:pos x="298" y="291"/>
                  </a:cxn>
                  <a:cxn ang="0">
                    <a:pos x="301" y="313"/>
                  </a:cxn>
                  <a:cxn ang="0">
                    <a:pos x="302" y="355"/>
                  </a:cxn>
                  <a:cxn ang="0">
                    <a:pos x="308" y="416"/>
                  </a:cxn>
                </a:cxnLst>
                <a:rect l="0" t="0" r="r" b="b"/>
                <a:pathLst>
                  <a:path w="320" h="655">
                    <a:moveTo>
                      <a:pt x="308" y="416"/>
                    </a:moveTo>
                    <a:lnTo>
                      <a:pt x="308" y="438"/>
                    </a:lnTo>
                    <a:lnTo>
                      <a:pt x="309" y="438"/>
                    </a:lnTo>
                    <a:lnTo>
                      <a:pt x="309" y="457"/>
                    </a:lnTo>
                    <a:lnTo>
                      <a:pt x="309" y="479"/>
                    </a:lnTo>
                    <a:lnTo>
                      <a:pt x="310" y="479"/>
                    </a:lnTo>
                    <a:lnTo>
                      <a:pt x="309" y="497"/>
                    </a:lnTo>
                    <a:lnTo>
                      <a:pt x="312" y="497"/>
                    </a:lnTo>
                    <a:lnTo>
                      <a:pt x="312" y="519"/>
                    </a:lnTo>
                    <a:lnTo>
                      <a:pt x="312" y="539"/>
                    </a:lnTo>
                    <a:lnTo>
                      <a:pt x="313" y="539"/>
                    </a:lnTo>
                    <a:lnTo>
                      <a:pt x="313" y="561"/>
                    </a:lnTo>
                    <a:lnTo>
                      <a:pt x="315" y="561"/>
                    </a:lnTo>
                    <a:lnTo>
                      <a:pt x="316" y="580"/>
                    </a:lnTo>
                    <a:lnTo>
                      <a:pt x="316" y="602"/>
                    </a:lnTo>
                    <a:lnTo>
                      <a:pt x="317" y="603"/>
                    </a:lnTo>
                    <a:lnTo>
                      <a:pt x="317" y="624"/>
                    </a:lnTo>
                    <a:lnTo>
                      <a:pt x="319" y="625"/>
                    </a:lnTo>
                    <a:lnTo>
                      <a:pt x="319" y="644"/>
                    </a:lnTo>
                    <a:lnTo>
                      <a:pt x="320" y="644"/>
                    </a:lnTo>
                    <a:lnTo>
                      <a:pt x="320" y="655"/>
                    </a:lnTo>
                    <a:lnTo>
                      <a:pt x="221" y="655"/>
                    </a:lnTo>
                    <a:lnTo>
                      <a:pt x="2" y="655"/>
                    </a:lnTo>
                    <a:lnTo>
                      <a:pt x="2" y="355"/>
                    </a:lnTo>
                    <a:lnTo>
                      <a:pt x="0" y="338"/>
                    </a:lnTo>
                    <a:lnTo>
                      <a:pt x="2" y="62"/>
                    </a:lnTo>
                    <a:lnTo>
                      <a:pt x="10" y="57"/>
                    </a:lnTo>
                    <a:lnTo>
                      <a:pt x="18" y="56"/>
                    </a:lnTo>
                    <a:lnTo>
                      <a:pt x="27" y="53"/>
                    </a:lnTo>
                    <a:lnTo>
                      <a:pt x="30" y="56"/>
                    </a:lnTo>
                    <a:lnTo>
                      <a:pt x="33" y="56"/>
                    </a:lnTo>
                    <a:lnTo>
                      <a:pt x="39" y="56"/>
                    </a:lnTo>
                    <a:lnTo>
                      <a:pt x="44" y="56"/>
                    </a:lnTo>
                    <a:lnTo>
                      <a:pt x="80" y="48"/>
                    </a:lnTo>
                    <a:lnTo>
                      <a:pt x="83" y="41"/>
                    </a:lnTo>
                    <a:lnTo>
                      <a:pt x="87" y="41"/>
                    </a:lnTo>
                    <a:lnTo>
                      <a:pt x="90" y="43"/>
                    </a:lnTo>
                    <a:lnTo>
                      <a:pt x="111" y="45"/>
                    </a:lnTo>
                    <a:lnTo>
                      <a:pt x="117" y="48"/>
                    </a:lnTo>
                    <a:lnTo>
                      <a:pt x="144" y="48"/>
                    </a:lnTo>
                    <a:lnTo>
                      <a:pt x="147" y="45"/>
                    </a:lnTo>
                    <a:lnTo>
                      <a:pt x="95" y="38"/>
                    </a:lnTo>
                    <a:lnTo>
                      <a:pt x="87" y="34"/>
                    </a:lnTo>
                    <a:lnTo>
                      <a:pt x="83" y="34"/>
                    </a:lnTo>
                    <a:lnTo>
                      <a:pt x="71" y="34"/>
                    </a:lnTo>
                    <a:lnTo>
                      <a:pt x="63" y="33"/>
                    </a:lnTo>
                    <a:lnTo>
                      <a:pt x="53" y="37"/>
                    </a:lnTo>
                    <a:lnTo>
                      <a:pt x="44" y="38"/>
                    </a:lnTo>
                    <a:lnTo>
                      <a:pt x="41" y="38"/>
                    </a:lnTo>
                    <a:lnTo>
                      <a:pt x="41" y="37"/>
                    </a:lnTo>
                    <a:lnTo>
                      <a:pt x="46" y="33"/>
                    </a:lnTo>
                    <a:lnTo>
                      <a:pt x="46" y="30"/>
                    </a:lnTo>
                    <a:lnTo>
                      <a:pt x="44" y="30"/>
                    </a:lnTo>
                    <a:lnTo>
                      <a:pt x="35" y="33"/>
                    </a:lnTo>
                    <a:lnTo>
                      <a:pt x="33" y="30"/>
                    </a:lnTo>
                    <a:lnTo>
                      <a:pt x="33" y="26"/>
                    </a:lnTo>
                    <a:lnTo>
                      <a:pt x="23" y="23"/>
                    </a:lnTo>
                    <a:lnTo>
                      <a:pt x="18" y="26"/>
                    </a:lnTo>
                    <a:lnTo>
                      <a:pt x="11" y="30"/>
                    </a:lnTo>
                    <a:lnTo>
                      <a:pt x="6" y="38"/>
                    </a:lnTo>
                    <a:lnTo>
                      <a:pt x="2" y="43"/>
                    </a:lnTo>
                    <a:lnTo>
                      <a:pt x="0" y="3"/>
                    </a:lnTo>
                    <a:lnTo>
                      <a:pt x="184" y="0"/>
                    </a:lnTo>
                    <a:lnTo>
                      <a:pt x="296" y="3"/>
                    </a:lnTo>
                    <a:lnTo>
                      <a:pt x="296" y="113"/>
                    </a:lnTo>
                    <a:lnTo>
                      <a:pt x="292" y="113"/>
                    </a:lnTo>
                    <a:lnTo>
                      <a:pt x="289" y="119"/>
                    </a:lnTo>
                    <a:lnTo>
                      <a:pt x="292" y="123"/>
                    </a:lnTo>
                    <a:lnTo>
                      <a:pt x="289" y="126"/>
                    </a:lnTo>
                    <a:lnTo>
                      <a:pt x="289" y="128"/>
                    </a:lnTo>
                    <a:lnTo>
                      <a:pt x="285" y="132"/>
                    </a:lnTo>
                    <a:lnTo>
                      <a:pt x="283" y="128"/>
                    </a:lnTo>
                    <a:lnTo>
                      <a:pt x="278" y="130"/>
                    </a:lnTo>
                    <a:lnTo>
                      <a:pt x="275" y="138"/>
                    </a:lnTo>
                    <a:lnTo>
                      <a:pt x="268" y="138"/>
                    </a:lnTo>
                    <a:lnTo>
                      <a:pt x="268" y="142"/>
                    </a:lnTo>
                    <a:lnTo>
                      <a:pt x="271" y="145"/>
                    </a:lnTo>
                    <a:lnTo>
                      <a:pt x="268" y="146"/>
                    </a:lnTo>
                    <a:lnTo>
                      <a:pt x="262" y="153"/>
                    </a:lnTo>
                    <a:lnTo>
                      <a:pt x="260" y="161"/>
                    </a:lnTo>
                    <a:lnTo>
                      <a:pt x="266" y="160"/>
                    </a:lnTo>
                    <a:lnTo>
                      <a:pt x="264" y="165"/>
                    </a:lnTo>
                    <a:lnTo>
                      <a:pt x="271" y="164"/>
                    </a:lnTo>
                    <a:lnTo>
                      <a:pt x="268" y="168"/>
                    </a:lnTo>
                    <a:lnTo>
                      <a:pt x="270" y="172"/>
                    </a:lnTo>
                    <a:lnTo>
                      <a:pt x="271" y="175"/>
                    </a:lnTo>
                    <a:lnTo>
                      <a:pt x="275" y="179"/>
                    </a:lnTo>
                    <a:lnTo>
                      <a:pt x="275" y="187"/>
                    </a:lnTo>
                    <a:lnTo>
                      <a:pt x="271" y="195"/>
                    </a:lnTo>
                    <a:lnTo>
                      <a:pt x="264" y="202"/>
                    </a:lnTo>
                    <a:lnTo>
                      <a:pt x="255" y="210"/>
                    </a:lnTo>
                    <a:lnTo>
                      <a:pt x="258" y="198"/>
                    </a:lnTo>
                    <a:lnTo>
                      <a:pt x="255" y="198"/>
                    </a:lnTo>
                    <a:lnTo>
                      <a:pt x="252" y="206"/>
                    </a:lnTo>
                    <a:lnTo>
                      <a:pt x="250" y="209"/>
                    </a:lnTo>
                    <a:lnTo>
                      <a:pt x="248" y="205"/>
                    </a:lnTo>
                    <a:lnTo>
                      <a:pt x="247" y="205"/>
                    </a:lnTo>
                    <a:lnTo>
                      <a:pt x="245" y="205"/>
                    </a:lnTo>
                    <a:lnTo>
                      <a:pt x="248" y="209"/>
                    </a:lnTo>
                    <a:lnTo>
                      <a:pt x="250" y="210"/>
                    </a:lnTo>
                    <a:lnTo>
                      <a:pt x="248" y="221"/>
                    </a:lnTo>
                    <a:lnTo>
                      <a:pt x="248" y="224"/>
                    </a:lnTo>
                    <a:lnTo>
                      <a:pt x="250" y="224"/>
                    </a:lnTo>
                    <a:lnTo>
                      <a:pt x="251" y="217"/>
                    </a:lnTo>
                    <a:lnTo>
                      <a:pt x="255" y="216"/>
                    </a:lnTo>
                    <a:lnTo>
                      <a:pt x="258" y="217"/>
                    </a:lnTo>
                    <a:lnTo>
                      <a:pt x="259" y="217"/>
                    </a:lnTo>
                    <a:lnTo>
                      <a:pt x="262" y="210"/>
                    </a:lnTo>
                    <a:lnTo>
                      <a:pt x="274" y="206"/>
                    </a:lnTo>
                    <a:lnTo>
                      <a:pt x="275" y="205"/>
                    </a:lnTo>
                    <a:lnTo>
                      <a:pt x="277" y="201"/>
                    </a:lnTo>
                    <a:lnTo>
                      <a:pt x="279" y="195"/>
                    </a:lnTo>
                    <a:lnTo>
                      <a:pt x="282" y="191"/>
                    </a:lnTo>
                    <a:lnTo>
                      <a:pt x="289" y="187"/>
                    </a:lnTo>
                    <a:lnTo>
                      <a:pt x="293" y="165"/>
                    </a:lnTo>
                    <a:lnTo>
                      <a:pt x="289" y="157"/>
                    </a:lnTo>
                    <a:lnTo>
                      <a:pt x="292" y="151"/>
                    </a:lnTo>
                    <a:lnTo>
                      <a:pt x="296" y="149"/>
                    </a:lnTo>
                    <a:lnTo>
                      <a:pt x="296" y="249"/>
                    </a:lnTo>
                    <a:lnTo>
                      <a:pt x="297" y="251"/>
                    </a:lnTo>
                    <a:lnTo>
                      <a:pt x="297" y="270"/>
                    </a:lnTo>
                    <a:lnTo>
                      <a:pt x="298" y="270"/>
                    </a:lnTo>
                    <a:lnTo>
                      <a:pt x="298" y="291"/>
                    </a:lnTo>
                    <a:lnTo>
                      <a:pt x="300" y="291"/>
                    </a:lnTo>
                    <a:lnTo>
                      <a:pt x="300" y="313"/>
                    </a:lnTo>
                    <a:lnTo>
                      <a:pt x="301" y="313"/>
                    </a:lnTo>
                    <a:lnTo>
                      <a:pt x="301" y="334"/>
                    </a:lnTo>
                    <a:lnTo>
                      <a:pt x="302" y="334"/>
                    </a:lnTo>
                    <a:lnTo>
                      <a:pt x="302" y="355"/>
                    </a:lnTo>
                    <a:lnTo>
                      <a:pt x="304" y="355"/>
                    </a:lnTo>
                    <a:lnTo>
                      <a:pt x="305" y="396"/>
                    </a:lnTo>
                    <a:lnTo>
                      <a:pt x="308" y="416"/>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30" name="Freeform 314"/>
              <p:cNvSpPr>
                <a:spLocks/>
              </p:cNvSpPr>
              <p:nvPr/>
            </p:nvSpPr>
            <p:spPr bwMode="auto">
              <a:xfrm>
                <a:off x="947" y="1380"/>
                <a:ext cx="209" cy="189"/>
              </a:xfrm>
              <a:custGeom>
                <a:avLst/>
                <a:gdLst/>
                <a:ahLst/>
                <a:cxnLst>
                  <a:cxn ang="0">
                    <a:pos x="168" y="34"/>
                  </a:cxn>
                  <a:cxn ang="0">
                    <a:pos x="168" y="34"/>
                  </a:cxn>
                  <a:cxn ang="0">
                    <a:pos x="168" y="34"/>
                  </a:cxn>
                  <a:cxn ang="0">
                    <a:pos x="177" y="117"/>
                  </a:cxn>
                  <a:cxn ang="0">
                    <a:pos x="180" y="150"/>
                  </a:cxn>
                  <a:cxn ang="0">
                    <a:pos x="256" y="157"/>
                  </a:cxn>
                  <a:cxn ang="0">
                    <a:pos x="272" y="183"/>
                  </a:cxn>
                  <a:cxn ang="0">
                    <a:pos x="272" y="195"/>
                  </a:cxn>
                  <a:cxn ang="0">
                    <a:pos x="276" y="214"/>
                  </a:cxn>
                  <a:cxn ang="0">
                    <a:pos x="301" y="217"/>
                  </a:cxn>
                  <a:cxn ang="0">
                    <a:pos x="318" y="214"/>
                  </a:cxn>
                  <a:cxn ang="0">
                    <a:pos x="322" y="232"/>
                  </a:cxn>
                  <a:cxn ang="0">
                    <a:pos x="305" y="259"/>
                  </a:cxn>
                  <a:cxn ang="0">
                    <a:pos x="310" y="281"/>
                  </a:cxn>
                  <a:cxn ang="0">
                    <a:pos x="332" y="289"/>
                  </a:cxn>
                  <a:cxn ang="0">
                    <a:pos x="336" y="308"/>
                  </a:cxn>
                  <a:cxn ang="0">
                    <a:pos x="359" y="304"/>
                  </a:cxn>
                  <a:cxn ang="0">
                    <a:pos x="379" y="332"/>
                  </a:cxn>
                  <a:cxn ang="0">
                    <a:pos x="402" y="337"/>
                  </a:cxn>
                  <a:cxn ang="0">
                    <a:pos x="394" y="348"/>
                  </a:cxn>
                  <a:cxn ang="0">
                    <a:pos x="402" y="374"/>
                  </a:cxn>
                  <a:cxn ang="0">
                    <a:pos x="416" y="396"/>
                  </a:cxn>
                  <a:cxn ang="0">
                    <a:pos x="438" y="419"/>
                  </a:cxn>
                  <a:cxn ang="0">
                    <a:pos x="435" y="440"/>
                  </a:cxn>
                  <a:cxn ang="0">
                    <a:pos x="476" y="457"/>
                  </a:cxn>
                  <a:cxn ang="0">
                    <a:pos x="492" y="476"/>
                  </a:cxn>
                  <a:cxn ang="0">
                    <a:pos x="519" y="516"/>
                  </a:cxn>
                  <a:cxn ang="0">
                    <a:pos x="562" y="519"/>
                  </a:cxn>
                  <a:cxn ang="0">
                    <a:pos x="596" y="512"/>
                  </a:cxn>
                  <a:cxn ang="0">
                    <a:pos x="607" y="519"/>
                  </a:cxn>
                  <a:cxn ang="0">
                    <a:pos x="616" y="539"/>
                  </a:cxn>
                  <a:cxn ang="0">
                    <a:pos x="629" y="568"/>
                  </a:cxn>
                  <a:cxn ang="0">
                    <a:pos x="431" y="568"/>
                  </a:cxn>
                  <a:cxn ang="0">
                    <a:pos x="206" y="564"/>
                  </a:cxn>
                  <a:cxn ang="0">
                    <a:pos x="69" y="565"/>
                  </a:cxn>
                  <a:cxn ang="0">
                    <a:pos x="72" y="549"/>
                  </a:cxn>
                  <a:cxn ang="0">
                    <a:pos x="49" y="546"/>
                  </a:cxn>
                  <a:cxn ang="0">
                    <a:pos x="22" y="549"/>
                  </a:cxn>
                  <a:cxn ang="0">
                    <a:pos x="0" y="550"/>
                  </a:cxn>
                  <a:cxn ang="0">
                    <a:pos x="0" y="491"/>
                  </a:cxn>
                  <a:cxn ang="0">
                    <a:pos x="0" y="217"/>
                  </a:cxn>
                  <a:cxn ang="0">
                    <a:pos x="0" y="0"/>
                  </a:cxn>
                  <a:cxn ang="0">
                    <a:pos x="54" y="15"/>
                  </a:cxn>
                  <a:cxn ang="0">
                    <a:pos x="137" y="30"/>
                  </a:cxn>
                  <a:cxn ang="0">
                    <a:pos x="167" y="34"/>
                  </a:cxn>
                </a:cxnLst>
                <a:rect l="0" t="0" r="r" b="b"/>
                <a:pathLst>
                  <a:path w="629" h="568">
                    <a:moveTo>
                      <a:pt x="167" y="34"/>
                    </a:moveTo>
                    <a:lnTo>
                      <a:pt x="168" y="34"/>
                    </a:lnTo>
                    <a:lnTo>
                      <a:pt x="171" y="112"/>
                    </a:lnTo>
                    <a:lnTo>
                      <a:pt x="168" y="34"/>
                    </a:lnTo>
                    <a:lnTo>
                      <a:pt x="206" y="52"/>
                    </a:lnTo>
                    <a:lnTo>
                      <a:pt x="168" y="34"/>
                    </a:lnTo>
                    <a:lnTo>
                      <a:pt x="171" y="112"/>
                    </a:lnTo>
                    <a:lnTo>
                      <a:pt x="177" y="117"/>
                    </a:lnTo>
                    <a:lnTo>
                      <a:pt x="181" y="136"/>
                    </a:lnTo>
                    <a:lnTo>
                      <a:pt x="180" y="150"/>
                    </a:lnTo>
                    <a:lnTo>
                      <a:pt x="259" y="153"/>
                    </a:lnTo>
                    <a:lnTo>
                      <a:pt x="256" y="157"/>
                    </a:lnTo>
                    <a:lnTo>
                      <a:pt x="268" y="164"/>
                    </a:lnTo>
                    <a:lnTo>
                      <a:pt x="272" y="183"/>
                    </a:lnTo>
                    <a:lnTo>
                      <a:pt x="265" y="191"/>
                    </a:lnTo>
                    <a:lnTo>
                      <a:pt x="272" y="195"/>
                    </a:lnTo>
                    <a:lnTo>
                      <a:pt x="272" y="213"/>
                    </a:lnTo>
                    <a:lnTo>
                      <a:pt x="276" y="214"/>
                    </a:lnTo>
                    <a:lnTo>
                      <a:pt x="291" y="210"/>
                    </a:lnTo>
                    <a:lnTo>
                      <a:pt x="301" y="217"/>
                    </a:lnTo>
                    <a:lnTo>
                      <a:pt x="310" y="210"/>
                    </a:lnTo>
                    <a:lnTo>
                      <a:pt x="318" y="214"/>
                    </a:lnTo>
                    <a:lnTo>
                      <a:pt x="310" y="221"/>
                    </a:lnTo>
                    <a:lnTo>
                      <a:pt x="322" y="232"/>
                    </a:lnTo>
                    <a:lnTo>
                      <a:pt x="322" y="240"/>
                    </a:lnTo>
                    <a:lnTo>
                      <a:pt x="305" y="259"/>
                    </a:lnTo>
                    <a:lnTo>
                      <a:pt x="318" y="268"/>
                    </a:lnTo>
                    <a:lnTo>
                      <a:pt x="310" y="281"/>
                    </a:lnTo>
                    <a:lnTo>
                      <a:pt x="314" y="285"/>
                    </a:lnTo>
                    <a:lnTo>
                      <a:pt x="332" y="289"/>
                    </a:lnTo>
                    <a:lnTo>
                      <a:pt x="343" y="300"/>
                    </a:lnTo>
                    <a:lnTo>
                      <a:pt x="336" y="308"/>
                    </a:lnTo>
                    <a:lnTo>
                      <a:pt x="339" y="310"/>
                    </a:lnTo>
                    <a:lnTo>
                      <a:pt x="359" y="304"/>
                    </a:lnTo>
                    <a:lnTo>
                      <a:pt x="375" y="318"/>
                    </a:lnTo>
                    <a:lnTo>
                      <a:pt x="379" y="332"/>
                    </a:lnTo>
                    <a:lnTo>
                      <a:pt x="393" y="337"/>
                    </a:lnTo>
                    <a:lnTo>
                      <a:pt x="402" y="337"/>
                    </a:lnTo>
                    <a:lnTo>
                      <a:pt x="401" y="344"/>
                    </a:lnTo>
                    <a:lnTo>
                      <a:pt x="394" y="348"/>
                    </a:lnTo>
                    <a:lnTo>
                      <a:pt x="413" y="362"/>
                    </a:lnTo>
                    <a:lnTo>
                      <a:pt x="402" y="374"/>
                    </a:lnTo>
                    <a:lnTo>
                      <a:pt x="420" y="386"/>
                    </a:lnTo>
                    <a:lnTo>
                      <a:pt x="416" y="396"/>
                    </a:lnTo>
                    <a:lnTo>
                      <a:pt x="423" y="412"/>
                    </a:lnTo>
                    <a:lnTo>
                      <a:pt x="438" y="419"/>
                    </a:lnTo>
                    <a:lnTo>
                      <a:pt x="433" y="423"/>
                    </a:lnTo>
                    <a:lnTo>
                      <a:pt x="435" y="440"/>
                    </a:lnTo>
                    <a:lnTo>
                      <a:pt x="455" y="442"/>
                    </a:lnTo>
                    <a:lnTo>
                      <a:pt x="476" y="457"/>
                    </a:lnTo>
                    <a:lnTo>
                      <a:pt x="480" y="465"/>
                    </a:lnTo>
                    <a:lnTo>
                      <a:pt x="492" y="476"/>
                    </a:lnTo>
                    <a:lnTo>
                      <a:pt x="511" y="480"/>
                    </a:lnTo>
                    <a:lnTo>
                      <a:pt x="519" y="516"/>
                    </a:lnTo>
                    <a:lnTo>
                      <a:pt x="526" y="523"/>
                    </a:lnTo>
                    <a:lnTo>
                      <a:pt x="562" y="519"/>
                    </a:lnTo>
                    <a:lnTo>
                      <a:pt x="588" y="523"/>
                    </a:lnTo>
                    <a:lnTo>
                      <a:pt x="596" y="512"/>
                    </a:lnTo>
                    <a:lnTo>
                      <a:pt x="603" y="512"/>
                    </a:lnTo>
                    <a:lnTo>
                      <a:pt x="607" y="519"/>
                    </a:lnTo>
                    <a:lnTo>
                      <a:pt x="604" y="530"/>
                    </a:lnTo>
                    <a:lnTo>
                      <a:pt x="616" y="539"/>
                    </a:lnTo>
                    <a:lnTo>
                      <a:pt x="627" y="561"/>
                    </a:lnTo>
                    <a:lnTo>
                      <a:pt x="629" y="568"/>
                    </a:lnTo>
                    <a:lnTo>
                      <a:pt x="532" y="568"/>
                    </a:lnTo>
                    <a:lnTo>
                      <a:pt x="431" y="568"/>
                    </a:lnTo>
                    <a:lnTo>
                      <a:pt x="317" y="568"/>
                    </a:lnTo>
                    <a:lnTo>
                      <a:pt x="206" y="564"/>
                    </a:lnTo>
                    <a:lnTo>
                      <a:pt x="68" y="564"/>
                    </a:lnTo>
                    <a:lnTo>
                      <a:pt x="69" y="565"/>
                    </a:lnTo>
                    <a:lnTo>
                      <a:pt x="68" y="561"/>
                    </a:lnTo>
                    <a:lnTo>
                      <a:pt x="72" y="549"/>
                    </a:lnTo>
                    <a:lnTo>
                      <a:pt x="72" y="546"/>
                    </a:lnTo>
                    <a:lnTo>
                      <a:pt x="49" y="546"/>
                    </a:lnTo>
                    <a:lnTo>
                      <a:pt x="36" y="557"/>
                    </a:lnTo>
                    <a:lnTo>
                      <a:pt x="22" y="549"/>
                    </a:lnTo>
                    <a:lnTo>
                      <a:pt x="19" y="554"/>
                    </a:lnTo>
                    <a:lnTo>
                      <a:pt x="0" y="550"/>
                    </a:lnTo>
                    <a:lnTo>
                      <a:pt x="0" y="546"/>
                    </a:lnTo>
                    <a:lnTo>
                      <a:pt x="0" y="491"/>
                    </a:lnTo>
                    <a:lnTo>
                      <a:pt x="0" y="358"/>
                    </a:lnTo>
                    <a:lnTo>
                      <a:pt x="0" y="217"/>
                    </a:lnTo>
                    <a:lnTo>
                      <a:pt x="0" y="53"/>
                    </a:lnTo>
                    <a:lnTo>
                      <a:pt x="0" y="0"/>
                    </a:lnTo>
                    <a:lnTo>
                      <a:pt x="31" y="8"/>
                    </a:lnTo>
                    <a:lnTo>
                      <a:pt x="54" y="15"/>
                    </a:lnTo>
                    <a:lnTo>
                      <a:pt x="83" y="26"/>
                    </a:lnTo>
                    <a:lnTo>
                      <a:pt x="137" y="30"/>
                    </a:lnTo>
                    <a:lnTo>
                      <a:pt x="168" y="34"/>
                    </a:lnTo>
                    <a:lnTo>
                      <a:pt x="167" y="34"/>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29" name="Freeform 313"/>
              <p:cNvSpPr>
                <a:spLocks/>
              </p:cNvSpPr>
              <p:nvPr/>
            </p:nvSpPr>
            <p:spPr bwMode="auto">
              <a:xfrm>
                <a:off x="1829" y="1805"/>
                <a:ext cx="64" cy="60"/>
              </a:xfrm>
              <a:custGeom>
                <a:avLst/>
                <a:gdLst/>
                <a:ahLst/>
                <a:cxnLst>
                  <a:cxn ang="0">
                    <a:pos x="57" y="168"/>
                  </a:cxn>
                  <a:cxn ang="0">
                    <a:pos x="45" y="143"/>
                  </a:cxn>
                  <a:cxn ang="0">
                    <a:pos x="32" y="42"/>
                  </a:cxn>
                  <a:cxn ang="0">
                    <a:pos x="6" y="53"/>
                  </a:cxn>
                  <a:cxn ang="0">
                    <a:pos x="25" y="31"/>
                  </a:cxn>
                  <a:cxn ang="0">
                    <a:pos x="36" y="11"/>
                  </a:cxn>
                  <a:cxn ang="0">
                    <a:pos x="56" y="11"/>
                  </a:cxn>
                  <a:cxn ang="0">
                    <a:pos x="63" y="15"/>
                  </a:cxn>
                  <a:cxn ang="0">
                    <a:pos x="70" y="12"/>
                  </a:cxn>
                  <a:cxn ang="0">
                    <a:pos x="78" y="12"/>
                  </a:cxn>
                  <a:cxn ang="0">
                    <a:pos x="79" y="7"/>
                  </a:cxn>
                  <a:cxn ang="0">
                    <a:pos x="91" y="4"/>
                  </a:cxn>
                  <a:cxn ang="0">
                    <a:pos x="99" y="2"/>
                  </a:cxn>
                  <a:cxn ang="0">
                    <a:pos x="106" y="7"/>
                  </a:cxn>
                  <a:cxn ang="0">
                    <a:pos x="117" y="11"/>
                  </a:cxn>
                  <a:cxn ang="0">
                    <a:pos x="122" y="19"/>
                  </a:cxn>
                  <a:cxn ang="0">
                    <a:pos x="129" y="26"/>
                  </a:cxn>
                  <a:cxn ang="0">
                    <a:pos x="137" y="19"/>
                  </a:cxn>
                  <a:cxn ang="0">
                    <a:pos x="150" y="15"/>
                  </a:cxn>
                  <a:cxn ang="0">
                    <a:pos x="148" y="19"/>
                  </a:cxn>
                  <a:cxn ang="0">
                    <a:pos x="159" y="19"/>
                  </a:cxn>
                  <a:cxn ang="0">
                    <a:pos x="155" y="30"/>
                  </a:cxn>
                  <a:cxn ang="0">
                    <a:pos x="152" y="42"/>
                  </a:cxn>
                  <a:cxn ang="0">
                    <a:pos x="148" y="46"/>
                  </a:cxn>
                  <a:cxn ang="0">
                    <a:pos x="137" y="60"/>
                  </a:cxn>
                  <a:cxn ang="0">
                    <a:pos x="141" y="61"/>
                  </a:cxn>
                  <a:cxn ang="0">
                    <a:pos x="147" y="60"/>
                  </a:cxn>
                  <a:cxn ang="0">
                    <a:pos x="154" y="60"/>
                  </a:cxn>
                  <a:cxn ang="0">
                    <a:pos x="152" y="72"/>
                  </a:cxn>
                  <a:cxn ang="0">
                    <a:pos x="156" y="80"/>
                  </a:cxn>
                  <a:cxn ang="0">
                    <a:pos x="159" y="87"/>
                  </a:cxn>
                  <a:cxn ang="0">
                    <a:pos x="160" y="95"/>
                  </a:cxn>
                  <a:cxn ang="0">
                    <a:pos x="167" y="105"/>
                  </a:cxn>
                  <a:cxn ang="0">
                    <a:pos x="171" y="110"/>
                  </a:cxn>
                  <a:cxn ang="0">
                    <a:pos x="181" y="113"/>
                  </a:cxn>
                  <a:cxn ang="0">
                    <a:pos x="189" y="113"/>
                  </a:cxn>
                  <a:cxn ang="0">
                    <a:pos x="194" y="120"/>
                  </a:cxn>
                  <a:cxn ang="0">
                    <a:pos x="189" y="120"/>
                  </a:cxn>
                  <a:cxn ang="0">
                    <a:pos x="183" y="124"/>
                  </a:cxn>
                  <a:cxn ang="0">
                    <a:pos x="174" y="132"/>
                  </a:cxn>
                  <a:cxn ang="0">
                    <a:pos x="168" y="136"/>
                  </a:cxn>
                  <a:cxn ang="0">
                    <a:pos x="166" y="134"/>
                  </a:cxn>
                  <a:cxn ang="0">
                    <a:pos x="155" y="147"/>
                  </a:cxn>
                  <a:cxn ang="0">
                    <a:pos x="147" y="151"/>
                  </a:cxn>
                  <a:cxn ang="0">
                    <a:pos x="139" y="155"/>
                  </a:cxn>
                  <a:cxn ang="0">
                    <a:pos x="131" y="164"/>
                  </a:cxn>
                  <a:cxn ang="0">
                    <a:pos x="121" y="168"/>
                  </a:cxn>
                  <a:cxn ang="0">
                    <a:pos x="114" y="170"/>
                  </a:cxn>
                  <a:cxn ang="0">
                    <a:pos x="109" y="170"/>
                  </a:cxn>
                  <a:cxn ang="0">
                    <a:pos x="103" y="174"/>
                  </a:cxn>
                  <a:cxn ang="0">
                    <a:pos x="97" y="179"/>
                  </a:cxn>
                  <a:cxn ang="0">
                    <a:pos x="94" y="174"/>
                  </a:cxn>
                  <a:cxn ang="0">
                    <a:pos x="87" y="179"/>
                  </a:cxn>
                  <a:cxn ang="0">
                    <a:pos x="80" y="179"/>
                  </a:cxn>
                  <a:cxn ang="0">
                    <a:pos x="78" y="174"/>
                  </a:cxn>
                  <a:cxn ang="0">
                    <a:pos x="71" y="176"/>
                  </a:cxn>
                </a:cxnLst>
                <a:rect l="0" t="0" r="r" b="b"/>
                <a:pathLst>
                  <a:path w="194" h="180">
                    <a:moveTo>
                      <a:pt x="71" y="176"/>
                    </a:moveTo>
                    <a:lnTo>
                      <a:pt x="70" y="174"/>
                    </a:lnTo>
                    <a:lnTo>
                      <a:pt x="63" y="176"/>
                    </a:lnTo>
                    <a:lnTo>
                      <a:pt x="57" y="168"/>
                    </a:lnTo>
                    <a:lnTo>
                      <a:pt x="60" y="149"/>
                    </a:lnTo>
                    <a:lnTo>
                      <a:pt x="52" y="147"/>
                    </a:lnTo>
                    <a:lnTo>
                      <a:pt x="49" y="143"/>
                    </a:lnTo>
                    <a:lnTo>
                      <a:pt x="45" y="143"/>
                    </a:lnTo>
                    <a:lnTo>
                      <a:pt x="48" y="134"/>
                    </a:lnTo>
                    <a:lnTo>
                      <a:pt x="47" y="132"/>
                    </a:lnTo>
                    <a:lnTo>
                      <a:pt x="47" y="61"/>
                    </a:lnTo>
                    <a:lnTo>
                      <a:pt x="32" y="42"/>
                    </a:lnTo>
                    <a:lnTo>
                      <a:pt x="26" y="42"/>
                    </a:lnTo>
                    <a:lnTo>
                      <a:pt x="25" y="46"/>
                    </a:lnTo>
                    <a:lnTo>
                      <a:pt x="18" y="46"/>
                    </a:lnTo>
                    <a:lnTo>
                      <a:pt x="6" y="53"/>
                    </a:lnTo>
                    <a:lnTo>
                      <a:pt x="0" y="50"/>
                    </a:lnTo>
                    <a:lnTo>
                      <a:pt x="9" y="45"/>
                    </a:lnTo>
                    <a:lnTo>
                      <a:pt x="18" y="41"/>
                    </a:lnTo>
                    <a:lnTo>
                      <a:pt x="25" y="31"/>
                    </a:lnTo>
                    <a:lnTo>
                      <a:pt x="25" y="19"/>
                    </a:lnTo>
                    <a:lnTo>
                      <a:pt x="25" y="12"/>
                    </a:lnTo>
                    <a:lnTo>
                      <a:pt x="25" y="11"/>
                    </a:lnTo>
                    <a:lnTo>
                      <a:pt x="36" y="11"/>
                    </a:lnTo>
                    <a:lnTo>
                      <a:pt x="34" y="7"/>
                    </a:lnTo>
                    <a:lnTo>
                      <a:pt x="53" y="7"/>
                    </a:lnTo>
                    <a:lnTo>
                      <a:pt x="53" y="11"/>
                    </a:lnTo>
                    <a:lnTo>
                      <a:pt x="56" y="11"/>
                    </a:lnTo>
                    <a:lnTo>
                      <a:pt x="59" y="12"/>
                    </a:lnTo>
                    <a:lnTo>
                      <a:pt x="60" y="15"/>
                    </a:lnTo>
                    <a:lnTo>
                      <a:pt x="61" y="15"/>
                    </a:lnTo>
                    <a:lnTo>
                      <a:pt x="63" y="15"/>
                    </a:lnTo>
                    <a:lnTo>
                      <a:pt x="64" y="12"/>
                    </a:lnTo>
                    <a:lnTo>
                      <a:pt x="65" y="12"/>
                    </a:lnTo>
                    <a:lnTo>
                      <a:pt x="67" y="12"/>
                    </a:lnTo>
                    <a:lnTo>
                      <a:pt x="70" y="12"/>
                    </a:lnTo>
                    <a:lnTo>
                      <a:pt x="71" y="11"/>
                    </a:lnTo>
                    <a:lnTo>
                      <a:pt x="74" y="11"/>
                    </a:lnTo>
                    <a:lnTo>
                      <a:pt x="75" y="11"/>
                    </a:lnTo>
                    <a:lnTo>
                      <a:pt x="78" y="12"/>
                    </a:lnTo>
                    <a:lnTo>
                      <a:pt x="78" y="11"/>
                    </a:lnTo>
                    <a:lnTo>
                      <a:pt x="78" y="8"/>
                    </a:lnTo>
                    <a:lnTo>
                      <a:pt x="78" y="7"/>
                    </a:lnTo>
                    <a:lnTo>
                      <a:pt x="79" y="7"/>
                    </a:lnTo>
                    <a:lnTo>
                      <a:pt x="80" y="7"/>
                    </a:lnTo>
                    <a:lnTo>
                      <a:pt x="82" y="7"/>
                    </a:lnTo>
                    <a:lnTo>
                      <a:pt x="86" y="4"/>
                    </a:lnTo>
                    <a:lnTo>
                      <a:pt x="91" y="4"/>
                    </a:lnTo>
                    <a:lnTo>
                      <a:pt x="97" y="2"/>
                    </a:lnTo>
                    <a:lnTo>
                      <a:pt x="98" y="0"/>
                    </a:lnTo>
                    <a:lnTo>
                      <a:pt x="99" y="2"/>
                    </a:lnTo>
                    <a:lnTo>
                      <a:pt x="101" y="4"/>
                    </a:lnTo>
                    <a:lnTo>
                      <a:pt x="102" y="7"/>
                    </a:lnTo>
                    <a:lnTo>
                      <a:pt x="103" y="4"/>
                    </a:lnTo>
                    <a:lnTo>
                      <a:pt x="106" y="7"/>
                    </a:lnTo>
                    <a:lnTo>
                      <a:pt x="109" y="8"/>
                    </a:lnTo>
                    <a:lnTo>
                      <a:pt x="110" y="8"/>
                    </a:lnTo>
                    <a:lnTo>
                      <a:pt x="113" y="11"/>
                    </a:lnTo>
                    <a:lnTo>
                      <a:pt x="117" y="11"/>
                    </a:lnTo>
                    <a:lnTo>
                      <a:pt x="120" y="11"/>
                    </a:lnTo>
                    <a:lnTo>
                      <a:pt x="121" y="12"/>
                    </a:lnTo>
                    <a:lnTo>
                      <a:pt x="122" y="17"/>
                    </a:lnTo>
                    <a:lnTo>
                      <a:pt x="122" y="19"/>
                    </a:lnTo>
                    <a:lnTo>
                      <a:pt x="124" y="23"/>
                    </a:lnTo>
                    <a:lnTo>
                      <a:pt x="126" y="26"/>
                    </a:lnTo>
                    <a:lnTo>
                      <a:pt x="128" y="26"/>
                    </a:lnTo>
                    <a:lnTo>
                      <a:pt x="129" y="26"/>
                    </a:lnTo>
                    <a:lnTo>
                      <a:pt x="131" y="23"/>
                    </a:lnTo>
                    <a:lnTo>
                      <a:pt x="133" y="23"/>
                    </a:lnTo>
                    <a:lnTo>
                      <a:pt x="136" y="19"/>
                    </a:lnTo>
                    <a:lnTo>
                      <a:pt x="137" y="19"/>
                    </a:lnTo>
                    <a:lnTo>
                      <a:pt x="139" y="19"/>
                    </a:lnTo>
                    <a:lnTo>
                      <a:pt x="140" y="17"/>
                    </a:lnTo>
                    <a:lnTo>
                      <a:pt x="145" y="15"/>
                    </a:lnTo>
                    <a:lnTo>
                      <a:pt x="150" y="15"/>
                    </a:lnTo>
                    <a:lnTo>
                      <a:pt x="148" y="17"/>
                    </a:lnTo>
                    <a:lnTo>
                      <a:pt x="147" y="17"/>
                    </a:lnTo>
                    <a:lnTo>
                      <a:pt x="147" y="19"/>
                    </a:lnTo>
                    <a:lnTo>
                      <a:pt x="148" y="19"/>
                    </a:lnTo>
                    <a:lnTo>
                      <a:pt x="151" y="17"/>
                    </a:lnTo>
                    <a:lnTo>
                      <a:pt x="154" y="17"/>
                    </a:lnTo>
                    <a:lnTo>
                      <a:pt x="156" y="17"/>
                    </a:lnTo>
                    <a:lnTo>
                      <a:pt x="159" y="19"/>
                    </a:lnTo>
                    <a:lnTo>
                      <a:pt x="160" y="22"/>
                    </a:lnTo>
                    <a:lnTo>
                      <a:pt x="159" y="23"/>
                    </a:lnTo>
                    <a:lnTo>
                      <a:pt x="156" y="27"/>
                    </a:lnTo>
                    <a:lnTo>
                      <a:pt x="155" y="30"/>
                    </a:lnTo>
                    <a:lnTo>
                      <a:pt x="154" y="31"/>
                    </a:lnTo>
                    <a:lnTo>
                      <a:pt x="154" y="38"/>
                    </a:lnTo>
                    <a:lnTo>
                      <a:pt x="152" y="42"/>
                    </a:lnTo>
                    <a:lnTo>
                      <a:pt x="151" y="42"/>
                    </a:lnTo>
                    <a:lnTo>
                      <a:pt x="150" y="45"/>
                    </a:lnTo>
                    <a:lnTo>
                      <a:pt x="150" y="46"/>
                    </a:lnTo>
                    <a:lnTo>
                      <a:pt x="148" y="46"/>
                    </a:lnTo>
                    <a:lnTo>
                      <a:pt x="147" y="50"/>
                    </a:lnTo>
                    <a:lnTo>
                      <a:pt x="143" y="53"/>
                    </a:lnTo>
                    <a:lnTo>
                      <a:pt x="139" y="57"/>
                    </a:lnTo>
                    <a:lnTo>
                      <a:pt x="137" y="60"/>
                    </a:lnTo>
                    <a:lnTo>
                      <a:pt x="139" y="60"/>
                    </a:lnTo>
                    <a:lnTo>
                      <a:pt x="140" y="60"/>
                    </a:lnTo>
                    <a:lnTo>
                      <a:pt x="141" y="60"/>
                    </a:lnTo>
                    <a:lnTo>
                      <a:pt x="141" y="61"/>
                    </a:lnTo>
                    <a:lnTo>
                      <a:pt x="143" y="61"/>
                    </a:lnTo>
                    <a:lnTo>
                      <a:pt x="144" y="61"/>
                    </a:lnTo>
                    <a:lnTo>
                      <a:pt x="145" y="60"/>
                    </a:lnTo>
                    <a:lnTo>
                      <a:pt x="147" y="60"/>
                    </a:lnTo>
                    <a:lnTo>
                      <a:pt x="148" y="60"/>
                    </a:lnTo>
                    <a:lnTo>
                      <a:pt x="150" y="60"/>
                    </a:lnTo>
                    <a:lnTo>
                      <a:pt x="151" y="60"/>
                    </a:lnTo>
                    <a:lnTo>
                      <a:pt x="154" y="60"/>
                    </a:lnTo>
                    <a:lnTo>
                      <a:pt x="156" y="60"/>
                    </a:lnTo>
                    <a:lnTo>
                      <a:pt x="156" y="65"/>
                    </a:lnTo>
                    <a:lnTo>
                      <a:pt x="154" y="71"/>
                    </a:lnTo>
                    <a:lnTo>
                      <a:pt x="152" y="72"/>
                    </a:lnTo>
                    <a:lnTo>
                      <a:pt x="152" y="76"/>
                    </a:lnTo>
                    <a:lnTo>
                      <a:pt x="154" y="79"/>
                    </a:lnTo>
                    <a:lnTo>
                      <a:pt x="155" y="80"/>
                    </a:lnTo>
                    <a:lnTo>
                      <a:pt x="156" y="80"/>
                    </a:lnTo>
                    <a:lnTo>
                      <a:pt x="158" y="80"/>
                    </a:lnTo>
                    <a:lnTo>
                      <a:pt x="159" y="83"/>
                    </a:lnTo>
                    <a:lnTo>
                      <a:pt x="159" y="86"/>
                    </a:lnTo>
                    <a:lnTo>
                      <a:pt x="159" y="87"/>
                    </a:lnTo>
                    <a:lnTo>
                      <a:pt x="160" y="90"/>
                    </a:lnTo>
                    <a:lnTo>
                      <a:pt x="160" y="91"/>
                    </a:lnTo>
                    <a:lnTo>
                      <a:pt x="160" y="94"/>
                    </a:lnTo>
                    <a:lnTo>
                      <a:pt x="160" y="95"/>
                    </a:lnTo>
                    <a:lnTo>
                      <a:pt x="163" y="98"/>
                    </a:lnTo>
                    <a:lnTo>
                      <a:pt x="164" y="105"/>
                    </a:lnTo>
                    <a:lnTo>
                      <a:pt x="166" y="105"/>
                    </a:lnTo>
                    <a:lnTo>
                      <a:pt x="167" y="105"/>
                    </a:lnTo>
                    <a:lnTo>
                      <a:pt x="166" y="106"/>
                    </a:lnTo>
                    <a:lnTo>
                      <a:pt x="166" y="109"/>
                    </a:lnTo>
                    <a:lnTo>
                      <a:pt x="167" y="109"/>
                    </a:lnTo>
                    <a:lnTo>
                      <a:pt x="171" y="110"/>
                    </a:lnTo>
                    <a:lnTo>
                      <a:pt x="175" y="110"/>
                    </a:lnTo>
                    <a:lnTo>
                      <a:pt x="177" y="110"/>
                    </a:lnTo>
                    <a:lnTo>
                      <a:pt x="179" y="113"/>
                    </a:lnTo>
                    <a:lnTo>
                      <a:pt x="181" y="113"/>
                    </a:lnTo>
                    <a:lnTo>
                      <a:pt x="183" y="113"/>
                    </a:lnTo>
                    <a:lnTo>
                      <a:pt x="185" y="113"/>
                    </a:lnTo>
                    <a:lnTo>
                      <a:pt x="187" y="113"/>
                    </a:lnTo>
                    <a:lnTo>
                      <a:pt x="189" y="113"/>
                    </a:lnTo>
                    <a:lnTo>
                      <a:pt x="190" y="115"/>
                    </a:lnTo>
                    <a:lnTo>
                      <a:pt x="194" y="117"/>
                    </a:lnTo>
                    <a:lnTo>
                      <a:pt x="194" y="120"/>
                    </a:lnTo>
                    <a:lnTo>
                      <a:pt x="193" y="120"/>
                    </a:lnTo>
                    <a:lnTo>
                      <a:pt x="192" y="120"/>
                    </a:lnTo>
                    <a:lnTo>
                      <a:pt x="190" y="120"/>
                    </a:lnTo>
                    <a:lnTo>
                      <a:pt x="189" y="120"/>
                    </a:lnTo>
                    <a:lnTo>
                      <a:pt x="186" y="120"/>
                    </a:lnTo>
                    <a:lnTo>
                      <a:pt x="185" y="120"/>
                    </a:lnTo>
                    <a:lnTo>
                      <a:pt x="183" y="121"/>
                    </a:lnTo>
                    <a:lnTo>
                      <a:pt x="183" y="124"/>
                    </a:lnTo>
                    <a:lnTo>
                      <a:pt x="185" y="124"/>
                    </a:lnTo>
                    <a:lnTo>
                      <a:pt x="179" y="124"/>
                    </a:lnTo>
                    <a:lnTo>
                      <a:pt x="175" y="132"/>
                    </a:lnTo>
                    <a:lnTo>
                      <a:pt x="174" y="132"/>
                    </a:lnTo>
                    <a:lnTo>
                      <a:pt x="167" y="140"/>
                    </a:lnTo>
                    <a:lnTo>
                      <a:pt x="167" y="138"/>
                    </a:lnTo>
                    <a:lnTo>
                      <a:pt x="168" y="136"/>
                    </a:lnTo>
                    <a:lnTo>
                      <a:pt x="168" y="134"/>
                    </a:lnTo>
                    <a:lnTo>
                      <a:pt x="167" y="134"/>
                    </a:lnTo>
                    <a:lnTo>
                      <a:pt x="167" y="132"/>
                    </a:lnTo>
                    <a:lnTo>
                      <a:pt x="166" y="134"/>
                    </a:lnTo>
                    <a:lnTo>
                      <a:pt x="163" y="138"/>
                    </a:lnTo>
                    <a:lnTo>
                      <a:pt x="159" y="144"/>
                    </a:lnTo>
                    <a:lnTo>
                      <a:pt x="159" y="147"/>
                    </a:lnTo>
                    <a:lnTo>
                      <a:pt x="155" y="147"/>
                    </a:lnTo>
                    <a:lnTo>
                      <a:pt x="154" y="147"/>
                    </a:lnTo>
                    <a:lnTo>
                      <a:pt x="151" y="149"/>
                    </a:lnTo>
                    <a:lnTo>
                      <a:pt x="150" y="149"/>
                    </a:lnTo>
                    <a:lnTo>
                      <a:pt x="147" y="151"/>
                    </a:lnTo>
                    <a:lnTo>
                      <a:pt x="144" y="151"/>
                    </a:lnTo>
                    <a:lnTo>
                      <a:pt x="141" y="153"/>
                    </a:lnTo>
                    <a:lnTo>
                      <a:pt x="140" y="155"/>
                    </a:lnTo>
                    <a:lnTo>
                      <a:pt x="139" y="155"/>
                    </a:lnTo>
                    <a:lnTo>
                      <a:pt x="133" y="157"/>
                    </a:lnTo>
                    <a:lnTo>
                      <a:pt x="133" y="159"/>
                    </a:lnTo>
                    <a:lnTo>
                      <a:pt x="131" y="162"/>
                    </a:lnTo>
                    <a:lnTo>
                      <a:pt x="131" y="164"/>
                    </a:lnTo>
                    <a:lnTo>
                      <a:pt x="129" y="164"/>
                    </a:lnTo>
                    <a:lnTo>
                      <a:pt x="126" y="166"/>
                    </a:lnTo>
                    <a:lnTo>
                      <a:pt x="124" y="166"/>
                    </a:lnTo>
                    <a:lnTo>
                      <a:pt x="121" y="168"/>
                    </a:lnTo>
                    <a:lnTo>
                      <a:pt x="120" y="168"/>
                    </a:lnTo>
                    <a:lnTo>
                      <a:pt x="117" y="170"/>
                    </a:lnTo>
                    <a:lnTo>
                      <a:pt x="116" y="170"/>
                    </a:lnTo>
                    <a:lnTo>
                      <a:pt x="114" y="170"/>
                    </a:lnTo>
                    <a:lnTo>
                      <a:pt x="113" y="170"/>
                    </a:lnTo>
                    <a:lnTo>
                      <a:pt x="112" y="168"/>
                    </a:lnTo>
                    <a:lnTo>
                      <a:pt x="110" y="166"/>
                    </a:lnTo>
                    <a:lnTo>
                      <a:pt x="109" y="170"/>
                    </a:lnTo>
                    <a:lnTo>
                      <a:pt x="106" y="170"/>
                    </a:lnTo>
                    <a:lnTo>
                      <a:pt x="106" y="172"/>
                    </a:lnTo>
                    <a:lnTo>
                      <a:pt x="106" y="174"/>
                    </a:lnTo>
                    <a:lnTo>
                      <a:pt x="103" y="174"/>
                    </a:lnTo>
                    <a:lnTo>
                      <a:pt x="102" y="174"/>
                    </a:lnTo>
                    <a:lnTo>
                      <a:pt x="101" y="174"/>
                    </a:lnTo>
                    <a:lnTo>
                      <a:pt x="99" y="176"/>
                    </a:lnTo>
                    <a:lnTo>
                      <a:pt x="97" y="179"/>
                    </a:lnTo>
                    <a:lnTo>
                      <a:pt x="95" y="179"/>
                    </a:lnTo>
                    <a:lnTo>
                      <a:pt x="95" y="176"/>
                    </a:lnTo>
                    <a:lnTo>
                      <a:pt x="95" y="174"/>
                    </a:lnTo>
                    <a:lnTo>
                      <a:pt x="94" y="174"/>
                    </a:lnTo>
                    <a:lnTo>
                      <a:pt x="93" y="176"/>
                    </a:lnTo>
                    <a:lnTo>
                      <a:pt x="90" y="176"/>
                    </a:lnTo>
                    <a:lnTo>
                      <a:pt x="89" y="179"/>
                    </a:lnTo>
                    <a:lnTo>
                      <a:pt x="87" y="179"/>
                    </a:lnTo>
                    <a:lnTo>
                      <a:pt x="86" y="180"/>
                    </a:lnTo>
                    <a:lnTo>
                      <a:pt x="83" y="180"/>
                    </a:lnTo>
                    <a:lnTo>
                      <a:pt x="82" y="179"/>
                    </a:lnTo>
                    <a:lnTo>
                      <a:pt x="80" y="179"/>
                    </a:lnTo>
                    <a:lnTo>
                      <a:pt x="79" y="179"/>
                    </a:lnTo>
                    <a:lnTo>
                      <a:pt x="79" y="176"/>
                    </a:lnTo>
                    <a:lnTo>
                      <a:pt x="79" y="174"/>
                    </a:lnTo>
                    <a:lnTo>
                      <a:pt x="78" y="174"/>
                    </a:lnTo>
                    <a:lnTo>
                      <a:pt x="76" y="174"/>
                    </a:lnTo>
                    <a:lnTo>
                      <a:pt x="75" y="174"/>
                    </a:lnTo>
                    <a:lnTo>
                      <a:pt x="75" y="179"/>
                    </a:lnTo>
                    <a:lnTo>
                      <a:pt x="71" y="176"/>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28" name="Freeform 312"/>
              <p:cNvSpPr>
                <a:spLocks/>
              </p:cNvSpPr>
              <p:nvPr/>
            </p:nvSpPr>
            <p:spPr bwMode="auto">
              <a:xfrm>
                <a:off x="1885" y="1825"/>
                <a:ext cx="30" cy="22"/>
              </a:xfrm>
              <a:custGeom>
                <a:avLst/>
                <a:gdLst/>
                <a:ahLst/>
                <a:cxnLst>
                  <a:cxn ang="0">
                    <a:pos x="59" y="64"/>
                  </a:cxn>
                  <a:cxn ang="0">
                    <a:pos x="53" y="59"/>
                  </a:cxn>
                  <a:cxn ang="0">
                    <a:pos x="55" y="56"/>
                  </a:cxn>
                  <a:cxn ang="0">
                    <a:pos x="53" y="52"/>
                  </a:cxn>
                  <a:cxn ang="0">
                    <a:pos x="47" y="49"/>
                  </a:cxn>
                  <a:cxn ang="0">
                    <a:pos x="43" y="54"/>
                  </a:cxn>
                  <a:cxn ang="0">
                    <a:pos x="27" y="48"/>
                  </a:cxn>
                  <a:cxn ang="0">
                    <a:pos x="23" y="44"/>
                  </a:cxn>
                  <a:cxn ang="0">
                    <a:pos x="23" y="40"/>
                  </a:cxn>
                  <a:cxn ang="0">
                    <a:pos x="17" y="40"/>
                  </a:cxn>
                  <a:cxn ang="0">
                    <a:pos x="12" y="40"/>
                  </a:cxn>
                  <a:cxn ang="0">
                    <a:pos x="11" y="33"/>
                  </a:cxn>
                  <a:cxn ang="0">
                    <a:pos x="13" y="26"/>
                  </a:cxn>
                  <a:cxn ang="0">
                    <a:pos x="11" y="26"/>
                  </a:cxn>
                  <a:cxn ang="0">
                    <a:pos x="4" y="25"/>
                  </a:cxn>
                  <a:cxn ang="0">
                    <a:pos x="3" y="26"/>
                  </a:cxn>
                  <a:cxn ang="0">
                    <a:pos x="0" y="25"/>
                  </a:cxn>
                  <a:cxn ang="0">
                    <a:pos x="7" y="11"/>
                  </a:cxn>
                  <a:cxn ang="0">
                    <a:pos x="12" y="3"/>
                  </a:cxn>
                  <a:cxn ang="0">
                    <a:pos x="16" y="0"/>
                  </a:cxn>
                  <a:cxn ang="0">
                    <a:pos x="16" y="7"/>
                  </a:cxn>
                  <a:cxn ang="0">
                    <a:pos x="12" y="14"/>
                  </a:cxn>
                  <a:cxn ang="0">
                    <a:pos x="12" y="19"/>
                  </a:cxn>
                  <a:cxn ang="0">
                    <a:pos x="19" y="25"/>
                  </a:cxn>
                  <a:cxn ang="0">
                    <a:pos x="20" y="29"/>
                  </a:cxn>
                  <a:cxn ang="0">
                    <a:pos x="20" y="33"/>
                  </a:cxn>
                  <a:cxn ang="0">
                    <a:pos x="24" y="37"/>
                  </a:cxn>
                  <a:cxn ang="0">
                    <a:pos x="26" y="34"/>
                  </a:cxn>
                  <a:cxn ang="0">
                    <a:pos x="24" y="30"/>
                  </a:cxn>
                  <a:cxn ang="0">
                    <a:pos x="28" y="29"/>
                  </a:cxn>
                  <a:cxn ang="0">
                    <a:pos x="35" y="33"/>
                  </a:cxn>
                  <a:cxn ang="0">
                    <a:pos x="40" y="34"/>
                  </a:cxn>
                  <a:cxn ang="0">
                    <a:pos x="46" y="37"/>
                  </a:cxn>
                  <a:cxn ang="0">
                    <a:pos x="50" y="37"/>
                  </a:cxn>
                  <a:cxn ang="0">
                    <a:pos x="57" y="37"/>
                  </a:cxn>
                  <a:cxn ang="0">
                    <a:pos x="62" y="37"/>
                  </a:cxn>
                  <a:cxn ang="0">
                    <a:pos x="77" y="34"/>
                  </a:cxn>
                  <a:cxn ang="0">
                    <a:pos x="88" y="34"/>
                  </a:cxn>
                  <a:cxn ang="0">
                    <a:pos x="87" y="37"/>
                  </a:cxn>
                  <a:cxn ang="0">
                    <a:pos x="80" y="41"/>
                  </a:cxn>
                  <a:cxn ang="0">
                    <a:pos x="76" y="44"/>
                  </a:cxn>
                  <a:cxn ang="0">
                    <a:pos x="72" y="49"/>
                  </a:cxn>
                  <a:cxn ang="0">
                    <a:pos x="69" y="52"/>
                  </a:cxn>
                  <a:cxn ang="0">
                    <a:pos x="72" y="56"/>
                  </a:cxn>
                  <a:cxn ang="0">
                    <a:pos x="72" y="60"/>
                  </a:cxn>
                  <a:cxn ang="0">
                    <a:pos x="70" y="63"/>
                  </a:cxn>
                </a:cxnLst>
                <a:rect l="0" t="0" r="r" b="b"/>
                <a:pathLst>
                  <a:path w="88" h="64">
                    <a:moveTo>
                      <a:pt x="64" y="64"/>
                    </a:moveTo>
                    <a:lnTo>
                      <a:pt x="59" y="64"/>
                    </a:lnTo>
                    <a:lnTo>
                      <a:pt x="58" y="64"/>
                    </a:lnTo>
                    <a:lnTo>
                      <a:pt x="53" y="59"/>
                    </a:lnTo>
                    <a:lnTo>
                      <a:pt x="53" y="56"/>
                    </a:lnTo>
                    <a:lnTo>
                      <a:pt x="55" y="56"/>
                    </a:lnTo>
                    <a:lnTo>
                      <a:pt x="55" y="54"/>
                    </a:lnTo>
                    <a:lnTo>
                      <a:pt x="53" y="52"/>
                    </a:lnTo>
                    <a:lnTo>
                      <a:pt x="49" y="52"/>
                    </a:lnTo>
                    <a:lnTo>
                      <a:pt x="47" y="49"/>
                    </a:lnTo>
                    <a:lnTo>
                      <a:pt x="46" y="52"/>
                    </a:lnTo>
                    <a:lnTo>
                      <a:pt x="43" y="54"/>
                    </a:lnTo>
                    <a:lnTo>
                      <a:pt x="30" y="49"/>
                    </a:lnTo>
                    <a:lnTo>
                      <a:pt x="27" y="48"/>
                    </a:lnTo>
                    <a:lnTo>
                      <a:pt x="24" y="45"/>
                    </a:lnTo>
                    <a:lnTo>
                      <a:pt x="23" y="44"/>
                    </a:lnTo>
                    <a:lnTo>
                      <a:pt x="23" y="41"/>
                    </a:lnTo>
                    <a:lnTo>
                      <a:pt x="23" y="40"/>
                    </a:lnTo>
                    <a:lnTo>
                      <a:pt x="19" y="40"/>
                    </a:lnTo>
                    <a:lnTo>
                      <a:pt x="17" y="40"/>
                    </a:lnTo>
                    <a:lnTo>
                      <a:pt x="16" y="40"/>
                    </a:lnTo>
                    <a:lnTo>
                      <a:pt x="12" y="40"/>
                    </a:lnTo>
                    <a:lnTo>
                      <a:pt x="9" y="40"/>
                    </a:lnTo>
                    <a:lnTo>
                      <a:pt x="11" y="33"/>
                    </a:lnTo>
                    <a:lnTo>
                      <a:pt x="11" y="30"/>
                    </a:lnTo>
                    <a:lnTo>
                      <a:pt x="13" y="26"/>
                    </a:lnTo>
                    <a:lnTo>
                      <a:pt x="12" y="26"/>
                    </a:lnTo>
                    <a:lnTo>
                      <a:pt x="11" y="26"/>
                    </a:lnTo>
                    <a:lnTo>
                      <a:pt x="7" y="25"/>
                    </a:lnTo>
                    <a:lnTo>
                      <a:pt x="4" y="25"/>
                    </a:lnTo>
                    <a:lnTo>
                      <a:pt x="4" y="26"/>
                    </a:lnTo>
                    <a:lnTo>
                      <a:pt x="3" y="26"/>
                    </a:lnTo>
                    <a:lnTo>
                      <a:pt x="0" y="26"/>
                    </a:lnTo>
                    <a:lnTo>
                      <a:pt x="0" y="25"/>
                    </a:lnTo>
                    <a:lnTo>
                      <a:pt x="0" y="19"/>
                    </a:lnTo>
                    <a:lnTo>
                      <a:pt x="7" y="11"/>
                    </a:lnTo>
                    <a:lnTo>
                      <a:pt x="9" y="7"/>
                    </a:lnTo>
                    <a:lnTo>
                      <a:pt x="12" y="3"/>
                    </a:lnTo>
                    <a:lnTo>
                      <a:pt x="15" y="0"/>
                    </a:lnTo>
                    <a:lnTo>
                      <a:pt x="16" y="0"/>
                    </a:lnTo>
                    <a:lnTo>
                      <a:pt x="16" y="3"/>
                    </a:lnTo>
                    <a:lnTo>
                      <a:pt x="16" y="7"/>
                    </a:lnTo>
                    <a:lnTo>
                      <a:pt x="16" y="10"/>
                    </a:lnTo>
                    <a:lnTo>
                      <a:pt x="12" y="14"/>
                    </a:lnTo>
                    <a:lnTo>
                      <a:pt x="12" y="18"/>
                    </a:lnTo>
                    <a:lnTo>
                      <a:pt x="12" y="19"/>
                    </a:lnTo>
                    <a:lnTo>
                      <a:pt x="15" y="19"/>
                    </a:lnTo>
                    <a:lnTo>
                      <a:pt x="19" y="25"/>
                    </a:lnTo>
                    <a:lnTo>
                      <a:pt x="19" y="26"/>
                    </a:lnTo>
                    <a:lnTo>
                      <a:pt x="20" y="29"/>
                    </a:lnTo>
                    <a:lnTo>
                      <a:pt x="19" y="30"/>
                    </a:lnTo>
                    <a:lnTo>
                      <a:pt x="20" y="33"/>
                    </a:lnTo>
                    <a:lnTo>
                      <a:pt x="22" y="34"/>
                    </a:lnTo>
                    <a:lnTo>
                      <a:pt x="24" y="37"/>
                    </a:lnTo>
                    <a:lnTo>
                      <a:pt x="27" y="34"/>
                    </a:lnTo>
                    <a:lnTo>
                      <a:pt x="26" y="34"/>
                    </a:lnTo>
                    <a:lnTo>
                      <a:pt x="24" y="33"/>
                    </a:lnTo>
                    <a:lnTo>
                      <a:pt x="24" y="30"/>
                    </a:lnTo>
                    <a:lnTo>
                      <a:pt x="26" y="29"/>
                    </a:lnTo>
                    <a:lnTo>
                      <a:pt x="28" y="29"/>
                    </a:lnTo>
                    <a:lnTo>
                      <a:pt x="30" y="29"/>
                    </a:lnTo>
                    <a:lnTo>
                      <a:pt x="35" y="33"/>
                    </a:lnTo>
                    <a:lnTo>
                      <a:pt x="39" y="33"/>
                    </a:lnTo>
                    <a:lnTo>
                      <a:pt x="40" y="34"/>
                    </a:lnTo>
                    <a:lnTo>
                      <a:pt x="42" y="34"/>
                    </a:lnTo>
                    <a:lnTo>
                      <a:pt x="46" y="37"/>
                    </a:lnTo>
                    <a:lnTo>
                      <a:pt x="47" y="37"/>
                    </a:lnTo>
                    <a:lnTo>
                      <a:pt x="50" y="37"/>
                    </a:lnTo>
                    <a:lnTo>
                      <a:pt x="53" y="40"/>
                    </a:lnTo>
                    <a:lnTo>
                      <a:pt x="57" y="37"/>
                    </a:lnTo>
                    <a:lnTo>
                      <a:pt x="59" y="37"/>
                    </a:lnTo>
                    <a:lnTo>
                      <a:pt x="62" y="37"/>
                    </a:lnTo>
                    <a:lnTo>
                      <a:pt x="66" y="34"/>
                    </a:lnTo>
                    <a:lnTo>
                      <a:pt x="77" y="34"/>
                    </a:lnTo>
                    <a:lnTo>
                      <a:pt x="82" y="33"/>
                    </a:lnTo>
                    <a:lnTo>
                      <a:pt x="88" y="34"/>
                    </a:lnTo>
                    <a:lnTo>
                      <a:pt x="88" y="37"/>
                    </a:lnTo>
                    <a:lnTo>
                      <a:pt x="87" y="37"/>
                    </a:lnTo>
                    <a:lnTo>
                      <a:pt x="85" y="40"/>
                    </a:lnTo>
                    <a:lnTo>
                      <a:pt x="80" y="41"/>
                    </a:lnTo>
                    <a:lnTo>
                      <a:pt x="78" y="41"/>
                    </a:lnTo>
                    <a:lnTo>
                      <a:pt x="76" y="44"/>
                    </a:lnTo>
                    <a:lnTo>
                      <a:pt x="73" y="48"/>
                    </a:lnTo>
                    <a:lnTo>
                      <a:pt x="72" y="49"/>
                    </a:lnTo>
                    <a:lnTo>
                      <a:pt x="70" y="49"/>
                    </a:lnTo>
                    <a:lnTo>
                      <a:pt x="69" y="52"/>
                    </a:lnTo>
                    <a:lnTo>
                      <a:pt x="70" y="54"/>
                    </a:lnTo>
                    <a:lnTo>
                      <a:pt x="72" y="56"/>
                    </a:lnTo>
                    <a:lnTo>
                      <a:pt x="72" y="59"/>
                    </a:lnTo>
                    <a:lnTo>
                      <a:pt x="72" y="60"/>
                    </a:lnTo>
                    <a:lnTo>
                      <a:pt x="72" y="63"/>
                    </a:lnTo>
                    <a:lnTo>
                      <a:pt x="70" y="63"/>
                    </a:lnTo>
                    <a:lnTo>
                      <a:pt x="64" y="64"/>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27" name="Freeform 311"/>
              <p:cNvSpPr>
                <a:spLocks noEditPoints="1"/>
              </p:cNvSpPr>
              <p:nvPr/>
            </p:nvSpPr>
            <p:spPr bwMode="auto">
              <a:xfrm>
                <a:off x="969" y="1568"/>
                <a:ext cx="307" cy="232"/>
              </a:xfrm>
              <a:custGeom>
                <a:avLst/>
                <a:gdLst/>
                <a:ahLst/>
                <a:cxnLst>
                  <a:cxn ang="0">
                    <a:pos x="590" y="648"/>
                  </a:cxn>
                  <a:cxn ang="0">
                    <a:pos x="582" y="633"/>
                  </a:cxn>
                  <a:cxn ang="0">
                    <a:pos x="561" y="629"/>
                  </a:cxn>
                  <a:cxn ang="0">
                    <a:pos x="535" y="603"/>
                  </a:cxn>
                  <a:cxn ang="0">
                    <a:pos x="517" y="573"/>
                  </a:cxn>
                  <a:cxn ang="0">
                    <a:pos x="475" y="566"/>
                  </a:cxn>
                  <a:cxn ang="0">
                    <a:pos x="467" y="547"/>
                  </a:cxn>
                  <a:cxn ang="0">
                    <a:pos x="444" y="547"/>
                  </a:cxn>
                  <a:cxn ang="0">
                    <a:pos x="428" y="520"/>
                  </a:cxn>
                  <a:cxn ang="0">
                    <a:pos x="424" y="505"/>
                  </a:cxn>
                  <a:cxn ang="0">
                    <a:pos x="417" y="482"/>
                  </a:cxn>
                  <a:cxn ang="0">
                    <a:pos x="437" y="452"/>
                  </a:cxn>
                  <a:cxn ang="0">
                    <a:pos x="401" y="458"/>
                  </a:cxn>
                  <a:cxn ang="0">
                    <a:pos x="402" y="428"/>
                  </a:cxn>
                  <a:cxn ang="0">
                    <a:pos x="375" y="390"/>
                  </a:cxn>
                  <a:cxn ang="0">
                    <a:pos x="360" y="397"/>
                  </a:cxn>
                  <a:cxn ang="0">
                    <a:pos x="319" y="339"/>
                  </a:cxn>
                  <a:cxn ang="0">
                    <a:pos x="337" y="284"/>
                  </a:cxn>
                  <a:cxn ang="0">
                    <a:pos x="321" y="233"/>
                  </a:cxn>
                  <a:cxn ang="0">
                    <a:pos x="261" y="180"/>
                  </a:cxn>
                  <a:cxn ang="0">
                    <a:pos x="177" y="68"/>
                  </a:cxn>
                  <a:cxn ang="0">
                    <a:pos x="149" y="38"/>
                  </a:cxn>
                  <a:cxn ang="0">
                    <a:pos x="103" y="27"/>
                  </a:cxn>
                  <a:cxn ang="0">
                    <a:pos x="61" y="68"/>
                  </a:cxn>
                  <a:cxn ang="0">
                    <a:pos x="561" y="4"/>
                  </a:cxn>
                  <a:cxn ang="0">
                    <a:pos x="708" y="386"/>
                  </a:cxn>
                  <a:cxn ang="0">
                    <a:pos x="754" y="424"/>
                  </a:cxn>
                  <a:cxn ang="0">
                    <a:pos x="780" y="452"/>
                  </a:cxn>
                  <a:cxn ang="0">
                    <a:pos x="805" y="475"/>
                  </a:cxn>
                  <a:cxn ang="0">
                    <a:pos x="834" y="503"/>
                  </a:cxn>
                  <a:cxn ang="0">
                    <a:pos x="853" y="531"/>
                  </a:cxn>
                  <a:cxn ang="0">
                    <a:pos x="883" y="562"/>
                  </a:cxn>
                  <a:cxn ang="0">
                    <a:pos x="901" y="615"/>
                  </a:cxn>
                  <a:cxn ang="0">
                    <a:pos x="918" y="645"/>
                  </a:cxn>
                  <a:cxn ang="0">
                    <a:pos x="601" y="656"/>
                  </a:cxn>
                  <a:cxn ang="0">
                    <a:pos x="397" y="450"/>
                  </a:cxn>
                  <a:cxn ang="0">
                    <a:pos x="521" y="596"/>
                  </a:cxn>
                  <a:cxn ang="0">
                    <a:pos x="471" y="550"/>
                  </a:cxn>
                  <a:cxn ang="0">
                    <a:pos x="534" y="610"/>
                  </a:cxn>
                  <a:cxn ang="0">
                    <a:pos x="405" y="490"/>
                  </a:cxn>
                  <a:cxn ang="0">
                    <a:pos x="413" y="513"/>
                  </a:cxn>
                  <a:cxn ang="0">
                    <a:pos x="460" y="622"/>
                  </a:cxn>
                  <a:cxn ang="0">
                    <a:pos x="326" y="363"/>
                  </a:cxn>
                  <a:cxn ang="0">
                    <a:pos x="420" y="465"/>
                  </a:cxn>
                  <a:cxn ang="0">
                    <a:pos x="328" y="367"/>
                  </a:cxn>
                  <a:cxn ang="0">
                    <a:pos x="326" y="368"/>
                  </a:cxn>
                  <a:cxn ang="0">
                    <a:pos x="367" y="423"/>
                  </a:cxn>
                  <a:cxn ang="0">
                    <a:pos x="271" y="435"/>
                  </a:cxn>
                  <a:cxn ang="0">
                    <a:pos x="253" y="428"/>
                  </a:cxn>
                  <a:cxn ang="0">
                    <a:pos x="257" y="359"/>
                  </a:cxn>
                  <a:cxn ang="0">
                    <a:pos x="226" y="383"/>
                  </a:cxn>
                  <a:cxn ang="0">
                    <a:pos x="505" y="581"/>
                  </a:cxn>
                  <a:cxn ang="0">
                    <a:pos x="574" y="677"/>
                  </a:cxn>
                  <a:cxn ang="0">
                    <a:pos x="582" y="686"/>
                  </a:cxn>
                  <a:cxn ang="0">
                    <a:pos x="524" y="675"/>
                  </a:cxn>
                  <a:cxn ang="0">
                    <a:pos x="492" y="648"/>
                  </a:cxn>
                  <a:cxn ang="0">
                    <a:pos x="466" y="615"/>
                  </a:cxn>
                  <a:cxn ang="0">
                    <a:pos x="428" y="589"/>
                  </a:cxn>
                  <a:cxn ang="0">
                    <a:pos x="399" y="561"/>
                  </a:cxn>
                </a:cxnLst>
                <a:rect l="0" t="0" r="r" b="b"/>
                <a:pathLst>
                  <a:path w="921" h="696">
                    <a:moveTo>
                      <a:pt x="601" y="656"/>
                    </a:moveTo>
                    <a:lnTo>
                      <a:pt x="599" y="652"/>
                    </a:lnTo>
                    <a:lnTo>
                      <a:pt x="597" y="649"/>
                    </a:lnTo>
                    <a:lnTo>
                      <a:pt x="592" y="652"/>
                    </a:lnTo>
                    <a:lnTo>
                      <a:pt x="590" y="656"/>
                    </a:lnTo>
                    <a:lnTo>
                      <a:pt x="592" y="656"/>
                    </a:lnTo>
                    <a:lnTo>
                      <a:pt x="589" y="656"/>
                    </a:lnTo>
                    <a:lnTo>
                      <a:pt x="589" y="652"/>
                    </a:lnTo>
                    <a:lnTo>
                      <a:pt x="586" y="652"/>
                    </a:lnTo>
                    <a:lnTo>
                      <a:pt x="590" y="649"/>
                    </a:lnTo>
                    <a:lnTo>
                      <a:pt x="590" y="648"/>
                    </a:lnTo>
                    <a:lnTo>
                      <a:pt x="588" y="649"/>
                    </a:lnTo>
                    <a:lnTo>
                      <a:pt x="585" y="648"/>
                    </a:lnTo>
                    <a:lnTo>
                      <a:pt x="585" y="645"/>
                    </a:lnTo>
                    <a:lnTo>
                      <a:pt x="585" y="643"/>
                    </a:lnTo>
                    <a:lnTo>
                      <a:pt x="584" y="639"/>
                    </a:lnTo>
                    <a:lnTo>
                      <a:pt x="588" y="639"/>
                    </a:lnTo>
                    <a:lnTo>
                      <a:pt x="588" y="637"/>
                    </a:lnTo>
                    <a:lnTo>
                      <a:pt x="585" y="634"/>
                    </a:lnTo>
                    <a:lnTo>
                      <a:pt x="584" y="634"/>
                    </a:lnTo>
                    <a:lnTo>
                      <a:pt x="582" y="633"/>
                    </a:lnTo>
                    <a:lnTo>
                      <a:pt x="585" y="630"/>
                    </a:lnTo>
                    <a:lnTo>
                      <a:pt x="584" y="626"/>
                    </a:lnTo>
                    <a:lnTo>
                      <a:pt x="585" y="625"/>
                    </a:lnTo>
                    <a:lnTo>
                      <a:pt x="585" y="622"/>
                    </a:lnTo>
                    <a:lnTo>
                      <a:pt x="584" y="622"/>
                    </a:lnTo>
                    <a:lnTo>
                      <a:pt x="581" y="622"/>
                    </a:lnTo>
                    <a:lnTo>
                      <a:pt x="576" y="626"/>
                    </a:lnTo>
                    <a:lnTo>
                      <a:pt x="576" y="633"/>
                    </a:lnTo>
                    <a:lnTo>
                      <a:pt x="574" y="634"/>
                    </a:lnTo>
                    <a:lnTo>
                      <a:pt x="566" y="629"/>
                    </a:lnTo>
                    <a:lnTo>
                      <a:pt x="561" y="629"/>
                    </a:lnTo>
                    <a:lnTo>
                      <a:pt x="558" y="626"/>
                    </a:lnTo>
                    <a:lnTo>
                      <a:pt x="554" y="618"/>
                    </a:lnTo>
                    <a:lnTo>
                      <a:pt x="555" y="614"/>
                    </a:lnTo>
                    <a:lnTo>
                      <a:pt x="557" y="611"/>
                    </a:lnTo>
                    <a:lnTo>
                      <a:pt x="559" y="610"/>
                    </a:lnTo>
                    <a:lnTo>
                      <a:pt x="555" y="607"/>
                    </a:lnTo>
                    <a:lnTo>
                      <a:pt x="553" y="610"/>
                    </a:lnTo>
                    <a:lnTo>
                      <a:pt x="544" y="611"/>
                    </a:lnTo>
                    <a:lnTo>
                      <a:pt x="540" y="611"/>
                    </a:lnTo>
                    <a:lnTo>
                      <a:pt x="538" y="610"/>
                    </a:lnTo>
                    <a:lnTo>
                      <a:pt x="535" y="603"/>
                    </a:lnTo>
                    <a:lnTo>
                      <a:pt x="528" y="600"/>
                    </a:lnTo>
                    <a:lnTo>
                      <a:pt x="528" y="596"/>
                    </a:lnTo>
                    <a:lnTo>
                      <a:pt x="527" y="595"/>
                    </a:lnTo>
                    <a:lnTo>
                      <a:pt x="535" y="585"/>
                    </a:lnTo>
                    <a:lnTo>
                      <a:pt x="535" y="584"/>
                    </a:lnTo>
                    <a:lnTo>
                      <a:pt x="532" y="580"/>
                    </a:lnTo>
                    <a:lnTo>
                      <a:pt x="531" y="577"/>
                    </a:lnTo>
                    <a:lnTo>
                      <a:pt x="524" y="577"/>
                    </a:lnTo>
                    <a:lnTo>
                      <a:pt x="520" y="577"/>
                    </a:lnTo>
                    <a:lnTo>
                      <a:pt x="517" y="577"/>
                    </a:lnTo>
                    <a:lnTo>
                      <a:pt x="517" y="573"/>
                    </a:lnTo>
                    <a:lnTo>
                      <a:pt x="517" y="570"/>
                    </a:lnTo>
                    <a:lnTo>
                      <a:pt x="512" y="570"/>
                    </a:lnTo>
                    <a:lnTo>
                      <a:pt x="510" y="569"/>
                    </a:lnTo>
                    <a:lnTo>
                      <a:pt x="508" y="569"/>
                    </a:lnTo>
                    <a:lnTo>
                      <a:pt x="497" y="570"/>
                    </a:lnTo>
                    <a:lnTo>
                      <a:pt x="494" y="570"/>
                    </a:lnTo>
                    <a:lnTo>
                      <a:pt x="493" y="570"/>
                    </a:lnTo>
                    <a:lnTo>
                      <a:pt x="492" y="566"/>
                    </a:lnTo>
                    <a:lnTo>
                      <a:pt x="490" y="566"/>
                    </a:lnTo>
                    <a:lnTo>
                      <a:pt x="481" y="566"/>
                    </a:lnTo>
                    <a:lnTo>
                      <a:pt x="475" y="566"/>
                    </a:lnTo>
                    <a:lnTo>
                      <a:pt x="474" y="565"/>
                    </a:lnTo>
                    <a:lnTo>
                      <a:pt x="477" y="562"/>
                    </a:lnTo>
                    <a:lnTo>
                      <a:pt x="475" y="562"/>
                    </a:lnTo>
                    <a:lnTo>
                      <a:pt x="473" y="561"/>
                    </a:lnTo>
                    <a:lnTo>
                      <a:pt x="474" y="561"/>
                    </a:lnTo>
                    <a:lnTo>
                      <a:pt x="477" y="558"/>
                    </a:lnTo>
                    <a:lnTo>
                      <a:pt x="477" y="555"/>
                    </a:lnTo>
                    <a:lnTo>
                      <a:pt x="478" y="551"/>
                    </a:lnTo>
                    <a:lnTo>
                      <a:pt x="477" y="547"/>
                    </a:lnTo>
                    <a:lnTo>
                      <a:pt x="473" y="546"/>
                    </a:lnTo>
                    <a:lnTo>
                      <a:pt x="467" y="547"/>
                    </a:lnTo>
                    <a:lnTo>
                      <a:pt x="463" y="547"/>
                    </a:lnTo>
                    <a:lnTo>
                      <a:pt x="462" y="546"/>
                    </a:lnTo>
                    <a:lnTo>
                      <a:pt x="463" y="543"/>
                    </a:lnTo>
                    <a:lnTo>
                      <a:pt x="460" y="543"/>
                    </a:lnTo>
                    <a:lnTo>
                      <a:pt x="459" y="546"/>
                    </a:lnTo>
                    <a:lnTo>
                      <a:pt x="458" y="546"/>
                    </a:lnTo>
                    <a:lnTo>
                      <a:pt x="454" y="540"/>
                    </a:lnTo>
                    <a:lnTo>
                      <a:pt x="451" y="543"/>
                    </a:lnTo>
                    <a:lnTo>
                      <a:pt x="450" y="546"/>
                    </a:lnTo>
                    <a:lnTo>
                      <a:pt x="445" y="547"/>
                    </a:lnTo>
                    <a:lnTo>
                      <a:pt x="444" y="547"/>
                    </a:lnTo>
                    <a:lnTo>
                      <a:pt x="440" y="546"/>
                    </a:lnTo>
                    <a:lnTo>
                      <a:pt x="433" y="543"/>
                    </a:lnTo>
                    <a:lnTo>
                      <a:pt x="428" y="539"/>
                    </a:lnTo>
                    <a:lnTo>
                      <a:pt x="428" y="536"/>
                    </a:lnTo>
                    <a:lnTo>
                      <a:pt x="426" y="532"/>
                    </a:lnTo>
                    <a:lnTo>
                      <a:pt x="422" y="531"/>
                    </a:lnTo>
                    <a:lnTo>
                      <a:pt x="420" y="526"/>
                    </a:lnTo>
                    <a:lnTo>
                      <a:pt x="417" y="524"/>
                    </a:lnTo>
                    <a:lnTo>
                      <a:pt x="420" y="522"/>
                    </a:lnTo>
                    <a:lnTo>
                      <a:pt x="425" y="520"/>
                    </a:lnTo>
                    <a:lnTo>
                      <a:pt x="428" y="520"/>
                    </a:lnTo>
                    <a:lnTo>
                      <a:pt x="431" y="520"/>
                    </a:lnTo>
                    <a:lnTo>
                      <a:pt x="426" y="517"/>
                    </a:lnTo>
                    <a:lnTo>
                      <a:pt x="424" y="517"/>
                    </a:lnTo>
                    <a:lnTo>
                      <a:pt x="417" y="517"/>
                    </a:lnTo>
                    <a:lnTo>
                      <a:pt x="417" y="516"/>
                    </a:lnTo>
                    <a:lnTo>
                      <a:pt x="422" y="513"/>
                    </a:lnTo>
                    <a:lnTo>
                      <a:pt x="425" y="509"/>
                    </a:lnTo>
                    <a:lnTo>
                      <a:pt x="426" y="503"/>
                    </a:lnTo>
                    <a:lnTo>
                      <a:pt x="426" y="501"/>
                    </a:lnTo>
                    <a:lnTo>
                      <a:pt x="424" y="503"/>
                    </a:lnTo>
                    <a:lnTo>
                      <a:pt x="424" y="505"/>
                    </a:lnTo>
                    <a:lnTo>
                      <a:pt x="421" y="507"/>
                    </a:lnTo>
                    <a:lnTo>
                      <a:pt x="418" y="507"/>
                    </a:lnTo>
                    <a:lnTo>
                      <a:pt x="417" y="505"/>
                    </a:lnTo>
                    <a:lnTo>
                      <a:pt x="417" y="503"/>
                    </a:lnTo>
                    <a:lnTo>
                      <a:pt x="418" y="503"/>
                    </a:lnTo>
                    <a:lnTo>
                      <a:pt x="417" y="501"/>
                    </a:lnTo>
                    <a:lnTo>
                      <a:pt x="416" y="501"/>
                    </a:lnTo>
                    <a:lnTo>
                      <a:pt x="414" y="496"/>
                    </a:lnTo>
                    <a:lnTo>
                      <a:pt x="414" y="488"/>
                    </a:lnTo>
                    <a:lnTo>
                      <a:pt x="414" y="486"/>
                    </a:lnTo>
                    <a:lnTo>
                      <a:pt x="417" y="482"/>
                    </a:lnTo>
                    <a:lnTo>
                      <a:pt x="421" y="482"/>
                    </a:lnTo>
                    <a:lnTo>
                      <a:pt x="422" y="477"/>
                    </a:lnTo>
                    <a:lnTo>
                      <a:pt x="422" y="473"/>
                    </a:lnTo>
                    <a:lnTo>
                      <a:pt x="431" y="469"/>
                    </a:lnTo>
                    <a:lnTo>
                      <a:pt x="431" y="467"/>
                    </a:lnTo>
                    <a:lnTo>
                      <a:pt x="435" y="465"/>
                    </a:lnTo>
                    <a:lnTo>
                      <a:pt x="440" y="461"/>
                    </a:lnTo>
                    <a:lnTo>
                      <a:pt x="443" y="458"/>
                    </a:lnTo>
                    <a:lnTo>
                      <a:pt x="440" y="454"/>
                    </a:lnTo>
                    <a:lnTo>
                      <a:pt x="440" y="452"/>
                    </a:lnTo>
                    <a:lnTo>
                      <a:pt x="437" y="452"/>
                    </a:lnTo>
                    <a:lnTo>
                      <a:pt x="433" y="452"/>
                    </a:lnTo>
                    <a:lnTo>
                      <a:pt x="431" y="454"/>
                    </a:lnTo>
                    <a:lnTo>
                      <a:pt x="426" y="458"/>
                    </a:lnTo>
                    <a:lnTo>
                      <a:pt x="420" y="461"/>
                    </a:lnTo>
                    <a:lnTo>
                      <a:pt x="414" y="467"/>
                    </a:lnTo>
                    <a:lnTo>
                      <a:pt x="413" y="461"/>
                    </a:lnTo>
                    <a:lnTo>
                      <a:pt x="409" y="458"/>
                    </a:lnTo>
                    <a:lnTo>
                      <a:pt x="408" y="450"/>
                    </a:lnTo>
                    <a:lnTo>
                      <a:pt x="405" y="450"/>
                    </a:lnTo>
                    <a:lnTo>
                      <a:pt x="402" y="456"/>
                    </a:lnTo>
                    <a:lnTo>
                      <a:pt x="401" y="458"/>
                    </a:lnTo>
                    <a:lnTo>
                      <a:pt x="399" y="462"/>
                    </a:lnTo>
                    <a:lnTo>
                      <a:pt x="398" y="462"/>
                    </a:lnTo>
                    <a:lnTo>
                      <a:pt x="395" y="461"/>
                    </a:lnTo>
                    <a:lnTo>
                      <a:pt x="398" y="454"/>
                    </a:lnTo>
                    <a:lnTo>
                      <a:pt x="401" y="454"/>
                    </a:lnTo>
                    <a:lnTo>
                      <a:pt x="402" y="450"/>
                    </a:lnTo>
                    <a:lnTo>
                      <a:pt x="401" y="446"/>
                    </a:lnTo>
                    <a:lnTo>
                      <a:pt x="405" y="438"/>
                    </a:lnTo>
                    <a:lnTo>
                      <a:pt x="405" y="431"/>
                    </a:lnTo>
                    <a:lnTo>
                      <a:pt x="405" y="428"/>
                    </a:lnTo>
                    <a:lnTo>
                      <a:pt x="402" y="428"/>
                    </a:lnTo>
                    <a:lnTo>
                      <a:pt x="401" y="431"/>
                    </a:lnTo>
                    <a:lnTo>
                      <a:pt x="398" y="431"/>
                    </a:lnTo>
                    <a:lnTo>
                      <a:pt x="393" y="427"/>
                    </a:lnTo>
                    <a:lnTo>
                      <a:pt x="391" y="424"/>
                    </a:lnTo>
                    <a:lnTo>
                      <a:pt x="391" y="416"/>
                    </a:lnTo>
                    <a:lnTo>
                      <a:pt x="390" y="412"/>
                    </a:lnTo>
                    <a:lnTo>
                      <a:pt x="387" y="408"/>
                    </a:lnTo>
                    <a:lnTo>
                      <a:pt x="378" y="401"/>
                    </a:lnTo>
                    <a:lnTo>
                      <a:pt x="376" y="398"/>
                    </a:lnTo>
                    <a:lnTo>
                      <a:pt x="378" y="394"/>
                    </a:lnTo>
                    <a:lnTo>
                      <a:pt x="375" y="390"/>
                    </a:lnTo>
                    <a:lnTo>
                      <a:pt x="375" y="389"/>
                    </a:lnTo>
                    <a:lnTo>
                      <a:pt x="379" y="386"/>
                    </a:lnTo>
                    <a:lnTo>
                      <a:pt x="382" y="371"/>
                    </a:lnTo>
                    <a:lnTo>
                      <a:pt x="384" y="368"/>
                    </a:lnTo>
                    <a:lnTo>
                      <a:pt x="384" y="367"/>
                    </a:lnTo>
                    <a:lnTo>
                      <a:pt x="382" y="364"/>
                    </a:lnTo>
                    <a:lnTo>
                      <a:pt x="375" y="371"/>
                    </a:lnTo>
                    <a:lnTo>
                      <a:pt x="363" y="382"/>
                    </a:lnTo>
                    <a:lnTo>
                      <a:pt x="364" y="393"/>
                    </a:lnTo>
                    <a:lnTo>
                      <a:pt x="363" y="394"/>
                    </a:lnTo>
                    <a:lnTo>
                      <a:pt x="360" y="397"/>
                    </a:lnTo>
                    <a:lnTo>
                      <a:pt x="348" y="382"/>
                    </a:lnTo>
                    <a:lnTo>
                      <a:pt x="342" y="375"/>
                    </a:lnTo>
                    <a:lnTo>
                      <a:pt x="333" y="364"/>
                    </a:lnTo>
                    <a:lnTo>
                      <a:pt x="332" y="363"/>
                    </a:lnTo>
                    <a:lnTo>
                      <a:pt x="332" y="360"/>
                    </a:lnTo>
                    <a:lnTo>
                      <a:pt x="333" y="349"/>
                    </a:lnTo>
                    <a:lnTo>
                      <a:pt x="326" y="345"/>
                    </a:lnTo>
                    <a:lnTo>
                      <a:pt x="328" y="344"/>
                    </a:lnTo>
                    <a:lnTo>
                      <a:pt x="328" y="341"/>
                    </a:lnTo>
                    <a:lnTo>
                      <a:pt x="326" y="339"/>
                    </a:lnTo>
                    <a:lnTo>
                      <a:pt x="319" y="339"/>
                    </a:lnTo>
                    <a:lnTo>
                      <a:pt x="318" y="337"/>
                    </a:lnTo>
                    <a:lnTo>
                      <a:pt x="318" y="335"/>
                    </a:lnTo>
                    <a:lnTo>
                      <a:pt x="314" y="329"/>
                    </a:lnTo>
                    <a:lnTo>
                      <a:pt x="311" y="322"/>
                    </a:lnTo>
                    <a:lnTo>
                      <a:pt x="322" y="305"/>
                    </a:lnTo>
                    <a:lnTo>
                      <a:pt x="328" y="299"/>
                    </a:lnTo>
                    <a:lnTo>
                      <a:pt x="330" y="290"/>
                    </a:lnTo>
                    <a:lnTo>
                      <a:pt x="333" y="288"/>
                    </a:lnTo>
                    <a:lnTo>
                      <a:pt x="333" y="286"/>
                    </a:lnTo>
                    <a:lnTo>
                      <a:pt x="334" y="286"/>
                    </a:lnTo>
                    <a:lnTo>
                      <a:pt x="337" y="284"/>
                    </a:lnTo>
                    <a:lnTo>
                      <a:pt x="334" y="280"/>
                    </a:lnTo>
                    <a:lnTo>
                      <a:pt x="334" y="275"/>
                    </a:lnTo>
                    <a:lnTo>
                      <a:pt x="330" y="269"/>
                    </a:lnTo>
                    <a:lnTo>
                      <a:pt x="332" y="260"/>
                    </a:lnTo>
                    <a:lnTo>
                      <a:pt x="330" y="256"/>
                    </a:lnTo>
                    <a:lnTo>
                      <a:pt x="336" y="245"/>
                    </a:lnTo>
                    <a:lnTo>
                      <a:pt x="336" y="240"/>
                    </a:lnTo>
                    <a:lnTo>
                      <a:pt x="333" y="233"/>
                    </a:lnTo>
                    <a:lnTo>
                      <a:pt x="328" y="236"/>
                    </a:lnTo>
                    <a:lnTo>
                      <a:pt x="326" y="233"/>
                    </a:lnTo>
                    <a:lnTo>
                      <a:pt x="321" y="233"/>
                    </a:lnTo>
                    <a:lnTo>
                      <a:pt x="318" y="226"/>
                    </a:lnTo>
                    <a:lnTo>
                      <a:pt x="313" y="226"/>
                    </a:lnTo>
                    <a:lnTo>
                      <a:pt x="309" y="218"/>
                    </a:lnTo>
                    <a:lnTo>
                      <a:pt x="298" y="218"/>
                    </a:lnTo>
                    <a:lnTo>
                      <a:pt x="279" y="206"/>
                    </a:lnTo>
                    <a:lnTo>
                      <a:pt x="269" y="206"/>
                    </a:lnTo>
                    <a:lnTo>
                      <a:pt x="268" y="202"/>
                    </a:lnTo>
                    <a:lnTo>
                      <a:pt x="267" y="196"/>
                    </a:lnTo>
                    <a:lnTo>
                      <a:pt x="268" y="192"/>
                    </a:lnTo>
                    <a:lnTo>
                      <a:pt x="258" y="188"/>
                    </a:lnTo>
                    <a:lnTo>
                      <a:pt x="261" y="180"/>
                    </a:lnTo>
                    <a:lnTo>
                      <a:pt x="250" y="176"/>
                    </a:lnTo>
                    <a:lnTo>
                      <a:pt x="254" y="169"/>
                    </a:lnTo>
                    <a:lnTo>
                      <a:pt x="249" y="158"/>
                    </a:lnTo>
                    <a:lnTo>
                      <a:pt x="218" y="112"/>
                    </a:lnTo>
                    <a:lnTo>
                      <a:pt x="212" y="105"/>
                    </a:lnTo>
                    <a:lnTo>
                      <a:pt x="210" y="99"/>
                    </a:lnTo>
                    <a:lnTo>
                      <a:pt x="212" y="97"/>
                    </a:lnTo>
                    <a:lnTo>
                      <a:pt x="200" y="87"/>
                    </a:lnTo>
                    <a:lnTo>
                      <a:pt x="195" y="78"/>
                    </a:lnTo>
                    <a:lnTo>
                      <a:pt x="180" y="72"/>
                    </a:lnTo>
                    <a:lnTo>
                      <a:pt x="177" y="68"/>
                    </a:lnTo>
                    <a:lnTo>
                      <a:pt x="177" y="65"/>
                    </a:lnTo>
                    <a:lnTo>
                      <a:pt x="174" y="63"/>
                    </a:lnTo>
                    <a:lnTo>
                      <a:pt x="176" y="58"/>
                    </a:lnTo>
                    <a:lnTo>
                      <a:pt x="172" y="54"/>
                    </a:lnTo>
                    <a:lnTo>
                      <a:pt x="168" y="54"/>
                    </a:lnTo>
                    <a:lnTo>
                      <a:pt x="164" y="50"/>
                    </a:lnTo>
                    <a:lnTo>
                      <a:pt x="164" y="49"/>
                    </a:lnTo>
                    <a:lnTo>
                      <a:pt x="155" y="46"/>
                    </a:lnTo>
                    <a:lnTo>
                      <a:pt x="154" y="46"/>
                    </a:lnTo>
                    <a:lnTo>
                      <a:pt x="153" y="39"/>
                    </a:lnTo>
                    <a:lnTo>
                      <a:pt x="149" y="38"/>
                    </a:lnTo>
                    <a:lnTo>
                      <a:pt x="149" y="35"/>
                    </a:lnTo>
                    <a:lnTo>
                      <a:pt x="151" y="35"/>
                    </a:lnTo>
                    <a:lnTo>
                      <a:pt x="151" y="30"/>
                    </a:lnTo>
                    <a:lnTo>
                      <a:pt x="149" y="24"/>
                    </a:lnTo>
                    <a:lnTo>
                      <a:pt x="146" y="24"/>
                    </a:lnTo>
                    <a:lnTo>
                      <a:pt x="143" y="20"/>
                    </a:lnTo>
                    <a:lnTo>
                      <a:pt x="141" y="19"/>
                    </a:lnTo>
                    <a:lnTo>
                      <a:pt x="135" y="15"/>
                    </a:lnTo>
                    <a:lnTo>
                      <a:pt x="118" y="23"/>
                    </a:lnTo>
                    <a:lnTo>
                      <a:pt x="108" y="24"/>
                    </a:lnTo>
                    <a:lnTo>
                      <a:pt x="103" y="27"/>
                    </a:lnTo>
                    <a:lnTo>
                      <a:pt x="107" y="30"/>
                    </a:lnTo>
                    <a:lnTo>
                      <a:pt x="107" y="31"/>
                    </a:lnTo>
                    <a:lnTo>
                      <a:pt x="104" y="35"/>
                    </a:lnTo>
                    <a:lnTo>
                      <a:pt x="103" y="35"/>
                    </a:lnTo>
                    <a:lnTo>
                      <a:pt x="99" y="35"/>
                    </a:lnTo>
                    <a:lnTo>
                      <a:pt x="99" y="46"/>
                    </a:lnTo>
                    <a:lnTo>
                      <a:pt x="94" y="53"/>
                    </a:lnTo>
                    <a:lnTo>
                      <a:pt x="85" y="54"/>
                    </a:lnTo>
                    <a:lnTo>
                      <a:pt x="67" y="63"/>
                    </a:lnTo>
                    <a:lnTo>
                      <a:pt x="62" y="68"/>
                    </a:lnTo>
                    <a:lnTo>
                      <a:pt x="61" y="68"/>
                    </a:lnTo>
                    <a:lnTo>
                      <a:pt x="61" y="63"/>
                    </a:lnTo>
                    <a:lnTo>
                      <a:pt x="58" y="49"/>
                    </a:lnTo>
                    <a:lnTo>
                      <a:pt x="19" y="16"/>
                    </a:lnTo>
                    <a:lnTo>
                      <a:pt x="17" y="9"/>
                    </a:lnTo>
                    <a:lnTo>
                      <a:pt x="1" y="1"/>
                    </a:lnTo>
                    <a:lnTo>
                      <a:pt x="0" y="0"/>
                    </a:lnTo>
                    <a:lnTo>
                      <a:pt x="138" y="0"/>
                    </a:lnTo>
                    <a:lnTo>
                      <a:pt x="249" y="4"/>
                    </a:lnTo>
                    <a:lnTo>
                      <a:pt x="363" y="4"/>
                    </a:lnTo>
                    <a:lnTo>
                      <a:pt x="464" y="4"/>
                    </a:lnTo>
                    <a:lnTo>
                      <a:pt x="561" y="4"/>
                    </a:lnTo>
                    <a:lnTo>
                      <a:pt x="632" y="4"/>
                    </a:lnTo>
                    <a:lnTo>
                      <a:pt x="703" y="1"/>
                    </a:lnTo>
                    <a:lnTo>
                      <a:pt x="704" y="371"/>
                    </a:lnTo>
                    <a:lnTo>
                      <a:pt x="707" y="371"/>
                    </a:lnTo>
                    <a:lnTo>
                      <a:pt x="707" y="375"/>
                    </a:lnTo>
                    <a:lnTo>
                      <a:pt x="711" y="378"/>
                    </a:lnTo>
                    <a:lnTo>
                      <a:pt x="714" y="379"/>
                    </a:lnTo>
                    <a:lnTo>
                      <a:pt x="712" y="382"/>
                    </a:lnTo>
                    <a:lnTo>
                      <a:pt x="708" y="382"/>
                    </a:lnTo>
                    <a:lnTo>
                      <a:pt x="706" y="382"/>
                    </a:lnTo>
                    <a:lnTo>
                      <a:pt x="708" y="386"/>
                    </a:lnTo>
                    <a:lnTo>
                      <a:pt x="714" y="394"/>
                    </a:lnTo>
                    <a:lnTo>
                      <a:pt x="721" y="397"/>
                    </a:lnTo>
                    <a:lnTo>
                      <a:pt x="722" y="397"/>
                    </a:lnTo>
                    <a:lnTo>
                      <a:pt x="726" y="397"/>
                    </a:lnTo>
                    <a:lnTo>
                      <a:pt x="731" y="405"/>
                    </a:lnTo>
                    <a:lnTo>
                      <a:pt x="738" y="412"/>
                    </a:lnTo>
                    <a:lnTo>
                      <a:pt x="740" y="412"/>
                    </a:lnTo>
                    <a:lnTo>
                      <a:pt x="740" y="405"/>
                    </a:lnTo>
                    <a:lnTo>
                      <a:pt x="742" y="402"/>
                    </a:lnTo>
                    <a:lnTo>
                      <a:pt x="744" y="405"/>
                    </a:lnTo>
                    <a:lnTo>
                      <a:pt x="754" y="424"/>
                    </a:lnTo>
                    <a:lnTo>
                      <a:pt x="760" y="424"/>
                    </a:lnTo>
                    <a:lnTo>
                      <a:pt x="760" y="427"/>
                    </a:lnTo>
                    <a:lnTo>
                      <a:pt x="763" y="428"/>
                    </a:lnTo>
                    <a:lnTo>
                      <a:pt x="763" y="431"/>
                    </a:lnTo>
                    <a:lnTo>
                      <a:pt x="767" y="438"/>
                    </a:lnTo>
                    <a:lnTo>
                      <a:pt x="767" y="439"/>
                    </a:lnTo>
                    <a:lnTo>
                      <a:pt x="764" y="439"/>
                    </a:lnTo>
                    <a:lnTo>
                      <a:pt x="769" y="450"/>
                    </a:lnTo>
                    <a:lnTo>
                      <a:pt x="768" y="452"/>
                    </a:lnTo>
                    <a:lnTo>
                      <a:pt x="773" y="454"/>
                    </a:lnTo>
                    <a:lnTo>
                      <a:pt x="780" y="452"/>
                    </a:lnTo>
                    <a:lnTo>
                      <a:pt x="784" y="452"/>
                    </a:lnTo>
                    <a:lnTo>
                      <a:pt x="787" y="454"/>
                    </a:lnTo>
                    <a:lnTo>
                      <a:pt x="787" y="456"/>
                    </a:lnTo>
                    <a:lnTo>
                      <a:pt x="784" y="461"/>
                    </a:lnTo>
                    <a:lnTo>
                      <a:pt x="784" y="462"/>
                    </a:lnTo>
                    <a:lnTo>
                      <a:pt x="784" y="465"/>
                    </a:lnTo>
                    <a:lnTo>
                      <a:pt x="790" y="467"/>
                    </a:lnTo>
                    <a:lnTo>
                      <a:pt x="791" y="469"/>
                    </a:lnTo>
                    <a:lnTo>
                      <a:pt x="794" y="469"/>
                    </a:lnTo>
                    <a:lnTo>
                      <a:pt x="802" y="469"/>
                    </a:lnTo>
                    <a:lnTo>
                      <a:pt x="805" y="475"/>
                    </a:lnTo>
                    <a:lnTo>
                      <a:pt x="807" y="480"/>
                    </a:lnTo>
                    <a:lnTo>
                      <a:pt x="814" y="486"/>
                    </a:lnTo>
                    <a:lnTo>
                      <a:pt x="817" y="494"/>
                    </a:lnTo>
                    <a:lnTo>
                      <a:pt x="821" y="494"/>
                    </a:lnTo>
                    <a:lnTo>
                      <a:pt x="821" y="492"/>
                    </a:lnTo>
                    <a:lnTo>
                      <a:pt x="824" y="490"/>
                    </a:lnTo>
                    <a:lnTo>
                      <a:pt x="826" y="490"/>
                    </a:lnTo>
                    <a:lnTo>
                      <a:pt x="829" y="494"/>
                    </a:lnTo>
                    <a:lnTo>
                      <a:pt x="830" y="498"/>
                    </a:lnTo>
                    <a:lnTo>
                      <a:pt x="833" y="501"/>
                    </a:lnTo>
                    <a:lnTo>
                      <a:pt x="834" y="503"/>
                    </a:lnTo>
                    <a:lnTo>
                      <a:pt x="836" y="505"/>
                    </a:lnTo>
                    <a:lnTo>
                      <a:pt x="837" y="509"/>
                    </a:lnTo>
                    <a:lnTo>
                      <a:pt x="840" y="509"/>
                    </a:lnTo>
                    <a:lnTo>
                      <a:pt x="841" y="513"/>
                    </a:lnTo>
                    <a:lnTo>
                      <a:pt x="840" y="513"/>
                    </a:lnTo>
                    <a:lnTo>
                      <a:pt x="841" y="520"/>
                    </a:lnTo>
                    <a:lnTo>
                      <a:pt x="847" y="520"/>
                    </a:lnTo>
                    <a:lnTo>
                      <a:pt x="847" y="522"/>
                    </a:lnTo>
                    <a:lnTo>
                      <a:pt x="851" y="524"/>
                    </a:lnTo>
                    <a:lnTo>
                      <a:pt x="849" y="528"/>
                    </a:lnTo>
                    <a:lnTo>
                      <a:pt x="853" y="531"/>
                    </a:lnTo>
                    <a:lnTo>
                      <a:pt x="861" y="535"/>
                    </a:lnTo>
                    <a:lnTo>
                      <a:pt x="864" y="539"/>
                    </a:lnTo>
                    <a:lnTo>
                      <a:pt x="867" y="543"/>
                    </a:lnTo>
                    <a:lnTo>
                      <a:pt x="864" y="546"/>
                    </a:lnTo>
                    <a:lnTo>
                      <a:pt x="867" y="547"/>
                    </a:lnTo>
                    <a:lnTo>
                      <a:pt x="872" y="554"/>
                    </a:lnTo>
                    <a:lnTo>
                      <a:pt x="874" y="554"/>
                    </a:lnTo>
                    <a:lnTo>
                      <a:pt x="876" y="554"/>
                    </a:lnTo>
                    <a:lnTo>
                      <a:pt x="878" y="561"/>
                    </a:lnTo>
                    <a:lnTo>
                      <a:pt x="880" y="562"/>
                    </a:lnTo>
                    <a:lnTo>
                      <a:pt x="883" y="562"/>
                    </a:lnTo>
                    <a:lnTo>
                      <a:pt x="886" y="561"/>
                    </a:lnTo>
                    <a:lnTo>
                      <a:pt x="889" y="562"/>
                    </a:lnTo>
                    <a:lnTo>
                      <a:pt x="893" y="573"/>
                    </a:lnTo>
                    <a:lnTo>
                      <a:pt x="895" y="576"/>
                    </a:lnTo>
                    <a:lnTo>
                      <a:pt x="901" y="599"/>
                    </a:lnTo>
                    <a:lnTo>
                      <a:pt x="899" y="600"/>
                    </a:lnTo>
                    <a:lnTo>
                      <a:pt x="899" y="604"/>
                    </a:lnTo>
                    <a:lnTo>
                      <a:pt x="901" y="604"/>
                    </a:lnTo>
                    <a:lnTo>
                      <a:pt x="901" y="614"/>
                    </a:lnTo>
                    <a:lnTo>
                      <a:pt x="899" y="615"/>
                    </a:lnTo>
                    <a:lnTo>
                      <a:pt x="901" y="615"/>
                    </a:lnTo>
                    <a:lnTo>
                      <a:pt x="898" y="619"/>
                    </a:lnTo>
                    <a:lnTo>
                      <a:pt x="898" y="622"/>
                    </a:lnTo>
                    <a:lnTo>
                      <a:pt x="901" y="625"/>
                    </a:lnTo>
                    <a:lnTo>
                      <a:pt x="903" y="625"/>
                    </a:lnTo>
                    <a:lnTo>
                      <a:pt x="902" y="629"/>
                    </a:lnTo>
                    <a:lnTo>
                      <a:pt x="903" y="633"/>
                    </a:lnTo>
                    <a:lnTo>
                      <a:pt x="908" y="637"/>
                    </a:lnTo>
                    <a:lnTo>
                      <a:pt x="908" y="641"/>
                    </a:lnTo>
                    <a:lnTo>
                      <a:pt x="910" y="641"/>
                    </a:lnTo>
                    <a:lnTo>
                      <a:pt x="910" y="643"/>
                    </a:lnTo>
                    <a:lnTo>
                      <a:pt x="918" y="645"/>
                    </a:lnTo>
                    <a:lnTo>
                      <a:pt x="921" y="656"/>
                    </a:lnTo>
                    <a:lnTo>
                      <a:pt x="898" y="656"/>
                    </a:lnTo>
                    <a:lnTo>
                      <a:pt x="895" y="656"/>
                    </a:lnTo>
                    <a:lnTo>
                      <a:pt x="891" y="656"/>
                    </a:lnTo>
                    <a:lnTo>
                      <a:pt x="848" y="656"/>
                    </a:lnTo>
                    <a:lnTo>
                      <a:pt x="813" y="656"/>
                    </a:lnTo>
                    <a:lnTo>
                      <a:pt x="798" y="656"/>
                    </a:lnTo>
                    <a:lnTo>
                      <a:pt x="769" y="656"/>
                    </a:lnTo>
                    <a:lnTo>
                      <a:pt x="746" y="656"/>
                    </a:lnTo>
                    <a:lnTo>
                      <a:pt x="672" y="656"/>
                    </a:lnTo>
                    <a:lnTo>
                      <a:pt x="601" y="656"/>
                    </a:lnTo>
                    <a:close/>
                    <a:moveTo>
                      <a:pt x="577" y="671"/>
                    </a:moveTo>
                    <a:lnTo>
                      <a:pt x="576" y="671"/>
                    </a:lnTo>
                    <a:lnTo>
                      <a:pt x="574" y="668"/>
                    </a:lnTo>
                    <a:lnTo>
                      <a:pt x="571" y="660"/>
                    </a:lnTo>
                    <a:lnTo>
                      <a:pt x="576" y="662"/>
                    </a:lnTo>
                    <a:lnTo>
                      <a:pt x="577" y="671"/>
                    </a:lnTo>
                    <a:close/>
                    <a:moveTo>
                      <a:pt x="393" y="435"/>
                    </a:moveTo>
                    <a:lnTo>
                      <a:pt x="395" y="432"/>
                    </a:lnTo>
                    <a:lnTo>
                      <a:pt x="398" y="435"/>
                    </a:lnTo>
                    <a:lnTo>
                      <a:pt x="399" y="447"/>
                    </a:lnTo>
                    <a:lnTo>
                      <a:pt x="397" y="450"/>
                    </a:lnTo>
                    <a:lnTo>
                      <a:pt x="394" y="450"/>
                    </a:lnTo>
                    <a:lnTo>
                      <a:pt x="393" y="443"/>
                    </a:lnTo>
                    <a:lnTo>
                      <a:pt x="393" y="435"/>
                    </a:lnTo>
                    <a:close/>
                    <a:moveTo>
                      <a:pt x="521" y="581"/>
                    </a:moveTo>
                    <a:lnTo>
                      <a:pt x="525" y="580"/>
                    </a:lnTo>
                    <a:lnTo>
                      <a:pt x="528" y="584"/>
                    </a:lnTo>
                    <a:lnTo>
                      <a:pt x="528" y="585"/>
                    </a:lnTo>
                    <a:lnTo>
                      <a:pt x="528" y="588"/>
                    </a:lnTo>
                    <a:lnTo>
                      <a:pt x="524" y="589"/>
                    </a:lnTo>
                    <a:lnTo>
                      <a:pt x="524" y="595"/>
                    </a:lnTo>
                    <a:lnTo>
                      <a:pt x="521" y="596"/>
                    </a:lnTo>
                    <a:lnTo>
                      <a:pt x="519" y="589"/>
                    </a:lnTo>
                    <a:lnTo>
                      <a:pt x="521" y="581"/>
                    </a:lnTo>
                    <a:close/>
                    <a:moveTo>
                      <a:pt x="471" y="550"/>
                    </a:moveTo>
                    <a:lnTo>
                      <a:pt x="474" y="550"/>
                    </a:lnTo>
                    <a:lnTo>
                      <a:pt x="475" y="551"/>
                    </a:lnTo>
                    <a:lnTo>
                      <a:pt x="474" y="558"/>
                    </a:lnTo>
                    <a:lnTo>
                      <a:pt x="471" y="558"/>
                    </a:lnTo>
                    <a:lnTo>
                      <a:pt x="462" y="558"/>
                    </a:lnTo>
                    <a:lnTo>
                      <a:pt x="460" y="554"/>
                    </a:lnTo>
                    <a:lnTo>
                      <a:pt x="464" y="551"/>
                    </a:lnTo>
                    <a:lnTo>
                      <a:pt x="471" y="550"/>
                    </a:lnTo>
                    <a:close/>
                    <a:moveTo>
                      <a:pt x="510" y="577"/>
                    </a:moveTo>
                    <a:lnTo>
                      <a:pt x="515" y="584"/>
                    </a:lnTo>
                    <a:lnTo>
                      <a:pt x="515" y="595"/>
                    </a:lnTo>
                    <a:lnTo>
                      <a:pt x="515" y="596"/>
                    </a:lnTo>
                    <a:lnTo>
                      <a:pt x="508" y="588"/>
                    </a:lnTo>
                    <a:lnTo>
                      <a:pt x="506" y="581"/>
                    </a:lnTo>
                    <a:lnTo>
                      <a:pt x="510" y="577"/>
                    </a:lnTo>
                    <a:close/>
                    <a:moveTo>
                      <a:pt x="539" y="615"/>
                    </a:moveTo>
                    <a:lnTo>
                      <a:pt x="532" y="611"/>
                    </a:lnTo>
                    <a:lnTo>
                      <a:pt x="532" y="610"/>
                    </a:lnTo>
                    <a:lnTo>
                      <a:pt x="534" y="610"/>
                    </a:lnTo>
                    <a:lnTo>
                      <a:pt x="535" y="611"/>
                    </a:lnTo>
                    <a:lnTo>
                      <a:pt x="544" y="614"/>
                    </a:lnTo>
                    <a:lnTo>
                      <a:pt x="546" y="618"/>
                    </a:lnTo>
                    <a:lnTo>
                      <a:pt x="551" y="622"/>
                    </a:lnTo>
                    <a:lnTo>
                      <a:pt x="551" y="626"/>
                    </a:lnTo>
                    <a:lnTo>
                      <a:pt x="540" y="619"/>
                    </a:lnTo>
                    <a:lnTo>
                      <a:pt x="539" y="615"/>
                    </a:lnTo>
                    <a:close/>
                    <a:moveTo>
                      <a:pt x="412" y="475"/>
                    </a:moveTo>
                    <a:lnTo>
                      <a:pt x="412" y="484"/>
                    </a:lnTo>
                    <a:lnTo>
                      <a:pt x="408" y="490"/>
                    </a:lnTo>
                    <a:lnTo>
                      <a:pt x="405" y="490"/>
                    </a:lnTo>
                    <a:lnTo>
                      <a:pt x="405" y="486"/>
                    </a:lnTo>
                    <a:lnTo>
                      <a:pt x="402" y="486"/>
                    </a:lnTo>
                    <a:lnTo>
                      <a:pt x="401" y="484"/>
                    </a:lnTo>
                    <a:lnTo>
                      <a:pt x="405" y="475"/>
                    </a:lnTo>
                    <a:lnTo>
                      <a:pt x="410" y="473"/>
                    </a:lnTo>
                    <a:lnTo>
                      <a:pt x="412" y="475"/>
                    </a:lnTo>
                    <a:close/>
                    <a:moveTo>
                      <a:pt x="408" y="494"/>
                    </a:moveTo>
                    <a:lnTo>
                      <a:pt x="410" y="494"/>
                    </a:lnTo>
                    <a:lnTo>
                      <a:pt x="414" y="503"/>
                    </a:lnTo>
                    <a:lnTo>
                      <a:pt x="414" y="511"/>
                    </a:lnTo>
                    <a:lnTo>
                      <a:pt x="413" y="513"/>
                    </a:lnTo>
                    <a:lnTo>
                      <a:pt x="408" y="511"/>
                    </a:lnTo>
                    <a:lnTo>
                      <a:pt x="403" y="498"/>
                    </a:lnTo>
                    <a:lnTo>
                      <a:pt x="408" y="494"/>
                    </a:lnTo>
                    <a:close/>
                    <a:moveTo>
                      <a:pt x="448" y="614"/>
                    </a:moveTo>
                    <a:lnTo>
                      <a:pt x="451" y="611"/>
                    </a:lnTo>
                    <a:lnTo>
                      <a:pt x="450" y="610"/>
                    </a:lnTo>
                    <a:lnTo>
                      <a:pt x="447" y="610"/>
                    </a:lnTo>
                    <a:lnTo>
                      <a:pt x="448" y="607"/>
                    </a:lnTo>
                    <a:lnTo>
                      <a:pt x="455" y="604"/>
                    </a:lnTo>
                    <a:lnTo>
                      <a:pt x="458" y="607"/>
                    </a:lnTo>
                    <a:lnTo>
                      <a:pt x="460" y="622"/>
                    </a:lnTo>
                    <a:lnTo>
                      <a:pt x="458" y="622"/>
                    </a:lnTo>
                    <a:lnTo>
                      <a:pt x="454" y="619"/>
                    </a:lnTo>
                    <a:lnTo>
                      <a:pt x="448" y="614"/>
                    </a:lnTo>
                    <a:close/>
                    <a:moveTo>
                      <a:pt x="314" y="363"/>
                    </a:moveTo>
                    <a:lnTo>
                      <a:pt x="310" y="367"/>
                    </a:lnTo>
                    <a:lnTo>
                      <a:pt x="307" y="364"/>
                    </a:lnTo>
                    <a:lnTo>
                      <a:pt x="309" y="360"/>
                    </a:lnTo>
                    <a:lnTo>
                      <a:pt x="318" y="353"/>
                    </a:lnTo>
                    <a:lnTo>
                      <a:pt x="322" y="353"/>
                    </a:lnTo>
                    <a:lnTo>
                      <a:pt x="326" y="359"/>
                    </a:lnTo>
                    <a:lnTo>
                      <a:pt x="326" y="363"/>
                    </a:lnTo>
                    <a:lnTo>
                      <a:pt x="319" y="371"/>
                    </a:lnTo>
                    <a:lnTo>
                      <a:pt x="314" y="363"/>
                    </a:lnTo>
                    <a:close/>
                    <a:moveTo>
                      <a:pt x="420" y="465"/>
                    </a:moveTo>
                    <a:lnTo>
                      <a:pt x="435" y="454"/>
                    </a:lnTo>
                    <a:lnTo>
                      <a:pt x="437" y="456"/>
                    </a:lnTo>
                    <a:lnTo>
                      <a:pt x="439" y="458"/>
                    </a:lnTo>
                    <a:lnTo>
                      <a:pt x="420" y="473"/>
                    </a:lnTo>
                    <a:lnTo>
                      <a:pt x="420" y="480"/>
                    </a:lnTo>
                    <a:lnTo>
                      <a:pt x="414" y="480"/>
                    </a:lnTo>
                    <a:lnTo>
                      <a:pt x="416" y="471"/>
                    </a:lnTo>
                    <a:lnTo>
                      <a:pt x="420" y="465"/>
                    </a:lnTo>
                    <a:close/>
                    <a:moveTo>
                      <a:pt x="338" y="394"/>
                    </a:moveTo>
                    <a:lnTo>
                      <a:pt x="345" y="408"/>
                    </a:lnTo>
                    <a:lnTo>
                      <a:pt x="337" y="409"/>
                    </a:lnTo>
                    <a:lnTo>
                      <a:pt x="330" y="398"/>
                    </a:lnTo>
                    <a:lnTo>
                      <a:pt x="322" y="394"/>
                    </a:lnTo>
                    <a:lnTo>
                      <a:pt x="315" y="386"/>
                    </a:lnTo>
                    <a:lnTo>
                      <a:pt x="317" y="382"/>
                    </a:lnTo>
                    <a:lnTo>
                      <a:pt x="326" y="386"/>
                    </a:lnTo>
                    <a:lnTo>
                      <a:pt x="338" y="394"/>
                    </a:lnTo>
                    <a:close/>
                    <a:moveTo>
                      <a:pt x="326" y="368"/>
                    </a:moveTo>
                    <a:lnTo>
                      <a:pt x="328" y="367"/>
                    </a:lnTo>
                    <a:lnTo>
                      <a:pt x="330" y="367"/>
                    </a:lnTo>
                    <a:lnTo>
                      <a:pt x="355" y="393"/>
                    </a:lnTo>
                    <a:lnTo>
                      <a:pt x="356" y="397"/>
                    </a:lnTo>
                    <a:lnTo>
                      <a:pt x="355" y="405"/>
                    </a:lnTo>
                    <a:lnTo>
                      <a:pt x="351" y="405"/>
                    </a:lnTo>
                    <a:lnTo>
                      <a:pt x="340" y="390"/>
                    </a:lnTo>
                    <a:lnTo>
                      <a:pt x="340" y="389"/>
                    </a:lnTo>
                    <a:lnTo>
                      <a:pt x="340" y="386"/>
                    </a:lnTo>
                    <a:lnTo>
                      <a:pt x="334" y="383"/>
                    </a:lnTo>
                    <a:lnTo>
                      <a:pt x="329" y="375"/>
                    </a:lnTo>
                    <a:lnTo>
                      <a:pt x="326" y="368"/>
                    </a:lnTo>
                    <a:close/>
                    <a:moveTo>
                      <a:pt x="371" y="401"/>
                    </a:moveTo>
                    <a:lnTo>
                      <a:pt x="375" y="401"/>
                    </a:lnTo>
                    <a:lnTo>
                      <a:pt x="389" y="413"/>
                    </a:lnTo>
                    <a:lnTo>
                      <a:pt x="390" y="423"/>
                    </a:lnTo>
                    <a:lnTo>
                      <a:pt x="389" y="442"/>
                    </a:lnTo>
                    <a:lnTo>
                      <a:pt x="382" y="442"/>
                    </a:lnTo>
                    <a:lnTo>
                      <a:pt x="379" y="439"/>
                    </a:lnTo>
                    <a:lnTo>
                      <a:pt x="376" y="439"/>
                    </a:lnTo>
                    <a:lnTo>
                      <a:pt x="368" y="428"/>
                    </a:lnTo>
                    <a:lnTo>
                      <a:pt x="368" y="424"/>
                    </a:lnTo>
                    <a:lnTo>
                      <a:pt x="367" y="423"/>
                    </a:lnTo>
                    <a:lnTo>
                      <a:pt x="368" y="413"/>
                    </a:lnTo>
                    <a:lnTo>
                      <a:pt x="371" y="413"/>
                    </a:lnTo>
                    <a:lnTo>
                      <a:pt x="371" y="401"/>
                    </a:lnTo>
                    <a:close/>
                    <a:moveTo>
                      <a:pt x="272" y="409"/>
                    </a:moveTo>
                    <a:lnTo>
                      <a:pt x="276" y="413"/>
                    </a:lnTo>
                    <a:lnTo>
                      <a:pt x="275" y="416"/>
                    </a:lnTo>
                    <a:lnTo>
                      <a:pt x="267" y="416"/>
                    </a:lnTo>
                    <a:lnTo>
                      <a:pt x="264" y="417"/>
                    </a:lnTo>
                    <a:lnTo>
                      <a:pt x="268" y="428"/>
                    </a:lnTo>
                    <a:lnTo>
                      <a:pt x="272" y="431"/>
                    </a:lnTo>
                    <a:lnTo>
                      <a:pt x="271" y="435"/>
                    </a:lnTo>
                    <a:lnTo>
                      <a:pt x="276" y="446"/>
                    </a:lnTo>
                    <a:lnTo>
                      <a:pt x="284" y="452"/>
                    </a:lnTo>
                    <a:lnTo>
                      <a:pt x="284" y="454"/>
                    </a:lnTo>
                    <a:lnTo>
                      <a:pt x="290" y="462"/>
                    </a:lnTo>
                    <a:lnTo>
                      <a:pt x="294" y="458"/>
                    </a:lnTo>
                    <a:lnTo>
                      <a:pt x="296" y="465"/>
                    </a:lnTo>
                    <a:lnTo>
                      <a:pt x="299" y="467"/>
                    </a:lnTo>
                    <a:lnTo>
                      <a:pt x="294" y="471"/>
                    </a:lnTo>
                    <a:lnTo>
                      <a:pt x="281" y="462"/>
                    </a:lnTo>
                    <a:lnTo>
                      <a:pt x="276" y="452"/>
                    </a:lnTo>
                    <a:lnTo>
                      <a:pt x="253" y="428"/>
                    </a:lnTo>
                    <a:lnTo>
                      <a:pt x="250" y="423"/>
                    </a:lnTo>
                    <a:lnTo>
                      <a:pt x="257" y="420"/>
                    </a:lnTo>
                    <a:lnTo>
                      <a:pt x="242" y="413"/>
                    </a:lnTo>
                    <a:lnTo>
                      <a:pt x="258" y="412"/>
                    </a:lnTo>
                    <a:lnTo>
                      <a:pt x="268" y="402"/>
                    </a:lnTo>
                    <a:lnTo>
                      <a:pt x="272" y="409"/>
                    </a:lnTo>
                    <a:close/>
                    <a:moveTo>
                      <a:pt x="231" y="352"/>
                    </a:moveTo>
                    <a:lnTo>
                      <a:pt x="241" y="352"/>
                    </a:lnTo>
                    <a:lnTo>
                      <a:pt x="244" y="356"/>
                    </a:lnTo>
                    <a:lnTo>
                      <a:pt x="249" y="353"/>
                    </a:lnTo>
                    <a:lnTo>
                      <a:pt x="257" y="359"/>
                    </a:lnTo>
                    <a:lnTo>
                      <a:pt x="275" y="352"/>
                    </a:lnTo>
                    <a:lnTo>
                      <a:pt x="265" y="386"/>
                    </a:lnTo>
                    <a:lnTo>
                      <a:pt x="267" y="394"/>
                    </a:lnTo>
                    <a:lnTo>
                      <a:pt x="263" y="405"/>
                    </a:lnTo>
                    <a:lnTo>
                      <a:pt x="257" y="405"/>
                    </a:lnTo>
                    <a:lnTo>
                      <a:pt x="245" y="409"/>
                    </a:lnTo>
                    <a:lnTo>
                      <a:pt x="235" y="398"/>
                    </a:lnTo>
                    <a:lnTo>
                      <a:pt x="235" y="397"/>
                    </a:lnTo>
                    <a:lnTo>
                      <a:pt x="242" y="394"/>
                    </a:lnTo>
                    <a:lnTo>
                      <a:pt x="231" y="390"/>
                    </a:lnTo>
                    <a:lnTo>
                      <a:pt x="226" y="383"/>
                    </a:lnTo>
                    <a:lnTo>
                      <a:pt x="229" y="382"/>
                    </a:lnTo>
                    <a:lnTo>
                      <a:pt x="222" y="371"/>
                    </a:lnTo>
                    <a:lnTo>
                      <a:pt x="223" y="356"/>
                    </a:lnTo>
                    <a:lnTo>
                      <a:pt x="223" y="348"/>
                    </a:lnTo>
                    <a:lnTo>
                      <a:pt x="231" y="352"/>
                    </a:lnTo>
                    <a:close/>
                    <a:moveTo>
                      <a:pt x="458" y="565"/>
                    </a:moveTo>
                    <a:lnTo>
                      <a:pt x="460" y="569"/>
                    </a:lnTo>
                    <a:lnTo>
                      <a:pt x="478" y="569"/>
                    </a:lnTo>
                    <a:lnTo>
                      <a:pt x="486" y="576"/>
                    </a:lnTo>
                    <a:lnTo>
                      <a:pt x="501" y="577"/>
                    </a:lnTo>
                    <a:lnTo>
                      <a:pt x="505" y="581"/>
                    </a:lnTo>
                    <a:lnTo>
                      <a:pt x="506" y="588"/>
                    </a:lnTo>
                    <a:lnTo>
                      <a:pt x="515" y="603"/>
                    </a:lnTo>
                    <a:lnTo>
                      <a:pt x="524" y="615"/>
                    </a:lnTo>
                    <a:lnTo>
                      <a:pt x="521" y="618"/>
                    </a:lnTo>
                    <a:lnTo>
                      <a:pt x="528" y="629"/>
                    </a:lnTo>
                    <a:lnTo>
                      <a:pt x="558" y="643"/>
                    </a:lnTo>
                    <a:lnTo>
                      <a:pt x="563" y="652"/>
                    </a:lnTo>
                    <a:lnTo>
                      <a:pt x="567" y="660"/>
                    </a:lnTo>
                    <a:lnTo>
                      <a:pt x="571" y="667"/>
                    </a:lnTo>
                    <a:lnTo>
                      <a:pt x="571" y="675"/>
                    </a:lnTo>
                    <a:lnTo>
                      <a:pt x="574" y="677"/>
                    </a:lnTo>
                    <a:lnTo>
                      <a:pt x="576" y="675"/>
                    </a:lnTo>
                    <a:lnTo>
                      <a:pt x="574" y="675"/>
                    </a:lnTo>
                    <a:lnTo>
                      <a:pt x="574" y="671"/>
                    </a:lnTo>
                    <a:lnTo>
                      <a:pt x="576" y="671"/>
                    </a:lnTo>
                    <a:lnTo>
                      <a:pt x="577" y="673"/>
                    </a:lnTo>
                    <a:lnTo>
                      <a:pt x="578" y="675"/>
                    </a:lnTo>
                    <a:lnTo>
                      <a:pt x="577" y="675"/>
                    </a:lnTo>
                    <a:lnTo>
                      <a:pt x="578" y="679"/>
                    </a:lnTo>
                    <a:lnTo>
                      <a:pt x="580" y="679"/>
                    </a:lnTo>
                    <a:lnTo>
                      <a:pt x="580" y="683"/>
                    </a:lnTo>
                    <a:lnTo>
                      <a:pt x="582" y="686"/>
                    </a:lnTo>
                    <a:lnTo>
                      <a:pt x="585" y="688"/>
                    </a:lnTo>
                    <a:lnTo>
                      <a:pt x="582" y="690"/>
                    </a:lnTo>
                    <a:lnTo>
                      <a:pt x="584" y="692"/>
                    </a:lnTo>
                    <a:lnTo>
                      <a:pt x="581" y="692"/>
                    </a:lnTo>
                    <a:lnTo>
                      <a:pt x="578" y="692"/>
                    </a:lnTo>
                    <a:lnTo>
                      <a:pt x="576" y="692"/>
                    </a:lnTo>
                    <a:lnTo>
                      <a:pt x="574" y="696"/>
                    </a:lnTo>
                    <a:lnTo>
                      <a:pt x="569" y="696"/>
                    </a:lnTo>
                    <a:lnTo>
                      <a:pt x="565" y="694"/>
                    </a:lnTo>
                    <a:lnTo>
                      <a:pt x="528" y="679"/>
                    </a:lnTo>
                    <a:lnTo>
                      <a:pt x="524" y="675"/>
                    </a:lnTo>
                    <a:lnTo>
                      <a:pt x="519" y="673"/>
                    </a:lnTo>
                    <a:lnTo>
                      <a:pt x="513" y="668"/>
                    </a:lnTo>
                    <a:lnTo>
                      <a:pt x="519" y="662"/>
                    </a:lnTo>
                    <a:lnTo>
                      <a:pt x="519" y="658"/>
                    </a:lnTo>
                    <a:lnTo>
                      <a:pt x="513" y="658"/>
                    </a:lnTo>
                    <a:lnTo>
                      <a:pt x="510" y="658"/>
                    </a:lnTo>
                    <a:lnTo>
                      <a:pt x="506" y="656"/>
                    </a:lnTo>
                    <a:lnTo>
                      <a:pt x="501" y="660"/>
                    </a:lnTo>
                    <a:lnTo>
                      <a:pt x="492" y="652"/>
                    </a:lnTo>
                    <a:lnTo>
                      <a:pt x="487" y="652"/>
                    </a:lnTo>
                    <a:lnTo>
                      <a:pt x="492" y="648"/>
                    </a:lnTo>
                    <a:lnTo>
                      <a:pt x="492" y="641"/>
                    </a:lnTo>
                    <a:lnTo>
                      <a:pt x="489" y="641"/>
                    </a:lnTo>
                    <a:lnTo>
                      <a:pt x="483" y="643"/>
                    </a:lnTo>
                    <a:lnTo>
                      <a:pt x="481" y="633"/>
                    </a:lnTo>
                    <a:lnTo>
                      <a:pt x="473" y="634"/>
                    </a:lnTo>
                    <a:lnTo>
                      <a:pt x="467" y="630"/>
                    </a:lnTo>
                    <a:lnTo>
                      <a:pt x="464" y="634"/>
                    </a:lnTo>
                    <a:lnTo>
                      <a:pt x="463" y="630"/>
                    </a:lnTo>
                    <a:lnTo>
                      <a:pt x="463" y="622"/>
                    </a:lnTo>
                    <a:lnTo>
                      <a:pt x="466" y="618"/>
                    </a:lnTo>
                    <a:lnTo>
                      <a:pt x="466" y="615"/>
                    </a:lnTo>
                    <a:lnTo>
                      <a:pt x="462" y="614"/>
                    </a:lnTo>
                    <a:lnTo>
                      <a:pt x="459" y="604"/>
                    </a:lnTo>
                    <a:lnTo>
                      <a:pt x="455" y="603"/>
                    </a:lnTo>
                    <a:lnTo>
                      <a:pt x="447" y="607"/>
                    </a:lnTo>
                    <a:lnTo>
                      <a:pt x="441" y="604"/>
                    </a:lnTo>
                    <a:lnTo>
                      <a:pt x="437" y="599"/>
                    </a:lnTo>
                    <a:lnTo>
                      <a:pt x="440" y="596"/>
                    </a:lnTo>
                    <a:lnTo>
                      <a:pt x="440" y="592"/>
                    </a:lnTo>
                    <a:lnTo>
                      <a:pt x="437" y="592"/>
                    </a:lnTo>
                    <a:lnTo>
                      <a:pt x="431" y="596"/>
                    </a:lnTo>
                    <a:lnTo>
                      <a:pt x="428" y="589"/>
                    </a:lnTo>
                    <a:lnTo>
                      <a:pt x="422" y="588"/>
                    </a:lnTo>
                    <a:lnTo>
                      <a:pt x="416" y="592"/>
                    </a:lnTo>
                    <a:lnTo>
                      <a:pt x="413" y="589"/>
                    </a:lnTo>
                    <a:lnTo>
                      <a:pt x="417" y="584"/>
                    </a:lnTo>
                    <a:lnTo>
                      <a:pt x="416" y="580"/>
                    </a:lnTo>
                    <a:lnTo>
                      <a:pt x="410" y="577"/>
                    </a:lnTo>
                    <a:lnTo>
                      <a:pt x="412" y="570"/>
                    </a:lnTo>
                    <a:lnTo>
                      <a:pt x="414" y="569"/>
                    </a:lnTo>
                    <a:lnTo>
                      <a:pt x="413" y="569"/>
                    </a:lnTo>
                    <a:lnTo>
                      <a:pt x="408" y="570"/>
                    </a:lnTo>
                    <a:lnTo>
                      <a:pt x="399" y="561"/>
                    </a:lnTo>
                    <a:lnTo>
                      <a:pt x="394" y="551"/>
                    </a:lnTo>
                    <a:lnTo>
                      <a:pt x="410" y="546"/>
                    </a:lnTo>
                    <a:lnTo>
                      <a:pt x="426" y="550"/>
                    </a:lnTo>
                    <a:lnTo>
                      <a:pt x="443" y="561"/>
                    </a:lnTo>
                    <a:lnTo>
                      <a:pt x="458" y="56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26" name="Freeform 310"/>
              <p:cNvSpPr>
                <a:spLocks/>
              </p:cNvSpPr>
              <p:nvPr/>
            </p:nvSpPr>
            <p:spPr bwMode="auto">
              <a:xfrm>
                <a:off x="969" y="1568"/>
                <a:ext cx="307" cy="219"/>
              </a:xfrm>
              <a:custGeom>
                <a:avLst/>
                <a:gdLst/>
                <a:ahLst/>
                <a:cxnLst>
                  <a:cxn ang="0">
                    <a:pos x="589" y="656"/>
                  </a:cxn>
                  <a:cxn ang="0">
                    <a:pos x="585" y="645"/>
                  </a:cxn>
                  <a:cxn ang="0">
                    <a:pos x="584" y="634"/>
                  </a:cxn>
                  <a:cxn ang="0">
                    <a:pos x="581" y="622"/>
                  </a:cxn>
                  <a:cxn ang="0">
                    <a:pos x="554" y="618"/>
                  </a:cxn>
                  <a:cxn ang="0">
                    <a:pos x="540" y="611"/>
                  </a:cxn>
                  <a:cxn ang="0">
                    <a:pos x="535" y="584"/>
                  </a:cxn>
                  <a:cxn ang="0">
                    <a:pos x="517" y="570"/>
                  </a:cxn>
                  <a:cxn ang="0">
                    <a:pos x="492" y="566"/>
                  </a:cxn>
                  <a:cxn ang="0">
                    <a:pos x="473" y="561"/>
                  </a:cxn>
                  <a:cxn ang="0">
                    <a:pos x="467" y="547"/>
                  </a:cxn>
                  <a:cxn ang="0">
                    <a:pos x="454" y="540"/>
                  </a:cxn>
                  <a:cxn ang="0">
                    <a:pos x="428" y="539"/>
                  </a:cxn>
                  <a:cxn ang="0">
                    <a:pos x="425" y="520"/>
                  </a:cxn>
                  <a:cxn ang="0">
                    <a:pos x="422" y="513"/>
                  </a:cxn>
                  <a:cxn ang="0">
                    <a:pos x="418" y="507"/>
                  </a:cxn>
                  <a:cxn ang="0">
                    <a:pos x="414" y="488"/>
                  </a:cxn>
                  <a:cxn ang="0">
                    <a:pos x="431" y="467"/>
                  </a:cxn>
                  <a:cxn ang="0">
                    <a:pos x="433" y="452"/>
                  </a:cxn>
                  <a:cxn ang="0">
                    <a:pos x="408" y="450"/>
                  </a:cxn>
                  <a:cxn ang="0">
                    <a:pos x="398" y="454"/>
                  </a:cxn>
                  <a:cxn ang="0">
                    <a:pos x="402" y="428"/>
                  </a:cxn>
                  <a:cxn ang="0">
                    <a:pos x="387" y="408"/>
                  </a:cxn>
                  <a:cxn ang="0">
                    <a:pos x="382" y="371"/>
                  </a:cxn>
                  <a:cxn ang="0">
                    <a:pos x="363" y="394"/>
                  </a:cxn>
                  <a:cxn ang="0">
                    <a:pos x="333" y="349"/>
                  </a:cxn>
                  <a:cxn ang="0">
                    <a:pos x="318" y="335"/>
                  </a:cxn>
                  <a:cxn ang="0">
                    <a:pos x="333" y="286"/>
                  </a:cxn>
                  <a:cxn ang="0">
                    <a:pos x="330" y="256"/>
                  </a:cxn>
                  <a:cxn ang="0">
                    <a:pos x="318" y="226"/>
                  </a:cxn>
                  <a:cxn ang="0">
                    <a:pos x="267" y="196"/>
                  </a:cxn>
                  <a:cxn ang="0">
                    <a:pos x="218" y="112"/>
                  </a:cxn>
                  <a:cxn ang="0">
                    <a:pos x="177" y="68"/>
                  </a:cxn>
                  <a:cxn ang="0">
                    <a:pos x="164" y="49"/>
                  </a:cxn>
                  <a:cxn ang="0">
                    <a:pos x="151" y="30"/>
                  </a:cxn>
                  <a:cxn ang="0">
                    <a:pos x="108" y="24"/>
                  </a:cxn>
                  <a:cxn ang="0">
                    <a:pos x="99" y="46"/>
                  </a:cxn>
                  <a:cxn ang="0">
                    <a:pos x="58" y="49"/>
                  </a:cxn>
                  <a:cxn ang="0">
                    <a:pos x="363" y="4"/>
                  </a:cxn>
                  <a:cxn ang="0">
                    <a:pos x="707" y="375"/>
                  </a:cxn>
                  <a:cxn ang="0">
                    <a:pos x="714" y="394"/>
                  </a:cxn>
                  <a:cxn ang="0">
                    <a:pos x="740" y="405"/>
                  </a:cxn>
                  <a:cxn ang="0">
                    <a:pos x="763" y="431"/>
                  </a:cxn>
                  <a:cxn ang="0">
                    <a:pos x="780" y="452"/>
                  </a:cxn>
                  <a:cxn ang="0">
                    <a:pos x="790" y="467"/>
                  </a:cxn>
                  <a:cxn ang="0">
                    <a:pos x="817" y="494"/>
                  </a:cxn>
                  <a:cxn ang="0">
                    <a:pos x="833" y="501"/>
                  </a:cxn>
                  <a:cxn ang="0">
                    <a:pos x="841" y="520"/>
                  </a:cxn>
                  <a:cxn ang="0">
                    <a:pos x="864" y="539"/>
                  </a:cxn>
                  <a:cxn ang="0">
                    <a:pos x="878" y="561"/>
                  </a:cxn>
                  <a:cxn ang="0">
                    <a:pos x="901" y="599"/>
                  </a:cxn>
                  <a:cxn ang="0">
                    <a:pos x="898" y="619"/>
                  </a:cxn>
                  <a:cxn ang="0">
                    <a:pos x="908" y="641"/>
                  </a:cxn>
                  <a:cxn ang="0">
                    <a:pos x="891" y="656"/>
                  </a:cxn>
                  <a:cxn ang="0">
                    <a:pos x="601" y="656"/>
                  </a:cxn>
                </a:cxnLst>
                <a:rect l="0" t="0" r="r" b="b"/>
                <a:pathLst>
                  <a:path w="921" h="656">
                    <a:moveTo>
                      <a:pt x="601" y="656"/>
                    </a:moveTo>
                    <a:lnTo>
                      <a:pt x="599" y="652"/>
                    </a:lnTo>
                    <a:lnTo>
                      <a:pt x="597" y="649"/>
                    </a:lnTo>
                    <a:lnTo>
                      <a:pt x="592" y="652"/>
                    </a:lnTo>
                    <a:lnTo>
                      <a:pt x="590" y="656"/>
                    </a:lnTo>
                    <a:lnTo>
                      <a:pt x="592" y="656"/>
                    </a:lnTo>
                    <a:lnTo>
                      <a:pt x="589" y="656"/>
                    </a:lnTo>
                    <a:lnTo>
                      <a:pt x="589" y="652"/>
                    </a:lnTo>
                    <a:lnTo>
                      <a:pt x="586" y="652"/>
                    </a:lnTo>
                    <a:lnTo>
                      <a:pt x="590" y="649"/>
                    </a:lnTo>
                    <a:lnTo>
                      <a:pt x="590" y="648"/>
                    </a:lnTo>
                    <a:lnTo>
                      <a:pt x="588" y="649"/>
                    </a:lnTo>
                    <a:lnTo>
                      <a:pt x="585" y="648"/>
                    </a:lnTo>
                    <a:lnTo>
                      <a:pt x="585" y="645"/>
                    </a:lnTo>
                    <a:lnTo>
                      <a:pt x="585" y="643"/>
                    </a:lnTo>
                    <a:lnTo>
                      <a:pt x="584" y="639"/>
                    </a:lnTo>
                    <a:lnTo>
                      <a:pt x="588" y="639"/>
                    </a:lnTo>
                    <a:lnTo>
                      <a:pt x="588" y="637"/>
                    </a:lnTo>
                    <a:lnTo>
                      <a:pt x="585" y="634"/>
                    </a:lnTo>
                    <a:lnTo>
                      <a:pt x="584" y="634"/>
                    </a:lnTo>
                    <a:lnTo>
                      <a:pt x="582" y="633"/>
                    </a:lnTo>
                    <a:lnTo>
                      <a:pt x="585" y="630"/>
                    </a:lnTo>
                    <a:lnTo>
                      <a:pt x="584" y="626"/>
                    </a:lnTo>
                    <a:lnTo>
                      <a:pt x="585" y="625"/>
                    </a:lnTo>
                    <a:lnTo>
                      <a:pt x="585" y="622"/>
                    </a:lnTo>
                    <a:lnTo>
                      <a:pt x="584" y="622"/>
                    </a:lnTo>
                    <a:lnTo>
                      <a:pt x="581" y="622"/>
                    </a:lnTo>
                    <a:lnTo>
                      <a:pt x="576" y="626"/>
                    </a:lnTo>
                    <a:lnTo>
                      <a:pt x="576" y="633"/>
                    </a:lnTo>
                    <a:lnTo>
                      <a:pt x="574" y="634"/>
                    </a:lnTo>
                    <a:lnTo>
                      <a:pt x="566" y="629"/>
                    </a:lnTo>
                    <a:lnTo>
                      <a:pt x="561" y="629"/>
                    </a:lnTo>
                    <a:lnTo>
                      <a:pt x="558" y="626"/>
                    </a:lnTo>
                    <a:lnTo>
                      <a:pt x="554" y="618"/>
                    </a:lnTo>
                    <a:lnTo>
                      <a:pt x="555" y="614"/>
                    </a:lnTo>
                    <a:lnTo>
                      <a:pt x="557" y="611"/>
                    </a:lnTo>
                    <a:lnTo>
                      <a:pt x="559" y="610"/>
                    </a:lnTo>
                    <a:lnTo>
                      <a:pt x="555" y="607"/>
                    </a:lnTo>
                    <a:lnTo>
                      <a:pt x="553" y="610"/>
                    </a:lnTo>
                    <a:lnTo>
                      <a:pt x="544" y="611"/>
                    </a:lnTo>
                    <a:lnTo>
                      <a:pt x="540" y="611"/>
                    </a:lnTo>
                    <a:lnTo>
                      <a:pt x="538" y="610"/>
                    </a:lnTo>
                    <a:lnTo>
                      <a:pt x="535" y="603"/>
                    </a:lnTo>
                    <a:lnTo>
                      <a:pt x="528" y="600"/>
                    </a:lnTo>
                    <a:lnTo>
                      <a:pt x="528" y="596"/>
                    </a:lnTo>
                    <a:lnTo>
                      <a:pt x="527" y="595"/>
                    </a:lnTo>
                    <a:lnTo>
                      <a:pt x="535" y="585"/>
                    </a:lnTo>
                    <a:lnTo>
                      <a:pt x="535" y="584"/>
                    </a:lnTo>
                    <a:lnTo>
                      <a:pt x="532" y="580"/>
                    </a:lnTo>
                    <a:lnTo>
                      <a:pt x="531" y="577"/>
                    </a:lnTo>
                    <a:lnTo>
                      <a:pt x="524" y="577"/>
                    </a:lnTo>
                    <a:lnTo>
                      <a:pt x="520" y="577"/>
                    </a:lnTo>
                    <a:lnTo>
                      <a:pt x="517" y="577"/>
                    </a:lnTo>
                    <a:lnTo>
                      <a:pt x="517" y="573"/>
                    </a:lnTo>
                    <a:lnTo>
                      <a:pt x="517" y="570"/>
                    </a:lnTo>
                    <a:lnTo>
                      <a:pt x="512" y="570"/>
                    </a:lnTo>
                    <a:lnTo>
                      <a:pt x="510" y="569"/>
                    </a:lnTo>
                    <a:lnTo>
                      <a:pt x="508" y="569"/>
                    </a:lnTo>
                    <a:lnTo>
                      <a:pt x="497" y="570"/>
                    </a:lnTo>
                    <a:lnTo>
                      <a:pt x="494" y="570"/>
                    </a:lnTo>
                    <a:lnTo>
                      <a:pt x="493" y="570"/>
                    </a:lnTo>
                    <a:lnTo>
                      <a:pt x="492" y="566"/>
                    </a:lnTo>
                    <a:lnTo>
                      <a:pt x="490" y="566"/>
                    </a:lnTo>
                    <a:lnTo>
                      <a:pt x="481" y="566"/>
                    </a:lnTo>
                    <a:lnTo>
                      <a:pt x="475" y="566"/>
                    </a:lnTo>
                    <a:lnTo>
                      <a:pt x="474" y="565"/>
                    </a:lnTo>
                    <a:lnTo>
                      <a:pt x="477" y="562"/>
                    </a:lnTo>
                    <a:lnTo>
                      <a:pt x="475" y="562"/>
                    </a:lnTo>
                    <a:lnTo>
                      <a:pt x="473" y="561"/>
                    </a:lnTo>
                    <a:lnTo>
                      <a:pt x="474" y="561"/>
                    </a:lnTo>
                    <a:lnTo>
                      <a:pt x="477" y="558"/>
                    </a:lnTo>
                    <a:lnTo>
                      <a:pt x="477" y="555"/>
                    </a:lnTo>
                    <a:lnTo>
                      <a:pt x="478" y="551"/>
                    </a:lnTo>
                    <a:lnTo>
                      <a:pt x="477" y="547"/>
                    </a:lnTo>
                    <a:lnTo>
                      <a:pt x="473" y="546"/>
                    </a:lnTo>
                    <a:lnTo>
                      <a:pt x="467" y="547"/>
                    </a:lnTo>
                    <a:lnTo>
                      <a:pt x="463" y="547"/>
                    </a:lnTo>
                    <a:lnTo>
                      <a:pt x="462" y="546"/>
                    </a:lnTo>
                    <a:lnTo>
                      <a:pt x="463" y="543"/>
                    </a:lnTo>
                    <a:lnTo>
                      <a:pt x="460" y="543"/>
                    </a:lnTo>
                    <a:lnTo>
                      <a:pt x="459" y="546"/>
                    </a:lnTo>
                    <a:lnTo>
                      <a:pt x="458" y="546"/>
                    </a:lnTo>
                    <a:lnTo>
                      <a:pt x="454" y="540"/>
                    </a:lnTo>
                    <a:lnTo>
                      <a:pt x="451" y="543"/>
                    </a:lnTo>
                    <a:lnTo>
                      <a:pt x="450" y="546"/>
                    </a:lnTo>
                    <a:lnTo>
                      <a:pt x="445" y="547"/>
                    </a:lnTo>
                    <a:lnTo>
                      <a:pt x="444" y="547"/>
                    </a:lnTo>
                    <a:lnTo>
                      <a:pt x="440" y="546"/>
                    </a:lnTo>
                    <a:lnTo>
                      <a:pt x="433" y="543"/>
                    </a:lnTo>
                    <a:lnTo>
                      <a:pt x="428" y="539"/>
                    </a:lnTo>
                    <a:lnTo>
                      <a:pt x="428" y="536"/>
                    </a:lnTo>
                    <a:lnTo>
                      <a:pt x="426" y="532"/>
                    </a:lnTo>
                    <a:lnTo>
                      <a:pt x="422" y="531"/>
                    </a:lnTo>
                    <a:lnTo>
                      <a:pt x="420" y="526"/>
                    </a:lnTo>
                    <a:lnTo>
                      <a:pt x="417" y="524"/>
                    </a:lnTo>
                    <a:lnTo>
                      <a:pt x="420" y="522"/>
                    </a:lnTo>
                    <a:lnTo>
                      <a:pt x="425" y="520"/>
                    </a:lnTo>
                    <a:lnTo>
                      <a:pt x="428" y="520"/>
                    </a:lnTo>
                    <a:lnTo>
                      <a:pt x="431" y="520"/>
                    </a:lnTo>
                    <a:lnTo>
                      <a:pt x="426" y="517"/>
                    </a:lnTo>
                    <a:lnTo>
                      <a:pt x="424" y="517"/>
                    </a:lnTo>
                    <a:lnTo>
                      <a:pt x="417" y="517"/>
                    </a:lnTo>
                    <a:lnTo>
                      <a:pt x="417" y="516"/>
                    </a:lnTo>
                    <a:lnTo>
                      <a:pt x="422" y="513"/>
                    </a:lnTo>
                    <a:lnTo>
                      <a:pt x="425" y="509"/>
                    </a:lnTo>
                    <a:lnTo>
                      <a:pt x="426" y="503"/>
                    </a:lnTo>
                    <a:lnTo>
                      <a:pt x="426" y="501"/>
                    </a:lnTo>
                    <a:lnTo>
                      <a:pt x="424" y="503"/>
                    </a:lnTo>
                    <a:lnTo>
                      <a:pt x="424" y="505"/>
                    </a:lnTo>
                    <a:lnTo>
                      <a:pt x="421" y="507"/>
                    </a:lnTo>
                    <a:lnTo>
                      <a:pt x="418" y="507"/>
                    </a:lnTo>
                    <a:lnTo>
                      <a:pt x="417" y="505"/>
                    </a:lnTo>
                    <a:lnTo>
                      <a:pt x="417" y="503"/>
                    </a:lnTo>
                    <a:lnTo>
                      <a:pt x="418" y="503"/>
                    </a:lnTo>
                    <a:lnTo>
                      <a:pt x="417" y="501"/>
                    </a:lnTo>
                    <a:lnTo>
                      <a:pt x="416" y="501"/>
                    </a:lnTo>
                    <a:lnTo>
                      <a:pt x="414" y="496"/>
                    </a:lnTo>
                    <a:lnTo>
                      <a:pt x="414" y="488"/>
                    </a:lnTo>
                    <a:lnTo>
                      <a:pt x="414" y="486"/>
                    </a:lnTo>
                    <a:lnTo>
                      <a:pt x="417" y="482"/>
                    </a:lnTo>
                    <a:lnTo>
                      <a:pt x="421" y="482"/>
                    </a:lnTo>
                    <a:lnTo>
                      <a:pt x="422" y="477"/>
                    </a:lnTo>
                    <a:lnTo>
                      <a:pt x="422" y="473"/>
                    </a:lnTo>
                    <a:lnTo>
                      <a:pt x="431" y="469"/>
                    </a:lnTo>
                    <a:lnTo>
                      <a:pt x="431" y="467"/>
                    </a:lnTo>
                    <a:lnTo>
                      <a:pt x="435" y="465"/>
                    </a:lnTo>
                    <a:lnTo>
                      <a:pt x="440" y="461"/>
                    </a:lnTo>
                    <a:lnTo>
                      <a:pt x="443" y="458"/>
                    </a:lnTo>
                    <a:lnTo>
                      <a:pt x="440" y="454"/>
                    </a:lnTo>
                    <a:lnTo>
                      <a:pt x="440" y="452"/>
                    </a:lnTo>
                    <a:lnTo>
                      <a:pt x="437" y="452"/>
                    </a:lnTo>
                    <a:lnTo>
                      <a:pt x="433" y="452"/>
                    </a:lnTo>
                    <a:lnTo>
                      <a:pt x="431" y="454"/>
                    </a:lnTo>
                    <a:lnTo>
                      <a:pt x="426" y="458"/>
                    </a:lnTo>
                    <a:lnTo>
                      <a:pt x="420" y="461"/>
                    </a:lnTo>
                    <a:lnTo>
                      <a:pt x="414" y="467"/>
                    </a:lnTo>
                    <a:lnTo>
                      <a:pt x="413" y="461"/>
                    </a:lnTo>
                    <a:lnTo>
                      <a:pt x="409" y="458"/>
                    </a:lnTo>
                    <a:lnTo>
                      <a:pt x="408" y="450"/>
                    </a:lnTo>
                    <a:lnTo>
                      <a:pt x="405" y="450"/>
                    </a:lnTo>
                    <a:lnTo>
                      <a:pt x="402" y="456"/>
                    </a:lnTo>
                    <a:lnTo>
                      <a:pt x="401" y="458"/>
                    </a:lnTo>
                    <a:lnTo>
                      <a:pt x="399" y="462"/>
                    </a:lnTo>
                    <a:lnTo>
                      <a:pt x="398" y="462"/>
                    </a:lnTo>
                    <a:lnTo>
                      <a:pt x="395" y="461"/>
                    </a:lnTo>
                    <a:lnTo>
                      <a:pt x="398" y="454"/>
                    </a:lnTo>
                    <a:lnTo>
                      <a:pt x="401" y="454"/>
                    </a:lnTo>
                    <a:lnTo>
                      <a:pt x="402" y="450"/>
                    </a:lnTo>
                    <a:lnTo>
                      <a:pt x="401" y="446"/>
                    </a:lnTo>
                    <a:lnTo>
                      <a:pt x="405" y="438"/>
                    </a:lnTo>
                    <a:lnTo>
                      <a:pt x="405" y="431"/>
                    </a:lnTo>
                    <a:lnTo>
                      <a:pt x="405" y="428"/>
                    </a:lnTo>
                    <a:lnTo>
                      <a:pt x="402" y="428"/>
                    </a:lnTo>
                    <a:lnTo>
                      <a:pt x="401" y="431"/>
                    </a:lnTo>
                    <a:lnTo>
                      <a:pt x="398" y="431"/>
                    </a:lnTo>
                    <a:lnTo>
                      <a:pt x="393" y="427"/>
                    </a:lnTo>
                    <a:lnTo>
                      <a:pt x="391" y="424"/>
                    </a:lnTo>
                    <a:lnTo>
                      <a:pt x="391" y="416"/>
                    </a:lnTo>
                    <a:lnTo>
                      <a:pt x="390" y="412"/>
                    </a:lnTo>
                    <a:lnTo>
                      <a:pt x="387" y="408"/>
                    </a:lnTo>
                    <a:lnTo>
                      <a:pt x="378" y="401"/>
                    </a:lnTo>
                    <a:lnTo>
                      <a:pt x="376" y="398"/>
                    </a:lnTo>
                    <a:lnTo>
                      <a:pt x="378" y="394"/>
                    </a:lnTo>
                    <a:lnTo>
                      <a:pt x="375" y="390"/>
                    </a:lnTo>
                    <a:lnTo>
                      <a:pt x="375" y="389"/>
                    </a:lnTo>
                    <a:lnTo>
                      <a:pt x="379" y="386"/>
                    </a:lnTo>
                    <a:lnTo>
                      <a:pt x="382" y="371"/>
                    </a:lnTo>
                    <a:lnTo>
                      <a:pt x="384" y="368"/>
                    </a:lnTo>
                    <a:lnTo>
                      <a:pt x="384" y="367"/>
                    </a:lnTo>
                    <a:lnTo>
                      <a:pt x="382" y="364"/>
                    </a:lnTo>
                    <a:lnTo>
                      <a:pt x="375" y="371"/>
                    </a:lnTo>
                    <a:lnTo>
                      <a:pt x="363" y="382"/>
                    </a:lnTo>
                    <a:lnTo>
                      <a:pt x="364" y="393"/>
                    </a:lnTo>
                    <a:lnTo>
                      <a:pt x="363" y="394"/>
                    </a:lnTo>
                    <a:lnTo>
                      <a:pt x="360" y="397"/>
                    </a:lnTo>
                    <a:lnTo>
                      <a:pt x="348" y="382"/>
                    </a:lnTo>
                    <a:lnTo>
                      <a:pt x="342" y="375"/>
                    </a:lnTo>
                    <a:lnTo>
                      <a:pt x="333" y="364"/>
                    </a:lnTo>
                    <a:lnTo>
                      <a:pt x="332" y="363"/>
                    </a:lnTo>
                    <a:lnTo>
                      <a:pt x="332" y="360"/>
                    </a:lnTo>
                    <a:lnTo>
                      <a:pt x="333" y="349"/>
                    </a:lnTo>
                    <a:lnTo>
                      <a:pt x="326" y="345"/>
                    </a:lnTo>
                    <a:lnTo>
                      <a:pt x="328" y="344"/>
                    </a:lnTo>
                    <a:lnTo>
                      <a:pt x="328" y="341"/>
                    </a:lnTo>
                    <a:lnTo>
                      <a:pt x="326" y="339"/>
                    </a:lnTo>
                    <a:lnTo>
                      <a:pt x="319" y="339"/>
                    </a:lnTo>
                    <a:lnTo>
                      <a:pt x="318" y="337"/>
                    </a:lnTo>
                    <a:lnTo>
                      <a:pt x="318" y="335"/>
                    </a:lnTo>
                    <a:lnTo>
                      <a:pt x="314" y="329"/>
                    </a:lnTo>
                    <a:lnTo>
                      <a:pt x="311" y="322"/>
                    </a:lnTo>
                    <a:lnTo>
                      <a:pt x="322" y="305"/>
                    </a:lnTo>
                    <a:lnTo>
                      <a:pt x="328" y="299"/>
                    </a:lnTo>
                    <a:lnTo>
                      <a:pt x="330" y="290"/>
                    </a:lnTo>
                    <a:lnTo>
                      <a:pt x="333" y="288"/>
                    </a:lnTo>
                    <a:lnTo>
                      <a:pt x="333" y="286"/>
                    </a:lnTo>
                    <a:lnTo>
                      <a:pt x="334" y="286"/>
                    </a:lnTo>
                    <a:lnTo>
                      <a:pt x="337" y="284"/>
                    </a:lnTo>
                    <a:lnTo>
                      <a:pt x="334" y="280"/>
                    </a:lnTo>
                    <a:lnTo>
                      <a:pt x="334" y="275"/>
                    </a:lnTo>
                    <a:lnTo>
                      <a:pt x="330" y="269"/>
                    </a:lnTo>
                    <a:lnTo>
                      <a:pt x="332" y="260"/>
                    </a:lnTo>
                    <a:lnTo>
                      <a:pt x="330" y="256"/>
                    </a:lnTo>
                    <a:lnTo>
                      <a:pt x="336" y="245"/>
                    </a:lnTo>
                    <a:lnTo>
                      <a:pt x="336" y="240"/>
                    </a:lnTo>
                    <a:lnTo>
                      <a:pt x="333" y="233"/>
                    </a:lnTo>
                    <a:lnTo>
                      <a:pt x="328" y="236"/>
                    </a:lnTo>
                    <a:lnTo>
                      <a:pt x="326" y="233"/>
                    </a:lnTo>
                    <a:lnTo>
                      <a:pt x="321" y="233"/>
                    </a:lnTo>
                    <a:lnTo>
                      <a:pt x="318" y="226"/>
                    </a:lnTo>
                    <a:lnTo>
                      <a:pt x="313" y="226"/>
                    </a:lnTo>
                    <a:lnTo>
                      <a:pt x="309" y="218"/>
                    </a:lnTo>
                    <a:lnTo>
                      <a:pt x="298" y="218"/>
                    </a:lnTo>
                    <a:lnTo>
                      <a:pt x="279" y="206"/>
                    </a:lnTo>
                    <a:lnTo>
                      <a:pt x="269" y="206"/>
                    </a:lnTo>
                    <a:lnTo>
                      <a:pt x="268" y="202"/>
                    </a:lnTo>
                    <a:lnTo>
                      <a:pt x="267" y="196"/>
                    </a:lnTo>
                    <a:lnTo>
                      <a:pt x="268" y="192"/>
                    </a:lnTo>
                    <a:lnTo>
                      <a:pt x="258" y="188"/>
                    </a:lnTo>
                    <a:lnTo>
                      <a:pt x="261" y="180"/>
                    </a:lnTo>
                    <a:lnTo>
                      <a:pt x="250" y="176"/>
                    </a:lnTo>
                    <a:lnTo>
                      <a:pt x="254" y="169"/>
                    </a:lnTo>
                    <a:lnTo>
                      <a:pt x="249" y="158"/>
                    </a:lnTo>
                    <a:lnTo>
                      <a:pt x="218" y="112"/>
                    </a:lnTo>
                    <a:lnTo>
                      <a:pt x="212" y="105"/>
                    </a:lnTo>
                    <a:lnTo>
                      <a:pt x="210" y="99"/>
                    </a:lnTo>
                    <a:lnTo>
                      <a:pt x="212" y="97"/>
                    </a:lnTo>
                    <a:lnTo>
                      <a:pt x="200" y="87"/>
                    </a:lnTo>
                    <a:lnTo>
                      <a:pt x="195" y="78"/>
                    </a:lnTo>
                    <a:lnTo>
                      <a:pt x="180" y="72"/>
                    </a:lnTo>
                    <a:lnTo>
                      <a:pt x="177" y="68"/>
                    </a:lnTo>
                    <a:lnTo>
                      <a:pt x="177" y="65"/>
                    </a:lnTo>
                    <a:lnTo>
                      <a:pt x="174" y="63"/>
                    </a:lnTo>
                    <a:lnTo>
                      <a:pt x="176" y="58"/>
                    </a:lnTo>
                    <a:lnTo>
                      <a:pt x="172" y="54"/>
                    </a:lnTo>
                    <a:lnTo>
                      <a:pt x="168" y="54"/>
                    </a:lnTo>
                    <a:lnTo>
                      <a:pt x="164" y="50"/>
                    </a:lnTo>
                    <a:lnTo>
                      <a:pt x="164" y="49"/>
                    </a:lnTo>
                    <a:lnTo>
                      <a:pt x="155" y="46"/>
                    </a:lnTo>
                    <a:lnTo>
                      <a:pt x="154" y="46"/>
                    </a:lnTo>
                    <a:lnTo>
                      <a:pt x="153" y="39"/>
                    </a:lnTo>
                    <a:lnTo>
                      <a:pt x="149" y="38"/>
                    </a:lnTo>
                    <a:lnTo>
                      <a:pt x="149" y="35"/>
                    </a:lnTo>
                    <a:lnTo>
                      <a:pt x="151" y="35"/>
                    </a:lnTo>
                    <a:lnTo>
                      <a:pt x="151" y="30"/>
                    </a:lnTo>
                    <a:lnTo>
                      <a:pt x="149" y="24"/>
                    </a:lnTo>
                    <a:lnTo>
                      <a:pt x="146" y="24"/>
                    </a:lnTo>
                    <a:lnTo>
                      <a:pt x="143" y="20"/>
                    </a:lnTo>
                    <a:lnTo>
                      <a:pt x="141" y="19"/>
                    </a:lnTo>
                    <a:lnTo>
                      <a:pt x="135" y="15"/>
                    </a:lnTo>
                    <a:lnTo>
                      <a:pt x="118" y="23"/>
                    </a:lnTo>
                    <a:lnTo>
                      <a:pt x="108" y="24"/>
                    </a:lnTo>
                    <a:lnTo>
                      <a:pt x="103" y="27"/>
                    </a:lnTo>
                    <a:lnTo>
                      <a:pt x="107" y="30"/>
                    </a:lnTo>
                    <a:lnTo>
                      <a:pt x="107" y="31"/>
                    </a:lnTo>
                    <a:lnTo>
                      <a:pt x="104" y="35"/>
                    </a:lnTo>
                    <a:lnTo>
                      <a:pt x="103" y="35"/>
                    </a:lnTo>
                    <a:lnTo>
                      <a:pt x="99" y="35"/>
                    </a:lnTo>
                    <a:lnTo>
                      <a:pt x="99" y="46"/>
                    </a:lnTo>
                    <a:lnTo>
                      <a:pt x="94" y="53"/>
                    </a:lnTo>
                    <a:lnTo>
                      <a:pt x="85" y="54"/>
                    </a:lnTo>
                    <a:lnTo>
                      <a:pt x="67" y="63"/>
                    </a:lnTo>
                    <a:lnTo>
                      <a:pt x="62" y="68"/>
                    </a:lnTo>
                    <a:lnTo>
                      <a:pt x="61" y="68"/>
                    </a:lnTo>
                    <a:lnTo>
                      <a:pt x="61" y="63"/>
                    </a:lnTo>
                    <a:lnTo>
                      <a:pt x="58" y="49"/>
                    </a:lnTo>
                    <a:lnTo>
                      <a:pt x="19" y="16"/>
                    </a:lnTo>
                    <a:lnTo>
                      <a:pt x="17" y="9"/>
                    </a:lnTo>
                    <a:lnTo>
                      <a:pt x="1" y="1"/>
                    </a:lnTo>
                    <a:lnTo>
                      <a:pt x="0" y="0"/>
                    </a:lnTo>
                    <a:lnTo>
                      <a:pt x="138" y="0"/>
                    </a:lnTo>
                    <a:lnTo>
                      <a:pt x="249" y="4"/>
                    </a:lnTo>
                    <a:lnTo>
                      <a:pt x="363" y="4"/>
                    </a:lnTo>
                    <a:lnTo>
                      <a:pt x="464" y="4"/>
                    </a:lnTo>
                    <a:lnTo>
                      <a:pt x="561" y="4"/>
                    </a:lnTo>
                    <a:lnTo>
                      <a:pt x="632" y="4"/>
                    </a:lnTo>
                    <a:lnTo>
                      <a:pt x="703" y="1"/>
                    </a:lnTo>
                    <a:lnTo>
                      <a:pt x="704" y="371"/>
                    </a:lnTo>
                    <a:lnTo>
                      <a:pt x="707" y="371"/>
                    </a:lnTo>
                    <a:lnTo>
                      <a:pt x="707" y="375"/>
                    </a:lnTo>
                    <a:lnTo>
                      <a:pt x="711" y="378"/>
                    </a:lnTo>
                    <a:lnTo>
                      <a:pt x="714" y="379"/>
                    </a:lnTo>
                    <a:lnTo>
                      <a:pt x="712" y="382"/>
                    </a:lnTo>
                    <a:lnTo>
                      <a:pt x="708" y="382"/>
                    </a:lnTo>
                    <a:lnTo>
                      <a:pt x="706" y="382"/>
                    </a:lnTo>
                    <a:lnTo>
                      <a:pt x="708" y="386"/>
                    </a:lnTo>
                    <a:lnTo>
                      <a:pt x="714" y="394"/>
                    </a:lnTo>
                    <a:lnTo>
                      <a:pt x="721" y="397"/>
                    </a:lnTo>
                    <a:lnTo>
                      <a:pt x="722" y="397"/>
                    </a:lnTo>
                    <a:lnTo>
                      <a:pt x="726" y="397"/>
                    </a:lnTo>
                    <a:lnTo>
                      <a:pt x="731" y="405"/>
                    </a:lnTo>
                    <a:lnTo>
                      <a:pt x="738" y="412"/>
                    </a:lnTo>
                    <a:lnTo>
                      <a:pt x="740" y="412"/>
                    </a:lnTo>
                    <a:lnTo>
                      <a:pt x="740" y="405"/>
                    </a:lnTo>
                    <a:lnTo>
                      <a:pt x="742" y="402"/>
                    </a:lnTo>
                    <a:lnTo>
                      <a:pt x="744" y="405"/>
                    </a:lnTo>
                    <a:lnTo>
                      <a:pt x="754" y="424"/>
                    </a:lnTo>
                    <a:lnTo>
                      <a:pt x="760" y="424"/>
                    </a:lnTo>
                    <a:lnTo>
                      <a:pt x="760" y="427"/>
                    </a:lnTo>
                    <a:lnTo>
                      <a:pt x="763" y="428"/>
                    </a:lnTo>
                    <a:lnTo>
                      <a:pt x="763" y="431"/>
                    </a:lnTo>
                    <a:lnTo>
                      <a:pt x="767" y="438"/>
                    </a:lnTo>
                    <a:lnTo>
                      <a:pt x="767" y="439"/>
                    </a:lnTo>
                    <a:lnTo>
                      <a:pt x="764" y="439"/>
                    </a:lnTo>
                    <a:lnTo>
                      <a:pt x="769" y="450"/>
                    </a:lnTo>
                    <a:lnTo>
                      <a:pt x="768" y="452"/>
                    </a:lnTo>
                    <a:lnTo>
                      <a:pt x="773" y="454"/>
                    </a:lnTo>
                    <a:lnTo>
                      <a:pt x="780" y="452"/>
                    </a:lnTo>
                    <a:lnTo>
                      <a:pt x="784" y="452"/>
                    </a:lnTo>
                    <a:lnTo>
                      <a:pt x="787" y="454"/>
                    </a:lnTo>
                    <a:lnTo>
                      <a:pt x="787" y="456"/>
                    </a:lnTo>
                    <a:lnTo>
                      <a:pt x="784" y="461"/>
                    </a:lnTo>
                    <a:lnTo>
                      <a:pt x="784" y="462"/>
                    </a:lnTo>
                    <a:lnTo>
                      <a:pt x="784" y="465"/>
                    </a:lnTo>
                    <a:lnTo>
                      <a:pt x="790" y="467"/>
                    </a:lnTo>
                    <a:lnTo>
                      <a:pt x="791" y="469"/>
                    </a:lnTo>
                    <a:lnTo>
                      <a:pt x="794" y="469"/>
                    </a:lnTo>
                    <a:lnTo>
                      <a:pt x="802" y="469"/>
                    </a:lnTo>
                    <a:lnTo>
                      <a:pt x="805" y="475"/>
                    </a:lnTo>
                    <a:lnTo>
                      <a:pt x="807" y="480"/>
                    </a:lnTo>
                    <a:lnTo>
                      <a:pt x="814" y="486"/>
                    </a:lnTo>
                    <a:lnTo>
                      <a:pt x="817" y="494"/>
                    </a:lnTo>
                    <a:lnTo>
                      <a:pt x="821" y="494"/>
                    </a:lnTo>
                    <a:lnTo>
                      <a:pt x="821" y="492"/>
                    </a:lnTo>
                    <a:lnTo>
                      <a:pt x="824" y="490"/>
                    </a:lnTo>
                    <a:lnTo>
                      <a:pt x="826" y="490"/>
                    </a:lnTo>
                    <a:lnTo>
                      <a:pt x="829" y="494"/>
                    </a:lnTo>
                    <a:lnTo>
                      <a:pt x="830" y="498"/>
                    </a:lnTo>
                    <a:lnTo>
                      <a:pt x="833" y="501"/>
                    </a:lnTo>
                    <a:lnTo>
                      <a:pt x="834" y="503"/>
                    </a:lnTo>
                    <a:lnTo>
                      <a:pt x="836" y="505"/>
                    </a:lnTo>
                    <a:lnTo>
                      <a:pt x="837" y="509"/>
                    </a:lnTo>
                    <a:lnTo>
                      <a:pt x="840" y="509"/>
                    </a:lnTo>
                    <a:lnTo>
                      <a:pt x="841" y="513"/>
                    </a:lnTo>
                    <a:lnTo>
                      <a:pt x="840" y="513"/>
                    </a:lnTo>
                    <a:lnTo>
                      <a:pt x="841" y="520"/>
                    </a:lnTo>
                    <a:lnTo>
                      <a:pt x="847" y="520"/>
                    </a:lnTo>
                    <a:lnTo>
                      <a:pt x="847" y="522"/>
                    </a:lnTo>
                    <a:lnTo>
                      <a:pt x="851" y="524"/>
                    </a:lnTo>
                    <a:lnTo>
                      <a:pt x="849" y="528"/>
                    </a:lnTo>
                    <a:lnTo>
                      <a:pt x="853" y="531"/>
                    </a:lnTo>
                    <a:lnTo>
                      <a:pt x="861" y="535"/>
                    </a:lnTo>
                    <a:lnTo>
                      <a:pt x="864" y="539"/>
                    </a:lnTo>
                    <a:lnTo>
                      <a:pt x="867" y="543"/>
                    </a:lnTo>
                    <a:lnTo>
                      <a:pt x="864" y="546"/>
                    </a:lnTo>
                    <a:lnTo>
                      <a:pt x="867" y="547"/>
                    </a:lnTo>
                    <a:lnTo>
                      <a:pt x="872" y="554"/>
                    </a:lnTo>
                    <a:lnTo>
                      <a:pt x="874" y="554"/>
                    </a:lnTo>
                    <a:lnTo>
                      <a:pt x="876" y="554"/>
                    </a:lnTo>
                    <a:lnTo>
                      <a:pt x="878" y="561"/>
                    </a:lnTo>
                    <a:lnTo>
                      <a:pt x="880" y="562"/>
                    </a:lnTo>
                    <a:lnTo>
                      <a:pt x="883" y="562"/>
                    </a:lnTo>
                    <a:lnTo>
                      <a:pt x="886" y="561"/>
                    </a:lnTo>
                    <a:lnTo>
                      <a:pt x="889" y="562"/>
                    </a:lnTo>
                    <a:lnTo>
                      <a:pt x="893" y="573"/>
                    </a:lnTo>
                    <a:lnTo>
                      <a:pt x="895" y="576"/>
                    </a:lnTo>
                    <a:lnTo>
                      <a:pt x="901" y="599"/>
                    </a:lnTo>
                    <a:lnTo>
                      <a:pt x="899" y="600"/>
                    </a:lnTo>
                    <a:lnTo>
                      <a:pt x="899" y="604"/>
                    </a:lnTo>
                    <a:lnTo>
                      <a:pt x="901" y="604"/>
                    </a:lnTo>
                    <a:lnTo>
                      <a:pt x="901" y="614"/>
                    </a:lnTo>
                    <a:lnTo>
                      <a:pt x="899" y="615"/>
                    </a:lnTo>
                    <a:lnTo>
                      <a:pt x="901" y="615"/>
                    </a:lnTo>
                    <a:lnTo>
                      <a:pt x="898" y="619"/>
                    </a:lnTo>
                    <a:lnTo>
                      <a:pt x="898" y="622"/>
                    </a:lnTo>
                    <a:lnTo>
                      <a:pt x="901" y="625"/>
                    </a:lnTo>
                    <a:lnTo>
                      <a:pt x="903" y="625"/>
                    </a:lnTo>
                    <a:lnTo>
                      <a:pt x="902" y="629"/>
                    </a:lnTo>
                    <a:lnTo>
                      <a:pt x="903" y="633"/>
                    </a:lnTo>
                    <a:lnTo>
                      <a:pt x="908" y="637"/>
                    </a:lnTo>
                    <a:lnTo>
                      <a:pt x="908" y="641"/>
                    </a:lnTo>
                    <a:lnTo>
                      <a:pt x="910" y="641"/>
                    </a:lnTo>
                    <a:lnTo>
                      <a:pt x="910" y="643"/>
                    </a:lnTo>
                    <a:lnTo>
                      <a:pt x="918" y="645"/>
                    </a:lnTo>
                    <a:lnTo>
                      <a:pt x="921" y="656"/>
                    </a:lnTo>
                    <a:lnTo>
                      <a:pt x="898" y="656"/>
                    </a:lnTo>
                    <a:lnTo>
                      <a:pt x="895" y="656"/>
                    </a:lnTo>
                    <a:lnTo>
                      <a:pt x="891" y="656"/>
                    </a:lnTo>
                    <a:lnTo>
                      <a:pt x="848" y="656"/>
                    </a:lnTo>
                    <a:lnTo>
                      <a:pt x="813" y="656"/>
                    </a:lnTo>
                    <a:lnTo>
                      <a:pt x="798" y="656"/>
                    </a:lnTo>
                    <a:lnTo>
                      <a:pt x="769" y="656"/>
                    </a:lnTo>
                    <a:lnTo>
                      <a:pt x="746" y="656"/>
                    </a:lnTo>
                    <a:lnTo>
                      <a:pt x="672" y="656"/>
                    </a:lnTo>
                    <a:lnTo>
                      <a:pt x="601" y="656"/>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924" name="Group 108"/>
            <p:cNvGrpSpPr>
              <a:grpSpLocks/>
            </p:cNvGrpSpPr>
            <p:nvPr/>
          </p:nvGrpSpPr>
          <p:grpSpPr bwMode="auto">
            <a:xfrm>
              <a:off x="4328" y="12"/>
              <a:ext cx="6264" cy="2841"/>
              <a:chOff x="488" y="1345"/>
              <a:chExt cx="4252" cy="2515"/>
            </a:xfrm>
          </p:grpSpPr>
          <p:sp>
            <p:nvSpPr>
              <p:cNvPr id="35124" name="Freeform 308"/>
              <p:cNvSpPr>
                <a:spLocks/>
              </p:cNvSpPr>
              <p:nvPr/>
            </p:nvSpPr>
            <p:spPr bwMode="auto">
              <a:xfrm>
                <a:off x="1160" y="1788"/>
                <a:ext cx="2" cy="4"/>
              </a:xfrm>
              <a:custGeom>
                <a:avLst/>
                <a:gdLst/>
                <a:ahLst/>
                <a:cxnLst>
                  <a:cxn ang="0">
                    <a:pos x="6" y="11"/>
                  </a:cxn>
                  <a:cxn ang="0">
                    <a:pos x="5" y="11"/>
                  </a:cxn>
                  <a:cxn ang="0">
                    <a:pos x="3" y="8"/>
                  </a:cxn>
                  <a:cxn ang="0">
                    <a:pos x="0" y="0"/>
                  </a:cxn>
                  <a:cxn ang="0">
                    <a:pos x="5" y="2"/>
                  </a:cxn>
                  <a:cxn ang="0">
                    <a:pos x="6" y="11"/>
                  </a:cxn>
                </a:cxnLst>
                <a:rect l="0" t="0" r="r" b="b"/>
                <a:pathLst>
                  <a:path w="6" h="11">
                    <a:moveTo>
                      <a:pt x="6" y="11"/>
                    </a:moveTo>
                    <a:lnTo>
                      <a:pt x="5" y="11"/>
                    </a:lnTo>
                    <a:lnTo>
                      <a:pt x="3" y="8"/>
                    </a:lnTo>
                    <a:lnTo>
                      <a:pt x="0" y="0"/>
                    </a:lnTo>
                    <a:lnTo>
                      <a:pt x="5" y="2"/>
                    </a:lnTo>
                    <a:lnTo>
                      <a:pt x="6" y="11"/>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23" name="Freeform 307"/>
              <p:cNvSpPr>
                <a:spLocks/>
              </p:cNvSpPr>
              <p:nvPr/>
            </p:nvSpPr>
            <p:spPr bwMode="auto">
              <a:xfrm>
                <a:off x="1100" y="1712"/>
                <a:ext cx="2" cy="6"/>
              </a:xfrm>
              <a:custGeom>
                <a:avLst/>
                <a:gdLst/>
                <a:ahLst/>
                <a:cxnLst>
                  <a:cxn ang="0">
                    <a:pos x="0" y="3"/>
                  </a:cxn>
                  <a:cxn ang="0">
                    <a:pos x="2" y="0"/>
                  </a:cxn>
                  <a:cxn ang="0">
                    <a:pos x="5" y="3"/>
                  </a:cxn>
                  <a:cxn ang="0">
                    <a:pos x="6" y="15"/>
                  </a:cxn>
                  <a:cxn ang="0">
                    <a:pos x="4" y="18"/>
                  </a:cxn>
                  <a:cxn ang="0">
                    <a:pos x="1" y="18"/>
                  </a:cxn>
                  <a:cxn ang="0">
                    <a:pos x="0" y="11"/>
                  </a:cxn>
                  <a:cxn ang="0">
                    <a:pos x="0" y="3"/>
                  </a:cxn>
                </a:cxnLst>
                <a:rect l="0" t="0" r="r" b="b"/>
                <a:pathLst>
                  <a:path w="6" h="18">
                    <a:moveTo>
                      <a:pt x="0" y="3"/>
                    </a:moveTo>
                    <a:lnTo>
                      <a:pt x="2" y="0"/>
                    </a:lnTo>
                    <a:lnTo>
                      <a:pt x="5" y="3"/>
                    </a:lnTo>
                    <a:lnTo>
                      <a:pt x="6" y="15"/>
                    </a:lnTo>
                    <a:lnTo>
                      <a:pt x="4" y="18"/>
                    </a:lnTo>
                    <a:lnTo>
                      <a:pt x="1" y="18"/>
                    </a:lnTo>
                    <a:lnTo>
                      <a:pt x="0" y="11"/>
                    </a:lnTo>
                    <a:lnTo>
                      <a:pt x="0" y="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22" name="Freeform 306"/>
              <p:cNvSpPr>
                <a:spLocks/>
              </p:cNvSpPr>
              <p:nvPr/>
            </p:nvSpPr>
            <p:spPr bwMode="auto">
              <a:xfrm>
                <a:off x="1142" y="1761"/>
                <a:ext cx="3" cy="6"/>
              </a:xfrm>
              <a:custGeom>
                <a:avLst/>
                <a:gdLst/>
                <a:ahLst/>
                <a:cxnLst>
                  <a:cxn ang="0">
                    <a:pos x="2" y="1"/>
                  </a:cxn>
                  <a:cxn ang="0">
                    <a:pos x="6" y="0"/>
                  </a:cxn>
                  <a:cxn ang="0">
                    <a:pos x="9" y="4"/>
                  </a:cxn>
                  <a:cxn ang="0">
                    <a:pos x="9" y="5"/>
                  </a:cxn>
                  <a:cxn ang="0">
                    <a:pos x="9" y="8"/>
                  </a:cxn>
                  <a:cxn ang="0">
                    <a:pos x="5" y="9"/>
                  </a:cxn>
                  <a:cxn ang="0">
                    <a:pos x="5" y="15"/>
                  </a:cxn>
                  <a:cxn ang="0">
                    <a:pos x="2" y="16"/>
                  </a:cxn>
                  <a:cxn ang="0">
                    <a:pos x="0" y="9"/>
                  </a:cxn>
                  <a:cxn ang="0">
                    <a:pos x="2" y="1"/>
                  </a:cxn>
                </a:cxnLst>
                <a:rect l="0" t="0" r="r" b="b"/>
                <a:pathLst>
                  <a:path w="9" h="16">
                    <a:moveTo>
                      <a:pt x="2" y="1"/>
                    </a:moveTo>
                    <a:lnTo>
                      <a:pt x="6" y="0"/>
                    </a:lnTo>
                    <a:lnTo>
                      <a:pt x="9" y="4"/>
                    </a:lnTo>
                    <a:lnTo>
                      <a:pt x="9" y="5"/>
                    </a:lnTo>
                    <a:lnTo>
                      <a:pt x="9" y="8"/>
                    </a:lnTo>
                    <a:lnTo>
                      <a:pt x="5" y="9"/>
                    </a:lnTo>
                    <a:lnTo>
                      <a:pt x="5" y="15"/>
                    </a:lnTo>
                    <a:lnTo>
                      <a:pt x="2" y="16"/>
                    </a:lnTo>
                    <a:lnTo>
                      <a:pt x="0" y="9"/>
                    </a:lnTo>
                    <a:lnTo>
                      <a:pt x="2" y="1"/>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21" name="Freeform 305"/>
              <p:cNvSpPr>
                <a:spLocks/>
              </p:cNvSpPr>
              <p:nvPr/>
            </p:nvSpPr>
            <p:spPr bwMode="auto">
              <a:xfrm>
                <a:off x="1123" y="1751"/>
                <a:ext cx="5" cy="3"/>
              </a:xfrm>
              <a:custGeom>
                <a:avLst/>
                <a:gdLst/>
                <a:ahLst/>
                <a:cxnLst>
                  <a:cxn ang="0">
                    <a:pos x="11" y="0"/>
                  </a:cxn>
                  <a:cxn ang="0">
                    <a:pos x="14" y="0"/>
                  </a:cxn>
                  <a:cxn ang="0">
                    <a:pos x="15" y="1"/>
                  </a:cxn>
                  <a:cxn ang="0">
                    <a:pos x="14" y="8"/>
                  </a:cxn>
                  <a:cxn ang="0">
                    <a:pos x="11" y="8"/>
                  </a:cxn>
                  <a:cxn ang="0">
                    <a:pos x="2" y="8"/>
                  </a:cxn>
                  <a:cxn ang="0">
                    <a:pos x="0" y="4"/>
                  </a:cxn>
                  <a:cxn ang="0">
                    <a:pos x="4" y="1"/>
                  </a:cxn>
                  <a:cxn ang="0">
                    <a:pos x="11" y="0"/>
                  </a:cxn>
                </a:cxnLst>
                <a:rect l="0" t="0" r="r" b="b"/>
                <a:pathLst>
                  <a:path w="15" h="8">
                    <a:moveTo>
                      <a:pt x="11" y="0"/>
                    </a:moveTo>
                    <a:lnTo>
                      <a:pt x="14" y="0"/>
                    </a:lnTo>
                    <a:lnTo>
                      <a:pt x="15" y="1"/>
                    </a:lnTo>
                    <a:lnTo>
                      <a:pt x="14" y="8"/>
                    </a:lnTo>
                    <a:lnTo>
                      <a:pt x="11" y="8"/>
                    </a:lnTo>
                    <a:lnTo>
                      <a:pt x="2" y="8"/>
                    </a:lnTo>
                    <a:lnTo>
                      <a:pt x="0" y="4"/>
                    </a:lnTo>
                    <a:lnTo>
                      <a:pt x="4" y="1"/>
                    </a:lnTo>
                    <a:lnTo>
                      <a:pt x="11"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20" name="Freeform 304"/>
              <p:cNvSpPr>
                <a:spLocks/>
              </p:cNvSpPr>
              <p:nvPr/>
            </p:nvSpPr>
            <p:spPr bwMode="auto">
              <a:xfrm>
                <a:off x="1138" y="1760"/>
                <a:ext cx="3" cy="7"/>
              </a:xfrm>
              <a:custGeom>
                <a:avLst/>
                <a:gdLst/>
                <a:ahLst/>
                <a:cxnLst>
                  <a:cxn ang="0">
                    <a:pos x="4" y="0"/>
                  </a:cxn>
                  <a:cxn ang="0">
                    <a:pos x="9" y="7"/>
                  </a:cxn>
                  <a:cxn ang="0">
                    <a:pos x="9" y="18"/>
                  </a:cxn>
                  <a:cxn ang="0">
                    <a:pos x="9" y="19"/>
                  </a:cxn>
                  <a:cxn ang="0">
                    <a:pos x="2" y="11"/>
                  </a:cxn>
                  <a:cxn ang="0">
                    <a:pos x="0" y="4"/>
                  </a:cxn>
                  <a:cxn ang="0">
                    <a:pos x="4" y="0"/>
                  </a:cxn>
                </a:cxnLst>
                <a:rect l="0" t="0" r="r" b="b"/>
                <a:pathLst>
                  <a:path w="9" h="19">
                    <a:moveTo>
                      <a:pt x="4" y="0"/>
                    </a:moveTo>
                    <a:lnTo>
                      <a:pt x="9" y="7"/>
                    </a:lnTo>
                    <a:lnTo>
                      <a:pt x="9" y="18"/>
                    </a:lnTo>
                    <a:lnTo>
                      <a:pt x="9" y="19"/>
                    </a:lnTo>
                    <a:lnTo>
                      <a:pt x="2" y="11"/>
                    </a:lnTo>
                    <a:lnTo>
                      <a:pt x="0" y="4"/>
                    </a:lnTo>
                    <a:lnTo>
                      <a:pt x="4"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19" name="Freeform 303"/>
              <p:cNvSpPr>
                <a:spLocks/>
              </p:cNvSpPr>
              <p:nvPr/>
            </p:nvSpPr>
            <p:spPr bwMode="auto">
              <a:xfrm>
                <a:off x="1147" y="1771"/>
                <a:ext cx="6" cy="6"/>
              </a:xfrm>
              <a:custGeom>
                <a:avLst/>
                <a:gdLst/>
                <a:ahLst/>
                <a:cxnLst>
                  <a:cxn ang="0">
                    <a:pos x="7" y="5"/>
                  </a:cxn>
                  <a:cxn ang="0">
                    <a:pos x="0" y="1"/>
                  </a:cxn>
                  <a:cxn ang="0">
                    <a:pos x="0" y="0"/>
                  </a:cxn>
                  <a:cxn ang="0">
                    <a:pos x="2" y="0"/>
                  </a:cxn>
                  <a:cxn ang="0">
                    <a:pos x="3" y="1"/>
                  </a:cxn>
                  <a:cxn ang="0">
                    <a:pos x="12" y="4"/>
                  </a:cxn>
                  <a:cxn ang="0">
                    <a:pos x="14" y="8"/>
                  </a:cxn>
                  <a:cxn ang="0">
                    <a:pos x="19" y="12"/>
                  </a:cxn>
                  <a:cxn ang="0">
                    <a:pos x="19" y="16"/>
                  </a:cxn>
                  <a:cxn ang="0">
                    <a:pos x="8" y="9"/>
                  </a:cxn>
                  <a:cxn ang="0">
                    <a:pos x="7" y="5"/>
                  </a:cxn>
                </a:cxnLst>
                <a:rect l="0" t="0" r="r" b="b"/>
                <a:pathLst>
                  <a:path w="19" h="16">
                    <a:moveTo>
                      <a:pt x="7" y="5"/>
                    </a:moveTo>
                    <a:lnTo>
                      <a:pt x="0" y="1"/>
                    </a:lnTo>
                    <a:lnTo>
                      <a:pt x="0" y="0"/>
                    </a:lnTo>
                    <a:lnTo>
                      <a:pt x="2" y="0"/>
                    </a:lnTo>
                    <a:lnTo>
                      <a:pt x="3" y="1"/>
                    </a:lnTo>
                    <a:lnTo>
                      <a:pt x="12" y="4"/>
                    </a:lnTo>
                    <a:lnTo>
                      <a:pt x="14" y="8"/>
                    </a:lnTo>
                    <a:lnTo>
                      <a:pt x="19" y="12"/>
                    </a:lnTo>
                    <a:lnTo>
                      <a:pt x="19" y="16"/>
                    </a:lnTo>
                    <a:lnTo>
                      <a:pt x="8" y="9"/>
                    </a:lnTo>
                    <a:lnTo>
                      <a:pt x="7" y="5"/>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18" name="Freeform 302"/>
              <p:cNvSpPr>
                <a:spLocks/>
              </p:cNvSpPr>
              <p:nvPr/>
            </p:nvSpPr>
            <p:spPr bwMode="auto">
              <a:xfrm>
                <a:off x="1103" y="1726"/>
                <a:ext cx="4" cy="5"/>
              </a:xfrm>
              <a:custGeom>
                <a:avLst/>
                <a:gdLst/>
                <a:ahLst/>
                <a:cxnLst>
                  <a:cxn ang="0">
                    <a:pos x="11" y="2"/>
                  </a:cxn>
                  <a:cxn ang="0">
                    <a:pos x="11" y="11"/>
                  </a:cxn>
                  <a:cxn ang="0">
                    <a:pos x="7" y="17"/>
                  </a:cxn>
                  <a:cxn ang="0">
                    <a:pos x="4" y="17"/>
                  </a:cxn>
                  <a:cxn ang="0">
                    <a:pos x="4" y="13"/>
                  </a:cxn>
                  <a:cxn ang="0">
                    <a:pos x="1" y="13"/>
                  </a:cxn>
                  <a:cxn ang="0">
                    <a:pos x="0" y="11"/>
                  </a:cxn>
                  <a:cxn ang="0">
                    <a:pos x="4" y="2"/>
                  </a:cxn>
                  <a:cxn ang="0">
                    <a:pos x="9" y="0"/>
                  </a:cxn>
                  <a:cxn ang="0">
                    <a:pos x="11" y="2"/>
                  </a:cxn>
                </a:cxnLst>
                <a:rect l="0" t="0" r="r" b="b"/>
                <a:pathLst>
                  <a:path w="11" h="17">
                    <a:moveTo>
                      <a:pt x="11" y="2"/>
                    </a:moveTo>
                    <a:lnTo>
                      <a:pt x="11" y="11"/>
                    </a:lnTo>
                    <a:lnTo>
                      <a:pt x="7" y="17"/>
                    </a:lnTo>
                    <a:lnTo>
                      <a:pt x="4" y="17"/>
                    </a:lnTo>
                    <a:lnTo>
                      <a:pt x="4" y="13"/>
                    </a:lnTo>
                    <a:lnTo>
                      <a:pt x="1" y="13"/>
                    </a:lnTo>
                    <a:lnTo>
                      <a:pt x="0" y="11"/>
                    </a:lnTo>
                    <a:lnTo>
                      <a:pt x="4" y="2"/>
                    </a:lnTo>
                    <a:lnTo>
                      <a:pt x="9" y="0"/>
                    </a:lnTo>
                    <a:lnTo>
                      <a:pt x="11" y="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17" name="Freeform 301"/>
              <p:cNvSpPr>
                <a:spLocks/>
              </p:cNvSpPr>
              <p:nvPr/>
            </p:nvSpPr>
            <p:spPr bwMode="auto">
              <a:xfrm>
                <a:off x="1104" y="1733"/>
                <a:ext cx="3" cy="6"/>
              </a:xfrm>
              <a:custGeom>
                <a:avLst/>
                <a:gdLst/>
                <a:ahLst/>
                <a:cxnLst>
                  <a:cxn ang="0">
                    <a:pos x="5" y="0"/>
                  </a:cxn>
                  <a:cxn ang="0">
                    <a:pos x="7" y="0"/>
                  </a:cxn>
                  <a:cxn ang="0">
                    <a:pos x="11" y="9"/>
                  </a:cxn>
                  <a:cxn ang="0">
                    <a:pos x="11" y="17"/>
                  </a:cxn>
                  <a:cxn ang="0">
                    <a:pos x="10" y="19"/>
                  </a:cxn>
                  <a:cxn ang="0">
                    <a:pos x="5" y="17"/>
                  </a:cxn>
                  <a:cxn ang="0">
                    <a:pos x="0" y="4"/>
                  </a:cxn>
                  <a:cxn ang="0">
                    <a:pos x="5" y="0"/>
                  </a:cxn>
                </a:cxnLst>
                <a:rect l="0" t="0" r="r" b="b"/>
                <a:pathLst>
                  <a:path w="11" h="19">
                    <a:moveTo>
                      <a:pt x="5" y="0"/>
                    </a:moveTo>
                    <a:lnTo>
                      <a:pt x="7" y="0"/>
                    </a:lnTo>
                    <a:lnTo>
                      <a:pt x="11" y="9"/>
                    </a:lnTo>
                    <a:lnTo>
                      <a:pt x="11" y="17"/>
                    </a:lnTo>
                    <a:lnTo>
                      <a:pt x="10" y="19"/>
                    </a:lnTo>
                    <a:lnTo>
                      <a:pt x="5" y="17"/>
                    </a:lnTo>
                    <a:lnTo>
                      <a:pt x="0" y="4"/>
                    </a:lnTo>
                    <a:lnTo>
                      <a:pt x="5"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16" name="Freeform 300"/>
              <p:cNvSpPr>
                <a:spLocks/>
              </p:cNvSpPr>
              <p:nvPr/>
            </p:nvSpPr>
            <p:spPr bwMode="auto">
              <a:xfrm>
                <a:off x="1118" y="1769"/>
                <a:ext cx="5" cy="6"/>
              </a:xfrm>
              <a:custGeom>
                <a:avLst/>
                <a:gdLst/>
                <a:ahLst/>
                <a:cxnLst>
                  <a:cxn ang="0">
                    <a:pos x="1" y="10"/>
                  </a:cxn>
                  <a:cxn ang="0">
                    <a:pos x="4" y="7"/>
                  </a:cxn>
                  <a:cxn ang="0">
                    <a:pos x="3" y="6"/>
                  </a:cxn>
                  <a:cxn ang="0">
                    <a:pos x="0" y="6"/>
                  </a:cxn>
                  <a:cxn ang="0">
                    <a:pos x="1" y="3"/>
                  </a:cxn>
                  <a:cxn ang="0">
                    <a:pos x="8" y="0"/>
                  </a:cxn>
                  <a:cxn ang="0">
                    <a:pos x="11" y="3"/>
                  </a:cxn>
                  <a:cxn ang="0">
                    <a:pos x="13" y="18"/>
                  </a:cxn>
                  <a:cxn ang="0">
                    <a:pos x="11" y="18"/>
                  </a:cxn>
                  <a:cxn ang="0">
                    <a:pos x="7" y="15"/>
                  </a:cxn>
                  <a:cxn ang="0">
                    <a:pos x="1" y="10"/>
                  </a:cxn>
                </a:cxnLst>
                <a:rect l="0" t="0" r="r" b="b"/>
                <a:pathLst>
                  <a:path w="13" h="18">
                    <a:moveTo>
                      <a:pt x="1" y="10"/>
                    </a:moveTo>
                    <a:lnTo>
                      <a:pt x="4" y="7"/>
                    </a:lnTo>
                    <a:lnTo>
                      <a:pt x="3" y="6"/>
                    </a:lnTo>
                    <a:lnTo>
                      <a:pt x="0" y="6"/>
                    </a:lnTo>
                    <a:lnTo>
                      <a:pt x="1" y="3"/>
                    </a:lnTo>
                    <a:lnTo>
                      <a:pt x="8" y="0"/>
                    </a:lnTo>
                    <a:lnTo>
                      <a:pt x="11" y="3"/>
                    </a:lnTo>
                    <a:lnTo>
                      <a:pt x="13" y="18"/>
                    </a:lnTo>
                    <a:lnTo>
                      <a:pt x="11" y="18"/>
                    </a:lnTo>
                    <a:lnTo>
                      <a:pt x="7" y="15"/>
                    </a:lnTo>
                    <a:lnTo>
                      <a:pt x="1" y="1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15" name="Freeform 299"/>
              <p:cNvSpPr>
                <a:spLocks/>
              </p:cNvSpPr>
              <p:nvPr/>
            </p:nvSpPr>
            <p:spPr bwMode="auto">
              <a:xfrm>
                <a:off x="1072" y="1686"/>
                <a:ext cx="6" cy="6"/>
              </a:xfrm>
              <a:custGeom>
                <a:avLst/>
                <a:gdLst/>
                <a:ahLst/>
                <a:cxnLst>
                  <a:cxn ang="0">
                    <a:pos x="7" y="10"/>
                  </a:cxn>
                  <a:cxn ang="0">
                    <a:pos x="3" y="14"/>
                  </a:cxn>
                  <a:cxn ang="0">
                    <a:pos x="0" y="11"/>
                  </a:cxn>
                  <a:cxn ang="0">
                    <a:pos x="2" y="7"/>
                  </a:cxn>
                  <a:cxn ang="0">
                    <a:pos x="11" y="0"/>
                  </a:cxn>
                  <a:cxn ang="0">
                    <a:pos x="15" y="0"/>
                  </a:cxn>
                  <a:cxn ang="0">
                    <a:pos x="19" y="6"/>
                  </a:cxn>
                  <a:cxn ang="0">
                    <a:pos x="19" y="10"/>
                  </a:cxn>
                  <a:cxn ang="0">
                    <a:pos x="12" y="18"/>
                  </a:cxn>
                  <a:cxn ang="0">
                    <a:pos x="7" y="10"/>
                  </a:cxn>
                </a:cxnLst>
                <a:rect l="0" t="0" r="r" b="b"/>
                <a:pathLst>
                  <a:path w="19" h="18">
                    <a:moveTo>
                      <a:pt x="7" y="10"/>
                    </a:moveTo>
                    <a:lnTo>
                      <a:pt x="3" y="14"/>
                    </a:lnTo>
                    <a:lnTo>
                      <a:pt x="0" y="11"/>
                    </a:lnTo>
                    <a:lnTo>
                      <a:pt x="2" y="7"/>
                    </a:lnTo>
                    <a:lnTo>
                      <a:pt x="11" y="0"/>
                    </a:lnTo>
                    <a:lnTo>
                      <a:pt x="15" y="0"/>
                    </a:lnTo>
                    <a:lnTo>
                      <a:pt x="19" y="6"/>
                    </a:lnTo>
                    <a:lnTo>
                      <a:pt x="19" y="10"/>
                    </a:lnTo>
                    <a:lnTo>
                      <a:pt x="12" y="18"/>
                    </a:lnTo>
                    <a:lnTo>
                      <a:pt x="7" y="1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14" name="Freeform 298"/>
              <p:cNvSpPr>
                <a:spLocks/>
              </p:cNvSpPr>
              <p:nvPr/>
            </p:nvSpPr>
            <p:spPr bwMode="auto">
              <a:xfrm>
                <a:off x="1107" y="1719"/>
                <a:ext cx="9" cy="9"/>
              </a:xfrm>
              <a:custGeom>
                <a:avLst/>
                <a:gdLst/>
                <a:ahLst/>
                <a:cxnLst>
                  <a:cxn ang="0">
                    <a:pos x="6" y="11"/>
                  </a:cxn>
                  <a:cxn ang="0">
                    <a:pos x="21" y="0"/>
                  </a:cxn>
                  <a:cxn ang="0">
                    <a:pos x="23" y="2"/>
                  </a:cxn>
                  <a:cxn ang="0">
                    <a:pos x="25" y="4"/>
                  </a:cxn>
                  <a:cxn ang="0">
                    <a:pos x="6" y="19"/>
                  </a:cxn>
                  <a:cxn ang="0">
                    <a:pos x="6" y="26"/>
                  </a:cxn>
                  <a:cxn ang="0">
                    <a:pos x="0" y="26"/>
                  </a:cxn>
                  <a:cxn ang="0">
                    <a:pos x="2" y="17"/>
                  </a:cxn>
                  <a:cxn ang="0">
                    <a:pos x="6" y="11"/>
                  </a:cxn>
                </a:cxnLst>
                <a:rect l="0" t="0" r="r" b="b"/>
                <a:pathLst>
                  <a:path w="25" h="26">
                    <a:moveTo>
                      <a:pt x="6" y="11"/>
                    </a:moveTo>
                    <a:lnTo>
                      <a:pt x="21" y="0"/>
                    </a:lnTo>
                    <a:lnTo>
                      <a:pt x="23" y="2"/>
                    </a:lnTo>
                    <a:lnTo>
                      <a:pt x="25" y="4"/>
                    </a:lnTo>
                    <a:lnTo>
                      <a:pt x="6" y="19"/>
                    </a:lnTo>
                    <a:lnTo>
                      <a:pt x="6" y="26"/>
                    </a:lnTo>
                    <a:lnTo>
                      <a:pt x="0" y="26"/>
                    </a:lnTo>
                    <a:lnTo>
                      <a:pt x="2" y="17"/>
                    </a:lnTo>
                    <a:lnTo>
                      <a:pt x="6" y="11"/>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13" name="Freeform 297"/>
              <p:cNvSpPr>
                <a:spLocks/>
              </p:cNvSpPr>
              <p:nvPr/>
            </p:nvSpPr>
            <p:spPr bwMode="auto">
              <a:xfrm>
                <a:off x="1074" y="1695"/>
                <a:ext cx="10" cy="9"/>
              </a:xfrm>
              <a:custGeom>
                <a:avLst/>
                <a:gdLst/>
                <a:ahLst/>
                <a:cxnLst>
                  <a:cxn ang="0">
                    <a:pos x="23" y="12"/>
                  </a:cxn>
                  <a:cxn ang="0">
                    <a:pos x="30" y="26"/>
                  </a:cxn>
                  <a:cxn ang="0">
                    <a:pos x="22" y="27"/>
                  </a:cxn>
                  <a:cxn ang="0">
                    <a:pos x="15" y="16"/>
                  </a:cxn>
                  <a:cxn ang="0">
                    <a:pos x="7" y="12"/>
                  </a:cxn>
                  <a:cxn ang="0">
                    <a:pos x="0" y="4"/>
                  </a:cxn>
                  <a:cxn ang="0">
                    <a:pos x="2" y="0"/>
                  </a:cxn>
                  <a:cxn ang="0">
                    <a:pos x="11" y="4"/>
                  </a:cxn>
                  <a:cxn ang="0">
                    <a:pos x="23" y="12"/>
                  </a:cxn>
                </a:cxnLst>
                <a:rect l="0" t="0" r="r" b="b"/>
                <a:pathLst>
                  <a:path w="30" h="27">
                    <a:moveTo>
                      <a:pt x="23" y="12"/>
                    </a:moveTo>
                    <a:lnTo>
                      <a:pt x="30" y="26"/>
                    </a:lnTo>
                    <a:lnTo>
                      <a:pt x="22" y="27"/>
                    </a:lnTo>
                    <a:lnTo>
                      <a:pt x="15" y="16"/>
                    </a:lnTo>
                    <a:lnTo>
                      <a:pt x="7" y="12"/>
                    </a:lnTo>
                    <a:lnTo>
                      <a:pt x="0" y="4"/>
                    </a:lnTo>
                    <a:lnTo>
                      <a:pt x="2" y="0"/>
                    </a:lnTo>
                    <a:lnTo>
                      <a:pt x="11" y="4"/>
                    </a:lnTo>
                    <a:lnTo>
                      <a:pt x="23" y="1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12" name="Freeform 296"/>
              <p:cNvSpPr>
                <a:spLocks/>
              </p:cNvSpPr>
              <p:nvPr/>
            </p:nvSpPr>
            <p:spPr bwMode="auto">
              <a:xfrm>
                <a:off x="1078" y="1690"/>
                <a:ext cx="10" cy="13"/>
              </a:xfrm>
              <a:custGeom>
                <a:avLst/>
                <a:gdLst/>
                <a:ahLst/>
                <a:cxnLst>
                  <a:cxn ang="0">
                    <a:pos x="0" y="1"/>
                  </a:cxn>
                  <a:cxn ang="0">
                    <a:pos x="2" y="0"/>
                  </a:cxn>
                  <a:cxn ang="0">
                    <a:pos x="4" y="0"/>
                  </a:cxn>
                  <a:cxn ang="0">
                    <a:pos x="29" y="26"/>
                  </a:cxn>
                  <a:cxn ang="0">
                    <a:pos x="30" y="30"/>
                  </a:cxn>
                  <a:cxn ang="0">
                    <a:pos x="29" y="38"/>
                  </a:cxn>
                  <a:cxn ang="0">
                    <a:pos x="25" y="38"/>
                  </a:cxn>
                  <a:cxn ang="0">
                    <a:pos x="14" y="23"/>
                  </a:cxn>
                  <a:cxn ang="0">
                    <a:pos x="14" y="22"/>
                  </a:cxn>
                  <a:cxn ang="0">
                    <a:pos x="14" y="19"/>
                  </a:cxn>
                  <a:cxn ang="0">
                    <a:pos x="8" y="16"/>
                  </a:cxn>
                  <a:cxn ang="0">
                    <a:pos x="3" y="8"/>
                  </a:cxn>
                  <a:cxn ang="0">
                    <a:pos x="0" y="1"/>
                  </a:cxn>
                </a:cxnLst>
                <a:rect l="0" t="0" r="r" b="b"/>
                <a:pathLst>
                  <a:path w="30" h="38">
                    <a:moveTo>
                      <a:pt x="0" y="1"/>
                    </a:moveTo>
                    <a:lnTo>
                      <a:pt x="2" y="0"/>
                    </a:lnTo>
                    <a:lnTo>
                      <a:pt x="4" y="0"/>
                    </a:lnTo>
                    <a:lnTo>
                      <a:pt x="29" y="26"/>
                    </a:lnTo>
                    <a:lnTo>
                      <a:pt x="30" y="30"/>
                    </a:lnTo>
                    <a:lnTo>
                      <a:pt x="29" y="38"/>
                    </a:lnTo>
                    <a:lnTo>
                      <a:pt x="25" y="38"/>
                    </a:lnTo>
                    <a:lnTo>
                      <a:pt x="14" y="23"/>
                    </a:lnTo>
                    <a:lnTo>
                      <a:pt x="14" y="22"/>
                    </a:lnTo>
                    <a:lnTo>
                      <a:pt x="14" y="19"/>
                    </a:lnTo>
                    <a:lnTo>
                      <a:pt x="8" y="16"/>
                    </a:lnTo>
                    <a:lnTo>
                      <a:pt x="3" y="8"/>
                    </a:lnTo>
                    <a:lnTo>
                      <a:pt x="0" y="1"/>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11" name="Freeform 295"/>
              <p:cNvSpPr>
                <a:spLocks/>
              </p:cNvSpPr>
              <p:nvPr/>
            </p:nvSpPr>
            <p:spPr bwMode="auto">
              <a:xfrm>
                <a:off x="1092" y="1702"/>
                <a:ext cx="7" cy="13"/>
              </a:xfrm>
              <a:custGeom>
                <a:avLst/>
                <a:gdLst/>
                <a:ahLst/>
                <a:cxnLst>
                  <a:cxn ang="0">
                    <a:pos x="4" y="0"/>
                  </a:cxn>
                  <a:cxn ang="0">
                    <a:pos x="8" y="0"/>
                  </a:cxn>
                  <a:cxn ang="0">
                    <a:pos x="22" y="12"/>
                  </a:cxn>
                  <a:cxn ang="0">
                    <a:pos x="23" y="22"/>
                  </a:cxn>
                  <a:cxn ang="0">
                    <a:pos x="22" y="41"/>
                  </a:cxn>
                  <a:cxn ang="0">
                    <a:pos x="15" y="41"/>
                  </a:cxn>
                  <a:cxn ang="0">
                    <a:pos x="12" y="38"/>
                  </a:cxn>
                  <a:cxn ang="0">
                    <a:pos x="9" y="38"/>
                  </a:cxn>
                  <a:cxn ang="0">
                    <a:pos x="1" y="27"/>
                  </a:cxn>
                  <a:cxn ang="0">
                    <a:pos x="1" y="23"/>
                  </a:cxn>
                  <a:cxn ang="0">
                    <a:pos x="0" y="22"/>
                  </a:cxn>
                  <a:cxn ang="0">
                    <a:pos x="1" y="12"/>
                  </a:cxn>
                  <a:cxn ang="0">
                    <a:pos x="4" y="12"/>
                  </a:cxn>
                  <a:cxn ang="0">
                    <a:pos x="4" y="0"/>
                  </a:cxn>
                </a:cxnLst>
                <a:rect l="0" t="0" r="r" b="b"/>
                <a:pathLst>
                  <a:path w="23" h="41">
                    <a:moveTo>
                      <a:pt x="4" y="0"/>
                    </a:moveTo>
                    <a:lnTo>
                      <a:pt x="8" y="0"/>
                    </a:lnTo>
                    <a:lnTo>
                      <a:pt x="22" y="12"/>
                    </a:lnTo>
                    <a:lnTo>
                      <a:pt x="23" y="22"/>
                    </a:lnTo>
                    <a:lnTo>
                      <a:pt x="22" y="41"/>
                    </a:lnTo>
                    <a:lnTo>
                      <a:pt x="15" y="41"/>
                    </a:lnTo>
                    <a:lnTo>
                      <a:pt x="12" y="38"/>
                    </a:lnTo>
                    <a:lnTo>
                      <a:pt x="9" y="38"/>
                    </a:lnTo>
                    <a:lnTo>
                      <a:pt x="1" y="27"/>
                    </a:lnTo>
                    <a:lnTo>
                      <a:pt x="1" y="23"/>
                    </a:lnTo>
                    <a:lnTo>
                      <a:pt x="0" y="22"/>
                    </a:lnTo>
                    <a:lnTo>
                      <a:pt x="1" y="12"/>
                    </a:lnTo>
                    <a:lnTo>
                      <a:pt x="4" y="12"/>
                    </a:lnTo>
                    <a:lnTo>
                      <a:pt x="4"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10" name="Freeform 294"/>
              <p:cNvSpPr>
                <a:spLocks/>
              </p:cNvSpPr>
              <p:nvPr/>
            </p:nvSpPr>
            <p:spPr bwMode="auto">
              <a:xfrm>
                <a:off x="1050" y="1702"/>
                <a:ext cx="19" cy="23"/>
              </a:xfrm>
              <a:custGeom>
                <a:avLst/>
                <a:gdLst/>
                <a:ahLst/>
                <a:cxnLst>
                  <a:cxn ang="0">
                    <a:pos x="30" y="7"/>
                  </a:cxn>
                  <a:cxn ang="0">
                    <a:pos x="34" y="11"/>
                  </a:cxn>
                  <a:cxn ang="0">
                    <a:pos x="33" y="14"/>
                  </a:cxn>
                  <a:cxn ang="0">
                    <a:pos x="25" y="14"/>
                  </a:cxn>
                  <a:cxn ang="0">
                    <a:pos x="22" y="15"/>
                  </a:cxn>
                  <a:cxn ang="0">
                    <a:pos x="26" y="26"/>
                  </a:cxn>
                  <a:cxn ang="0">
                    <a:pos x="30" y="29"/>
                  </a:cxn>
                  <a:cxn ang="0">
                    <a:pos x="29" y="33"/>
                  </a:cxn>
                  <a:cxn ang="0">
                    <a:pos x="34" y="44"/>
                  </a:cxn>
                  <a:cxn ang="0">
                    <a:pos x="42" y="50"/>
                  </a:cxn>
                  <a:cxn ang="0">
                    <a:pos x="42" y="52"/>
                  </a:cxn>
                  <a:cxn ang="0">
                    <a:pos x="48" y="60"/>
                  </a:cxn>
                  <a:cxn ang="0">
                    <a:pos x="52" y="56"/>
                  </a:cxn>
                  <a:cxn ang="0">
                    <a:pos x="54" y="63"/>
                  </a:cxn>
                  <a:cxn ang="0">
                    <a:pos x="57" y="65"/>
                  </a:cxn>
                  <a:cxn ang="0">
                    <a:pos x="52" y="69"/>
                  </a:cxn>
                  <a:cxn ang="0">
                    <a:pos x="39" y="60"/>
                  </a:cxn>
                  <a:cxn ang="0">
                    <a:pos x="34" y="50"/>
                  </a:cxn>
                  <a:cxn ang="0">
                    <a:pos x="11" y="26"/>
                  </a:cxn>
                  <a:cxn ang="0">
                    <a:pos x="8" y="21"/>
                  </a:cxn>
                  <a:cxn ang="0">
                    <a:pos x="15" y="18"/>
                  </a:cxn>
                  <a:cxn ang="0">
                    <a:pos x="0" y="11"/>
                  </a:cxn>
                  <a:cxn ang="0">
                    <a:pos x="16" y="10"/>
                  </a:cxn>
                  <a:cxn ang="0">
                    <a:pos x="26" y="0"/>
                  </a:cxn>
                  <a:cxn ang="0">
                    <a:pos x="30" y="7"/>
                  </a:cxn>
                </a:cxnLst>
                <a:rect l="0" t="0" r="r" b="b"/>
                <a:pathLst>
                  <a:path w="57" h="69">
                    <a:moveTo>
                      <a:pt x="30" y="7"/>
                    </a:moveTo>
                    <a:lnTo>
                      <a:pt x="34" y="11"/>
                    </a:lnTo>
                    <a:lnTo>
                      <a:pt x="33" y="14"/>
                    </a:lnTo>
                    <a:lnTo>
                      <a:pt x="25" y="14"/>
                    </a:lnTo>
                    <a:lnTo>
                      <a:pt x="22" y="15"/>
                    </a:lnTo>
                    <a:lnTo>
                      <a:pt x="26" y="26"/>
                    </a:lnTo>
                    <a:lnTo>
                      <a:pt x="30" y="29"/>
                    </a:lnTo>
                    <a:lnTo>
                      <a:pt x="29" y="33"/>
                    </a:lnTo>
                    <a:lnTo>
                      <a:pt x="34" y="44"/>
                    </a:lnTo>
                    <a:lnTo>
                      <a:pt x="42" y="50"/>
                    </a:lnTo>
                    <a:lnTo>
                      <a:pt x="42" y="52"/>
                    </a:lnTo>
                    <a:lnTo>
                      <a:pt x="48" y="60"/>
                    </a:lnTo>
                    <a:lnTo>
                      <a:pt x="52" y="56"/>
                    </a:lnTo>
                    <a:lnTo>
                      <a:pt x="54" y="63"/>
                    </a:lnTo>
                    <a:lnTo>
                      <a:pt x="57" y="65"/>
                    </a:lnTo>
                    <a:lnTo>
                      <a:pt x="52" y="69"/>
                    </a:lnTo>
                    <a:lnTo>
                      <a:pt x="39" y="60"/>
                    </a:lnTo>
                    <a:lnTo>
                      <a:pt x="34" y="50"/>
                    </a:lnTo>
                    <a:lnTo>
                      <a:pt x="11" y="26"/>
                    </a:lnTo>
                    <a:lnTo>
                      <a:pt x="8" y="21"/>
                    </a:lnTo>
                    <a:lnTo>
                      <a:pt x="15" y="18"/>
                    </a:lnTo>
                    <a:lnTo>
                      <a:pt x="0" y="11"/>
                    </a:lnTo>
                    <a:lnTo>
                      <a:pt x="16" y="10"/>
                    </a:lnTo>
                    <a:lnTo>
                      <a:pt x="26" y="0"/>
                    </a:lnTo>
                    <a:lnTo>
                      <a:pt x="30" y="7"/>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09" name="Freeform 293"/>
              <p:cNvSpPr>
                <a:spLocks/>
              </p:cNvSpPr>
              <p:nvPr/>
            </p:nvSpPr>
            <p:spPr bwMode="auto">
              <a:xfrm>
                <a:off x="1043" y="1684"/>
                <a:ext cx="18" cy="20"/>
              </a:xfrm>
              <a:custGeom>
                <a:avLst/>
                <a:gdLst/>
                <a:ahLst/>
                <a:cxnLst>
                  <a:cxn ang="0">
                    <a:pos x="9" y="4"/>
                  </a:cxn>
                  <a:cxn ang="0">
                    <a:pos x="19" y="4"/>
                  </a:cxn>
                  <a:cxn ang="0">
                    <a:pos x="22" y="8"/>
                  </a:cxn>
                  <a:cxn ang="0">
                    <a:pos x="27" y="5"/>
                  </a:cxn>
                  <a:cxn ang="0">
                    <a:pos x="35" y="11"/>
                  </a:cxn>
                  <a:cxn ang="0">
                    <a:pos x="53" y="4"/>
                  </a:cxn>
                  <a:cxn ang="0">
                    <a:pos x="43" y="38"/>
                  </a:cxn>
                  <a:cxn ang="0">
                    <a:pos x="45" y="46"/>
                  </a:cxn>
                  <a:cxn ang="0">
                    <a:pos x="41" y="57"/>
                  </a:cxn>
                  <a:cxn ang="0">
                    <a:pos x="35" y="57"/>
                  </a:cxn>
                  <a:cxn ang="0">
                    <a:pos x="23" y="61"/>
                  </a:cxn>
                  <a:cxn ang="0">
                    <a:pos x="13" y="50"/>
                  </a:cxn>
                  <a:cxn ang="0">
                    <a:pos x="13" y="49"/>
                  </a:cxn>
                  <a:cxn ang="0">
                    <a:pos x="20" y="46"/>
                  </a:cxn>
                  <a:cxn ang="0">
                    <a:pos x="9" y="42"/>
                  </a:cxn>
                  <a:cxn ang="0">
                    <a:pos x="4" y="35"/>
                  </a:cxn>
                  <a:cxn ang="0">
                    <a:pos x="7" y="34"/>
                  </a:cxn>
                  <a:cxn ang="0">
                    <a:pos x="0" y="23"/>
                  </a:cxn>
                  <a:cxn ang="0">
                    <a:pos x="1" y="8"/>
                  </a:cxn>
                  <a:cxn ang="0">
                    <a:pos x="1" y="0"/>
                  </a:cxn>
                  <a:cxn ang="0">
                    <a:pos x="9" y="4"/>
                  </a:cxn>
                </a:cxnLst>
                <a:rect l="0" t="0" r="r" b="b"/>
                <a:pathLst>
                  <a:path w="53" h="61">
                    <a:moveTo>
                      <a:pt x="9" y="4"/>
                    </a:moveTo>
                    <a:lnTo>
                      <a:pt x="19" y="4"/>
                    </a:lnTo>
                    <a:lnTo>
                      <a:pt x="22" y="8"/>
                    </a:lnTo>
                    <a:lnTo>
                      <a:pt x="27" y="5"/>
                    </a:lnTo>
                    <a:lnTo>
                      <a:pt x="35" y="11"/>
                    </a:lnTo>
                    <a:lnTo>
                      <a:pt x="53" y="4"/>
                    </a:lnTo>
                    <a:lnTo>
                      <a:pt x="43" y="38"/>
                    </a:lnTo>
                    <a:lnTo>
                      <a:pt x="45" y="46"/>
                    </a:lnTo>
                    <a:lnTo>
                      <a:pt x="41" y="57"/>
                    </a:lnTo>
                    <a:lnTo>
                      <a:pt x="35" y="57"/>
                    </a:lnTo>
                    <a:lnTo>
                      <a:pt x="23" y="61"/>
                    </a:lnTo>
                    <a:lnTo>
                      <a:pt x="13" y="50"/>
                    </a:lnTo>
                    <a:lnTo>
                      <a:pt x="13" y="49"/>
                    </a:lnTo>
                    <a:lnTo>
                      <a:pt x="20" y="46"/>
                    </a:lnTo>
                    <a:lnTo>
                      <a:pt x="9" y="42"/>
                    </a:lnTo>
                    <a:lnTo>
                      <a:pt x="4" y="35"/>
                    </a:lnTo>
                    <a:lnTo>
                      <a:pt x="7" y="34"/>
                    </a:lnTo>
                    <a:lnTo>
                      <a:pt x="0" y="23"/>
                    </a:lnTo>
                    <a:lnTo>
                      <a:pt x="1" y="8"/>
                    </a:lnTo>
                    <a:lnTo>
                      <a:pt x="1" y="0"/>
                    </a:lnTo>
                    <a:lnTo>
                      <a:pt x="9" y="4"/>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08" name="Freeform 292"/>
              <p:cNvSpPr>
                <a:spLocks/>
              </p:cNvSpPr>
              <p:nvPr/>
            </p:nvSpPr>
            <p:spPr bwMode="auto">
              <a:xfrm>
                <a:off x="1101" y="1750"/>
                <a:ext cx="63" cy="50"/>
              </a:xfrm>
              <a:custGeom>
                <a:avLst/>
                <a:gdLst/>
                <a:ahLst/>
                <a:cxnLst>
                  <a:cxn ang="0">
                    <a:pos x="66" y="23"/>
                  </a:cxn>
                  <a:cxn ang="0">
                    <a:pos x="92" y="30"/>
                  </a:cxn>
                  <a:cxn ang="0">
                    <a:pos x="111" y="35"/>
                  </a:cxn>
                  <a:cxn ang="0">
                    <a:pos x="121" y="57"/>
                  </a:cxn>
                  <a:cxn ang="0">
                    <a:pos x="127" y="72"/>
                  </a:cxn>
                  <a:cxn ang="0">
                    <a:pos x="164" y="97"/>
                  </a:cxn>
                  <a:cxn ang="0">
                    <a:pos x="173" y="114"/>
                  </a:cxn>
                  <a:cxn ang="0">
                    <a:pos x="177" y="129"/>
                  </a:cxn>
                  <a:cxn ang="0">
                    <a:pos x="182" y="129"/>
                  </a:cxn>
                  <a:cxn ang="0">
                    <a:pos x="180" y="125"/>
                  </a:cxn>
                  <a:cxn ang="0">
                    <a:pos x="183" y="127"/>
                  </a:cxn>
                  <a:cxn ang="0">
                    <a:pos x="183" y="129"/>
                  </a:cxn>
                  <a:cxn ang="0">
                    <a:pos x="186" y="133"/>
                  </a:cxn>
                  <a:cxn ang="0">
                    <a:pos x="188" y="140"/>
                  </a:cxn>
                  <a:cxn ang="0">
                    <a:pos x="188" y="144"/>
                  </a:cxn>
                  <a:cxn ang="0">
                    <a:pos x="187" y="146"/>
                  </a:cxn>
                  <a:cxn ang="0">
                    <a:pos x="182" y="146"/>
                  </a:cxn>
                  <a:cxn ang="0">
                    <a:pos x="175" y="150"/>
                  </a:cxn>
                  <a:cxn ang="0">
                    <a:pos x="134" y="133"/>
                  </a:cxn>
                  <a:cxn ang="0">
                    <a:pos x="125" y="127"/>
                  </a:cxn>
                  <a:cxn ang="0">
                    <a:pos x="125" y="116"/>
                  </a:cxn>
                  <a:cxn ang="0">
                    <a:pos x="119" y="112"/>
                  </a:cxn>
                  <a:cxn ang="0">
                    <a:pos x="112" y="110"/>
                  </a:cxn>
                  <a:cxn ang="0">
                    <a:pos x="98" y="106"/>
                  </a:cxn>
                  <a:cxn ang="0">
                    <a:pos x="98" y="102"/>
                  </a:cxn>
                  <a:cxn ang="0">
                    <a:pos x="95" y="95"/>
                  </a:cxn>
                  <a:cxn ang="0">
                    <a:pos x="87" y="87"/>
                  </a:cxn>
                  <a:cxn ang="0">
                    <a:pos x="73" y="84"/>
                  </a:cxn>
                  <a:cxn ang="0">
                    <a:pos x="69" y="84"/>
                  </a:cxn>
                  <a:cxn ang="0">
                    <a:pos x="72" y="72"/>
                  </a:cxn>
                  <a:cxn ang="0">
                    <a:pos x="68" y="68"/>
                  </a:cxn>
                  <a:cxn ang="0">
                    <a:pos x="61" y="57"/>
                  </a:cxn>
                  <a:cxn ang="0">
                    <a:pos x="47" y="58"/>
                  </a:cxn>
                  <a:cxn ang="0">
                    <a:pos x="46" y="50"/>
                  </a:cxn>
                  <a:cxn ang="0">
                    <a:pos x="43" y="46"/>
                  </a:cxn>
                  <a:cxn ang="0">
                    <a:pos x="34" y="43"/>
                  </a:cxn>
                  <a:cxn ang="0">
                    <a:pos x="22" y="46"/>
                  </a:cxn>
                  <a:cxn ang="0">
                    <a:pos x="23" y="38"/>
                  </a:cxn>
                  <a:cxn ang="0">
                    <a:pos x="16" y="31"/>
                  </a:cxn>
                  <a:cxn ang="0">
                    <a:pos x="20" y="23"/>
                  </a:cxn>
                  <a:cxn ang="0">
                    <a:pos x="14" y="24"/>
                  </a:cxn>
                  <a:cxn ang="0">
                    <a:pos x="0" y="5"/>
                  </a:cxn>
                  <a:cxn ang="0">
                    <a:pos x="32" y="4"/>
                  </a:cxn>
                  <a:cxn ang="0">
                    <a:pos x="64" y="19"/>
                  </a:cxn>
                </a:cxnLst>
                <a:rect l="0" t="0" r="r" b="b"/>
                <a:pathLst>
                  <a:path w="191" h="150">
                    <a:moveTo>
                      <a:pt x="64" y="19"/>
                    </a:moveTo>
                    <a:lnTo>
                      <a:pt x="66" y="23"/>
                    </a:lnTo>
                    <a:lnTo>
                      <a:pt x="84" y="23"/>
                    </a:lnTo>
                    <a:lnTo>
                      <a:pt x="92" y="30"/>
                    </a:lnTo>
                    <a:lnTo>
                      <a:pt x="107" y="31"/>
                    </a:lnTo>
                    <a:lnTo>
                      <a:pt x="111" y="35"/>
                    </a:lnTo>
                    <a:lnTo>
                      <a:pt x="112" y="42"/>
                    </a:lnTo>
                    <a:lnTo>
                      <a:pt x="121" y="57"/>
                    </a:lnTo>
                    <a:lnTo>
                      <a:pt x="130" y="69"/>
                    </a:lnTo>
                    <a:lnTo>
                      <a:pt x="127" y="72"/>
                    </a:lnTo>
                    <a:lnTo>
                      <a:pt x="134" y="83"/>
                    </a:lnTo>
                    <a:lnTo>
                      <a:pt x="164" y="97"/>
                    </a:lnTo>
                    <a:lnTo>
                      <a:pt x="169" y="106"/>
                    </a:lnTo>
                    <a:lnTo>
                      <a:pt x="173" y="114"/>
                    </a:lnTo>
                    <a:lnTo>
                      <a:pt x="177" y="121"/>
                    </a:lnTo>
                    <a:lnTo>
                      <a:pt x="177" y="129"/>
                    </a:lnTo>
                    <a:lnTo>
                      <a:pt x="180" y="131"/>
                    </a:lnTo>
                    <a:lnTo>
                      <a:pt x="182" y="129"/>
                    </a:lnTo>
                    <a:lnTo>
                      <a:pt x="180" y="129"/>
                    </a:lnTo>
                    <a:lnTo>
                      <a:pt x="180" y="125"/>
                    </a:lnTo>
                    <a:lnTo>
                      <a:pt x="182" y="125"/>
                    </a:lnTo>
                    <a:lnTo>
                      <a:pt x="183" y="127"/>
                    </a:lnTo>
                    <a:lnTo>
                      <a:pt x="184" y="129"/>
                    </a:lnTo>
                    <a:lnTo>
                      <a:pt x="183" y="129"/>
                    </a:lnTo>
                    <a:lnTo>
                      <a:pt x="184" y="133"/>
                    </a:lnTo>
                    <a:lnTo>
                      <a:pt x="186" y="133"/>
                    </a:lnTo>
                    <a:lnTo>
                      <a:pt x="186" y="137"/>
                    </a:lnTo>
                    <a:lnTo>
                      <a:pt x="188" y="140"/>
                    </a:lnTo>
                    <a:lnTo>
                      <a:pt x="191" y="142"/>
                    </a:lnTo>
                    <a:lnTo>
                      <a:pt x="188" y="144"/>
                    </a:lnTo>
                    <a:lnTo>
                      <a:pt x="190" y="146"/>
                    </a:lnTo>
                    <a:lnTo>
                      <a:pt x="187" y="146"/>
                    </a:lnTo>
                    <a:lnTo>
                      <a:pt x="184" y="146"/>
                    </a:lnTo>
                    <a:lnTo>
                      <a:pt x="182" y="146"/>
                    </a:lnTo>
                    <a:lnTo>
                      <a:pt x="180" y="150"/>
                    </a:lnTo>
                    <a:lnTo>
                      <a:pt x="175" y="150"/>
                    </a:lnTo>
                    <a:lnTo>
                      <a:pt x="171" y="148"/>
                    </a:lnTo>
                    <a:lnTo>
                      <a:pt x="134" y="133"/>
                    </a:lnTo>
                    <a:lnTo>
                      <a:pt x="130" y="129"/>
                    </a:lnTo>
                    <a:lnTo>
                      <a:pt x="125" y="127"/>
                    </a:lnTo>
                    <a:lnTo>
                      <a:pt x="119" y="122"/>
                    </a:lnTo>
                    <a:lnTo>
                      <a:pt x="125" y="116"/>
                    </a:lnTo>
                    <a:lnTo>
                      <a:pt x="125" y="112"/>
                    </a:lnTo>
                    <a:lnTo>
                      <a:pt x="119" y="112"/>
                    </a:lnTo>
                    <a:lnTo>
                      <a:pt x="116" y="112"/>
                    </a:lnTo>
                    <a:lnTo>
                      <a:pt x="112" y="110"/>
                    </a:lnTo>
                    <a:lnTo>
                      <a:pt x="107" y="114"/>
                    </a:lnTo>
                    <a:lnTo>
                      <a:pt x="98" y="106"/>
                    </a:lnTo>
                    <a:lnTo>
                      <a:pt x="93" y="106"/>
                    </a:lnTo>
                    <a:lnTo>
                      <a:pt x="98" y="102"/>
                    </a:lnTo>
                    <a:lnTo>
                      <a:pt x="98" y="95"/>
                    </a:lnTo>
                    <a:lnTo>
                      <a:pt x="95" y="95"/>
                    </a:lnTo>
                    <a:lnTo>
                      <a:pt x="89" y="97"/>
                    </a:lnTo>
                    <a:lnTo>
                      <a:pt x="87" y="87"/>
                    </a:lnTo>
                    <a:lnTo>
                      <a:pt x="79" y="88"/>
                    </a:lnTo>
                    <a:lnTo>
                      <a:pt x="73" y="84"/>
                    </a:lnTo>
                    <a:lnTo>
                      <a:pt x="70" y="88"/>
                    </a:lnTo>
                    <a:lnTo>
                      <a:pt x="69" y="84"/>
                    </a:lnTo>
                    <a:lnTo>
                      <a:pt x="69" y="76"/>
                    </a:lnTo>
                    <a:lnTo>
                      <a:pt x="72" y="72"/>
                    </a:lnTo>
                    <a:lnTo>
                      <a:pt x="72" y="69"/>
                    </a:lnTo>
                    <a:lnTo>
                      <a:pt x="68" y="68"/>
                    </a:lnTo>
                    <a:lnTo>
                      <a:pt x="65" y="58"/>
                    </a:lnTo>
                    <a:lnTo>
                      <a:pt x="61" y="57"/>
                    </a:lnTo>
                    <a:lnTo>
                      <a:pt x="53" y="61"/>
                    </a:lnTo>
                    <a:lnTo>
                      <a:pt x="47" y="58"/>
                    </a:lnTo>
                    <a:lnTo>
                      <a:pt x="43" y="53"/>
                    </a:lnTo>
                    <a:lnTo>
                      <a:pt x="46" y="50"/>
                    </a:lnTo>
                    <a:lnTo>
                      <a:pt x="46" y="46"/>
                    </a:lnTo>
                    <a:lnTo>
                      <a:pt x="43" y="46"/>
                    </a:lnTo>
                    <a:lnTo>
                      <a:pt x="37" y="50"/>
                    </a:lnTo>
                    <a:lnTo>
                      <a:pt x="34" y="43"/>
                    </a:lnTo>
                    <a:lnTo>
                      <a:pt x="28" y="42"/>
                    </a:lnTo>
                    <a:lnTo>
                      <a:pt x="22" y="46"/>
                    </a:lnTo>
                    <a:lnTo>
                      <a:pt x="19" y="43"/>
                    </a:lnTo>
                    <a:lnTo>
                      <a:pt x="23" y="38"/>
                    </a:lnTo>
                    <a:lnTo>
                      <a:pt x="22" y="34"/>
                    </a:lnTo>
                    <a:lnTo>
                      <a:pt x="16" y="31"/>
                    </a:lnTo>
                    <a:lnTo>
                      <a:pt x="18" y="24"/>
                    </a:lnTo>
                    <a:lnTo>
                      <a:pt x="20" y="23"/>
                    </a:lnTo>
                    <a:lnTo>
                      <a:pt x="19" y="23"/>
                    </a:lnTo>
                    <a:lnTo>
                      <a:pt x="14" y="24"/>
                    </a:lnTo>
                    <a:lnTo>
                      <a:pt x="5" y="15"/>
                    </a:lnTo>
                    <a:lnTo>
                      <a:pt x="0" y="5"/>
                    </a:lnTo>
                    <a:lnTo>
                      <a:pt x="16" y="0"/>
                    </a:lnTo>
                    <a:lnTo>
                      <a:pt x="32" y="4"/>
                    </a:lnTo>
                    <a:lnTo>
                      <a:pt x="49" y="15"/>
                    </a:lnTo>
                    <a:lnTo>
                      <a:pt x="64" y="1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07" name="Freeform 291"/>
              <p:cNvSpPr>
                <a:spLocks noEditPoints="1"/>
              </p:cNvSpPr>
              <p:nvPr/>
            </p:nvSpPr>
            <p:spPr bwMode="auto">
              <a:xfrm>
                <a:off x="1855" y="1825"/>
                <a:ext cx="87" cy="71"/>
              </a:xfrm>
              <a:custGeom>
                <a:avLst/>
                <a:gdLst/>
                <a:ahLst/>
                <a:cxnLst>
                  <a:cxn ang="0">
                    <a:pos x="3" y="137"/>
                  </a:cxn>
                  <a:cxn ang="0">
                    <a:pos x="7" y="141"/>
                  </a:cxn>
                  <a:cxn ang="0">
                    <a:pos x="38" y="194"/>
                  </a:cxn>
                  <a:cxn ang="0">
                    <a:pos x="31" y="198"/>
                  </a:cxn>
                  <a:cxn ang="0">
                    <a:pos x="27" y="176"/>
                  </a:cxn>
                  <a:cxn ang="0">
                    <a:pos x="38" y="149"/>
                  </a:cxn>
                  <a:cxn ang="0">
                    <a:pos x="27" y="156"/>
                  </a:cxn>
                  <a:cxn ang="0">
                    <a:pos x="42" y="143"/>
                  </a:cxn>
                  <a:cxn ang="0">
                    <a:pos x="45" y="141"/>
                  </a:cxn>
                  <a:cxn ang="0">
                    <a:pos x="66" y="122"/>
                  </a:cxn>
                  <a:cxn ang="0">
                    <a:pos x="91" y="103"/>
                  </a:cxn>
                  <a:cxn ang="0">
                    <a:pos x="95" y="113"/>
                  </a:cxn>
                  <a:cxn ang="0">
                    <a:pos x="107" y="107"/>
                  </a:cxn>
                  <a:cxn ang="0">
                    <a:pos x="127" y="101"/>
                  </a:cxn>
                  <a:cxn ang="0">
                    <a:pos x="98" y="98"/>
                  </a:cxn>
                  <a:cxn ang="0">
                    <a:pos x="81" y="98"/>
                  </a:cxn>
                  <a:cxn ang="0">
                    <a:pos x="72" y="101"/>
                  </a:cxn>
                  <a:cxn ang="0">
                    <a:pos x="83" y="86"/>
                  </a:cxn>
                  <a:cxn ang="0">
                    <a:pos x="98" y="73"/>
                  </a:cxn>
                  <a:cxn ang="0">
                    <a:pos x="110" y="63"/>
                  </a:cxn>
                  <a:cxn ang="0">
                    <a:pos x="129" y="71"/>
                  </a:cxn>
                  <a:cxn ang="0">
                    <a:pos x="134" y="75"/>
                  </a:cxn>
                  <a:cxn ang="0">
                    <a:pos x="140" y="75"/>
                  </a:cxn>
                  <a:cxn ang="0">
                    <a:pos x="165" y="82"/>
                  </a:cxn>
                  <a:cxn ang="0">
                    <a:pos x="183" y="68"/>
                  </a:cxn>
                  <a:cxn ang="0">
                    <a:pos x="199" y="82"/>
                  </a:cxn>
                  <a:cxn ang="0">
                    <a:pos x="206" y="94"/>
                  </a:cxn>
                  <a:cxn ang="0">
                    <a:pos x="217" y="101"/>
                  </a:cxn>
                  <a:cxn ang="0">
                    <a:pos x="206" y="107"/>
                  </a:cxn>
                  <a:cxn ang="0">
                    <a:pos x="187" y="118"/>
                  </a:cxn>
                  <a:cxn ang="0">
                    <a:pos x="169" y="126"/>
                  </a:cxn>
                  <a:cxn ang="0">
                    <a:pos x="149" y="137"/>
                  </a:cxn>
                  <a:cxn ang="0">
                    <a:pos x="133" y="143"/>
                  </a:cxn>
                  <a:cxn ang="0">
                    <a:pos x="123" y="145"/>
                  </a:cxn>
                  <a:cxn ang="0">
                    <a:pos x="113" y="152"/>
                  </a:cxn>
                  <a:cxn ang="0">
                    <a:pos x="107" y="141"/>
                  </a:cxn>
                  <a:cxn ang="0">
                    <a:pos x="104" y="153"/>
                  </a:cxn>
                  <a:cxn ang="0">
                    <a:pos x="98" y="148"/>
                  </a:cxn>
                  <a:cxn ang="0">
                    <a:pos x="98" y="164"/>
                  </a:cxn>
                  <a:cxn ang="0">
                    <a:pos x="85" y="176"/>
                  </a:cxn>
                  <a:cxn ang="0">
                    <a:pos x="77" y="187"/>
                  </a:cxn>
                  <a:cxn ang="0">
                    <a:pos x="60" y="201"/>
                  </a:cxn>
                  <a:cxn ang="0">
                    <a:pos x="53" y="212"/>
                  </a:cxn>
                  <a:cxn ang="0">
                    <a:pos x="43" y="212"/>
                  </a:cxn>
                  <a:cxn ang="0">
                    <a:pos x="217" y="25"/>
                  </a:cxn>
                  <a:cxn ang="0">
                    <a:pos x="232" y="0"/>
                  </a:cxn>
                  <a:cxn ang="0">
                    <a:pos x="241" y="11"/>
                  </a:cxn>
                  <a:cxn ang="0">
                    <a:pos x="233" y="44"/>
                  </a:cxn>
                  <a:cxn ang="0">
                    <a:pos x="243" y="44"/>
                  </a:cxn>
                  <a:cxn ang="0">
                    <a:pos x="247" y="52"/>
                  </a:cxn>
                  <a:cxn ang="0">
                    <a:pos x="260" y="56"/>
                  </a:cxn>
                  <a:cxn ang="0">
                    <a:pos x="260" y="64"/>
                  </a:cxn>
                  <a:cxn ang="0">
                    <a:pos x="248" y="71"/>
                  </a:cxn>
                  <a:cxn ang="0">
                    <a:pos x="239" y="82"/>
                  </a:cxn>
                  <a:cxn ang="0">
                    <a:pos x="211" y="88"/>
                  </a:cxn>
                  <a:cxn ang="0">
                    <a:pos x="205" y="83"/>
                  </a:cxn>
                  <a:cxn ang="0">
                    <a:pos x="197" y="67"/>
                  </a:cxn>
                  <a:cxn ang="0">
                    <a:pos x="209" y="41"/>
                  </a:cxn>
                </a:cxnLst>
                <a:rect l="0" t="0" r="r" b="b"/>
                <a:pathLst>
                  <a:path w="260" h="212">
                    <a:moveTo>
                      <a:pt x="3" y="143"/>
                    </a:moveTo>
                    <a:lnTo>
                      <a:pt x="1" y="145"/>
                    </a:lnTo>
                    <a:lnTo>
                      <a:pt x="0" y="145"/>
                    </a:lnTo>
                    <a:lnTo>
                      <a:pt x="1" y="143"/>
                    </a:lnTo>
                    <a:lnTo>
                      <a:pt x="3" y="137"/>
                    </a:lnTo>
                    <a:lnTo>
                      <a:pt x="3" y="134"/>
                    </a:lnTo>
                    <a:lnTo>
                      <a:pt x="4" y="134"/>
                    </a:lnTo>
                    <a:lnTo>
                      <a:pt x="5" y="134"/>
                    </a:lnTo>
                    <a:lnTo>
                      <a:pt x="7" y="134"/>
                    </a:lnTo>
                    <a:lnTo>
                      <a:pt x="7" y="141"/>
                    </a:lnTo>
                    <a:lnTo>
                      <a:pt x="3" y="143"/>
                    </a:lnTo>
                    <a:close/>
                    <a:moveTo>
                      <a:pt x="41" y="205"/>
                    </a:moveTo>
                    <a:lnTo>
                      <a:pt x="38" y="198"/>
                    </a:lnTo>
                    <a:lnTo>
                      <a:pt x="38" y="197"/>
                    </a:lnTo>
                    <a:lnTo>
                      <a:pt x="38" y="194"/>
                    </a:lnTo>
                    <a:lnTo>
                      <a:pt x="37" y="191"/>
                    </a:lnTo>
                    <a:lnTo>
                      <a:pt x="35" y="191"/>
                    </a:lnTo>
                    <a:lnTo>
                      <a:pt x="34" y="194"/>
                    </a:lnTo>
                    <a:lnTo>
                      <a:pt x="34" y="198"/>
                    </a:lnTo>
                    <a:lnTo>
                      <a:pt x="31" y="198"/>
                    </a:lnTo>
                    <a:lnTo>
                      <a:pt x="27" y="194"/>
                    </a:lnTo>
                    <a:lnTo>
                      <a:pt x="27" y="191"/>
                    </a:lnTo>
                    <a:lnTo>
                      <a:pt x="27" y="182"/>
                    </a:lnTo>
                    <a:lnTo>
                      <a:pt x="27" y="179"/>
                    </a:lnTo>
                    <a:lnTo>
                      <a:pt x="27" y="176"/>
                    </a:lnTo>
                    <a:lnTo>
                      <a:pt x="24" y="175"/>
                    </a:lnTo>
                    <a:lnTo>
                      <a:pt x="27" y="167"/>
                    </a:lnTo>
                    <a:lnTo>
                      <a:pt x="28" y="160"/>
                    </a:lnTo>
                    <a:lnTo>
                      <a:pt x="34" y="152"/>
                    </a:lnTo>
                    <a:lnTo>
                      <a:pt x="38" y="149"/>
                    </a:lnTo>
                    <a:lnTo>
                      <a:pt x="38" y="148"/>
                    </a:lnTo>
                    <a:lnTo>
                      <a:pt x="37" y="148"/>
                    </a:lnTo>
                    <a:lnTo>
                      <a:pt x="34" y="148"/>
                    </a:lnTo>
                    <a:lnTo>
                      <a:pt x="27" y="157"/>
                    </a:lnTo>
                    <a:lnTo>
                      <a:pt x="27" y="156"/>
                    </a:lnTo>
                    <a:lnTo>
                      <a:pt x="27" y="152"/>
                    </a:lnTo>
                    <a:lnTo>
                      <a:pt x="34" y="145"/>
                    </a:lnTo>
                    <a:lnTo>
                      <a:pt x="37" y="143"/>
                    </a:lnTo>
                    <a:lnTo>
                      <a:pt x="41" y="141"/>
                    </a:lnTo>
                    <a:lnTo>
                      <a:pt x="42" y="143"/>
                    </a:lnTo>
                    <a:lnTo>
                      <a:pt x="43" y="145"/>
                    </a:lnTo>
                    <a:lnTo>
                      <a:pt x="45" y="145"/>
                    </a:lnTo>
                    <a:lnTo>
                      <a:pt x="52" y="138"/>
                    </a:lnTo>
                    <a:lnTo>
                      <a:pt x="50" y="138"/>
                    </a:lnTo>
                    <a:lnTo>
                      <a:pt x="45" y="141"/>
                    </a:lnTo>
                    <a:lnTo>
                      <a:pt x="43" y="141"/>
                    </a:lnTo>
                    <a:lnTo>
                      <a:pt x="43" y="138"/>
                    </a:lnTo>
                    <a:lnTo>
                      <a:pt x="52" y="133"/>
                    </a:lnTo>
                    <a:lnTo>
                      <a:pt x="54" y="130"/>
                    </a:lnTo>
                    <a:lnTo>
                      <a:pt x="66" y="122"/>
                    </a:lnTo>
                    <a:lnTo>
                      <a:pt x="71" y="115"/>
                    </a:lnTo>
                    <a:lnTo>
                      <a:pt x="76" y="111"/>
                    </a:lnTo>
                    <a:lnTo>
                      <a:pt x="88" y="107"/>
                    </a:lnTo>
                    <a:lnTo>
                      <a:pt x="91" y="105"/>
                    </a:lnTo>
                    <a:lnTo>
                      <a:pt x="91" y="103"/>
                    </a:lnTo>
                    <a:lnTo>
                      <a:pt x="94" y="103"/>
                    </a:lnTo>
                    <a:lnTo>
                      <a:pt x="95" y="103"/>
                    </a:lnTo>
                    <a:lnTo>
                      <a:pt x="95" y="105"/>
                    </a:lnTo>
                    <a:lnTo>
                      <a:pt x="92" y="111"/>
                    </a:lnTo>
                    <a:lnTo>
                      <a:pt x="95" y="113"/>
                    </a:lnTo>
                    <a:lnTo>
                      <a:pt x="98" y="115"/>
                    </a:lnTo>
                    <a:lnTo>
                      <a:pt x="99" y="115"/>
                    </a:lnTo>
                    <a:lnTo>
                      <a:pt x="100" y="111"/>
                    </a:lnTo>
                    <a:lnTo>
                      <a:pt x="103" y="107"/>
                    </a:lnTo>
                    <a:lnTo>
                      <a:pt x="107" y="107"/>
                    </a:lnTo>
                    <a:lnTo>
                      <a:pt x="118" y="103"/>
                    </a:lnTo>
                    <a:lnTo>
                      <a:pt x="122" y="103"/>
                    </a:lnTo>
                    <a:lnTo>
                      <a:pt x="123" y="103"/>
                    </a:lnTo>
                    <a:lnTo>
                      <a:pt x="126" y="103"/>
                    </a:lnTo>
                    <a:lnTo>
                      <a:pt x="127" y="101"/>
                    </a:lnTo>
                    <a:lnTo>
                      <a:pt x="115" y="98"/>
                    </a:lnTo>
                    <a:lnTo>
                      <a:pt x="110" y="98"/>
                    </a:lnTo>
                    <a:lnTo>
                      <a:pt x="106" y="96"/>
                    </a:lnTo>
                    <a:lnTo>
                      <a:pt x="100" y="96"/>
                    </a:lnTo>
                    <a:lnTo>
                      <a:pt x="98" y="98"/>
                    </a:lnTo>
                    <a:lnTo>
                      <a:pt x="95" y="98"/>
                    </a:lnTo>
                    <a:lnTo>
                      <a:pt x="91" y="98"/>
                    </a:lnTo>
                    <a:lnTo>
                      <a:pt x="88" y="98"/>
                    </a:lnTo>
                    <a:lnTo>
                      <a:pt x="84" y="98"/>
                    </a:lnTo>
                    <a:lnTo>
                      <a:pt x="81" y="98"/>
                    </a:lnTo>
                    <a:lnTo>
                      <a:pt x="80" y="103"/>
                    </a:lnTo>
                    <a:lnTo>
                      <a:pt x="77" y="103"/>
                    </a:lnTo>
                    <a:lnTo>
                      <a:pt x="77" y="101"/>
                    </a:lnTo>
                    <a:lnTo>
                      <a:pt x="75" y="101"/>
                    </a:lnTo>
                    <a:lnTo>
                      <a:pt x="72" y="101"/>
                    </a:lnTo>
                    <a:lnTo>
                      <a:pt x="71" y="101"/>
                    </a:lnTo>
                    <a:lnTo>
                      <a:pt x="73" y="96"/>
                    </a:lnTo>
                    <a:lnTo>
                      <a:pt x="77" y="92"/>
                    </a:lnTo>
                    <a:lnTo>
                      <a:pt x="80" y="90"/>
                    </a:lnTo>
                    <a:lnTo>
                      <a:pt x="83" y="86"/>
                    </a:lnTo>
                    <a:lnTo>
                      <a:pt x="89" y="82"/>
                    </a:lnTo>
                    <a:lnTo>
                      <a:pt x="91" y="77"/>
                    </a:lnTo>
                    <a:lnTo>
                      <a:pt x="95" y="73"/>
                    </a:lnTo>
                    <a:lnTo>
                      <a:pt x="96" y="73"/>
                    </a:lnTo>
                    <a:lnTo>
                      <a:pt x="98" y="73"/>
                    </a:lnTo>
                    <a:lnTo>
                      <a:pt x="96" y="71"/>
                    </a:lnTo>
                    <a:lnTo>
                      <a:pt x="100" y="63"/>
                    </a:lnTo>
                    <a:lnTo>
                      <a:pt x="106" y="63"/>
                    </a:lnTo>
                    <a:lnTo>
                      <a:pt x="107" y="63"/>
                    </a:lnTo>
                    <a:lnTo>
                      <a:pt x="110" y="63"/>
                    </a:lnTo>
                    <a:lnTo>
                      <a:pt x="111" y="64"/>
                    </a:lnTo>
                    <a:lnTo>
                      <a:pt x="115" y="71"/>
                    </a:lnTo>
                    <a:lnTo>
                      <a:pt x="118" y="71"/>
                    </a:lnTo>
                    <a:lnTo>
                      <a:pt x="127" y="71"/>
                    </a:lnTo>
                    <a:lnTo>
                      <a:pt x="129" y="71"/>
                    </a:lnTo>
                    <a:lnTo>
                      <a:pt x="127" y="73"/>
                    </a:lnTo>
                    <a:lnTo>
                      <a:pt x="129" y="73"/>
                    </a:lnTo>
                    <a:lnTo>
                      <a:pt x="133" y="73"/>
                    </a:lnTo>
                    <a:lnTo>
                      <a:pt x="134" y="73"/>
                    </a:lnTo>
                    <a:lnTo>
                      <a:pt x="134" y="75"/>
                    </a:lnTo>
                    <a:lnTo>
                      <a:pt x="133" y="75"/>
                    </a:lnTo>
                    <a:lnTo>
                      <a:pt x="130" y="77"/>
                    </a:lnTo>
                    <a:lnTo>
                      <a:pt x="133" y="77"/>
                    </a:lnTo>
                    <a:lnTo>
                      <a:pt x="138" y="77"/>
                    </a:lnTo>
                    <a:lnTo>
                      <a:pt x="140" y="75"/>
                    </a:lnTo>
                    <a:lnTo>
                      <a:pt x="141" y="75"/>
                    </a:lnTo>
                    <a:lnTo>
                      <a:pt x="156" y="77"/>
                    </a:lnTo>
                    <a:lnTo>
                      <a:pt x="160" y="82"/>
                    </a:lnTo>
                    <a:lnTo>
                      <a:pt x="163" y="83"/>
                    </a:lnTo>
                    <a:lnTo>
                      <a:pt x="165" y="82"/>
                    </a:lnTo>
                    <a:lnTo>
                      <a:pt x="168" y="82"/>
                    </a:lnTo>
                    <a:lnTo>
                      <a:pt x="171" y="79"/>
                    </a:lnTo>
                    <a:lnTo>
                      <a:pt x="172" y="79"/>
                    </a:lnTo>
                    <a:lnTo>
                      <a:pt x="173" y="77"/>
                    </a:lnTo>
                    <a:lnTo>
                      <a:pt x="183" y="68"/>
                    </a:lnTo>
                    <a:lnTo>
                      <a:pt x="183" y="79"/>
                    </a:lnTo>
                    <a:lnTo>
                      <a:pt x="186" y="82"/>
                    </a:lnTo>
                    <a:lnTo>
                      <a:pt x="194" y="83"/>
                    </a:lnTo>
                    <a:lnTo>
                      <a:pt x="197" y="82"/>
                    </a:lnTo>
                    <a:lnTo>
                      <a:pt x="199" y="82"/>
                    </a:lnTo>
                    <a:lnTo>
                      <a:pt x="201" y="83"/>
                    </a:lnTo>
                    <a:lnTo>
                      <a:pt x="203" y="86"/>
                    </a:lnTo>
                    <a:lnTo>
                      <a:pt x="209" y="92"/>
                    </a:lnTo>
                    <a:lnTo>
                      <a:pt x="209" y="94"/>
                    </a:lnTo>
                    <a:lnTo>
                      <a:pt x="206" y="94"/>
                    </a:lnTo>
                    <a:lnTo>
                      <a:pt x="199" y="98"/>
                    </a:lnTo>
                    <a:lnTo>
                      <a:pt x="199" y="101"/>
                    </a:lnTo>
                    <a:lnTo>
                      <a:pt x="202" y="101"/>
                    </a:lnTo>
                    <a:lnTo>
                      <a:pt x="210" y="101"/>
                    </a:lnTo>
                    <a:lnTo>
                      <a:pt x="217" y="101"/>
                    </a:lnTo>
                    <a:lnTo>
                      <a:pt x="218" y="103"/>
                    </a:lnTo>
                    <a:lnTo>
                      <a:pt x="218" y="105"/>
                    </a:lnTo>
                    <a:lnTo>
                      <a:pt x="213" y="109"/>
                    </a:lnTo>
                    <a:lnTo>
                      <a:pt x="211" y="109"/>
                    </a:lnTo>
                    <a:lnTo>
                      <a:pt x="206" y="107"/>
                    </a:lnTo>
                    <a:lnTo>
                      <a:pt x="205" y="107"/>
                    </a:lnTo>
                    <a:lnTo>
                      <a:pt x="205" y="111"/>
                    </a:lnTo>
                    <a:lnTo>
                      <a:pt x="194" y="113"/>
                    </a:lnTo>
                    <a:lnTo>
                      <a:pt x="191" y="115"/>
                    </a:lnTo>
                    <a:lnTo>
                      <a:pt x="187" y="118"/>
                    </a:lnTo>
                    <a:lnTo>
                      <a:pt x="186" y="118"/>
                    </a:lnTo>
                    <a:lnTo>
                      <a:pt x="182" y="119"/>
                    </a:lnTo>
                    <a:lnTo>
                      <a:pt x="180" y="122"/>
                    </a:lnTo>
                    <a:lnTo>
                      <a:pt x="178" y="124"/>
                    </a:lnTo>
                    <a:lnTo>
                      <a:pt x="169" y="126"/>
                    </a:lnTo>
                    <a:lnTo>
                      <a:pt x="164" y="130"/>
                    </a:lnTo>
                    <a:lnTo>
                      <a:pt x="161" y="128"/>
                    </a:lnTo>
                    <a:lnTo>
                      <a:pt x="156" y="134"/>
                    </a:lnTo>
                    <a:lnTo>
                      <a:pt x="152" y="134"/>
                    </a:lnTo>
                    <a:lnTo>
                      <a:pt x="149" y="137"/>
                    </a:lnTo>
                    <a:lnTo>
                      <a:pt x="144" y="138"/>
                    </a:lnTo>
                    <a:lnTo>
                      <a:pt x="142" y="141"/>
                    </a:lnTo>
                    <a:lnTo>
                      <a:pt x="141" y="138"/>
                    </a:lnTo>
                    <a:lnTo>
                      <a:pt x="136" y="141"/>
                    </a:lnTo>
                    <a:lnTo>
                      <a:pt x="133" y="143"/>
                    </a:lnTo>
                    <a:lnTo>
                      <a:pt x="130" y="143"/>
                    </a:lnTo>
                    <a:lnTo>
                      <a:pt x="129" y="143"/>
                    </a:lnTo>
                    <a:lnTo>
                      <a:pt x="127" y="145"/>
                    </a:lnTo>
                    <a:lnTo>
                      <a:pt x="123" y="143"/>
                    </a:lnTo>
                    <a:lnTo>
                      <a:pt x="123" y="145"/>
                    </a:lnTo>
                    <a:lnTo>
                      <a:pt x="125" y="149"/>
                    </a:lnTo>
                    <a:lnTo>
                      <a:pt x="122" y="153"/>
                    </a:lnTo>
                    <a:lnTo>
                      <a:pt x="119" y="153"/>
                    </a:lnTo>
                    <a:lnTo>
                      <a:pt x="118" y="153"/>
                    </a:lnTo>
                    <a:lnTo>
                      <a:pt x="113" y="152"/>
                    </a:lnTo>
                    <a:lnTo>
                      <a:pt x="110" y="152"/>
                    </a:lnTo>
                    <a:lnTo>
                      <a:pt x="108" y="152"/>
                    </a:lnTo>
                    <a:lnTo>
                      <a:pt x="108" y="149"/>
                    </a:lnTo>
                    <a:lnTo>
                      <a:pt x="108" y="143"/>
                    </a:lnTo>
                    <a:lnTo>
                      <a:pt x="107" y="141"/>
                    </a:lnTo>
                    <a:lnTo>
                      <a:pt x="104" y="143"/>
                    </a:lnTo>
                    <a:lnTo>
                      <a:pt x="104" y="145"/>
                    </a:lnTo>
                    <a:lnTo>
                      <a:pt x="107" y="149"/>
                    </a:lnTo>
                    <a:lnTo>
                      <a:pt x="106" y="152"/>
                    </a:lnTo>
                    <a:lnTo>
                      <a:pt x="104" y="153"/>
                    </a:lnTo>
                    <a:lnTo>
                      <a:pt x="103" y="153"/>
                    </a:lnTo>
                    <a:lnTo>
                      <a:pt x="102" y="152"/>
                    </a:lnTo>
                    <a:lnTo>
                      <a:pt x="102" y="149"/>
                    </a:lnTo>
                    <a:lnTo>
                      <a:pt x="100" y="148"/>
                    </a:lnTo>
                    <a:lnTo>
                      <a:pt x="98" y="148"/>
                    </a:lnTo>
                    <a:lnTo>
                      <a:pt x="95" y="149"/>
                    </a:lnTo>
                    <a:lnTo>
                      <a:pt x="95" y="156"/>
                    </a:lnTo>
                    <a:lnTo>
                      <a:pt x="95" y="160"/>
                    </a:lnTo>
                    <a:lnTo>
                      <a:pt x="96" y="161"/>
                    </a:lnTo>
                    <a:lnTo>
                      <a:pt x="98" y="164"/>
                    </a:lnTo>
                    <a:lnTo>
                      <a:pt x="98" y="167"/>
                    </a:lnTo>
                    <a:lnTo>
                      <a:pt x="95" y="167"/>
                    </a:lnTo>
                    <a:lnTo>
                      <a:pt x="94" y="164"/>
                    </a:lnTo>
                    <a:lnTo>
                      <a:pt x="91" y="168"/>
                    </a:lnTo>
                    <a:lnTo>
                      <a:pt x="85" y="176"/>
                    </a:lnTo>
                    <a:lnTo>
                      <a:pt x="83" y="176"/>
                    </a:lnTo>
                    <a:lnTo>
                      <a:pt x="81" y="179"/>
                    </a:lnTo>
                    <a:lnTo>
                      <a:pt x="81" y="182"/>
                    </a:lnTo>
                    <a:lnTo>
                      <a:pt x="77" y="186"/>
                    </a:lnTo>
                    <a:lnTo>
                      <a:pt x="77" y="187"/>
                    </a:lnTo>
                    <a:lnTo>
                      <a:pt x="77" y="190"/>
                    </a:lnTo>
                    <a:lnTo>
                      <a:pt x="72" y="194"/>
                    </a:lnTo>
                    <a:lnTo>
                      <a:pt x="69" y="198"/>
                    </a:lnTo>
                    <a:lnTo>
                      <a:pt x="62" y="198"/>
                    </a:lnTo>
                    <a:lnTo>
                      <a:pt x="60" y="201"/>
                    </a:lnTo>
                    <a:lnTo>
                      <a:pt x="58" y="198"/>
                    </a:lnTo>
                    <a:lnTo>
                      <a:pt x="58" y="201"/>
                    </a:lnTo>
                    <a:lnTo>
                      <a:pt x="57" y="206"/>
                    </a:lnTo>
                    <a:lnTo>
                      <a:pt x="54" y="212"/>
                    </a:lnTo>
                    <a:lnTo>
                      <a:pt x="53" y="212"/>
                    </a:lnTo>
                    <a:lnTo>
                      <a:pt x="52" y="212"/>
                    </a:lnTo>
                    <a:lnTo>
                      <a:pt x="50" y="209"/>
                    </a:lnTo>
                    <a:lnTo>
                      <a:pt x="47" y="209"/>
                    </a:lnTo>
                    <a:lnTo>
                      <a:pt x="45" y="212"/>
                    </a:lnTo>
                    <a:lnTo>
                      <a:pt x="43" y="212"/>
                    </a:lnTo>
                    <a:lnTo>
                      <a:pt x="41" y="206"/>
                    </a:lnTo>
                    <a:lnTo>
                      <a:pt x="41" y="205"/>
                    </a:lnTo>
                    <a:close/>
                    <a:moveTo>
                      <a:pt x="209" y="41"/>
                    </a:moveTo>
                    <a:lnTo>
                      <a:pt x="213" y="37"/>
                    </a:lnTo>
                    <a:lnTo>
                      <a:pt x="217" y="25"/>
                    </a:lnTo>
                    <a:lnTo>
                      <a:pt x="220" y="15"/>
                    </a:lnTo>
                    <a:lnTo>
                      <a:pt x="222" y="14"/>
                    </a:lnTo>
                    <a:lnTo>
                      <a:pt x="228" y="7"/>
                    </a:lnTo>
                    <a:lnTo>
                      <a:pt x="230" y="3"/>
                    </a:lnTo>
                    <a:lnTo>
                      <a:pt x="232" y="0"/>
                    </a:lnTo>
                    <a:lnTo>
                      <a:pt x="236" y="3"/>
                    </a:lnTo>
                    <a:lnTo>
                      <a:pt x="239" y="0"/>
                    </a:lnTo>
                    <a:lnTo>
                      <a:pt x="237" y="7"/>
                    </a:lnTo>
                    <a:lnTo>
                      <a:pt x="239" y="10"/>
                    </a:lnTo>
                    <a:lnTo>
                      <a:pt x="241" y="11"/>
                    </a:lnTo>
                    <a:lnTo>
                      <a:pt x="241" y="19"/>
                    </a:lnTo>
                    <a:lnTo>
                      <a:pt x="240" y="25"/>
                    </a:lnTo>
                    <a:lnTo>
                      <a:pt x="241" y="26"/>
                    </a:lnTo>
                    <a:lnTo>
                      <a:pt x="240" y="29"/>
                    </a:lnTo>
                    <a:lnTo>
                      <a:pt x="233" y="44"/>
                    </a:lnTo>
                    <a:lnTo>
                      <a:pt x="233" y="45"/>
                    </a:lnTo>
                    <a:lnTo>
                      <a:pt x="234" y="45"/>
                    </a:lnTo>
                    <a:lnTo>
                      <a:pt x="237" y="44"/>
                    </a:lnTo>
                    <a:lnTo>
                      <a:pt x="240" y="44"/>
                    </a:lnTo>
                    <a:lnTo>
                      <a:pt x="243" y="44"/>
                    </a:lnTo>
                    <a:lnTo>
                      <a:pt x="244" y="45"/>
                    </a:lnTo>
                    <a:lnTo>
                      <a:pt x="247" y="48"/>
                    </a:lnTo>
                    <a:lnTo>
                      <a:pt x="244" y="52"/>
                    </a:lnTo>
                    <a:lnTo>
                      <a:pt x="245" y="52"/>
                    </a:lnTo>
                    <a:lnTo>
                      <a:pt x="247" y="52"/>
                    </a:lnTo>
                    <a:lnTo>
                      <a:pt x="247" y="49"/>
                    </a:lnTo>
                    <a:lnTo>
                      <a:pt x="248" y="48"/>
                    </a:lnTo>
                    <a:lnTo>
                      <a:pt x="249" y="45"/>
                    </a:lnTo>
                    <a:lnTo>
                      <a:pt x="260" y="52"/>
                    </a:lnTo>
                    <a:lnTo>
                      <a:pt x="260" y="56"/>
                    </a:lnTo>
                    <a:lnTo>
                      <a:pt x="256" y="59"/>
                    </a:lnTo>
                    <a:lnTo>
                      <a:pt x="255" y="59"/>
                    </a:lnTo>
                    <a:lnTo>
                      <a:pt x="255" y="60"/>
                    </a:lnTo>
                    <a:lnTo>
                      <a:pt x="259" y="63"/>
                    </a:lnTo>
                    <a:lnTo>
                      <a:pt x="260" y="64"/>
                    </a:lnTo>
                    <a:lnTo>
                      <a:pt x="260" y="67"/>
                    </a:lnTo>
                    <a:lnTo>
                      <a:pt x="258" y="67"/>
                    </a:lnTo>
                    <a:lnTo>
                      <a:pt x="252" y="68"/>
                    </a:lnTo>
                    <a:lnTo>
                      <a:pt x="248" y="68"/>
                    </a:lnTo>
                    <a:lnTo>
                      <a:pt x="248" y="71"/>
                    </a:lnTo>
                    <a:lnTo>
                      <a:pt x="251" y="73"/>
                    </a:lnTo>
                    <a:lnTo>
                      <a:pt x="249" y="75"/>
                    </a:lnTo>
                    <a:lnTo>
                      <a:pt x="247" y="75"/>
                    </a:lnTo>
                    <a:lnTo>
                      <a:pt x="244" y="79"/>
                    </a:lnTo>
                    <a:lnTo>
                      <a:pt x="239" y="82"/>
                    </a:lnTo>
                    <a:lnTo>
                      <a:pt x="230" y="86"/>
                    </a:lnTo>
                    <a:lnTo>
                      <a:pt x="228" y="88"/>
                    </a:lnTo>
                    <a:lnTo>
                      <a:pt x="225" y="86"/>
                    </a:lnTo>
                    <a:lnTo>
                      <a:pt x="217" y="83"/>
                    </a:lnTo>
                    <a:lnTo>
                      <a:pt x="211" y="88"/>
                    </a:lnTo>
                    <a:lnTo>
                      <a:pt x="210" y="86"/>
                    </a:lnTo>
                    <a:lnTo>
                      <a:pt x="209" y="86"/>
                    </a:lnTo>
                    <a:lnTo>
                      <a:pt x="206" y="88"/>
                    </a:lnTo>
                    <a:lnTo>
                      <a:pt x="205" y="86"/>
                    </a:lnTo>
                    <a:lnTo>
                      <a:pt x="205" y="83"/>
                    </a:lnTo>
                    <a:lnTo>
                      <a:pt x="202" y="82"/>
                    </a:lnTo>
                    <a:lnTo>
                      <a:pt x="199" y="77"/>
                    </a:lnTo>
                    <a:lnTo>
                      <a:pt x="198" y="71"/>
                    </a:lnTo>
                    <a:lnTo>
                      <a:pt x="198" y="68"/>
                    </a:lnTo>
                    <a:lnTo>
                      <a:pt x="197" y="67"/>
                    </a:lnTo>
                    <a:lnTo>
                      <a:pt x="197" y="60"/>
                    </a:lnTo>
                    <a:lnTo>
                      <a:pt x="199" y="59"/>
                    </a:lnTo>
                    <a:lnTo>
                      <a:pt x="201" y="52"/>
                    </a:lnTo>
                    <a:lnTo>
                      <a:pt x="206" y="45"/>
                    </a:lnTo>
                    <a:lnTo>
                      <a:pt x="209" y="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06" name="Freeform 290"/>
              <p:cNvSpPr>
                <a:spLocks/>
              </p:cNvSpPr>
              <p:nvPr/>
            </p:nvSpPr>
            <p:spPr bwMode="auto">
              <a:xfrm>
                <a:off x="1855" y="1870"/>
                <a:ext cx="2" cy="4"/>
              </a:xfrm>
              <a:custGeom>
                <a:avLst/>
                <a:gdLst/>
                <a:ahLst/>
                <a:cxnLst>
                  <a:cxn ang="0">
                    <a:pos x="3" y="9"/>
                  </a:cxn>
                  <a:cxn ang="0">
                    <a:pos x="1" y="11"/>
                  </a:cxn>
                  <a:cxn ang="0">
                    <a:pos x="0" y="11"/>
                  </a:cxn>
                  <a:cxn ang="0">
                    <a:pos x="1" y="9"/>
                  </a:cxn>
                  <a:cxn ang="0">
                    <a:pos x="3" y="3"/>
                  </a:cxn>
                  <a:cxn ang="0">
                    <a:pos x="3" y="0"/>
                  </a:cxn>
                  <a:cxn ang="0">
                    <a:pos x="4" y="0"/>
                  </a:cxn>
                  <a:cxn ang="0">
                    <a:pos x="5" y="0"/>
                  </a:cxn>
                  <a:cxn ang="0">
                    <a:pos x="7" y="0"/>
                  </a:cxn>
                  <a:cxn ang="0">
                    <a:pos x="7" y="7"/>
                  </a:cxn>
                  <a:cxn ang="0">
                    <a:pos x="3" y="9"/>
                  </a:cxn>
                </a:cxnLst>
                <a:rect l="0" t="0" r="r" b="b"/>
                <a:pathLst>
                  <a:path w="7" h="11">
                    <a:moveTo>
                      <a:pt x="3" y="9"/>
                    </a:moveTo>
                    <a:lnTo>
                      <a:pt x="1" y="11"/>
                    </a:lnTo>
                    <a:lnTo>
                      <a:pt x="0" y="11"/>
                    </a:lnTo>
                    <a:lnTo>
                      <a:pt x="1" y="9"/>
                    </a:lnTo>
                    <a:lnTo>
                      <a:pt x="3" y="3"/>
                    </a:lnTo>
                    <a:lnTo>
                      <a:pt x="3" y="0"/>
                    </a:lnTo>
                    <a:lnTo>
                      <a:pt x="4" y="0"/>
                    </a:lnTo>
                    <a:lnTo>
                      <a:pt x="5" y="0"/>
                    </a:lnTo>
                    <a:lnTo>
                      <a:pt x="7" y="0"/>
                    </a:lnTo>
                    <a:lnTo>
                      <a:pt x="7" y="7"/>
                    </a:lnTo>
                    <a:lnTo>
                      <a:pt x="3" y="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05" name="Freeform 289"/>
              <p:cNvSpPr>
                <a:spLocks/>
              </p:cNvSpPr>
              <p:nvPr/>
            </p:nvSpPr>
            <p:spPr bwMode="auto">
              <a:xfrm>
                <a:off x="1863" y="1846"/>
                <a:ext cx="65" cy="50"/>
              </a:xfrm>
              <a:custGeom>
                <a:avLst/>
                <a:gdLst/>
                <a:ahLst/>
                <a:cxnLst>
                  <a:cxn ang="0">
                    <a:pos x="14" y="131"/>
                  </a:cxn>
                  <a:cxn ang="0">
                    <a:pos x="10" y="135"/>
                  </a:cxn>
                  <a:cxn ang="0">
                    <a:pos x="3" y="119"/>
                  </a:cxn>
                  <a:cxn ang="0">
                    <a:pos x="3" y="104"/>
                  </a:cxn>
                  <a:cxn ang="0">
                    <a:pos x="14" y="85"/>
                  </a:cxn>
                  <a:cxn ang="0">
                    <a:pos x="3" y="93"/>
                  </a:cxn>
                  <a:cxn ang="0">
                    <a:pos x="17" y="78"/>
                  </a:cxn>
                  <a:cxn ang="0">
                    <a:pos x="28" y="75"/>
                  </a:cxn>
                  <a:cxn ang="0">
                    <a:pos x="19" y="75"/>
                  </a:cxn>
                  <a:cxn ang="0">
                    <a:pos x="47" y="52"/>
                  </a:cxn>
                  <a:cxn ang="0">
                    <a:pos x="67" y="40"/>
                  </a:cxn>
                  <a:cxn ang="0">
                    <a:pos x="68" y="48"/>
                  </a:cxn>
                  <a:cxn ang="0">
                    <a:pos x="76" y="48"/>
                  </a:cxn>
                  <a:cxn ang="0">
                    <a:pos x="98" y="40"/>
                  </a:cxn>
                  <a:cxn ang="0">
                    <a:pos x="91" y="35"/>
                  </a:cxn>
                  <a:cxn ang="0">
                    <a:pos x="74" y="35"/>
                  </a:cxn>
                  <a:cxn ang="0">
                    <a:pos x="60" y="35"/>
                  </a:cxn>
                  <a:cxn ang="0">
                    <a:pos x="53" y="38"/>
                  </a:cxn>
                  <a:cxn ang="0">
                    <a:pos x="49" y="33"/>
                  </a:cxn>
                  <a:cxn ang="0">
                    <a:pos x="65" y="19"/>
                  </a:cxn>
                  <a:cxn ang="0">
                    <a:pos x="74" y="10"/>
                  </a:cxn>
                  <a:cxn ang="0">
                    <a:pos x="83" y="0"/>
                  </a:cxn>
                  <a:cxn ang="0">
                    <a:pos x="94" y="8"/>
                  </a:cxn>
                  <a:cxn ang="0">
                    <a:pos x="105" y="10"/>
                  </a:cxn>
                  <a:cxn ang="0">
                    <a:pos x="109" y="12"/>
                  </a:cxn>
                  <a:cxn ang="0">
                    <a:pos x="116" y="12"/>
                  </a:cxn>
                  <a:cxn ang="0">
                    <a:pos x="139" y="20"/>
                  </a:cxn>
                  <a:cxn ang="0">
                    <a:pos x="148" y="16"/>
                  </a:cxn>
                  <a:cxn ang="0">
                    <a:pos x="162" y="19"/>
                  </a:cxn>
                  <a:cxn ang="0">
                    <a:pos x="177" y="20"/>
                  </a:cxn>
                  <a:cxn ang="0">
                    <a:pos x="182" y="31"/>
                  </a:cxn>
                  <a:cxn ang="0">
                    <a:pos x="186" y="38"/>
                  </a:cxn>
                  <a:cxn ang="0">
                    <a:pos x="189" y="46"/>
                  </a:cxn>
                  <a:cxn ang="0">
                    <a:pos x="181" y="48"/>
                  </a:cxn>
                  <a:cxn ang="0">
                    <a:pos x="162" y="55"/>
                  </a:cxn>
                  <a:cxn ang="0">
                    <a:pos x="145" y="63"/>
                  </a:cxn>
                  <a:cxn ang="0">
                    <a:pos x="128" y="71"/>
                  </a:cxn>
                  <a:cxn ang="0">
                    <a:pos x="117" y="75"/>
                  </a:cxn>
                  <a:cxn ang="0">
                    <a:pos x="105" y="80"/>
                  </a:cxn>
                  <a:cxn ang="0">
                    <a:pos x="101" y="86"/>
                  </a:cxn>
                  <a:cxn ang="0">
                    <a:pos x="89" y="89"/>
                  </a:cxn>
                  <a:cxn ang="0">
                    <a:pos x="84" y="80"/>
                  </a:cxn>
                  <a:cxn ang="0">
                    <a:pos x="83" y="86"/>
                  </a:cxn>
                  <a:cxn ang="0">
                    <a:pos x="78" y="89"/>
                  </a:cxn>
                  <a:cxn ang="0">
                    <a:pos x="71" y="86"/>
                  </a:cxn>
                  <a:cxn ang="0">
                    <a:pos x="74" y="101"/>
                  </a:cxn>
                  <a:cxn ang="0">
                    <a:pos x="67" y="105"/>
                  </a:cxn>
                  <a:cxn ang="0">
                    <a:pos x="57" y="119"/>
                  </a:cxn>
                  <a:cxn ang="0">
                    <a:pos x="48" y="131"/>
                  </a:cxn>
                  <a:cxn ang="0">
                    <a:pos x="34" y="135"/>
                  </a:cxn>
                  <a:cxn ang="0">
                    <a:pos x="29" y="149"/>
                  </a:cxn>
                  <a:cxn ang="0">
                    <a:pos x="21" y="149"/>
                  </a:cxn>
                </a:cxnLst>
                <a:rect l="0" t="0" r="r" b="b"/>
                <a:pathLst>
                  <a:path w="194" h="149">
                    <a:moveTo>
                      <a:pt x="17" y="142"/>
                    </a:moveTo>
                    <a:lnTo>
                      <a:pt x="14" y="135"/>
                    </a:lnTo>
                    <a:lnTo>
                      <a:pt x="14" y="134"/>
                    </a:lnTo>
                    <a:lnTo>
                      <a:pt x="14" y="131"/>
                    </a:lnTo>
                    <a:lnTo>
                      <a:pt x="13" y="128"/>
                    </a:lnTo>
                    <a:lnTo>
                      <a:pt x="11" y="128"/>
                    </a:lnTo>
                    <a:lnTo>
                      <a:pt x="10" y="131"/>
                    </a:lnTo>
                    <a:lnTo>
                      <a:pt x="10" y="135"/>
                    </a:lnTo>
                    <a:lnTo>
                      <a:pt x="7" y="135"/>
                    </a:lnTo>
                    <a:lnTo>
                      <a:pt x="3" y="131"/>
                    </a:lnTo>
                    <a:lnTo>
                      <a:pt x="3" y="128"/>
                    </a:lnTo>
                    <a:lnTo>
                      <a:pt x="3" y="119"/>
                    </a:lnTo>
                    <a:lnTo>
                      <a:pt x="3" y="116"/>
                    </a:lnTo>
                    <a:lnTo>
                      <a:pt x="3" y="113"/>
                    </a:lnTo>
                    <a:lnTo>
                      <a:pt x="0" y="112"/>
                    </a:lnTo>
                    <a:lnTo>
                      <a:pt x="3" y="104"/>
                    </a:lnTo>
                    <a:lnTo>
                      <a:pt x="4" y="97"/>
                    </a:lnTo>
                    <a:lnTo>
                      <a:pt x="10" y="89"/>
                    </a:lnTo>
                    <a:lnTo>
                      <a:pt x="14" y="86"/>
                    </a:lnTo>
                    <a:lnTo>
                      <a:pt x="14" y="85"/>
                    </a:lnTo>
                    <a:lnTo>
                      <a:pt x="13" y="85"/>
                    </a:lnTo>
                    <a:lnTo>
                      <a:pt x="10" y="85"/>
                    </a:lnTo>
                    <a:lnTo>
                      <a:pt x="3" y="94"/>
                    </a:lnTo>
                    <a:lnTo>
                      <a:pt x="3" y="93"/>
                    </a:lnTo>
                    <a:lnTo>
                      <a:pt x="3" y="89"/>
                    </a:lnTo>
                    <a:lnTo>
                      <a:pt x="10" y="82"/>
                    </a:lnTo>
                    <a:lnTo>
                      <a:pt x="13" y="80"/>
                    </a:lnTo>
                    <a:lnTo>
                      <a:pt x="17" y="78"/>
                    </a:lnTo>
                    <a:lnTo>
                      <a:pt x="18" y="80"/>
                    </a:lnTo>
                    <a:lnTo>
                      <a:pt x="19" y="82"/>
                    </a:lnTo>
                    <a:lnTo>
                      <a:pt x="21" y="82"/>
                    </a:lnTo>
                    <a:lnTo>
                      <a:pt x="28" y="75"/>
                    </a:lnTo>
                    <a:lnTo>
                      <a:pt x="26" y="75"/>
                    </a:lnTo>
                    <a:lnTo>
                      <a:pt x="21" y="78"/>
                    </a:lnTo>
                    <a:lnTo>
                      <a:pt x="19" y="78"/>
                    </a:lnTo>
                    <a:lnTo>
                      <a:pt x="19" y="75"/>
                    </a:lnTo>
                    <a:lnTo>
                      <a:pt x="28" y="70"/>
                    </a:lnTo>
                    <a:lnTo>
                      <a:pt x="30" y="67"/>
                    </a:lnTo>
                    <a:lnTo>
                      <a:pt x="42" y="59"/>
                    </a:lnTo>
                    <a:lnTo>
                      <a:pt x="47" y="52"/>
                    </a:lnTo>
                    <a:lnTo>
                      <a:pt x="52" y="48"/>
                    </a:lnTo>
                    <a:lnTo>
                      <a:pt x="64" y="44"/>
                    </a:lnTo>
                    <a:lnTo>
                      <a:pt x="67" y="42"/>
                    </a:lnTo>
                    <a:lnTo>
                      <a:pt x="67" y="40"/>
                    </a:lnTo>
                    <a:lnTo>
                      <a:pt x="70" y="40"/>
                    </a:lnTo>
                    <a:lnTo>
                      <a:pt x="71" y="40"/>
                    </a:lnTo>
                    <a:lnTo>
                      <a:pt x="71" y="42"/>
                    </a:lnTo>
                    <a:lnTo>
                      <a:pt x="68" y="48"/>
                    </a:lnTo>
                    <a:lnTo>
                      <a:pt x="71" y="50"/>
                    </a:lnTo>
                    <a:lnTo>
                      <a:pt x="74" y="52"/>
                    </a:lnTo>
                    <a:lnTo>
                      <a:pt x="75" y="52"/>
                    </a:lnTo>
                    <a:lnTo>
                      <a:pt x="76" y="48"/>
                    </a:lnTo>
                    <a:lnTo>
                      <a:pt x="79" y="44"/>
                    </a:lnTo>
                    <a:lnTo>
                      <a:pt x="83" y="44"/>
                    </a:lnTo>
                    <a:lnTo>
                      <a:pt x="94" y="40"/>
                    </a:lnTo>
                    <a:lnTo>
                      <a:pt x="98" y="40"/>
                    </a:lnTo>
                    <a:lnTo>
                      <a:pt x="99" y="40"/>
                    </a:lnTo>
                    <a:lnTo>
                      <a:pt x="102" y="40"/>
                    </a:lnTo>
                    <a:lnTo>
                      <a:pt x="103" y="38"/>
                    </a:lnTo>
                    <a:lnTo>
                      <a:pt x="91" y="35"/>
                    </a:lnTo>
                    <a:lnTo>
                      <a:pt x="86" y="35"/>
                    </a:lnTo>
                    <a:lnTo>
                      <a:pt x="82" y="33"/>
                    </a:lnTo>
                    <a:lnTo>
                      <a:pt x="76" y="33"/>
                    </a:lnTo>
                    <a:lnTo>
                      <a:pt x="74" y="35"/>
                    </a:lnTo>
                    <a:lnTo>
                      <a:pt x="71" y="35"/>
                    </a:lnTo>
                    <a:lnTo>
                      <a:pt x="67" y="35"/>
                    </a:lnTo>
                    <a:lnTo>
                      <a:pt x="64" y="35"/>
                    </a:lnTo>
                    <a:lnTo>
                      <a:pt x="60" y="35"/>
                    </a:lnTo>
                    <a:lnTo>
                      <a:pt x="57" y="35"/>
                    </a:lnTo>
                    <a:lnTo>
                      <a:pt x="56" y="40"/>
                    </a:lnTo>
                    <a:lnTo>
                      <a:pt x="53" y="40"/>
                    </a:lnTo>
                    <a:lnTo>
                      <a:pt x="53" y="38"/>
                    </a:lnTo>
                    <a:lnTo>
                      <a:pt x="51" y="38"/>
                    </a:lnTo>
                    <a:lnTo>
                      <a:pt x="48" y="38"/>
                    </a:lnTo>
                    <a:lnTo>
                      <a:pt x="47" y="38"/>
                    </a:lnTo>
                    <a:lnTo>
                      <a:pt x="49" y="33"/>
                    </a:lnTo>
                    <a:lnTo>
                      <a:pt x="53" y="29"/>
                    </a:lnTo>
                    <a:lnTo>
                      <a:pt x="56" y="27"/>
                    </a:lnTo>
                    <a:lnTo>
                      <a:pt x="59" y="23"/>
                    </a:lnTo>
                    <a:lnTo>
                      <a:pt x="65" y="19"/>
                    </a:lnTo>
                    <a:lnTo>
                      <a:pt x="67" y="14"/>
                    </a:lnTo>
                    <a:lnTo>
                      <a:pt x="71" y="10"/>
                    </a:lnTo>
                    <a:lnTo>
                      <a:pt x="72" y="10"/>
                    </a:lnTo>
                    <a:lnTo>
                      <a:pt x="74" y="10"/>
                    </a:lnTo>
                    <a:lnTo>
                      <a:pt x="72" y="8"/>
                    </a:lnTo>
                    <a:lnTo>
                      <a:pt x="76" y="0"/>
                    </a:lnTo>
                    <a:lnTo>
                      <a:pt x="82" y="0"/>
                    </a:lnTo>
                    <a:lnTo>
                      <a:pt x="83" y="0"/>
                    </a:lnTo>
                    <a:lnTo>
                      <a:pt x="86" y="0"/>
                    </a:lnTo>
                    <a:lnTo>
                      <a:pt x="87" y="1"/>
                    </a:lnTo>
                    <a:lnTo>
                      <a:pt x="91" y="8"/>
                    </a:lnTo>
                    <a:lnTo>
                      <a:pt x="94" y="8"/>
                    </a:lnTo>
                    <a:lnTo>
                      <a:pt x="103" y="8"/>
                    </a:lnTo>
                    <a:lnTo>
                      <a:pt x="105" y="8"/>
                    </a:lnTo>
                    <a:lnTo>
                      <a:pt x="103" y="10"/>
                    </a:lnTo>
                    <a:lnTo>
                      <a:pt x="105" y="10"/>
                    </a:lnTo>
                    <a:lnTo>
                      <a:pt x="109" y="10"/>
                    </a:lnTo>
                    <a:lnTo>
                      <a:pt x="110" y="10"/>
                    </a:lnTo>
                    <a:lnTo>
                      <a:pt x="110" y="12"/>
                    </a:lnTo>
                    <a:lnTo>
                      <a:pt x="109" y="12"/>
                    </a:lnTo>
                    <a:lnTo>
                      <a:pt x="106" y="14"/>
                    </a:lnTo>
                    <a:lnTo>
                      <a:pt x="109" y="14"/>
                    </a:lnTo>
                    <a:lnTo>
                      <a:pt x="114" y="14"/>
                    </a:lnTo>
                    <a:lnTo>
                      <a:pt x="116" y="12"/>
                    </a:lnTo>
                    <a:lnTo>
                      <a:pt x="117" y="12"/>
                    </a:lnTo>
                    <a:lnTo>
                      <a:pt x="132" y="14"/>
                    </a:lnTo>
                    <a:lnTo>
                      <a:pt x="136" y="19"/>
                    </a:lnTo>
                    <a:lnTo>
                      <a:pt x="139" y="20"/>
                    </a:lnTo>
                    <a:lnTo>
                      <a:pt x="141" y="19"/>
                    </a:lnTo>
                    <a:lnTo>
                      <a:pt x="144" y="19"/>
                    </a:lnTo>
                    <a:lnTo>
                      <a:pt x="147" y="16"/>
                    </a:lnTo>
                    <a:lnTo>
                      <a:pt x="148" y="16"/>
                    </a:lnTo>
                    <a:lnTo>
                      <a:pt x="149" y="14"/>
                    </a:lnTo>
                    <a:lnTo>
                      <a:pt x="159" y="5"/>
                    </a:lnTo>
                    <a:lnTo>
                      <a:pt x="159" y="16"/>
                    </a:lnTo>
                    <a:lnTo>
                      <a:pt x="162" y="19"/>
                    </a:lnTo>
                    <a:lnTo>
                      <a:pt x="170" y="20"/>
                    </a:lnTo>
                    <a:lnTo>
                      <a:pt x="173" y="19"/>
                    </a:lnTo>
                    <a:lnTo>
                      <a:pt x="175" y="19"/>
                    </a:lnTo>
                    <a:lnTo>
                      <a:pt x="177" y="20"/>
                    </a:lnTo>
                    <a:lnTo>
                      <a:pt x="179" y="23"/>
                    </a:lnTo>
                    <a:lnTo>
                      <a:pt x="185" y="29"/>
                    </a:lnTo>
                    <a:lnTo>
                      <a:pt x="185" y="31"/>
                    </a:lnTo>
                    <a:lnTo>
                      <a:pt x="182" y="31"/>
                    </a:lnTo>
                    <a:lnTo>
                      <a:pt x="175" y="35"/>
                    </a:lnTo>
                    <a:lnTo>
                      <a:pt x="175" y="38"/>
                    </a:lnTo>
                    <a:lnTo>
                      <a:pt x="178" y="38"/>
                    </a:lnTo>
                    <a:lnTo>
                      <a:pt x="186" y="38"/>
                    </a:lnTo>
                    <a:lnTo>
                      <a:pt x="193" y="38"/>
                    </a:lnTo>
                    <a:lnTo>
                      <a:pt x="194" y="40"/>
                    </a:lnTo>
                    <a:lnTo>
                      <a:pt x="194" y="42"/>
                    </a:lnTo>
                    <a:lnTo>
                      <a:pt x="189" y="46"/>
                    </a:lnTo>
                    <a:lnTo>
                      <a:pt x="187" y="46"/>
                    </a:lnTo>
                    <a:lnTo>
                      <a:pt x="182" y="44"/>
                    </a:lnTo>
                    <a:lnTo>
                      <a:pt x="181" y="44"/>
                    </a:lnTo>
                    <a:lnTo>
                      <a:pt x="181" y="48"/>
                    </a:lnTo>
                    <a:lnTo>
                      <a:pt x="170" y="50"/>
                    </a:lnTo>
                    <a:lnTo>
                      <a:pt x="167" y="52"/>
                    </a:lnTo>
                    <a:lnTo>
                      <a:pt x="163" y="55"/>
                    </a:lnTo>
                    <a:lnTo>
                      <a:pt x="162" y="55"/>
                    </a:lnTo>
                    <a:lnTo>
                      <a:pt x="158" y="56"/>
                    </a:lnTo>
                    <a:lnTo>
                      <a:pt x="156" y="59"/>
                    </a:lnTo>
                    <a:lnTo>
                      <a:pt x="154" y="61"/>
                    </a:lnTo>
                    <a:lnTo>
                      <a:pt x="145" y="63"/>
                    </a:lnTo>
                    <a:lnTo>
                      <a:pt x="140" y="67"/>
                    </a:lnTo>
                    <a:lnTo>
                      <a:pt x="137" y="65"/>
                    </a:lnTo>
                    <a:lnTo>
                      <a:pt x="132" y="71"/>
                    </a:lnTo>
                    <a:lnTo>
                      <a:pt x="128" y="71"/>
                    </a:lnTo>
                    <a:lnTo>
                      <a:pt x="125" y="74"/>
                    </a:lnTo>
                    <a:lnTo>
                      <a:pt x="120" y="75"/>
                    </a:lnTo>
                    <a:lnTo>
                      <a:pt x="118" y="78"/>
                    </a:lnTo>
                    <a:lnTo>
                      <a:pt x="117" y="75"/>
                    </a:lnTo>
                    <a:lnTo>
                      <a:pt x="112" y="78"/>
                    </a:lnTo>
                    <a:lnTo>
                      <a:pt x="109" y="80"/>
                    </a:lnTo>
                    <a:lnTo>
                      <a:pt x="106" y="80"/>
                    </a:lnTo>
                    <a:lnTo>
                      <a:pt x="105" y="80"/>
                    </a:lnTo>
                    <a:lnTo>
                      <a:pt x="103" y="82"/>
                    </a:lnTo>
                    <a:lnTo>
                      <a:pt x="99" y="80"/>
                    </a:lnTo>
                    <a:lnTo>
                      <a:pt x="99" y="82"/>
                    </a:lnTo>
                    <a:lnTo>
                      <a:pt x="101" y="86"/>
                    </a:lnTo>
                    <a:lnTo>
                      <a:pt x="98" y="90"/>
                    </a:lnTo>
                    <a:lnTo>
                      <a:pt x="95" y="90"/>
                    </a:lnTo>
                    <a:lnTo>
                      <a:pt x="94" y="90"/>
                    </a:lnTo>
                    <a:lnTo>
                      <a:pt x="89" y="89"/>
                    </a:lnTo>
                    <a:lnTo>
                      <a:pt x="86" y="89"/>
                    </a:lnTo>
                    <a:lnTo>
                      <a:pt x="84" y="89"/>
                    </a:lnTo>
                    <a:lnTo>
                      <a:pt x="84" y="86"/>
                    </a:lnTo>
                    <a:lnTo>
                      <a:pt x="84" y="80"/>
                    </a:lnTo>
                    <a:lnTo>
                      <a:pt x="83" y="78"/>
                    </a:lnTo>
                    <a:lnTo>
                      <a:pt x="80" y="80"/>
                    </a:lnTo>
                    <a:lnTo>
                      <a:pt x="80" y="82"/>
                    </a:lnTo>
                    <a:lnTo>
                      <a:pt x="83" y="86"/>
                    </a:lnTo>
                    <a:lnTo>
                      <a:pt x="82" y="89"/>
                    </a:lnTo>
                    <a:lnTo>
                      <a:pt x="80" y="90"/>
                    </a:lnTo>
                    <a:lnTo>
                      <a:pt x="79" y="90"/>
                    </a:lnTo>
                    <a:lnTo>
                      <a:pt x="78" y="89"/>
                    </a:lnTo>
                    <a:lnTo>
                      <a:pt x="78" y="86"/>
                    </a:lnTo>
                    <a:lnTo>
                      <a:pt x="76" y="85"/>
                    </a:lnTo>
                    <a:lnTo>
                      <a:pt x="74" y="85"/>
                    </a:lnTo>
                    <a:lnTo>
                      <a:pt x="71" y="86"/>
                    </a:lnTo>
                    <a:lnTo>
                      <a:pt x="71" y="93"/>
                    </a:lnTo>
                    <a:lnTo>
                      <a:pt x="71" y="97"/>
                    </a:lnTo>
                    <a:lnTo>
                      <a:pt x="72" y="98"/>
                    </a:lnTo>
                    <a:lnTo>
                      <a:pt x="74" y="101"/>
                    </a:lnTo>
                    <a:lnTo>
                      <a:pt x="74" y="104"/>
                    </a:lnTo>
                    <a:lnTo>
                      <a:pt x="71" y="104"/>
                    </a:lnTo>
                    <a:lnTo>
                      <a:pt x="70" y="101"/>
                    </a:lnTo>
                    <a:lnTo>
                      <a:pt x="67" y="105"/>
                    </a:lnTo>
                    <a:lnTo>
                      <a:pt x="61" y="113"/>
                    </a:lnTo>
                    <a:lnTo>
                      <a:pt x="59" y="113"/>
                    </a:lnTo>
                    <a:lnTo>
                      <a:pt x="57" y="116"/>
                    </a:lnTo>
                    <a:lnTo>
                      <a:pt x="57" y="119"/>
                    </a:lnTo>
                    <a:lnTo>
                      <a:pt x="53" y="123"/>
                    </a:lnTo>
                    <a:lnTo>
                      <a:pt x="53" y="124"/>
                    </a:lnTo>
                    <a:lnTo>
                      <a:pt x="53" y="127"/>
                    </a:lnTo>
                    <a:lnTo>
                      <a:pt x="48" y="131"/>
                    </a:lnTo>
                    <a:lnTo>
                      <a:pt x="45" y="135"/>
                    </a:lnTo>
                    <a:lnTo>
                      <a:pt x="38" y="135"/>
                    </a:lnTo>
                    <a:lnTo>
                      <a:pt x="36" y="138"/>
                    </a:lnTo>
                    <a:lnTo>
                      <a:pt x="34" y="135"/>
                    </a:lnTo>
                    <a:lnTo>
                      <a:pt x="34" y="138"/>
                    </a:lnTo>
                    <a:lnTo>
                      <a:pt x="33" y="143"/>
                    </a:lnTo>
                    <a:lnTo>
                      <a:pt x="30" y="149"/>
                    </a:lnTo>
                    <a:lnTo>
                      <a:pt x="29" y="149"/>
                    </a:lnTo>
                    <a:lnTo>
                      <a:pt x="28" y="149"/>
                    </a:lnTo>
                    <a:lnTo>
                      <a:pt x="26" y="146"/>
                    </a:lnTo>
                    <a:lnTo>
                      <a:pt x="23" y="146"/>
                    </a:lnTo>
                    <a:lnTo>
                      <a:pt x="21" y="149"/>
                    </a:lnTo>
                    <a:lnTo>
                      <a:pt x="19" y="149"/>
                    </a:lnTo>
                    <a:lnTo>
                      <a:pt x="17" y="143"/>
                    </a:lnTo>
                    <a:lnTo>
                      <a:pt x="17" y="14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04" name="Freeform 288"/>
              <p:cNvSpPr>
                <a:spLocks/>
              </p:cNvSpPr>
              <p:nvPr/>
            </p:nvSpPr>
            <p:spPr bwMode="auto">
              <a:xfrm>
                <a:off x="1921" y="1825"/>
                <a:ext cx="21" cy="30"/>
              </a:xfrm>
              <a:custGeom>
                <a:avLst/>
                <a:gdLst/>
                <a:ahLst/>
                <a:cxnLst>
                  <a:cxn ang="0">
                    <a:pos x="16" y="37"/>
                  </a:cxn>
                  <a:cxn ang="0">
                    <a:pos x="23" y="15"/>
                  </a:cxn>
                  <a:cxn ang="0">
                    <a:pos x="31" y="7"/>
                  </a:cxn>
                  <a:cxn ang="0">
                    <a:pos x="35" y="0"/>
                  </a:cxn>
                  <a:cxn ang="0">
                    <a:pos x="42" y="0"/>
                  </a:cxn>
                  <a:cxn ang="0">
                    <a:pos x="42" y="10"/>
                  </a:cxn>
                  <a:cxn ang="0">
                    <a:pos x="44" y="19"/>
                  </a:cxn>
                  <a:cxn ang="0">
                    <a:pos x="44" y="26"/>
                  </a:cxn>
                  <a:cxn ang="0">
                    <a:pos x="36" y="44"/>
                  </a:cxn>
                  <a:cxn ang="0">
                    <a:pos x="37" y="45"/>
                  </a:cxn>
                  <a:cxn ang="0">
                    <a:pos x="43" y="44"/>
                  </a:cxn>
                  <a:cxn ang="0">
                    <a:pos x="47" y="45"/>
                  </a:cxn>
                  <a:cxn ang="0">
                    <a:pos x="47" y="52"/>
                  </a:cxn>
                  <a:cxn ang="0">
                    <a:pos x="50" y="52"/>
                  </a:cxn>
                  <a:cxn ang="0">
                    <a:pos x="51" y="48"/>
                  </a:cxn>
                  <a:cxn ang="0">
                    <a:pos x="63" y="52"/>
                  </a:cxn>
                  <a:cxn ang="0">
                    <a:pos x="59" y="59"/>
                  </a:cxn>
                  <a:cxn ang="0">
                    <a:pos x="58" y="60"/>
                  </a:cxn>
                  <a:cxn ang="0">
                    <a:pos x="63" y="64"/>
                  </a:cxn>
                  <a:cxn ang="0">
                    <a:pos x="61" y="67"/>
                  </a:cxn>
                  <a:cxn ang="0">
                    <a:pos x="51" y="68"/>
                  </a:cxn>
                  <a:cxn ang="0">
                    <a:pos x="54" y="73"/>
                  </a:cxn>
                  <a:cxn ang="0">
                    <a:pos x="50" y="75"/>
                  </a:cxn>
                  <a:cxn ang="0">
                    <a:pos x="42" y="82"/>
                  </a:cxn>
                  <a:cxn ang="0">
                    <a:pos x="31" y="88"/>
                  </a:cxn>
                  <a:cxn ang="0">
                    <a:pos x="20" y="83"/>
                  </a:cxn>
                  <a:cxn ang="0">
                    <a:pos x="13" y="86"/>
                  </a:cxn>
                  <a:cxn ang="0">
                    <a:pos x="9" y="88"/>
                  </a:cxn>
                  <a:cxn ang="0">
                    <a:pos x="8" y="83"/>
                  </a:cxn>
                  <a:cxn ang="0">
                    <a:pos x="2" y="77"/>
                  </a:cxn>
                  <a:cxn ang="0">
                    <a:pos x="1" y="68"/>
                  </a:cxn>
                  <a:cxn ang="0">
                    <a:pos x="0" y="60"/>
                  </a:cxn>
                  <a:cxn ang="0">
                    <a:pos x="4" y="52"/>
                  </a:cxn>
                  <a:cxn ang="0">
                    <a:pos x="12" y="41"/>
                  </a:cxn>
                </a:cxnLst>
                <a:rect l="0" t="0" r="r" b="b"/>
                <a:pathLst>
                  <a:path w="63" h="88">
                    <a:moveTo>
                      <a:pt x="12" y="41"/>
                    </a:moveTo>
                    <a:lnTo>
                      <a:pt x="16" y="37"/>
                    </a:lnTo>
                    <a:lnTo>
                      <a:pt x="20" y="25"/>
                    </a:lnTo>
                    <a:lnTo>
                      <a:pt x="23" y="15"/>
                    </a:lnTo>
                    <a:lnTo>
                      <a:pt x="25" y="14"/>
                    </a:lnTo>
                    <a:lnTo>
                      <a:pt x="31" y="7"/>
                    </a:lnTo>
                    <a:lnTo>
                      <a:pt x="33" y="3"/>
                    </a:lnTo>
                    <a:lnTo>
                      <a:pt x="35" y="0"/>
                    </a:lnTo>
                    <a:lnTo>
                      <a:pt x="39" y="3"/>
                    </a:lnTo>
                    <a:lnTo>
                      <a:pt x="42" y="0"/>
                    </a:lnTo>
                    <a:lnTo>
                      <a:pt x="40" y="7"/>
                    </a:lnTo>
                    <a:lnTo>
                      <a:pt x="42" y="10"/>
                    </a:lnTo>
                    <a:lnTo>
                      <a:pt x="44" y="11"/>
                    </a:lnTo>
                    <a:lnTo>
                      <a:pt x="44" y="19"/>
                    </a:lnTo>
                    <a:lnTo>
                      <a:pt x="43" y="25"/>
                    </a:lnTo>
                    <a:lnTo>
                      <a:pt x="44" y="26"/>
                    </a:lnTo>
                    <a:lnTo>
                      <a:pt x="43" y="29"/>
                    </a:lnTo>
                    <a:lnTo>
                      <a:pt x="36" y="44"/>
                    </a:lnTo>
                    <a:lnTo>
                      <a:pt x="36" y="45"/>
                    </a:lnTo>
                    <a:lnTo>
                      <a:pt x="37" y="45"/>
                    </a:lnTo>
                    <a:lnTo>
                      <a:pt x="40" y="44"/>
                    </a:lnTo>
                    <a:lnTo>
                      <a:pt x="43" y="44"/>
                    </a:lnTo>
                    <a:lnTo>
                      <a:pt x="46" y="44"/>
                    </a:lnTo>
                    <a:lnTo>
                      <a:pt x="47" y="45"/>
                    </a:lnTo>
                    <a:lnTo>
                      <a:pt x="50" y="48"/>
                    </a:lnTo>
                    <a:lnTo>
                      <a:pt x="47" y="52"/>
                    </a:lnTo>
                    <a:lnTo>
                      <a:pt x="48" y="52"/>
                    </a:lnTo>
                    <a:lnTo>
                      <a:pt x="50" y="52"/>
                    </a:lnTo>
                    <a:lnTo>
                      <a:pt x="50" y="49"/>
                    </a:lnTo>
                    <a:lnTo>
                      <a:pt x="51" y="48"/>
                    </a:lnTo>
                    <a:lnTo>
                      <a:pt x="52" y="45"/>
                    </a:lnTo>
                    <a:lnTo>
                      <a:pt x="63" y="52"/>
                    </a:lnTo>
                    <a:lnTo>
                      <a:pt x="63" y="56"/>
                    </a:lnTo>
                    <a:lnTo>
                      <a:pt x="59" y="59"/>
                    </a:lnTo>
                    <a:lnTo>
                      <a:pt x="58" y="59"/>
                    </a:lnTo>
                    <a:lnTo>
                      <a:pt x="58" y="60"/>
                    </a:lnTo>
                    <a:lnTo>
                      <a:pt x="62" y="63"/>
                    </a:lnTo>
                    <a:lnTo>
                      <a:pt x="63" y="64"/>
                    </a:lnTo>
                    <a:lnTo>
                      <a:pt x="63" y="67"/>
                    </a:lnTo>
                    <a:lnTo>
                      <a:pt x="61" y="67"/>
                    </a:lnTo>
                    <a:lnTo>
                      <a:pt x="55" y="68"/>
                    </a:lnTo>
                    <a:lnTo>
                      <a:pt x="51" y="68"/>
                    </a:lnTo>
                    <a:lnTo>
                      <a:pt x="51" y="71"/>
                    </a:lnTo>
                    <a:lnTo>
                      <a:pt x="54" y="73"/>
                    </a:lnTo>
                    <a:lnTo>
                      <a:pt x="52" y="75"/>
                    </a:lnTo>
                    <a:lnTo>
                      <a:pt x="50" y="75"/>
                    </a:lnTo>
                    <a:lnTo>
                      <a:pt x="47" y="79"/>
                    </a:lnTo>
                    <a:lnTo>
                      <a:pt x="42" y="82"/>
                    </a:lnTo>
                    <a:lnTo>
                      <a:pt x="33" y="86"/>
                    </a:lnTo>
                    <a:lnTo>
                      <a:pt x="31" y="88"/>
                    </a:lnTo>
                    <a:lnTo>
                      <a:pt x="28" y="86"/>
                    </a:lnTo>
                    <a:lnTo>
                      <a:pt x="20" y="83"/>
                    </a:lnTo>
                    <a:lnTo>
                      <a:pt x="14" y="88"/>
                    </a:lnTo>
                    <a:lnTo>
                      <a:pt x="13" y="86"/>
                    </a:lnTo>
                    <a:lnTo>
                      <a:pt x="12" y="86"/>
                    </a:lnTo>
                    <a:lnTo>
                      <a:pt x="9" y="88"/>
                    </a:lnTo>
                    <a:lnTo>
                      <a:pt x="8" y="86"/>
                    </a:lnTo>
                    <a:lnTo>
                      <a:pt x="8" y="83"/>
                    </a:lnTo>
                    <a:lnTo>
                      <a:pt x="5" y="82"/>
                    </a:lnTo>
                    <a:lnTo>
                      <a:pt x="2" y="77"/>
                    </a:lnTo>
                    <a:lnTo>
                      <a:pt x="1" y="71"/>
                    </a:lnTo>
                    <a:lnTo>
                      <a:pt x="1" y="68"/>
                    </a:lnTo>
                    <a:lnTo>
                      <a:pt x="0" y="67"/>
                    </a:lnTo>
                    <a:lnTo>
                      <a:pt x="0" y="60"/>
                    </a:lnTo>
                    <a:lnTo>
                      <a:pt x="2" y="59"/>
                    </a:lnTo>
                    <a:lnTo>
                      <a:pt x="4" y="52"/>
                    </a:lnTo>
                    <a:lnTo>
                      <a:pt x="9" y="45"/>
                    </a:lnTo>
                    <a:lnTo>
                      <a:pt x="12" y="41"/>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03" name="Freeform 287"/>
              <p:cNvSpPr>
                <a:spLocks noEditPoints="1"/>
              </p:cNvSpPr>
              <p:nvPr/>
            </p:nvSpPr>
            <p:spPr bwMode="auto">
              <a:xfrm>
                <a:off x="1697" y="1518"/>
                <a:ext cx="278" cy="348"/>
              </a:xfrm>
              <a:custGeom>
                <a:avLst/>
                <a:gdLst/>
                <a:ahLst/>
                <a:cxnLst>
                  <a:cxn ang="0">
                    <a:pos x="779" y="677"/>
                  </a:cxn>
                  <a:cxn ang="0">
                    <a:pos x="574" y="730"/>
                  </a:cxn>
                  <a:cxn ang="0">
                    <a:pos x="470" y="756"/>
                  </a:cxn>
                  <a:cxn ang="0">
                    <a:pos x="413" y="803"/>
                  </a:cxn>
                  <a:cxn ang="0">
                    <a:pos x="332" y="921"/>
                  </a:cxn>
                  <a:cxn ang="0">
                    <a:pos x="227" y="1007"/>
                  </a:cxn>
                  <a:cxn ang="0">
                    <a:pos x="137" y="1013"/>
                  </a:cxn>
                  <a:cxn ang="0">
                    <a:pos x="58" y="969"/>
                  </a:cxn>
                  <a:cxn ang="0">
                    <a:pos x="27" y="658"/>
                  </a:cxn>
                  <a:cxn ang="0">
                    <a:pos x="44" y="596"/>
                  </a:cxn>
                  <a:cxn ang="0">
                    <a:pos x="28" y="538"/>
                  </a:cxn>
                  <a:cxn ang="0">
                    <a:pos x="115" y="314"/>
                  </a:cxn>
                  <a:cxn ang="0">
                    <a:pos x="73" y="172"/>
                  </a:cxn>
                  <a:cxn ang="0">
                    <a:pos x="77" y="123"/>
                  </a:cxn>
                  <a:cxn ang="0">
                    <a:pos x="77" y="57"/>
                  </a:cxn>
                  <a:cxn ang="0">
                    <a:pos x="187" y="19"/>
                  </a:cxn>
                  <a:cxn ang="0">
                    <a:pos x="265" y="35"/>
                  </a:cxn>
                  <a:cxn ang="0">
                    <a:pos x="325" y="86"/>
                  </a:cxn>
                  <a:cxn ang="0">
                    <a:pos x="383" y="105"/>
                  </a:cxn>
                  <a:cxn ang="0">
                    <a:pos x="371" y="183"/>
                  </a:cxn>
                  <a:cxn ang="0">
                    <a:pos x="387" y="212"/>
                  </a:cxn>
                  <a:cxn ang="0">
                    <a:pos x="437" y="250"/>
                  </a:cxn>
                  <a:cxn ang="0">
                    <a:pos x="484" y="242"/>
                  </a:cxn>
                  <a:cxn ang="0">
                    <a:pos x="519" y="198"/>
                  </a:cxn>
                  <a:cxn ang="0">
                    <a:pos x="553" y="128"/>
                  </a:cxn>
                  <a:cxn ang="0">
                    <a:pos x="551" y="150"/>
                  </a:cxn>
                  <a:cxn ang="0">
                    <a:pos x="572" y="210"/>
                  </a:cxn>
                  <a:cxn ang="0">
                    <a:pos x="601" y="222"/>
                  </a:cxn>
                  <a:cxn ang="0">
                    <a:pos x="576" y="248"/>
                  </a:cxn>
                  <a:cxn ang="0">
                    <a:pos x="593" y="303"/>
                  </a:cxn>
                  <a:cxn ang="0">
                    <a:pos x="587" y="363"/>
                  </a:cxn>
                  <a:cxn ang="0">
                    <a:pos x="596" y="389"/>
                  </a:cxn>
                  <a:cxn ang="0">
                    <a:pos x="604" y="429"/>
                  </a:cxn>
                  <a:cxn ang="0">
                    <a:pos x="591" y="469"/>
                  </a:cxn>
                  <a:cxn ang="0">
                    <a:pos x="542" y="450"/>
                  </a:cxn>
                  <a:cxn ang="0">
                    <a:pos x="505" y="452"/>
                  </a:cxn>
                  <a:cxn ang="0">
                    <a:pos x="482" y="460"/>
                  </a:cxn>
                  <a:cxn ang="0">
                    <a:pos x="462" y="478"/>
                  </a:cxn>
                  <a:cxn ang="0">
                    <a:pos x="452" y="517"/>
                  </a:cxn>
                  <a:cxn ang="0">
                    <a:pos x="460" y="557"/>
                  </a:cxn>
                  <a:cxn ang="0">
                    <a:pos x="485" y="572"/>
                  </a:cxn>
                  <a:cxn ang="0">
                    <a:pos x="490" y="611"/>
                  </a:cxn>
                  <a:cxn ang="0">
                    <a:pos x="528" y="626"/>
                  </a:cxn>
                  <a:cxn ang="0">
                    <a:pos x="558" y="652"/>
                  </a:cxn>
                  <a:cxn ang="0">
                    <a:pos x="574" y="591"/>
                  </a:cxn>
                  <a:cxn ang="0">
                    <a:pos x="589" y="614"/>
                  </a:cxn>
                  <a:cxn ang="0">
                    <a:pos x="337" y="1019"/>
                  </a:cxn>
                  <a:cxn ang="0">
                    <a:pos x="212" y="1030"/>
                  </a:cxn>
                  <a:cxn ang="0">
                    <a:pos x="337" y="928"/>
                  </a:cxn>
                  <a:cxn ang="0">
                    <a:pos x="572" y="813"/>
                  </a:cxn>
                  <a:cxn ang="0">
                    <a:pos x="513" y="858"/>
                  </a:cxn>
                  <a:cxn ang="0">
                    <a:pos x="466" y="871"/>
                  </a:cxn>
                  <a:cxn ang="0">
                    <a:pos x="431" y="871"/>
                  </a:cxn>
                  <a:cxn ang="0">
                    <a:pos x="646" y="803"/>
                  </a:cxn>
                  <a:cxn ang="0">
                    <a:pos x="233" y="1004"/>
                  </a:cxn>
                  <a:cxn ang="0">
                    <a:pos x="215" y="1017"/>
                  </a:cxn>
                  <a:cxn ang="0">
                    <a:pos x="669" y="894"/>
                  </a:cxn>
                  <a:cxn ang="0">
                    <a:pos x="333" y="924"/>
                  </a:cxn>
                  <a:cxn ang="0">
                    <a:pos x="657" y="906"/>
                  </a:cxn>
                </a:cxnLst>
                <a:rect l="0" t="0" r="r" b="b"/>
                <a:pathLst>
                  <a:path w="835" h="1043">
                    <a:moveTo>
                      <a:pt x="592" y="624"/>
                    </a:moveTo>
                    <a:lnTo>
                      <a:pt x="588" y="622"/>
                    </a:lnTo>
                    <a:lnTo>
                      <a:pt x="588" y="626"/>
                    </a:lnTo>
                    <a:lnTo>
                      <a:pt x="835" y="626"/>
                    </a:lnTo>
                    <a:lnTo>
                      <a:pt x="835" y="660"/>
                    </a:lnTo>
                    <a:lnTo>
                      <a:pt x="832" y="662"/>
                    </a:lnTo>
                    <a:lnTo>
                      <a:pt x="829" y="658"/>
                    </a:lnTo>
                    <a:lnTo>
                      <a:pt x="828" y="658"/>
                    </a:lnTo>
                    <a:lnTo>
                      <a:pt x="822" y="660"/>
                    </a:lnTo>
                    <a:lnTo>
                      <a:pt x="794" y="671"/>
                    </a:lnTo>
                    <a:lnTo>
                      <a:pt x="786" y="669"/>
                    </a:lnTo>
                    <a:lnTo>
                      <a:pt x="779" y="673"/>
                    </a:lnTo>
                    <a:lnTo>
                      <a:pt x="779" y="677"/>
                    </a:lnTo>
                    <a:lnTo>
                      <a:pt x="767" y="688"/>
                    </a:lnTo>
                    <a:lnTo>
                      <a:pt x="764" y="700"/>
                    </a:lnTo>
                    <a:lnTo>
                      <a:pt x="760" y="700"/>
                    </a:lnTo>
                    <a:lnTo>
                      <a:pt x="740" y="719"/>
                    </a:lnTo>
                    <a:lnTo>
                      <a:pt x="736" y="719"/>
                    </a:lnTo>
                    <a:lnTo>
                      <a:pt x="734" y="722"/>
                    </a:lnTo>
                    <a:lnTo>
                      <a:pt x="733" y="729"/>
                    </a:lnTo>
                    <a:lnTo>
                      <a:pt x="725" y="733"/>
                    </a:lnTo>
                    <a:lnTo>
                      <a:pt x="679" y="734"/>
                    </a:lnTo>
                    <a:lnTo>
                      <a:pt x="665" y="741"/>
                    </a:lnTo>
                    <a:lnTo>
                      <a:pt x="661" y="734"/>
                    </a:lnTo>
                    <a:lnTo>
                      <a:pt x="582" y="729"/>
                    </a:lnTo>
                    <a:lnTo>
                      <a:pt x="574" y="730"/>
                    </a:lnTo>
                    <a:lnTo>
                      <a:pt x="565" y="729"/>
                    </a:lnTo>
                    <a:lnTo>
                      <a:pt x="551" y="730"/>
                    </a:lnTo>
                    <a:lnTo>
                      <a:pt x="531" y="730"/>
                    </a:lnTo>
                    <a:lnTo>
                      <a:pt x="515" y="733"/>
                    </a:lnTo>
                    <a:lnTo>
                      <a:pt x="512" y="730"/>
                    </a:lnTo>
                    <a:lnTo>
                      <a:pt x="505" y="734"/>
                    </a:lnTo>
                    <a:lnTo>
                      <a:pt x="494" y="734"/>
                    </a:lnTo>
                    <a:lnTo>
                      <a:pt x="492" y="733"/>
                    </a:lnTo>
                    <a:lnTo>
                      <a:pt x="488" y="734"/>
                    </a:lnTo>
                    <a:lnTo>
                      <a:pt x="490" y="737"/>
                    </a:lnTo>
                    <a:lnTo>
                      <a:pt x="485" y="738"/>
                    </a:lnTo>
                    <a:lnTo>
                      <a:pt x="474" y="748"/>
                    </a:lnTo>
                    <a:lnTo>
                      <a:pt x="470" y="756"/>
                    </a:lnTo>
                    <a:lnTo>
                      <a:pt x="467" y="759"/>
                    </a:lnTo>
                    <a:lnTo>
                      <a:pt x="465" y="760"/>
                    </a:lnTo>
                    <a:lnTo>
                      <a:pt x="462" y="778"/>
                    </a:lnTo>
                    <a:lnTo>
                      <a:pt x="456" y="788"/>
                    </a:lnTo>
                    <a:lnTo>
                      <a:pt x="444" y="788"/>
                    </a:lnTo>
                    <a:lnTo>
                      <a:pt x="442" y="790"/>
                    </a:lnTo>
                    <a:lnTo>
                      <a:pt x="436" y="790"/>
                    </a:lnTo>
                    <a:lnTo>
                      <a:pt x="431" y="790"/>
                    </a:lnTo>
                    <a:lnTo>
                      <a:pt x="425" y="794"/>
                    </a:lnTo>
                    <a:lnTo>
                      <a:pt x="428" y="797"/>
                    </a:lnTo>
                    <a:lnTo>
                      <a:pt x="427" y="798"/>
                    </a:lnTo>
                    <a:lnTo>
                      <a:pt x="418" y="805"/>
                    </a:lnTo>
                    <a:lnTo>
                      <a:pt x="413" y="803"/>
                    </a:lnTo>
                    <a:lnTo>
                      <a:pt x="408" y="811"/>
                    </a:lnTo>
                    <a:lnTo>
                      <a:pt x="406" y="813"/>
                    </a:lnTo>
                    <a:lnTo>
                      <a:pt x="395" y="822"/>
                    </a:lnTo>
                    <a:lnTo>
                      <a:pt x="391" y="832"/>
                    </a:lnTo>
                    <a:lnTo>
                      <a:pt x="387" y="835"/>
                    </a:lnTo>
                    <a:lnTo>
                      <a:pt x="383" y="845"/>
                    </a:lnTo>
                    <a:lnTo>
                      <a:pt x="371" y="858"/>
                    </a:lnTo>
                    <a:lnTo>
                      <a:pt x="363" y="879"/>
                    </a:lnTo>
                    <a:lnTo>
                      <a:pt x="355" y="887"/>
                    </a:lnTo>
                    <a:lnTo>
                      <a:pt x="352" y="897"/>
                    </a:lnTo>
                    <a:lnTo>
                      <a:pt x="343" y="901"/>
                    </a:lnTo>
                    <a:lnTo>
                      <a:pt x="337" y="910"/>
                    </a:lnTo>
                    <a:lnTo>
                      <a:pt x="332" y="921"/>
                    </a:lnTo>
                    <a:lnTo>
                      <a:pt x="320" y="931"/>
                    </a:lnTo>
                    <a:lnTo>
                      <a:pt x="314" y="939"/>
                    </a:lnTo>
                    <a:lnTo>
                      <a:pt x="297" y="946"/>
                    </a:lnTo>
                    <a:lnTo>
                      <a:pt x="291" y="943"/>
                    </a:lnTo>
                    <a:lnTo>
                      <a:pt x="287" y="947"/>
                    </a:lnTo>
                    <a:lnTo>
                      <a:pt x="279" y="951"/>
                    </a:lnTo>
                    <a:lnTo>
                      <a:pt x="278" y="958"/>
                    </a:lnTo>
                    <a:lnTo>
                      <a:pt x="269" y="962"/>
                    </a:lnTo>
                    <a:lnTo>
                      <a:pt x="263" y="969"/>
                    </a:lnTo>
                    <a:lnTo>
                      <a:pt x="256" y="969"/>
                    </a:lnTo>
                    <a:lnTo>
                      <a:pt x="245" y="977"/>
                    </a:lnTo>
                    <a:lnTo>
                      <a:pt x="241" y="989"/>
                    </a:lnTo>
                    <a:lnTo>
                      <a:pt x="227" y="1007"/>
                    </a:lnTo>
                    <a:lnTo>
                      <a:pt x="226" y="1011"/>
                    </a:lnTo>
                    <a:lnTo>
                      <a:pt x="222" y="1013"/>
                    </a:lnTo>
                    <a:lnTo>
                      <a:pt x="215" y="1013"/>
                    </a:lnTo>
                    <a:lnTo>
                      <a:pt x="212" y="1017"/>
                    </a:lnTo>
                    <a:lnTo>
                      <a:pt x="218" y="1022"/>
                    </a:lnTo>
                    <a:lnTo>
                      <a:pt x="202" y="1032"/>
                    </a:lnTo>
                    <a:lnTo>
                      <a:pt x="195" y="1026"/>
                    </a:lnTo>
                    <a:lnTo>
                      <a:pt x="199" y="1009"/>
                    </a:lnTo>
                    <a:lnTo>
                      <a:pt x="194" y="1009"/>
                    </a:lnTo>
                    <a:lnTo>
                      <a:pt x="191" y="1007"/>
                    </a:lnTo>
                    <a:lnTo>
                      <a:pt x="179" y="1004"/>
                    </a:lnTo>
                    <a:lnTo>
                      <a:pt x="147" y="1019"/>
                    </a:lnTo>
                    <a:lnTo>
                      <a:pt x="137" y="1013"/>
                    </a:lnTo>
                    <a:lnTo>
                      <a:pt x="128" y="1015"/>
                    </a:lnTo>
                    <a:lnTo>
                      <a:pt x="115" y="1009"/>
                    </a:lnTo>
                    <a:lnTo>
                      <a:pt x="114" y="1000"/>
                    </a:lnTo>
                    <a:lnTo>
                      <a:pt x="111" y="998"/>
                    </a:lnTo>
                    <a:lnTo>
                      <a:pt x="111" y="992"/>
                    </a:lnTo>
                    <a:lnTo>
                      <a:pt x="107" y="989"/>
                    </a:lnTo>
                    <a:lnTo>
                      <a:pt x="105" y="992"/>
                    </a:lnTo>
                    <a:lnTo>
                      <a:pt x="105" y="996"/>
                    </a:lnTo>
                    <a:lnTo>
                      <a:pt x="97" y="992"/>
                    </a:lnTo>
                    <a:lnTo>
                      <a:pt x="93" y="988"/>
                    </a:lnTo>
                    <a:lnTo>
                      <a:pt x="93" y="984"/>
                    </a:lnTo>
                    <a:lnTo>
                      <a:pt x="82" y="975"/>
                    </a:lnTo>
                    <a:lnTo>
                      <a:pt x="58" y="969"/>
                    </a:lnTo>
                    <a:lnTo>
                      <a:pt x="54" y="969"/>
                    </a:lnTo>
                    <a:lnTo>
                      <a:pt x="40" y="965"/>
                    </a:lnTo>
                    <a:lnTo>
                      <a:pt x="38" y="961"/>
                    </a:lnTo>
                    <a:lnTo>
                      <a:pt x="31" y="954"/>
                    </a:lnTo>
                    <a:lnTo>
                      <a:pt x="13" y="917"/>
                    </a:lnTo>
                    <a:lnTo>
                      <a:pt x="13" y="906"/>
                    </a:lnTo>
                    <a:lnTo>
                      <a:pt x="8" y="898"/>
                    </a:lnTo>
                    <a:lnTo>
                      <a:pt x="11" y="890"/>
                    </a:lnTo>
                    <a:lnTo>
                      <a:pt x="11" y="654"/>
                    </a:lnTo>
                    <a:lnTo>
                      <a:pt x="13" y="650"/>
                    </a:lnTo>
                    <a:lnTo>
                      <a:pt x="20" y="652"/>
                    </a:lnTo>
                    <a:lnTo>
                      <a:pt x="20" y="656"/>
                    </a:lnTo>
                    <a:lnTo>
                      <a:pt x="27" y="658"/>
                    </a:lnTo>
                    <a:lnTo>
                      <a:pt x="30" y="660"/>
                    </a:lnTo>
                    <a:lnTo>
                      <a:pt x="31" y="669"/>
                    </a:lnTo>
                    <a:lnTo>
                      <a:pt x="34" y="669"/>
                    </a:lnTo>
                    <a:lnTo>
                      <a:pt x="36" y="658"/>
                    </a:lnTo>
                    <a:lnTo>
                      <a:pt x="35" y="652"/>
                    </a:lnTo>
                    <a:lnTo>
                      <a:pt x="31" y="647"/>
                    </a:lnTo>
                    <a:lnTo>
                      <a:pt x="28" y="641"/>
                    </a:lnTo>
                    <a:lnTo>
                      <a:pt x="30" y="639"/>
                    </a:lnTo>
                    <a:lnTo>
                      <a:pt x="34" y="639"/>
                    </a:lnTo>
                    <a:lnTo>
                      <a:pt x="35" y="631"/>
                    </a:lnTo>
                    <a:lnTo>
                      <a:pt x="38" y="629"/>
                    </a:lnTo>
                    <a:lnTo>
                      <a:pt x="44" y="616"/>
                    </a:lnTo>
                    <a:lnTo>
                      <a:pt x="44" y="596"/>
                    </a:lnTo>
                    <a:lnTo>
                      <a:pt x="40" y="596"/>
                    </a:lnTo>
                    <a:lnTo>
                      <a:pt x="39" y="591"/>
                    </a:lnTo>
                    <a:lnTo>
                      <a:pt x="35" y="581"/>
                    </a:lnTo>
                    <a:lnTo>
                      <a:pt x="38" y="581"/>
                    </a:lnTo>
                    <a:lnTo>
                      <a:pt x="38" y="577"/>
                    </a:lnTo>
                    <a:lnTo>
                      <a:pt x="34" y="576"/>
                    </a:lnTo>
                    <a:lnTo>
                      <a:pt x="35" y="569"/>
                    </a:lnTo>
                    <a:lnTo>
                      <a:pt x="31" y="566"/>
                    </a:lnTo>
                    <a:lnTo>
                      <a:pt x="31" y="551"/>
                    </a:lnTo>
                    <a:lnTo>
                      <a:pt x="30" y="543"/>
                    </a:lnTo>
                    <a:lnTo>
                      <a:pt x="25" y="542"/>
                    </a:lnTo>
                    <a:lnTo>
                      <a:pt x="25" y="539"/>
                    </a:lnTo>
                    <a:lnTo>
                      <a:pt x="28" y="538"/>
                    </a:lnTo>
                    <a:lnTo>
                      <a:pt x="23" y="505"/>
                    </a:lnTo>
                    <a:lnTo>
                      <a:pt x="25" y="502"/>
                    </a:lnTo>
                    <a:lnTo>
                      <a:pt x="25" y="501"/>
                    </a:lnTo>
                    <a:lnTo>
                      <a:pt x="16" y="498"/>
                    </a:lnTo>
                    <a:lnTo>
                      <a:pt x="8" y="473"/>
                    </a:lnTo>
                    <a:lnTo>
                      <a:pt x="0" y="471"/>
                    </a:lnTo>
                    <a:lnTo>
                      <a:pt x="49" y="448"/>
                    </a:lnTo>
                    <a:lnTo>
                      <a:pt x="67" y="435"/>
                    </a:lnTo>
                    <a:lnTo>
                      <a:pt x="93" y="416"/>
                    </a:lnTo>
                    <a:lnTo>
                      <a:pt x="114" y="386"/>
                    </a:lnTo>
                    <a:lnTo>
                      <a:pt x="119" y="367"/>
                    </a:lnTo>
                    <a:lnTo>
                      <a:pt x="119" y="333"/>
                    </a:lnTo>
                    <a:lnTo>
                      <a:pt x="115" y="314"/>
                    </a:lnTo>
                    <a:lnTo>
                      <a:pt x="103" y="282"/>
                    </a:lnTo>
                    <a:lnTo>
                      <a:pt x="91" y="267"/>
                    </a:lnTo>
                    <a:lnTo>
                      <a:pt x="46" y="236"/>
                    </a:lnTo>
                    <a:lnTo>
                      <a:pt x="44" y="222"/>
                    </a:lnTo>
                    <a:lnTo>
                      <a:pt x="61" y="199"/>
                    </a:lnTo>
                    <a:lnTo>
                      <a:pt x="67" y="195"/>
                    </a:lnTo>
                    <a:lnTo>
                      <a:pt x="73" y="191"/>
                    </a:lnTo>
                    <a:lnTo>
                      <a:pt x="74" y="188"/>
                    </a:lnTo>
                    <a:lnTo>
                      <a:pt x="69" y="187"/>
                    </a:lnTo>
                    <a:lnTo>
                      <a:pt x="70" y="180"/>
                    </a:lnTo>
                    <a:lnTo>
                      <a:pt x="73" y="180"/>
                    </a:lnTo>
                    <a:lnTo>
                      <a:pt x="74" y="179"/>
                    </a:lnTo>
                    <a:lnTo>
                      <a:pt x="73" y="172"/>
                    </a:lnTo>
                    <a:lnTo>
                      <a:pt x="80" y="173"/>
                    </a:lnTo>
                    <a:lnTo>
                      <a:pt x="81" y="172"/>
                    </a:lnTo>
                    <a:lnTo>
                      <a:pt x="81" y="168"/>
                    </a:lnTo>
                    <a:lnTo>
                      <a:pt x="88" y="164"/>
                    </a:lnTo>
                    <a:lnTo>
                      <a:pt x="85" y="157"/>
                    </a:lnTo>
                    <a:lnTo>
                      <a:pt x="91" y="154"/>
                    </a:lnTo>
                    <a:lnTo>
                      <a:pt x="89" y="150"/>
                    </a:lnTo>
                    <a:lnTo>
                      <a:pt x="81" y="150"/>
                    </a:lnTo>
                    <a:lnTo>
                      <a:pt x="78" y="149"/>
                    </a:lnTo>
                    <a:lnTo>
                      <a:pt x="81" y="139"/>
                    </a:lnTo>
                    <a:lnTo>
                      <a:pt x="81" y="135"/>
                    </a:lnTo>
                    <a:lnTo>
                      <a:pt x="74" y="128"/>
                    </a:lnTo>
                    <a:lnTo>
                      <a:pt x="77" y="123"/>
                    </a:lnTo>
                    <a:lnTo>
                      <a:pt x="80" y="123"/>
                    </a:lnTo>
                    <a:lnTo>
                      <a:pt x="78" y="120"/>
                    </a:lnTo>
                    <a:lnTo>
                      <a:pt x="74" y="119"/>
                    </a:lnTo>
                    <a:lnTo>
                      <a:pt x="72" y="115"/>
                    </a:lnTo>
                    <a:lnTo>
                      <a:pt x="76" y="109"/>
                    </a:lnTo>
                    <a:lnTo>
                      <a:pt x="76" y="108"/>
                    </a:lnTo>
                    <a:lnTo>
                      <a:pt x="58" y="104"/>
                    </a:lnTo>
                    <a:lnTo>
                      <a:pt x="70" y="89"/>
                    </a:lnTo>
                    <a:lnTo>
                      <a:pt x="74" y="76"/>
                    </a:lnTo>
                    <a:lnTo>
                      <a:pt x="72" y="67"/>
                    </a:lnTo>
                    <a:lnTo>
                      <a:pt x="74" y="65"/>
                    </a:lnTo>
                    <a:lnTo>
                      <a:pt x="77" y="65"/>
                    </a:lnTo>
                    <a:lnTo>
                      <a:pt x="77" y="57"/>
                    </a:lnTo>
                    <a:lnTo>
                      <a:pt x="72" y="53"/>
                    </a:lnTo>
                    <a:lnTo>
                      <a:pt x="65" y="50"/>
                    </a:lnTo>
                    <a:lnTo>
                      <a:pt x="61" y="35"/>
                    </a:lnTo>
                    <a:lnTo>
                      <a:pt x="58" y="16"/>
                    </a:lnTo>
                    <a:lnTo>
                      <a:pt x="84" y="0"/>
                    </a:lnTo>
                    <a:lnTo>
                      <a:pt x="95" y="1"/>
                    </a:lnTo>
                    <a:lnTo>
                      <a:pt x="101" y="1"/>
                    </a:lnTo>
                    <a:lnTo>
                      <a:pt x="156" y="16"/>
                    </a:lnTo>
                    <a:lnTo>
                      <a:pt x="162" y="15"/>
                    </a:lnTo>
                    <a:lnTo>
                      <a:pt x="177" y="19"/>
                    </a:lnTo>
                    <a:lnTo>
                      <a:pt x="185" y="23"/>
                    </a:lnTo>
                    <a:lnTo>
                      <a:pt x="184" y="19"/>
                    </a:lnTo>
                    <a:lnTo>
                      <a:pt x="187" y="19"/>
                    </a:lnTo>
                    <a:lnTo>
                      <a:pt x="195" y="19"/>
                    </a:lnTo>
                    <a:lnTo>
                      <a:pt x="204" y="12"/>
                    </a:lnTo>
                    <a:lnTo>
                      <a:pt x="210" y="12"/>
                    </a:lnTo>
                    <a:lnTo>
                      <a:pt x="210" y="16"/>
                    </a:lnTo>
                    <a:lnTo>
                      <a:pt x="214" y="8"/>
                    </a:lnTo>
                    <a:lnTo>
                      <a:pt x="222" y="4"/>
                    </a:lnTo>
                    <a:lnTo>
                      <a:pt x="229" y="11"/>
                    </a:lnTo>
                    <a:lnTo>
                      <a:pt x="238" y="12"/>
                    </a:lnTo>
                    <a:lnTo>
                      <a:pt x="242" y="19"/>
                    </a:lnTo>
                    <a:lnTo>
                      <a:pt x="256" y="27"/>
                    </a:lnTo>
                    <a:lnTo>
                      <a:pt x="259" y="25"/>
                    </a:lnTo>
                    <a:lnTo>
                      <a:pt x="264" y="30"/>
                    </a:lnTo>
                    <a:lnTo>
                      <a:pt x="265" y="35"/>
                    </a:lnTo>
                    <a:lnTo>
                      <a:pt x="279" y="42"/>
                    </a:lnTo>
                    <a:lnTo>
                      <a:pt x="280" y="48"/>
                    </a:lnTo>
                    <a:lnTo>
                      <a:pt x="288" y="55"/>
                    </a:lnTo>
                    <a:lnTo>
                      <a:pt x="291" y="53"/>
                    </a:lnTo>
                    <a:lnTo>
                      <a:pt x="302" y="57"/>
                    </a:lnTo>
                    <a:lnTo>
                      <a:pt x="302" y="59"/>
                    </a:lnTo>
                    <a:lnTo>
                      <a:pt x="295" y="59"/>
                    </a:lnTo>
                    <a:lnTo>
                      <a:pt x="295" y="65"/>
                    </a:lnTo>
                    <a:lnTo>
                      <a:pt x="299" y="70"/>
                    </a:lnTo>
                    <a:lnTo>
                      <a:pt x="297" y="70"/>
                    </a:lnTo>
                    <a:lnTo>
                      <a:pt x="298" y="74"/>
                    </a:lnTo>
                    <a:lnTo>
                      <a:pt x="306" y="80"/>
                    </a:lnTo>
                    <a:lnTo>
                      <a:pt x="325" y="86"/>
                    </a:lnTo>
                    <a:lnTo>
                      <a:pt x="337" y="91"/>
                    </a:lnTo>
                    <a:lnTo>
                      <a:pt x="348" y="89"/>
                    </a:lnTo>
                    <a:lnTo>
                      <a:pt x="353" y="89"/>
                    </a:lnTo>
                    <a:lnTo>
                      <a:pt x="356" y="89"/>
                    </a:lnTo>
                    <a:lnTo>
                      <a:pt x="356" y="100"/>
                    </a:lnTo>
                    <a:lnTo>
                      <a:pt x="362" y="104"/>
                    </a:lnTo>
                    <a:lnTo>
                      <a:pt x="364" y="101"/>
                    </a:lnTo>
                    <a:lnTo>
                      <a:pt x="367" y="100"/>
                    </a:lnTo>
                    <a:lnTo>
                      <a:pt x="372" y="97"/>
                    </a:lnTo>
                    <a:lnTo>
                      <a:pt x="376" y="89"/>
                    </a:lnTo>
                    <a:lnTo>
                      <a:pt x="379" y="91"/>
                    </a:lnTo>
                    <a:lnTo>
                      <a:pt x="383" y="104"/>
                    </a:lnTo>
                    <a:lnTo>
                      <a:pt x="383" y="105"/>
                    </a:lnTo>
                    <a:lnTo>
                      <a:pt x="372" y="109"/>
                    </a:lnTo>
                    <a:lnTo>
                      <a:pt x="372" y="116"/>
                    </a:lnTo>
                    <a:lnTo>
                      <a:pt x="370" y="120"/>
                    </a:lnTo>
                    <a:lnTo>
                      <a:pt x="370" y="131"/>
                    </a:lnTo>
                    <a:lnTo>
                      <a:pt x="375" y="138"/>
                    </a:lnTo>
                    <a:lnTo>
                      <a:pt x="372" y="149"/>
                    </a:lnTo>
                    <a:lnTo>
                      <a:pt x="368" y="149"/>
                    </a:lnTo>
                    <a:lnTo>
                      <a:pt x="370" y="157"/>
                    </a:lnTo>
                    <a:lnTo>
                      <a:pt x="376" y="164"/>
                    </a:lnTo>
                    <a:lnTo>
                      <a:pt x="376" y="172"/>
                    </a:lnTo>
                    <a:lnTo>
                      <a:pt x="378" y="172"/>
                    </a:lnTo>
                    <a:lnTo>
                      <a:pt x="376" y="176"/>
                    </a:lnTo>
                    <a:lnTo>
                      <a:pt x="371" y="183"/>
                    </a:lnTo>
                    <a:lnTo>
                      <a:pt x="372" y="188"/>
                    </a:lnTo>
                    <a:lnTo>
                      <a:pt x="371" y="191"/>
                    </a:lnTo>
                    <a:lnTo>
                      <a:pt x="372" y="193"/>
                    </a:lnTo>
                    <a:lnTo>
                      <a:pt x="379" y="191"/>
                    </a:lnTo>
                    <a:lnTo>
                      <a:pt x="387" y="193"/>
                    </a:lnTo>
                    <a:lnTo>
                      <a:pt x="387" y="199"/>
                    </a:lnTo>
                    <a:lnTo>
                      <a:pt x="379" y="199"/>
                    </a:lnTo>
                    <a:lnTo>
                      <a:pt x="379" y="203"/>
                    </a:lnTo>
                    <a:lnTo>
                      <a:pt x="381" y="206"/>
                    </a:lnTo>
                    <a:lnTo>
                      <a:pt x="387" y="202"/>
                    </a:lnTo>
                    <a:lnTo>
                      <a:pt x="390" y="203"/>
                    </a:lnTo>
                    <a:lnTo>
                      <a:pt x="391" y="207"/>
                    </a:lnTo>
                    <a:lnTo>
                      <a:pt x="387" y="212"/>
                    </a:lnTo>
                    <a:lnTo>
                      <a:pt x="385" y="214"/>
                    </a:lnTo>
                    <a:lnTo>
                      <a:pt x="387" y="207"/>
                    </a:lnTo>
                    <a:lnTo>
                      <a:pt x="385" y="207"/>
                    </a:lnTo>
                    <a:lnTo>
                      <a:pt x="381" y="210"/>
                    </a:lnTo>
                    <a:lnTo>
                      <a:pt x="379" y="218"/>
                    </a:lnTo>
                    <a:lnTo>
                      <a:pt x="375" y="225"/>
                    </a:lnTo>
                    <a:lnTo>
                      <a:pt x="381" y="222"/>
                    </a:lnTo>
                    <a:lnTo>
                      <a:pt x="385" y="218"/>
                    </a:lnTo>
                    <a:lnTo>
                      <a:pt x="408" y="218"/>
                    </a:lnTo>
                    <a:lnTo>
                      <a:pt x="420" y="225"/>
                    </a:lnTo>
                    <a:lnTo>
                      <a:pt x="424" y="237"/>
                    </a:lnTo>
                    <a:lnTo>
                      <a:pt x="437" y="242"/>
                    </a:lnTo>
                    <a:lnTo>
                      <a:pt x="437" y="250"/>
                    </a:lnTo>
                    <a:lnTo>
                      <a:pt x="440" y="250"/>
                    </a:lnTo>
                    <a:lnTo>
                      <a:pt x="443" y="244"/>
                    </a:lnTo>
                    <a:lnTo>
                      <a:pt x="446" y="248"/>
                    </a:lnTo>
                    <a:lnTo>
                      <a:pt x="444" y="252"/>
                    </a:lnTo>
                    <a:lnTo>
                      <a:pt x="447" y="257"/>
                    </a:lnTo>
                    <a:lnTo>
                      <a:pt x="446" y="263"/>
                    </a:lnTo>
                    <a:lnTo>
                      <a:pt x="448" y="261"/>
                    </a:lnTo>
                    <a:lnTo>
                      <a:pt x="451" y="254"/>
                    </a:lnTo>
                    <a:lnTo>
                      <a:pt x="458" y="254"/>
                    </a:lnTo>
                    <a:lnTo>
                      <a:pt x="470" y="246"/>
                    </a:lnTo>
                    <a:lnTo>
                      <a:pt x="474" y="242"/>
                    </a:lnTo>
                    <a:lnTo>
                      <a:pt x="477" y="242"/>
                    </a:lnTo>
                    <a:lnTo>
                      <a:pt x="484" y="242"/>
                    </a:lnTo>
                    <a:lnTo>
                      <a:pt x="492" y="222"/>
                    </a:lnTo>
                    <a:lnTo>
                      <a:pt x="504" y="229"/>
                    </a:lnTo>
                    <a:lnTo>
                      <a:pt x="505" y="227"/>
                    </a:lnTo>
                    <a:lnTo>
                      <a:pt x="504" y="222"/>
                    </a:lnTo>
                    <a:lnTo>
                      <a:pt x="507" y="221"/>
                    </a:lnTo>
                    <a:lnTo>
                      <a:pt x="509" y="222"/>
                    </a:lnTo>
                    <a:lnTo>
                      <a:pt x="512" y="221"/>
                    </a:lnTo>
                    <a:lnTo>
                      <a:pt x="508" y="217"/>
                    </a:lnTo>
                    <a:lnTo>
                      <a:pt x="519" y="210"/>
                    </a:lnTo>
                    <a:lnTo>
                      <a:pt x="521" y="210"/>
                    </a:lnTo>
                    <a:lnTo>
                      <a:pt x="523" y="210"/>
                    </a:lnTo>
                    <a:lnTo>
                      <a:pt x="517" y="199"/>
                    </a:lnTo>
                    <a:lnTo>
                      <a:pt x="519" y="198"/>
                    </a:lnTo>
                    <a:lnTo>
                      <a:pt x="521" y="199"/>
                    </a:lnTo>
                    <a:lnTo>
                      <a:pt x="524" y="195"/>
                    </a:lnTo>
                    <a:lnTo>
                      <a:pt x="524" y="191"/>
                    </a:lnTo>
                    <a:lnTo>
                      <a:pt x="527" y="191"/>
                    </a:lnTo>
                    <a:lnTo>
                      <a:pt x="528" y="188"/>
                    </a:lnTo>
                    <a:lnTo>
                      <a:pt x="527" y="184"/>
                    </a:lnTo>
                    <a:lnTo>
                      <a:pt x="531" y="184"/>
                    </a:lnTo>
                    <a:lnTo>
                      <a:pt x="531" y="183"/>
                    </a:lnTo>
                    <a:lnTo>
                      <a:pt x="526" y="172"/>
                    </a:lnTo>
                    <a:lnTo>
                      <a:pt x="528" y="165"/>
                    </a:lnTo>
                    <a:lnTo>
                      <a:pt x="539" y="157"/>
                    </a:lnTo>
                    <a:lnTo>
                      <a:pt x="551" y="131"/>
                    </a:lnTo>
                    <a:lnTo>
                      <a:pt x="553" y="128"/>
                    </a:lnTo>
                    <a:lnTo>
                      <a:pt x="550" y="124"/>
                    </a:lnTo>
                    <a:lnTo>
                      <a:pt x="551" y="123"/>
                    </a:lnTo>
                    <a:lnTo>
                      <a:pt x="557" y="123"/>
                    </a:lnTo>
                    <a:lnTo>
                      <a:pt x="563" y="128"/>
                    </a:lnTo>
                    <a:lnTo>
                      <a:pt x="561" y="131"/>
                    </a:lnTo>
                    <a:lnTo>
                      <a:pt x="551" y="134"/>
                    </a:lnTo>
                    <a:lnTo>
                      <a:pt x="551" y="135"/>
                    </a:lnTo>
                    <a:lnTo>
                      <a:pt x="555" y="139"/>
                    </a:lnTo>
                    <a:lnTo>
                      <a:pt x="559" y="139"/>
                    </a:lnTo>
                    <a:lnTo>
                      <a:pt x="558" y="143"/>
                    </a:lnTo>
                    <a:lnTo>
                      <a:pt x="557" y="143"/>
                    </a:lnTo>
                    <a:lnTo>
                      <a:pt x="554" y="146"/>
                    </a:lnTo>
                    <a:lnTo>
                      <a:pt x="551" y="150"/>
                    </a:lnTo>
                    <a:lnTo>
                      <a:pt x="557" y="157"/>
                    </a:lnTo>
                    <a:lnTo>
                      <a:pt x="554" y="158"/>
                    </a:lnTo>
                    <a:lnTo>
                      <a:pt x="551" y="169"/>
                    </a:lnTo>
                    <a:lnTo>
                      <a:pt x="549" y="173"/>
                    </a:lnTo>
                    <a:lnTo>
                      <a:pt x="553" y="180"/>
                    </a:lnTo>
                    <a:lnTo>
                      <a:pt x="557" y="183"/>
                    </a:lnTo>
                    <a:lnTo>
                      <a:pt x="562" y="183"/>
                    </a:lnTo>
                    <a:lnTo>
                      <a:pt x="566" y="179"/>
                    </a:lnTo>
                    <a:lnTo>
                      <a:pt x="568" y="179"/>
                    </a:lnTo>
                    <a:lnTo>
                      <a:pt x="566" y="184"/>
                    </a:lnTo>
                    <a:lnTo>
                      <a:pt x="563" y="188"/>
                    </a:lnTo>
                    <a:lnTo>
                      <a:pt x="565" y="206"/>
                    </a:lnTo>
                    <a:lnTo>
                      <a:pt x="572" y="210"/>
                    </a:lnTo>
                    <a:lnTo>
                      <a:pt x="569" y="210"/>
                    </a:lnTo>
                    <a:lnTo>
                      <a:pt x="566" y="210"/>
                    </a:lnTo>
                    <a:lnTo>
                      <a:pt x="554" y="206"/>
                    </a:lnTo>
                    <a:lnTo>
                      <a:pt x="551" y="210"/>
                    </a:lnTo>
                    <a:lnTo>
                      <a:pt x="551" y="214"/>
                    </a:lnTo>
                    <a:lnTo>
                      <a:pt x="572" y="218"/>
                    </a:lnTo>
                    <a:lnTo>
                      <a:pt x="574" y="222"/>
                    </a:lnTo>
                    <a:lnTo>
                      <a:pt x="577" y="225"/>
                    </a:lnTo>
                    <a:lnTo>
                      <a:pt x="584" y="221"/>
                    </a:lnTo>
                    <a:lnTo>
                      <a:pt x="588" y="221"/>
                    </a:lnTo>
                    <a:lnTo>
                      <a:pt x="592" y="218"/>
                    </a:lnTo>
                    <a:lnTo>
                      <a:pt x="600" y="221"/>
                    </a:lnTo>
                    <a:lnTo>
                      <a:pt x="601" y="222"/>
                    </a:lnTo>
                    <a:lnTo>
                      <a:pt x="597" y="227"/>
                    </a:lnTo>
                    <a:lnTo>
                      <a:pt x="588" y="227"/>
                    </a:lnTo>
                    <a:lnTo>
                      <a:pt x="585" y="229"/>
                    </a:lnTo>
                    <a:lnTo>
                      <a:pt x="581" y="229"/>
                    </a:lnTo>
                    <a:lnTo>
                      <a:pt x="577" y="236"/>
                    </a:lnTo>
                    <a:lnTo>
                      <a:pt x="581" y="237"/>
                    </a:lnTo>
                    <a:lnTo>
                      <a:pt x="585" y="237"/>
                    </a:lnTo>
                    <a:lnTo>
                      <a:pt x="588" y="237"/>
                    </a:lnTo>
                    <a:lnTo>
                      <a:pt x="588" y="244"/>
                    </a:lnTo>
                    <a:lnTo>
                      <a:pt x="584" y="244"/>
                    </a:lnTo>
                    <a:lnTo>
                      <a:pt x="581" y="244"/>
                    </a:lnTo>
                    <a:lnTo>
                      <a:pt x="581" y="248"/>
                    </a:lnTo>
                    <a:lnTo>
                      <a:pt x="576" y="248"/>
                    </a:lnTo>
                    <a:lnTo>
                      <a:pt x="572" y="257"/>
                    </a:lnTo>
                    <a:lnTo>
                      <a:pt x="568" y="259"/>
                    </a:lnTo>
                    <a:lnTo>
                      <a:pt x="566" y="263"/>
                    </a:lnTo>
                    <a:lnTo>
                      <a:pt x="566" y="267"/>
                    </a:lnTo>
                    <a:lnTo>
                      <a:pt x="580" y="284"/>
                    </a:lnTo>
                    <a:lnTo>
                      <a:pt x="581" y="282"/>
                    </a:lnTo>
                    <a:lnTo>
                      <a:pt x="587" y="284"/>
                    </a:lnTo>
                    <a:lnTo>
                      <a:pt x="588" y="288"/>
                    </a:lnTo>
                    <a:lnTo>
                      <a:pt x="592" y="288"/>
                    </a:lnTo>
                    <a:lnTo>
                      <a:pt x="596" y="288"/>
                    </a:lnTo>
                    <a:lnTo>
                      <a:pt x="596" y="291"/>
                    </a:lnTo>
                    <a:lnTo>
                      <a:pt x="592" y="296"/>
                    </a:lnTo>
                    <a:lnTo>
                      <a:pt x="593" y="303"/>
                    </a:lnTo>
                    <a:lnTo>
                      <a:pt x="588" y="311"/>
                    </a:lnTo>
                    <a:lnTo>
                      <a:pt x="588" y="315"/>
                    </a:lnTo>
                    <a:lnTo>
                      <a:pt x="592" y="315"/>
                    </a:lnTo>
                    <a:lnTo>
                      <a:pt x="589" y="322"/>
                    </a:lnTo>
                    <a:lnTo>
                      <a:pt x="588" y="325"/>
                    </a:lnTo>
                    <a:lnTo>
                      <a:pt x="588" y="329"/>
                    </a:lnTo>
                    <a:lnTo>
                      <a:pt x="585" y="336"/>
                    </a:lnTo>
                    <a:lnTo>
                      <a:pt x="588" y="337"/>
                    </a:lnTo>
                    <a:lnTo>
                      <a:pt x="584" y="340"/>
                    </a:lnTo>
                    <a:lnTo>
                      <a:pt x="582" y="337"/>
                    </a:lnTo>
                    <a:lnTo>
                      <a:pt x="581" y="344"/>
                    </a:lnTo>
                    <a:lnTo>
                      <a:pt x="578" y="351"/>
                    </a:lnTo>
                    <a:lnTo>
                      <a:pt x="587" y="363"/>
                    </a:lnTo>
                    <a:lnTo>
                      <a:pt x="585" y="366"/>
                    </a:lnTo>
                    <a:lnTo>
                      <a:pt x="581" y="366"/>
                    </a:lnTo>
                    <a:lnTo>
                      <a:pt x="577" y="366"/>
                    </a:lnTo>
                    <a:lnTo>
                      <a:pt x="578" y="374"/>
                    </a:lnTo>
                    <a:lnTo>
                      <a:pt x="582" y="374"/>
                    </a:lnTo>
                    <a:lnTo>
                      <a:pt x="584" y="374"/>
                    </a:lnTo>
                    <a:lnTo>
                      <a:pt x="581" y="385"/>
                    </a:lnTo>
                    <a:lnTo>
                      <a:pt x="582" y="385"/>
                    </a:lnTo>
                    <a:lnTo>
                      <a:pt x="585" y="382"/>
                    </a:lnTo>
                    <a:lnTo>
                      <a:pt x="589" y="389"/>
                    </a:lnTo>
                    <a:lnTo>
                      <a:pt x="592" y="385"/>
                    </a:lnTo>
                    <a:lnTo>
                      <a:pt x="595" y="389"/>
                    </a:lnTo>
                    <a:lnTo>
                      <a:pt x="596" y="389"/>
                    </a:lnTo>
                    <a:lnTo>
                      <a:pt x="596" y="390"/>
                    </a:lnTo>
                    <a:lnTo>
                      <a:pt x="589" y="393"/>
                    </a:lnTo>
                    <a:lnTo>
                      <a:pt x="588" y="394"/>
                    </a:lnTo>
                    <a:lnTo>
                      <a:pt x="595" y="401"/>
                    </a:lnTo>
                    <a:lnTo>
                      <a:pt x="592" y="409"/>
                    </a:lnTo>
                    <a:lnTo>
                      <a:pt x="595" y="412"/>
                    </a:lnTo>
                    <a:lnTo>
                      <a:pt x="595" y="416"/>
                    </a:lnTo>
                    <a:lnTo>
                      <a:pt x="595" y="418"/>
                    </a:lnTo>
                    <a:lnTo>
                      <a:pt x="591" y="418"/>
                    </a:lnTo>
                    <a:lnTo>
                      <a:pt x="591" y="420"/>
                    </a:lnTo>
                    <a:lnTo>
                      <a:pt x="597" y="424"/>
                    </a:lnTo>
                    <a:lnTo>
                      <a:pt x="605" y="424"/>
                    </a:lnTo>
                    <a:lnTo>
                      <a:pt x="604" y="429"/>
                    </a:lnTo>
                    <a:lnTo>
                      <a:pt x="597" y="427"/>
                    </a:lnTo>
                    <a:lnTo>
                      <a:pt x="593" y="433"/>
                    </a:lnTo>
                    <a:lnTo>
                      <a:pt x="597" y="435"/>
                    </a:lnTo>
                    <a:lnTo>
                      <a:pt x="603" y="435"/>
                    </a:lnTo>
                    <a:lnTo>
                      <a:pt x="603" y="437"/>
                    </a:lnTo>
                    <a:lnTo>
                      <a:pt x="596" y="441"/>
                    </a:lnTo>
                    <a:lnTo>
                      <a:pt x="595" y="454"/>
                    </a:lnTo>
                    <a:lnTo>
                      <a:pt x="592" y="454"/>
                    </a:lnTo>
                    <a:lnTo>
                      <a:pt x="588" y="452"/>
                    </a:lnTo>
                    <a:lnTo>
                      <a:pt x="585" y="456"/>
                    </a:lnTo>
                    <a:lnTo>
                      <a:pt x="587" y="459"/>
                    </a:lnTo>
                    <a:lnTo>
                      <a:pt x="585" y="463"/>
                    </a:lnTo>
                    <a:lnTo>
                      <a:pt x="591" y="469"/>
                    </a:lnTo>
                    <a:lnTo>
                      <a:pt x="591" y="471"/>
                    </a:lnTo>
                    <a:lnTo>
                      <a:pt x="588" y="471"/>
                    </a:lnTo>
                    <a:lnTo>
                      <a:pt x="582" y="471"/>
                    </a:lnTo>
                    <a:lnTo>
                      <a:pt x="577" y="469"/>
                    </a:lnTo>
                    <a:lnTo>
                      <a:pt x="574" y="467"/>
                    </a:lnTo>
                    <a:lnTo>
                      <a:pt x="572" y="465"/>
                    </a:lnTo>
                    <a:lnTo>
                      <a:pt x="569" y="463"/>
                    </a:lnTo>
                    <a:lnTo>
                      <a:pt x="562" y="460"/>
                    </a:lnTo>
                    <a:lnTo>
                      <a:pt x="561" y="465"/>
                    </a:lnTo>
                    <a:lnTo>
                      <a:pt x="554" y="463"/>
                    </a:lnTo>
                    <a:lnTo>
                      <a:pt x="554" y="460"/>
                    </a:lnTo>
                    <a:lnTo>
                      <a:pt x="546" y="452"/>
                    </a:lnTo>
                    <a:lnTo>
                      <a:pt x="542" y="450"/>
                    </a:lnTo>
                    <a:lnTo>
                      <a:pt x="538" y="456"/>
                    </a:lnTo>
                    <a:lnTo>
                      <a:pt x="538" y="454"/>
                    </a:lnTo>
                    <a:lnTo>
                      <a:pt x="535" y="459"/>
                    </a:lnTo>
                    <a:lnTo>
                      <a:pt x="528" y="460"/>
                    </a:lnTo>
                    <a:lnTo>
                      <a:pt x="528" y="463"/>
                    </a:lnTo>
                    <a:lnTo>
                      <a:pt x="523" y="465"/>
                    </a:lnTo>
                    <a:lnTo>
                      <a:pt x="521" y="465"/>
                    </a:lnTo>
                    <a:lnTo>
                      <a:pt x="519" y="465"/>
                    </a:lnTo>
                    <a:lnTo>
                      <a:pt x="517" y="460"/>
                    </a:lnTo>
                    <a:lnTo>
                      <a:pt x="516" y="460"/>
                    </a:lnTo>
                    <a:lnTo>
                      <a:pt x="515" y="459"/>
                    </a:lnTo>
                    <a:lnTo>
                      <a:pt x="512" y="452"/>
                    </a:lnTo>
                    <a:lnTo>
                      <a:pt x="505" y="452"/>
                    </a:lnTo>
                    <a:lnTo>
                      <a:pt x="498" y="448"/>
                    </a:lnTo>
                    <a:lnTo>
                      <a:pt x="486" y="433"/>
                    </a:lnTo>
                    <a:lnTo>
                      <a:pt x="482" y="431"/>
                    </a:lnTo>
                    <a:lnTo>
                      <a:pt x="481" y="429"/>
                    </a:lnTo>
                    <a:lnTo>
                      <a:pt x="478" y="427"/>
                    </a:lnTo>
                    <a:lnTo>
                      <a:pt x="478" y="431"/>
                    </a:lnTo>
                    <a:lnTo>
                      <a:pt x="481" y="433"/>
                    </a:lnTo>
                    <a:lnTo>
                      <a:pt x="479" y="439"/>
                    </a:lnTo>
                    <a:lnTo>
                      <a:pt x="484" y="448"/>
                    </a:lnTo>
                    <a:lnTo>
                      <a:pt x="481" y="450"/>
                    </a:lnTo>
                    <a:lnTo>
                      <a:pt x="484" y="452"/>
                    </a:lnTo>
                    <a:lnTo>
                      <a:pt x="485" y="460"/>
                    </a:lnTo>
                    <a:lnTo>
                      <a:pt x="482" y="460"/>
                    </a:lnTo>
                    <a:lnTo>
                      <a:pt x="484" y="463"/>
                    </a:lnTo>
                    <a:lnTo>
                      <a:pt x="485" y="465"/>
                    </a:lnTo>
                    <a:lnTo>
                      <a:pt x="484" y="465"/>
                    </a:lnTo>
                    <a:lnTo>
                      <a:pt x="471" y="459"/>
                    </a:lnTo>
                    <a:lnTo>
                      <a:pt x="458" y="441"/>
                    </a:lnTo>
                    <a:lnTo>
                      <a:pt x="455" y="444"/>
                    </a:lnTo>
                    <a:lnTo>
                      <a:pt x="458" y="452"/>
                    </a:lnTo>
                    <a:lnTo>
                      <a:pt x="467" y="465"/>
                    </a:lnTo>
                    <a:lnTo>
                      <a:pt x="466" y="471"/>
                    </a:lnTo>
                    <a:lnTo>
                      <a:pt x="462" y="471"/>
                    </a:lnTo>
                    <a:lnTo>
                      <a:pt x="462" y="475"/>
                    </a:lnTo>
                    <a:lnTo>
                      <a:pt x="463" y="478"/>
                    </a:lnTo>
                    <a:lnTo>
                      <a:pt x="462" y="478"/>
                    </a:lnTo>
                    <a:lnTo>
                      <a:pt x="458" y="478"/>
                    </a:lnTo>
                    <a:lnTo>
                      <a:pt x="454" y="473"/>
                    </a:lnTo>
                    <a:lnTo>
                      <a:pt x="451" y="479"/>
                    </a:lnTo>
                    <a:lnTo>
                      <a:pt x="447" y="478"/>
                    </a:lnTo>
                    <a:lnTo>
                      <a:pt x="446" y="479"/>
                    </a:lnTo>
                    <a:lnTo>
                      <a:pt x="444" y="482"/>
                    </a:lnTo>
                    <a:lnTo>
                      <a:pt x="444" y="484"/>
                    </a:lnTo>
                    <a:lnTo>
                      <a:pt x="448" y="490"/>
                    </a:lnTo>
                    <a:lnTo>
                      <a:pt x="447" y="498"/>
                    </a:lnTo>
                    <a:lnTo>
                      <a:pt x="444" y="498"/>
                    </a:lnTo>
                    <a:lnTo>
                      <a:pt x="444" y="508"/>
                    </a:lnTo>
                    <a:lnTo>
                      <a:pt x="447" y="509"/>
                    </a:lnTo>
                    <a:lnTo>
                      <a:pt x="452" y="517"/>
                    </a:lnTo>
                    <a:lnTo>
                      <a:pt x="451" y="523"/>
                    </a:lnTo>
                    <a:lnTo>
                      <a:pt x="454" y="524"/>
                    </a:lnTo>
                    <a:lnTo>
                      <a:pt x="458" y="527"/>
                    </a:lnTo>
                    <a:lnTo>
                      <a:pt x="460" y="532"/>
                    </a:lnTo>
                    <a:lnTo>
                      <a:pt x="470" y="535"/>
                    </a:lnTo>
                    <a:lnTo>
                      <a:pt x="474" y="539"/>
                    </a:lnTo>
                    <a:lnTo>
                      <a:pt x="474" y="543"/>
                    </a:lnTo>
                    <a:lnTo>
                      <a:pt x="470" y="543"/>
                    </a:lnTo>
                    <a:lnTo>
                      <a:pt x="470" y="547"/>
                    </a:lnTo>
                    <a:lnTo>
                      <a:pt x="473" y="550"/>
                    </a:lnTo>
                    <a:lnTo>
                      <a:pt x="471" y="561"/>
                    </a:lnTo>
                    <a:lnTo>
                      <a:pt x="462" y="558"/>
                    </a:lnTo>
                    <a:lnTo>
                      <a:pt x="460" y="557"/>
                    </a:lnTo>
                    <a:lnTo>
                      <a:pt x="456" y="561"/>
                    </a:lnTo>
                    <a:lnTo>
                      <a:pt x="458" y="566"/>
                    </a:lnTo>
                    <a:lnTo>
                      <a:pt x="460" y="569"/>
                    </a:lnTo>
                    <a:lnTo>
                      <a:pt x="458" y="573"/>
                    </a:lnTo>
                    <a:lnTo>
                      <a:pt x="466" y="577"/>
                    </a:lnTo>
                    <a:lnTo>
                      <a:pt x="469" y="576"/>
                    </a:lnTo>
                    <a:lnTo>
                      <a:pt x="470" y="581"/>
                    </a:lnTo>
                    <a:lnTo>
                      <a:pt x="475" y="584"/>
                    </a:lnTo>
                    <a:lnTo>
                      <a:pt x="477" y="581"/>
                    </a:lnTo>
                    <a:lnTo>
                      <a:pt x="478" y="587"/>
                    </a:lnTo>
                    <a:lnTo>
                      <a:pt x="479" y="580"/>
                    </a:lnTo>
                    <a:lnTo>
                      <a:pt x="484" y="580"/>
                    </a:lnTo>
                    <a:lnTo>
                      <a:pt x="485" y="572"/>
                    </a:lnTo>
                    <a:lnTo>
                      <a:pt x="488" y="572"/>
                    </a:lnTo>
                    <a:lnTo>
                      <a:pt x="490" y="566"/>
                    </a:lnTo>
                    <a:lnTo>
                      <a:pt x="494" y="566"/>
                    </a:lnTo>
                    <a:lnTo>
                      <a:pt x="498" y="576"/>
                    </a:lnTo>
                    <a:lnTo>
                      <a:pt x="496" y="576"/>
                    </a:lnTo>
                    <a:lnTo>
                      <a:pt x="492" y="576"/>
                    </a:lnTo>
                    <a:lnTo>
                      <a:pt x="494" y="577"/>
                    </a:lnTo>
                    <a:lnTo>
                      <a:pt x="496" y="581"/>
                    </a:lnTo>
                    <a:lnTo>
                      <a:pt x="494" y="588"/>
                    </a:lnTo>
                    <a:lnTo>
                      <a:pt x="492" y="588"/>
                    </a:lnTo>
                    <a:lnTo>
                      <a:pt x="494" y="603"/>
                    </a:lnTo>
                    <a:lnTo>
                      <a:pt x="490" y="603"/>
                    </a:lnTo>
                    <a:lnTo>
                      <a:pt x="490" y="611"/>
                    </a:lnTo>
                    <a:lnTo>
                      <a:pt x="497" y="618"/>
                    </a:lnTo>
                    <a:lnTo>
                      <a:pt x="498" y="616"/>
                    </a:lnTo>
                    <a:lnTo>
                      <a:pt x="497" y="610"/>
                    </a:lnTo>
                    <a:lnTo>
                      <a:pt x="505" y="618"/>
                    </a:lnTo>
                    <a:lnTo>
                      <a:pt x="505" y="620"/>
                    </a:lnTo>
                    <a:lnTo>
                      <a:pt x="511" y="622"/>
                    </a:lnTo>
                    <a:lnTo>
                      <a:pt x="513" y="620"/>
                    </a:lnTo>
                    <a:lnTo>
                      <a:pt x="519" y="620"/>
                    </a:lnTo>
                    <a:lnTo>
                      <a:pt x="521" y="618"/>
                    </a:lnTo>
                    <a:lnTo>
                      <a:pt x="520" y="626"/>
                    </a:lnTo>
                    <a:lnTo>
                      <a:pt x="521" y="626"/>
                    </a:lnTo>
                    <a:lnTo>
                      <a:pt x="526" y="622"/>
                    </a:lnTo>
                    <a:lnTo>
                      <a:pt x="528" y="626"/>
                    </a:lnTo>
                    <a:lnTo>
                      <a:pt x="528" y="629"/>
                    </a:lnTo>
                    <a:lnTo>
                      <a:pt x="528" y="637"/>
                    </a:lnTo>
                    <a:lnTo>
                      <a:pt x="532" y="637"/>
                    </a:lnTo>
                    <a:lnTo>
                      <a:pt x="532" y="635"/>
                    </a:lnTo>
                    <a:lnTo>
                      <a:pt x="534" y="637"/>
                    </a:lnTo>
                    <a:lnTo>
                      <a:pt x="536" y="641"/>
                    </a:lnTo>
                    <a:lnTo>
                      <a:pt x="538" y="641"/>
                    </a:lnTo>
                    <a:lnTo>
                      <a:pt x="542" y="641"/>
                    </a:lnTo>
                    <a:lnTo>
                      <a:pt x="545" y="643"/>
                    </a:lnTo>
                    <a:lnTo>
                      <a:pt x="549" y="641"/>
                    </a:lnTo>
                    <a:lnTo>
                      <a:pt x="553" y="641"/>
                    </a:lnTo>
                    <a:lnTo>
                      <a:pt x="554" y="645"/>
                    </a:lnTo>
                    <a:lnTo>
                      <a:pt x="558" y="652"/>
                    </a:lnTo>
                    <a:lnTo>
                      <a:pt x="559" y="652"/>
                    </a:lnTo>
                    <a:lnTo>
                      <a:pt x="562" y="647"/>
                    </a:lnTo>
                    <a:lnTo>
                      <a:pt x="569" y="647"/>
                    </a:lnTo>
                    <a:lnTo>
                      <a:pt x="569" y="641"/>
                    </a:lnTo>
                    <a:lnTo>
                      <a:pt x="568" y="637"/>
                    </a:lnTo>
                    <a:lnTo>
                      <a:pt x="568" y="629"/>
                    </a:lnTo>
                    <a:lnTo>
                      <a:pt x="572" y="629"/>
                    </a:lnTo>
                    <a:lnTo>
                      <a:pt x="569" y="624"/>
                    </a:lnTo>
                    <a:lnTo>
                      <a:pt x="574" y="618"/>
                    </a:lnTo>
                    <a:lnTo>
                      <a:pt x="572" y="610"/>
                    </a:lnTo>
                    <a:lnTo>
                      <a:pt x="576" y="603"/>
                    </a:lnTo>
                    <a:lnTo>
                      <a:pt x="572" y="592"/>
                    </a:lnTo>
                    <a:lnTo>
                      <a:pt x="574" y="591"/>
                    </a:lnTo>
                    <a:lnTo>
                      <a:pt x="576" y="584"/>
                    </a:lnTo>
                    <a:lnTo>
                      <a:pt x="577" y="581"/>
                    </a:lnTo>
                    <a:lnTo>
                      <a:pt x="582" y="581"/>
                    </a:lnTo>
                    <a:lnTo>
                      <a:pt x="591" y="581"/>
                    </a:lnTo>
                    <a:lnTo>
                      <a:pt x="596" y="576"/>
                    </a:lnTo>
                    <a:lnTo>
                      <a:pt x="597" y="584"/>
                    </a:lnTo>
                    <a:lnTo>
                      <a:pt x="604" y="588"/>
                    </a:lnTo>
                    <a:lnTo>
                      <a:pt x="601" y="588"/>
                    </a:lnTo>
                    <a:lnTo>
                      <a:pt x="582" y="592"/>
                    </a:lnTo>
                    <a:lnTo>
                      <a:pt x="578" y="601"/>
                    </a:lnTo>
                    <a:lnTo>
                      <a:pt x="581" y="603"/>
                    </a:lnTo>
                    <a:lnTo>
                      <a:pt x="581" y="607"/>
                    </a:lnTo>
                    <a:lnTo>
                      <a:pt x="589" y="614"/>
                    </a:lnTo>
                    <a:lnTo>
                      <a:pt x="592" y="620"/>
                    </a:lnTo>
                    <a:lnTo>
                      <a:pt x="592" y="624"/>
                    </a:lnTo>
                    <a:close/>
                    <a:moveTo>
                      <a:pt x="395" y="909"/>
                    </a:moveTo>
                    <a:lnTo>
                      <a:pt x="395" y="898"/>
                    </a:lnTo>
                    <a:lnTo>
                      <a:pt x="389" y="898"/>
                    </a:lnTo>
                    <a:lnTo>
                      <a:pt x="360" y="943"/>
                    </a:lnTo>
                    <a:lnTo>
                      <a:pt x="359" y="961"/>
                    </a:lnTo>
                    <a:lnTo>
                      <a:pt x="349" y="973"/>
                    </a:lnTo>
                    <a:lnTo>
                      <a:pt x="348" y="985"/>
                    </a:lnTo>
                    <a:lnTo>
                      <a:pt x="352" y="988"/>
                    </a:lnTo>
                    <a:lnTo>
                      <a:pt x="351" y="989"/>
                    </a:lnTo>
                    <a:lnTo>
                      <a:pt x="333" y="1013"/>
                    </a:lnTo>
                    <a:lnTo>
                      <a:pt x="337" y="1019"/>
                    </a:lnTo>
                    <a:lnTo>
                      <a:pt x="332" y="1017"/>
                    </a:lnTo>
                    <a:lnTo>
                      <a:pt x="329" y="1030"/>
                    </a:lnTo>
                    <a:lnTo>
                      <a:pt x="326" y="1030"/>
                    </a:lnTo>
                    <a:lnTo>
                      <a:pt x="325" y="1024"/>
                    </a:lnTo>
                    <a:lnTo>
                      <a:pt x="320" y="1026"/>
                    </a:lnTo>
                    <a:lnTo>
                      <a:pt x="307" y="1030"/>
                    </a:lnTo>
                    <a:lnTo>
                      <a:pt x="306" y="1043"/>
                    </a:lnTo>
                    <a:lnTo>
                      <a:pt x="237" y="1043"/>
                    </a:lnTo>
                    <a:lnTo>
                      <a:pt x="183" y="1043"/>
                    </a:lnTo>
                    <a:lnTo>
                      <a:pt x="192" y="1039"/>
                    </a:lnTo>
                    <a:lnTo>
                      <a:pt x="203" y="1034"/>
                    </a:lnTo>
                    <a:lnTo>
                      <a:pt x="208" y="1030"/>
                    </a:lnTo>
                    <a:lnTo>
                      <a:pt x="212" y="1030"/>
                    </a:lnTo>
                    <a:lnTo>
                      <a:pt x="215" y="1026"/>
                    </a:lnTo>
                    <a:lnTo>
                      <a:pt x="222" y="1019"/>
                    </a:lnTo>
                    <a:lnTo>
                      <a:pt x="230" y="1019"/>
                    </a:lnTo>
                    <a:lnTo>
                      <a:pt x="236" y="1003"/>
                    </a:lnTo>
                    <a:lnTo>
                      <a:pt x="242" y="994"/>
                    </a:lnTo>
                    <a:lnTo>
                      <a:pt x="246" y="984"/>
                    </a:lnTo>
                    <a:lnTo>
                      <a:pt x="279" y="961"/>
                    </a:lnTo>
                    <a:lnTo>
                      <a:pt x="280" y="954"/>
                    </a:lnTo>
                    <a:lnTo>
                      <a:pt x="292" y="947"/>
                    </a:lnTo>
                    <a:lnTo>
                      <a:pt x="299" y="947"/>
                    </a:lnTo>
                    <a:lnTo>
                      <a:pt x="317" y="940"/>
                    </a:lnTo>
                    <a:lnTo>
                      <a:pt x="320" y="936"/>
                    </a:lnTo>
                    <a:lnTo>
                      <a:pt x="337" y="928"/>
                    </a:lnTo>
                    <a:lnTo>
                      <a:pt x="356" y="905"/>
                    </a:lnTo>
                    <a:lnTo>
                      <a:pt x="360" y="897"/>
                    </a:lnTo>
                    <a:lnTo>
                      <a:pt x="364" y="894"/>
                    </a:lnTo>
                    <a:lnTo>
                      <a:pt x="381" y="867"/>
                    </a:lnTo>
                    <a:lnTo>
                      <a:pt x="404" y="845"/>
                    </a:lnTo>
                    <a:lnTo>
                      <a:pt x="408" y="843"/>
                    </a:lnTo>
                    <a:lnTo>
                      <a:pt x="439" y="822"/>
                    </a:lnTo>
                    <a:lnTo>
                      <a:pt x="478" y="803"/>
                    </a:lnTo>
                    <a:lnTo>
                      <a:pt x="501" y="794"/>
                    </a:lnTo>
                    <a:lnTo>
                      <a:pt x="532" y="792"/>
                    </a:lnTo>
                    <a:lnTo>
                      <a:pt x="549" y="794"/>
                    </a:lnTo>
                    <a:lnTo>
                      <a:pt x="565" y="805"/>
                    </a:lnTo>
                    <a:lnTo>
                      <a:pt x="572" y="813"/>
                    </a:lnTo>
                    <a:lnTo>
                      <a:pt x="574" y="816"/>
                    </a:lnTo>
                    <a:lnTo>
                      <a:pt x="572" y="817"/>
                    </a:lnTo>
                    <a:lnTo>
                      <a:pt x="565" y="816"/>
                    </a:lnTo>
                    <a:lnTo>
                      <a:pt x="565" y="817"/>
                    </a:lnTo>
                    <a:lnTo>
                      <a:pt x="570" y="822"/>
                    </a:lnTo>
                    <a:lnTo>
                      <a:pt x="572" y="828"/>
                    </a:lnTo>
                    <a:lnTo>
                      <a:pt x="570" y="830"/>
                    </a:lnTo>
                    <a:lnTo>
                      <a:pt x="572" y="837"/>
                    </a:lnTo>
                    <a:lnTo>
                      <a:pt x="569" y="841"/>
                    </a:lnTo>
                    <a:lnTo>
                      <a:pt x="559" y="843"/>
                    </a:lnTo>
                    <a:lnTo>
                      <a:pt x="551" y="853"/>
                    </a:lnTo>
                    <a:lnTo>
                      <a:pt x="532" y="864"/>
                    </a:lnTo>
                    <a:lnTo>
                      <a:pt x="513" y="858"/>
                    </a:lnTo>
                    <a:lnTo>
                      <a:pt x="511" y="853"/>
                    </a:lnTo>
                    <a:lnTo>
                      <a:pt x="505" y="860"/>
                    </a:lnTo>
                    <a:lnTo>
                      <a:pt x="490" y="860"/>
                    </a:lnTo>
                    <a:lnTo>
                      <a:pt x="481" y="864"/>
                    </a:lnTo>
                    <a:lnTo>
                      <a:pt x="477" y="867"/>
                    </a:lnTo>
                    <a:lnTo>
                      <a:pt x="474" y="867"/>
                    </a:lnTo>
                    <a:lnTo>
                      <a:pt x="473" y="867"/>
                    </a:lnTo>
                    <a:lnTo>
                      <a:pt x="473" y="868"/>
                    </a:lnTo>
                    <a:lnTo>
                      <a:pt x="473" y="871"/>
                    </a:lnTo>
                    <a:lnTo>
                      <a:pt x="473" y="872"/>
                    </a:lnTo>
                    <a:lnTo>
                      <a:pt x="470" y="871"/>
                    </a:lnTo>
                    <a:lnTo>
                      <a:pt x="469" y="871"/>
                    </a:lnTo>
                    <a:lnTo>
                      <a:pt x="466" y="871"/>
                    </a:lnTo>
                    <a:lnTo>
                      <a:pt x="465" y="872"/>
                    </a:lnTo>
                    <a:lnTo>
                      <a:pt x="462" y="872"/>
                    </a:lnTo>
                    <a:lnTo>
                      <a:pt x="460" y="872"/>
                    </a:lnTo>
                    <a:lnTo>
                      <a:pt x="459" y="872"/>
                    </a:lnTo>
                    <a:lnTo>
                      <a:pt x="458" y="875"/>
                    </a:lnTo>
                    <a:lnTo>
                      <a:pt x="456" y="875"/>
                    </a:lnTo>
                    <a:lnTo>
                      <a:pt x="455" y="875"/>
                    </a:lnTo>
                    <a:lnTo>
                      <a:pt x="454" y="872"/>
                    </a:lnTo>
                    <a:lnTo>
                      <a:pt x="451" y="871"/>
                    </a:lnTo>
                    <a:lnTo>
                      <a:pt x="448" y="871"/>
                    </a:lnTo>
                    <a:lnTo>
                      <a:pt x="448" y="867"/>
                    </a:lnTo>
                    <a:lnTo>
                      <a:pt x="429" y="867"/>
                    </a:lnTo>
                    <a:lnTo>
                      <a:pt x="431" y="871"/>
                    </a:lnTo>
                    <a:lnTo>
                      <a:pt x="420" y="871"/>
                    </a:lnTo>
                    <a:lnTo>
                      <a:pt x="420" y="872"/>
                    </a:lnTo>
                    <a:lnTo>
                      <a:pt x="420" y="879"/>
                    </a:lnTo>
                    <a:lnTo>
                      <a:pt x="420" y="891"/>
                    </a:lnTo>
                    <a:lnTo>
                      <a:pt x="413" y="898"/>
                    </a:lnTo>
                    <a:lnTo>
                      <a:pt x="404" y="905"/>
                    </a:lnTo>
                    <a:lnTo>
                      <a:pt x="395" y="909"/>
                    </a:lnTo>
                    <a:close/>
                    <a:moveTo>
                      <a:pt x="635" y="771"/>
                    </a:moveTo>
                    <a:lnTo>
                      <a:pt x="649" y="783"/>
                    </a:lnTo>
                    <a:lnTo>
                      <a:pt x="657" y="783"/>
                    </a:lnTo>
                    <a:lnTo>
                      <a:pt x="665" y="794"/>
                    </a:lnTo>
                    <a:lnTo>
                      <a:pt x="665" y="801"/>
                    </a:lnTo>
                    <a:lnTo>
                      <a:pt x="646" y="803"/>
                    </a:lnTo>
                    <a:lnTo>
                      <a:pt x="635" y="798"/>
                    </a:lnTo>
                    <a:lnTo>
                      <a:pt x="620" y="794"/>
                    </a:lnTo>
                    <a:lnTo>
                      <a:pt x="596" y="783"/>
                    </a:lnTo>
                    <a:lnTo>
                      <a:pt x="596" y="779"/>
                    </a:lnTo>
                    <a:lnTo>
                      <a:pt x="592" y="774"/>
                    </a:lnTo>
                    <a:lnTo>
                      <a:pt x="585" y="767"/>
                    </a:lnTo>
                    <a:lnTo>
                      <a:pt x="562" y="753"/>
                    </a:lnTo>
                    <a:lnTo>
                      <a:pt x="573" y="749"/>
                    </a:lnTo>
                    <a:lnTo>
                      <a:pt x="618" y="763"/>
                    </a:lnTo>
                    <a:lnTo>
                      <a:pt x="635" y="771"/>
                    </a:lnTo>
                    <a:close/>
                    <a:moveTo>
                      <a:pt x="231" y="1003"/>
                    </a:moveTo>
                    <a:lnTo>
                      <a:pt x="233" y="1003"/>
                    </a:lnTo>
                    <a:lnTo>
                      <a:pt x="233" y="1004"/>
                    </a:lnTo>
                    <a:lnTo>
                      <a:pt x="231" y="1009"/>
                    </a:lnTo>
                    <a:lnTo>
                      <a:pt x="231" y="1011"/>
                    </a:lnTo>
                    <a:lnTo>
                      <a:pt x="231" y="1015"/>
                    </a:lnTo>
                    <a:lnTo>
                      <a:pt x="230" y="1015"/>
                    </a:lnTo>
                    <a:lnTo>
                      <a:pt x="229" y="1019"/>
                    </a:lnTo>
                    <a:lnTo>
                      <a:pt x="227" y="1019"/>
                    </a:lnTo>
                    <a:lnTo>
                      <a:pt x="226" y="1017"/>
                    </a:lnTo>
                    <a:lnTo>
                      <a:pt x="222" y="1017"/>
                    </a:lnTo>
                    <a:lnTo>
                      <a:pt x="221" y="1017"/>
                    </a:lnTo>
                    <a:lnTo>
                      <a:pt x="219" y="1019"/>
                    </a:lnTo>
                    <a:lnTo>
                      <a:pt x="218" y="1019"/>
                    </a:lnTo>
                    <a:lnTo>
                      <a:pt x="215" y="1019"/>
                    </a:lnTo>
                    <a:lnTo>
                      <a:pt x="215" y="1017"/>
                    </a:lnTo>
                    <a:lnTo>
                      <a:pt x="215" y="1015"/>
                    </a:lnTo>
                    <a:lnTo>
                      <a:pt x="218" y="1017"/>
                    </a:lnTo>
                    <a:lnTo>
                      <a:pt x="218" y="1015"/>
                    </a:lnTo>
                    <a:lnTo>
                      <a:pt x="219" y="1013"/>
                    </a:lnTo>
                    <a:lnTo>
                      <a:pt x="222" y="1013"/>
                    </a:lnTo>
                    <a:lnTo>
                      <a:pt x="226" y="1011"/>
                    </a:lnTo>
                    <a:lnTo>
                      <a:pt x="226" y="1009"/>
                    </a:lnTo>
                    <a:lnTo>
                      <a:pt x="231" y="1003"/>
                    </a:lnTo>
                    <a:close/>
                    <a:moveTo>
                      <a:pt x="677" y="887"/>
                    </a:moveTo>
                    <a:lnTo>
                      <a:pt x="677" y="890"/>
                    </a:lnTo>
                    <a:lnTo>
                      <a:pt x="671" y="891"/>
                    </a:lnTo>
                    <a:lnTo>
                      <a:pt x="669" y="894"/>
                    </a:lnTo>
                    <a:lnTo>
                      <a:pt x="657" y="906"/>
                    </a:lnTo>
                    <a:lnTo>
                      <a:pt x="657" y="909"/>
                    </a:lnTo>
                    <a:lnTo>
                      <a:pt x="660" y="910"/>
                    </a:lnTo>
                    <a:lnTo>
                      <a:pt x="661" y="910"/>
                    </a:lnTo>
                    <a:lnTo>
                      <a:pt x="657" y="913"/>
                    </a:lnTo>
                    <a:lnTo>
                      <a:pt x="654" y="913"/>
                    </a:lnTo>
                    <a:lnTo>
                      <a:pt x="653" y="910"/>
                    </a:lnTo>
                    <a:lnTo>
                      <a:pt x="657" y="902"/>
                    </a:lnTo>
                    <a:lnTo>
                      <a:pt x="671" y="887"/>
                    </a:lnTo>
                    <a:lnTo>
                      <a:pt x="677" y="887"/>
                    </a:lnTo>
                    <a:close/>
                    <a:moveTo>
                      <a:pt x="320" y="935"/>
                    </a:moveTo>
                    <a:lnTo>
                      <a:pt x="328" y="924"/>
                    </a:lnTo>
                    <a:lnTo>
                      <a:pt x="333" y="924"/>
                    </a:lnTo>
                    <a:lnTo>
                      <a:pt x="328" y="931"/>
                    </a:lnTo>
                    <a:lnTo>
                      <a:pt x="320" y="935"/>
                    </a:lnTo>
                    <a:close/>
                    <a:moveTo>
                      <a:pt x="217" y="1015"/>
                    </a:moveTo>
                    <a:lnTo>
                      <a:pt x="215" y="1015"/>
                    </a:lnTo>
                    <a:lnTo>
                      <a:pt x="218" y="1013"/>
                    </a:lnTo>
                    <a:lnTo>
                      <a:pt x="219" y="1013"/>
                    </a:lnTo>
                    <a:lnTo>
                      <a:pt x="218" y="1015"/>
                    </a:lnTo>
                    <a:lnTo>
                      <a:pt x="217" y="1015"/>
                    </a:lnTo>
                    <a:close/>
                    <a:moveTo>
                      <a:pt x="679" y="887"/>
                    </a:moveTo>
                    <a:lnTo>
                      <a:pt x="677" y="890"/>
                    </a:lnTo>
                    <a:lnTo>
                      <a:pt x="671" y="891"/>
                    </a:lnTo>
                    <a:lnTo>
                      <a:pt x="669" y="894"/>
                    </a:lnTo>
                    <a:lnTo>
                      <a:pt x="657" y="906"/>
                    </a:lnTo>
                    <a:lnTo>
                      <a:pt x="657" y="909"/>
                    </a:lnTo>
                    <a:lnTo>
                      <a:pt x="660" y="910"/>
                    </a:lnTo>
                    <a:lnTo>
                      <a:pt x="661" y="910"/>
                    </a:lnTo>
                    <a:lnTo>
                      <a:pt x="657" y="913"/>
                    </a:lnTo>
                    <a:lnTo>
                      <a:pt x="654" y="913"/>
                    </a:lnTo>
                    <a:lnTo>
                      <a:pt x="653" y="910"/>
                    </a:lnTo>
                    <a:lnTo>
                      <a:pt x="657" y="902"/>
                    </a:lnTo>
                    <a:lnTo>
                      <a:pt x="671" y="887"/>
                    </a:lnTo>
                    <a:lnTo>
                      <a:pt x="679" y="88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02" name="Freeform 286"/>
              <p:cNvSpPr>
                <a:spLocks/>
              </p:cNvSpPr>
              <p:nvPr/>
            </p:nvSpPr>
            <p:spPr bwMode="auto">
              <a:xfrm>
                <a:off x="1697" y="1518"/>
                <a:ext cx="278" cy="344"/>
              </a:xfrm>
              <a:custGeom>
                <a:avLst/>
                <a:gdLst/>
                <a:ahLst/>
                <a:cxnLst>
                  <a:cxn ang="0">
                    <a:pos x="828" y="658"/>
                  </a:cxn>
                  <a:cxn ang="0">
                    <a:pos x="760" y="700"/>
                  </a:cxn>
                  <a:cxn ang="0">
                    <a:pos x="661" y="734"/>
                  </a:cxn>
                  <a:cxn ang="0">
                    <a:pos x="505" y="734"/>
                  </a:cxn>
                  <a:cxn ang="0">
                    <a:pos x="467" y="759"/>
                  </a:cxn>
                  <a:cxn ang="0">
                    <a:pos x="425" y="794"/>
                  </a:cxn>
                  <a:cxn ang="0">
                    <a:pos x="391" y="832"/>
                  </a:cxn>
                  <a:cxn ang="0">
                    <a:pos x="337" y="910"/>
                  </a:cxn>
                  <a:cxn ang="0">
                    <a:pos x="278" y="958"/>
                  </a:cxn>
                  <a:cxn ang="0">
                    <a:pos x="222" y="1013"/>
                  </a:cxn>
                  <a:cxn ang="0">
                    <a:pos x="191" y="1007"/>
                  </a:cxn>
                  <a:cxn ang="0">
                    <a:pos x="111" y="992"/>
                  </a:cxn>
                  <a:cxn ang="0">
                    <a:pos x="58" y="969"/>
                  </a:cxn>
                  <a:cxn ang="0">
                    <a:pos x="11" y="890"/>
                  </a:cxn>
                  <a:cxn ang="0">
                    <a:pos x="34" y="669"/>
                  </a:cxn>
                  <a:cxn ang="0">
                    <a:pos x="38" y="629"/>
                  </a:cxn>
                  <a:cxn ang="0">
                    <a:pos x="34" y="576"/>
                  </a:cxn>
                  <a:cxn ang="0">
                    <a:pos x="23" y="505"/>
                  </a:cxn>
                  <a:cxn ang="0">
                    <a:pos x="93" y="416"/>
                  </a:cxn>
                  <a:cxn ang="0">
                    <a:pos x="44" y="222"/>
                  </a:cxn>
                  <a:cxn ang="0">
                    <a:pos x="74" y="179"/>
                  </a:cxn>
                  <a:cxn ang="0">
                    <a:pos x="89" y="150"/>
                  </a:cxn>
                  <a:cxn ang="0">
                    <a:pos x="78" y="120"/>
                  </a:cxn>
                  <a:cxn ang="0">
                    <a:pos x="72" y="67"/>
                  </a:cxn>
                  <a:cxn ang="0">
                    <a:pos x="84" y="0"/>
                  </a:cxn>
                  <a:cxn ang="0">
                    <a:pos x="187" y="19"/>
                  </a:cxn>
                  <a:cxn ang="0">
                    <a:pos x="238" y="12"/>
                  </a:cxn>
                  <a:cxn ang="0">
                    <a:pos x="288" y="55"/>
                  </a:cxn>
                  <a:cxn ang="0">
                    <a:pos x="298" y="74"/>
                  </a:cxn>
                  <a:cxn ang="0">
                    <a:pos x="362" y="104"/>
                  </a:cxn>
                  <a:cxn ang="0">
                    <a:pos x="372" y="109"/>
                  </a:cxn>
                  <a:cxn ang="0">
                    <a:pos x="376" y="164"/>
                  </a:cxn>
                  <a:cxn ang="0">
                    <a:pos x="379" y="191"/>
                  </a:cxn>
                  <a:cxn ang="0">
                    <a:pos x="391" y="207"/>
                  </a:cxn>
                  <a:cxn ang="0">
                    <a:pos x="381" y="222"/>
                  </a:cxn>
                  <a:cxn ang="0">
                    <a:pos x="443" y="244"/>
                  </a:cxn>
                  <a:cxn ang="0">
                    <a:pos x="470" y="246"/>
                  </a:cxn>
                  <a:cxn ang="0">
                    <a:pos x="507" y="221"/>
                  </a:cxn>
                  <a:cxn ang="0">
                    <a:pos x="519" y="198"/>
                  </a:cxn>
                  <a:cxn ang="0">
                    <a:pos x="531" y="183"/>
                  </a:cxn>
                  <a:cxn ang="0">
                    <a:pos x="557" y="123"/>
                  </a:cxn>
                  <a:cxn ang="0">
                    <a:pos x="557" y="143"/>
                  </a:cxn>
                  <a:cxn ang="0">
                    <a:pos x="557" y="183"/>
                  </a:cxn>
                  <a:cxn ang="0">
                    <a:pos x="569" y="210"/>
                  </a:cxn>
                  <a:cxn ang="0">
                    <a:pos x="584" y="221"/>
                  </a:cxn>
                  <a:cxn ang="0">
                    <a:pos x="581" y="229"/>
                  </a:cxn>
                  <a:cxn ang="0">
                    <a:pos x="581" y="248"/>
                  </a:cxn>
                  <a:cxn ang="0">
                    <a:pos x="587" y="284"/>
                  </a:cxn>
                  <a:cxn ang="0">
                    <a:pos x="588" y="315"/>
                  </a:cxn>
                  <a:cxn ang="0">
                    <a:pos x="582" y="337"/>
                  </a:cxn>
                  <a:cxn ang="0">
                    <a:pos x="582" y="374"/>
                  </a:cxn>
                  <a:cxn ang="0">
                    <a:pos x="596" y="389"/>
                  </a:cxn>
                  <a:cxn ang="0">
                    <a:pos x="595" y="418"/>
                  </a:cxn>
                  <a:cxn ang="0">
                    <a:pos x="597" y="435"/>
                  </a:cxn>
                  <a:cxn ang="0">
                    <a:pos x="587" y="459"/>
                  </a:cxn>
                  <a:cxn ang="0">
                    <a:pos x="572" y="465"/>
                  </a:cxn>
                  <a:cxn ang="0">
                    <a:pos x="538" y="456"/>
                  </a:cxn>
                  <a:cxn ang="0">
                    <a:pos x="517" y="460"/>
                  </a:cxn>
                  <a:cxn ang="0">
                    <a:pos x="481" y="429"/>
                  </a:cxn>
                  <a:cxn ang="0">
                    <a:pos x="485" y="460"/>
                  </a:cxn>
                  <a:cxn ang="0">
                    <a:pos x="458" y="452"/>
                  </a:cxn>
                  <a:cxn ang="0">
                    <a:pos x="454" y="473"/>
                  </a:cxn>
                </a:cxnLst>
                <a:rect l="0" t="0" r="r" b="b"/>
                <a:pathLst>
                  <a:path w="835" h="1032">
                    <a:moveTo>
                      <a:pt x="592" y="624"/>
                    </a:moveTo>
                    <a:lnTo>
                      <a:pt x="588" y="622"/>
                    </a:lnTo>
                    <a:lnTo>
                      <a:pt x="588" y="626"/>
                    </a:lnTo>
                    <a:lnTo>
                      <a:pt x="835" y="626"/>
                    </a:lnTo>
                    <a:lnTo>
                      <a:pt x="835" y="660"/>
                    </a:lnTo>
                    <a:lnTo>
                      <a:pt x="832" y="662"/>
                    </a:lnTo>
                    <a:lnTo>
                      <a:pt x="829" y="658"/>
                    </a:lnTo>
                    <a:lnTo>
                      <a:pt x="828" y="658"/>
                    </a:lnTo>
                    <a:lnTo>
                      <a:pt x="822" y="660"/>
                    </a:lnTo>
                    <a:lnTo>
                      <a:pt x="794" y="671"/>
                    </a:lnTo>
                    <a:lnTo>
                      <a:pt x="786" y="669"/>
                    </a:lnTo>
                    <a:lnTo>
                      <a:pt x="779" y="673"/>
                    </a:lnTo>
                    <a:lnTo>
                      <a:pt x="779" y="677"/>
                    </a:lnTo>
                    <a:lnTo>
                      <a:pt x="767" y="688"/>
                    </a:lnTo>
                    <a:lnTo>
                      <a:pt x="764" y="700"/>
                    </a:lnTo>
                    <a:lnTo>
                      <a:pt x="760" y="700"/>
                    </a:lnTo>
                    <a:lnTo>
                      <a:pt x="740" y="719"/>
                    </a:lnTo>
                    <a:lnTo>
                      <a:pt x="736" y="719"/>
                    </a:lnTo>
                    <a:lnTo>
                      <a:pt x="734" y="722"/>
                    </a:lnTo>
                    <a:lnTo>
                      <a:pt x="733" y="729"/>
                    </a:lnTo>
                    <a:lnTo>
                      <a:pt x="725" y="733"/>
                    </a:lnTo>
                    <a:lnTo>
                      <a:pt x="679" y="734"/>
                    </a:lnTo>
                    <a:lnTo>
                      <a:pt x="665" y="741"/>
                    </a:lnTo>
                    <a:lnTo>
                      <a:pt x="661" y="734"/>
                    </a:lnTo>
                    <a:lnTo>
                      <a:pt x="582" y="729"/>
                    </a:lnTo>
                    <a:lnTo>
                      <a:pt x="574" y="730"/>
                    </a:lnTo>
                    <a:lnTo>
                      <a:pt x="565" y="729"/>
                    </a:lnTo>
                    <a:lnTo>
                      <a:pt x="551" y="730"/>
                    </a:lnTo>
                    <a:lnTo>
                      <a:pt x="531" y="730"/>
                    </a:lnTo>
                    <a:lnTo>
                      <a:pt x="515" y="733"/>
                    </a:lnTo>
                    <a:lnTo>
                      <a:pt x="512" y="730"/>
                    </a:lnTo>
                    <a:lnTo>
                      <a:pt x="505" y="734"/>
                    </a:lnTo>
                    <a:lnTo>
                      <a:pt x="494" y="734"/>
                    </a:lnTo>
                    <a:lnTo>
                      <a:pt x="492" y="733"/>
                    </a:lnTo>
                    <a:lnTo>
                      <a:pt x="488" y="734"/>
                    </a:lnTo>
                    <a:lnTo>
                      <a:pt x="490" y="737"/>
                    </a:lnTo>
                    <a:lnTo>
                      <a:pt x="485" y="738"/>
                    </a:lnTo>
                    <a:lnTo>
                      <a:pt x="474" y="748"/>
                    </a:lnTo>
                    <a:lnTo>
                      <a:pt x="470" y="756"/>
                    </a:lnTo>
                    <a:lnTo>
                      <a:pt x="467" y="759"/>
                    </a:lnTo>
                    <a:lnTo>
                      <a:pt x="465" y="760"/>
                    </a:lnTo>
                    <a:lnTo>
                      <a:pt x="462" y="778"/>
                    </a:lnTo>
                    <a:lnTo>
                      <a:pt x="456" y="788"/>
                    </a:lnTo>
                    <a:lnTo>
                      <a:pt x="444" y="788"/>
                    </a:lnTo>
                    <a:lnTo>
                      <a:pt x="442" y="790"/>
                    </a:lnTo>
                    <a:lnTo>
                      <a:pt x="436" y="790"/>
                    </a:lnTo>
                    <a:lnTo>
                      <a:pt x="431" y="790"/>
                    </a:lnTo>
                    <a:lnTo>
                      <a:pt x="425" y="794"/>
                    </a:lnTo>
                    <a:lnTo>
                      <a:pt x="428" y="797"/>
                    </a:lnTo>
                    <a:lnTo>
                      <a:pt x="427" y="798"/>
                    </a:lnTo>
                    <a:lnTo>
                      <a:pt x="418" y="805"/>
                    </a:lnTo>
                    <a:lnTo>
                      <a:pt x="413" y="803"/>
                    </a:lnTo>
                    <a:lnTo>
                      <a:pt x="408" y="811"/>
                    </a:lnTo>
                    <a:lnTo>
                      <a:pt x="406" y="813"/>
                    </a:lnTo>
                    <a:lnTo>
                      <a:pt x="395" y="822"/>
                    </a:lnTo>
                    <a:lnTo>
                      <a:pt x="391" y="832"/>
                    </a:lnTo>
                    <a:lnTo>
                      <a:pt x="387" y="835"/>
                    </a:lnTo>
                    <a:lnTo>
                      <a:pt x="383" y="845"/>
                    </a:lnTo>
                    <a:lnTo>
                      <a:pt x="371" y="858"/>
                    </a:lnTo>
                    <a:lnTo>
                      <a:pt x="363" y="879"/>
                    </a:lnTo>
                    <a:lnTo>
                      <a:pt x="355" y="887"/>
                    </a:lnTo>
                    <a:lnTo>
                      <a:pt x="352" y="897"/>
                    </a:lnTo>
                    <a:lnTo>
                      <a:pt x="343" y="901"/>
                    </a:lnTo>
                    <a:lnTo>
                      <a:pt x="337" y="910"/>
                    </a:lnTo>
                    <a:lnTo>
                      <a:pt x="332" y="921"/>
                    </a:lnTo>
                    <a:lnTo>
                      <a:pt x="320" y="931"/>
                    </a:lnTo>
                    <a:lnTo>
                      <a:pt x="314" y="939"/>
                    </a:lnTo>
                    <a:lnTo>
                      <a:pt x="297" y="946"/>
                    </a:lnTo>
                    <a:lnTo>
                      <a:pt x="291" y="943"/>
                    </a:lnTo>
                    <a:lnTo>
                      <a:pt x="287" y="947"/>
                    </a:lnTo>
                    <a:lnTo>
                      <a:pt x="279" y="951"/>
                    </a:lnTo>
                    <a:lnTo>
                      <a:pt x="278" y="958"/>
                    </a:lnTo>
                    <a:lnTo>
                      <a:pt x="269" y="962"/>
                    </a:lnTo>
                    <a:lnTo>
                      <a:pt x="263" y="969"/>
                    </a:lnTo>
                    <a:lnTo>
                      <a:pt x="256" y="969"/>
                    </a:lnTo>
                    <a:lnTo>
                      <a:pt x="245" y="977"/>
                    </a:lnTo>
                    <a:lnTo>
                      <a:pt x="241" y="989"/>
                    </a:lnTo>
                    <a:lnTo>
                      <a:pt x="227" y="1007"/>
                    </a:lnTo>
                    <a:lnTo>
                      <a:pt x="226" y="1011"/>
                    </a:lnTo>
                    <a:lnTo>
                      <a:pt x="222" y="1013"/>
                    </a:lnTo>
                    <a:lnTo>
                      <a:pt x="215" y="1013"/>
                    </a:lnTo>
                    <a:lnTo>
                      <a:pt x="212" y="1017"/>
                    </a:lnTo>
                    <a:lnTo>
                      <a:pt x="218" y="1022"/>
                    </a:lnTo>
                    <a:lnTo>
                      <a:pt x="202" y="1032"/>
                    </a:lnTo>
                    <a:lnTo>
                      <a:pt x="195" y="1026"/>
                    </a:lnTo>
                    <a:lnTo>
                      <a:pt x="199" y="1009"/>
                    </a:lnTo>
                    <a:lnTo>
                      <a:pt x="194" y="1009"/>
                    </a:lnTo>
                    <a:lnTo>
                      <a:pt x="191" y="1007"/>
                    </a:lnTo>
                    <a:lnTo>
                      <a:pt x="179" y="1004"/>
                    </a:lnTo>
                    <a:lnTo>
                      <a:pt x="147" y="1019"/>
                    </a:lnTo>
                    <a:lnTo>
                      <a:pt x="137" y="1013"/>
                    </a:lnTo>
                    <a:lnTo>
                      <a:pt x="128" y="1015"/>
                    </a:lnTo>
                    <a:lnTo>
                      <a:pt x="115" y="1009"/>
                    </a:lnTo>
                    <a:lnTo>
                      <a:pt x="114" y="1000"/>
                    </a:lnTo>
                    <a:lnTo>
                      <a:pt x="111" y="998"/>
                    </a:lnTo>
                    <a:lnTo>
                      <a:pt x="111" y="992"/>
                    </a:lnTo>
                    <a:lnTo>
                      <a:pt x="107" y="989"/>
                    </a:lnTo>
                    <a:lnTo>
                      <a:pt x="105" y="992"/>
                    </a:lnTo>
                    <a:lnTo>
                      <a:pt x="105" y="996"/>
                    </a:lnTo>
                    <a:lnTo>
                      <a:pt x="97" y="992"/>
                    </a:lnTo>
                    <a:lnTo>
                      <a:pt x="93" y="988"/>
                    </a:lnTo>
                    <a:lnTo>
                      <a:pt x="93" y="984"/>
                    </a:lnTo>
                    <a:lnTo>
                      <a:pt x="82" y="975"/>
                    </a:lnTo>
                    <a:lnTo>
                      <a:pt x="58" y="969"/>
                    </a:lnTo>
                    <a:lnTo>
                      <a:pt x="54" y="969"/>
                    </a:lnTo>
                    <a:lnTo>
                      <a:pt x="40" y="965"/>
                    </a:lnTo>
                    <a:lnTo>
                      <a:pt x="38" y="961"/>
                    </a:lnTo>
                    <a:lnTo>
                      <a:pt x="31" y="954"/>
                    </a:lnTo>
                    <a:lnTo>
                      <a:pt x="13" y="917"/>
                    </a:lnTo>
                    <a:lnTo>
                      <a:pt x="13" y="906"/>
                    </a:lnTo>
                    <a:lnTo>
                      <a:pt x="8" y="898"/>
                    </a:lnTo>
                    <a:lnTo>
                      <a:pt x="11" y="890"/>
                    </a:lnTo>
                    <a:lnTo>
                      <a:pt x="11" y="654"/>
                    </a:lnTo>
                    <a:lnTo>
                      <a:pt x="13" y="650"/>
                    </a:lnTo>
                    <a:lnTo>
                      <a:pt x="20" y="652"/>
                    </a:lnTo>
                    <a:lnTo>
                      <a:pt x="20" y="656"/>
                    </a:lnTo>
                    <a:lnTo>
                      <a:pt x="27" y="658"/>
                    </a:lnTo>
                    <a:lnTo>
                      <a:pt x="30" y="660"/>
                    </a:lnTo>
                    <a:lnTo>
                      <a:pt x="31" y="669"/>
                    </a:lnTo>
                    <a:lnTo>
                      <a:pt x="34" y="669"/>
                    </a:lnTo>
                    <a:lnTo>
                      <a:pt x="36" y="658"/>
                    </a:lnTo>
                    <a:lnTo>
                      <a:pt x="35" y="652"/>
                    </a:lnTo>
                    <a:lnTo>
                      <a:pt x="31" y="647"/>
                    </a:lnTo>
                    <a:lnTo>
                      <a:pt x="28" y="641"/>
                    </a:lnTo>
                    <a:lnTo>
                      <a:pt x="30" y="639"/>
                    </a:lnTo>
                    <a:lnTo>
                      <a:pt x="34" y="639"/>
                    </a:lnTo>
                    <a:lnTo>
                      <a:pt x="35" y="631"/>
                    </a:lnTo>
                    <a:lnTo>
                      <a:pt x="38" y="629"/>
                    </a:lnTo>
                    <a:lnTo>
                      <a:pt x="44" y="616"/>
                    </a:lnTo>
                    <a:lnTo>
                      <a:pt x="44" y="596"/>
                    </a:lnTo>
                    <a:lnTo>
                      <a:pt x="40" y="596"/>
                    </a:lnTo>
                    <a:lnTo>
                      <a:pt x="39" y="591"/>
                    </a:lnTo>
                    <a:lnTo>
                      <a:pt x="35" y="581"/>
                    </a:lnTo>
                    <a:lnTo>
                      <a:pt x="38" y="581"/>
                    </a:lnTo>
                    <a:lnTo>
                      <a:pt x="38" y="577"/>
                    </a:lnTo>
                    <a:lnTo>
                      <a:pt x="34" y="576"/>
                    </a:lnTo>
                    <a:lnTo>
                      <a:pt x="35" y="569"/>
                    </a:lnTo>
                    <a:lnTo>
                      <a:pt x="31" y="566"/>
                    </a:lnTo>
                    <a:lnTo>
                      <a:pt x="31" y="551"/>
                    </a:lnTo>
                    <a:lnTo>
                      <a:pt x="30" y="543"/>
                    </a:lnTo>
                    <a:lnTo>
                      <a:pt x="25" y="542"/>
                    </a:lnTo>
                    <a:lnTo>
                      <a:pt x="25" y="539"/>
                    </a:lnTo>
                    <a:lnTo>
                      <a:pt x="28" y="538"/>
                    </a:lnTo>
                    <a:lnTo>
                      <a:pt x="23" y="505"/>
                    </a:lnTo>
                    <a:lnTo>
                      <a:pt x="25" y="502"/>
                    </a:lnTo>
                    <a:lnTo>
                      <a:pt x="25" y="501"/>
                    </a:lnTo>
                    <a:lnTo>
                      <a:pt x="16" y="498"/>
                    </a:lnTo>
                    <a:lnTo>
                      <a:pt x="8" y="473"/>
                    </a:lnTo>
                    <a:lnTo>
                      <a:pt x="0" y="471"/>
                    </a:lnTo>
                    <a:lnTo>
                      <a:pt x="49" y="448"/>
                    </a:lnTo>
                    <a:lnTo>
                      <a:pt x="67" y="435"/>
                    </a:lnTo>
                    <a:lnTo>
                      <a:pt x="93" y="416"/>
                    </a:lnTo>
                    <a:lnTo>
                      <a:pt x="114" y="386"/>
                    </a:lnTo>
                    <a:lnTo>
                      <a:pt x="119" y="367"/>
                    </a:lnTo>
                    <a:lnTo>
                      <a:pt x="119" y="333"/>
                    </a:lnTo>
                    <a:lnTo>
                      <a:pt x="115" y="314"/>
                    </a:lnTo>
                    <a:lnTo>
                      <a:pt x="103" y="282"/>
                    </a:lnTo>
                    <a:lnTo>
                      <a:pt x="91" y="267"/>
                    </a:lnTo>
                    <a:lnTo>
                      <a:pt x="46" y="236"/>
                    </a:lnTo>
                    <a:lnTo>
                      <a:pt x="44" y="222"/>
                    </a:lnTo>
                    <a:lnTo>
                      <a:pt x="61" y="199"/>
                    </a:lnTo>
                    <a:lnTo>
                      <a:pt x="67" y="195"/>
                    </a:lnTo>
                    <a:lnTo>
                      <a:pt x="73" y="191"/>
                    </a:lnTo>
                    <a:lnTo>
                      <a:pt x="74" y="188"/>
                    </a:lnTo>
                    <a:lnTo>
                      <a:pt x="69" y="187"/>
                    </a:lnTo>
                    <a:lnTo>
                      <a:pt x="70" y="180"/>
                    </a:lnTo>
                    <a:lnTo>
                      <a:pt x="73" y="180"/>
                    </a:lnTo>
                    <a:lnTo>
                      <a:pt x="74" y="179"/>
                    </a:lnTo>
                    <a:lnTo>
                      <a:pt x="73" y="172"/>
                    </a:lnTo>
                    <a:lnTo>
                      <a:pt x="80" y="173"/>
                    </a:lnTo>
                    <a:lnTo>
                      <a:pt x="81" y="172"/>
                    </a:lnTo>
                    <a:lnTo>
                      <a:pt x="81" y="168"/>
                    </a:lnTo>
                    <a:lnTo>
                      <a:pt x="88" y="164"/>
                    </a:lnTo>
                    <a:lnTo>
                      <a:pt x="85" y="157"/>
                    </a:lnTo>
                    <a:lnTo>
                      <a:pt x="91" y="154"/>
                    </a:lnTo>
                    <a:lnTo>
                      <a:pt x="89" y="150"/>
                    </a:lnTo>
                    <a:lnTo>
                      <a:pt x="81" y="150"/>
                    </a:lnTo>
                    <a:lnTo>
                      <a:pt x="78" y="149"/>
                    </a:lnTo>
                    <a:lnTo>
                      <a:pt x="81" y="139"/>
                    </a:lnTo>
                    <a:lnTo>
                      <a:pt x="81" y="135"/>
                    </a:lnTo>
                    <a:lnTo>
                      <a:pt x="74" y="128"/>
                    </a:lnTo>
                    <a:lnTo>
                      <a:pt x="77" y="123"/>
                    </a:lnTo>
                    <a:lnTo>
                      <a:pt x="80" y="123"/>
                    </a:lnTo>
                    <a:lnTo>
                      <a:pt x="78" y="120"/>
                    </a:lnTo>
                    <a:lnTo>
                      <a:pt x="74" y="119"/>
                    </a:lnTo>
                    <a:lnTo>
                      <a:pt x="72" y="115"/>
                    </a:lnTo>
                    <a:lnTo>
                      <a:pt x="76" y="109"/>
                    </a:lnTo>
                    <a:lnTo>
                      <a:pt x="76" y="108"/>
                    </a:lnTo>
                    <a:lnTo>
                      <a:pt x="58" y="104"/>
                    </a:lnTo>
                    <a:lnTo>
                      <a:pt x="70" y="89"/>
                    </a:lnTo>
                    <a:lnTo>
                      <a:pt x="74" y="76"/>
                    </a:lnTo>
                    <a:lnTo>
                      <a:pt x="72" y="67"/>
                    </a:lnTo>
                    <a:lnTo>
                      <a:pt x="74" y="65"/>
                    </a:lnTo>
                    <a:lnTo>
                      <a:pt x="77" y="65"/>
                    </a:lnTo>
                    <a:lnTo>
                      <a:pt x="77" y="57"/>
                    </a:lnTo>
                    <a:lnTo>
                      <a:pt x="72" y="53"/>
                    </a:lnTo>
                    <a:lnTo>
                      <a:pt x="65" y="50"/>
                    </a:lnTo>
                    <a:lnTo>
                      <a:pt x="61" y="35"/>
                    </a:lnTo>
                    <a:lnTo>
                      <a:pt x="58" y="16"/>
                    </a:lnTo>
                    <a:lnTo>
                      <a:pt x="84" y="0"/>
                    </a:lnTo>
                    <a:lnTo>
                      <a:pt x="95" y="1"/>
                    </a:lnTo>
                    <a:lnTo>
                      <a:pt x="101" y="1"/>
                    </a:lnTo>
                    <a:lnTo>
                      <a:pt x="156" y="16"/>
                    </a:lnTo>
                    <a:lnTo>
                      <a:pt x="162" y="15"/>
                    </a:lnTo>
                    <a:lnTo>
                      <a:pt x="177" y="19"/>
                    </a:lnTo>
                    <a:lnTo>
                      <a:pt x="185" y="23"/>
                    </a:lnTo>
                    <a:lnTo>
                      <a:pt x="184" y="19"/>
                    </a:lnTo>
                    <a:lnTo>
                      <a:pt x="187" y="19"/>
                    </a:lnTo>
                    <a:lnTo>
                      <a:pt x="195" y="19"/>
                    </a:lnTo>
                    <a:lnTo>
                      <a:pt x="204" y="12"/>
                    </a:lnTo>
                    <a:lnTo>
                      <a:pt x="210" y="12"/>
                    </a:lnTo>
                    <a:lnTo>
                      <a:pt x="210" y="16"/>
                    </a:lnTo>
                    <a:lnTo>
                      <a:pt x="214" y="8"/>
                    </a:lnTo>
                    <a:lnTo>
                      <a:pt x="222" y="4"/>
                    </a:lnTo>
                    <a:lnTo>
                      <a:pt x="229" y="11"/>
                    </a:lnTo>
                    <a:lnTo>
                      <a:pt x="238" y="12"/>
                    </a:lnTo>
                    <a:lnTo>
                      <a:pt x="242" y="19"/>
                    </a:lnTo>
                    <a:lnTo>
                      <a:pt x="256" y="27"/>
                    </a:lnTo>
                    <a:lnTo>
                      <a:pt x="259" y="25"/>
                    </a:lnTo>
                    <a:lnTo>
                      <a:pt x="264" y="30"/>
                    </a:lnTo>
                    <a:lnTo>
                      <a:pt x="265" y="35"/>
                    </a:lnTo>
                    <a:lnTo>
                      <a:pt x="279" y="42"/>
                    </a:lnTo>
                    <a:lnTo>
                      <a:pt x="280" y="48"/>
                    </a:lnTo>
                    <a:lnTo>
                      <a:pt x="288" y="55"/>
                    </a:lnTo>
                    <a:lnTo>
                      <a:pt x="291" y="53"/>
                    </a:lnTo>
                    <a:lnTo>
                      <a:pt x="302" y="57"/>
                    </a:lnTo>
                    <a:lnTo>
                      <a:pt x="302" y="59"/>
                    </a:lnTo>
                    <a:lnTo>
                      <a:pt x="295" y="59"/>
                    </a:lnTo>
                    <a:lnTo>
                      <a:pt x="295" y="65"/>
                    </a:lnTo>
                    <a:lnTo>
                      <a:pt x="299" y="70"/>
                    </a:lnTo>
                    <a:lnTo>
                      <a:pt x="297" y="70"/>
                    </a:lnTo>
                    <a:lnTo>
                      <a:pt x="298" y="74"/>
                    </a:lnTo>
                    <a:lnTo>
                      <a:pt x="306" y="80"/>
                    </a:lnTo>
                    <a:lnTo>
                      <a:pt x="325" y="86"/>
                    </a:lnTo>
                    <a:lnTo>
                      <a:pt x="337" y="91"/>
                    </a:lnTo>
                    <a:lnTo>
                      <a:pt x="348" y="89"/>
                    </a:lnTo>
                    <a:lnTo>
                      <a:pt x="353" y="89"/>
                    </a:lnTo>
                    <a:lnTo>
                      <a:pt x="356" y="89"/>
                    </a:lnTo>
                    <a:lnTo>
                      <a:pt x="356" y="100"/>
                    </a:lnTo>
                    <a:lnTo>
                      <a:pt x="362" y="104"/>
                    </a:lnTo>
                    <a:lnTo>
                      <a:pt x="364" y="101"/>
                    </a:lnTo>
                    <a:lnTo>
                      <a:pt x="367" y="100"/>
                    </a:lnTo>
                    <a:lnTo>
                      <a:pt x="372" y="97"/>
                    </a:lnTo>
                    <a:lnTo>
                      <a:pt x="376" y="89"/>
                    </a:lnTo>
                    <a:lnTo>
                      <a:pt x="379" y="91"/>
                    </a:lnTo>
                    <a:lnTo>
                      <a:pt x="383" y="104"/>
                    </a:lnTo>
                    <a:lnTo>
                      <a:pt x="383" y="105"/>
                    </a:lnTo>
                    <a:lnTo>
                      <a:pt x="372" y="109"/>
                    </a:lnTo>
                    <a:lnTo>
                      <a:pt x="372" y="116"/>
                    </a:lnTo>
                    <a:lnTo>
                      <a:pt x="370" y="120"/>
                    </a:lnTo>
                    <a:lnTo>
                      <a:pt x="370" y="131"/>
                    </a:lnTo>
                    <a:lnTo>
                      <a:pt x="375" y="138"/>
                    </a:lnTo>
                    <a:lnTo>
                      <a:pt x="372" y="149"/>
                    </a:lnTo>
                    <a:lnTo>
                      <a:pt x="368" y="149"/>
                    </a:lnTo>
                    <a:lnTo>
                      <a:pt x="370" y="157"/>
                    </a:lnTo>
                    <a:lnTo>
                      <a:pt x="376" y="164"/>
                    </a:lnTo>
                    <a:lnTo>
                      <a:pt x="376" y="172"/>
                    </a:lnTo>
                    <a:lnTo>
                      <a:pt x="378" y="172"/>
                    </a:lnTo>
                    <a:lnTo>
                      <a:pt x="376" y="176"/>
                    </a:lnTo>
                    <a:lnTo>
                      <a:pt x="371" y="183"/>
                    </a:lnTo>
                    <a:lnTo>
                      <a:pt x="372" y="188"/>
                    </a:lnTo>
                    <a:lnTo>
                      <a:pt x="371" y="191"/>
                    </a:lnTo>
                    <a:lnTo>
                      <a:pt x="372" y="193"/>
                    </a:lnTo>
                    <a:lnTo>
                      <a:pt x="379" y="191"/>
                    </a:lnTo>
                    <a:lnTo>
                      <a:pt x="387" y="193"/>
                    </a:lnTo>
                    <a:lnTo>
                      <a:pt x="387" y="199"/>
                    </a:lnTo>
                    <a:lnTo>
                      <a:pt x="379" y="199"/>
                    </a:lnTo>
                    <a:lnTo>
                      <a:pt x="379" y="203"/>
                    </a:lnTo>
                    <a:lnTo>
                      <a:pt x="381" y="206"/>
                    </a:lnTo>
                    <a:lnTo>
                      <a:pt x="387" y="202"/>
                    </a:lnTo>
                    <a:lnTo>
                      <a:pt x="390" y="203"/>
                    </a:lnTo>
                    <a:lnTo>
                      <a:pt x="391" y="207"/>
                    </a:lnTo>
                    <a:lnTo>
                      <a:pt x="387" y="212"/>
                    </a:lnTo>
                    <a:lnTo>
                      <a:pt x="385" y="214"/>
                    </a:lnTo>
                    <a:lnTo>
                      <a:pt x="387" y="207"/>
                    </a:lnTo>
                    <a:lnTo>
                      <a:pt x="385" y="207"/>
                    </a:lnTo>
                    <a:lnTo>
                      <a:pt x="381" y="210"/>
                    </a:lnTo>
                    <a:lnTo>
                      <a:pt x="379" y="218"/>
                    </a:lnTo>
                    <a:lnTo>
                      <a:pt x="375" y="225"/>
                    </a:lnTo>
                    <a:lnTo>
                      <a:pt x="381" y="222"/>
                    </a:lnTo>
                    <a:lnTo>
                      <a:pt x="385" y="218"/>
                    </a:lnTo>
                    <a:lnTo>
                      <a:pt x="408" y="218"/>
                    </a:lnTo>
                    <a:lnTo>
                      <a:pt x="420" y="225"/>
                    </a:lnTo>
                    <a:lnTo>
                      <a:pt x="424" y="237"/>
                    </a:lnTo>
                    <a:lnTo>
                      <a:pt x="437" y="242"/>
                    </a:lnTo>
                    <a:lnTo>
                      <a:pt x="437" y="250"/>
                    </a:lnTo>
                    <a:lnTo>
                      <a:pt x="440" y="250"/>
                    </a:lnTo>
                    <a:lnTo>
                      <a:pt x="443" y="244"/>
                    </a:lnTo>
                    <a:lnTo>
                      <a:pt x="446" y="248"/>
                    </a:lnTo>
                    <a:lnTo>
                      <a:pt x="444" y="252"/>
                    </a:lnTo>
                    <a:lnTo>
                      <a:pt x="447" y="257"/>
                    </a:lnTo>
                    <a:lnTo>
                      <a:pt x="446" y="263"/>
                    </a:lnTo>
                    <a:lnTo>
                      <a:pt x="448" y="261"/>
                    </a:lnTo>
                    <a:lnTo>
                      <a:pt x="451" y="254"/>
                    </a:lnTo>
                    <a:lnTo>
                      <a:pt x="458" y="254"/>
                    </a:lnTo>
                    <a:lnTo>
                      <a:pt x="470" y="246"/>
                    </a:lnTo>
                    <a:lnTo>
                      <a:pt x="474" y="242"/>
                    </a:lnTo>
                    <a:lnTo>
                      <a:pt x="477" y="242"/>
                    </a:lnTo>
                    <a:lnTo>
                      <a:pt x="484" y="242"/>
                    </a:lnTo>
                    <a:lnTo>
                      <a:pt x="492" y="222"/>
                    </a:lnTo>
                    <a:lnTo>
                      <a:pt x="504" y="229"/>
                    </a:lnTo>
                    <a:lnTo>
                      <a:pt x="505" y="227"/>
                    </a:lnTo>
                    <a:lnTo>
                      <a:pt x="504" y="222"/>
                    </a:lnTo>
                    <a:lnTo>
                      <a:pt x="507" y="221"/>
                    </a:lnTo>
                    <a:lnTo>
                      <a:pt x="509" y="222"/>
                    </a:lnTo>
                    <a:lnTo>
                      <a:pt x="512" y="221"/>
                    </a:lnTo>
                    <a:lnTo>
                      <a:pt x="508" y="217"/>
                    </a:lnTo>
                    <a:lnTo>
                      <a:pt x="519" y="210"/>
                    </a:lnTo>
                    <a:lnTo>
                      <a:pt x="521" y="210"/>
                    </a:lnTo>
                    <a:lnTo>
                      <a:pt x="523" y="210"/>
                    </a:lnTo>
                    <a:lnTo>
                      <a:pt x="517" y="199"/>
                    </a:lnTo>
                    <a:lnTo>
                      <a:pt x="519" y="198"/>
                    </a:lnTo>
                    <a:lnTo>
                      <a:pt x="521" y="199"/>
                    </a:lnTo>
                    <a:lnTo>
                      <a:pt x="524" y="195"/>
                    </a:lnTo>
                    <a:lnTo>
                      <a:pt x="524" y="191"/>
                    </a:lnTo>
                    <a:lnTo>
                      <a:pt x="527" y="191"/>
                    </a:lnTo>
                    <a:lnTo>
                      <a:pt x="528" y="188"/>
                    </a:lnTo>
                    <a:lnTo>
                      <a:pt x="527" y="184"/>
                    </a:lnTo>
                    <a:lnTo>
                      <a:pt x="531" y="184"/>
                    </a:lnTo>
                    <a:lnTo>
                      <a:pt x="531" y="183"/>
                    </a:lnTo>
                    <a:lnTo>
                      <a:pt x="526" y="172"/>
                    </a:lnTo>
                    <a:lnTo>
                      <a:pt x="528" y="165"/>
                    </a:lnTo>
                    <a:lnTo>
                      <a:pt x="539" y="157"/>
                    </a:lnTo>
                    <a:lnTo>
                      <a:pt x="551" y="131"/>
                    </a:lnTo>
                    <a:lnTo>
                      <a:pt x="553" y="128"/>
                    </a:lnTo>
                    <a:lnTo>
                      <a:pt x="550" y="124"/>
                    </a:lnTo>
                    <a:lnTo>
                      <a:pt x="551" y="123"/>
                    </a:lnTo>
                    <a:lnTo>
                      <a:pt x="557" y="123"/>
                    </a:lnTo>
                    <a:lnTo>
                      <a:pt x="563" y="128"/>
                    </a:lnTo>
                    <a:lnTo>
                      <a:pt x="561" y="131"/>
                    </a:lnTo>
                    <a:lnTo>
                      <a:pt x="551" y="134"/>
                    </a:lnTo>
                    <a:lnTo>
                      <a:pt x="551" y="135"/>
                    </a:lnTo>
                    <a:lnTo>
                      <a:pt x="555" y="139"/>
                    </a:lnTo>
                    <a:lnTo>
                      <a:pt x="559" y="139"/>
                    </a:lnTo>
                    <a:lnTo>
                      <a:pt x="558" y="143"/>
                    </a:lnTo>
                    <a:lnTo>
                      <a:pt x="557" y="143"/>
                    </a:lnTo>
                    <a:lnTo>
                      <a:pt x="554" y="146"/>
                    </a:lnTo>
                    <a:lnTo>
                      <a:pt x="551" y="150"/>
                    </a:lnTo>
                    <a:lnTo>
                      <a:pt x="557" y="157"/>
                    </a:lnTo>
                    <a:lnTo>
                      <a:pt x="554" y="158"/>
                    </a:lnTo>
                    <a:lnTo>
                      <a:pt x="551" y="169"/>
                    </a:lnTo>
                    <a:lnTo>
                      <a:pt x="549" y="173"/>
                    </a:lnTo>
                    <a:lnTo>
                      <a:pt x="553" y="180"/>
                    </a:lnTo>
                    <a:lnTo>
                      <a:pt x="557" y="183"/>
                    </a:lnTo>
                    <a:lnTo>
                      <a:pt x="562" y="183"/>
                    </a:lnTo>
                    <a:lnTo>
                      <a:pt x="566" y="179"/>
                    </a:lnTo>
                    <a:lnTo>
                      <a:pt x="568" y="179"/>
                    </a:lnTo>
                    <a:lnTo>
                      <a:pt x="566" y="184"/>
                    </a:lnTo>
                    <a:lnTo>
                      <a:pt x="563" y="188"/>
                    </a:lnTo>
                    <a:lnTo>
                      <a:pt x="565" y="206"/>
                    </a:lnTo>
                    <a:lnTo>
                      <a:pt x="572" y="210"/>
                    </a:lnTo>
                    <a:lnTo>
                      <a:pt x="569" y="210"/>
                    </a:lnTo>
                    <a:lnTo>
                      <a:pt x="566" y="210"/>
                    </a:lnTo>
                    <a:lnTo>
                      <a:pt x="554" y="206"/>
                    </a:lnTo>
                    <a:lnTo>
                      <a:pt x="551" y="210"/>
                    </a:lnTo>
                    <a:lnTo>
                      <a:pt x="551" y="214"/>
                    </a:lnTo>
                    <a:lnTo>
                      <a:pt x="572" y="218"/>
                    </a:lnTo>
                    <a:lnTo>
                      <a:pt x="574" y="222"/>
                    </a:lnTo>
                    <a:lnTo>
                      <a:pt x="577" y="225"/>
                    </a:lnTo>
                    <a:lnTo>
                      <a:pt x="584" y="221"/>
                    </a:lnTo>
                    <a:lnTo>
                      <a:pt x="588" y="221"/>
                    </a:lnTo>
                    <a:lnTo>
                      <a:pt x="592" y="218"/>
                    </a:lnTo>
                    <a:lnTo>
                      <a:pt x="600" y="221"/>
                    </a:lnTo>
                    <a:lnTo>
                      <a:pt x="601" y="222"/>
                    </a:lnTo>
                    <a:lnTo>
                      <a:pt x="597" y="227"/>
                    </a:lnTo>
                    <a:lnTo>
                      <a:pt x="588" y="227"/>
                    </a:lnTo>
                    <a:lnTo>
                      <a:pt x="585" y="229"/>
                    </a:lnTo>
                    <a:lnTo>
                      <a:pt x="581" y="229"/>
                    </a:lnTo>
                    <a:lnTo>
                      <a:pt x="577" y="236"/>
                    </a:lnTo>
                    <a:lnTo>
                      <a:pt x="581" y="237"/>
                    </a:lnTo>
                    <a:lnTo>
                      <a:pt x="585" y="237"/>
                    </a:lnTo>
                    <a:lnTo>
                      <a:pt x="588" y="237"/>
                    </a:lnTo>
                    <a:lnTo>
                      <a:pt x="588" y="244"/>
                    </a:lnTo>
                    <a:lnTo>
                      <a:pt x="584" y="244"/>
                    </a:lnTo>
                    <a:lnTo>
                      <a:pt x="581" y="244"/>
                    </a:lnTo>
                    <a:lnTo>
                      <a:pt x="581" y="248"/>
                    </a:lnTo>
                    <a:lnTo>
                      <a:pt x="576" y="248"/>
                    </a:lnTo>
                    <a:lnTo>
                      <a:pt x="572" y="257"/>
                    </a:lnTo>
                    <a:lnTo>
                      <a:pt x="568" y="259"/>
                    </a:lnTo>
                    <a:lnTo>
                      <a:pt x="566" y="263"/>
                    </a:lnTo>
                    <a:lnTo>
                      <a:pt x="566" y="267"/>
                    </a:lnTo>
                    <a:lnTo>
                      <a:pt x="580" y="284"/>
                    </a:lnTo>
                    <a:lnTo>
                      <a:pt x="581" y="282"/>
                    </a:lnTo>
                    <a:lnTo>
                      <a:pt x="587" y="284"/>
                    </a:lnTo>
                    <a:lnTo>
                      <a:pt x="588" y="288"/>
                    </a:lnTo>
                    <a:lnTo>
                      <a:pt x="592" y="288"/>
                    </a:lnTo>
                    <a:lnTo>
                      <a:pt x="596" y="288"/>
                    </a:lnTo>
                    <a:lnTo>
                      <a:pt x="596" y="291"/>
                    </a:lnTo>
                    <a:lnTo>
                      <a:pt x="592" y="296"/>
                    </a:lnTo>
                    <a:lnTo>
                      <a:pt x="593" y="303"/>
                    </a:lnTo>
                    <a:lnTo>
                      <a:pt x="588" y="311"/>
                    </a:lnTo>
                    <a:lnTo>
                      <a:pt x="588" y="315"/>
                    </a:lnTo>
                    <a:lnTo>
                      <a:pt x="592" y="315"/>
                    </a:lnTo>
                    <a:lnTo>
                      <a:pt x="589" y="322"/>
                    </a:lnTo>
                    <a:lnTo>
                      <a:pt x="588" y="325"/>
                    </a:lnTo>
                    <a:lnTo>
                      <a:pt x="588" y="329"/>
                    </a:lnTo>
                    <a:lnTo>
                      <a:pt x="585" y="336"/>
                    </a:lnTo>
                    <a:lnTo>
                      <a:pt x="588" y="337"/>
                    </a:lnTo>
                    <a:lnTo>
                      <a:pt x="584" y="340"/>
                    </a:lnTo>
                    <a:lnTo>
                      <a:pt x="582" y="337"/>
                    </a:lnTo>
                    <a:lnTo>
                      <a:pt x="581" y="344"/>
                    </a:lnTo>
                    <a:lnTo>
                      <a:pt x="578" y="351"/>
                    </a:lnTo>
                    <a:lnTo>
                      <a:pt x="587" y="363"/>
                    </a:lnTo>
                    <a:lnTo>
                      <a:pt x="585" y="366"/>
                    </a:lnTo>
                    <a:lnTo>
                      <a:pt x="581" y="366"/>
                    </a:lnTo>
                    <a:lnTo>
                      <a:pt x="577" y="366"/>
                    </a:lnTo>
                    <a:lnTo>
                      <a:pt x="578" y="374"/>
                    </a:lnTo>
                    <a:lnTo>
                      <a:pt x="582" y="374"/>
                    </a:lnTo>
                    <a:lnTo>
                      <a:pt x="584" y="374"/>
                    </a:lnTo>
                    <a:lnTo>
                      <a:pt x="581" y="385"/>
                    </a:lnTo>
                    <a:lnTo>
                      <a:pt x="582" y="385"/>
                    </a:lnTo>
                    <a:lnTo>
                      <a:pt x="585" y="382"/>
                    </a:lnTo>
                    <a:lnTo>
                      <a:pt x="589" y="389"/>
                    </a:lnTo>
                    <a:lnTo>
                      <a:pt x="592" y="385"/>
                    </a:lnTo>
                    <a:lnTo>
                      <a:pt x="595" y="389"/>
                    </a:lnTo>
                    <a:lnTo>
                      <a:pt x="596" y="389"/>
                    </a:lnTo>
                    <a:lnTo>
                      <a:pt x="596" y="390"/>
                    </a:lnTo>
                    <a:lnTo>
                      <a:pt x="589" y="393"/>
                    </a:lnTo>
                    <a:lnTo>
                      <a:pt x="588" y="394"/>
                    </a:lnTo>
                    <a:lnTo>
                      <a:pt x="595" y="401"/>
                    </a:lnTo>
                    <a:lnTo>
                      <a:pt x="592" y="409"/>
                    </a:lnTo>
                    <a:lnTo>
                      <a:pt x="595" y="412"/>
                    </a:lnTo>
                    <a:lnTo>
                      <a:pt x="595" y="416"/>
                    </a:lnTo>
                    <a:lnTo>
                      <a:pt x="595" y="418"/>
                    </a:lnTo>
                    <a:lnTo>
                      <a:pt x="591" y="418"/>
                    </a:lnTo>
                    <a:lnTo>
                      <a:pt x="591" y="420"/>
                    </a:lnTo>
                    <a:lnTo>
                      <a:pt x="597" y="424"/>
                    </a:lnTo>
                    <a:lnTo>
                      <a:pt x="605" y="424"/>
                    </a:lnTo>
                    <a:lnTo>
                      <a:pt x="604" y="429"/>
                    </a:lnTo>
                    <a:lnTo>
                      <a:pt x="597" y="427"/>
                    </a:lnTo>
                    <a:lnTo>
                      <a:pt x="593" y="433"/>
                    </a:lnTo>
                    <a:lnTo>
                      <a:pt x="597" y="435"/>
                    </a:lnTo>
                    <a:lnTo>
                      <a:pt x="603" y="435"/>
                    </a:lnTo>
                    <a:lnTo>
                      <a:pt x="603" y="437"/>
                    </a:lnTo>
                    <a:lnTo>
                      <a:pt x="596" y="441"/>
                    </a:lnTo>
                    <a:lnTo>
                      <a:pt x="595" y="454"/>
                    </a:lnTo>
                    <a:lnTo>
                      <a:pt x="592" y="454"/>
                    </a:lnTo>
                    <a:lnTo>
                      <a:pt x="588" y="452"/>
                    </a:lnTo>
                    <a:lnTo>
                      <a:pt x="585" y="456"/>
                    </a:lnTo>
                    <a:lnTo>
                      <a:pt x="587" y="459"/>
                    </a:lnTo>
                    <a:lnTo>
                      <a:pt x="585" y="463"/>
                    </a:lnTo>
                    <a:lnTo>
                      <a:pt x="591" y="469"/>
                    </a:lnTo>
                    <a:lnTo>
                      <a:pt x="591" y="471"/>
                    </a:lnTo>
                    <a:lnTo>
                      <a:pt x="588" y="471"/>
                    </a:lnTo>
                    <a:lnTo>
                      <a:pt x="582" y="471"/>
                    </a:lnTo>
                    <a:lnTo>
                      <a:pt x="577" y="469"/>
                    </a:lnTo>
                    <a:lnTo>
                      <a:pt x="574" y="467"/>
                    </a:lnTo>
                    <a:lnTo>
                      <a:pt x="572" y="465"/>
                    </a:lnTo>
                    <a:lnTo>
                      <a:pt x="569" y="463"/>
                    </a:lnTo>
                    <a:lnTo>
                      <a:pt x="562" y="460"/>
                    </a:lnTo>
                    <a:lnTo>
                      <a:pt x="561" y="465"/>
                    </a:lnTo>
                    <a:lnTo>
                      <a:pt x="554" y="463"/>
                    </a:lnTo>
                    <a:lnTo>
                      <a:pt x="554" y="460"/>
                    </a:lnTo>
                    <a:lnTo>
                      <a:pt x="546" y="452"/>
                    </a:lnTo>
                    <a:lnTo>
                      <a:pt x="542" y="450"/>
                    </a:lnTo>
                    <a:lnTo>
                      <a:pt x="538" y="456"/>
                    </a:lnTo>
                    <a:lnTo>
                      <a:pt x="538" y="454"/>
                    </a:lnTo>
                    <a:lnTo>
                      <a:pt x="535" y="459"/>
                    </a:lnTo>
                    <a:lnTo>
                      <a:pt x="528" y="460"/>
                    </a:lnTo>
                    <a:lnTo>
                      <a:pt x="528" y="463"/>
                    </a:lnTo>
                    <a:lnTo>
                      <a:pt x="523" y="465"/>
                    </a:lnTo>
                    <a:lnTo>
                      <a:pt x="521" y="465"/>
                    </a:lnTo>
                    <a:lnTo>
                      <a:pt x="519" y="465"/>
                    </a:lnTo>
                    <a:lnTo>
                      <a:pt x="517" y="460"/>
                    </a:lnTo>
                    <a:lnTo>
                      <a:pt x="516" y="460"/>
                    </a:lnTo>
                    <a:lnTo>
                      <a:pt x="515" y="459"/>
                    </a:lnTo>
                    <a:lnTo>
                      <a:pt x="512" y="452"/>
                    </a:lnTo>
                    <a:lnTo>
                      <a:pt x="505" y="452"/>
                    </a:lnTo>
                    <a:lnTo>
                      <a:pt x="498" y="448"/>
                    </a:lnTo>
                    <a:lnTo>
                      <a:pt x="486" y="433"/>
                    </a:lnTo>
                    <a:lnTo>
                      <a:pt x="482" y="431"/>
                    </a:lnTo>
                    <a:lnTo>
                      <a:pt x="481" y="429"/>
                    </a:lnTo>
                    <a:lnTo>
                      <a:pt x="478" y="427"/>
                    </a:lnTo>
                    <a:lnTo>
                      <a:pt x="478" y="431"/>
                    </a:lnTo>
                    <a:lnTo>
                      <a:pt x="481" y="433"/>
                    </a:lnTo>
                    <a:lnTo>
                      <a:pt x="479" y="439"/>
                    </a:lnTo>
                    <a:lnTo>
                      <a:pt x="484" y="448"/>
                    </a:lnTo>
                    <a:lnTo>
                      <a:pt x="481" y="450"/>
                    </a:lnTo>
                    <a:lnTo>
                      <a:pt x="484" y="452"/>
                    </a:lnTo>
                    <a:lnTo>
                      <a:pt x="485" y="460"/>
                    </a:lnTo>
                    <a:lnTo>
                      <a:pt x="482" y="460"/>
                    </a:lnTo>
                    <a:lnTo>
                      <a:pt x="484" y="463"/>
                    </a:lnTo>
                    <a:lnTo>
                      <a:pt x="485" y="465"/>
                    </a:lnTo>
                    <a:lnTo>
                      <a:pt x="484" y="465"/>
                    </a:lnTo>
                    <a:lnTo>
                      <a:pt x="471" y="459"/>
                    </a:lnTo>
                    <a:lnTo>
                      <a:pt x="458" y="441"/>
                    </a:lnTo>
                    <a:lnTo>
                      <a:pt x="455" y="444"/>
                    </a:lnTo>
                    <a:lnTo>
                      <a:pt x="458" y="452"/>
                    </a:lnTo>
                    <a:lnTo>
                      <a:pt x="467" y="465"/>
                    </a:lnTo>
                    <a:lnTo>
                      <a:pt x="466" y="471"/>
                    </a:lnTo>
                    <a:lnTo>
                      <a:pt x="462" y="471"/>
                    </a:lnTo>
                    <a:lnTo>
                      <a:pt x="462" y="475"/>
                    </a:lnTo>
                    <a:lnTo>
                      <a:pt x="463" y="478"/>
                    </a:lnTo>
                    <a:lnTo>
                      <a:pt x="462" y="478"/>
                    </a:lnTo>
                    <a:lnTo>
                      <a:pt x="458" y="478"/>
                    </a:lnTo>
                    <a:lnTo>
                      <a:pt x="454" y="473"/>
                    </a:lnTo>
                    <a:lnTo>
                      <a:pt x="451" y="479"/>
                    </a:lnTo>
                    <a:lnTo>
                      <a:pt x="447" y="478"/>
                    </a:lnTo>
                    <a:lnTo>
                      <a:pt x="446" y="479"/>
                    </a:lnTo>
                    <a:lnTo>
                      <a:pt x="444" y="482"/>
                    </a:lnTo>
                    <a:lnTo>
                      <a:pt x="444" y="484"/>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01" name="Freeform 285"/>
              <p:cNvSpPr>
                <a:spLocks/>
              </p:cNvSpPr>
              <p:nvPr/>
            </p:nvSpPr>
            <p:spPr bwMode="auto">
              <a:xfrm>
                <a:off x="1845" y="1680"/>
                <a:ext cx="53" cy="56"/>
              </a:xfrm>
              <a:custGeom>
                <a:avLst/>
                <a:gdLst/>
                <a:ahLst/>
                <a:cxnLst>
                  <a:cxn ang="0">
                    <a:pos x="4" y="6"/>
                  </a:cxn>
                  <a:cxn ang="0">
                    <a:pos x="0" y="14"/>
                  </a:cxn>
                  <a:cxn ang="0">
                    <a:pos x="3" y="25"/>
                  </a:cxn>
                  <a:cxn ang="0">
                    <a:pos x="7" y="39"/>
                  </a:cxn>
                  <a:cxn ang="0">
                    <a:pos x="14" y="43"/>
                  </a:cxn>
                  <a:cxn ang="0">
                    <a:pos x="26" y="51"/>
                  </a:cxn>
                  <a:cxn ang="0">
                    <a:pos x="30" y="59"/>
                  </a:cxn>
                  <a:cxn ang="0">
                    <a:pos x="26" y="63"/>
                  </a:cxn>
                  <a:cxn ang="0">
                    <a:pos x="27" y="77"/>
                  </a:cxn>
                  <a:cxn ang="0">
                    <a:pos x="16" y="73"/>
                  </a:cxn>
                  <a:cxn ang="0">
                    <a:pos x="14" y="82"/>
                  </a:cxn>
                  <a:cxn ang="0">
                    <a:pos x="14" y="89"/>
                  </a:cxn>
                  <a:cxn ang="0">
                    <a:pos x="25" y="92"/>
                  </a:cxn>
                  <a:cxn ang="0">
                    <a:pos x="31" y="100"/>
                  </a:cxn>
                  <a:cxn ang="0">
                    <a:pos x="34" y="103"/>
                  </a:cxn>
                  <a:cxn ang="0">
                    <a:pos x="40" y="96"/>
                  </a:cxn>
                  <a:cxn ang="0">
                    <a:pos x="44" y="88"/>
                  </a:cxn>
                  <a:cxn ang="0">
                    <a:pos x="50" y="82"/>
                  </a:cxn>
                  <a:cxn ang="0">
                    <a:pos x="52" y="92"/>
                  </a:cxn>
                  <a:cxn ang="0">
                    <a:pos x="50" y="93"/>
                  </a:cxn>
                  <a:cxn ang="0">
                    <a:pos x="50" y="104"/>
                  </a:cxn>
                  <a:cxn ang="0">
                    <a:pos x="50" y="119"/>
                  </a:cxn>
                  <a:cxn ang="0">
                    <a:pos x="46" y="127"/>
                  </a:cxn>
                  <a:cxn ang="0">
                    <a:pos x="54" y="132"/>
                  </a:cxn>
                  <a:cxn ang="0">
                    <a:pos x="61" y="134"/>
                  </a:cxn>
                  <a:cxn ang="0">
                    <a:pos x="67" y="138"/>
                  </a:cxn>
                  <a:cxn ang="0">
                    <a:pos x="75" y="136"/>
                  </a:cxn>
                  <a:cxn ang="0">
                    <a:pos x="76" y="142"/>
                  </a:cxn>
                  <a:cxn ang="0">
                    <a:pos x="82" y="138"/>
                  </a:cxn>
                  <a:cxn ang="0">
                    <a:pos x="84" y="145"/>
                  </a:cxn>
                  <a:cxn ang="0">
                    <a:pos x="88" y="153"/>
                  </a:cxn>
                  <a:cxn ang="0">
                    <a:pos x="90" y="153"/>
                  </a:cxn>
                  <a:cxn ang="0">
                    <a:pos x="94" y="157"/>
                  </a:cxn>
                  <a:cxn ang="0">
                    <a:pos x="101" y="159"/>
                  </a:cxn>
                  <a:cxn ang="0">
                    <a:pos x="109" y="157"/>
                  </a:cxn>
                  <a:cxn ang="0">
                    <a:pos x="114" y="168"/>
                  </a:cxn>
                  <a:cxn ang="0">
                    <a:pos x="118" y="163"/>
                  </a:cxn>
                  <a:cxn ang="0">
                    <a:pos x="125" y="157"/>
                  </a:cxn>
                  <a:cxn ang="0">
                    <a:pos x="124" y="145"/>
                  </a:cxn>
                  <a:cxn ang="0">
                    <a:pos x="125" y="140"/>
                  </a:cxn>
                  <a:cxn ang="0">
                    <a:pos x="128" y="126"/>
                  </a:cxn>
                  <a:cxn ang="0">
                    <a:pos x="128" y="108"/>
                  </a:cxn>
                  <a:cxn ang="0">
                    <a:pos x="132" y="100"/>
                  </a:cxn>
                  <a:cxn ang="0">
                    <a:pos x="138" y="97"/>
                  </a:cxn>
                  <a:cxn ang="0">
                    <a:pos x="152" y="92"/>
                  </a:cxn>
                  <a:cxn ang="0">
                    <a:pos x="160" y="104"/>
                  </a:cxn>
                  <a:cxn ang="0">
                    <a:pos x="138" y="108"/>
                  </a:cxn>
                  <a:cxn ang="0">
                    <a:pos x="137" y="119"/>
                  </a:cxn>
                  <a:cxn ang="0">
                    <a:pos x="145" y="130"/>
                  </a:cxn>
                  <a:cxn ang="0">
                    <a:pos x="148" y="140"/>
                  </a:cxn>
                </a:cxnLst>
                <a:rect l="0" t="0" r="r" b="b"/>
                <a:pathLst>
                  <a:path w="160" h="168">
                    <a:moveTo>
                      <a:pt x="0" y="0"/>
                    </a:moveTo>
                    <a:lnTo>
                      <a:pt x="4" y="6"/>
                    </a:lnTo>
                    <a:lnTo>
                      <a:pt x="3" y="14"/>
                    </a:lnTo>
                    <a:lnTo>
                      <a:pt x="0" y="14"/>
                    </a:lnTo>
                    <a:lnTo>
                      <a:pt x="0" y="24"/>
                    </a:lnTo>
                    <a:lnTo>
                      <a:pt x="3" y="25"/>
                    </a:lnTo>
                    <a:lnTo>
                      <a:pt x="8" y="33"/>
                    </a:lnTo>
                    <a:lnTo>
                      <a:pt x="7" y="39"/>
                    </a:lnTo>
                    <a:lnTo>
                      <a:pt x="10" y="40"/>
                    </a:lnTo>
                    <a:lnTo>
                      <a:pt x="14" y="43"/>
                    </a:lnTo>
                    <a:lnTo>
                      <a:pt x="16" y="48"/>
                    </a:lnTo>
                    <a:lnTo>
                      <a:pt x="26" y="51"/>
                    </a:lnTo>
                    <a:lnTo>
                      <a:pt x="30" y="55"/>
                    </a:lnTo>
                    <a:lnTo>
                      <a:pt x="30" y="59"/>
                    </a:lnTo>
                    <a:lnTo>
                      <a:pt x="26" y="59"/>
                    </a:lnTo>
                    <a:lnTo>
                      <a:pt x="26" y="63"/>
                    </a:lnTo>
                    <a:lnTo>
                      <a:pt x="29" y="66"/>
                    </a:lnTo>
                    <a:lnTo>
                      <a:pt x="27" y="77"/>
                    </a:lnTo>
                    <a:lnTo>
                      <a:pt x="18" y="74"/>
                    </a:lnTo>
                    <a:lnTo>
                      <a:pt x="16" y="73"/>
                    </a:lnTo>
                    <a:lnTo>
                      <a:pt x="12" y="77"/>
                    </a:lnTo>
                    <a:lnTo>
                      <a:pt x="14" y="82"/>
                    </a:lnTo>
                    <a:lnTo>
                      <a:pt x="16" y="85"/>
                    </a:lnTo>
                    <a:lnTo>
                      <a:pt x="14" y="89"/>
                    </a:lnTo>
                    <a:lnTo>
                      <a:pt x="22" y="93"/>
                    </a:lnTo>
                    <a:lnTo>
                      <a:pt x="25" y="92"/>
                    </a:lnTo>
                    <a:lnTo>
                      <a:pt x="26" y="97"/>
                    </a:lnTo>
                    <a:lnTo>
                      <a:pt x="31" y="100"/>
                    </a:lnTo>
                    <a:lnTo>
                      <a:pt x="33" y="97"/>
                    </a:lnTo>
                    <a:lnTo>
                      <a:pt x="34" y="103"/>
                    </a:lnTo>
                    <a:lnTo>
                      <a:pt x="35" y="96"/>
                    </a:lnTo>
                    <a:lnTo>
                      <a:pt x="40" y="96"/>
                    </a:lnTo>
                    <a:lnTo>
                      <a:pt x="41" y="88"/>
                    </a:lnTo>
                    <a:lnTo>
                      <a:pt x="44" y="88"/>
                    </a:lnTo>
                    <a:lnTo>
                      <a:pt x="46" y="82"/>
                    </a:lnTo>
                    <a:lnTo>
                      <a:pt x="50" y="82"/>
                    </a:lnTo>
                    <a:lnTo>
                      <a:pt x="54" y="92"/>
                    </a:lnTo>
                    <a:lnTo>
                      <a:pt x="52" y="92"/>
                    </a:lnTo>
                    <a:lnTo>
                      <a:pt x="48" y="92"/>
                    </a:lnTo>
                    <a:lnTo>
                      <a:pt x="50" y="93"/>
                    </a:lnTo>
                    <a:lnTo>
                      <a:pt x="52" y="97"/>
                    </a:lnTo>
                    <a:lnTo>
                      <a:pt x="50" y="104"/>
                    </a:lnTo>
                    <a:lnTo>
                      <a:pt x="48" y="104"/>
                    </a:lnTo>
                    <a:lnTo>
                      <a:pt x="50" y="119"/>
                    </a:lnTo>
                    <a:lnTo>
                      <a:pt x="46" y="119"/>
                    </a:lnTo>
                    <a:lnTo>
                      <a:pt x="46" y="127"/>
                    </a:lnTo>
                    <a:lnTo>
                      <a:pt x="53" y="134"/>
                    </a:lnTo>
                    <a:lnTo>
                      <a:pt x="54" y="132"/>
                    </a:lnTo>
                    <a:lnTo>
                      <a:pt x="53" y="126"/>
                    </a:lnTo>
                    <a:lnTo>
                      <a:pt x="61" y="134"/>
                    </a:lnTo>
                    <a:lnTo>
                      <a:pt x="61" y="136"/>
                    </a:lnTo>
                    <a:lnTo>
                      <a:pt x="67" y="138"/>
                    </a:lnTo>
                    <a:lnTo>
                      <a:pt x="69" y="136"/>
                    </a:lnTo>
                    <a:lnTo>
                      <a:pt x="75" y="136"/>
                    </a:lnTo>
                    <a:lnTo>
                      <a:pt x="77" y="134"/>
                    </a:lnTo>
                    <a:lnTo>
                      <a:pt x="76" y="142"/>
                    </a:lnTo>
                    <a:lnTo>
                      <a:pt x="77" y="142"/>
                    </a:lnTo>
                    <a:lnTo>
                      <a:pt x="82" y="138"/>
                    </a:lnTo>
                    <a:lnTo>
                      <a:pt x="84" y="142"/>
                    </a:lnTo>
                    <a:lnTo>
                      <a:pt x="84" y="145"/>
                    </a:lnTo>
                    <a:lnTo>
                      <a:pt x="84" y="153"/>
                    </a:lnTo>
                    <a:lnTo>
                      <a:pt x="88" y="153"/>
                    </a:lnTo>
                    <a:lnTo>
                      <a:pt x="88" y="151"/>
                    </a:lnTo>
                    <a:lnTo>
                      <a:pt x="90" y="153"/>
                    </a:lnTo>
                    <a:lnTo>
                      <a:pt x="92" y="157"/>
                    </a:lnTo>
                    <a:lnTo>
                      <a:pt x="94" y="157"/>
                    </a:lnTo>
                    <a:lnTo>
                      <a:pt x="98" y="157"/>
                    </a:lnTo>
                    <a:lnTo>
                      <a:pt x="101" y="159"/>
                    </a:lnTo>
                    <a:lnTo>
                      <a:pt x="105" y="157"/>
                    </a:lnTo>
                    <a:lnTo>
                      <a:pt x="109" y="157"/>
                    </a:lnTo>
                    <a:lnTo>
                      <a:pt x="110" y="161"/>
                    </a:lnTo>
                    <a:lnTo>
                      <a:pt x="114" y="168"/>
                    </a:lnTo>
                    <a:lnTo>
                      <a:pt x="115" y="168"/>
                    </a:lnTo>
                    <a:lnTo>
                      <a:pt x="118" y="163"/>
                    </a:lnTo>
                    <a:lnTo>
                      <a:pt x="125" y="163"/>
                    </a:lnTo>
                    <a:lnTo>
                      <a:pt x="125" y="157"/>
                    </a:lnTo>
                    <a:lnTo>
                      <a:pt x="124" y="153"/>
                    </a:lnTo>
                    <a:lnTo>
                      <a:pt x="124" y="145"/>
                    </a:lnTo>
                    <a:lnTo>
                      <a:pt x="128" y="145"/>
                    </a:lnTo>
                    <a:lnTo>
                      <a:pt x="125" y="140"/>
                    </a:lnTo>
                    <a:lnTo>
                      <a:pt x="130" y="134"/>
                    </a:lnTo>
                    <a:lnTo>
                      <a:pt x="128" y="126"/>
                    </a:lnTo>
                    <a:lnTo>
                      <a:pt x="132" y="119"/>
                    </a:lnTo>
                    <a:lnTo>
                      <a:pt x="128" y="108"/>
                    </a:lnTo>
                    <a:lnTo>
                      <a:pt x="130" y="107"/>
                    </a:lnTo>
                    <a:lnTo>
                      <a:pt x="132" y="100"/>
                    </a:lnTo>
                    <a:lnTo>
                      <a:pt x="133" y="97"/>
                    </a:lnTo>
                    <a:lnTo>
                      <a:pt x="138" y="97"/>
                    </a:lnTo>
                    <a:lnTo>
                      <a:pt x="147" y="97"/>
                    </a:lnTo>
                    <a:lnTo>
                      <a:pt x="152" y="92"/>
                    </a:lnTo>
                    <a:lnTo>
                      <a:pt x="153" y="100"/>
                    </a:lnTo>
                    <a:lnTo>
                      <a:pt x="160" y="104"/>
                    </a:lnTo>
                    <a:lnTo>
                      <a:pt x="157" y="104"/>
                    </a:lnTo>
                    <a:lnTo>
                      <a:pt x="138" y="108"/>
                    </a:lnTo>
                    <a:lnTo>
                      <a:pt x="134" y="117"/>
                    </a:lnTo>
                    <a:lnTo>
                      <a:pt x="137" y="119"/>
                    </a:lnTo>
                    <a:lnTo>
                      <a:pt x="137" y="123"/>
                    </a:lnTo>
                    <a:lnTo>
                      <a:pt x="145" y="130"/>
                    </a:lnTo>
                    <a:lnTo>
                      <a:pt x="148" y="136"/>
                    </a:lnTo>
                    <a:lnTo>
                      <a:pt x="148" y="14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00" name="Freeform 284"/>
              <p:cNvSpPr>
                <a:spLocks/>
              </p:cNvSpPr>
              <p:nvPr/>
            </p:nvSpPr>
            <p:spPr bwMode="auto">
              <a:xfrm>
                <a:off x="1758" y="1782"/>
                <a:ext cx="130" cy="84"/>
              </a:xfrm>
              <a:custGeom>
                <a:avLst/>
                <a:gdLst/>
                <a:ahLst/>
                <a:cxnLst>
                  <a:cxn ang="0">
                    <a:pos x="212" y="106"/>
                  </a:cxn>
                  <a:cxn ang="0">
                    <a:pos x="177" y="151"/>
                  </a:cxn>
                  <a:cxn ang="0">
                    <a:pos x="166" y="181"/>
                  </a:cxn>
                  <a:cxn ang="0">
                    <a:pos x="169" y="196"/>
                  </a:cxn>
                  <a:cxn ang="0">
                    <a:pos x="150" y="221"/>
                  </a:cxn>
                  <a:cxn ang="0">
                    <a:pos x="149" y="225"/>
                  </a:cxn>
                  <a:cxn ang="0">
                    <a:pos x="143" y="238"/>
                  </a:cxn>
                  <a:cxn ang="0">
                    <a:pos x="137" y="234"/>
                  </a:cxn>
                  <a:cxn ang="0">
                    <a:pos x="123" y="251"/>
                  </a:cxn>
                  <a:cxn ang="0">
                    <a:pos x="0" y="251"/>
                  </a:cxn>
                  <a:cxn ang="0">
                    <a:pos x="20" y="242"/>
                  </a:cxn>
                  <a:cxn ang="0">
                    <a:pos x="29" y="238"/>
                  </a:cxn>
                  <a:cxn ang="0">
                    <a:pos x="39" y="227"/>
                  </a:cxn>
                  <a:cxn ang="0">
                    <a:pos x="53" y="211"/>
                  </a:cxn>
                  <a:cxn ang="0">
                    <a:pos x="63" y="192"/>
                  </a:cxn>
                  <a:cxn ang="0">
                    <a:pos x="97" y="162"/>
                  </a:cxn>
                  <a:cxn ang="0">
                    <a:pos x="116" y="155"/>
                  </a:cxn>
                  <a:cxn ang="0">
                    <a:pos x="137" y="144"/>
                  </a:cxn>
                  <a:cxn ang="0">
                    <a:pos x="173" y="113"/>
                  </a:cxn>
                  <a:cxn ang="0">
                    <a:pos x="181" y="102"/>
                  </a:cxn>
                  <a:cxn ang="0">
                    <a:pos x="221" y="53"/>
                  </a:cxn>
                  <a:cxn ang="0">
                    <a:pos x="256" y="30"/>
                  </a:cxn>
                  <a:cxn ang="0">
                    <a:pos x="318" y="2"/>
                  </a:cxn>
                  <a:cxn ang="0">
                    <a:pos x="366" y="2"/>
                  </a:cxn>
                  <a:cxn ang="0">
                    <a:pos x="389" y="21"/>
                  </a:cxn>
                  <a:cxn ang="0">
                    <a:pos x="389" y="25"/>
                  </a:cxn>
                  <a:cxn ang="0">
                    <a:pos x="382" y="25"/>
                  </a:cxn>
                  <a:cxn ang="0">
                    <a:pos x="389" y="36"/>
                  </a:cxn>
                  <a:cxn ang="0">
                    <a:pos x="389" y="45"/>
                  </a:cxn>
                  <a:cxn ang="0">
                    <a:pos x="376" y="51"/>
                  </a:cxn>
                  <a:cxn ang="0">
                    <a:pos x="349" y="72"/>
                  </a:cxn>
                  <a:cxn ang="0">
                    <a:pos x="328" y="61"/>
                  </a:cxn>
                  <a:cxn ang="0">
                    <a:pos x="307" y="68"/>
                  </a:cxn>
                  <a:cxn ang="0">
                    <a:pos x="294" y="75"/>
                  </a:cxn>
                  <a:cxn ang="0">
                    <a:pos x="290" y="75"/>
                  </a:cxn>
                  <a:cxn ang="0">
                    <a:pos x="290" y="79"/>
                  </a:cxn>
                  <a:cxn ang="0">
                    <a:pos x="287" y="79"/>
                  </a:cxn>
                  <a:cxn ang="0">
                    <a:pos x="283" y="79"/>
                  </a:cxn>
                  <a:cxn ang="0">
                    <a:pos x="279" y="80"/>
                  </a:cxn>
                  <a:cxn ang="0">
                    <a:pos x="276" y="80"/>
                  </a:cxn>
                  <a:cxn ang="0">
                    <a:pos x="273" y="83"/>
                  </a:cxn>
                  <a:cxn ang="0">
                    <a:pos x="271" y="80"/>
                  </a:cxn>
                  <a:cxn ang="0">
                    <a:pos x="265" y="79"/>
                  </a:cxn>
                  <a:cxn ang="0">
                    <a:pos x="246" y="75"/>
                  </a:cxn>
                  <a:cxn ang="0">
                    <a:pos x="237" y="79"/>
                  </a:cxn>
                  <a:cxn ang="0">
                    <a:pos x="237" y="87"/>
                  </a:cxn>
                  <a:cxn ang="0">
                    <a:pos x="230" y="106"/>
                  </a:cxn>
                  <a:cxn ang="0">
                    <a:pos x="212" y="117"/>
                  </a:cxn>
                </a:cxnLst>
                <a:rect l="0" t="0" r="r" b="b"/>
                <a:pathLst>
                  <a:path w="391" h="251">
                    <a:moveTo>
                      <a:pt x="212" y="117"/>
                    </a:moveTo>
                    <a:lnTo>
                      <a:pt x="212" y="106"/>
                    </a:lnTo>
                    <a:lnTo>
                      <a:pt x="206" y="106"/>
                    </a:lnTo>
                    <a:lnTo>
                      <a:pt x="177" y="151"/>
                    </a:lnTo>
                    <a:lnTo>
                      <a:pt x="176" y="169"/>
                    </a:lnTo>
                    <a:lnTo>
                      <a:pt x="166" y="181"/>
                    </a:lnTo>
                    <a:lnTo>
                      <a:pt x="165" y="193"/>
                    </a:lnTo>
                    <a:lnTo>
                      <a:pt x="169" y="196"/>
                    </a:lnTo>
                    <a:lnTo>
                      <a:pt x="168" y="197"/>
                    </a:lnTo>
                    <a:lnTo>
                      <a:pt x="150" y="221"/>
                    </a:lnTo>
                    <a:lnTo>
                      <a:pt x="154" y="227"/>
                    </a:lnTo>
                    <a:lnTo>
                      <a:pt x="149" y="225"/>
                    </a:lnTo>
                    <a:lnTo>
                      <a:pt x="146" y="238"/>
                    </a:lnTo>
                    <a:lnTo>
                      <a:pt x="143" y="238"/>
                    </a:lnTo>
                    <a:lnTo>
                      <a:pt x="142" y="232"/>
                    </a:lnTo>
                    <a:lnTo>
                      <a:pt x="137" y="234"/>
                    </a:lnTo>
                    <a:lnTo>
                      <a:pt x="124" y="238"/>
                    </a:lnTo>
                    <a:lnTo>
                      <a:pt x="123" y="251"/>
                    </a:lnTo>
                    <a:lnTo>
                      <a:pt x="54" y="251"/>
                    </a:lnTo>
                    <a:lnTo>
                      <a:pt x="0" y="251"/>
                    </a:lnTo>
                    <a:lnTo>
                      <a:pt x="9" y="247"/>
                    </a:lnTo>
                    <a:lnTo>
                      <a:pt x="20" y="242"/>
                    </a:lnTo>
                    <a:lnTo>
                      <a:pt x="25" y="238"/>
                    </a:lnTo>
                    <a:lnTo>
                      <a:pt x="29" y="238"/>
                    </a:lnTo>
                    <a:lnTo>
                      <a:pt x="32" y="234"/>
                    </a:lnTo>
                    <a:lnTo>
                      <a:pt x="39" y="227"/>
                    </a:lnTo>
                    <a:lnTo>
                      <a:pt x="47" y="227"/>
                    </a:lnTo>
                    <a:lnTo>
                      <a:pt x="53" y="211"/>
                    </a:lnTo>
                    <a:lnTo>
                      <a:pt x="59" y="202"/>
                    </a:lnTo>
                    <a:lnTo>
                      <a:pt x="63" y="192"/>
                    </a:lnTo>
                    <a:lnTo>
                      <a:pt x="96" y="169"/>
                    </a:lnTo>
                    <a:lnTo>
                      <a:pt x="97" y="162"/>
                    </a:lnTo>
                    <a:lnTo>
                      <a:pt x="109" y="155"/>
                    </a:lnTo>
                    <a:lnTo>
                      <a:pt x="116" y="155"/>
                    </a:lnTo>
                    <a:lnTo>
                      <a:pt x="134" y="148"/>
                    </a:lnTo>
                    <a:lnTo>
                      <a:pt x="137" y="144"/>
                    </a:lnTo>
                    <a:lnTo>
                      <a:pt x="154" y="136"/>
                    </a:lnTo>
                    <a:lnTo>
                      <a:pt x="173" y="113"/>
                    </a:lnTo>
                    <a:lnTo>
                      <a:pt x="177" y="105"/>
                    </a:lnTo>
                    <a:lnTo>
                      <a:pt x="181" y="102"/>
                    </a:lnTo>
                    <a:lnTo>
                      <a:pt x="198" y="75"/>
                    </a:lnTo>
                    <a:lnTo>
                      <a:pt x="221" y="53"/>
                    </a:lnTo>
                    <a:lnTo>
                      <a:pt x="225" y="51"/>
                    </a:lnTo>
                    <a:lnTo>
                      <a:pt x="256" y="30"/>
                    </a:lnTo>
                    <a:lnTo>
                      <a:pt x="295" y="11"/>
                    </a:lnTo>
                    <a:lnTo>
                      <a:pt x="318" y="2"/>
                    </a:lnTo>
                    <a:lnTo>
                      <a:pt x="349" y="0"/>
                    </a:lnTo>
                    <a:lnTo>
                      <a:pt x="366" y="2"/>
                    </a:lnTo>
                    <a:lnTo>
                      <a:pt x="382" y="13"/>
                    </a:lnTo>
                    <a:lnTo>
                      <a:pt x="389" y="21"/>
                    </a:lnTo>
                    <a:lnTo>
                      <a:pt x="391" y="24"/>
                    </a:lnTo>
                    <a:lnTo>
                      <a:pt x="389" y="25"/>
                    </a:lnTo>
                    <a:lnTo>
                      <a:pt x="382" y="24"/>
                    </a:lnTo>
                    <a:lnTo>
                      <a:pt x="382" y="25"/>
                    </a:lnTo>
                    <a:lnTo>
                      <a:pt x="387" y="30"/>
                    </a:lnTo>
                    <a:lnTo>
                      <a:pt x="389" y="36"/>
                    </a:lnTo>
                    <a:lnTo>
                      <a:pt x="387" y="38"/>
                    </a:lnTo>
                    <a:lnTo>
                      <a:pt x="389" y="45"/>
                    </a:lnTo>
                    <a:lnTo>
                      <a:pt x="386" y="49"/>
                    </a:lnTo>
                    <a:lnTo>
                      <a:pt x="376" y="51"/>
                    </a:lnTo>
                    <a:lnTo>
                      <a:pt x="368" y="61"/>
                    </a:lnTo>
                    <a:lnTo>
                      <a:pt x="349" y="72"/>
                    </a:lnTo>
                    <a:lnTo>
                      <a:pt x="330" y="66"/>
                    </a:lnTo>
                    <a:lnTo>
                      <a:pt x="328" y="61"/>
                    </a:lnTo>
                    <a:lnTo>
                      <a:pt x="322" y="68"/>
                    </a:lnTo>
                    <a:lnTo>
                      <a:pt x="307" y="68"/>
                    </a:lnTo>
                    <a:lnTo>
                      <a:pt x="298" y="72"/>
                    </a:lnTo>
                    <a:lnTo>
                      <a:pt x="294" y="75"/>
                    </a:lnTo>
                    <a:lnTo>
                      <a:pt x="291" y="75"/>
                    </a:lnTo>
                    <a:lnTo>
                      <a:pt x="290" y="75"/>
                    </a:lnTo>
                    <a:lnTo>
                      <a:pt x="290" y="76"/>
                    </a:lnTo>
                    <a:lnTo>
                      <a:pt x="290" y="79"/>
                    </a:lnTo>
                    <a:lnTo>
                      <a:pt x="290" y="80"/>
                    </a:lnTo>
                    <a:lnTo>
                      <a:pt x="287" y="79"/>
                    </a:lnTo>
                    <a:lnTo>
                      <a:pt x="286" y="79"/>
                    </a:lnTo>
                    <a:lnTo>
                      <a:pt x="283" y="79"/>
                    </a:lnTo>
                    <a:lnTo>
                      <a:pt x="282" y="80"/>
                    </a:lnTo>
                    <a:lnTo>
                      <a:pt x="279" y="80"/>
                    </a:lnTo>
                    <a:lnTo>
                      <a:pt x="277" y="80"/>
                    </a:lnTo>
                    <a:lnTo>
                      <a:pt x="276" y="80"/>
                    </a:lnTo>
                    <a:lnTo>
                      <a:pt x="275" y="83"/>
                    </a:lnTo>
                    <a:lnTo>
                      <a:pt x="273" y="83"/>
                    </a:lnTo>
                    <a:lnTo>
                      <a:pt x="272" y="83"/>
                    </a:lnTo>
                    <a:lnTo>
                      <a:pt x="271" y="80"/>
                    </a:lnTo>
                    <a:lnTo>
                      <a:pt x="268" y="79"/>
                    </a:lnTo>
                    <a:lnTo>
                      <a:pt x="265" y="79"/>
                    </a:lnTo>
                    <a:lnTo>
                      <a:pt x="265" y="75"/>
                    </a:lnTo>
                    <a:lnTo>
                      <a:pt x="246" y="75"/>
                    </a:lnTo>
                    <a:lnTo>
                      <a:pt x="248" y="79"/>
                    </a:lnTo>
                    <a:lnTo>
                      <a:pt x="237" y="79"/>
                    </a:lnTo>
                    <a:lnTo>
                      <a:pt x="237" y="80"/>
                    </a:lnTo>
                    <a:lnTo>
                      <a:pt x="237" y="87"/>
                    </a:lnTo>
                    <a:lnTo>
                      <a:pt x="237" y="99"/>
                    </a:lnTo>
                    <a:lnTo>
                      <a:pt x="230" y="106"/>
                    </a:lnTo>
                    <a:lnTo>
                      <a:pt x="221" y="113"/>
                    </a:lnTo>
                    <a:lnTo>
                      <a:pt x="212" y="117"/>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99" name="Freeform 283"/>
              <p:cNvSpPr>
                <a:spLocks/>
              </p:cNvSpPr>
              <p:nvPr/>
            </p:nvSpPr>
            <p:spPr bwMode="auto">
              <a:xfrm>
                <a:off x="1884" y="1768"/>
                <a:ext cx="35" cy="18"/>
              </a:xfrm>
              <a:custGeom>
                <a:avLst/>
                <a:gdLst/>
                <a:ahLst/>
                <a:cxnLst>
                  <a:cxn ang="0">
                    <a:pos x="73" y="22"/>
                  </a:cxn>
                  <a:cxn ang="0">
                    <a:pos x="87" y="34"/>
                  </a:cxn>
                  <a:cxn ang="0">
                    <a:pos x="95" y="34"/>
                  </a:cxn>
                  <a:cxn ang="0">
                    <a:pos x="103" y="45"/>
                  </a:cxn>
                  <a:cxn ang="0">
                    <a:pos x="103" y="52"/>
                  </a:cxn>
                  <a:cxn ang="0">
                    <a:pos x="84" y="54"/>
                  </a:cxn>
                  <a:cxn ang="0">
                    <a:pos x="73" y="49"/>
                  </a:cxn>
                  <a:cxn ang="0">
                    <a:pos x="58" y="45"/>
                  </a:cxn>
                  <a:cxn ang="0">
                    <a:pos x="34" y="34"/>
                  </a:cxn>
                  <a:cxn ang="0">
                    <a:pos x="34" y="30"/>
                  </a:cxn>
                  <a:cxn ang="0">
                    <a:pos x="30" y="25"/>
                  </a:cxn>
                  <a:cxn ang="0">
                    <a:pos x="23" y="18"/>
                  </a:cxn>
                  <a:cxn ang="0">
                    <a:pos x="0" y="4"/>
                  </a:cxn>
                  <a:cxn ang="0">
                    <a:pos x="11" y="0"/>
                  </a:cxn>
                  <a:cxn ang="0">
                    <a:pos x="56" y="14"/>
                  </a:cxn>
                  <a:cxn ang="0">
                    <a:pos x="73" y="22"/>
                  </a:cxn>
                </a:cxnLst>
                <a:rect l="0" t="0" r="r" b="b"/>
                <a:pathLst>
                  <a:path w="103" h="54">
                    <a:moveTo>
                      <a:pt x="73" y="22"/>
                    </a:moveTo>
                    <a:lnTo>
                      <a:pt x="87" y="34"/>
                    </a:lnTo>
                    <a:lnTo>
                      <a:pt x="95" y="34"/>
                    </a:lnTo>
                    <a:lnTo>
                      <a:pt x="103" y="45"/>
                    </a:lnTo>
                    <a:lnTo>
                      <a:pt x="103" y="52"/>
                    </a:lnTo>
                    <a:lnTo>
                      <a:pt x="84" y="54"/>
                    </a:lnTo>
                    <a:lnTo>
                      <a:pt x="73" y="49"/>
                    </a:lnTo>
                    <a:lnTo>
                      <a:pt x="58" y="45"/>
                    </a:lnTo>
                    <a:lnTo>
                      <a:pt x="34" y="34"/>
                    </a:lnTo>
                    <a:lnTo>
                      <a:pt x="34" y="30"/>
                    </a:lnTo>
                    <a:lnTo>
                      <a:pt x="30" y="25"/>
                    </a:lnTo>
                    <a:lnTo>
                      <a:pt x="23" y="18"/>
                    </a:lnTo>
                    <a:lnTo>
                      <a:pt x="0" y="4"/>
                    </a:lnTo>
                    <a:lnTo>
                      <a:pt x="11" y="0"/>
                    </a:lnTo>
                    <a:lnTo>
                      <a:pt x="56" y="14"/>
                    </a:lnTo>
                    <a:lnTo>
                      <a:pt x="73" y="2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98" name="Freeform 282"/>
              <p:cNvSpPr>
                <a:spLocks/>
              </p:cNvSpPr>
              <p:nvPr/>
            </p:nvSpPr>
            <p:spPr bwMode="auto">
              <a:xfrm>
                <a:off x="1769" y="1853"/>
                <a:ext cx="6" cy="5"/>
              </a:xfrm>
              <a:custGeom>
                <a:avLst/>
                <a:gdLst/>
                <a:ahLst/>
                <a:cxnLst>
                  <a:cxn ang="0">
                    <a:pos x="16" y="0"/>
                  </a:cxn>
                  <a:cxn ang="0">
                    <a:pos x="18" y="0"/>
                  </a:cxn>
                  <a:cxn ang="0">
                    <a:pos x="18" y="1"/>
                  </a:cxn>
                  <a:cxn ang="0">
                    <a:pos x="16" y="6"/>
                  </a:cxn>
                  <a:cxn ang="0">
                    <a:pos x="16" y="8"/>
                  </a:cxn>
                  <a:cxn ang="0">
                    <a:pos x="16" y="12"/>
                  </a:cxn>
                  <a:cxn ang="0">
                    <a:pos x="15" y="12"/>
                  </a:cxn>
                  <a:cxn ang="0">
                    <a:pos x="14" y="16"/>
                  </a:cxn>
                  <a:cxn ang="0">
                    <a:pos x="12" y="16"/>
                  </a:cxn>
                  <a:cxn ang="0">
                    <a:pos x="11" y="14"/>
                  </a:cxn>
                  <a:cxn ang="0">
                    <a:pos x="7" y="14"/>
                  </a:cxn>
                  <a:cxn ang="0">
                    <a:pos x="6" y="14"/>
                  </a:cxn>
                  <a:cxn ang="0">
                    <a:pos x="4" y="16"/>
                  </a:cxn>
                  <a:cxn ang="0">
                    <a:pos x="3" y="16"/>
                  </a:cxn>
                  <a:cxn ang="0">
                    <a:pos x="0" y="16"/>
                  </a:cxn>
                  <a:cxn ang="0">
                    <a:pos x="0" y="14"/>
                  </a:cxn>
                  <a:cxn ang="0">
                    <a:pos x="0" y="14"/>
                  </a:cxn>
                  <a:cxn ang="0">
                    <a:pos x="0" y="12"/>
                  </a:cxn>
                  <a:cxn ang="0">
                    <a:pos x="3" y="14"/>
                  </a:cxn>
                  <a:cxn ang="0">
                    <a:pos x="3" y="12"/>
                  </a:cxn>
                  <a:cxn ang="0">
                    <a:pos x="4" y="10"/>
                  </a:cxn>
                  <a:cxn ang="0">
                    <a:pos x="7" y="10"/>
                  </a:cxn>
                  <a:cxn ang="0">
                    <a:pos x="11" y="8"/>
                  </a:cxn>
                  <a:cxn ang="0">
                    <a:pos x="11" y="6"/>
                  </a:cxn>
                  <a:cxn ang="0">
                    <a:pos x="16" y="0"/>
                  </a:cxn>
                </a:cxnLst>
                <a:rect l="0" t="0" r="r" b="b"/>
                <a:pathLst>
                  <a:path w="18" h="16">
                    <a:moveTo>
                      <a:pt x="16" y="0"/>
                    </a:moveTo>
                    <a:lnTo>
                      <a:pt x="18" y="0"/>
                    </a:lnTo>
                    <a:lnTo>
                      <a:pt x="18" y="1"/>
                    </a:lnTo>
                    <a:lnTo>
                      <a:pt x="16" y="6"/>
                    </a:lnTo>
                    <a:lnTo>
                      <a:pt x="16" y="8"/>
                    </a:lnTo>
                    <a:lnTo>
                      <a:pt x="16" y="12"/>
                    </a:lnTo>
                    <a:lnTo>
                      <a:pt x="15" y="12"/>
                    </a:lnTo>
                    <a:lnTo>
                      <a:pt x="14" y="16"/>
                    </a:lnTo>
                    <a:lnTo>
                      <a:pt x="12" y="16"/>
                    </a:lnTo>
                    <a:lnTo>
                      <a:pt x="11" y="14"/>
                    </a:lnTo>
                    <a:lnTo>
                      <a:pt x="7" y="14"/>
                    </a:lnTo>
                    <a:lnTo>
                      <a:pt x="6" y="14"/>
                    </a:lnTo>
                    <a:lnTo>
                      <a:pt x="4" y="16"/>
                    </a:lnTo>
                    <a:lnTo>
                      <a:pt x="3" y="16"/>
                    </a:lnTo>
                    <a:lnTo>
                      <a:pt x="0" y="16"/>
                    </a:lnTo>
                    <a:lnTo>
                      <a:pt x="0" y="14"/>
                    </a:lnTo>
                    <a:lnTo>
                      <a:pt x="0" y="12"/>
                    </a:lnTo>
                    <a:lnTo>
                      <a:pt x="3" y="14"/>
                    </a:lnTo>
                    <a:lnTo>
                      <a:pt x="3" y="12"/>
                    </a:lnTo>
                    <a:lnTo>
                      <a:pt x="4" y="10"/>
                    </a:lnTo>
                    <a:lnTo>
                      <a:pt x="7" y="10"/>
                    </a:lnTo>
                    <a:lnTo>
                      <a:pt x="11" y="8"/>
                    </a:lnTo>
                    <a:lnTo>
                      <a:pt x="11" y="6"/>
                    </a:lnTo>
                    <a:lnTo>
                      <a:pt x="16"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97" name="Freeform 281"/>
              <p:cNvSpPr>
                <a:spLocks/>
              </p:cNvSpPr>
              <p:nvPr/>
            </p:nvSpPr>
            <p:spPr bwMode="auto">
              <a:xfrm>
                <a:off x="1915" y="1814"/>
                <a:ext cx="8" cy="9"/>
              </a:xfrm>
              <a:custGeom>
                <a:avLst/>
                <a:gdLst/>
                <a:ahLst/>
                <a:cxnLst>
                  <a:cxn ang="0">
                    <a:pos x="24" y="0"/>
                  </a:cxn>
                  <a:cxn ang="0">
                    <a:pos x="24" y="3"/>
                  </a:cxn>
                  <a:cxn ang="0">
                    <a:pos x="18" y="4"/>
                  </a:cxn>
                  <a:cxn ang="0">
                    <a:pos x="16" y="7"/>
                  </a:cxn>
                  <a:cxn ang="0">
                    <a:pos x="4" y="19"/>
                  </a:cxn>
                  <a:cxn ang="0">
                    <a:pos x="4" y="22"/>
                  </a:cxn>
                  <a:cxn ang="0">
                    <a:pos x="7" y="23"/>
                  </a:cxn>
                  <a:cxn ang="0">
                    <a:pos x="8" y="23"/>
                  </a:cxn>
                  <a:cxn ang="0">
                    <a:pos x="4" y="26"/>
                  </a:cxn>
                  <a:cxn ang="0">
                    <a:pos x="1" y="26"/>
                  </a:cxn>
                  <a:cxn ang="0">
                    <a:pos x="0" y="23"/>
                  </a:cxn>
                  <a:cxn ang="0">
                    <a:pos x="4" y="15"/>
                  </a:cxn>
                  <a:cxn ang="0">
                    <a:pos x="18" y="0"/>
                  </a:cxn>
                  <a:cxn ang="0">
                    <a:pos x="24" y="0"/>
                  </a:cxn>
                </a:cxnLst>
                <a:rect l="0" t="0" r="r" b="b"/>
                <a:pathLst>
                  <a:path w="24" h="26">
                    <a:moveTo>
                      <a:pt x="24" y="0"/>
                    </a:moveTo>
                    <a:lnTo>
                      <a:pt x="24" y="3"/>
                    </a:lnTo>
                    <a:lnTo>
                      <a:pt x="18" y="4"/>
                    </a:lnTo>
                    <a:lnTo>
                      <a:pt x="16" y="7"/>
                    </a:lnTo>
                    <a:lnTo>
                      <a:pt x="4" y="19"/>
                    </a:lnTo>
                    <a:lnTo>
                      <a:pt x="4" y="22"/>
                    </a:lnTo>
                    <a:lnTo>
                      <a:pt x="7" y="23"/>
                    </a:lnTo>
                    <a:lnTo>
                      <a:pt x="8" y="23"/>
                    </a:lnTo>
                    <a:lnTo>
                      <a:pt x="4" y="26"/>
                    </a:lnTo>
                    <a:lnTo>
                      <a:pt x="1" y="26"/>
                    </a:lnTo>
                    <a:lnTo>
                      <a:pt x="0" y="23"/>
                    </a:lnTo>
                    <a:lnTo>
                      <a:pt x="4" y="15"/>
                    </a:lnTo>
                    <a:lnTo>
                      <a:pt x="18" y="0"/>
                    </a:lnTo>
                    <a:lnTo>
                      <a:pt x="24"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96" name="Freeform 280"/>
              <p:cNvSpPr>
                <a:spLocks/>
              </p:cNvSpPr>
              <p:nvPr/>
            </p:nvSpPr>
            <p:spPr bwMode="auto">
              <a:xfrm>
                <a:off x="1804" y="1826"/>
                <a:ext cx="4" cy="4"/>
              </a:xfrm>
              <a:custGeom>
                <a:avLst/>
                <a:gdLst/>
                <a:ahLst/>
                <a:cxnLst>
                  <a:cxn ang="0">
                    <a:pos x="0" y="11"/>
                  </a:cxn>
                  <a:cxn ang="0">
                    <a:pos x="8" y="0"/>
                  </a:cxn>
                  <a:cxn ang="0">
                    <a:pos x="13" y="0"/>
                  </a:cxn>
                  <a:cxn ang="0">
                    <a:pos x="8" y="7"/>
                  </a:cxn>
                  <a:cxn ang="0">
                    <a:pos x="0" y="11"/>
                  </a:cxn>
                </a:cxnLst>
                <a:rect l="0" t="0" r="r" b="b"/>
                <a:pathLst>
                  <a:path w="13" h="11">
                    <a:moveTo>
                      <a:pt x="0" y="11"/>
                    </a:moveTo>
                    <a:lnTo>
                      <a:pt x="8" y="0"/>
                    </a:lnTo>
                    <a:lnTo>
                      <a:pt x="13" y="0"/>
                    </a:lnTo>
                    <a:lnTo>
                      <a:pt x="8" y="7"/>
                    </a:lnTo>
                    <a:lnTo>
                      <a:pt x="0" y="11"/>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95" name="Freeform 279"/>
              <p:cNvSpPr>
                <a:spLocks/>
              </p:cNvSpPr>
              <p:nvPr/>
            </p:nvSpPr>
            <p:spPr bwMode="auto">
              <a:xfrm>
                <a:off x="1769" y="1856"/>
                <a:ext cx="1" cy="1"/>
              </a:xfrm>
              <a:custGeom>
                <a:avLst/>
                <a:gdLst/>
                <a:ahLst/>
                <a:cxnLst>
                  <a:cxn ang="0">
                    <a:pos x="2" y="2"/>
                  </a:cxn>
                  <a:cxn ang="0">
                    <a:pos x="0" y="2"/>
                  </a:cxn>
                  <a:cxn ang="0">
                    <a:pos x="3" y="0"/>
                  </a:cxn>
                  <a:cxn ang="0">
                    <a:pos x="4" y="0"/>
                  </a:cxn>
                  <a:cxn ang="0">
                    <a:pos x="3" y="2"/>
                  </a:cxn>
                  <a:cxn ang="0">
                    <a:pos x="2" y="2"/>
                  </a:cxn>
                </a:cxnLst>
                <a:rect l="0" t="0" r="r" b="b"/>
                <a:pathLst>
                  <a:path w="4" h="2">
                    <a:moveTo>
                      <a:pt x="2" y="2"/>
                    </a:moveTo>
                    <a:lnTo>
                      <a:pt x="0" y="2"/>
                    </a:lnTo>
                    <a:lnTo>
                      <a:pt x="3" y="0"/>
                    </a:lnTo>
                    <a:lnTo>
                      <a:pt x="4" y="0"/>
                    </a:lnTo>
                    <a:lnTo>
                      <a:pt x="3" y="2"/>
                    </a:lnTo>
                    <a:lnTo>
                      <a:pt x="2" y="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94" name="Freeform 278"/>
              <p:cNvSpPr>
                <a:spLocks/>
              </p:cNvSpPr>
              <p:nvPr/>
            </p:nvSpPr>
            <p:spPr bwMode="auto">
              <a:xfrm>
                <a:off x="1915" y="1814"/>
                <a:ext cx="8" cy="9"/>
              </a:xfrm>
              <a:custGeom>
                <a:avLst/>
                <a:gdLst/>
                <a:ahLst/>
                <a:cxnLst>
                  <a:cxn ang="0">
                    <a:pos x="24" y="0"/>
                  </a:cxn>
                  <a:cxn ang="0">
                    <a:pos x="24" y="3"/>
                  </a:cxn>
                  <a:cxn ang="0">
                    <a:pos x="18" y="4"/>
                  </a:cxn>
                  <a:cxn ang="0">
                    <a:pos x="16" y="7"/>
                  </a:cxn>
                  <a:cxn ang="0">
                    <a:pos x="4" y="19"/>
                  </a:cxn>
                  <a:cxn ang="0">
                    <a:pos x="4" y="22"/>
                  </a:cxn>
                  <a:cxn ang="0">
                    <a:pos x="7" y="23"/>
                  </a:cxn>
                  <a:cxn ang="0">
                    <a:pos x="8" y="23"/>
                  </a:cxn>
                  <a:cxn ang="0">
                    <a:pos x="4" y="26"/>
                  </a:cxn>
                  <a:cxn ang="0">
                    <a:pos x="1" y="26"/>
                  </a:cxn>
                  <a:cxn ang="0">
                    <a:pos x="0" y="23"/>
                  </a:cxn>
                  <a:cxn ang="0">
                    <a:pos x="4" y="15"/>
                  </a:cxn>
                  <a:cxn ang="0">
                    <a:pos x="18" y="0"/>
                  </a:cxn>
                  <a:cxn ang="0">
                    <a:pos x="24" y="0"/>
                  </a:cxn>
                </a:cxnLst>
                <a:rect l="0" t="0" r="r" b="b"/>
                <a:pathLst>
                  <a:path w="24" h="26">
                    <a:moveTo>
                      <a:pt x="24" y="0"/>
                    </a:moveTo>
                    <a:lnTo>
                      <a:pt x="24" y="3"/>
                    </a:lnTo>
                    <a:lnTo>
                      <a:pt x="18" y="4"/>
                    </a:lnTo>
                    <a:lnTo>
                      <a:pt x="16" y="7"/>
                    </a:lnTo>
                    <a:lnTo>
                      <a:pt x="4" y="19"/>
                    </a:lnTo>
                    <a:lnTo>
                      <a:pt x="4" y="22"/>
                    </a:lnTo>
                    <a:lnTo>
                      <a:pt x="7" y="23"/>
                    </a:lnTo>
                    <a:lnTo>
                      <a:pt x="8" y="23"/>
                    </a:lnTo>
                    <a:lnTo>
                      <a:pt x="4" y="26"/>
                    </a:lnTo>
                    <a:lnTo>
                      <a:pt x="1" y="26"/>
                    </a:lnTo>
                    <a:lnTo>
                      <a:pt x="0" y="23"/>
                    </a:lnTo>
                    <a:lnTo>
                      <a:pt x="4" y="15"/>
                    </a:lnTo>
                    <a:lnTo>
                      <a:pt x="18" y="0"/>
                    </a:lnTo>
                    <a:lnTo>
                      <a:pt x="24"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93" name="Freeform 277"/>
              <p:cNvSpPr>
                <a:spLocks noEditPoints="1"/>
              </p:cNvSpPr>
              <p:nvPr/>
            </p:nvSpPr>
            <p:spPr bwMode="auto">
              <a:xfrm>
                <a:off x="1845" y="1561"/>
                <a:ext cx="185" cy="273"/>
              </a:xfrm>
              <a:custGeom>
                <a:avLst/>
                <a:gdLst/>
                <a:ahLst/>
                <a:cxnLst>
                  <a:cxn ang="0">
                    <a:pos x="487" y="643"/>
                  </a:cxn>
                  <a:cxn ang="0">
                    <a:pos x="518" y="675"/>
                  </a:cxn>
                  <a:cxn ang="0">
                    <a:pos x="510" y="709"/>
                  </a:cxn>
                  <a:cxn ang="0">
                    <a:pos x="529" y="713"/>
                  </a:cxn>
                  <a:cxn ang="0">
                    <a:pos x="515" y="755"/>
                  </a:cxn>
                  <a:cxn ang="0">
                    <a:pos x="534" y="758"/>
                  </a:cxn>
                  <a:cxn ang="0">
                    <a:pos x="530" y="812"/>
                  </a:cxn>
                  <a:cxn ang="0">
                    <a:pos x="507" y="777"/>
                  </a:cxn>
                  <a:cxn ang="0">
                    <a:pos x="466" y="785"/>
                  </a:cxn>
                  <a:cxn ang="0">
                    <a:pos x="461" y="769"/>
                  </a:cxn>
                  <a:cxn ang="0">
                    <a:pos x="445" y="769"/>
                  </a:cxn>
                  <a:cxn ang="0">
                    <a:pos x="437" y="747"/>
                  </a:cxn>
                  <a:cxn ang="0">
                    <a:pos x="365" y="758"/>
                  </a:cxn>
                  <a:cxn ang="0">
                    <a:pos x="330" y="704"/>
                  </a:cxn>
                  <a:cxn ang="0">
                    <a:pos x="350" y="673"/>
                  </a:cxn>
                  <a:cxn ang="0">
                    <a:pos x="363" y="647"/>
                  </a:cxn>
                  <a:cxn ang="0">
                    <a:pos x="403" y="545"/>
                  </a:cxn>
                  <a:cxn ang="0">
                    <a:pos x="443" y="541"/>
                  </a:cxn>
                  <a:cxn ang="0">
                    <a:pos x="420" y="587"/>
                  </a:cxn>
                  <a:cxn ang="0">
                    <a:pos x="426" y="617"/>
                  </a:cxn>
                  <a:cxn ang="0">
                    <a:pos x="430" y="647"/>
                  </a:cxn>
                  <a:cxn ang="0">
                    <a:pos x="456" y="647"/>
                  </a:cxn>
                  <a:cxn ang="0">
                    <a:pos x="144" y="324"/>
                  </a:cxn>
                  <a:cxn ang="0">
                    <a:pos x="151" y="288"/>
                  </a:cxn>
                  <a:cxn ang="0">
                    <a:pos x="134" y="246"/>
                  </a:cxn>
                  <a:cxn ang="0">
                    <a:pos x="145" y="194"/>
                  </a:cxn>
                  <a:cxn ang="0">
                    <a:pos x="124" y="131"/>
                  </a:cxn>
                  <a:cxn ang="0">
                    <a:pos x="152" y="90"/>
                  </a:cxn>
                  <a:cxn ang="0">
                    <a:pos x="119" y="75"/>
                  </a:cxn>
                  <a:cxn ang="0">
                    <a:pos x="114" y="15"/>
                  </a:cxn>
                  <a:cxn ang="0">
                    <a:pos x="130" y="26"/>
                  </a:cxn>
                  <a:cxn ang="0">
                    <a:pos x="171" y="89"/>
                  </a:cxn>
                  <a:cxn ang="0">
                    <a:pos x="193" y="133"/>
                  </a:cxn>
                  <a:cxn ang="0">
                    <a:pos x="208" y="175"/>
                  </a:cxn>
                  <a:cxn ang="0">
                    <a:pos x="221" y="228"/>
                  </a:cxn>
                  <a:cxn ang="0">
                    <a:pos x="233" y="254"/>
                  </a:cxn>
                  <a:cxn ang="0">
                    <a:pos x="274" y="290"/>
                  </a:cxn>
                  <a:cxn ang="0">
                    <a:pos x="289" y="311"/>
                  </a:cxn>
                  <a:cxn ang="0">
                    <a:pos x="313" y="313"/>
                  </a:cxn>
                  <a:cxn ang="0">
                    <a:pos x="380" y="341"/>
                  </a:cxn>
                  <a:cxn ang="0">
                    <a:pos x="324" y="377"/>
                  </a:cxn>
                  <a:cxn ang="0">
                    <a:pos x="270" y="419"/>
                  </a:cxn>
                  <a:cxn ang="0">
                    <a:pos x="353" y="373"/>
                  </a:cxn>
                  <a:cxn ang="0">
                    <a:pos x="376" y="403"/>
                  </a:cxn>
                  <a:cxn ang="0">
                    <a:pos x="408" y="399"/>
                  </a:cxn>
                  <a:cxn ang="0">
                    <a:pos x="431" y="438"/>
                  </a:cxn>
                  <a:cxn ang="0">
                    <a:pos x="442" y="477"/>
                  </a:cxn>
                  <a:cxn ang="0">
                    <a:pos x="391" y="532"/>
                  </a:cxn>
                  <a:cxn ang="0">
                    <a:pos x="152" y="448"/>
                  </a:cxn>
                  <a:cxn ang="0">
                    <a:pos x="125" y="517"/>
                  </a:cxn>
                  <a:cxn ang="0">
                    <a:pos x="84" y="501"/>
                  </a:cxn>
                  <a:cxn ang="0">
                    <a:pos x="46" y="479"/>
                  </a:cxn>
                  <a:cxn ang="0">
                    <a:pos x="44" y="444"/>
                  </a:cxn>
                  <a:cxn ang="0">
                    <a:pos x="16" y="429"/>
                  </a:cxn>
                  <a:cxn ang="0">
                    <a:pos x="0" y="370"/>
                  </a:cxn>
                  <a:cxn ang="0">
                    <a:pos x="11" y="318"/>
                  </a:cxn>
                  <a:cxn ang="0">
                    <a:pos x="37" y="305"/>
                  </a:cxn>
                  <a:cxn ang="0">
                    <a:pos x="84" y="335"/>
                  </a:cxn>
                  <a:cxn ang="0">
                    <a:pos x="92" y="395"/>
                  </a:cxn>
                  <a:cxn ang="0">
                    <a:pos x="147" y="389"/>
                  </a:cxn>
                  <a:cxn ang="0">
                    <a:pos x="164" y="356"/>
                  </a:cxn>
                  <a:cxn ang="0">
                    <a:pos x="124" y="343"/>
                  </a:cxn>
                  <a:cxn ang="0">
                    <a:pos x="88" y="366"/>
                  </a:cxn>
                </a:cxnLst>
                <a:rect l="0" t="0" r="r" b="b"/>
                <a:pathLst>
                  <a:path w="554" h="819">
                    <a:moveTo>
                      <a:pt x="458" y="662"/>
                    </a:moveTo>
                    <a:lnTo>
                      <a:pt x="456" y="664"/>
                    </a:lnTo>
                    <a:lnTo>
                      <a:pt x="458" y="666"/>
                    </a:lnTo>
                    <a:lnTo>
                      <a:pt x="460" y="662"/>
                    </a:lnTo>
                    <a:lnTo>
                      <a:pt x="465" y="660"/>
                    </a:lnTo>
                    <a:lnTo>
                      <a:pt x="465" y="658"/>
                    </a:lnTo>
                    <a:lnTo>
                      <a:pt x="465" y="655"/>
                    </a:lnTo>
                    <a:lnTo>
                      <a:pt x="466" y="660"/>
                    </a:lnTo>
                    <a:lnTo>
                      <a:pt x="469" y="660"/>
                    </a:lnTo>
                    <a:lnTo>
                      <a:pt x="472" y="658"/>
                    </a:lnTo>
                    <a:lnTo>
                      <a:pt x="472" y="654"/>
                    </a:lnTo>
                    <a:lnTo>
                      <a:pt x="473" y="654"/>
                    </a:lnTo>
                    <a:lnTo>
                      <a:pt x="473" y="658"/>
                    </a:lnTo>
                    <a:lnTo>
                      <a:pt x="475" y="658"/>
                    </a:lnTo>
                    <a:lnTo>
                      <a:pt x="477" y="655"/>
                    </a:lnTo>
                    <a:lnTo>
                      <a:pt x="484" y="646"/>
                    </a:lnTo>
                    <a:lnTo>
                      <a:pt x="487" y="643"/>
                    </a:lnTo>
                    <a:lnTo>
                      <a:pt x="487" y="646"/>
                    </a:lnTo>
                    <a:lnTo>
                      <a:pt x="487" y="647"/>
                    </a:lnTo>
                    <a:lnTo>
                      <a:pt x="485" y="647"/>
                    </a:lnTo>
                    <a:lnTo>
                      <a:pt x="488" y="651"/>
                    </a:lnTo>
                    <a:lnTo>
                      <a:pt x="487" y="655"/>
                    </a:lnTo>
                    <a:lnTo>
                      <a:pt x="488" y="658"/>
                    </a:lnTo>
                    <a:lnTo>
                      <a:pt x="492" y="651"/>
                    </a:lnTo>
                    <a:lnTo>
                      <a:pt x="498" y="654"/>
                    </a:lnTo>
                    <a:lnTo>
                      <a:pt x="499" y="651"/>
                    </a:lnTo>
                    <a:lnTo>
                      <a:pt x="503" y="650"/>
                    </a:lnTo>
                    <a:lnTo>
                      <a:pt x="510" y="654"/>
                    </a:lnTo>
                    <a:lnTo>
                      <a:pt x="514" y="654"/>
                    </a:lnTo>
                    <a:lnTo>
                      <a:pt x="514" y="658"/>
                    </a:lnTo>
                    <a:lnTo>
                      <a:pt x="519" y="658"/>
                    </a:lnTo>
                    <a:lnTo>
                      <a:pt x="522" y="662"/>
                    </a:lnTo>
                    <a:lnTo>
                      <a:pt x="523" y="662"/>
                    </a:lnTo>
                    <a:lnTo>
                      <a:pt x="518" y="675"/>
                    </a:lnTo>
                    <a:lnTo>
                      <a:pt x="514" y="675"/>
                    </a:lnTo>
                    <a:lnTo>
                      <a:pt x="508" y="681"/>
                    </a:lnTo>
                    <a:lnTo>
                      <a:pt x="507" y="681"/>
                    </a:lnTo>
                    <a:lnTo>
                      <a:pt x="504" y="685"/>
                    </a:lnTo>
                    <a:lnTo>
                      <a:pt x="508" y="688"/>
                    </a:lnTo>
                    <a:lnTo>
                      <a:pt x="510" y="688"/>
                    </a:lnTo>
                    <a:lnTo>
                      <a:pt x="507" y="694"/>
                    </a:lnTo>
                    <a:lnTo>
                      <a:pt x="507" y="696"/>
                    </a:lnTo>
                    <a:lnTo>
                      <a:pt x="508" y="694"/>
                    </a:lnTo>
                    <a:lnTo>
                      <a:pt x="511" y="694"/>
                    </a:lnTo>
                    <a:lnTo>
                      <a:pt x="514" y="694"/>
                    </a:lnTo>
                    <a:lnTo>
                      <a:pt x="515" y="696"/>
                    </a:lnTo>
                    <a:lnTo>
                      <a:pt x="518" y="698"/>
                    </a:lnTo>
                    <a:lnTo>
                      <a:pt x="514" y="698"/>
                    </a:lnTo>
                    <a:lnTo>
                      <a:pt x="510" y="700"/>
                    </a:lnTo>
                    <a:lnTo>
                      <a:pt x="514" y="702"/>
                    </a:lnTo>
                    <a:lnTo>
                      <a:pt x="510" y="709"/>
                    </a:lnTo>
                    <a:lnTo>
                      <a:pt x="512" y="709"/>
                    </a:lnTo>
                    <a:lnTo>
                      <a:pt x="517" y="704"/>
                    </a:lnTo>
                    <a:lnTo>
                      <a:pt x="518" y="707"/>
                    </a:lnTo>
                    <a:lnTo>
                      <a:pt x="519" y="707"/>
                    </a:lnTo>
                    <a:lnTo>
                      <a:pt x="521" y="709"/>
                    </a:lnTo>
                    <a:lnTo>
                      <a:pt x="522" y="707"/>
                    </a:lnTo>
                    <a:lnTo>
                      <a:pt x="523" y="702"/>
                    </a:lnTo>
                    <a:lnTo>
                      <a:pt x="525" y="700"/>
                    </a:lnTo>
                    <a:lnTo>
                      <a:pt x="527" y="700"/>
                    </a:lnTo>
                    <a:lnTo>
                      <a:pt x="531" y="704"/>
                    </a:lnTo>
                    <a:lnTo>
                      <a:pt x="536" y="700"/>
                    </a:lnTo>
                    <a:lnTo>
                      <a:pt x="537" y="696"/>
                    </a:lnTo>
                    <a:lnTo>
                      <a:pt x="540" y="696"/>
                    </a:lnTo>
                    <a:lnTo>
                      <a:pt x="541" y="700"/>
                    </a:lnTo>
                    <a:lnTo>
                      <a:pt x="537" y="711"/>
                    </a:lnTo>
                    <a:lnTo>
                      <a:pt x="534" y="715"/>
                    </a:lnTo>
                    <a:lnTo>
                      <a:pt x="529" y="713"/>
                    </a:lnTo>
                    <a:lnTo>
                      <a:pt x="526" y="719"/>
                    </a:lnTo>
                    <a:lnTo>
                      <a:pt x="519" y="724"/>
                    </a:lnTo>
                    <a:lnTo>
                      <a:pt x="515" y="725"/>
                    </a:lnTo>
                    <a:lnTo>
                      <a:pt x="507" y="724"/>
                    </a:lnTo>
                    <a:lnTo>
                      <a:pt x="506" y="728"/>
                    </a:lnTo>
                    <a:lnTo>
                      <a:pt x="507" y="732"/>
                    </a:lnTo>
                    <a:lnTo>
                      <a:pt x="514" y="732"/>
                    </a:lnTo>
                    <a:lnTo>
                      <a:pt x="517" y="734"/>
                    </a:lnTo>
                    <a:lnTo>
                      <a:pt x="518" y="739"/>
                    </a:lnTo>
                    <a:lnTo>
                      <a:pt x="512" y="749"/>
                    </a:lnTo>
                    <a:lnTo>
                      <a:pt x="511" y="747"/>
                    </a:lnTo>
                    <a:lnTo>
                      <a:pt x="510" y="747"/>
                    </a:lnTo>
                    <a:lnTo>
                      <a:pt x="510" y="749"/>
                    </a:lnTo>
                    <a:lnTo>
                      <a:pt x="510" y="754"/>
                    </a:lnTo>
                    <a:lnTo>
                      <a:pt x="512" y="758"/>
                    </a:lnTo>
                    <a:lnTo>
                      <a:pt x="514" y="758"/>
                    </a:lnTo>
                    <a:lnTo>
                      <a:pt x="515" y="755"/>
                    </a:lnTo>
                    <a:lnTo>
                      <a:pt x="515" y="759"/>
                    </a:lnTo>
                    <a:lnTo>
                      <a:pt x="518" y="762"/>
                    </a:lnTo>
                    <a:lnTo>
                      <a:pt x="521" y="763"/>
                    </a:lnTo>
                    <a:lnTo>
                      <a:pt x="522" y="762"/>
                    </a:lnTo>
                    <a:lnTo>
                      <a:pt x="522" y="758"/>
                    </a:lnTo>
                    <a:lnTo>
                      <a:pt x="523" y="755"/>
                    </a:lnTo>
                    <a:lnTo>
                      <a:pt x="523" y="754"/>
                    </a:lnTo>
                    <a:lnTo>
                      <a:pt x="530" y="736"/>
                    </a:lnTo>
                    <a:lnTo>
                      <a:pt x="536" y="732"/>
                    </a:lnTo>
                    <a:lnTo>
                      <a:pt x="538" y="732"/>
                    </a:lnTo>
                    <a:lnTo>
                      <a:pt x="542" y="725"/>
                    </a:lnTo>
                    <a:lnTo>
                      <a:pt x="545" y="730"/>
                    </a:lnTo>
                    <a:lnTo>
                      <a:pt x="542" y="736"/>
                    </a:lnTo>
                    <a:lnTo>
                      <a:pt x="540" y="739"/>
                    </a:lnTo>
                    <a:lnTo>
                      <a:pt x="538" y="744"/>
                    </a:lnTo>
                    <a:lnTo>
                      <a:pt x="536" y="751"/>
                    </a:lnTo>
                    <a:lnTo>
                      <a:pt x="534" y="758"/>
                    </a:lnTo>
                    <a:lnTo>
                      <a:pt x="534" y="762"/>
                    </a:lnTo>
                    <a:lnTo>
                      <a:pt x="534" y="763"/>
                    </a:lnTo>
                    <a:lnTo>
                      <a:pt x="534" y="766"/>
                    </a:lnTo>
                    <a:lnTo>
                      <a:pt x="536" y="770"/>
                    </a:lnTo>
                    <a:lnTo>
                      <a:pt x="545" y="762"/>
                    </a:lnTo>
                    <a:lnTo>
                      <a:pt x="548" y="749"/>
                    </a:lnTo>
                    <a:lnTo>
                      <a:pt x="550" y="749"/>
                    </a:lnTo>
                    <a:lnTo>
                      <a:pt x="554" y="758"/>
                    </a:lnTo>
                    <a:lnTo>
                      <a:pt x="553" y="763"/>
                    </a:lnTo>
                    <a:lnTo>
                      <a:pt x="554" y="763"/>
                    </a:lnTo>
                    <a:lnTo>
                      <a:pt x="546" y="782"/>
                    </a:lnTo>
                    <a:lnTo>
                      <a:pt x="542" y="808"/>
                    </a:lnTo>
                    <a:lnTo>
                      <a:pt x="541" y="811"/>
                    </a:lnTo>
                    <a:lnTo>
                      <a:pt x="540" y="815"/>
                    </a:lnTo>
                    <a:lnTo>
                      <a:pt x="536" y="818"/>
                    </a:lnTo>
                    <a:lnTo>
                      <a:pt x="534" y="818"/>
                    </a:lnTo>
                    <a:lnTo>
                      <a:pt x="530" y="812"/>
                    </a:lnTo>
                    <a:lnTo>
                      <a:pt x="526" y="815"/>
                    </a:lnTo>
                    <a:lnTo>
                      <a:pt x="522" y="819"/>
                    </a:lnTo>
                    <a:lnTo>
                      <a:pt x="519" y="818"/>
                    </a:lnTo>
                    <a:lnTo>
                      <a:pt x="518" y="815"/>
                    </a:lnTo>
                    <a:lnTo>
                      <a:pt x="519" y="811"/>
                    </a:lnTo>
                    <a:lnTo>
                      <a:pt x="518" y="807"/>
                    </a:lnTo>
                    <a:lnTo>
                      <a:pt x="519" y="800"/>
                    </a:lnTo>
                    <a:lnTo>
                      <a:pt x="518" y="796"/>
                    </a:lnTo>
                    <a:lnTo>
                      <a:pt x="522" y="789"/>
                    </a:lnTo>
                    <a:lnTo>
                      <a:pt x="522" y="788"/>
                    </a:lnTo>
                    <a:lnTo>
                      <a:pt x="519" y="788"/>
                    </a:lnTo>
                    <a:lnTo>
                      <a:pt x="510" y="797"/>
                    </a:lnTo>
                    <a:lnTo>
                      <a:pt x="502" y="808"/>
                    </a:lnTo>
                    <a:lnTo>
                      <a:pt x="498" y="804"/>
                    </a:lnTo>
                    <a:lnTo>
                      <a:pt x="499" y="800"/>
                    </a:lnTo>
                    <a:lnTo>
                      <a:pt x="504" y="778"/>
                    </a:lnTo>
                    <a:lnTo>
                      <a:pt x="507" y="777"/>
                    </a:lnTo>
                    <a:lnTo>
                      <a:pt x="507" y="773"/>
                    </a:lnTo>
                    <a:lnTo>
                      <a:pt x="507" y="769"/>
                    </a:lnTo>
                    <a:lnTo>
                      <a:pt x="508" y="762"/>
                    </a:lnTo>
                    <a:lnTo>
                      <a:pt x="507" y="758"/>
                    </a:lnTo>
                    <a:lnTo>
                      <a:pt x="507" y="754"/>
                    </a:lnTo>
                    <a:lnTo>
                      <a:pt x="503" y="747"/>
                    </a:lnTo>
                    <a:lnTo>
                      <a:pt x="498" y="744"/>
                    </a:lnTo>
                    <a:lnTo>
                      <a:pt x="492" y="755"/>
                    </a:lnTo>
                    <a:lnTo>
                      <a:pt x="488" y="766"/>
                    </a:lnTo>
                    <a:lnTo>
                      <a:pt x="489" y="769"/>
                    </a:lnTo>
                    <a:lnTo>
                      <a:pt x="488" y="770"/>
                    </a:lnTo>
                    <a:lnTo>
                      <a:pt x="483" y="773"/>
                    </a:lnTo>
                    <a:lnTo>
                      <a:pt x="479" y="773"/>
                    </a:lnTo>
                    <a:lnTo>
                      <a:pt x="473" y="773"/>
                    </a:lnTo>
                    <a:lnTo>
                      <a:pt x="468" y="778"/>
                    </a:lnTo>
                    <a:lnTo>
                      <a:pt x="465" y="782"/>
                    </a:lnTo>
                    <a:lnTo>
                      <a:pt x="466" y="785"/>
                    </a:lnTo>
                    <a:lnTo>
                      <a:pt x="465" y="789"/>
                    </a:lnTo>
                    <a:lnTo>
                      <a:pt x="457" y="800"/>
                    </a:lnTo>
                    <a:lnTo>
                      <a:pt x="454" y="800"/>
                    </a:lnTo>
                    <a:lnTo>
                      <a:pt x="451" y="803"/>
                    </a:lnTo>
                    <a:lnTo>
                      <a:pt x="447" y="800"/>
                    </a:lnTo>
                    <a:lnTo>
                      <a:pt x="446" y="803"/>
                    </a:lnTo>
                    <a:lnTo>
                      <a:pt x="439" y="804"/>
                    </a:lnTo>
                    <a:lnTo>
                      <a:pt x="434" y="803"/>
                    </a:lnTo>
                    <a:lnTo>
                      <a:pt x="431" y="800"/>
                    </a:lnTo>
                    <a:lnTo>
                      <a:pt x="431" y="797"/>
                    </a:lnTo>
                    <a:lnTo>
                      <a:pt x="433" y="796"/>
                    </a:lnTo>
                    <a:lnTo>
                      <a:pt x="438" y="789"/>
                    </a:lnTo>
                    <a:lnTo>
                      <a:pt x="441" y="789"/>
                    </a:lnTo>
                    <a:lnTo>
                      <a:pt x="450" y="788"/>
                    </a:lnTo>
                    <a:lnTo>
                      <a:pt x="457" y="778"/>
                    </a:lnTo>
                    <a:lnTo>
                      <a:pt x="458" y="773"/>
                    </a:lnTo>
                    <a:lnTo>
                      <a:pt x="461" y="769"/>
                    </a:lnTo>
                    <a:lnTo>
                      <a:pt x="469" y="766"/>
                    </a:lnTo>
                    <a:lnTo>
                      <a:pt x="472" y="763"/>
                    </a:lnTo>
                    <a:lnTo>
                      <a:pt x="475" y="758"/>
                    </a:lnTo>
                    <a:lnTo>
                      <a:pt x="473" y="758"/>
                    </a:lnTo>
                    <a:lnTo>
                      <a:pt x="470" y="759"/>
                    </a:lnTo>
                    <a:lnTo>
                      <a:pt x="466" y="759"/>
                    </a:lnTo>
                    <a:lnTo>
                      <a:pt x="465" y="762"/>
                    </a:lnTo>
                    <a:lnTo>
                      <a:pt x="464" y="762"/>
                    </a:lnTo>
                    <a:lnTo>
                      <a:pt x="464" y="759"/>
                    </a:lnTo>
                    <a:lnTo>
                      <a:pt x="456" y="758"/>
                    </a:lnTo>
                    <a:lnTo>
                      <a:pt x="454" y="754"/>
                    </a:lnTo>
                    <a:lnTo>
                      <a:pt x="451" y="754"/>
                    </a:lnTo>
                    <a:lnTo>
                      <a:pt x="451" y="755"/>
                    </a:lnTo>
                    <a:lnTo>
                      <a:pt x="453" y="759"/>
                    </a:lnTo>
                    <a:lnTo>
                      <a:pt x="451" y="766"/>
                    </a:lnTo>
                    <a:lnTo>
                      <a:pt x="446" y="770"/>
                    </a:lnTo>
                    <a:lnTo>
                      <a:pt x="445" y="769"/>
                    </a:lnTo>
                    <a:lnTo>
                      <a:pt x="442" y="766"/>
                    </a:lnTo>
                    <a:lnTo>
                      <a:pt x="441" y="769"/>
                    </a:lnTo>
                    <a:lnTo>
                      <a:pt x="438" y="769"/>
                    </a:lnTo>
                    <a:lnTo>
                      <a:pt x="435" y="769"/>
                    </a:lnTo>
                    <a:lnTo>
                      <a:pt x="437" y="766"/>
                    </a:lnTo>
                    <a:lnTo>
                      <a:pt x="438" y="763"/>
                    </a:lnTo>
                    <a:lnTo>
                      <a:pt x="437" y="762"/>
                    </a:lnTo>
                    <a:lnTo>
                      <a:pt x="427" y="769"/>
                    </a:lnTo>
                    <a:lnTo>
                      <a:pt x="424" y="766"/>
                    </a:lnTo>
                    <a:lnTo>
                      <a:pt x="426" y="763"/>
                    </a:lnTo>
                    <a:lnTo>
                      <a:pt x="430" y="763"/>
                    </a:lnTo>
                    <a:lnTo>
                      <a:pt x="437" y="759"/>
                    </a:lnTo>
                    <a:lnTo>
                      <a:pt x="435" y="758"/>
                    </a:lnTo>
                    <a:lnTo>
                      <a:pt x="435" y="755"/>
                    </a:lnTo>
                    <a:lnTo>
                      <a:pt x="437" y="754"/>
                    </a:lnTo>
                    <a:lnTo>
                      <a:pt x="438" y="749"/>
                    </a:lnTo>
                    <a:lnTo>
                      <a:pt x="437" y="747"/>
                    </a:lnTo>
                    <a:lnTo>
                      <a:pt x="428" y="754"/>
                    </a:lnTo>
                    <a:lnTo>
                      <a:pt x="427" y="754"/>
                    </a:lnTo>
                    <a:lnTo>
                      <a:pt x="427" y="751"/>
                    </a:lnTo>
                    <a:lnTo>
                      <a:pt x="426" y="749"/>
                    </a:lnTo>
                    <a:lnTo>
                      <a:pt x="424" y="758"/>
                    </a:lnTo>
                    <a:lnTo>
                      <a:pt x="423" y="758"/>
                    </a:lnTo>
                    <a:lnTo>
                      <a:pt x="419" y="758"/>
                    </a:lnTo>
                    <a:lnTo>
                      <a:pt x="418" y="759"/>
                    </a:lnTo>
                    <a:lnTo>
                      <a:pt x="408" y="759"/>
                    </a:lnTo>
                    <a:lnTo>
                      <a:pt x="401" y="763"/>
                    </a:lnTo>
                    <a:lnTo>
                      <a:pt x="396" y="762"/>
                    </a:lnTo>
                    <a:lnTo>
                      <a:pt x="389" y="762"/>
                    </a:lnTo>
                    <a:lnTo>
                      <a:pt x="388" y="759"/>
                    </a:lnTo>
                    <a:lnTo>
                      <a:pt x="384" y="762"/>
                    </a:lnTo>
                    <a:lnTo>
                      <a:pt x="382" y="759"/>
                    </a:lnTo>
                    <a:lnTo>
                      <a:pt x="369" y="758"/>
                    </a:lnTo>
                    <a:lnTo>
                      <a:pt x="365" y="758"/>
                    </a:lnTo>
                    <a:lnTo>
                      <a:pt x="363" y="758"/>
                    </a:lnTo>
                    <a:lnTo>
                      <a:pt x="343" y="755"/>
                    </a:lnTo>
                    <a:lnTo>
                      <a:pt x="338" y="758"/>
                    </a:lnTo>
                    <a:lnTo>
                      <a:pt x="332" y="758"/>
                    </a:lnTo>
                    <a:lnTo>
                      <a:pt x="328" y="759"/>
                    </a:lnTo>
                    <a:lnTo>
                      <a:pt x="313" y="762"/>
                    </a:lnTo>
                    <a:lnTo>
                      <a:pt x="309" y="758"/>
                    </a:lnTo>
                    <a:lnTo>
                      <a:pt x="309" y="755"/>
                    </a:lnTo>
                    <a:lnTo>
                      <a:pt x="308" y="747"/>
                    </a:lnTo>
                    <a:lnTo>
                      <a:pt x="306" y="747"/>
                    </a:lnTo>
                    <a:lnTo>
                      <a:pt x="305" y="743"/>
                    </a:lnTo>
                    <a:lnTo>
                      <a:pt x="332" y="713"/>
                    </a:lnTo>
                    <a:lnTo>
                      <a:pt x="340" y="709"/>
                    </a:lnTo>
                    <a:lnTo>
                      <a:pt x="340" y="707"/>
                    </a:lnTo>
                    <a:lnTo>
                      <a:pt x="338" y="707"/>
                    </a:lnTo>
                    <a:lnTo>
                      <a:pt x="334" y="702"/>
                    </a:lnTo>
                    <a:lnTo>
                      <a:pt x="330" y="704"/>
                    </a:lnTo>
                    <a:lnTo>
                      <a:pt x="319" y="707"/>
                    </a:lnTo>
                    <a:lnTo>
                      <a:pt x="312" y="709"/>
                    </a:lnTo>
                    <a:lnTo>
                      <a:pt x="312" y="704"/>
                    </a:lnTo>
                    <a:lnTo>
                      <a:pt x="325" y="694"/>
                    </a:lnTo>
                    <a:lnTo>
                      <a:pt x="323" y="698"/>
                    </a:lnTo>
                    <a:lnTo>
                      <a:pt x="325" y="702"/>
                    </a:lnTo>
                    <a:lnTo>
                      <a:pt x="325" y="700"/>
                    </a:lnTo>
                    <a:lnTo>
                      <a:pt x="327" y="702"/>
                    </a:lnTo>
                    <a:lnTo>
                      <a:pt x="332" y="702"/>
                    </a:lnTo>
                    <a:lnTo>
                      <a:pt x="335" y="688"/>
                    </a:lnTo>
                    <a:lnTo>
                      <a:pt x="340" y="681"/>
                    </a:lnTo>
                    <a:lnTo>
                      <a:pt x="339" y="679"/>
                    </a:lnTo>
                    <a:lnTo>
                      <a:pt x="343" y="669"/>
                    </a:lnTo>
                    <a:lnTo>
                      <a:pt x="344" y="669"/>
                    </a:lnTo>
                    <a:lnTo>
                      <a:pt x="343" y="673"/>
                    </a:lnTo>
                    <a:lnTo>
                      <a:pt x="346" y="673"/>
                    </a:lnTo>
                    <a:lnTo>
                      <a:pt x="350" y="673"/>
                    </a:lnTo>
                    <a:lnTo>
                      <a:pt x="354" y="677"/>
                    </a:lnTo>
                    <a:lnTo>
                      <a:pt x="353" y="673"/>
                    </a:lnTo>
                    <a:lnTo>
                      <a:pt x="354" y="669"/>
                    </a:lnTo>
                    <a:lnTo>
                      <a:pt x="355" y="670"/>
                    </a:lnTo>
                    <a:lnTo>
                      <a:pt x="357" y="670"/>
                    </a:lnTo>
                    <a:lnTo>
                      <a:pt x="354" y="666"/>
                    </a:lnTo>
                    <a:lnTo>
                      <a:pt x="355" y="666"/>
                    </a:lnTo>
                    <a:lnTo>
                      <a:pt x="357" y="666"/>
                    </a:lnTo>
                    <a:lnTo>
                      <a:pt x="350" y="664"/>
                    </a:lnTo>
                    <a:lnTo>
                      <a:pt x="348" y="660"/>
                    </a:lnTo>
                    <a:lnTo>
                      <a:pt x="348" y="655"/>
                    </a:lnTo>
                    <a:lnTo>
                      <a:pt x="350" y="654"/>
                    </a:lnTo>
                    <a:lnTo>
                      <a:pt x="354" y="647"/>
                    </a:lnTo>
                    <a:lnTo>
                      <a:pt x="357" y="646"/>
                    </a:lnTo>
                    <a:lnTo>
                      <a:pt x="361" y="646"/>
                    </a:lnTo>
                    <a:lnTo>
                      <a:pt x="361" y="647"/>
                    </a:lnTo>
                    <a:lnTo>
                      <a:pt x="363" y="647"/>
                    </a:lnTo>
                    <a:lnTo>
                      <a:pt x="361" y="646"/>
                    </a:lnTo>
                    <a:lnTo>
                      <a:pt x="358" y="639"/>
                    </a:lnTo>
                    <a:lnTo>
                      <a:pt x="365" y="625"/>
                    </a:lnTo>
                    <a:lnTo>
                      <a:pt x="363" y="624"/>
                    </a:lnTo>
                    <a:lnTo>
                      <a:pt x="366" y="620"/>
                    </a:lnTo>
                    <a:lnTo>
                      <a:pt x="378" y="587"/>
                    </a:lnTo>
                    <a:lnTo>
                      <a:pt x="381" y="582"/>
                    </a:lnTo>
                    <a:lnTo>
                      <a:pt x="384" y="579"/>
                    </a:lnTo>
                    <a:lnTo>
                      <a:pt x="381" y="575"/>
                    </a:lnTo>
                    <a:lnTo>
                      <a:pt x="393" y="568"/>
                    </a:lnTo>
                    <a:lnTo>
                      <a:pt x="396" y="561"/>
                    </a:lnTo>
                    <a:lnTo>
                      <a:pt x="393" y="560"/>
                    </a:lnTo>
                    <a:lnTo>
                      <a:pt x="392" y="556"/>
                    </a:lnTo>
                    <a:lnTo>
                      <a:pt x="396" y="557"/>
                    </a:lnTo>
                    <a:lnTo>
                      <a:pt x="396" y="556"/>
                    </a:lnTo>
                    <a:lnTo>
                      <a:pt x="401" y="549"/>
                    </a:lnTo>
                    <a:lnTo>
                      <a:pt x="403" y="545"/>
                    </a:lnTo>
                    <a:lnTo>
                      <a:pt x="405" y="538"/>
                    </a:lnTo>
                    <a:lnTo>
                      <a:pt x="408" y="537"/>
                    </a:lnTo>
                    <a:lnTo>
                      <a:pt x="409" y="534"/>
                    </a:lnTo>
                    <a:lnTo>
                      <a:pt x="433" y="522"/>
                    </a:lnTo>
                    <a:lnTo>
                      <a:pt x="437" y="522"/>
                    </a:lnTo>
                    <a:lnTo>
                      <a:pt x="435" y="528"/>
                    </a:lnTo>
                    <a:lnTo>
                      <a:pt x="441" y="530"/>
                    </a:lnTo>
                    <a:lnTo>
                      <a:pt x="442" y="528"/>
                    </a:lnTo>
                    <a:lnTo>
                      <a:pt x="439" y="524"/>
                    </a:lnTo>
                    <a:lnTo>
                      <a:pt x="442" y="524"/>
                    </a:lnTo>
                    <a:lnTo>
                      <a:pt x="446" y="524"/>
                    </a:lnTo>
                    <a:lnTo>
                      <a:pt x="447" y="522"/>
                    </a:lnTo>
                    <a:lnTo>
                      <a:pt x="451" y="524"/>
                    </a:lnTo>
                    <a:lnTo>
                      <a:pt x="450" y="537"/>
                    </a:lnTo>
                    <a:lnTo>
                      <a:pt x="447" y="537"/>
                    </a:lnTo>
                    <a:lnTo>
                      <a:pt x="445" y="541"/>
                    </a:lnTo>
                    <a:lnTo>
                      <a:pt x="443" y="541"/>
                    </a:lnTo>
                    <a:lnTo>
                      <a:pt x="428" y="537"/>
                    </a:lnTo>
                    <a:lnTo>
                      <a:pt x="427" y="538"/>
                    </a:lnTo>
                    <a:lnTo>
                      <a:pt x="428" y="541"/>
                    </a:lnTo>
                    <a:lnTo>
                      <a:pt x="428" y="545"/>
                    </a:lnTo>
                    <a:lnTo>
                      <a:pt x="430" y="545"/>
                    </a:lnTo>
                    <a:lnTo>
                      <a:pt x="434" y="545"/>
                    </a:lnTo>
                    <a:lnTo>
                      <a:pt x="435" y="545"/>
                    </a:lnTo>
                    <a:lnTo>
                      <a:pt x="438" y="545"/>
                    </a:lnTo>
                    <a:lnTo>
                      <a:pt x="441" y="547"/>
                    </a:lnTo>
                    <a:lnTo>
                      <a:pt x="441" y="549"/>
                    </a:lnTo>
                    <a:lnTo>
                      <a:pt x="435" y="564"/>
                    </a:lnTo>
                    <a:lnTo>
                      <a:pt x="428" y="572"/>
                    </a:lnTo>
                    <a:lnTo>
                      <a:pt x="427" y="572"/>
                    </a:lnTo>
                    <a:lnTo>
                      <a:pt x="424" y="575"/>
                    </a:lnTo>
                    <a:lnTo>
                      <a:pt x="427" y="576"/>
                    </a:lnTo>
                    <a:lnTo>
                      <a:pt x="426" y="579"/>
                    </a:lnTo>
                    <a:lnTo>
                      <a:pt x="420" y="587"/>
                    </a:lnTo>
                    <a:lnTo>
                      <a:pt x="416" y="597"/>
                    </a:lnTo>
                    <a:lnTo>
                      <a:pt x="408" y="610"/>
                    </a:lnTo>
                    <a:lnTo>
                      <a:pt x="403" y="620"/>
                    </a:lnTo>
                    <a:lnTo>
                      <a:pt x="403" y="621"/>
                    </a:lnTo>
                    <a:lnTo>
                      <a:pt x="403" y="625"/>
                    </a:lnTo>
                    <a:lnTo>
                      <a:pt x="399" y="631"/>
                    </a:lnTo>
                    <a:lnTo>
                      <a:pt x="399" y="632"/>
                    </a:lnTo>
                    <a:lnTo>
                      <a:pt x="401" y="632"/>
                    </a:lnTo>
                    <a:lnTo>
                      <a:pt x="400" y="640"/>
                    </a:lnTo>
                    <a:lnTo>
                      <a:pt x="403" y="640"/>
                    </a:lnTo>
                    <a:lnTo>
                      <a:pt x="414" y="624"/>
                    </a:lnTo>
                    <a:lnTo>
                      <a:pt x="416" y="624"/>
                    </a:lnTo>
                    <a:lnTo>
                      <a:pt x="418" y="620"/>
                    </a:lnTo>
                    <a:lnTo>
                      <a:pt x="424" y="609"/>
                    </a:lnTo>
                    <a:lnTo>
                      <a:pt x="426" y="609"/>
                    </a:lnTo>
                    <a:lnTo>
                      <a:pt x="427" y="610"/>
                    </a:lnTo>
                    <a:lnTo>
                      <a:pt x="426" y="617"/>
                    </a:lnTo>
                    <a:lnTo>
                      <a:pt x="431" y="617"/>
                    </a:lnTo>
                    <a:lnTo>
                      <a:pt x="434" y="616"/>
                    </a:lnTo>
                    <a:lnTo>
                      <a:pt x="437" y="620"/>
                    </a:lnTo>
                    <a:lnTo>
                      <a:pt x="441" y="621"/>
                    </a:lnTo>
                    <a:lnTo>
                      <a:pt x="442" y="620"/>
                    </a:lnTo>
                    <a:lnTo>
                      <a:pt x="447" y="617"/>
                    </a:lnTo>
                    <a:lnTo>
                      <a:pt x="450" y="620"/>
                    </a:lnTo>
                    <a:lnTo>
                      <a:pt x="450" y="621"/>
                    </a:lnTo>
                    <a:lnTo>
                      <a:pt x="435" y="631"/>
                    </a:lnTo>
                    <a:lnTo>
                      <a:pt x="428" y="636"/>
                    </a:lnTo>
                    <a:lnTo>
                      <a:pt x="430" y="636"/>
                    </a:lnTo>
                    <a:lnTo>
                      <a:pt x="433" y="636"/>
                    </a:lnTo>
                    <a:lnTo>
                      <a:pt x="435" y="639"/>
                    </a:lnTo>
                    <a:lnTo>
                      <a:pt x="435" y="640"/>
                    </a:lnTo>
                    <a:lnTo>
                      <a:pt x="437" y="640"/>
                    </a:lnTo>
                    <a:lnTo>
                      <a:pt x="437" y="643"/>
                    </a:lnTo>
                    <a:lnTo>
                      <a:pt x="430" y="647"/>
                    </a:lnTo>
                    <a:lnTo>
                      <a:pt x="426" y="651"/>
                    </a:lnTo>
                    <a:lnTo>
                      <a:pt x="427" y="651"/>
                    </a:lnTo>
                    <a:lnTo>
                      <a:pt x="430" y="650"/>
                    </a:lnTo>
                    <a:lnTo>
                      <a:pt x="438" y="643"/>
                    </a:lnTo>
                    <a:lnTo>
                      <a:pt x="439" y="646"/>
                    </a:lnTo>
                    <a:lnTo>
                      <a:pt x="439" y="647"/>
                    </a:lnTo>
                    <a:lnTo>
                      <a:pt x="443" y="654"/>
                    </a:lnTo>
                    <a:lnTo>
                      <a:pt x="445" y="650"/>
                    </a:lnTo>
                    <a:lnTo>
                      <a:pt x="446" y="650"/>
                    </a:lnTo>
                    <a:lnTo>
                      <a:pt x="447" y="650"/>
                    </a:lnTo>
                    <a:lnTo>
                      <a:pt x="451" y="647"/>
                    </a:lnTo>
                    <a:lnTo>
                      <a:pt x="454" y="647"/>
                    </a:lnTo>
                    <a:lnTo>
                      <a:pt x="454" y="651"/>
                    </a:lnTo>
                    <a:lnTo>
                      <a:pt x="451" y="654"/>
                    </a:lnTo>
                    <a:lnTo>
                      <a:pt x="454" y="655"/>
                    </a:lnTo>
                    <a:lnTo>
                      <a:pt x="458" y="655"/>
                    </a:lnTo>
                    <a:lnTo>
                      <a:pt x="456" y="647"/>
                    </a:lnTo>
                    <a:lnTo>
                      <a:pt x="456" y="646"/>
                    </a:lnTo>
                    <a:lnTo>
                      <a:pt x="460" y="646"/>
                    </a:lnTo>
                    <a:lnTo>
                      <a:pt x="462" y="647"/>
                    </a:lnTo>
                    <a:lnTo>
                      <a:pt x="461" y="650"/>
                    </a:lnTo>
                    <a:lnTo>
                      <a:pt x="458" y="662"/>
                    </a:lnTo>
                    <a:close/>
                    <a:moveTo>
                      <a:pt x="128" y="337"/>
                    </a:moveTo>
                    <a:lnTo>
                      <a:pt x="130" y="339"/>
                    </a:lnTo>
                    <a:lnTo>
                      <a:pt x="133" y="341"/>
                    </a:lnTo>
                    <a:lnTo>
                      <a:pt x="138" y="343"/>
                    </a:lnTo>
                    <a:lnTo>
                      <a:pt x="140" y="343"/>
                    </a:lnTo>
                    <a:lnTo>
                      <a:pt x="144" y="343"/>
                    </a:lnTo>
                    <a:lnTo>
                      <a:pt x="147" y="343"/>
                    </a:lnTo>
                    <a:lnTo>
                      <a:pt x="147" y="341"/>
                    </a:lnTo>
                    <a:lnTo>
                      <a:pt x="141" y="332"/>
                    </a:lnTo>
                    <a:lnTo>
                      <a:pt x="143" y="331"/>
                    </a:lnTo>
                    <a:lnTo>
                      <a:pt x="141" y="328"/>
                    </a:lnTo>
                    <a:lnTo>
                      <a:pt x="144" y="324"/>
                    </a:lnTo>
                    <a:lnTo>
                      <a:pt x="148" y="326"/>
                    </a:lnTo>
                    <a:lnTo>
                      <a:pt x="151" y="326"/>
                    </a:lnTo>
                    <a:lnTo>
                      <a:pt x="152" y="313"/>
                    </a:lnTo>
                    <a:lnTo>
                      <a:pt x="159" y="309"/>
                    </a:lnTo>
                    <a:lnTo>
                      <a:pt x="159" y="307"/>
                    </a:lnTo>
                    <a:lnTo>
                      <a:pt x="153" y="307"/>
                    </a:lnTo>
                    <a:lnTo>
                      <a:pt x="149" y="305"/>
                    </a:lnTo>
                    <a:lnTo>
                      <a:pt x="151" y="303"/>
                    </a:lnTo>
                    <a:lnTo>
                      <a:pt x="153" y="299"/>
                    </a:lnTo>
                    <a:lnTo>
                      <a:pt x="160" y="301"/>
                    </a:lnTo>
                    <a:lnTo>
                      <a:pt x="161" y="296"/>
                    </a:lnTo>
                    <a:lnTo>
                      <a:pt x="160" y="296"/>
                    </a:lnTo>
                    <a:lnTo>
                      <a:pt x="153" y="296"/>
                    </a:lnTo>
                    <a:lnTo>
                      <a:pt x="147" y="292"/>
                    </a:lnTo>
                    <a:lnTo>
                      <a:pt x="147" y="290"/>
                    </a:lnTo>
                    <a:lnTo>
                      <a:pt x="151" y="290"/>
                    </a:lnTo>
                    <a:lnTo>
                      <a:pt x="151" y="288"/>
                    </a:lnTo>
                    <a:lnTo>
                      <a:pt x="151" y="281"/>
                    </a:lnTo>
                    <a:lnTo>
                      <a:pt x="148" y="280"/>
                    </a:lnTo>
                    <a:lnTo>
                      <a:pt x="151" y="273"/>
                    </a:lnTo>
                    <a:lnTo>
                      <a:pt x="144" y="266"/>
                    </a:lnTo>
                    <a:lnTo>
                      <a:pt x="145" y="266"/>
                    </a:lnTo>
                    <a:lnTo>
                      <a:pt x="145" y="265"/>
                    </a:lnTo>
                    <a:lnTo>
                      <a:pt x="152" y="262"/>
                    </a:lnTo>
                    <a:lnTo>
                      <a:pt x="152" y="261"/>
                    </a:lnTo>
                    <a:lnTo>
                      <a:pt x="151" y="261"/>
                    </a:lnTo>
                    <a:lnTo>
                      <a:pt x="148" y="257"/>
                    </a:lnTo>
                    <a:lnTo>
                      <a:pt x="145" y="261"/>
                    </a:lnTo>
                    <a:lnTo>
                      <a:pt x="141" y="254"/>
                    </a:lnTo>
                    <a:lnTo>
                      <a:pt x="138" y="257"/>
                    </a:lnTo>
                    <a:lnTo>
                      <a:pt x="137" y="251"/>
                    </a:lnTo>
                    <a:lnTo>
                      <a:pt x="140" y="246"/>
                    </a:lnTo>
                    <a:lnTo>
                      <a:pt x="138" y="246"/>
                    </a:lnTo>
                    <a:lnTo>
                      <a:pt x="134" y="246"/>
                    </a:lnTo>
                    <a:lnTo>
                      <a:pt x="134" y="243"/>
                    </a:lnTo>
                    <a:lnTo>
                      <a:pt x="133" y="238"/>
                    </a:lnTo>
                    <a:lnTo>
                      <a:pt x="134" y="238"/>
                    </a:lnTo>
                    <a:lnTo>
                      <a:pt x="137" y="238"/>
                    </a:lnTo>
                    <a:lnTo>
                      <a:pt x="141" y="238"/>
                    </a:lnTo>
                    <a:lnTo>
                      <a:pt x="143" y="235"/>
                    </a:lnTo>
                    <a:lnTo>
                      <a:pt x="138" y="228"/>
                    </a:lnTo>
                    <a:lnTo>
                      <a:pt x="134" y="223"/>
                    </a:lnTo>
                    <a:lnTo>
                      <a:pt x="134" y="217"/>
                    </a:lnTo>
                    <a:lnTo>
                      <a:pt x="137" y="216"/>
                    </a:lnTo>
                    <a:lnTo>
                      <a:pt x="138" y="209"/>
                    </a:lnTo>
                    <a:lnTo>
                      <a:pt x="141" y="209"/>
                    </a:lnTo>
                    <a:lnTo>
                      <a:pt x="144" y="209"/>
                    </a:lnTo>
                    <a:lnTo>
                      <a:pt x="141" y="208"/>
                    </a:lnTo>
                    <a:lnTo>
                      <a:pt x="144" y="201"/>
                    </a:lnTo>
                    <a:lnTo>
                      <a:pt x="144" y="197"/>
                    </a:lnTo>
                    <a:lnTo>
                      <a:pt x="145" y="194"/>
                    </a:lnTo>
                    <a:lnTo>
                      <a:pt x="148" y="187"/>
                    </a:lnTo>
                    <a:lnTo>
                      <a:pt x="144" y="187"/>
                    </a:lnTo>
                    <a:lnTo>
                      <a:pt x="144" y="183"/>
                    </a:lnTo>
                    <a:lnTo>
                      <a:pt x="148" y="179"/>
                    </a:lnTo>
                    <a:lnTo>
                      <a:pt x="149" y="175"/>
                    </a:lnTo>
                    <a:lnTo>
                      <a:pt x="148" y="173"/>
                    </a:lnTo>
                    <a:lnTo>
                      <a:pt x="148" y="168"/>
                    </a:lnTo>
                    <a:lnTo>
                      <a:pt x="152" y="163"/>
                    </a:lnTo>
                    <a:lnTo>
                      <a:pt x="152" y="160"/>
                    </a:lnTo>
                    <a:lnTo>
                      <a:pt x="148" y="160"/>
                    </a:lnTo>
                    <a:lnTo>
                      <a:pt x="144" y="160"/>
                    </a:lnTo>
                    <a:lnTo>
                      <a:pt x="143" y="156"/>
                    </a:lnTo>
                    <a:lnTo>
                      <a:pt x="137" y="154"/>
                    </a:lnTo>
                    <a:lnTo>
                      <a:pt x="136" y="156"/>
                    </a:lnTo>
                    <a:lnTo>
                      <a:pt x="122" y="139"/>
                    </a:lnTo>
                    <a:lnTo>
                      <a:pt x="122" y="135"/>
                    </a:lnTo>
                    <a:lnTo>
                      <a:pt x="124" y="131"/>
                    </a:lnTo>
                    <a:lnTo>
                      <a:pt x="130" y="129"/>
                    </a:lnTo>
                    <a:lnTo>
                      <a:pt x="132" y="120"/>
                    </a:lnTo>
                    <a:lnTo>
                      <a:pt x="137" y="120"/>
                    </a:lnTo>
                    <a:lnTo>
                      <a:pt x="137" y="116"/>
                    </a:lnTo>
                    <a:lnTo>
                      <a:pt x="141" y="116"/>
                    </a:lnTo>
                    <a:lnTo>
                      <a:pt x="144" y="116"/>
                    </a:lnTo>
                    <a:lnTo>
                      <a:pt x="144" y="109"/>
                    </a:lnTo>
                    <a:lnTo>
                      <a:pt x="141" y="109"/>
                    </a:lnTo>
                    <a:lnTo>
                      <a:pt x="137" y="109"/>
                    </a:lnTo>
                    <a:lnTo>
                      <a:pt x="133" y="108"/>
                    </a:lnTo>
                    <a:lnTo>
                      <a:pt x="137" y="101"/>
                    </a:lnTo>
                    <a:lnTo>
                      <a:pt x="141" y="101"/>
                    </a:lnTo>
                    <a:lnTo>
                      <a:pt x="144" y="99"/>
                    </a:lnTo>
                    <a:lnTo>
                      <a:pt x="152" y="99"/>
                    </a:lnTo>
                    <a:lnTo>
                      <a:pt x="156" y="97"/>
                    </a:lnTo>
                    <a:lnTo>
                      <a:pt x="157" y="94"/>
                    </a:lnTo>
                    <a:lnTo>
                      <a:pt x="152" y="90"/>
                    </a:lnTo>
                    <a:lnTo>
                      <a:pt x="147" y="90"/>
                    </a:lnTo>
                    <a:lnTo>
                      <a:pt x="144" y="93"/>
                    </a:lnTo>
                    <a:lnTo>
                      <a:pt x="140" y="93"/>
                    </a:lnTo>
                    <a:lnTo>
                      <a:pt x="133" y="97"/>
                    </a:lnTo>
                    <a:lnTo>
                      <a:pt x="130" y="94"/>
                    </a:lnTo>
                    <a:lnTo>
                      <a:pt x="128" y="90"/>
                    </a:lnTo>
                    <a:lnTo>
                      <a:pt x="118" y="89"/>
                    </a:lnTo>
                    <a:lnTo>
                      <a:pt x="115" y="89"/>
                    </a:lnTo>
                    <a:lnTo>
                      <a:pt x="107" y="86"/>
                    </a:lnTo>
                    <a:lnTo>
                      <a:pt x="106" y="82"/>
                    </a:lnTo>
                    <a:lnTo>
                      <a:pt x="107" y="79"/>
                    </a:lnTo>
                    <a:lnTo>
                      <a:pt x="110" y="78"/>
                    </a:lnTo>
                    <a:lnTo>
                      <a:pt x="122" y="82"/>
                    </a:lnTo>
                    <a:lnTo>
                      <a:pt x="125" y="82"/>
                    </a:lnTo>
                    <a:lnTo>
                      <a:pt x="128" y="82"/>
                    </a:lnTo>
                    <a:lnTo>
                      <a:pt x="122" y="78"/>
                    </a:lnTo>
                    <a:lnTo>
                      <a:pt x="119" y="75"/>
                    </a:lnTo>
                    <a:lnTo>
                      <a:pt x="119" y="60"/>
                    </a:lnTo>
                    <a:lnTo>
                      <a:pt x="122" y="56"/>
                    </a:lnTo>
                    <a:lnTo>
                      <a:pt x="124" y="51"/>
                    </a:lnTo>
                    <a:lnTo>
                      <a:pt x="122" y="51"/>
                    </a:lnTo>
                    <a:lnTo>
                      <a:pt x="118" y="55"/>
                    </a:lnTo>
                    <a:lnTo>
                      <a:pt x="114" y="55"/>
                    </a:lnTo>
                    <a:lnTo>
                      <a:pt x="110" y="55"/>
                    </a:lnTo>
                    <a:lnTo>
                      <a:pt x="105" y="48"/>
                    </a:lnTo>
                    <a:lnTo>
                      <a:pt x="105" y="45"/>
                    </a:lnTo>
                    <a:lnTo>
                      <a:pt x="106" y="44"/>
                    </a:lnTo>
                    <a:lnTo>
                      <a:pt x="107" y="41"/>
                    </a:lnTo>
                    <a:lnTo>
                      <a:pt x="110" y="30"/>
                    </a:lnTo>
                    <a:lnTo>
                      <a:pt x="113" y="29"/>
                    </a:lnTo>
                    <a:lnTo>
                      <a:pt x="107" y="22"/>
                    </a:lnTo>
                    <a:lnTo>
                      <a:pt x="110" y="18"/>
                    </a:lnTo>
                    <a:lnTo>
                      <a:pt x="113" y="15"/>
                    </a:lnTo>
                    <a:lnTo>
                      <a:pt x="114" y="15"/>
                    </a:lnTo>
                    <a:lnTo>
                      <a:pt x="115" y="11"/>
                    </a:lnTo>
                    <a:lnTo>
                      <a:pt x="111" y="11"/>
                    </a:lnTo>
                    <a:lnTo>
                      <a:pt x="107" y="7"/>
                    </a:lnTo>
                    <a:lnTo>
                      <a:pt x="107" y="6"/>
                    </a:lnTo>
                    <a:lnTo>
                      <a:pt x="117" y="3"/>
                    </a:lnTo>
                    <a:lnTo>
                      <a:pt x="119" y="0"/>
                    </a:lnTo>
                    <a:lnTo>
                      <a:pt x="121" y="3"/>
                    </a:lnTo>
                    <a:lnTo>
                      <a:pt x="121" y="6"/>
                    </a:lnTo>
                    <a:lnTo>
                      <a:pt x="122" y="7"/>
                    </a:lnTo>
                    <a:lnTo>
                      <a:pt x="121" y="7"/>
                    </a:lnTo>
                    <a:lnTo>
                      <a:pt x="122" y="11"/>
                    </a:lnTo>
                    <a:lnTo>
                      <a:pt x="121" y="15"/>
                    </a:lnTo>
                    <a:lnTo>
                      <a:pt x="122" y="18"/>
                    </a:lnTo>
                    <a:lnTo>
                      <a:pt x="124" y="21"/>
                    </a:lnTo>
                    <a:lnTo>
                      <a:pt x="129" y="21"/>
                    </a:lnTo>
                    <a:lnTo>
                      <a:pt x="132" y="22"/>
                    </a:lnTo>
                    <a:lnTo>
                      <a:pt x="130" y="26"/>
                    </a:lnTo>
                    <a:lnTo>
                      <a:pt x="132" y="30"/>
                    </a:lnTo>
                    <a:lnTo>
                      <a:pt x="134" y="33"/>
                    </a:lnTo>
                    <a:lnTo>
                      <a:pt x="138" y="37"/>
                    </a:lnTo>
                    <a:lnTo>
                      <a:pt x="138" y="41"/>
                    </a:lnTo>
                    <a:lnTo>
                      <a:pt x="140" y="45"/>
                    </a:lnTo>
                    <a:lnTo>
                      <a:pt x="145" y="51"/>
                    </a:lnTo>
                    <a:lnTo>
                      <a:pt x="144" y="59"/>
                    </a:lnTo>
                    <a:lnTo>
                      <a:pt x="155" y="63"/>
                    </a:lnTo>
                    <a:lnTo>
                      <a:pt x="155" y="65"/>
                    </a:lnTo>
                    <a:lnTo>
                      <a:pt x="157" y="67"/>
                    </a:lnTo>
                    <a:lnTo>
                      <a:pt x="160" y="71"/>
                    </a:lnTo>
                    <a:lnTo>
                      <a:pt x="160" y="74"/>
                    </a:lnTo>
                    <a:lnTo>
                      <a:pt x="157" y="78"/>
                    </a:lnTo>
                    <a:lnTo>
                      <a:pt x="164" y="78"/>
                    </a:lnTo>
                    <a:lnTo>
                      <a:pt x="167" y="82"/>
                    </a:lnTo>
                    <a:lnTo>
                      <a:pt x="167" y="84"/>
                    </a:lnTo>
                    <a:lnTo>
                      <a:pt x="171" y="89"/>
                    </a:lnTo>
                    <a:lnTo>
                      <a:pt x="176" y="93"/>
                    </a:lnTo>
                    <a:lnTo>
                      <a:pt x="178" y="99"/>
                    </a:lnTo>
                    <a:lnTo>
                      <a:pt x="180" y="101"/>
                    </a:lnTo>
                    <a:lnTo>
                      <a:pt x="176" y="108"/>
                    </a:lnTo>
                    <a:lnTo>
                      <a:pt x="172" y="109"/>
                    </a:lnTo>
                    <a:lnTo>
                      <a:pt x="171" y="112"/>
                    </a:lnTo>
                    <a:lnTo>
                      <a:pt x="172" y="114"/>
                    </a:lnTo>
                    <a:lnTo>
                      <a:pt x="174" y="116"/>
                    </a:lnTo>
                    <a:lnTo>
                      <a:pt x="180" y="114"/>
                    </a:lnTo>
                    <a:lnTo>
                      <a:pt x="186" y="114"/>
                    </a:lnTo>
                    <a:lnTo>
                      <a:pt x="189" y="114"/>
                    </a:lnTo>
                    <a:lnTo>
                      <a:pt x="186" y="126"/>
                    </a:lnTo>
                    <a:lnTo>
                      <a:pt x="187" y="126"/>
                    </a:lnTo>
                    <a:lnTo>
                      <a:pt x="187" y="131"/>
                    </a:lnTo>
                    <a:lnTo>
                      <a:pt x="182" y="133"/>
                    </a:lnTo>
                    <a:lnTo>
                      <a:pt x="183" y="135"/>
                    </a:lnTo>
                    <a:lnTo>
                      <a:pt x="193" y="133"/>
                    </a:lnTo>
                    <a:lnTo>
                      <a:pt x="195" y="135"/>
                    </a:lnTo>
                    <a:lnTo>
                      <a:pt x="198" y="139"/>
                    </a:lnTo>
                    <a:lnTo>
                      <a:pt x="198" y="144"/>
                    </a:lnTo>
                    <a:lnTo>
                      <a:pt x="199" y="145"/>
                    </a:lnTo>
                    <a:lnTo>
                      <a:pt x="202" y="145"/>
                    </a:lnTo>
                    <a:lnTo>
                      <a:pt x="206" y="145"/>
                    </a:lnTo>
                    <a:lnTo>
                      <a:pt x="209" y="148"/>
                    </a:lnTo>
                    <a:lnTo>
                      <a:pt x="216" y="150"/>
                    </a:lnTo>
                    <a:lnTo>
                      <a:pt x="212" y="159"/>
                    </a:lnTo>
                    <a:lnTo>
                      <a:pt x="216" y="163"/>
                    </a:lnTo>
                    <a:lnTo>
                      <a:pt x="214" y="164"/>
                    </a:lnTo>
                    <a:lnTo>
                      <a:pt x="212" y="167"/>
                    </a:lnTo>
                    <a:lnTo>
                      <a:pt x="199" y="173"/>
                    </a:lnTo>
                    <a:lnTo>
                      <a:pt x="198" y="175"/>
                    </a:lnTo>
                    <a:lnTo>
                      <a:pt x="199" y="175"/>
                    </a:lnTo>
                    <a:lnTo>
                      <a:pt x="205" y="175"/>
                    </a:lnTo>
                    <a:lnTo>
                      <a:pt x="208" y="175"/>
                    </a:lnTo>
                    <a:lnTo>
                      <a:pt x="213" y="178"/>
                    </a:lnTo>
                    <a:lnTo>
                      <a:pt x="216" y="179"/>
                    </a:lnTo>
                    <a:lnTo>
                      <a:pt x="216" y="182"/>
                    </a:lnTo>
                    <a:lnTo>
                      <a:pt x="213" y="187"/>
                    </a:lnTo>
                    <a:lnTo>
                      <a:pt x="216" y="190"/>
                    </a:lnTo>
                    <a:lnTo>
                      <a:pt x="225" y="193"/>
                    </a:lnTo>
                    <a:lnTo>
                      <a:pt x="228" y="193"/>
                    </a:lnTo>
                    <a:lnTo>
                      <a:pt x="232" y="194"/>
                    </a:lnTo>
                    <a:lnTo>
                      <a:pt x="235" y="197"/>
                    </a:lnTo>
                    <a:lnTo>
                      <a:pt x="235" y="198"/>
                    </a:lnTo>
                    <a:lnTo>
                      <a:pt x="233" y="202"/>
                    </a:lnTo>
                    <a:lnTo>
                      <a:pt x="227" y="205"/>
                    </a:lnTo>
                    <a:lnTo>
                      <a:pt x="221" y="213"/>
                    </a:lnTo>
                    <a:lnTo>
                      <a:pt x="221" y="224"/>
                    </a:lnTo>
                    <a:lnTo>
                      <a:pt x="218" y="227"/>
                    </a:lnTo>
                    <a:lnTo>
                      <a:pt x="220" y="228"/>
                    </a:lnTo>
                    <a:lnTo>
                      <a:pt x="221" y="228"/>
                    </a:lnTo>
                    <a:lnTo>
                      <a:pt x="221" y="231"/>
                    </a:lnTo>
                    <a:lnTo>
                      <a:pt x="221" y="232"/>
                    </a:lnTo>
                    <a:lnTo>
                      <a:pt x="218" y="232"/>
                    </a:lnTo>
                    <a:lnTo>
                      <a:pt x="216" y="235"/>
                    </a:lnTo>
                    <a:lnTo>
                      <a:pt x="216" y="238"/>
                    </a:lnTo>
                    <a:lnTo>
                      <a:pt x="221" y="243"/>
                    </a:lnTo>
                    <a:lnTo>
                      <a:pt x="220" y="246"/>
                    </a:lnTo>
                    <a:lnTo>
                      <a:pt x="213" y="243"/>
                    </a:lnTo>
                    <a:lnTo>
                      <a:pt x="212" y="246"/>
                    </a:lnTo>
                    <a:lnTo>
                      <a:pt x="210" y="247"/>
                    </a:lnTo>
                    <a:lnTo>
                      <a:pt x="213" y="247"/>
                    </a:lnTo>
                    <a:lnTo>
                      <a:pt x="224" y="250"/>
                    </a:lnTo>
                    <a:lnTo>
                      <a:pt x="227" y="250"/>
                    </a:lnTo>
                    <a:lnTo>
                      <a:pt x="229" y="250"/>
                    </a:lnTo>
                    <a:lnTo>
                      <a:pt x="233" y="250"/>
                    </a:lnTo>
                    <a:lnTo>
                      <a:pt x="235" y="250"/>
                    </a:lnTo>
                    <a:lnTo>
                      <a:pt x="233" y="254"/>
                    </a:lnTo>
                    <a:lnTo>
                      <a:pt x="235" y="257"/>
                    </a:lnTo>
                    <a:lnTo>
                      <a:pt x="235" y="261"/>
                    </a:lnTo>
                    <a:lnTo>
                      <a:pt x="236" y="262"/>
                    </a:lnTo>
                    <a:lnTo>
                      <a:pt x="241" y="265"/>
                    </a:lnTo>
                    <a:lnTo>
                      <a:pt x="243" y="265"/>
                    </a:lnTo>
                    <a:lnTo>
                      <a:pt x="244" y="269"/>
                    </a:lnTo>
                    <a:lnTo>
                      <a:pt x="246" y="271"/>
                    </a:lnTo>
                    <a:lnTo>
                      <a:pt x="250" y="271"/>
                    </a:lnTo>
                    <a:lnTo>
                      <a:pt x="256" y="271"/>
                    </a:lnTo>
                    <a:lnTo>
                      <a:pt x="258" y="273"/>
                    </a:lnTo>
                    <a:lnTo>
                      <a:pt x="259" y="273"/>
                    </a:lnTo>
                    <a:lnTo>
                      <a:pt x="260" y="273"/>
                    </a:lnTo>
                    <a:lnTo>
                      <a:pt x="263" y="277"/>
                    </a:lnTo>
                    <a:lnTo>
                      <a:pt x="266" y="273"/>
                    </a:lnTo>
                    <a:lnTo>
                      <a:pt x="271" y="276"/>
                    </a:lnTo>
                    <a:lnTo>
                      <a:pt x="270" y="286"/>
                    </a:lnTo>
                    <a:lnTo>
                      <a:pt x="274" y="290"/>
                    </a:lnTo>
                    <a:lnTo>
                      <a:pt x="274" y="295"/>
                    </a:lnTo>
                    <a:lnTo>
                      <a:pt x="274" y="296"/>
                    </a:lnTo>
                    <a:lnTo>
                      <a:pt x="271" y="296"/>
                    </a:lnTo>
                    <a:lnTo>
                      <a:pt x="270" y="299"/>
                    </a:lnTo>
                    <a:lnTo>
                      <a:pt x="270" y="301"/>
                    </a:lnTo>
                    <a:lnTo>
                      <a:pt x="269" y="305"/>
                    </a:lnTo>
                    <a:lnTo>
                      <a:pt x="270" y="305"/>
                    </a:lnTo>
                    <a:lnTo>
                      <a:pt x="270" y="309"/>
                    </a:lnTo>
                    <a:lnTo>
                      <a:pt x="271" y="309"/>
                    </a:lnTo>
                    <a:lnTo>
                      <a:pt x="277" y="305"/>
                    </a:lnTo>
                    <a:lnTo>
                      <a:pt x="283" y="307"/>
                    </a:lnTo>
                    <a:lnTo>
                      <a:pt x="285" y="307"/>
                    </a:lnTo>
                    <a:lnTo>
                      <a:pt x="292" y="301"/>
                    </a:lnTo>
                    <a:lnTo>
                      <a:pt x="293" y="303"/>
                    </a:lnTo>
                    <a:lnTo>
                      <a:pt x="294" y="305"/>
                    </a:lnTo>
                    <a:lnTo>
                      <a:pt x="294" y="307"/>
                    </a:lnTo>
                    <a:lnTo>
                      <a:pt x="289" y="311"/>
                    </a:lnTo>
                    <a:lnTo>
                      <a:pt x="290" y="313"/>
                    </a:lnTo>
                    <a:lnTo>
                      <a:pt x="292" y="313"/>
                    </a:lnTo>
                    <a:lnTo>
                      <a:pt x="294" y="311"/>
                    </a:lnTo>
                    <a:lnTo>
                      <a:pt x="296" y="311"/>
                    </a:lnTo>
                    <a:lnTo>
                      <a:pt x="301" y="309"/>
                    </a:lnTo>
                    <a:lnTo>
                      <a:pt x="305" y="311"/>
                    </a:lnTo>
                    <a:lnTo>
                      <a:pt x="305" y="313"/>
                    </a:lnTo>
                    <a:lnTo>
                      <a:pt x="302" y="316"/>
                    </a:lnTo>
                    <a:lnTo>
                      <a:pt x="304" y="318"/>
                    </a:lnTo>
                    <a:lnTo>
                      <a:pt x="305" y="318"/>
                    </a:lnTo>
                    <a:lnTo>
                      <a:pt x="309" y="313"/>
                    </a:lnTo>
                    <a:lnTo>
                      <a:pt x="311" y="309"/>
                    </a:lnTo>
                    <a:lnTo>
                      <a:pt x="312" y="307"/>
                    </a:lnTo>
                    <a:lnTo>
                      <a:pt x="315" y="307"/>
                    </a:lnTo>
                    <a:lnTo>
                      <a:pt x="316" y="307"/>
                    </a:lnTo>
                    <a:lnTo>
                      <a:pt x="316" y="311"/>
                    </a:lnTo>
                    <a:lnTo>
                      <a:pt x="313" y="313"/>
                    </a:lnTo>
                    <a:lnTo>
                      <a:pt x="316" y="313"/>
                    </a:lnTo>
                    <a:lnTo>
                      <a:pt x="320" y="311"/>
                    </a:lnTo>
                    <a:lnTo>
                      <a:pt x="321" y="313"/>
                    </a:lnTo>
                    <a:lnTo>
                      <a:pt x="321" y="318"/>
                    </a:lnTo>
                    <a:lnTo>
                      <a:pt x="324" y="324"/>
                    </a:lnTo>
                    <a:lnTo>
                      <a:pt x="327" y="328"/>
                    </a:lnTo>
                    <a:lnTo>
                      <a:pt x="342" y="335"/>
                    </a:lnTo>
                    <a:lnTo>
                      <a:pt x="346" y="332"/>
                    </a:lnTo>
                    <a:lnTo>
                      <a:pt x="350" y="331"/>
                    </a:lnTo>
                    <a:lnTo>
                      <a:pt x="353" y="328"/>
                    </a:lnTo>
                    <a:lnTo>
                      <a:pt x="358" y="326"/>
                    </a:lnTo>
                    <a:lnTo>
                      <a:pt x="361" y="326"/>
                    </a:lnTo>
                    <a:lnTo>
                      <a:pt x="363" y="328"/>
                    </a:lnTo>
                    <a:lnTo>
                      <a:pt x="365" y="332"/>
                    </a:lnTo>
                    <a:lnTo>
                      <a:pt x="361" y="335"/>
                    </a:lnTo>
                    <a:lnTo>
                      <a:pt x="367" y="341"/>
                    </a:lnTo>
                    <a:lnTo>
                      <a:pt x="380" y="341"/>
                    </a:lnTo>
                    <a:lnTo>
                      <a:pt x="380" y="343"/>
                    </a:lnTo>
                    <a:lnTo>
                      <a:pt x="385" y="345"/>
                    </a:lnTo>
                    <a:lnTo>
                      <a:pt x="385" y="347"/>
                    </a:lnTo>
                    <a:lnTo>
                      <a:pt x="385" y="350"/>
                    </a:lnTo>
                    <a:lnTo>
                      <a:pt x="381" y="351"/>
                    </a:lnTo>
                    <a:lnTo>
                      <a:pt x="377" y="351"/>
                    </a:lnTo>
                    <a:lnTo>
                      <a:pt x="376" y="351"/>
                    </a:lnTo>
                    <a:lnTo>
                      <a:pt x="374" y="354"/>
                    </a:lnTo>
                    <a:lnTo>
                      <a:pt x="372" y="356"/>
                    </a:lnTo>
                    <a:lnTo>
                      <a:pt x="369" y="358"/>
                    </a:lnTo>
                    <a:lnTo>
                      <a:pt x="361" y="356"/>
                    </a:lnTo>
                    <a:lnTo>
                      <a:pt x="354" y="358"/>
                    </a:lnTo>
                    <a:lnTo>
                      <a:pt x="343" y="366"/>
                    </a:lnTo>
                    <a:lnTo>
                      <a:pt x="338" y="374"/>
                    </a:lnTo>
                    <a:lnTo>
                      <a:pt x="335" y="377"/>
                    </a:lnTo>
                    <a:lnTo>
                      <a:pt x="325" y="377"/>
                    </a:lnTo>
                    <a:lnTo>
                      <a:pt x="324" y="377"/>
                    </a:lnTo>
                    <a:lnTo>
                      <a:pt x="320" y="381"/>
                    </a:lnTo>
                    <a:lnTo>
                      <a:pt x="312" y="384"/>
                    </a:lnTo>
                    <a:lnTo>
                      <a:pt x="301" y="389"/>
                    </a:lnTo>
                    <a:lnTo>
                      <a:pt x="292" y="389"/>
                    </a:lnTo>
                    <a:lnTo>
                      <a:pt x="289" y="392"/>
                    </a:lnTo>
                    <a:lnTo>
                      <a:pt x="282" y="396"/>
                    </a:lnTo>
                    <a:lnTo>
                      <a:pt x="281" y="403"/>
                    </a:lnTo>
                    <a:lnTo>
                      <a:pt x="278" y="403"/>
                    </a:lnTo>
                    <a:lnTo>
                      <a:pt x="281" y="407"/>
                    </a:lnTo>
                    <a:lnTo>
                      <a:pt x="279" y="410"/>
                    </a:lnTo>
                    <a:lnTo>
                      <a:pt x="282" y="411"/>
                    </a:lnTo>
                    <a:lnTo>
                      <a:pt x="282" y="414"/>
                    </a:lnTo>
                    <a:lnTo>
                      <a:pt x="279" y="414"/>
                    </a:lnTo>
                    <a:lnTo>
                      <a:pt x="278" y="414"/>
                    </a:lnTo>
                    <a:lnTo>
                      <a:pt x="275" y="415"/>
                    </a:lnTo>
                    <a:lnTo>
                      <a:pt x="270" y="418"/>
                    </a:lnTo>
                    <a:lnTo>
                      <a:pt x="270" y="419"/>
                    </a:lnTo>
                    <a:lnTo>
                      <a:pt x="275" y="418"/>
                    </a:lnTo>
                    <a:lnTo>
                      <a:pt x="278" y="419"/>
                    </a:lnTo>
                    <a:lnTo>
                      <a:pt x="279" y="419"/>
                    </a:lnTo>
                    <a:lnTo>
                      <a:pt x="283" y="418"/>
                    </a:lnTo>
                    <a:lnTo>
                      <a:pt x="285" y="415"/>
                    </a:lnTo>
                    <a:lnTo>
                      <a:pt x="292" y="407"/>
                    </a:lnTo>
                    <a:lnTo>
                      <a:pt x="300" y="407"/>
                    </a:lnTo>
                    <a:lnTo>
                      <a:pt x="301" y="407"/>
                    </a:lnTo>
                    <a:lnTo>
                      <a:pt x="309" y="399"/>
                    </a:lnTo>
                    <a:lnTo>
                      <a:pt x="315" y="399"/>
                    </a:lnTo>
                    <a:lnTo>
                      <a:pt x="317" y="399"/>
                    </a:lnTo>
                    <a:lnTo>
                      <a:pt x="320" y="396"/>
                    </a:lnTo>
                    <a:lnTo>
                      <a:pt x="319" y="392"/>
                    </a:lnTo>
                    <a:lnTo>
                      <a:pt x="325" y="384"/>
                    </a:lnTo>
                    <a:lnTo>
                      <a:pt x="336" y="380"/>
                    </a:lnTo>
                    <a:lnTo>
                      <a:pt x="348" y="377"/>
                    </a:lnTo>
                    <a:lnTo>
                      <a:pt x="353" y="373"/>
                    </a:lnTo>
                    <a:lnTo>
                      <a:pt x="363" y="374"/>
                    </a:lnTo>
                    <a:lnTo>
                      <a:pt x="365" y="374"/>
                    </a:lnTo>
                    <a:lnTo>
                      <a:pt x="365" y="373"/>
                    </a:lnTo>
                    <a:lnTo>
                      <a:pt x="355" y="373"/>
                    </a:lnTo>
                    <a:lnTo>
                      <a:pt x="346" y="373"/>
                    </a:lnTo>
                    <a:lnTo>
                      <a:pt x="343" y="373"/>
                    </a:lnTo>
                    <a:lnTo>
                      <a:pt x="346" y="366"/>
                    </a:lnTo>
                    <a:lnTo>
                      <a:pt x="350" y="366"/>
                    </a:lnTo>
                    <a:lnTo>
                      <a:pt x="354" y="366"/>
                    </a:lnTo>
                    <a:lnTo>
                      <a:pt x="378" y="369"/>
                    </a:lnTo>
                    <a:lnTo>
                      <a:pt x="380" y="369"/>
                    </a:lnTo>
                    <a:lnTo>
                      <a:pt x="389" y="392"/>
                    </a:lnTo>
                    <a:lnTo>
                      <a:pt x="388" y="396"/>
                    </a:lnTo>
                    <a:lnTo>
                      <a:pt x="385" y="396"/>
                    </a:lnTo>
                    <a:lnTo>
                      <a:pt x="382" y="399"/>
                    </a:lnTo>
                    <a:lnTo>
                      <a:pt x="377" y="400"/>
                    </a:lnTo>
                    <a:lnTo>
                      <a:pt x="376" y="403"/>
                    </a:lnTo>
                    <a:lnTo>
                      <a:pt x="377" y="404"/>
                    </a:lnTo>
                    <a:lnTo>
                      <a:pt x="380" y="403"/>
                    </a:lnTo>
                    <a:lnTo>
                      <a:pt x="381" y="403"/>
                    </a:lnTo>
                    <a:lnTo>
                      <a:pt x="382" y="410"/>
                    </a:lnTo>
                    <a:lnTo>
                      <a:pt x="381" y="415"/>
                    </a:lnTo>
                    <a:lnTo>
                      <a:pt x="382" y="415"/>
                    </a:lnTo>
                    <a:lnTo>
                      <a:pt x="384" y="414"/>
                    </a:lnTo>
                    <a:lnTo>
                      <a:pt x="388" y="407"/>
                    </a:lnTo>
                    <a:lnTo>
                      <a:pt x="389" y="400"/>
                    </a:lnTo>
                    <a:lnTo>
                      <a:pt x="396" y="396"/>
                    </a:lnTo>
                    <a:lnTo>
                      <a:pt x="400" y="396"/>
                    </a:lnTo>
                    <a:lnTo>
                      <a:pt x="403" y="396"/>
                    </a:lnTo>
                    <a:lnTo>
                      <a:pt x="408" y="395"/>
                    </a:lnTo>
                    <a:lnTo>
                      <a:pt x="414" y="392"/>
                    </a:lnTo>
                    <a:lnTo>
                      <a:pt x="414" y="395"/>
                    </a:lnTo>
                    <a:lnTo>
                      <a:pt x="414" y="396"/>
                    </a:lnTo>
                    <a:lnTo>
                      <a:pt x="408" y="399"/>
                    </a:lnTo>
                    <a:lnTo>
                      <a:pt x="411" y="400"/>
                    </a:lnTo>
                    <a:lnTo>
                      <a:pt x="420" y="403"/>
                    </a:lnTo>
                    <a:lnTo>
                      <a:pt x="422" y="403"/>
                    </a:lnTo>
                    <a:lnTo>
                      <a:pt x="431" y="404"/>
                    </a:lnTo>
                    <a:lnTo>
                      <a:pt x="431" y="407"/>
                    </a:lnTo>
                    <a:lnTo>
                      <a:pt x="431" y="410"/>
                    </a:lnTo>
                    <a:lnTo>
                      <a:pt x="424" y="407"/>
                    </a:lnTo>
                    <a:lnTo>
                      <a:pt x="422" y="407"/>
                    </a:lnTo>
                    <a:lnTo>
                      <a:pt x="437" y="418"/>
                    </a:lnTo>
                    <a:lnTo>
                      <a:pt x="438" y="423"/>
                    </a:lnTo>
                    <a:lnTo>
                      <a:pt x="439" y="426"/>
                    </a:lnTo>
                    <a:lnTo>
                      <a:pt x="438" y="429"/>
                    </a:lnTo>
                    <a:lnTo>
                      <a:pt x="439" y="430"/>
                    </a:lnTo>
                    <a:lnTo>
                      <a:pt x="438" y="433"/>
                    </a:lnTo>
                    <a:lnTo>
                      <a:pt x="437" y="434"/>
                    </a:lnTo>
                    <a:lnTo>
                      <a:pt x="434" y="437"/>
                    </a:lnTo>
                    <a:lnTo>
                      <a:pt x="431" y="438"/>
                    </a:lnTo>
                    <a:lnTo>
                      <a:pt x="434" y="441"/>
                    </a:lnTo>
                    <a:lnTo>
                      <a:pt x="438" y="448"/>
                    </a:lnTo>
                    <a:lnTo>
                      <a:pt x="438" y="449"/>
                    </a:lnTo>
                    <a:lnTo>
                      <a:pt x="428" y="453"/>
                    </a:lnTo>
                    <a:lnTo>
                      <a:pt x="430" y="456"/>
                    </a:lnTo>
                    <a:lnTo>
                      <a:pt x="433" y="460"/>
                    </a:lnTo>
                    <a:lnTo>
                      <a:pt x="438" y="459"/>
                    </a:lnTo>
                    <a:lnTo>
                      <a:pt x="439" y="460"/>
                    </a:lnTo>
                    <a:lnTo>
                      <a:pt x="439" y="463"/>
                    </a:lnTo>
                    <a:lnTo>
                      <a:pt x="431" y="463"/>
                    </a:lnTo>
                    <a:lnTo>
                      <a:pt x="428" y="464"/>
                    </a:lnTo>
                    <a:lnTo>
                      <a:pt x="428" y="467"/>
                    </a:lnTo>
                    <a:lnTo>
                      <a:pt x="431" y="468"/>
                    </a:lnTo>
                    <a:lnTo>
                      <a:pt x="437" y="468"/>
                    </a:lnTo>
                    <a:lnTo>
                      <a:pt x="443" y="473"/>
                    </a:lnTo>
                    <a:lnTo>
                      <a:pt x="443" y="477"/>
                    </a:lnTo>
                    <a:lnTo>
                      <a:pt x="442" y="477"/>
                    </a:lnTo>
                    <a:lnTo>
                      <a:pt x="439" y="477"/>
                    </a:lnTo>
                    <a:lnTo>
                      <a:pt x="438" y="477"/>
                    </a:lnTo>
                    <a:lnTo>
                      <a:pt x="438" y="479"/>
                    </a:lnTo>
                    <a:lnTo>
                      <a:pt x="442" y="482"/>
                    </a:lnTo>
                    <a:lnTo>
                      <a:pt x="442" y="486"/>
                    </a:lnTo>
                    <a:lnTo>
                      <a:pt x="442" y="492"/>
                    </a:lnTo>
                    <a:lnTo>
                      <a:pt x="439" y="494"/>
                    </a:lnTo>
                    <a:lnTo>
                      <a:pt x="435" y="503"/>
                    </a:lnTo>
                    <a:lnTo>
                      <a:pt x="424" y="511"/>
                    </a:lnTo>
                    <a:lnTo>
                      <a:pt x="423" y="513"/>
                    </a:lnTo>
                    <a:lnTo>
                      <a:pt x="408" y="519"/>
                    </a:lnTo>
                    <a:lnTo>
                      <a:pt x="407" y="524"/>
                    </a:lnTo>
                    <a:lnTo>
                      <a:pt x="403" y="526"/>
                    </a:lnTo>
                    <a:lnTo>
                      <a:pt x="399" y="530"/>
                    </a:lnTo>
                    <a:lnTo>
                      <a:pt x="397" y="530"/>
                    </a:lnTo>
                    <a:lnTo>
                      <a:pt x="396" y="532"/>
                    </a:lnTo>
                    <a:lnTo>
                      <a:pt x="391" y="532"/>
                    </a:lnTo>
                    <a:lnTo>
                      <a:pt x="391" y="498"/>
                    </a:lnTo>
                    <a:lnTo>
                      <a:pt x="144" y="498"/>
                    </a:lnTo>
                    <a:lnTo>
                      <a:pt x="144" y="494"/>
                    </a:lnTo>
                    <a:lnTo>
                      <a:pt x="148" y="496"/>
                    </a:lnTo>
                    <a:lnTo>
                      <a:pt x="148" y="492"/>
                    </a:lnTo>
                    <a:lnTo>
                      <a:pt x="145" y="486"/>
                    </a:lnTo>
                    <a:lnTo>
                      <a:pt x="137" y="479"/>
                    </a:lnTo>
                    <a:lnTo>
                      <a:pt x="137" y="475"/>
                    </a:lnTo>
                    <a:lnTo>
                      <a:pt x="134" y="473"/>
                    </a:lnTo>
                    <a:lnTo>
                      <a:pt x="136" y="467"/>
                    </a:lnTo>
                    <a:lnTo>
                      <a:pt x="138" y="464"/>
                    </a:lnTo>
                    <a:lnTo>
                      <a:pt x="157" y="460"/>
                    </a:lnTo>
                    <a:lnTo>
                      <a:pt x="160" y="460"/>
                    </a:lnTo>
                    <a:lnTo>
                      <a:pt x="155" y="456"/>
                    </a:lnTo>
                    <a:lnTo>
                      <a:pt x="152" y="453"/>
                    </a:lnTo>
                    <a:lnTo>
                      <a:pt x="152" y="449"/>
                    </a:lnTo>
                    <a:lnTo>
                      <a:pt x="152" y="448"/>
                    </a:lnTo>
                    <a:lnTo>
                      <a:pt x="147" y="453"/>
                    </a:lnTo>
                    <a:lnTo>
                      <a:pt x="144" y="453"/>
                    </a:lnTo>
                    <a:lnTo>
                      <a:pt x="138" y="453"/>
                    </a:lnTo>
                    <a:lnTo>
                      <a:pt x="133" y="453"/>
                    </a:lnTo>
                    <a:lnTo>
                      <a:pt x="132" y="456"/>
                    </a:lnTo>
                    <a:lnTo>
                      <a:pt x="130" y="463"/>
                    </a:lnTo>
                    <a:lnTo>
                      <a:pt x="128" y="464"/>
                    </a:lnTo>
                    <a:lnTo>
                      <a:pt x="132" y="471"/>
                    </a:lnTo>
                    <a:lnTo>
                      <a:pt x="132" y="475"/>
                    </a:lnTo>
                    <a:lnTo>
                      <a:pt x="128" y="482"/>
                    </a:lnTo>
                    <a:lnTo>
                      <a:pt x="130" y="490"/>
                    </a:lnTo>
                    <a:lnTo>
                      <a:pt x="125" y="496"/>
                    </a:lnTo>
                    <a:lnTo>
                      <a:pt x="128" y="501"/>
                    </a:lnTo>
                    <a:lnTo>
                      <a:pt x="124" y="501"/>
                    </a:lnTo>
                    <a:lnTo>
                      <a:pt x="124" y="509"/>
                    </a:lnTo>
                    <a:lnTo>
                      <a:pt x="125" y="513"/>
                    </a:lnTo>
                    <a:lnTo>
                      <a:pt x="125" y="517"/>
                    </a:lnTo>
                    <a:lnTo>
                      <a:pt x="124" y="519"/>
                    </a:lnTo>
                    <a:lnTo>
                      <a:pt x="118" y="519"/>
                    </a:lnTo>
                    <a:lnTo>
                      <a:pt x="115" y="524"/>
                    </a:lnTo>
                    <a:lnTo>
                      <a:pt x="114" y="524"/>
                    </a:lnTo>
                    <a:lnTo>
                      <a:pt x="110" y="517"/>
                    </a:lnTo>
                    <a:lnTo>
                      <a:pt x="110" y="515"/>
                    </a:lnTo>
                    <a:lnTo>
                      <a:pt x="109" y="513"/>
                    </a:lnTo>
                    <a:lnTo>
                      <a:pt x="105" y="513"/>
                    </a:lnTo>
                    <a:lnTo>
                      <a:pt x="101" y="515"/>
                    </a:lnTo>
                    <a:lnTo>
                      <a:pt x="98" y="513"/>
                    </a:lnTo>
                    <a:lnTo>
                      <a:pt x="94" y="513"/>
                    </a:lnTo>
                    <a:lnTo>
                      <a:pt x="92" y="513"/>
                    </a:lnTo>
                    <a:lnTo>
                      <a:pt x="90" y="509"/>
                    </a:lnTo>
                    <a:lnTo>
                      <a:pt x="88" y="507"/>
                    </a:lnTo>
                    <a:lnTo>
                      <a:pt x="88" y="509"/>
                    </a:lnTo>
                    <a:lnTo>
                      <a:pt x="84" y="509"/>
                    </a:lnTo>
                    <a:lnTo>
                      <a:pt x="84" y="501"/>
                    </a:lnTo>
                    <a:lnTo>
                      <a:pt x="84" y="498"/>
                    </a:lnTo>
                    <a:lnTo>
                      <a:pt x="82" y="494"/>
                    </a:lnTo>
                    <a:lnTo>
                      <a:pt x="77" y="498"/>
                    </a:lnTo>
                    <a:lnTo>
                      <a:pt x="76" y="498"/>
                    </a:lnTo>
                    <a:lnTo>
                      <a:pt x="77" y="490"/>
                    </a:lnTo>
                    <a:lnTo>
                      <a:pt x="75" y="492"/>
                    </a:lnTo>
                    <a:lnTo>
                      <a:pt x="73" y="492"/>
                    </a:lnTo>
                    <a:lnTo>
                      <a:pt x="69" y="492"/>
                    </a:lnTo>
                    <a:lnTo>
                      <a:pt x="65" y="494"/>
                    </a:lnTo>
                    <a:lnTo>
                      <a:pt x="61" y="492"/>
                    </a:lnTo>
                    <a:lnTo>
                      <a:pt x="61" y="490"/>
                    </a:lnTo>
                    <a:lnTo>
                      <a:pt x="57" y="486"/>
                    </a:lnTo>
                    <a:lnTo>
                      <a:pt x="53" y="482"/>
                    </a:lnTo>
                    <a:lnTo>
                      <a:pt x="54" y="488"/>
                    </a:lnTo>
                    <a:lnTo>
                      <a:pt x="53" y="490"/>
                    </a:lnTo>
                    <a:lnTo>
                      <a:pt x="46" y="483"/>
                    </a:lnTo>
                    <a:lnTo>
                      <a:pt x="46" y="479"/>
                    </a:lnTo>
                    <a:lnTo>
                      <a:pt x="46" y="475"/>
                    </a:lnTo>
                    <a:lnTo>
                      <a:pt x="49" y="475"/>
                    </a:lnTo>
                    <a:lnTo>
                      <a:pt x="50" y="475"/>
                    </a:lnTo>
                    <a:lnTo>
                      <a:pt x="50" y="473"/>
                    </a:lnTo>
                    <a:lnTo>
                      <a:pt x="50" y="467"/>
                    </a:lnTo>
                    <a:lnTo>
                      <a:pt x="48" y="463"/>
                    </a:lnTo>
                    <a:lnTo>
                      <a:pt x="48" y="460"/>
                    </a:lnTo>
                    <a:lnTo>
                      <a:pt x="50" y="460"/>
                    </a:lnTo>
                    <a:lnTo>
                      <a:pt x="52" y="452"/>
                    </a:lnTo>
                    <a:lnTo>
                      <a:pt x="48" y="449"/>
                    </a:lnTo>
                    <a:lnTo>
                      <a:pt x="48" y="448"/>
                    </a:lnTo>
                    <a:lnTo>
                      <a:pt x="52" y="448"/>
                    </a:lnTo>
                    <a:lnTo>
                      <a:pt x="54" y="448"/>
                    </a:lnTo>
                    <a:lnTo>
                      <a:pt x="50" y="438"/>
                    </a:lnTo>
                    <a:lnTo>
                      <a:pt x="46" y="438"/>
                    </a:lnTo>
                    <a:lnTo>
                      <a:pt x="45" y="441"/>
                    </a:lnTo>
                    <a:lnTo>
                      <a:pt x="44" y="444"/>
                    </a:lnTo>
                    <a:lnTo>
                      <a:pt x="41" y="444"/>
                    </a:lnTo>
                    <a:lnTo>
                      <a:pt x="40" y="449"/>
                    </a:lnTo>
                    <a:lnTo>
                      <a:pt x="40" y="452"/>
                    </a:lnTo>
                    <a:lnTo>
                      <a:pt x="35" y="452"/>
                    </a:lnTo>
                    <a:lnTo>
                      <a:pt x="35" y="456"/>
                    </a:lnTo>
                    <a:lnTo>
                      <a:pt x="34" y="459"/>
                    </a:lnTo>
                    <a:lnTo>
                      <a:pt x="33" y="453"/>
                    </a:lnTo>
                    <a:lnTo>
                      <a:pt x="31" y="459"/>
                    </a:lnTo>
                    <a:lnTo>
                      <a:pt x="26" y="453"/>
                    </a:lnTo>
                    <a:lnTo>
                      <a:pt x="26" y="449"/>
                    </a:lnTo>
                    <a:lnTo>
                      <a:pt x="23" y="448"/>
                    </a:lnTo>
                    <a:lnTo>
                      <a:pt x="21" y="449"/>
                    </a:lnTo>
                    <a:lnTo>
                      <a:pt x="14" y="445"/>
                    </a:lnTo>
                    <a:lnTo>
                      <a:pt x="16" y="441"/>
                    </a:lnTo>
                    <a:lnTo>
                      <a:pt x="14" y="438"/>
                    </a:lnTo>
                    <a:lnTo>
                      <a:pt x="12" y="433"/>
                    </a:lnTo>
                    <a:lnTo>
                      <a:pt x="16" y="429"/>
                    </a:lnTo>
                    <a:lnTo>
                      <a:pt x="18" y="430"/>
                    </a:lnTo>
                    <a:lnTo>
                      <a:pt x="27" y="433"/>
                    </a:lnTo>
                    <a:lnTo>
                      <a:pt x="29" y="422"/>
                    </a:lnTo>
                    <a:lnTo>
                      <a:pt x="26" y="418"/>
                    </a:lnTo>
                    <a:lnTo>
                      <a:pt x="27" y="415"/>
                    </a:lnTo>
                    <a:lnTo>
                      <a:pt x="30" y="415"/>
                    </a:lnTo>
                    <a:lnTo>
                      <a:pt x="29" y="411"/>
                    </a:lnTo>
                    <a:lnTo>
                      <a:pt x="26" y="407"/>
                    </a:lnTo>
                    <a:lnTo>
                      <a:pt x="16" y="404"/>
                    </a:lnTo>
                    <a:lnTo>
                      <a:pt x="14" y="403"/>
                    </a:lnTo>
                    <a:lnTo>
                      <a:pt x="14" y="399"/>
                    </a:lnTo>
                    <a:lnTo>
                      <a:pt x="10" y="396"/>
                    </a:lnTo>
                    <a:lnTo>
                      <a:pt x="7" y="392"/>
                    </a:lnTo>
                    <a:lnTo>
                      <a:pt x="8" y="389"/>
                    </a:lnTo>
                    <a:lnTo>
                      <a:pt x="3" y="381"/>
                    </a:lnTo>
                    <a:lnTo>
                      <a:pt x="0" y="380"/>
                    </a:lnTo>
                    <a:lnTo>
                      <a:pt x="0" y="370"/>
                    </a:lnTo>
                    <a:lnTo>
                      <a:pt x="3" y="370"/>
                    </a:lnTo>
                    <a:lnTo>
                      <a:pt x="4" y="362"/>
                    </a:lnTo>
                    <a:lnTo>
                      <a:pt x="0" y="356"/>
                    </a:lnTo>
                    <a:lnTo>
                      <a:pt x="0" y="354"/>
                    </a:lnTo>
                    <a:lnTo>
                      <a:pt x="2" y="351"/>
                    </a:lnTo>
                    <a:lnTo>
                      <a:pt x="3" y="350"/>
                    </a:lnTo>
                    <a:lnTo>
                      <a:pt x="7" y="351"/>
                    </a:lnTo>
                    <a:lnTo>
                      <a:pt x="10" y="345"/>
                    </a:lnTo>
                    <a:lnTo>
                      <a:pt x="14" y="350"/>
                    </a:lnTo>
                    <a:lnTo>
                      <a:pt x="18" y="350"/>
                    </a:lnTo>
                    <a:lnTo>
                      <a:pt x="19" y="350"/>
                    </a:lnTo>
                    <a:lnTo>
                      <a:pt x="18" y="347"/>
                    </a:lnTo>
                    <a:lnTo>
                      <a:pt x="18" y="343"/>
                    </a:lnTo>
                    <a:lnTo>
                      <a:pt x="22" y="343"/>
                    </a:lnTo>
                    <a:lnTo>
                      <a:pt x="23" y="337"/>
                    </a:lnTo>
                    <a:lnTo>
                      <a:pt x="16" y="328"/>
                    </a:lnTo>
                    <a:lnTo>
                      <a:pt x="11" y="318"/>
                    </a:lnTo>
                    <a:lnTo>
                      <a:pt x="12" y="313"/>
                    </a:lnTo>
                    <a:lnTo>
                      <a:pt x="16" y="316"/>
                    </a:lnTo>
                    <a:lnTo>
                      <a:pt x="18" y="320"/>
                    </a:lnTo>
                    <a:lnTo>
                      <a:pt x="27" y="331"/>
                    </a:lnTo>
                    <a:lnTo>
                      <a:pt x="40" y="337"/>
                    </a:lnTo>
                    <a:lnTo>
                      <a:pt x="41" y="337"/>
                    </a:lnTo>
                    <a:lnTo>
                      <a:pt x="38" y="335"/>
                    </a:lnTo>
                    <a:lnTo>
                      <a:pt x="38" y="332"/>
                    </a:lnTo>
                    <a:lnTo>
                      <a:pt x="41" y="332"/>
                    </a:lnTo>
                    <a:lnTo>
                      <a:pt x="40" y="326"/>
                    </a:lnTo>
                    <a:lnTo>
                      <a:pt x="40" y="324"/>
                    </a:lnTo>
                    <a:lnTo>
                      <a:pt x="37" y="322"/>
                    </a:lnTo>
                    <a:lnTo>
                      <a:pt x="40" y="320"/>
                    </a:lnTo>
                    <a:lnTo>
                      <a:pt x="38" y="316"/>
                    </a:lnTo>
                    <a:lnTo>
                      <a:pt x="35" y="311"/>
                    </a:lnTo>
                    <a:lnTo>
                      <a:pt x="37" y="307"/>
                    </a:lnTo>
                    <a:lnTo>
                      <a:pt x="37" y="305"/>
                    </a:lnTo>
                    <a:lnTo>
                      <a:pt x="34" y="303"/>
                    </a:lnTo>
                    <a:lnTo>
                      <a:pt x="34" y="299"/>
                    </a:lnTo>
                    <a:lnTo>
                      <a:pt x="35" y="299"/>
                    </a:lnTo>
                    <a:lnTo>
                      <a:pt x="37" y="301"/>
                    </a:lnTo>
                    <a:lnTo>
                      <a:pt x="38" y="303"/>
                    </a:lnTo>
                    <a:lnTo>
                      <a:pt x="42" y="305"/>
                    </a:lnTo>
                    <a:lnTo>
                      <a:pt x="54" y="322"/>
                    </a:lnTo>
                    <a:lnTo>
                      <a:pt x="61" y="324"/>
                    </a:lnTo>
                    <a:lnTo>
                      <a:pt x="67" y="324"/>
                    </a:lnTo>
                    <a:lnTo>
                      <a:pt x="69" y="324"/>
                    </a:lnTo>
                    <a:lnTo>
                      <a:pt x="71" y="331"/>
                    </a:lnTo>
                    <a:lnTo>
                      <a:pt x="72" y="332"/>
                    </a:lnTo>
                    <a:lnTo>
                      <a:pt x="73" y="332"/>
                    </a:lnTo>
                    <a:lnTo>
                      <a:pt x="75" y="337"/>
                    </a:lnTo>
                    <a:lnTo>
                      <a:pt x="77" y="337"/>
                    </a:lnTo>
                    <a:lnTo>
                      <a:pt x="79" y="337"/>
                    </a:lnTo>
                    <a:lnTo>
                      <a:pt x="84" y="335"/>
                    </a:lnTo>
                    <a:lnTo>
                      <a:pt x="84" y="332"/>
                    </a:lnTo>
                    <a:lnTo>
                      <a:pt x="91" y="331"/>
                    </a:lnTo>
                    <a:lnTo>
                      <a:pt x="94" y="326"/>
                    </a:lnTo>
                    <a:lnTo>
                      <a:pt x="94" y="328"/>
                    </a:lnTo>
                    <a:lnTo>
                      <a:pt x="98" y="322"/>
                    </a:lnTo>
                    <a:lnTo>
                      <a:pt x="103" y="324"/>
                    </a:lnTo>
                    <a:lnTo>
                      <a:pt x="105" y="328"/>
                    </a:lnTo>
                    <a:lnTo>
                      <a:pt x="110" y="332"/>
                    </a:lnTo>
                    <a:lnTo>
                      <a:pt x="110" y="337"/>
                    </a:lnTo>
                    <a:lnTo>
                      <a:pt x="117" y="337"/>
                    </a:lnTo>
                    <a:lnTo>
                      <a:pt x="118" y="332"/>
                    </a:lnTo>
                    <a:lnTo>
                      <a:pt x="121" y="332"/>
                    </a:lnTo>
                    <a:lnTo>
                      <a:pt x="125" y="335"/>
                    </a:lnTo>
                    <a:lnTo>
                      <a:pt x="128" y="337"/>
                    </a:lnTo>
                    <a:close/>
                    <a:moveTo>
                      <a:pt x="73" y="377"/>
                    </a:moveTo>
                    <a:lnTo>
                      <a:pt x="90" y="395"/>
                    </a:lnTo>
                    <a:lnTo>
                      <a:pt x="92" y="395"/>
                    </a:lnTo>
                    <a:lnTo>
                      <a:pt x="94" y="392"/>
                    </a:lnTo>
                    <a:lnTo>
                      <a:pt x="101" y="389"/>
                    </a:lnTo>
                    <a:lnTo>
                      <a:pt x="101" y="388"/>
                    </a:lnTo>
                    <a:lnTo>
                      <a:pt x="103" y="385"/>
                    </a:lnTo>
                    <a:lnTo>
                      <a:pt x="110" y="385"/>
                    </a:lnTo>
                    <a:lnTo>
                      <a:pt x="117" y="385"/>
                    </a:lnTo>
                    <a:lnTo>
                      <a:pt x="118" y="381"/>
                    </a:lnTo>
                    <a:lnTo>
                      <a:pt x="115" y="377"/>
                    </a:lnTo>
                    <a:lnTo>
                      <a:pt x="126" y="380"/>
                    </a:lnTo>
                    <a:lnTo>
                      <a:pt x="129" y="377"/>
                    </a:lnTo>
                    <a:lnTo>
                      <a:pt x="130" y="380"/>
                    </a:lnTo>
                    <a:lnTo>
                      <a:pt x="132" y="389"/>
                    </a:lnTo>
                    <a:lnTo>
                      <a:pt x="134" y="392"/>
                    </a:lnTo>
                    <a:lnTo>
                      <a:pt x="136" y="389"/>
                    </a:lnTo>
                    <a:lnTo>
                      <a:pt x="143" y="389"/>
                    </a:lnTo>
                    <a:lnTo>
                      <a:pt x="144" y="389"/>
                    </a:lnTo>
                    <a:lnTo>
                      <a:pt x="147" y="389"/>
                    </a:lnTo>
                    <a:lnTo>
                      <a:pt x="148" y="388"/>
                    </a:lnTo>
                    <a:lnTo>
                      <a:pt x="151" y="388"/>
                    </a:lnTo>
                    <a:lnTo>
                      <a:pt x="153" y="385"/>
                    </a:lnTo>
                    <a:lnTo>
                      <a:pt x="153" y="381"/>
                    </a:lnTo>
                    <a:lnTo>
                      <a:pt x="160" y="381"/>
                    </a:lnTo>
                    <a:lnTo>
                      <a:pt x="164" y="384"/>
                    </a:lnTo>
                    <a:lnTo>
                      <a:pt x="167" y="384"/>
                    </a:lnTo>
                    <a:lnTo>
                      <a:pt x="168" y="384"/>
                    </a:lnTo>
                    <a:lnTo>
                      <a:pt x="172" y="381"/>
                    </a:lnTo>
                    <a:lnTo>
                      <a:pt x="170" y="377"/>
                    </a:lnTo>
                    <a:lnTo>
                      <a:pt x="168" y="374"/>
                    </a:lnTo>
                    <a:lnTo>
                      <a:pt x="166" y="370"/>
                    </a:lnTo>
                    <a:lnTo>
                      <a:pt x="167" y="369"/>
                    </a:lnTo>
                    <a:lnTo>
                      <a:pt x="164" y="365"/>
                    </a:lnTo>
                    <a:lnTo>
                      <a:pt x="167" y="358"/>
                    </a:lnTo>
                    <a:lnTo>
                      <a:pt x="166" y="356"/>
                    </a:lnTo>
                    <a:lnTo>
                      <a:pt x="164" y="356"/>
                    </a:lnTo>
                    <a:lnTo>
                      <a:pt x="156" y="360"/>
                    </a:lnTo>
                    <a:lnTo>
                      <a:pt x="147" y="360"/>
                    </a:lnTo>
                    <a:lnTo>
                      <a:pt x="145" y="365"/>
                    </a:lnTo>
                    <a:lnTo>
                      <a:pt x="148" y="366"/>
                    </a:lnTo>
                    <a:lnTo>
                      <a:pt x="152" y="366"/>
                    </a:lnTo>
                    <a:lnTo>
                      <a:pt x="152" y="369"/>
                    </a:lnTo>
                    <a:lnTo>
                      <a:pt x="148" y="370"/>
                    </a:lnTo>
                    <a:lnTo>
                      <a:pt x="144" y="373"/>
                    </a:lnTo>
                    <a:lnTo>
                      <a:pt x="140" y="366"/>
                    </a:lnTo>
                    <a:lnTo>
                      <a:pt x="136" y="362"/>
                    </a:lnTo>
                    <a:lnTo>
                      <a:pt x="136" y="360"/>
                    </a:lnTo>
                    <a:lnTo>
                      <a:pt x="128" y="350"/>
                    </a:lnTo>
                    <a:lnTo>
                      <a:pt x="128" y="341"/>
                    </a:lnTo>
                    <a:lnTo>
                      <a:pt x="124" y="337"/>
                    </a:lnTo>
                    <a:lnTo>
                      <a:pt x="122" y="337"/>
                    </a:lnTo>
                    <a:lnTo>
                      <a:pt x="121" y="339"/>
                    </a:lnTo>
                    <a:lnTo>
                      <a:pt x="124" y="343"/>
                    </a:lnTo>
                    <a:lnTo>
                      <a:pt x="122" y="347"/>
                    </a:lnTo>
                    <a:lnTo>
                      <a:pt x="121" y="354"/>
                    </a:lnTo>
                    <a:lnTo>
                      <a:pt x="121" y="358"/>
                    </a:lnTo>
                    <a:lnTo>
                      <a:pt x="121" y="360"/>
                    </a:lnTo>
                    <a:lnTo>
                      <a:pt x="119" y="360"/>
                    </a:lnTo>
                    <a:lnTo>
                      <a:pt x="115" y="358"/>
                    </a:lnTo>
                    <a:lnTo>
                      <a:pt x="111" y="358"/>
                    </a:lnTo>
                    <a:lnTo>
                      <a:pt x="110" y="360"/>
                    </a:lnTo>
                    <a:lnTo>
                      <a:pt x="107" y="360"/>
                    </a:lnTo>
                    <a:lnTo>
                      <a:pt x="106" y="362"/>
                    </a:lnTo>
                    <a:lnTo>
                      <a:pt x="109" y="366"/>
                    </a:lnTo>
                    <a:lnTo>
                      <a:pt x="107" y="369"/>
                    </a:lnTo>
                    <a:lnTo>
                      <a:pt x="101" y="366"/>
                    </a:lnTo>
                    <a:lnTo>
                      <a:pt x="96" y="356"/>
                    </a:lnTo>
                    <a:lnTo>
                      <a:pt x="94" y="356"/>
                    </a:lnTo>
                    <a:lnTo>
                      <a:pt x="91" y="365"/>
                    </a:lnTo>
                    <a:lnTo>
                      <a:pt x="88" y="366"/>
                    </a:lnTo>
                    <a:lnTo>
                      <a:pt x="90" y="370"/>
                    </a:lnTo>
                    <a:lnTo>
                      <a:pt x="84" y="370"/>
                    </a:lnTo>
                    <a:lnTo>
                      <a:pt x="82" y="374"/>
                    </a:lnTo>
                    <a:lnTo>
                      <a:pt x="79" y="374"/>
                    </a:lnTo>
                    <a:lnTo>
                      <a:pt x="77" y="373"/>
                    </a:lnTo>
                    <a:lnTo>
                      <a:pt x="75" y="369"/>
                    </a:lnTo>
                    <a:lnTo>
                      <a:pt x="72" y="370"/>
                    </a:lnTo>
                    <a:lnTo>
                      <a:pt x="68" y="373"/>
                    </a:lnTo>
                    <a:lnTo>
                      <a:pt x="71" y="373"/>
                    </a:lnTo>
                    <a:lnTo>
                      <a:pt x="73" y="37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92" name="Freeform 276"/>
              <p:cNvSpPr>
                <a:spLocks/>
              </p:cNvSpPr>
              <p:nvPr/>
            </p:nvSpPr>
            <p:spPr bwMode="auto">
              <a:xfrm>
                <a:off x="1947" y="1735"/>
                <a:ext cx="83" cy="99"/>
              </a:xfrm>
              <a:custGeom>
                <a:avLst/>
                <a:gdLst/>
                <a:ahLst/>
                <a:cxnLst>
                  <a:cxn ang="0">
                    <a:pos x="160" y="136"/>
                  </a:cxn>
                  <a:cxn ang="0">
                    <a:pos x="168" y="132"/>
                  </a:cxn>
                  <a:cxn ang="0">
                    <a:pos x="182" y="124"/>
                  </a:cxn>
                  <a:cxn ang="0">
                    <a:pos x="187" y="129"/>
                  </a:cxn>
                  <a:cxn ang="0">
                    <a:pos x="209" y="136"/>
                  </a:cxn>
                  <a:cxn ang="0">
                    <a:pos x="203" y="159"/>
                  </a:cxn>
                  <a:cxn ang="0">
                    <a:pos x="202" y="174"/>
                  </a:cxn>
                  <a:cxn ang="0">
                    <a:pos x="209" y="176"/>
                  </a:cxn>
                  <a:cxn ang="0">
                    <a:pos x="213" y="185"/>
                  </a:cxn>
                  <a:cxn ang="0">
                    <a:pos x="222" y="178"/>
                  </a:cxn>
                  <a:cxn ang="0">
                    <a:pos x="232" y="189"/>
                  </a:cxn>
                  <a:cxn ang="0">
                    <a:pos x="202" y="202"/>
                  </a:cxn>
                  <a:cxn ang="0">
                    <a:pos x="207" y="227"/>
                  </a:cxn>
                  <a:cxn ang="0">
                    <a:pos x="209" y="236"/>
                  </a:cxn>
                  <a:cxn ang="0">
                    <a:pos x="217" y="236"/>
                  </a:cxn>
                  <a:cxn ang="0">
                    <a:pos x="237" y="203"/>
                  </a:cxn>
                  <a:cxn ang="0">
                    <a:pos x="229" y="236"/>
                  </a:cxn>
                  <a:cxn ang="0">
                    <a:pos x="243" y="227"/>
                  </a:cxn>
                  <a:cxn ang="0">
                    <a:pos x="237" y="286"/>
                  </a:cxn>
                  <a:cxn ang="0">
                    <a:pos x="221" y="293"/>
                  </a:cxn>
                  <a:cxn ang="0">
                    <a:pos x="214" y="278"/>
                  </a:cxn>
                  <a:cxn ang="0">
                    <a:pos x="197" y="286"/>
                  </a:cxn>
                  <a:cxn ang="0">
                    <a:pos x="202" y="247"/>
                  </a:cxn>
                  <a:cxn ang="0">
                    <a:pos x="187" y="233"/>
                  </a:cxn>
                  <a:cxn ang="0">
                    <a:pos x="168" y="251"/>
                  </a:cxn>
                  <a:cxn ang="0">
                    <a:pos x="149" y="278"/>
                  </a:cxn>
                  <a:cxn ang="0">
                    <a:pos x="126" y="278"/>
                  </a:cxn>
                  <a:cxn ang="0">
                    <a:pos x="152" y="256"/>
                  </a:cxn>
                  <a:cxn ang="0">
                    <a:pos x="168" y="236"/>
                  </a:cxn>
                  <a:cxn ang="0">
                    <a:pos x="151" y="236"/>
                  </a:cxn>
                  <a:cxn ang="0">
                    <a:pos x="141" y="248"/>
                  </a:cxn>
                  <a:cxn ang="0">
                    <a:pos x="132" y="244"/>
                  </a:cxn>
                  <a:cxn ang="0">
                    <a:pos x="125" y="241"/>
                  </a:cxn>
                  <a:cxn ang="0">
                    <a:pos x="132" y="225"/>
                  </a:cxn>
                  <a:cxn ang="0">
                    <a:pos x="118" y="236"/>
                  </a:cxn>
                  <a:cxn ang="0">
                    <a:pos x="84" y="240"/>
                  </a:cxn>
                  <a:cxn ang="0">
                    <a:pos x="58" y="236"/>
                  </a:cxn>
                  <a:cxn ang="0">
                    <a:pos x="4" y="236"/>
                  </a:cxn>
                  <a:cxn ang="0">
                    <a:pos x="35" y="187"/>
                  </a:cxn>
                  <a:cxn ang="0">
                    <a:pos x="7" y="187"/>
                  </a:cxn>
                  <a:cxn ang="0">
                    <a:pos x="22" y="180"/>
                  </a:cxn>
                  <a:cxn ang="0">
                    <a:pos x="39" y="147"/>
                  </a:cxn>
                  <a:cxn ang="0">
                    <a:pos x="49" y="147"/>
                  </a:cxn>
                  <a:cxn ang="0">
                    <a:pos x="45" y="142"/>
                  </a:cxn>
                  <a:cxn ang="0">
                    <a:pos x="56" y="124"/>
                  </a:cxn>
                  <a:cxn ang="0">
                    <a:pos x="58" y="102"/>
                  </a:cxn>
                  <a:cxn ang="0">
                    <a:pos x="88" y="46"/>
                  </a:cxn>
                  <a:cxn ang="0">
                    <a:pos x="96" y="27"/>
                  </a:cxn>
                  <a:cxn ang="0">
                    <a:pos x="132" y="0"/>
                  </a:cxn>
                  <a:cxn ang="0">
                    <a:pos x="141" y="2"/>
                  </a:cxn>
                  <a:cxn ang="0">
                    <a:pos x="138" y="19"/>
                  </a:cxn>
                  <a:cxn ang="0">
                    <a:pos x="129" y="23"/>
                  </a:cxn>
                  <a:cxn ang="0">
                    <a:pos x="123" y="50"/>
                  </a:cxn>
                  <a:cxn ang="0">
                    <a:pos x="111" y="75"/>
                  </a:cxn>
                  <a:cxn ang="0">
                    <a:pos x="94" y="110"/>
                  </a:cxn>
                  <a:cxn ang="0">
                    <a:pos x="113" y="98"/>
                  </a:cxn>
                  <a:cxn ang="0">
                    <a:pos x="129" y="94"/>
                  </a:cxn>
                  <a:cxn ang="0">
                    <a:pos x="145" y="99"/>
                  </a:cxn>
                  <a:cxn ang="0">
                    <a:pos x="130" y="118"/>
                  </a:cxn>
                  <a:cxn ang="0">
                    <a:pos x="125" y="128"/>
                  </a:cxn>
                  <a:cxn ang="0">
                    <a:pos x="141" y="128"/>
                  </a:cxn>
                  <a:cxn ang="0">
                    <a:pos x="149" y="133"/>
                  </a:cxn>
                  <a:cxn ang="0">
                    <a:pos x="156" y="128"/>
                  </a:cxn>
                </a:cxnLst>
                <a:rect l="0" t="0" r="r" b="b"/>
                <a:pathLst>
                  <a:path w="249" h="297">
                    <a:moveTo>
                      <a:pt x="153" y="140"/>
                    </a:moveTo>
                    <a:lnTo>
                      <a:pt x="151" y="142"/>
                    </a:lnTo>
                    <a:lnTo>
                      <a:pt x="153" y="144"/>
                    </a:lnTo>
                    <a:lnTo>
                      <a:pt x="155" y="140"/>
                    </a:lnTo>
                    <a:lnTo>
                      <a:pt x="160" y="138"/>
                    </a:lnTo>
                    <a:lnTo>
                      <a:pt x="160" y="136"/>
                    </a:lnTo>
                    <a:lnTo>
                      <a:pt x="160" y="133"/>
                    </a:lnTo>
                    <a:lnTo>
                      <a:pt x="161" y="138"/>
                    </a:lnTo>
                    <a:lnTo>
                      <a:pt x="164" y="138"/>
                    </a:lnTo>
                    <a:lnTo>
                      <a:pt x="167" y="136"/>
                    </a:lnTo>
                    <a:lnTo>
                      <a:pt x="167" y="132"/>
                    </a:lnTo>
                    <a:lnTo>
                      <a:pt x="168" y="132"/>
                    </a:lnTo>
                    <a:lnTo>
                      <a:pt x="168" y="136"/>
                    </a:lnTo>
                    <a:lnTo>
                      <a:pt x="170" y="136"/>
                    </a:lnTo>
                    <a:lnTo>
                      <a:pt x="172" y="133"/>
                    </a:lnTo>
                    <a:lnTo>
                      <a:pt x="179" y="124"/>
                    </a:lnTo>
                    <a:lnTo>
                      <a:pt x="182" y="121"/>
                    </a:lnTo>
                    <a:lnTo>
                      <a:pt x="182" y="124"/>
                    </a:lnTo>
                    <a:lnTo>
                      <a:pt x="182" y="125"/>
                    </a:lnTo>
                    <a:lnTo>
                      <a:pt x="180" y="125"/>
                    </a:lnTo>
                    <a:lnTo>
                      <a:pt x="183" y="129"/>
                    </a:lnTo>
                    <a:lnTo>
                      <a:pt x="182" y="133"/>
                    </a:lnTo>
                    <a:lnTo>
                      <a:pt x="183" y="136"/>
                    </a:lnTo>
                    <a:lnTo>
                      <a:pt x="187" y="129"/>
                    </a:lnTo>
                    <a:lnTo>
                      <a:pt x="193" y="132"/>
                    </a:lnTo>
                    <a:lnTo>
                      <a:pt x="194" y="129"/>
                    </a:lnTo>
                    <a:lnTo>
                      <a:pt x="198" y="128"/>
                    </a:lnTo>
                    <a:lnTo>
                      <a:pt x="205" y="132"/>
                    </a:lnTo>
                    <a:lnTo>
                      <a:pt x="209" y="132"/>
                    </a:lnTo>
                    <a:lnTo>
                      <a:pt x="209" y="136"/>
                    </a:lnTo>
                    <a:lnTo>
                      <a:pt x="214" y="136"/>
                    </a:lnTo>
                    <a:lnTo>
                      <a:pt x="217" y="140"/>
                    </a:lnTo>
                    <a:lnTo>
                      <a:pt x="218" y="140"/>
                    </a:lnTo>
                    <a:lnTo>
                      <a:pt x="213" y="153"/>
                    </a:lnTo>
                    <a:lnTo>
                      <a:pt x="209" y="153"/>
                    </a:lnTo>
                    <a:lnTo>
                      <a:pt x="203" y="159"/>
                    </a:lnTo>
                    <a:lnTo>
                      <a:pt x="202" y="159"/>
                    </a:lnTo>
                    <a:lnTo>
                      <a:pt x="199" y="163"/>
                    </a:lnTo>
                    <a:lnTo>
                      <a:pt x="203" y="166"/>
                    </a:lnTo>
                    <a:lnTo>
                      <a:pt x="205" y="166"/>
                    </a:lnTo>
                    <a:lnTo>
                      <a:pt x="202" y="172"/>
                    </a:lnTo>
                    <a:lnTo>
                      <a:pt x="202" y="174"/>
                    </a:lnTo>
                    <a:lnTo>
                      <a:pt x="203" y="172"/>
                    </a:lnTo>
                    <a:lnTo>
                      <a:pt x="206" y="172"/>
                    </a:lnTo>
                    <a:lnTo>
                      <a:pt x="209" y="172"/>
                    </a:lnTo>
                    <a:lnTo>
                      <a:pt x="210" y="174"/>
                    </a:lnTo>
                    <a:lnTo>
                      <a:pt x="213" y="176"/>
                    </a:lnTo>
                    <a:lnTo>
                      <a:pt x="209" y="176"/>
                    </a:lnTo>
                    <a:lnTo>
                      <a:pt x="205" y="178"/>
                    </a:lnTo>
                    <a:lnTo>
                      <a:pt x="209" y="180"/>
                    </a:lnTo>
                    <a:lnTo>
                      <a:pt x="205" y="187"/>
                    </a:lnTo>
                    <a:lnTo>
                      <a:pt x="207" y="187"/>
                    </a:lnTo>
                    <a:lnTo>
                      <a:pt x="212" y="182"/>
                    </a:lnTo>
                    <a:lnTo>
                      <a:pt x="213" y="185"/>
                    </a:lnTo>
                    <a:lnTo>
                      <a:pt x="214" y="185"/>
                    </a:lnTo>
                    <a:lnTo>
                      <a:pt x="216" y="187"/>
                    </a:lnTo>
                    <a:lnTo>
                      <a:pt x="217" y="185"/>
                    </a:lnTo>
                    <a:lnTo>
                      <a:pt x="218" y="180"/>
                    </a:lnTo>
                    <a:lnTo>
                      <a:pt x="220" y="178"/>
                    </a:lnTo>
                    <a:lnTo>
                      <a:pt x="222" y="178"/>
                    </a:lnTo>
                    <a:lnTo>
                      <a:pt x="226" y="182"/>
                    </a:lnTo>
                    <a:lnTo>
                      <a:pt x="231" y="178"/>
                    </a:lnTo>
                    <a:lnTo>
                      <a:pt x="232" y="174"/>
                    </a:lnTo>
                    <a:lnTo>
                      <a:pt x="235" y="174"/>
                    </a:lnTo>
                    <a:lnTo>
                      <a:pt x="236" y="178"/>
                    </a:lnTo>
                    <a:lnTo>
                      <a:pt x="232" y="189"/>
                    </a:lnTo>
                    <a:lnTo>
                      <a:pt x="229" y="193"/>
                    </a:lnTo>
                    <a:lnTo>
                      <a:pt x="224" y="191"/>
                    </a:lnTo>
                    <a:lnTo>
                      <a:pt x="221" y="197"/>
                    </a:lnTo>
                    <a:lnTo>
                      <a:pt x="214" y="202"/>
                    </a:lnTo>
                    <a:lnTo>
                      <a:pt x="210" y="203"/>
                    </a:lnTo>
                    <a:lnTo>
                      <a:pt x="202" y="202"/>
                    </a:lnTo>
                    <a:lnTo>
                      <a:pt x="201" y="206"/>
                    </a:lnTo>
                    <a:lnTo>
                      <a:pt x="202" y="210"/>
                    </a:lnTo>
                    <a:lnTo>
                      <a:pt x="209" y="210"/>
                    </a:lnTo>
                    <a:lnTo>
                      <a:pt x="212" y="212"/>
                    </a:lnTo>
                    <a:lnTo>
                      <a:pt x="213" y="217"/>
                    </a:lnTo>
                    <a:lnTo>
                      <a:pt x="207" y="227"/>
                    </a:lnTo>
                    <a:lnTo>
                      <a:pt x="206" y="225"/>
                    </a:lnTo>
                    <a:lnTo>
                      <a:pt x="205" y="225"/>
                    </a:lnTo>
                    <a:lnTo>
                      <a:pt x="205" y="227"/>
                    </a:lnTo>
                    <a:lnTo>
                      <a:pt x="205" y="232"/>
                    </a:lnTo>
                    <a:lnTo>
                      <a:pt x="207" y="236"/>
                    </a:lnTo>
                    <a:lnTo>
                      <a:pt x="209" y="236"/>
                    </a:lnTo>
                    <a:lnTo>
                      <a:pt x="210" y="233"/>
                    </a:lnTo>
                    <a:lnTo>
                      <a:pt x="210" y="237"/>
                    </a:lnTo>
                    <a:lnTo>
                      <a:pt x="213" y="240"/>
                    </a:lnTo>
                    <a:lnTo>
                      <a:pt x="216" y="241"/>
                    </a:lnTo>
                    <a:lnTo>
                      <a:pt x="217" y="240"/>
                    </a:lnTo>
                    <a:lnTo>
                      <a:pt x="217" y="236"/>
                    </a:lnTo>
                    <a:lnTo>
                      <a:pt x="218" y="233"/>
                    </a:lnTo>
                    <a:lnTo>
                      <a:pt x="218" y="232"/>
                    </a:lnTo>
                    <a:lnTo>
                      <a:pt x="225" y="214"/>
                    </a:lnTo>
                    <a:lnTo>
                      <a:pt x="231" y="210"/>
                    </a:lnTo>
                    <a:lnTo>
                      <a:pt x="233" y="210"/>
                    </a:lnTo>
                    <a:lnTo>
                      <a:pt x="237" y="203"/>
                    </a:lnTo>
                    <a:lnTo>
                      <a:pt x="240" y="208"/>
                    </a:lnTo>
                    <a:lnTo>
                      <a:pt x="237" y="214"/>
                    </a:lnTo>
                    <a:lnTo>
                      <a:pt x="235" y="217"/>
                    </a:lnTo>
                    <a:lnTo>
                      <a:pt x="233" y="222"/>
                    </a:lnTo>
                    <a:lnTo>
                      <a:pt x="231" y="229"/>
                    </a:lnTo>
                    <a:lnTo>
                      <a:pt x="229" y="236"/>
                    </a:lnTo>
                    <a:lnTo>
                      <a:pt x="229" y="240"/>
                    </a:lnTo>
                    <a:lnTo>
                      <a:pt x="229" y="241"/>
                    </a:lnTo>
                    <a:lnTo>
                      <a:pt x="229" y="244"/>
                    </a:lnTo>
                    <a:lnTo>
                      <a:pt x="231" y="248"/>
                    </a:lnTo>
                    <a:lnTo>
                      <a:pt x="240" y="240"/>
                    </a:lnTo>
                    <a:lnTo>
                      <a:pt x="243" y="227"/>
                    </a:lnTo>
                    <a:lnTo>
                      <a:pt x="245" y="227"/>
                    </a:lnTo>
                    <a:lnTo>
                      <a:pt x="249" y="236"/>
                    </a:lnTo>
                    <a:lnTo>
                      <a:pt x="248" y="241"/>
                    </a:lnTo>
                    <a:lnTo>
                      <a:pt x="249" y="241"/>
                    </a:lnTo>
                    <a:lnTo>
                      <a:pt x="241" y="260"/>
                    </a:lnTo>
                    <a:lnTo>
                      <a:pt x="237" y="286"/>
                    </a:lnTo>
                    <a:lnTo>
                      <a:pt x="236" y="289"/>
                    </a:lnTo>
                    <a:lnTo>
                      <a:pt x="235" y="293"/>
                    </a:lnTo>
                    <a:lnTo>
                      <a:pt x="231" y="296"/>
                    </a:lnTo>
                    <a:lnTo>
                      <a:pt x="229" y="296"/>
                    </a:lnTo>
                    <a:lnTo>
                      <a:pt x="225" y="290"/>
                    </a:lnTo>
                    <a:lnTo>
                      <a:pt x="221" y="293"/>
                    </a:lnTo>
                    <a:lnTo>
                      <a:pt x="217" y="297"/>
                    </a:lnTo>
                    <a:lnTo>
                      <a:pt x="214" y="296"/>
                    </a:lnTo>
                    <a:lnTo>
                      <a:pt x="213" y="293"/>
                    </a:lnTo>
                    <a:lnTo>
                      <a:pt x="214" y="289"/>
                    </a:lnTo>
                    <a:lnTo>
                      <a:pt x="213" y="285"/>
                    </a:lnTo>
                    <a:lnTo>
                      <a:pt x="214" y="278"/>
                    </a:lnTo>
                    <a:lnTo>
                      <a:pt x="213" y="274"/>
                    </a:lnTo>
                    <a:lnTo>
                      <a:pt x="217" y="267"/>
                    </a:lnTo>
                    <a:lnTo>
                      <a:pt x="217" y="266"/>
                    </a:lnTo>
                    <a:lnTo>
                      <a:pt x="214" y="266"/>
                    </a:lnTo>
                    <a:lnTo>
                      <a:pt x="205" y="275"/>
                    </a:lnTo>
                    <a:lnTo>
                      <a:pt x="197" y="286"/>
                    </a:lnTo>
                    <a:lnTo>
                      <a:pt x="193" y="282"/>
                    </a:lnTo>
                    <a:lnTo>
                      <a:pt x="194" y="278"/>
                    </a:lnTo>
                    <a:lnTo>
                      <a:pt x="199" y="256"/>
                    </a:lnTo>
                    <a:lnTo>
                      <a:pt x="202" y="255"/>
                    </a:lnTo>
                    <a:lnTo>
                      <a:pt x="202" y="251"/>
                    </a:lnTo>
                    <a:lnTo>
                      <a:pt x="202" y="247"/>
                    </a:lnTo>
                    <a:lnTo>
                      <a:pt x="203" y="240"/>
                    </a:lnTo>
                    <a:lnTo>
                      <a:pt x="202" y="236"/>
                    </a:lnTo>
                    <a:lnTo>
                      <a:pt x="202" y="232"/>
                    </a:lnTo>
                    <a:lnTo>
                      <a:pt x="198" y="225"/>
                    </a:lnTo>
                    <a:lnTo>
                      <a:pt x="193" y="222"/>
                    </a:lnTo>
                    <a:lnTo>
                      <a:pt x="187" y="233"/>
                    </a:lnTo>
                    <a:lnTo>
                      <a:pt x="183" y="244"/>
                    </a:lnTo>
                    <a:lnTo>
                      <a:pt x="184" y="247"/>
                    </a:lnTo>
                    <a:lnTo>
                      <a:pt x="183" y="248"/>
                    </a:lnTo>
                    <a:lnTo>
                      <a:pt x="178" y="251"/>
                    </a:lnTo>
                    <a:lnTo>
                      <a:pt x="174" y="251"/>
                    </a:lnTo>
                    <a:lnTo>
                      <a:pt x="168" y="251"/>
                    </a:lnTo>
                    <a:lnTo>
                      <a:pt x="163" y="256"/>
                    </a:lnTo>
                    <a:lnTo>
                      <a:pt x="160" y="260"/>
                    </a:lnTo>
                    <a:lnTo>
                      <a:pt x="161" y="263"/>
                    </a:lnTo>
                    <a:lnTo>
                      <a:pt x="160" y="267"/>
                    </a:lnTo>
                    <a:lnTo>
                      <a:pt x="152" y="278"/>
                    </a:lnTo>
                    <a:lnTo>
                      <a:pt x="149" y="278"/>
                    </a:lnTo>
                    <a:lnTo>
                      <a:pt x="146" y="281"/>
                    </a:lnTo>
                    <a:lnTo>
                      <a:pt x="142" y="278"/>
                    </a:lnTo>
                    <a:lnTo>
                      <a:pt x="141" y="281"/>
                    </a:lnTo>
                    <a:lnTo>
                      <a:pt x="134" y="282"/>
                    </a:lnTo>
                    <a:lnTo>
                      <a:pt x="129" y="281"/>
                    </a:lnTo>
                    <a:lnTo>
                      <a:pt x="126" y="278"/>
                    </a:lnTo>
                    <a:lnTo>
                      <a:pt x="126" y="275"/>
                    </a:lnTo>
                    <a:lnTo>
                      <a:pt x="128" y="274"/>
                    </a:lnTo>
                    <a:lnTo>
                      <a:pt x="133" y="267"/>
                    </a:lnTo>
                    <a:lnTo>
                      <a:pt x="136" y="267"/>
                    </a:lnTo>
                    <a:lnTo>
                      <a:pt x="145" y="266"/>
                    </a:lnTo>
                    <a:lnTo>
                      <a:pt x="152" y="256"/>
                    </a:lnTo>
                    <a:lnTo>
                      <a:pt x="153" y="251"/>
                    </a:lnTo>
                    <a:lnTo>
                      <a:pt x="156" y="247"/>
                    </a:lnTo>
                    <a:lnTo>
                      <a:pt x="164" y="244"/>
                    </a:lnTo>
                    <a:lnTo>
                      <a:pt x="167" y="241"/>
                    </a:lnTo>
                    <a:lnTo>
                      <a:pt x="170" y="236"/>
                    </a:lnTo>
                    <a:lnTo>
                      <a:pt x="168" y="236"/>
                    </a:lnTo>
                    <a:lnTo>
                      <a:pt x="165" y="237"/>
                    </a:lnTo>
                    <a:lnTo>
                      <a:pt x="161" y="237"/>
                    </a:lnTo>
                    <a:lnTo>
                      <a:pt x="160" y="240"/>
                    </a:lnTo>
                    <a:lnTo>
                      <a:pt x="159" y="240"/>
                    </a:lnTo>
                    <a:lnTo>
                      <a:pt x="159" y="237"/>
                    </a:lnTo>
                    <a:lnTo>
                      <a:pt x="151" y="236"/>
                    </a:lnTo>
                    <a:lnTo>
                      <a:pt x="149" y="232"/>
                    </a:lnTo>
                    <a:lnTo>
                      <a:pt x="146" y="232"/>
                    </a:lnTo>
                    <a:lnTo>
                      <a:pt x="146" y="233"/>
                    </a:lnTo>
                    <a:lnTo>
                      <a:pt x="148" y="237"/>
                    </a:lnTo>
                    <a:lnTo>
                      <a:pt x="146" y="244"/>
                    </a:lnTo>
                    <a:lnTo>
                      <a:pt x="141" y="248"/>
                    </a:lnTo>
                    <a:lnTo>
                      <a:pt x="140" y="247"/>
                    </a:lnTo>
                    <a:lnTo>
                      <a:pt x="137" y="244"/>
                    </a:lnTo>
                    <a:lnTo>
                      <a:pt x="136" y="247"/>
                    </a:lnTo>
                    <a:lnTo>
                      <a:pt x="133" y="247"/>
                    </a:lnTo>
                    <a:lnTo>
                      <a:pt x="130" y="247"/>
                    </a:lnTo>
                    <a:lnTo>
                      <a:pt x="132" y="244"/>
                    </a:lnTo>
                    <a:lnTo>
                      <a:pt x="133" y="241"/>
                    </a:lnTo>
                    <a:lnTo>
                      <a:pt x="132" y="240"/>
                    </a:lnTo>
                    <a:lnTo>
                      <a:pt x="122" y="247"/>
                    </a:lnTo>
                    <a:lnTo>
                      <a:pt x="119" y="244"/>
                    </a:lnTo>
                    <a:lnTo>
                      <a:pt x="121" y="241"/>
                    </a:lnTo>
                    <a:lnTo>
                      <a:pt x="125" y="241"/>
                    </a:lnTo>
                    <a:lnTo>
                      <a:pt x="132" y="237"/>
                    </a:lnTo>
                    <a:lnTo>
                      <a:pt x="130" y="236"/>
                    </a:lnTo>
                    <a:lnTo>
                      <a:pt x="130" y="233"/>
                    </a:lnTo>
                    <a:lnTo>
                      <a:pt x="132" y="232"/>
                    </a:lnTo>
                    <a:lnTo>
                      <a:pt x="133" y="227"/>
                    </a:lnTo>
                    <a:lnTo>
                      <a:pt x="132" y="225"/>
                    </a:lnTo>
                    <a:lnTo>
                      <a:pt x="123" y="232"/>
                    </a:lnTo>
                    <a:lnTo>
                      <a:pt x="122" y="232"/>
                    </a:lnTo>
                    <a:lnTo>
                      <a:pt x="122" y="229"/>
                    </a:lnTo>
                    <a:lnTo>
                      <a:pt x="121" y="227"/>
                    </a:lnTo>
                    <a:lnTo>
                      <a:pt x="119" y="236"/>
                    </a:lnTo>
                    <a:lnTo>
                      <a:pt x="118" y="236"/>
                    </a:lnTo>
                    <a:lnTo>
                      <a:pt x="114" y="236"/>
                    </a:lnTo>
                    <a:lnTo>
                      <a:pt x="113" y="237"/>
                    </a:lnTo>
                    <a:lnTo>
                      <a:pt x="103" y="237"/>
                    </a:lnTo>
                    <a:lnTo>
                      <a:pt x="96" y="241"/>
                    </a:lnTo>
                    <a:lnTo>
                      <a:pt x="91" y="240"/>
                    </a:lnTo>
                    <a:lnTo>
                      <a:pt x="84" y="240"/>
                    </a:lnTo>
                    <a:lnTo>
                      <a:pt x="83" y="237"/>
                    </a:lnTo>
                    <a:lnTo>
                      <a:pt x="79" y="240"/>
                    </a:lnTo>
                    <a:lnTo>
                      <a:pt x="77" y="237"/>
                    </a:lnTo>
                    <a:lnTo>
                      <a:pt x="64" y="236"/>
                    </a:lnTo>
                    <a:lnTo>
                      <a:pt x="60" y="236"/>
                    </a:lnTo>
                    <a:lnTo>
                      <a:pt x="58" y="236"/>
                    </a:lnTo>
                    <a:lnTo>
                      <a:pt x="38" y="233"/>
                    </a:lnTo>
                    <a:lnTo>
                      <a:pt x="33" y="236"/>
                    </a:lnTo>
                    <a:lnTo>
                      <a:pt x="27" y="236"/>
                    </a:lnTo>
                    <a:lnTo>
                      <a:pt x="23" y="237"/>
                    </a:lnTo>
                    <a:lnTo>
                      <a:pt x="8" y="240"/>
                    </a:lnTo>
                    <a:lnTo>
                      <a:pt x="4" y="236"/>
                    </a:lnTo>
                    <a:lnTo>
                      <a:pt x="4" y="233"/>
                    </a:lnTo>
                    <a:lnTo>
                      <a:pt x="3" y="225"/>
                    </a:lnTo>
                    <a:lnTo>
                      <a:pt x="1" y="225"/>
                    </a:lnTo>
                    <a:lnTo>
                      <a:pt x="0" y="221"/>
                    </a:lnTo>
                    <a:lnTo>
                      <a:pt x="27" y="191"/>
                    </a:lnTo>
                    <a:lnTo>
                      <a:pt x="35" y="187"/>
                    </a:lnTo>
                    <a:lnTo>
                      <a:pt x="35" y="185"/>
                    </a:lnTo>
                    <a:lnTo>
                      <a:pt x="33" y="185"/>
                    </a:lnTo>
                    <a:lnTo>
                      <a:pt x="29" y="180"/>
                    </a:lnTo>
                    <a:lnTo>
                      <a:pt x="25" y="182"/>
                    </a:lnTo>
                    <a:lnTo>
                      <a:pt x="14" y="185"/>
                    </a:lnTo>
                    <a:lnTo>
                      <a:pt x="7" y="187"/>
                    </a:lnTo>
                    <a:lnTo>
                      <a:pt x="7" y="182"/>
                    </a:lnTo>
                    <a:lnTo>
                      <a:pt x="20" y="172"/>
                    </a:lnTo>
                    <a:lnTo>
                      <a:pt x="18" y="176"/>
                    </a:lnTo>
                    <a:lnTo>
                      <a:pt x="20" y="180"/>
                    </a:lnTo>
                    <a:lnTo>
                      <a:pt x="20" y="178"/>
                    </a:lnTo>
                    <a:lnTo>
                      <a:pt x="22" y="180"/>
                    </a:lnTo>
                    <a:lnTo>
                      <a:pt x="27" y="180"/>
                    </a:lnTo>
                    <a:lnTo>
                      <a:pt x="30" y="166"/>
                    </a:lnTo>
                    <a:lnTo>
                      <a:pt x="35" y="159"/>
                    </a:lnTo>
                    <a:lnTo>
                      <a:pt x="34" y="157"/>
                    </a:lnTo>
                    <a:lnTo>
                      <a:pt x="38" y="147"/>
                    </a:lnTo>
                    <a:lnTo>
                      <a:pt x="39" y="147"/>
                    </a:lnTo>
                    <a:lnTo>
                      <a:pt x="38" y="151"/>
                    </a:lnTo>
                    <a:lnTo>
                      <a:pt x="41" y="151"/>
                    </a:lnTo>
                    <a:lnTo>
                      <a:pt x="45" y="151"/>
                    </a:lnTo>
                    <a:lnTo>
                      <a:pt x="49" y="155"/>
                    </a:lnTo>
                    <a:lnTo>
                      <a:pt x="48" y="151"/>
                    </a:lnTo>
                    <a:lnTo>
                      <a:pt x="49" y="147"/>
                    </a:lnTo>
                    <a:lnTo>
                      <a:pt x="50" y="148"/>
                    </a:lnTo>
                    <a:lnTo>
                      <a:pt x="52" y="148"/>
                    </a:lnTo>
                    <a:lnTo>
                      <a:pt x="49" y="144"/>
                    </a:lnTo>
                    <a:lnTo>
                      <a:pt x="50" y="144"/>
                    </a:lnTo>
                    <a:lnTo>
                      <a:pt x="52" y="144"/>
                    </a:lnTo>
                    <a:lnTo>
                      <a:pt x="45" y="142"/>
                    </a:lnTo>
                    <a:lnTo>
                      <a:pt x="43" y="138"/>
                    </a:lnTo>
                    <a:lnTo>
                      <a:pt x="43" y="133"/>
                    </a:lnTo>
                    <a:lnTo>
                      <a:pt x="45" y="132"/>
                    </a:lnTo>
                    <a:lnTo>
                      <a:pt x="49" y="125"/>
                    </a:lnTo>
                    <a:lnTo>
                      <a:pt x="52" y="124"/>
                    </a:lnTo>
                    <a:lnTo>
                      <a:pt x="56" y="124"/>
                    </a:lnTo>
                    <a:lnTo>
                      <a:pt x="56" y="125"/>
                    </a:lnTo>
                    <a:lnTo>
                      <a:pt x="58" y="125"/>
                    </a:lnTo>
                    <a:lnTo>
                      <a:pt x="56" y="124"/>
                    </a:lnTo>
                    <a:lnTo>
                      <a:pt x="53" y="117"/>
                    </a:lnTo>
                    <a:lnTo>
                      <a:pt x="60" y="103"/>
                    </a:lnTo>
                    <a:lnTo>
                      <a:pt x="58" y="102"/>
                    </a:lnTo>
                    <a:lnTo>
                      <a:pt x="61" y="98"/>
                    </a:lnTo>
                    <a:lnTo>
                      <a:pt x="73" y="65"/>
                    </a:lnTo>
                    <a:lnTo>
                      <a:pt x="76" y="60"/>
                    </a:lnTo>
                    <a:lnTo>
                      <a:pt x="79" y="57"/>
                    </a:lnTo>
                    <a:lnTo>
                      <a:pt x="76" y="53"/>
                    </a:lnTo>
                    <a:lnTo>
                      <a:pt x="88" y="46"/>
                    </a:lnTo>
                    <a:lnTo>
                      <a:pt x="91" y="39"/>
                    </a:lnTo>
                    <a:lnTo>
                      <a:pt x="88" y="38"/>
                    </a:lnTo>
                    <a:lnTo>
                      <a:pt x="87" y="34"/>
                    </a:lnTo>
                    <a:lnTo>
                      <a:pt x="91" y="35"/>
                    </a:lnTo>
                    <a:lnTo>
                      <a:pt x="91" y="34"/>
                    </a:lnTo>
                    <a:lnTo>
                      <a:pt x="96" y="27"/>
                    </a:lnTo>
                    <a:lnTo>
                      <a:pt x="98" y="23"/>
                    </a:lnTo>
                    <a:lnTo>
                      <a:pt x="100" y="16"/>
                    </a:lnTo>
                    <a:lnTo>
                      <a:pt x="103" y="15"/>
                    </a:lnTo>
                    <a:lnTo>
                      <a:pt x="104" y="12"/>
                    </a:lnTo>
                    <a:lnTo>
                      <a:pt x="128" y="0"/>
                    </a:lnTo>
                    <a:lnTo>
                      <a:pt x="132" y="0"/>
                    </a:lnTo>
                    <a:lnTo>
                      <a:pt x="130" y="6"/>
                    </a:lnTo>
                    <a:lnTo>
                      <a:pt x="136" y="8"/>
                    </a:lnTo>
                    <a:lnTo>
                      <a:pt x="137" y="6"/>
                    </a:lnTo>
                    <a:lnTo>
                      <a:pt x="134" y="2"/>
                    </a:lnTo>
                    <a:lnTo>
                      <a:pt x="137" y="2"/>
                    </a:lnTo>
                    <a:lnTo>
                      <a:pt x="141" y="2"/>
                    </a:lnTo>
                    <a:lnTo>
                      <a:pt x="142" y="0"/>
                    </a:lnTo>
                    <a:lnTo>
                      <a:pt x="146" y="2"/>
                    </a:lnTo>
                    <a:lnTo>
                      <a:pt x="145" y="15"/>
                    </a:lnTo>
                    <a:lnTo>
                      <a:pt x="142" y="15"/>
                    </a:lnTo>
                    <a:lnTo>
                      <a:pt x="140" y="19"/>
                    </a:lnTo>
                    <a:lnTo>
                      <a:pt x="138" y="19"/>
                    </a:lnTo>
                    <a:lnTo>
                      <a:pt x="123" y="15"/>
                    </a:lnTo>
                    <a:lnTo>
                      <a:pt x="122" y="16"/>
                    </a:lnTo>
                    <a:lnTo>
                      <a:pt x="123" y="19"/>
                    </a:lnTo>
                    <a:lnTo>
                      <a:pt x="123" y="23"/>
                    </a:lnTo>
                    <a:lnTo>
                      <a:pt x="125" y="23"/>
                    </a:lnTo>
                    <a:lnTo>
                      <a:pt x="129" y="23"/>
                    </a:lnTo>
                    <a:lnTo>
                      <a:pt x="130" y="23"/>
                    </a:lnTo>
                    <a:lnTo>
                      <a:pt x="133" y="23"/>
                    </a:lnTo>
                    <a:lnTo>
                      <a:pt x="136" y="25"/>
                    </a:lnTo>
                    <a:lnTo>
                      <a:pt x="136" y="27"/>
                    </a:lnTo>
                    <a:lnTo>
                      <a:pt x="130" y="42"/>
                    </a:lnTo>
                    <a:lnTo>
                      <a:pt x="123" y="50"/>
                    </a:lnTo>
                    <a:lnTo>
                      <a:pt x="122" y="50"/>
                    </a:lnTo>
                    <a:lnTo>
                      <a:pt x="119" y="53"/>
                    </a:lnTo>
                    <a:lnTo>
                      <a:pt x="122" y="54"/>
                    </a:lnTo>
                    <a:lnTo>
                      <a:pt x="121" y="57"/>
                    </a:lnTo>
                    <a:lnTo>
                      <a:pt x="115" y="65"/>
                    </a:lnTo>
                    <a:lnTo>
                      <a:pt x="111" y="75"/>
                    </a:lnTo>
                    <a:lnTo>
                      <a:pt x="103" y="88"/>
                    </a:lnTo>
                    <a:lnTo>
                      <a:pt x="98" y="98"/>
                    </a:lnTo>
                    <a:lnTo>
                      <a:pt x="98" y="99"/>
                    </a:lnTo>
                    <a:lnTo>
                      <a:pt x="98" y="103"/>
                    </a:lnTo>
                    <a:lnTo>
                      <a:pt x="94" y="109"/>
                    </a:lnTo>
                    <a:lnTo>
                      <a:pt x="94" y="110"/>
                    </a:lnTo>
                    <a:lnTo>
                      <a:pt x="96" y="110"/>
                    </a:lnTo>
                    <a:lnTo>
                      <a:pt x="95" y="118"/>
                    </a:lnTo>
                    <a:lnTo>
                      <a:pt x="98" y="118"/>
                    </a:lnTo>
                    <a:lnTo>
                      <a:pt x="109" y="102"/>
                    </a:lnTo>
                    <a:lnTo>
                      <a:pt x="111" y="102"/>
                    </a:lnTo>
                    <a:lnTo>
                      <a:pt x="113" y="98"/>
                    </a:lnTo>
                    <a:lnTo>
                      <a:pt x="119" y="87"/>
                    </a:lnTo>
                    <a:lnTo>
                      <a:pt x="121" y="87"/>
                    </a:lnTo>
                    <a:lnTo>
                      <a:pt x="122" y="88"/>
                    </a:lnTo>
                    <a:lnTo>
                      <a:pt x="121" y="95"/>
                    </a:lnTo>
                    <a:lnTo>
                      <a:pt x="126" y="95"/>
                    </a:lnTo>
                    <a:lnTo>
                      <a:pt x="129" y="94"/>
                    </a:lnTo>
                    <a:lnTo>
                      <a:pt x="132" y="98"/>
                    </a:lnTo>
                    <a:lnTo>
                      <a:pt x="136" y="99"/>
                    </a:lnTo>
                    <a:lnTo>
                      <a:pt x="137" y="98"/>
                    </a:lnTo>
                    <a:lnTo>
                      <a:pt x="142" y="95"/>
                    </a:lnTo>
                    <a:lnTo>
                      <a:pt x="145" y="98"/>
                    </a:lnTo>
                    <a:lnTo>
                      <a:pt x="145" y="99"/>
                    </a:lnTo>
                    <a:lnTo>
                      <a:pt x="130" y="109"/>
                    </a:lnTo>
                    <a:lnTo>
                      <a:pt x="123" y="114"/>
                    </a:lnTo>
                    <a:lnTo>
                      <a:pt x="125" y="114"/>
                    </a:lnTo>
                    <a:lnTo>
                      <a:pt x="128" y="114"/>
                    </a:lnTo>
                    <a:lnTo>
                      <a:pt x="130" y="117"/>
                    </a:lnTo>
                    <a:lnTo>
                      <a:pt x="130" y="118"/>
                    </a:lnTo>
                    <a:lnTo>
                      <a:pt x="132" y="118"/>
                    </a:lnTo>
                    <a:lnTo>
                      <a:pt x="132" y="121"/>
                    </a:lnTo>
                    <a:lnTo>
                      <a:pt x="125" y="125"/>
                    </a:lnTo>
                    <a:lnTo>
                      <a:pt x="121" y="129"/>
                    </a:lnTo>
                    <a:lnTo>
                      <a:pt x="122" y="129"/>
                    </a:lnTo>
                    <a:lnTo>
                      <a:pt x="125" y="128"/>
                    </a:lnTo>
                    <a:lnTo>
                      <a:pt x="133" y="121"/>
                    </a:lnTo>
                    <a:lnTo>
                      <a:pt x="134" y="124"/>
                    </a:lnTo>
                    <a:lnTo>
                      <a:pt x="134" y="125"/>
                    </a:lnTo>
                    <a:lnTo>
                      <a:pt x="138" y="132"/>
                    </a:lnTo>
                    <a:lnTo>
                      <a:pt x="140" y="128"/>
                    </a:lnTo>
                    <a:lnTo>
                      <a:pt x="141" y="128"/>
                    </a:lnTo>
                    <a:lnTo>
                      <a:pt x="142" y="128"/>
                    </a:lnTo>
                    <a:lnTo>
                      <a:pt x="146" y="125"/>
                    </a:lnTo>
                    <a:lnTo>
                      <a:pt x="149" y="125"/>
                    </a:lnTo>
                    <a:lnTo>
                      <a:pt x="149" y="129"/>
                    </a:lnTo>
                    <a:lnTo>
                      <a:pt x="146" y="132"/>
                    </a:lnTo>
                    <a:lnTo>
                      <a:pt x="149" y="133"/>
                    </a:lnTo>
                    <a:lnTo>
                      <a:pt x="153" y="133"/>
                    </a:lnTo>
                    <a:lnTo>
                      <a:pt x="151" y="125"/>
                    </a:lnTo>
                    <a:lnTo>
                      <a:pt x="151" y="124"/>
                    </a:lnTo>
                    <a:lnTo>
                      <a:pt x="155" y="124"/>
                    </a:lnTo>
                    <a:lnTo>
                      <a:pt x="157" y="125"/>
                    </a:lnTo>
                    <a:lnTo>
                      <a:pt x="156" y="128"/>
                    </a:lnTo>
                    <a:lnTo>
                      <a:pt x="153" y="14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91" name="Freeform 275"/>
              <p:cNvSpPr>
                <a:spLocks/>
              </p:cNvSpPr>
              <p:nvPr/>
            </p:nvSpPr>
            <p:spPr bwMode="auto">
              <a:xfrm>
                <a:off x="1863" y="1561"/>
                <a:ext cx="130" cy="177"/>
              </a:xfrm>
              <a:custGeom>
                <a:avLst/>
                <a:gdLst/>
                <a:ahLst/>
                <a:cxnLst>
                  <a:cxn ang="0">
                    <a:pos x="94" y="341"/>
                  </a:cxn>
                  <a:cxn ang="0">
                    <a:pos x="106" y="309"/>
                  </a:cxn>
                  <a:cxn ang="0">
                    <a:pos x="107" y="296"/>
                  </a:cxn>
                  <a:cxn ang="0">
                    <a:pos x="98" y="273"/>
                  </a:cxn>
                  <a:cxn ang="0">
                    <a:pos x="92" y="261"/>
                  </a:cxn>
                  <a:cxn ang="0">
                    <a:pos x="80" y="238"/>
                  </a:cxn>
                  <a:cxn ang="0">
                    <a:pos x="84" y="216"/>
                  </a:cxn>
                  <a:cxn ang="0">
                    <a:pos x="95" y="187"/>
                  </a:cxn>
                  <a:cxn ang="0">
                    <a:pos x="99" y="160"/>
                  </a:cxn>
                  <a:cxn ang="0">
                    <a:pos x="71" y="131"/>
                  </a:cxn>
                  <a:cxn ang="0">
                    <a:pos x="88" y="109"/>
                  </a:cxn>
                  <a:cxn ang="0">
                    <a:pos x="104" y="94"/>
                  </a:cxn>
                  <a:cxn ang="0">
                    <a:pos x="65" y="89"/>
                  </a:cxn>
                  <a:cxn ang="0">
                    <a:pos x="75" y="82"/>
                  </a:cxn>
                  <a:cxn ang="0">
                    <a:pos x="61" y="55"/>
                  </a:cxn>
                  <a:cxn ang="0">
                    <a:pos x="54" y="22"/>
                  </a:cxn>
                  <a:cxn ang="0">
                    <a:pos x="64" y="3"/>
                  </a:cxn>
                  <a:cxn ang="0">
                    <a:pos x="69" y="18"/>
                  </a:cxn>
                  <a:cxn ang="0">
                    <a:pos x="85" y="41"/>
                  </a:cxn>
                  <a:cxn ang="0">
                    <a:pos x="107" y="74"/>
                  </a:cxn>
                  <a:cxn ang="0">
                    <a:pos x="127" y="101"/>
                  </a:cxn>
                  <a:cxn ang="0">
                    <a:pos x="136" y="114"/>
                  </a:cxn>
                  <a:cxn ang="0">
                    <a:pos x="145" y="139"/>
                  </a:cxn>
                  <a:cxn ang="0">
                    <a:pos x="163" y="163"/>
                  </a:cxn>
                  <a:cxn ang="0">
                    <a:pos x="160" y="178"/>
                  </a:cxn>
                  <a:cxn ang="0">
                    <a:pos x="182" y="197"/>
                  </a:cxn>
                  <a:cxn ang="0">
                    <a:pos x="168" y="228"/>
                  </a:cxn>
                  <a:cxn ang="0">
                    <a:pos x="160" y="243"/>
                  </a:cxn>
                  <a:cxn ang="0">
                    <a:pos x="182" y="250"/>
                  </a:cxn>
                  <a:cxn ang="0">
                    <a:pos x="193" y="271"/>
                  </a:cxn>
                  <a:cxn ang="0">
                    <a:pos x="218" y="276"/>
                  </a:cxn>
                  <a:cxn ang="0">
                    <a:pos x="216" y="305"/>
                  </a:cxn>
                  <a:cxn ang="0">
                    <a:pos x="240" y="303"/>
                  </a:cxn>
                  <a:cxn ang="0">
                    <a:pos x="248" y="309"/>
                  </a:cxn>
                  <a:cxn ang="0">
                    <a:pos x="259" y="307"/>
                  </a:cxn>
                  <a:cxn ang="0">
                    <a:pos x="268" y="318"/>
                  </a:cxn>
                  <a:cxn ang="0">
                    <a:pos x="308" y="326"/>
                  </a:cxn>
                  <a:cxn ang="0">
                    <a:pos x="332" y="347"/>
                  </a:cxn>
                  <a:cxn ang="0">
                    <a:pos x="308" y="356"/>
                  </a:cxn>
                  <a:cxn ang="0">
                    <a:pos x="259" y="384"/>
                  </a:cxn>
                  <a:cxn ang="0">
                    <a:pos x="226" y="410"/>
                  </a:cxn>
                  <a:cxn ang="0">
                    <a:pos x="222" y="418"/>
                  </a:cxn>
                  <a:cxn ang="0">
                    <a:pos x="256" y="399"/>
                  </a:cxn>
                  <a:cxn ang="0">
                    <a:pos x="300" y="373"/>
                  </a:cxn>
                  <a:cxn ang="0">
                    <a:pos x="297" y="366"/>
                  </a:cxn>
                  <a:cxn ang="0">
                    <a:pos x="324" y="400"/>
                  </a:cxn>
                  <a:cxn ang="0">
                    <a:pos x="331" y="414"/>
                  </a:cxn>
                  <a:cxn ang="0">
                    <a:pos x="361" y="395"/>
                  </a:cxn>
                  <a:cxn ang="0">
                    <a:pos x="378" y="410"/>
                  </a:cxn>
                  <a:cxn ang="0">
                    <a:pos x="385" y="433"/>
                  </a:cxn>
                  <a:cxn ang="0">
                    <a:pos x="377" y="456"/>
                  </a:cxn>
                  <a:cxn ang="0">
                    <a:pos x="378" y="468"/>
                  </a:cxn>
                  <a:cxn ang="0">
                    <a:pos x="389" y="482"/>
                  </a:cxn>
                  <a:cxn ang="0">
                    <a:pos x="354" y="524"/>
                  </a:cxn>
                  <a:cxn ang="0">
                    <a:pos x="91" y="494"/>
                  </a:cxn>
                  <a:cxn ang="0">
                    <a:pos x="85" y="464"/>
                  </a:cxn>
                  <a:cxn ang="0">
                    <a:pos x="91" y="453"/>
                  </a:cxn>
                  <a:cxn ang="0">
                    <a:pos x="75" y="482"/>
                  </a:cxn>
                  <a:cxn ang="0">
                    <a:pos x="71" y="519"/>
                  </a:cxn>
                  <a:cxn ang="0">
                    <a:pos x="48" y="515"/>
                  </a:cxn>
                  <a:cxn ang="0">
                    <a:pos x="31" y="501"/>
                  </a:cxn>
                  <a:cxn ang="0">
                    <a:pos x="16" y="492"/>
                  </a:cxn>
                </a:cxnLst>
                <a:rect l="0" t="0" r="r" b="b"/>
                <a:pathLst>
                  <a:path w="390" h="532">
                    <a:moveTo>
                      <a:pt x="75" y="337"/>
                    </a:moveTo>
                    <a:lnTo>
                      <a:pt x="77" y="339"/>
                    </a:lnTo>
                    <a:lnTo>
                      <a:pt x="80" y="341"/>
                    </a:lnTo>
                    <a:lnTo>
                      <a:pt x="85" y="343"/>
                    </a:lnTo>
                    <a:lnTo>
                      <a:pt x="87" y="343"/>
                    </a:lnTo>
                    <a:lnTo>
                      <a:pt x="91" y="343"/>
                    </a:lnTo>
                    <a:lnTo>
                      <a:pt x="94" y="343"/>
                    </a:lnTo>
                    <a:lnTo>
                      <a:pt x="94" y="341"/>
                    </a:lnTo>
                    <a:lnTo>
                      <a:pt x="88" y="332"/>
                    </a:lnTo>
                    <a:lnTo>
                      <a:pt x="90" y="331"/>
                    </a:lnTo>
                    <a:lnTo>
                      <a:pt x="88" y="328"/>
                    </a:lnTo>
                    <a:lnTo>
                      <a:pt x="91" y="324"/>
                    </a:lnTo>
                    <a:lnTo>
                      <a:pt x="95" y="326"/>
                    </a:lnTo>
                    <a:lnTo>
                      <a:pt x="98" y="326"/>
                    </a:lnTo>
                    <a:lnTo>
                      <a:pt x="99" y="313"/>
                    </a:lnTo>
                    <a:lnTo>
                      <a:pt x="106" y="309"/>
                    </a:lnTo>
                    <a:lnTo>
                      <a:pt x="106" y="307"/>
                    </a:lnTo>
                    <a:lnTo>
                      <a:pt x="100" y="307"/>
                    </a:lnTo>
                    <a:lnTo>
                      <a:pt x="96" y="305"/>
                    </a:lnTo>
                    <a:lnTo>
                      <a:pt x="98" y="303"/>
                    </a:lnTo>
                    <a:lnTo>
                      <a:pt x="100" y="299"/>
                    </a:lnTo>
                    <a:lnTo>
                      <a:pt x="107" y="301"/>
                    </a:lnTo>
                    <a:lnTo>
                      <a:pt x="108" y="296"/>
                    </a:lnTo>
                    <a:lnTo>
                      <a:pt x="107" y="296"/>
                    </a:lnTo>
                    <a:lnTo>
                      <a:pt x="100" y="296"/>
                    </a:lnTo>
                    <a:lnTo>
                      <a:pt x="94" y="292"/>
                    </a:lnTo>
                    <a:lnTo>
                      <a:pt x="94" y="290"/>
                    </a:lnTo>
                    <a:lnTo>
                      <a:pt x="98" y="290"/>
                    </a:lnTo>
                    <a:lnTo>
                      <a:pt x="98" y="288"/>
                    </a:lnTo>
                    <a:lnTo>
                      <a:pt x="98" y="281"/>
                    </a:lnTo>
                    <a:lnTo>
                      <a:pt x="95" y="280"/>
                    </a:lnTo>
                    <a:lnTo>
                      <a:pt x="98" y="273"/>
                    </a:lnTo>
                    <a:lnTo>
                      <a:pt x="91" y="266"/>
                    </a:lnTo>
                    <a:lnTo>
                      <a:pt x="92" y="266"/>
                    </a:lnTo>
                    <a:lnTo>
                      <a:pt x="92" y="265"/>
                    </a:lnTo>
                    <a:lnTo>
                      <a:pt x="99" y="262"/>
                    </a:lnTo>
                    <a:lnTo>
                      <a:pt x="99" y="261"/>
                    </a:lnTo>
                    <a:lnTo>
                      <a:pt x="98" y="261"/>
                    </a:lnTo>
                    <a:lnTo>
                      <a:pt x="95" y="257"/>
                    </a:lnTo>
                    <a:lnTo>
                      <a:pt x="92" y="261"/>
                    </a:lnTo>
                    <a:lnTo>
                      <a:pt x="88" y="254"/>
                    </a:lnTo>
                    <a:lnTo>
                      <a:pt x="85" y="257"/>
                    </a:lnTo>
                    <a:lnTo>
                      <a:pt x="84" y="251"/>
                    </a:lnTo>
                    <a:lnTo>
                      <a:pt x="87" y="246"/>
                    </a:lnTo>
                    <a:lnTo>
                      <a:pt x="85" y="246"/>
                    </a:lnTo>
                    <a:lnTo>
                      <a:pt x="81" y="246"/>
                    </a:lnTo>
                    <a:lnTo>
                      <a:pt x="81" y="243"/>
                    </a:lnTo>
                    <a:lnTo>
                      <a:pt x="80" y="238"/>
                    </a:lnTo>
                    <a:lnTo>
                      <a:pt x="81" y="238"/>
                    </a:lnTo>
                    <a:lnTo>
                      <a:pt x="84" y="238"/>
                    </a:lnTo>
                    <a:lnTo>
                      <a:pt x="88" y="238"/>
                    </a:lnTo>
                    <a:lnTo>
                      <a:pt x="90" y="235"/>
                    </a:lnTo>
                    <a:lnTo>
                      <a:pt x="85" y="228"/>
                    </a:lnTo>
                    <a:lnTo>
                      <a:pt x="81" y="223"/>
                    </a:lnTo>
                    <a:lnTo>
                      <a:pt x="81" y="217"/>
                    </a:lnTo>
                    <a:lnTo>
                      <a:pt x="84" y="216"/>
                    </a:lnTo>
                    <a:lnTo>
                      <a:pt x="85" y="209"/>
                    </a:lnTo>
                    <a:lnTo>
                      <a:pt x="88" y="209"/>
                    </a:lnTo>
                    <a:lnTo>
                      <a:pt x="91" y="209"/>
                    </a:lnTo>
                    <a:lnTo>
                      <a:pt x="88" y="208"/>
                    </a:lnTo>
                    <a:lnTo>
                      <a:pt x="91" y="201"/>
                    </a:lnTo>
                    <a:lnTo>
                      <a:pt x="91" y="197"/>
                    </a:lnTo>
                    <a:lnTo>
                      <a:pt x="92" y="194"/>
                    </a:lnTo>
                    <a:lnTo>
                      <a:pt x="95" y="187"/>
                    </a:lnTo>
                    <a:lnTo>
                      <a:pt x="91" y="187"/>
                    </a:lnTo>
                    <a:lnTo>
                      <a:pt x="91" y="183"/>
                    </a:lnTo>
                    <a:lnTo>
                      <a:pt x="95" y="179"/>
                    </a:lnTo>
                    <a:lnTo>
                      <a:pt x="96" y="175"/>
                    </a:lnTo>
                    <a:lnTo>
                      <a:pt x="95" y="173"/>
                    </a:lnTo>
                    <a:lnTo>
                      <a:pt x="95" y="168"/>
                    </a:lnTo>
                    <a:lnTo>
                      <a:pt x="99" y="163"/>
                    </a:lnTo>
                    <a:lnTo>
                      <a:pt x="99" y="160"/>
                    </a:lnTo>
                    <a:lnTo>
                      <a:pt x="95" y="160"/>
                    </a:lnTo>
                    <a:lnTo>
                      <a:pt x="91" y="160"/>
                    </a:lnTo>
                    <a:lnTo>
                      <a:pt x="90" y="156"/>
                    </a:lnTo>
                    <a:lnTo>
                      <a:pt x="84" y="154"/>
                    </a:lnTo>
                    <a:lnTo>
                      <a:pt x="83" y="156"/>
                    </a:lnTo>
                    <a:lnTo>
                      <a:pt x="69" y="139"/>
                    </a:lnTo>
                    <a:lnTo>
                      <a:pt x="69" y="135"/>
                    </a:lnTo>
                    <a:lnTo>
                      <a:pt x="71" y="131"/>
                    </a:lnTo>
                    <a:lnTo>
                      <a:pt x="77" y="129"/>
                    </a:lnTo>
                    <a:lnTo>
                      <a:pt x="79" y="120"/>
                    </a:lnTo>
                    <a:lnTo>
                      <a:pt x="84" y="120"/>
                    </a:lnTo>
                    <a:lnTo>
                      <a:pt x="84" y="116"/>
                    </a:lnTo>
                    <a:lnTo>
                      <a:pt x="88" y="116"/>
                    </a:lnTo>
                    <a:lnTo>
                      <a:pt x="91" y="116"/>
                    </a:lnTo>
                    <a:lnTo>
                      <a:pt x="91" y="109"/>
                    </a:lnTo>
                    <a:lnTo>
                      <a:pt x="88" y="109"/>
                    </a:lnTo>
                    <a:lnTo>
                      <a:pt x="84" y="109"/>
                    </a:lnTo>
                    <a:lnTo>
                      <a:pt x="80" y="108"/>
                    </a:lnTo>
                    <a:lnTo>
                      <a:pt x="84" y="101"/>
                    </a:lnTo>
                    <a:lnTo>
                      <a:pt x="88" y="101"/>
                    </a:lnTo>
                    <a:lnTo>
                      <a:pt x="91" y="99"/>
                    </a:lnTo>
                    <a:lnTo>
                      <a:pt x="99" y="99"/>
                    </a:lnTo>
                    <a:lnTo>
                      <a:pt x="103" y="97"/>
                    </a:lnTo>
                    <a:lnTo>
                      <a:pt x="104" y="94"/>
                    </a:lnTo>
                    <a:lnTo>
                      <a:pt x="99" y="90"/>
                    </a:lnTo>
                    <a:lnTo>
                      <a:pt x="94" y="90"/>
                    </a:lnTo>
                    <a:lnTo>
                      <a:pt x="91" y="93"/>
                    </a:lnTo>
                    <a:lnTo>
                      <a:pt x="87" y="93"/>
                    </a:lnTo>
                    <a:lnTo>
                      <a:pt x="80" y="97"/>
                    </a:lnTo>
                    <a:lnTo>
                      <a:pt x="77" y="94"/>
                    </a:lnTo>
                    <a:lnTo>
                      <a:pt x="75" y="90"/>
                    </a:lnTo>
                    <a:lnTo>
                      <a:pt x="65" y="89"/>
                    </a:lnTo>
                    <a:lnTo>
                      <a:pt x="62" y="89"/>
                    </a:lnTo>
                    <a:lnTo>
                      <a:pt x="54" y="86"/>
                    </a:lnTo>
                    <a:lnTo>
                      <a:pt x="53" y="82"/>
                    </a:lnTo>
                    <a:lnTo>
                      <a:pt x="54" y="79"/>
                    </a:lnTo>
                    <a:lnTo>
                      <a:pt x="57" y="78"/>
                    </a:lnTo>
                    <a:lnTo>
                      <a:pt x="69" y="82"/>
                    </a:lnTo>
                    <a:lnTo>
                      <a:pt x="72" y="82"/>
                    </a:lnTo>
                    <a:lnTo>
                      <a:pt x="75" y="82"/>
                    </a:lnTo>
                    <a:lnTo>
                      <a:pt x="69" y="78"/>
                    </a:lnTo>
                    <a:lnTo>
                      <a:pt x="66" y="75"/>
                    </a:lnTo>
                    <a:lnTo>
                      <a:pt x="66" y="60"/>
                    </a:lnTo>
                    <a:lnTo>
                      <a:pt x="69" y="56"/>
                    </a:lnTo>
                    <a:lnTo>
                      <a:pt x="71" y="51"/>
                    </a:lnTo>
                    <a:lnTo>
                      <a:pt x="69" y="51"/>
                    </a:lnTo>
                    <a:lnTo>
                      <a:pt x="65" y="55"/>
                    </a:lnTo>
                    <a:lnTo>
                      <a:pt x="61" y="55"/>
                    </a:lnTo>
                    <a:lnTo>
                      <a:pt x="57" y="55"/>
                    </a:lnTo>
                    <a:lnTo>
                      <a:pt x="52" y="48"/>
                    </a:lnTo>
                    <a:lnTo>
                      <a:pt x="52" y="45"/>
                    </a:lnTo>
                    <a:lnTo>
                      <a:pt x="53" y="44"/>
                    </a:lnTo>
                    <a:lnTo>
                      <a:pt x="54" y="41"/>
                    </a:lnTo>
                    <a:lnTo>
                      <a:pt x="57" y="30"/>
                    </a:lnTo>
                    <a:lnTo>
                      <a:pt x="60" y="29"/>
                    </a:lnTo>
                    <a:lnTo>
                      <a:pt x="54" y="22"/>
                    </a:lnTo>
                    <a:lnTo>
                      <a:pt x="57" y="18"/>
                    </a:lnTo>
                    <a:lnTo>
                      <a:pt x="60" y="15"/>
                    </a:lnTo>
                    <a:lnTo>
                      <a:pt x="61" y="15"/>
                    </a:lnTo>
                    <a:lnTo>
                      <a:pt x="62" y="11"/>
                    </a:lnTo>
                    <a:lnTo>
                      <a:pt x="58" y="11"/>
                    </a:lnTo>
                    <a:lnTo>
                      <a:pt x="54" y="7"/>
                    </a:lnTo>
                    <a:lnTo>
                      <a:pt x="54" y="6"/>
                    </a:lnTo>
                    <a:lnTo>
                      <a:pt x="64" y="3"/>
                    </a:lnTo>
                    <a:lnTo>
                      <a:pt x="66" y="0"/>
                    </a:lnTo>
                    <a:lnTo>
                      <a:pt x="68" y="3"/>
                    </a:lnTo>
                    <a:lnTo>
                      <a:pt x="68" y="6"/>
                    </a:lnTo>
                    <a:lnTo>
                      <a:pt x="69" y="7"/>
                    </a:lnTo>
                    <a:lnTo>
                      <a:pt x="68" y="7"/>
                    </a:lnTo>
                    <a:lnTo>
                      <a:pt x="69" y="11"/>
                    </a:lnTo>
                    <a:lnTo>
                      <a:pt x="68" y="15"/>
                    </a:lnTo>
                    <a:lnTo>
                      <a:pt x="69" y="18"/>
                    </a:lnTo>
                    <a:lnTo>
                      <a:pt x="71" y="21"/>
                    </a:lnTo>
                    <a:lnTo>
                      <a:pt x="76" y="21"/>
                    </a:lnTo>
                    <a:lnTo>
                      <a:pt x="79" y="22"/>
                    </a:lnTo>
                    <a:lnTo>
                      <a:pt x="77" y="26"/>
                    </a:lnTo>
                    <a:lnTo>
                      <a:pt x="79" y="30"/>
                    </a:lnTo>
                    <a:lnTo>
                      <a:pt x="81" y="33"/>
                    </a:lnTo>
                    <a:lnTo>
                      <a:pt x="85" y="37"/>
                    </a:lnTo>
                    <a:lnTo>
                      <a:pt x="85" y="41"/>
                    </a:lnTo>
                    <a:lnTo>
                      <a:pt x="87" y="45"/>
                    </a:lnTo>
                    <a:lnTo>
                      <a:pt x="92" y="51"/>
                    </a:lnTo>
                    <a:lnTo>
                      <a:pt x="91" y="59"/>
                    </a:lnTo>
                    <a:lnTo>
                      <a:pt x="102" y="63"/>
                    </a:lnTo>
                    <a:lnTo>
                      <a:pt x="102" y="65"/>
                    </a:lnTo>
                    <a:lnTo>
                      <a:pt x="104" y="67"/>
                    </a:lnTo>
                    <a:lnTo>
                      <a:pt x="107" y="71"/>
                    </a:lnTo>
                    <a:lnTo>
                      <a:pt x="107" y="74"/>
                    </a:lnTo>
                    <a:lnTo>
                      <a:pt x="104" y="78"/>
                    </a:lnTo>
                    <a:lnTo>
                      <a:pt x="111" y="78"/>
                    </a:lnTo>
                    <a:lnTo>
                      <a:pt x="114" y="82"/>
                    </a:lnTo>
                    <a:lnTo>
                      <a:pt x="114" y="84"/>
                    </a:lnTo>
                    <a:lnTo>
                      <a:pt x="118" y="89"/>
                    </a:lnTo>
                    <a:lnTo>
                      <a:pt x="123" y="93"/>
                    </a:lnTo>
                    <a:lnTo>
                      <a:pt x="125" y="99"/>
                    </a:lnTo>
                    <a:lnTo>
                      <a:pt x="127" y="101"/>
                    </a:lnTo>
                    <a:lnTo>
                      <a:pt x="123" y="108"/>
                    </a:lnTo>
                    <a:lnTo>
                      <a:pt x="119" y="109"/>
                    </a:lnTo>
                    <a:lnTo>
                      <a:pt x="118" y="112"/>
                    </a:lnTo>
                    <a:lnTo>
                      <a:pt x="119" y="114"/>
                    </a:lnTo>
                    <a:lnTo>
                      <a:pt x="121" y="116"/>
                    </a:lnTo>
                    <a:lnTo>
                      <a:pt x="127" y="114"/>
                    </a:lnTo>
                    <a:lnTo>
                      <a:pt x="133" y="114"/>
                    </a:lnTo>
                    <a:lnTo>
                      <a:pt x="136" y="114"/>
                    </a:lnTo>
                    <a:lnTo>
                      <a:pt x="133" y="126"/>
                    </a:lnTo>
                    <a:lnTo>
                      <a:pt x="134" y="126"/>
                    </a:lnTo>
                    <a:lnTo>
                      <a:pt x="134" y="131"/>
                    </a:lnTo>
                    <a:lnTo>
                      <a:pt x="129" y="133"/>
                    </a:lnTo>
                    <a:lnTo>
                      <a:pt x="130" y="135"/>
                    </a:lnTo>
                    <a:lnTo>
                      <a:pt x="140" y="133"/>
                    </a:lnTo>
                    <a:lnTo>
                      <a:pt x="142" y="135"/>
                    </a:lnTo>
                    <a:lnTo>
                      <a:pt x="145" y="139"/>
                    </a:lnTo>
                    <a:lnTo>
                      <a:pt x="145" y="144"/>
                    </a:lnTo>
                    <a:lnTo>
                      <a:pt x="146" y="145"/>
                    </a:lnTo>
                    <a:lnTo>
                      <a:pt x="149" y="145"/>
                    </a:lnTo>
                    <a:lnTo>
                      <a:pt x="153" y="145"/>
                    </a:lnTo>
                    <a:lnTo>
                      <a:pt x="156" y="148"/>
                    </a:lnTo>
                    <a:lnTo>
                      <a:pt x="163" y="150"/>
                    </a:lnTo>
                    <a:lnTo>
                      <a:pt x="159" y="159"/>
                    </a:lnTo>
                    <a:lnTo>
                      <a:pt x="163" y="163"/>
                    </a:lnTo>
                    <a:lnTo>
                      <a:pt x="161" y="164"/>
                    </a:lnTo>
                    <a:lnTo>
                      <a:pt x="159" y="167"/>
                    </a:lnTo>
                    <a:lnTo>
                      <a:pt x="146" y="173"/>
                    </a:lnTo>
                    <a:lnTo>
                      <a:pt x="145" y="175"/>
                    </a:lnTo>
                    <a:lnTo>
                      <a:pt x="146" y="175"/>
                    </a:lnTo>
                    <a:lnTo>
                      <a:pt x="152" y="175"/>
                    </a:lnTo>
                    <a:lnTo>
                      <a:pt x="155" y="175"/>
                    </a:lnTo>
                    <a:lnTo>
                      <a:pt x="160" y="178"/>
                    </a:lnTo>
                    <a:lnTo>
                      <a:pt x="163" y="179"/>
                    </a:lnTo>
                    <a:lnTo>
                      <a:pt x="163" y="182"/>
                    </a:lnTo>
                    <a:lnTo>
                      <a:pt x="160" y="187"/>
                    </a:lnTo>
                    <a:lnTo>
                      <a:pt x="163" y="190"/>
                    </a:lnTo>
                    <a:lnTo>
                      <a:pt x="172" y="193"/>
                    </a:lnTo>
                    <a:lnTo>
                      <a:pt x="175" y="193"/>
                    </a:lnTo>
                    <a:lnTo>
                      <a:pt x="179" y="194"/>
                    </a:lnTo>
                    <a:lnTo>
                      <a:pt x="182" y="197"/>
                    </a:lnTo>
                    <a:lnTo>
                      <a:pt x="182" y="198"/>
                    </a:lnTo>
                    <a:lnTo>
                      <a:pt x="180" y="202"/>
                    </a:lnTo>
                    <a:lnTo>
                      <a:pt x="174" y="205"/>
                    </a:lnTo>
                    <a:lnTo>
                      <a:pt x="168" y="213"/>
                    </a:lnTo>
                    <a:lnTo>
                      <a:pt x="168" y="224"/>
                    </a:lnTo>
                    <a:lnTo>
                      <a:pt x="165" y="227"/>
                    </a:lnTo>
                    <a:lnTo>
                      <a:pt x="167" y="228"/>
                    </a:lnTo>
                    <a:lnTo>
                      <a:pt x="168" y="228"/>
                    </a:lnTo>
                    <a:lnTo>
                      <a:pt x="168" y="231"/>
                    </a:lnTo>
                    <a:lnTo>
                      <a:pt x="168" y="232"/>
                    </a:lnTo>
                    <a:lnTo>
                      <a:pt x="165" y="232"/>
                    </a:lnTo>
                    <a:lnTo>
                      <a:pt x="163" y="235"/>
                    </a:lnTo>
                    <a:lnTo>
                      <a:pt x="163" y="238"/>
                    </a:lnTo>
                    <a:lnTo>
                      <a:pt x="168" y="243"/>
                    </a:lnTo>
                    <a:lnTo>
                      <a:pt x="167" y="246"/>
                    </a:lnTo>
                    <a:lnTo>
                      <a:pt x="160" y="243"/>
                    </a:lnTo>
                    <a:lnTo>
                      <a:pt x="159" y="246"/>
                    </a:lnTo>
                    <a:lnTo>
                      <a:pt x="157" y="247"/>
                    </a:lnTo>
                    <a:lnTo>
                      <a:pt x="160" y="247"/>
                    </a:lnTo>
                    <a:lnTo>
                      <a:pt x="171" y="250"/>
                    </a:lnTo>
                    <a:lnTo>
                      <a:pt x="174" y="250"/>
                    </a:lnTo>
                    <a:lnTo>
                      <a:pt x="176" y="250"/>
                    </a:lnTo>
                    <a:lnTo>
                      <a:pt x="180" y="250"/>
                    </a:lnTo>
                    <a:lnTo>
                      <a:pt x="182" y="250"/>
                    </a:lnTo>
                    <a:lnTo>
                      <a:pt x="180" y="254"/>
                    </a:lnTo>
                    <a:lnTo>
                      <a:pt x="182" y="257"/>
                    </a:lnTo>
                    <a:lnTo>
                      <a:pt x="182" y="261"/>
                    </a:lnTo>
                    <a:lnTo>
                      <a:pt x="183" y="262"/>
                    </a:lnTo>
                    <a:lnTo>
                      <a:pt x="188" y="265"/>
                    </a:lnTo>
                    <a:lnTo>
                      <a:pt x="190" y="265"/>
                    </a:lnTo>
                    <a:lnTo>
                      <a:pt x="191" y="269"/>
                    </a:lnTo>
                    <a:lnTo>
                      <a:pt x="193" y="271"/>
                    </a:lnTo>
                    <a:lnTo>
                      <a:pt x="197" y="271"/>
                    </a:lnTo>
                    <a:lnTo>
                      <a:pt x="203" y="271"/>
                    </a:lnTo>
                    <a:lnTo>
                      <a:pt x="205" y="273"/>
                    </a:lnTo>
                    <a:lnTo>
                      <a:pt x="206" y="273"/>
                    </a:lnTo>
                    <a:lnTo>
                      <a:pt x="207" y="273"/>
                    </a:lnTo>
                    <a:lnTo>
                      <a:pt x="210" y="277"/>
                    </a:lnTo>
                    <a:lnTo>
                      <a:pt x="213" y="273"/>
                    </a:lnTo>
                    <a:lnTo>
                      <a:pt x="218" y="276"/>
                    </a:lnTo>
                    <a:lnTo>
                      <a:pt x="217" y="286"/>
                    </a:lnTo>
                    <a:lnTo>
                      <a:pt x="221" y="290"/>
                    </a:lnTo>
                    <a:lnTo>
                      <a:pt x="221" y="295"/>
                    </a:lnTo>
                    <a:lnTo>
                      <a:pt x="221" y="296"/>
                    </a:lnTo>
                    <a:lnTo>
                      <a:pt x="218" y="296"/>
                    </a:lnTo>
                    <a:lnTo>
                      <a:pt x="217" y="299"/>
                    </a:lnTo>
                    <a:lnTo>
                      <a:pt x="217" y="301"/>
                    </a:lnTo>
                    <a:lnTo>
                      <a:pt x="216" y="305"/>
                    </a:lnTo>
                    <a:lnTo>
                      <a:pt x="217" y="305"/>
                    </a:lnTo>
                    <a:lnTo>
                      <a:pt x="217" y="309"/>
                    </a:lnTo>
                    <a:lnTo>
                      <a:pt x="218" y="309"/>
                    </a:lnTo>
                    <a:lnTo>
                      <a:pt x="224" y="305"/>
                    </a:lnTo>
                    <a:lnTo>
                      <a:pt x="230" y="307"/>
                    </a:lnTo>
                    <a:lnTo>
                      <a:pt x="232" y="307"/>
                    </a:lnTo>
                    <a:lnTo>
                      <a:pt x="239" y="301"/>
                    </a:lnTo>
                    <a:lnTo>
                      <a:pt x="240" y="303"/>
                    </a:lnTo>
                    <a:lnTo>
                      <a:pt x="241" y="305"/>
                    </a:lnTo>
                    <a:lnTo>
                      <a:pt x="241" y="307"/>
                    </a:lnTo>
                    <a:lnTo>
                      <a:pt x="236" y="311"/>
                    </a:lnTo>
                    <a:lnTo>
                      <a:pt x="237" y="313"/>
                    </a:lnTo>
                    <a:lnTo>
                      <a:pt x="239" y="313"/>
                    </a:lnTo>
                    <a:lnTo>
                      <a:pt x="241" y="311"/>
                    </a:lnTo>
                    <a:lnTo>
                      <a:pt x="243" y="311"/>
                    </a:lnTo>
                    <a:lnTo>
                      <a:pt x="248" y="309"/>
                    </a:lnTo>
                    <a:lnTo>
                      <a:pt x="252" y="311"/>
                    </a:lnTo>
                    <a:lnTo>
                      <a:pt x="252" y="313"/>
                    </a:lnTo>
                    <a:lnTo>
                      <a:pt x="249" y="316"/>
                    </a:lnTo>
                    <a:lnTo>
                      <a:pt x="251" y="318"/>
                    </a:lnTo>
                    <a:lnTo>
                      <a:pt x="252" y="318"/>
                    </a:lnTo>
                    <a:lnTo>
                      <a:pt x="256" y="313"/>
                    </a:lnTo>
                    <a:lnTo>
                      <a:pt x="258" y="309"/>
                    </a:lnTo>
                    <a:lnTo>
                      <a:pt x="259" y="307"/>
                    </a:lnTo>
                    <a:lnTo>
                      <a:pt x="262" y="307"/>
                    </a:lnTo>
                    <a:lnTo>
                      <a:pt x="263" y="307"/>
                    </a:lnTo>
                    <a:lnTo>
                      <a:pt x="263" y="311"/>
                    </a:lnTo>
                    <a:lnTo>
                      <a:pt x="260" y="313"/>
                    </a:lnTo>
                    <a:lnTo>
                      <a:pt x="263" y="313"/>
                    </a:lnTo>
                    <a:lnTo>
                      <a:pt x="267" y="311"/>
                    </a:lnTo>
                    <a:lnTo>
                      <a:pt x="268" y="313"/>
                    </a:lnTo>
                    <a:lnTo>
                      <a:pt x="268" y="318"/>
                    </a:lnTo>
                    <a:lnTo>
                      <a:pt x="271" y="324"/>
                    </a:lnTo>
                    <a:lnTo>
                      <a:pt x="274" y="328"/>
                    </a:lnTo>
                    <a:lnTo>
                      <a:pt x="289" y="335"/>
                    </a:lnTo>
                    <a:lnTo>
                      <a:pt x="293" y="332"/>
                    </a:lnTo>
                    <a:lnTo>
                      <a:pt x="297" y="331"/>
                    </a:lnTo>
                    <a:lnTo>
                      <a:pt x="300" y="328"/>
                    </a:lnTo>
                    <a:lnTo>
                      <a:pt x="305" y="326"/>
                    </a:lnTo>
                    <a:lnTo>
                      <a:pt x="308" y="326"/>
                    </a:lnTo>
                    <a:lnTo>
                      <a:pt x="310" y="328"/>
                    </a:lnTo>
                    <a:lnTo>
                      <a:pt x="312" y="332"/>
                    </a:lnTo>
                    <a:lnTo>
                      <a:pt x="308" y="335"/>
                    </a:lnTo>
                    <a:lnTo>
                      <a:pt x="314" y="341"/>
                    </a:lnTo>
                    <a:lnTo>
                      <a:pt x="327" y="341"/>
                    </a:lnTo>
                    <a:lnTo>
                      <a:pt x="327" y="343"/>
                    </a:lnTo>
                    <a:lnTo>
                      <a:pt x="332" y="345"/>
                    </a:lnTo>
                    <a:lnTo>
                      <a:pt x="332" y="347"/>
                    </a:lnTo>
                    <a:lnTo>
                      <a:pt x="332" y="350"/>
                    </a:lnTo>
                    <a:lnTo>
                      <a:pt x="328" y="351"/>
                    </a:lnTo>
                    <a:lnTo>
                      <a:pt x="324" y="351"/>
                    </a:lnTo>
                    <a:lnTo>
                      <a:pt x="323" y="351"/>
                    </a:lnTo>
                    <a:lnTo>
                      <a:pt x="321" y="354"/>
                    </a:lnTo>
                    <a:lnTo>
                      <a:pt x="319" y="356"/>
                    </a:lnTo>
                    <a:lnTo>
                      <a:pt x="316" y="358"/>
                    </a:lnTo>
                    <a:lnTo>
                      <a:pt x="308" y="356"/>
                    </a:lnTo>
                    <a:lnTo>
                      <a:pt x="301" y="358"/>
                    </a:lnTo>
                    <a:lnTo>
                      <a:pt x="290" y="366"/>
                    </a:lnTo>
                    <a:lnTo>
                      <a:pt x="285" y="374"/>
                    </a:lnTo>
                    <a:lnTo>
                      <a:pt x="282" y="377"/>
                    </a:lnTo>
                    <a:lnTo>
                      <a:pt x="272" y="377"/>
                    </a:lnTo>
                    <a:lnTo>
                      <a:pt x="271" y="377"/>
                    </a:lnTo>
                    <a:lnTo>
                      <a:pt x="267" y="381"/>
                    </a:lnTo>
                    <a:lnTo>
                      <a:pt x="259" y="384"/>
                    </a:lnTo>
                    <a:lnTo>
                      <a:pt x="248" y="389"/>
                    </a:lnTo>
                    <a:lnTo>
                      <a:pt x="239" y="389"/>
                    </a:lnTo>
                    <a:lnTo>
                      <a:pt x="236" y="392"/>
                    </a:lnTo>
                    <a:lnTo>
                      <a:pt x="229" y="396"/>
                    </a:lnTo>
                    <a:lnTo>
                      <a:pt x="228" y="403"/>
                    </a:lnTo>
                    <a:lnTo>
                      <a:pt x="225" y="403"/>
                    </a:lnTo>
                    <a:lnTo>
                      <a:pt x="228" y="407"/>
                    </a:lnTo>
                    <a:lnTo>
                      <a:pt x="226" y="410"/>
                    </a:lnTo>
                    <a:lnTo>
                      <a:pt x="229" y="411"/>
                    </a:lnTo>
                    <a:lnTo>
                      <a:pt x="229" y="414"/>
                    </a:lnTo>
                    <a:lnTo>
                      <a:pt x="226" y="414"/>
                    </a:lnTo>
                    <a:lnTo>
                      <a:pt x="225" y="414"/>
                    </a:lnTo>
                    <a:lnTo>
                      <a:pt x="222" y="415"/>
                    </a:lnTo>
                    <a:lnTo>
                      <a:pt x="217" y="418"/>
                    </a:lnTo>
                    <a:lnTo>
                      <a:pt x="217" y="419"/>
                    </a:lnTo>
                    <a:lnTo>
                      <a:pt x="222" y="418"/>
                    </a:lnTo>
                    <a:lnTo>
                      <a:pt x="225" y="419"/>
                    </a:lnTo>
                    <a:lnTo>
                      <a:pt x="226" y="419"/>
                    </a:lnTo>
                    <a:lnTo>
                      <a:pt x="230" y="418"/>
                    </a:lnTo>
                    <a:lnTo>
                      <a:pt x="232" y="415"/>
                    </a:lnTo>
                    <a:lnTo>
                      <a:pt x="239" y="407"/>
                    </a:lnTo>
                    <a:lnTo>
                      <a:pt x="247" y="407"/>
                    </a:lnTo>
                    <a:lnTo>
                      <a:pt x="248" y="407"/>
                    </a:lnTo>
                    <a:lnTo>
                      <a:pt x="256" y="399"/>
                    </a:lnTo>
                    <a:lnTo>
                      <a:pt x="262" y="399"/>
                    </a:lnTo>
                    <a:lnTo>
                      <a:pt x="264" y="399"/>
                    </a:lnTo>
                    <a:lnTo>
                      <a:pt x="267" y="396"/>
                    </a:lnTo>
                    <a:lnTo>
                      <a:pt x="266" y="392"/>
                    </a:lnTo>
                    <a:lnTo>
                      <a:pt x="272" y="384"/>
                    </a:lnTo>
                    <a:lnTo>
                      <a:pt x="283" y="380"/>
                    </a:lnTo>
                    <a:lnTo>
                      <a:pt x="295" y="377"/>
                    </a:lnTo>
                    <a:lnTo>
                      <a:pt x="300" y="373"/>
                    </a:lnTo>
                    <a:lnTo>
                      <a:pt x="310" y="374"/>
                    </a:lnTo>
                    <a:lnTo>
                      <a:pt x="312" y="374"/>
                    </a:lnTo>
                    <a:lnTo>
                      <a:pt x="312" y="373"/>
                    </a:lnTo>
                    <a:lnTo>
                      <a:pt x="302" y="373"/>
                    </a:lnTo>
                    <a:lnTo>
                      <a:pt x="293" y="373"/>
                    </a:lnTo>
                    <a:lnTo>
                      <a:pt x="290" y="373"/>
                    </a:lnTo>
                    <a:lnTo>
                      <a:pt x="293" y="366"/>
                    </a:lnTo>
                    <a:lnTo>
                      <a:pt x="297" y="366"/>
                    </a:lnTo>
                    <a:lnTo>
                      <a:pt x="301" y="366"/>
                    </a:lnTo>
                    <a:lnTo>
                      <a:pt x="325" y="369"/>
                    </a:lnTo>
                    <a:lnTo>
                      <a:pt x="327" y="369"/>
                    </a:lnTo>
                    <a:lnTo>
                      <a:pt x="336" y="392"/>
                    </a:lnTo>
                    <a:lnTo>
                      <a:pt x="335" y="396"/>
                    </a:lnTo>
                    <a:lnTo>
                      <a:pt x="332" y="396"/>
                    </a:lnTo>
                    <a:lnTo>
                      <a:pt x="329" y="399"/>
                    </a:lnTo>
                    <a:lnTo>
                      <a:pt x="324" y="400"/>
                    </a:lnTo>
                    <a:lnTo>
                      <a:pt x="323" y="403"/>
                    </a:lnTo>
                    <a:lnTo>
                      <a:pt x="324" y="404"/>
                    </a:lnTo>
                    <a:lnTo>
                      <a:pt x="327" y="403"/>
                    </a:lnTo>
                    <a:lnTo>
                      <a:pt x="328" y="403"/>
                    </a:lnTo>
                    <a:lnTo>
                      <a:pt x="329" y="410"/>
                    </a:lnTo>
                    <a:lnTo>
                      <a:pt x="328" y="415"/>
                    </a:lnTo>
                    <a:lnTo>
                      <a:pt x="329" y="415"/>
                    </a:lnTo>
                    <a:lnTo>
                      <a:pt x="331" y="414"/>
                    </a:lnTo>
                    <a:lnTo>
                      <a:pt x="335" y="407"/>
                    </a:lnTo>
                    <a:lnTo>
                      <a:pt x="336" y="400"/>
                    </a:lnTo>
                    <a:lnTo>
                      <a:pt x="343" y="396"/>
                    </a:lnTo>
                    <a:lnTo>
                      <a:pt x="347" y="396"/>
                    </a:lnTo>
                    <a:lnTo>
                      <a:pt x="350" y="396"/>
                    </a:lnTo>
                    <a:lnTo>
                      <a:pt x="355" y="395"/>
                    </a:lnTo>
                    <a:lnTo>
                      <a:pt x="361" y="392"/>
                    </a:lnTo>
                    <a:lnTo>
                      <a:pt x="361" y="395"/>
                    </a:lnTo>
                    <a:lnTo>
                      <a:pt x="361" y="396"/>
                    </a:lnTo>
                    <a:lnTo>
                      <a:pt x="355" y="399"/>
                    </a:lnTo>
                    <a:lnTo>
                      <a:pt x="358" y="400"/>
                    </a:lnTo>
                    <a:lnTo>
                      <a:pt x="367" y="403"/>
                    </a:lnTo>
                    <a:lnTo>
                      <a:pt x="369" y="403"/>
                    </a:lnTo>
                    <a:lnTo>
                      <a:pt x="378" y="404"/>
                    </a:lnTo>
                    <a:lnTo>
                      <a:pt x="378" y="407"/>
                    </a:lnTo>
                    <a:lnTo>
                      <a:pt x="378" y="410"/>
                    </a:lnTo>
                    <a:lnTo>
                      <a:pt x="371" y="407"/>
                    </a:lnTo>
                    <a:lnTo>
                      <a:pt x="369" y="407"/>
                    </a:lnTo>
                    <a:lnTo>
                      <a:pt x="384" y="418"/>
                    </a:lnTo>
                    <a:lnTo>
                      <a:pt x="385" y="423"/>
                    </a:lnTo>
                    <a:lnTo>
                      <a:pt x="386" y="426"/>
                    </a:lnTo>
                    <a:lnTo>
                      <a:pt x="385" y="429"/>
                    </a:lnTo>
                    <a:lnTo>
                      <a:pt x="386" y="430"/>
                    </a:lnTo>
                    <a:lnTo>
                      <a:pt x="385" y="433"/>
                    </a:lnTo>
                    <a:lnTo>
                      <a:pt x="384" y="434"/>
                    </a:lnTo>
                    <a:lnTo>
                      <a:pt x="381" y="437"/>
                    </a:lnTo>
                    <a:lnTo>
                      <a:pt x="378" y="438"/>
                    </a:lnTo>
                    <a:lnTo>
                      <a:pt x="381" y="441"/>
                    </a:lnTo>
                    <a:lnTo>
                      <a:pt x="385" y="448"/>
                    </a:lnTo>
                    <a:lnTo>
                      <a:pt x="385" y="449"/>
                    </a:lnTo>
                    <a:lnTo>
                      <a:pt x="375" y="453"/>
                    </a:lnTo>
                    <a:lnTo>
                      <a:pt x="377" y="456"/>
                    </a:lnTo>
                    <a:lnTo>
                      <a:pt x="380" y="460"/>
                    </a:lnTo>
                    <a:lnTo>
                      <a:pt x="385" y="459"/>
                    </a:lnTo>
                    <a:lnTo>
                      <a:pt x="386" y="460"/>
                    </a:lnTo>
                    <a:lnTo>
                      <a:pt x="386" y="463"/>
                    </a:lnTo>
                    <a:lnTo>
                      <a:pt x="378" y="463"/>
                    </a:lnTo>
                    <a:lnTo>
                      <a:pt x="375" y="464"/>
                    </a:lnTo>
                    <a:lnTo>
                      <a:pt x="375" y="467"/>
                    </a:lnTo>
                    <a:lnTo>
                      <a:pt x="378" y="468"/>
                    </a:lnTo>
                    <a:lnTo>
                      <a:pt x="384" y="468"/>
                    </a:lnTo>
                    <a:lnTo>
                      <a:pt x="390" y="473"/>
                    </a:lnTo>
                    <a:lnTo>
                      <a:pt x="390" y="477"/>
                    </a:lnTo>
                    <a:lnTo>
                      <a:pt x="389" y="477"/>
                    </a:lnTo>
                    <a:lnTo>
                      <a:pt x="386" y="477"/>
                    </a:lnTo>
                    <a:lnTo>
                      <a:pt x="385" y="477"/>
                    </a:lnTo>
                    <a:lnTo>
                      <a:pt x="385" y="479"/>
                    </a:lnTo>
                    <a:lnTo>
                      <a:pt x="389" y="482"/>
                    </a:lnTo>
                    <a:lnTo>
                      <a:pt x="389" y="486"/>
                    </a:lnTo>
                    <a:lnTo>
                      <a:pt x="389" y="492"/>
                    </a:lnTo>
                    <a:lnTo>
                      <a:pt x="386" y="494"/>
                    </a:lnTo>
                    <a:lnTo>
                      <a:pt x="382" y="503"/>
                    </a:lnTo>
                    <a:lnTo>
                      <a:pt x="371" y="511"/>
                    </a:lnTo>
                    <a:lnTo>
                      <a:pt x="370" y="513"/>
                    </a:lnTo>
                    <a:lnTo>
                      <a:pt x="355" y="519"/>
                    </a:lnTo>
                    <a:lnTo>
                      <a:pt x="354" y="524"/>
                    </a:lnTo>
                    <a:lnTo>
                      <a:pt x="350" y="526"/>
                    </a:lnTo>
                    <a:lnTo>
                      <a:pt x="346" y="530"/>
                    </a:lnTo>
                    <a:lnTo>
                      <a:pt x="344" y="530"/>
                    </a:lnTo>
                    <a:lnTo>
                      <a:pt x="343" y="532"/>
                    </a:lnTo>
                    <a:lnTo>
                      <a:pt x="338" y="532"/>
                    </a:lnTo>
                    <a:lnTo>
                      <a:pt x="338" y="498"/>
                    </a:lnTo>
                    <a:lnTo>
                      <a:pt x="91" y="498"/>
                    </a:lnTo>
                    <a:lnTo>
                      <a:pt x="91" y="494"/>
                    </a:lnTo>
                    <a:lnTo>
                      <a:pt x="95" y="496"/>
                    </a:lnTo>
                    <a:lnTo>
                      <a:pt x="95" y="492"/>
                    </a:lnTo>
                    <a:lnTo>
                      <a:pt x="92" y="486"/>
                    </a:lnTo>
                    <a:lnTo>
                      <a:pt x="84" y="479"/>
                    </a:lnTo>
                    <a:lnTo>
                      <a:pt x="84" y="475"/>
                    </a:lnTo>
                    <a:lnTo>
                      <a:pt x="81" y="473"/>
                    </a:lnTo>
                    <a:lnTo>
                      <a:pt x="83" y="467"/>
                    </a:lnTo>
                    <a:lnTo>
                      <a:pt x="85" y="464"/>
                    </a:lnTo>
                    <a:lnTo>
                      <a:pt x="104" y="460"/>
                    </a:lnTo>
                    <a:lnTo>
                      <a:pt x="107" y="460"/>
                    </a:lnTo>
                    <a:lnTo>
                      <a:pt x="102" y="456"/>
                    </a:lnTo>
                    <a:lnTo>
                      <a:pt x="99" y="453"/>
                    </a:lnTo>
                    <a:lnTo>
                      <a:pt x="99" y="449"/>
                    </a:lnTo>
                    <a:lnTo>
                      <a:pt x="99" y="448"/>
                    </a:lnTo>
                    <a:lnTo>
                      <a:pt x="94" y="453"/>
                    </a:lnTo>
                    <a:lnTo>
                      <a:pt x="91" y="453"/>
                    </a:lnTo>
                    <a:lnTo>
                      <a:pt x="85" y="453"/>
                    </a:lnTo>
                    <a:lnTo>
                      <a:pt x="80" y="453"/>
                    </a:lnTo>
                    <a:lnTo>
                      <a:pt x="79" y="456"/>
                    </a:lnTo>
                    <a:lnTo>
                      <a:pt x="77" y="463"/>
                    </a:lnTo>
                    <a:lnTo>
                      <a:pt x="75" y="464"/>
                    </a:lnTo>
                    <a:lnTo>
                      <a:pt x="79" y="471"/>
                    </a:lnTo>
                    <a:lnTo>
                      <a:pt x="79" y="475"/>
                    </a:lnTo>
                    <a:lnTo>
                      <a:pt x="75" y="482"/>
                    </a:lnTo>
                    <a:lnTo>
                      <a:pt x="77" y="490"/>
                    </a:lnTo>
                    <a:lnTo>
                      <a:pt x="72" y="496"/>
                    </a:lnTo>
                    <a:lnTo>
                      <a:pt x="75" y="501"/>
                    </a:lnTo>
                    <a:lnTo>
                      <a:pt x="71" y="501"/>
                    </a:lnTo>
                    <a:lnTo>
                      <a:pt x="71" y="509"/>
                    </a:lnTo>
                    <a:lnTo>
                      <a:pt x="72" y="513"/>
                    </a:lnTo>
                    <a:lnTo>
                      <a:pt x="72" y="517"/>
                    </a:lnTo>
                    <a:lnTo>
                      <a:pt x="71" y="519"/>
                    </a:lnTo>
                    <a:lnTo>
                      <a:pt x="65" y="519"/>
                    </a:lnTo>
                    <a:lnTo>
                      <a:pt x="62" y="524"/>
                    </a:lnTo>
                    <a:lnTo>
                      <a:pt x="61" y="524"/>
                    </a:lnTo>
                    <a:lnTo>
                      <a:pt x="57" y="517"/>
                    </a:lnTo>
                    <a:lnTo>
                      <a:pt x="57" y="515"/>
                    </a:lnTo>
                    <a:lnTo>
                      <a:pt x="56" y="513"/>
                    </a:lnTo>
                    <a:lnTo>
                      <a:pt x="52" y="513"/>
                    </a:lnTo>
                    <a:lnTo>
                      <a:pt x="48" y="515"/>
                    </a:lnTo>
                    <a:lnTo>
                      <a:pt x="45" y="513"/>
                    </a:lnTo>
                    <a:lnTo>
                      <a:pt x="41" y="513"/>
                    </a:lnTo>
                    <a:lnTo>
                      <a:pt x="39" y="513"/>
                    </a:lnTo>
                    <a:lnTo>
                      <a:pt x="37" y="509"/>
                    </a:lnTo>
                    <a:lnTo>
                      <a:pt x="35" y="507"/>
                    </a:lnTo>
                    <a:lnTo>
                      <a:pt x="35" y="509"/>
                    </a:lnTo>
                    <a:lnTo>
                      <a:pt x="31" y="509"/>
                    </a:lnTo>
                    <a:lnTo>
                      <a:pt x="31" y="501"/>
                    </a:lnTo>
                    <a:lnTo>
                      <a:pt x="31" y="498"/>
                    </a:lnTo>
                    <a:lnTo>
                      <a:pt x="29" y="494"/>
                    </a:lnTo>
                    <a:lnTo>
                      <a:pt x="24" y="498"/>
                    </a:lnTo>
                    <a:lnTo>
                      <a:pt x="23" y="498"/>
                    </a:lnTo>
                    <a:lnTo>
                      <a:pt x="24" y="490"/>
                    </a:lnTo>
                    <a:lnTo>
                      <a:pt x="22" y="492"/>
                    </a:lnTo>
                    <a:lnTo>
                      <a:pt x="20" y="492"/>
                    </a:lnTo>
                    <a:lnTo>
                      <a:pt x="16" y="492"/>
                    </a:lnTo>
                    <a:lnTo>
                      <a:pt x="12" y="494"/>
                    </a:lnTo>
                    <a:lnTo>
                      <a:pt x="8" y="492"/>
                    </a:lnTo>
                    <a:lnTo>
                      <a:pt x="8" y="490"/>
                    </a:lnTo>
                    <a:lnTo>
                      <a:pt x="4" y="486"/>
                    </a:lnTo>
                    <a:lnTo>
                      <a:pt x="0" y="48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90" name="Freeform 274"/>
              <p:cNvSpPr>
                <a:spLocks/>
              </p:cNvSpPr>
              <p:nvPr/>
            </p:nvSpPr>
            <p:spPr bwMode="auto">
              <a:xfrm>
                <a:off x="1845" y="1661"/>
                <a:ext cx="43" cy="63"/>
              </a:xfrm>
              <a:custGeom>
                <a:avLst/>
                <a:gdLst/>
                <a:ahLst/>
                <a:cxnLst>
                  <a:cxn ang="0">
                    <a:pos x="54" y="189"/>
                  </a:cxn>
                  <a:cxn ang="0">
                    <a:pos x="46" y="184"/>
                  </a:cxn>
                  <a:cxn ang="0">
                    <a:pos x="46" y="176"/>
                  </a:cxn>
                  <a:cxn ang="0">
                    <a:pos x="50" y="176"/>
                  </a:cxn>
                  <a:cxn ang="0">
                    <a:pos x="50" y="168"/>
                  </a:cxn>
                  <a:cxn ang="0">
                    <a:pos x="48" y="161"/>
                  </a:cxn>
                  <a:cxn ang="0">
                    <a:pos x="52" y="153"/>
                  </a:cxn>
                  <a:cxn ang="0">
                    <a:pos x="48" y="149"/>
                  </a:cxn>
                  <a:cxn ang="0">
                    <a:pos x="54" y="149"/>
                  </a:cxn>
                  <a:cxn ang="0">
                    <a:pos x="46" y="139"/>
                  </a:cxn>
                  <a:cxn ang="0">
                    <a:pos x="44" y="145"/>
                  </a:cxn>
                  <a:cxn ang="0">
                    <a:pos x="40" y="150"/>
                  </a:cxn>
                  <a:cxn ang="0">
                    <a:pos x="35" y="153"/>
                  </a:cxn>
                  <a:cxn ang="0">
                    <a:pos x="34" y="160"/>
                  </a:cxn>
                  <a:cxn ang="0">
                    <a:pos x="31" y="160"/>
                  </a:cxn>
                  <a:cxn ang="0">
                    <a:pos x="26" y="150"/>
                  </a:cxn>
                  <a:cxn ang="0">
                    <a:pos x="21" y="150"/>
                  </a:cxn>
                  <a:cxn ang="0">
                    <a:pos x="16" y="142"/>
                  </a:cxn>
                  <a:cxn ang="0">
                    <a:pos x="12" y="134"/>
                  </a:cxn>
                  <a:cxn ang="0">
                    <a:pos x="18" y="131"/>
                  </a:cxn>
                  <a:cxn ang="0">
                    <a:pos x="29" y="123"/>
                  </a:cxn>
                  <a:cxn ang="0">
                    <a:pos x="27" y="116"/>
                  </a:cxn>
                  <a:cxn ang="0">
                    <a:pos x="29" y="112"/>
                  </a:cxn>
                  <a:cxn ang="0">
                    <a:pos x="16" y="105"/>
                  </a:cxn>
                  <a:cxn ang="0">
                    <a:pos x="14" y="100"/>
                  </a:cxn>
                  <a:cxn ang="0">
                    <a:pos x="7" y="93"/>
                  </a:cxn>
                  <a:cxn ang="0">
                    <a:pos x="3" y="82"/>
                  </a:cxn>
                  <a:cxn ang="0">
                    <a:pos x="0" y="71"/>
                  </a:cxn>
                  <a:cxn ang="0">
                    <a:pos x="4" y="63"/>
                  </a:cxn>
                  <a:cxn ang="0">
                    <a:pos x="0" y="55"/>
                  </a:cxn>
                  <a:cxn ang="0">
                    <a:pos x="3" y="51"/>
                  </a:cxn>
                  <a:cxn ang="0">
                    <a:pos x="10" y="46"/>
                  </a:cxn>
                  <a:cxn ang="0">
                    <a:pos x="18" y="51"/>
                  </a:cxn>
                  <a:cxn ang="0">
                    <a:pos x="18" y="48"/>
                  </a:cxn>
                  <a:cxn ang="0">
                    <a:pos x="22" y="44"/>
                  </a:cxn>
                  <a:cxn ang="0">
                    <a:pos x="16" y="29"/>
                  </a:cxn>
                  <a:cxn ang="0">
                    <a:pos x="12" y="14"/>
                  </a:cxn>
                  <a:cxn ang="0">
                    <a:pos x="18" y="21"/>
                  </a:cxn>
                  <a:cxn ang="0">
                    <a:pos x="40" y="38"/>
                  </a:cxn>
                  <a:cxn ang="0">
                    <a:pos x="38" y="36"/>
                  </a:cxn>
                  <a:cxn ang="0">
                    <a:pos x="41" y="33"/>
                  </a:cxn>
                  <a:cxn ang="0">
                    <a:pos x="40" y="25"/>
                  </a:cxn>
                  <a:cxn ang="0">
                    <a:pos x="40" y="21"/>
                  </a:cxn>
                  <a:cxn ang="0">
                    <a:pos x="35" y="12"/>
                  </a:cxn>
                  <a:cxn ang="0">
                    <a:pos x="37" y="6"/>
                  </a:cxn>
                  <a:cxn ang="0">
                    <a:pos x="34" y="0"/>
                  </a:cxn>
                  <a:cxn ang="0">
                    <a:pos x="37" y="2"/>
                  </a:cxn>
                  <a:cxn ang="0">
                    <a:pos x="42" y="6"/>
                  </a:cxn>
                  <a:cxn ang="0">
                    <a:pos x="61" y="25"/>
                  </a:cxn>
                  <a:cxn ang="0">
                    <a:pos x="69" y="25"/>
                  </a:cxn>
                  <a:cxn ang="0">
                    <a:pos x="72" y="33"/>
                  </a:cxn>
                  <a:cxn ang="0">
                    <a:pos x="75" y="38"/>
                  </a:cxn>
                  <a:cxn ang="0">
                    <a:pos x="79" y="38"/>
                  </a:cxn>
                  <a:cxn ang="0">
                    <a:pos x="84" y="33"/>
                  </a:cxn>
                  <a:cxn ang="0">
                    <a:pos x="94" y="27"/>
                  </a:cxn>
                  <a:cxn ang="0">
                    <a:pos x="98" y="23"/>
                  </a:cxn>
                  <a:cxn ang="0">
                    <a:pos x="105" y="29"/>
                  </a:cxn>
                  <a:cxn ang="0">
                    <a:pos x="110" y="38"/>
                  </a:cxn>
                  <a:cxn ang="0">
                    <a:pos x="118" y="33"/>
                  </a:cxn>
                  <a:cxn ang="0">
                    <a:pos x="125" y="36"/>
                  </a:cxn>
                </a:cxnLst>
                <a:rect l="0" t="0" r="r" b="b"/>
                <a:pathLst>
                  <a:path w="128" h="191">
                    <a:moveTo>
                      <a:pt x="53" y="183"/>
                    </a:moveTo>
                    <a:lnTo>
                      <a:pt x="54" y="189"/>
                    </a:lnTo>
                    <a:lnTo>
                      <a:pt x="53" y="191"/>
                    </a:lnTo>
                    <a:lnTo>
                      <a:pt x="46" y="184"/>
                    </a:lnTo>
                    <a:lnTo>
                      <a:pt x="46" y="180"/>
                    </a:lnTo>
                    <a:lnTo>
                      <a:pt x="46" y="176"/>
                    </a:lnTo>
                    <a:lnTo>
                      <a:pt x="49" y="176"/>
                    </a:lnTo>
                    <a:lnTo>
                      <a:pt x="50" y="176"/>
                    </a:lnTo>
                    <a:lnTo>
                      <a:pt x="50" y="174"/>
                    </a:lnTo>
                    <a:lnTo>
                      <a:pt x="50" y="168"/>
                    </a:lnTo>
                    <a:lnTo>
                      <a:pt x="48" y="164"/>
                    </a:lnTo>
                    <a:lnTo>
                      <a:pt x="48" y="161"/>
                    </a:lnTo>
                    <a:lnTo>
                      <a:pt x="50" y="161"/>
                    </a:lnTo>
                    <a:lnTo>
                      <a:pt x="52" y="153"/>
                    </a:lnTo>
                    <a:lnTo>
                      <a:pt x="48" y="150"/>
                    </a:lnTo>
                    <a:lnTo>
                      <a:pt x="48" y="149"/>
                    </a:lnTo>
                    <a:lnTo>
                      <a:pt x="52" y="149"/>
                    </a:lnTo>
                    <a:lnTo>
                      <a:pt x="54" y="149"/>
                    </a:lnTo>
                    <a:lnTo>
                      <a:pt x="50" y="139"/>
                    </a:lnTo>
                    <a:lnTo>
                      <a:pt x="46" y="139"/>
                    </a:lnTo>
                    <a:lnTo>
                      <a:pt x="45" y="142"/>
                    </a:lnTo>
                    <a:lnTo>
                      <a:pt x="44" y="145"/>
                    </a:lnTo>
                    <a:lnTo>
                      <a:pt x="41" y="145"/>
                    </a:lnTo>
                    <a:lnTo>
                      <a:pt x="40" y="150"/>
                    </a:lnTo>
                    <a:lnTo>
                      <a:pt x="40" y="153"/>
                    </a:lnTo>
                    <a:lnTo>
                      <a:pt x="35" y="153"/>
                    </a:lnTo>
                    <a:lnTo>
                      <a:pt x="35" y="157"/>
                    </a:lnTo>
                    <a:lnTo>
                      <a:pt x="34" y="160"/>
                    </a:lnTo>
                    <a:lnTo>
                      <a:pt x="33" y="154"/>
                    </a:lnTo>
                    <a:lnTo>
                      <a:pt x="31" y="160"/>
                    </a:lnTo>
                    <a:lnTo>
                      <a:pt x="26" y="154"/>
                    </a:lnTo>
                    <a:lnTo>
                      <a:pt x="26" y="150"/>
                    </a:lnTo>
                    <a:lnTo>
                      <a:pt x="23" y="149"/>
                    </a:lnTo>
                    <a:lnTo>
                      <a:pt x="21" y="150"/>
                    </a:lnTo>
                    <a:lnTo>
                      <a:pt x="14" y="146"/>
                    </a:lnTo>
                    <a:lnTo>
                      <a:pt x="16" y="142"/>
                    </a:lnTo>
                    <a:lnTo>
                      <a:pt x="14" y="139"/>
                    </a:lnTo>
                    <a:lnTo>
                      <a:pt x="12" y="134"/>
                    </a:lnTo>
                    <a:lnTo>
                      <a:pt x="16" y="130"/>
                    </a:lnTo>
                    <a:lnTo>
                      <a:pt x="18" y="131"/>
                    </a:lnTo>
                    <a:lnTo>
                      <a:pt x="27" y="134"/>
                    </a:lnTo>
                    <a:lnTo>
                      <a:pt x="29" y="123"/>
                    </a:lnTo>
                    <a:lnTo>
                      <a:pt x="26" y="119"/>
                    </a:lnTo>
                    <a:lnTo>
                      <a:pt x="27" y="116"/>
                    </a:lnTo>
                    <a:lnTo>
                      <a:pt x="30" y="116"/>
                    </a:lnTo>
                    <a:lnTo>
                      <a:pt x="29" y="112"/>
                    </a:lnTo>
                    <a:lnTo>
                      <a:pt x="26" y="108"/>
                    </a:lnTo>
                    <a:lnTo>
                      <a:pt x="16" y="105"/>
                    </a:lnTo>
                    <a:lnTo>
                      <a:pt x="14" y="104"/>
                    </a:lnTo>
                    <a:lnTo>
                      <a:pt x="14" y="100"/>
                    </a:lnTo>
                    <a:lnTo>
                      <a:pt x="10" y="97"/>
                    </a:lnTo>
                    <a:lnTo>
                      <a:pt x="7" y="93"/>
                    </a:lnTo>
                    <a:lnTo>
                      <a:pt x="8" y="90"/>
                    </a:lnTo>
                    <a:lnTo>
                      <a:pt x="3" y="82"/>
                    </a:lnTo>
                    <a:lnTo>
                      <a:pt x="0" y="81"/>
                    </a:lnTo>
                    <a:lnTo>
                      <a:pt x="0" y="71"/>
                    </a:lnTo>
                    <a:lnTo>
                      <a:pt x="3" y="71"/>
                    </a:lnTo>
                    <a:lnTo>
                      <a:pt x="4" y="63"/>
                    </a:lnTo>
                    <a:lnTo>
                      <a:pt x="0" y="57"/>
                    </a:lnTo>
                    <a:lnTo>
                      <a:pt x="0" y="55"/>
                    </a:lnTo>
                    <a:lnTo>
                      <a:pt x="2" y="52"/>
                    </a:lnTo>
                    <a:lnTo>
                      <a:pt x="3" y="51"/>
                    </a:lnTo>
                    <a:lnTo>
                      <a:pt x="7" y="52"/>
                    </a:lnTo>
                    <a:lnTo>
                      <a:pt x="10" y="46"/>
                    </a:lnTo>
                    <a:lnTo>
                      <a:pt x="14" y="51"/>
                    </a:lnTo>
                    <a:lnTo>
                      <a:pt x="18" y="51"/>
                    </a:lnTo>
                    <a:lnTo>
                      <a:pt x="19" y="51"/>
                    </a:lnTo>
                    <a:lnTo>
                      <a:pt x="18" y="48"/>
                    </a:lnTo>
                    <a:lnTo>
                      <a:pt x="18" y="44"/>
                    </a:lnTo>
                    <a:lnTo>
                      <a:pt x="22" y="44"/>
                    </a:lnTo>
                    <a:lnTo>
                      <a:pt x="23" y="38"/>
                    </a:lnTo>
                    <a:lnTo>
                      <a:pt x="16" y="29"/>
                    </a:lnTo>
                    <a:lnTo>
                      <a:pt x="11" y="19"/>
                    </a:lnTo>
                    <a:lnTo>
                      <a:pt x="12" y="14"/>
                    </a:lnTo>
                    <a:lnTo>
                      <a:pt x="16" y="17"/>
                    </a:lnTo>
                    <a:lnTo>
                      <a:pt x="18" y="21"/>
                    </a:lnTo>
                    <a:lnTo>
                      <a:pt x="27" y="32"/>
                    </a:lnTo>
                    <a:lnTo>
                      <a:pt x="40" y="38"/>
                    </a:lnTo>
                    <a:lnTo>
                      <a:pt x="41" y="38"/>
                    </a:lnTo>
                    <a:lnTo>
                      <a:pt x="38" y="36"/>
                    </a:lnTo>
                    <a:lnTo>
                      <a:pt x="38" y="33"/>
                    </a:lnTo>
                    <a:lnTo>
                      <a:pt x="41" y="33"/>
                    </a:lnTo>
                    <a:lnTo>
                      <a:pt x="40" y="27"/>
                    </a:lnTo>
                    <a:lnTo>
                      <a:pt x="40" y="25"/>
                    </a:lnTo>
                    <a:lnTo>
                      <a:pt x="37" y="23"/>
                    </a:lnTo>
                    <a:lnTo>
                      <a:pt x="40" y="21"/>
                    </a:lnTo>
                    <a:lnTo>
                      <a:pt x="38" y="17"/>
                    </a:lnTo>
                    <a:lnTo>
                      <a:pt x="35" y="12"/>
                    </a:lnTo>
                    <a:lnTo>
                      <a:pt x="37" y="8"/>
                    </a:lnTo>
                    <a:lnTo>
                      <a:pt x="37" y="6"/>
                    </a:lnTo>
                    <a:lnTo>
                      <a:pt x="34" y="4"/>
                    </a:lnTo>
                    <a:lnTo>
                      <a:pt x="34" y="0"/>
                    </a:lnTo>
                    <a:lnTo>
                      <a:pt x="35" y="0"/>
                    </a:lnTo>
                    <a:lnTo>
                      <a:pt x="37" y="2"/>
                    </a:lnTo>
                    <a:lnTo>
                      <a:pt x="38" y="4"/>
                    </a:lnTo>
                    <a:lnTo>
                      <a:pt x="42" y="6"/>
                    </a:lnTo>
                    <a:lnTo>
                      <a:pt x="54" y="23"/>
                    </a:lnTo>
                    <a:lnTo>
                      <a:pt x="61" y="25"/>
                    </a:lnTo>
                    <a:lnTo>
                      <a:pt x="67" y="25"/>
                    </a:lnTo>
                    <a:lnTo>
                      <a:pt x="69" y="25"/>
                    </a:lnTo>
                    <a:lnTo>
                      <a:pt x="71" y="32"/>
                    </a:lnTo>
                    <a:lnTo>
                      <a:pt x="72" y="33"/>
                    </a:lnTo>
                    <a:lnTo>
                      <a:pt x="73" y="33"/>
                    </a:lnTo>
                    <a:lnTo>
                      <a:pt x="75" y="38"/>
                    </a:lnTo>
                    <a:lnTo>
                      <a:pt x="77" y="38"/>
                    </a:lnTo>
                    <a:lnTo>
                      <a:pt x="79" y="38"/>
                    </a:lnTo>
                    <a:lnTo>
                      <a:pt x="84" y="36"/>
                    </a:lnTo>
                    <a:lnTo>
                      <a:pt x="84" y="33"/>
                    </a:lnTo>
                    <a:lnTo>
                      <a:pt x="91" y="32"/>
                    </a:lnTo>
                    <a:lnTo>
                      <a:pt x="94" y="27"/>
                    </a:lnTo>
                    <a:lnTo>
                      <a:pt x="94" y="29"/>
                    </a:lnTo>
                    <a:lnTo>
                      <a:pt x="98" y="23"/>
                    </a:lnTo>
                    <a:lnTo>
                      <a:pt x="103" y="25"/>
                    </a:lnTo>
                    <a:lnTo>
                      <a:pt x="105" y="29"/>
                    </a:lnTo>
                    <a:lnTo>
                      <a:pt x="110" y="33"/>
                    </a:lnTo>
                    <a:lnTo>
                      <a:pt x="110" y="38"/>
                    </a:lnTo>
                    <a:lnTo>
                      <a:pt x="117" y="38"/>
                    </a:lnTo>
                    <a:lnTo>
                      <a:pt x="118" y="33"/>
                    </a:lnTo>
                    <a:lnTo>
                      <a:pt x="121" y="33"/>
                    </a:lnTo>
                    <a:lnTo>
                      <a:pt x="125" y="36"/>
                    </a:lnTo>
                    <a:lnTo>
                      <a:pt x="128" y="38"/>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89" name="Freeform 273"/>
              <p:cNvSpPr>
                <a:spLocks/>
              </p:cNvSpPr>
              <p:nvPr/>
            </p:nvSpPr>
            <p:spPr bwMode="auto">
              <a:xfrm>
                <a:off x="1868" y="1673"/>
                <a:ext cx="34" cy="20"/>
              </a:xfrm>
              <a:custGeom>
                <a:avLst/>
                <a:gdLst/>
                <a:ahLst/>
                <a:cxnLst>
                  <a:cxn ang="0">
                    <a:pos x="22" y="58"/>
                  </a:cxn>
                  <a:cxn ang="0">
                    <a:pos x="26" y="55"/>
                  </a:cxn>
                  <a:cxn ang="0">
                    <a:pos x="33" y="51"/>
                  </a:cxn>
                  <a:cxn ang="0">
                    <a:pos x="42" y="48"/>
                  </a:cxn>
                  <a:cxn ang="0">
                    <a:pos x="50" y="44"/>
                  </a:cxn>
                  <a:cxn ang="0">
                    <a:pos x="58" y="43"/>
                  </a:cxn>
                  <a:cxn ang="0">
                    <a:pos x="62" y="43"/>
                  </a:cxn>
                  <a:cxn ang="0">
                    <a:pos x="66" y="55"/>
                  </a:cxn>
                  <a:cxn ang="0">
                    <a:pos x="75" y="52"/>
                  </a:cxn>
                  <a:cxn ang="0">
                    <a:pos x="79" y="52"/>
                  </a:cxn>
                  <a:cxn ang="0">
                    <a:pos x="83" y="51"/>
                  </a:cxn>
                  <a:cxn ang="0">
                    <a:pos x="85" y="44"/>
                  </a:cxn>
                  <a:cxn ang="0">
                    <a:pos x="96" y="47"/>
                  </a:cxn>
                  <a:cxn ang="0">
                    <a:pos x="100" y="47"/>
                  </a:cxn>
                  <a:cxn ang="0">
                    <a:pos x="102" y="40"/>
                  </a:cxn>
                  <a:cxn ang="0">
                    <a:pos x="98" y="33"/>
                  </a:cxn>
                  <a:cxn ang="0">
                    <a:pos x="96" y="28"/>
                  </a:cxn>
                  <a:cxn ang="0">
                    <a:pos x="98" y="19"/>
                  </a:cxn>
                  <a:cxn ang="0">
                    <a:pos x="88" y="23"/>
                  </a:cxn>
                  <a:cxn ang="0">
                    <a:pos x="77" y="28"/>
                  </a:cxn>
                  <a:cxn ang="0">
                    <a:pos x="84" y="29"/>
                  </a:cxn>
                  <a:cxn ang="0">
                    <a:pos x="80" y="33"/>
                  </a:cxn>
                  <a:cxn ang="0">
                    <a:pos x="72" y="29"/>
                  </a:cxn>
                  <a:cxn ang="0">
                    <a:pos x="68" y="23"/>
                  </a:cxn>
                  <a:cxn ang="0">
                    <a:pos x="60" y="4"/>
                  </a:cxn>
                  <a:cxn ang="0">
                    <a:pos x="54" y="0"/>
                  </a:cxn>
                  <a:cxn ang="0">
                    <a:pos x="56" y="6"/>
                  </a:cxn>
                  <a:cxn ang="0">
                    <a:pos x="53" y="17"/>
                  </a:cxn>
                  <a:cxn ang="0">
                    <a:pos x="53" y="23"/>
                  </a:cxn>
                  <a:cxn ang="0">
                    <a:pos x="47" y="21"/>
                  </a:cxn>
                  <a:cxn ang="0">
                    <a:pos x="42" y="23"/>
                  </a:cxn>
                  <a:cxn ang="0">
                    <a:pos x="38" y="25"/>
                  </a:cxn>
                  <a:cxn ang="0">
                    <a:pos x="39" y="32"/>
                  </a:cxn>
                  <a:cxn ang="0">
                    <a:pos x="28" y="19"/>
                  </a:cxn>
                  <a:cxn ang="0">
                    <a:pos x="23" y="28"/>
                  </a:cxn>
                  <a:cxn ang="0">
                    <a:pos x="22" y="33"/>
                  </a:cxn>
                  <a:cxn ang="0">
                    <a:pos x="14" y="37"/>
                  </a:cxn>
                  <a:cxn ang="0">
                    <a:pos x="9" y="36"/>
                  </a:cxn>
                  <a:cxn ang="0">
                    <a:pos x="4" y="33"/>
                  </a:cxn>
                  <a:cxn ang="0">
                    <a:pos x="3" y="36"/>
                  </a:cxn>
                </a:cxnLst>
                <a:rect l="0" t="0" r="r" b="b"/>
                <a:pathLst>
                  <a:path w="104" h="58">
                    <a:moveTo>
                      <a:pt x="5" y="40"/>
                    </a:moveTo>
                    <a:lnTo>
                      <a:pt x="22" y="58"/>
                    </a:lnTo>
                    <a:lnTo>
                      <a:pt x="24" y="58"/>
                    </a:lnTo>
                    <a:lnTo>
                      <a:pt x="26" y="55"/>
                    </a:lnTo>
                    <a:lnTo>
                      <a:pt x="33" y="52"/>
                    </a:lnTo>
                    <a:lnTo>
                      <a:pt x="33" y="51"/>
                    </a:lnTo>
                    <a:lnTo>
                      <a:pt x="35" y="48"/>
                    </a:lnTo>
                    <a:lnTo>
                      <a:pt x="42" y="48"/>
                    </a:lnTo>
                    <a:lnTo>
                      <a:pt x="49" y="48"/>
                    </a:lnTo>
                    <a:lnTo>
                      <a:pt x="50" y="44"/>
                    </a:lnTo>
                    <a:lnTo>
                      <a:pt x="47" y="40"/>
                    </a:lnTo>
                    <a:lnTo>
                      <a:pt x="58" y="43"/>
                    </a:lnTo>
                    <a:lnTo>
                      <a:pt x="61" y="40"/>
                    </a:lnTo>
                    <a:lnTo>
                      <a:pt x="62" y="43"/>
                    </a:lnTo>
                    <a:lnTo>
                      <a:pt x="64" y="52"/>
                    </a:lnTo>
                    <a:lnTo>
                      <a:pt x="66" y="55"/>
                    </a:lnTo>
                    <a:lnTo>
                      <a:pt x="68" y="52"/>
                    </a:lnTo>
                    <a:lnTo>
                      <a:pt x="75" y="52"/>
                    </a:lnTo>
                    <a:lnTo>
                      <a:pt x="76" y="52"/>
                    </a:lnTo>
                    <a:lnTo>
                      <a:pt x="79" y="52"/>
                    </a:lnTo>
                    <a:lnTo>
                      <a:pt x="80" y="51"/>
                    </a:lnTo>
                    <a:lnTo>
                      <a:pt x="83" y="51"/>
                    </a:lnTo>
                    <a:lnTo>
                      <a:pt x="85" y="48"/>
                    </a:lnTo>
                    <a:lnTo>
                      <a:pt x="85" y="44"/>
                    </a:lnTo>
                    <a:lnTo>
                      <a:pt x="92" y="44"/>
                    </a:lnTo>
                    <a:lnTo>
                      <a:pt x="96" y="47"/>
                    </a:lnTo>
                    <a:lnTo>
                      <a:pt x="99" y="47"/>
                    </a:lnTo>
                    <a:lnTo>
                      <a:pt x="100" y="47"/>
                    </a:lnTo>
                    <a:lnTo>
                      <a:pt x="104" y="44"/>
                    </a:lnTo>
                    <a:lnTo>
                      <a:pt x="102" y="40"/>
                    </a:lnTo>
                    <a:lnTo>
                      <a:pt x="100" y="37"/>
                    </a:lnTo>
                    <a:lnTo>
                      <a:pt x="98" y="33"/>
                    </a:lnTo>
                    <a:lnTo>
                      <a:pt x="99" y="32"/>
                    </a:lnTo>
                    <a:lnTo>
                      <a:pt x="96" y="28"/>
                    </a:lnTo>
                    <a:lnTo>
                      <a:pt x="99" y="21"/>
                    </a:lnTo>
                    <a:lnTo>
                      <a:pt x="98" y="19"/>
                    </a:lnTo>
                    <a:lnTo>
                      <a:pt x="96" y="19"/>
                    </a:lnTo>
                    <a:lnTo>
                      <a:pt x="88" y="23"/>
                    </a:lnTo>
                    <a:lnTo>
                      <a:pt x="79" y="23"/>
                    </a:lnTo>
                    <a:lnTo>
                      <a:pt x="77" y="28"/>
                    </a:lnTo>
                    <a:lnTo>
                      <a:pt x="80" y="29"/>
                    </a:lnTo>
                    <a:lnTo>
                      <a:pt x="84" y="29"/>
                    </a:lnTo>
                    <a:lnTo>
                      <a:pt x="84" y="32"/>
                    </a:lnTo>
                    <a:lnTo>
                      <a:pt x="80" y="33"/>
                    </a:lnTo>
                    <a:lnTo>
                      <a:pt x="76" y="36"/>
                    </a:lnTo>
                    <a:lnTo>
                      <a:pt x="72" y="29"/>
                    </a:lnTo>
                    <a:lnTo>
                      <a:pt x="68" y="25"/>
                    </a:lnTo>
                    <a:lnTo>
                      <a:pt x="68" y="23"/>
                    </a:lnTo>
                    <a:lnTo>
                      <a:pt x="60" y="13"/>
                    </a:lnTo>
                    <a:lnTo>
                      <a:pt x="60" y="4"/>
                    </a:lnTo>
                    <a:lnTo>
                      <a:pt x="56" y="0"/>
                    </a:lnTo>
                    <a:lnTo>
                      <a:pt x="54" y="0"/>
                    </a:lnTo>
                    <a:lnTo>
                      <a:pt x="53" y="2"/>
                    </a:lnTo>
                    <a:lnTo>
                      <a:pt x="56" y="6"/>
                    </a:lnTo>
                    <a:lnTo>
                      <a:pt x="54" y="10"/>
                    </a:lnTo>
                    <a:lnTo>
                      <a:pt x="53" y="17"/>
                    </a:lnTo>
                    <a:lnTo>
                      <a:pt x="53" y="21"/>
                    </a:lnTo>
                    <a:lnTo>
                      <a:pt x="53" y="23"/>
                    </a:lnTo>
                    <a:lnTo>
                      <a:pt x="51" y="23"/>
                    </a:lnTo>
                    <a:lnTo>
                      <a:pt x="47" y="21"/>
                    </a:lnTo>
                    <a:lnTo>
                      <a:pt x="43" y="21"/>
                    </a:lnTo>
                    <a:lnTo>
                      <a:pt x="42" y="23"/>
                    </a:lnTo>
                    <a:lnTo>
                      <a:pt x="39" y="23"/>
                    </a:lnTo>
                    <a:lnTo>
                      <a:pt x="38" y="25"/>
                    </a:lnTo>
                    <a:lnTo>
                      <a:pt x="41" y="29"/>
                    </a:lnTo>
                    <a:lnTo>
                      <a:pt x="39" y="32"/>
                    </a:lnTo>
                    <a:lnTo>
                      <a:pt x="33" y="29"/>
                    </a:lnTo>
                    <a:lnTo>
                      <a:pt x="28" y="19"/>
                    </a:lnTo>
                    <a:lnTo>
                      <a:pt x="26" y="19"/>
                    </a:lnTo>
                    <a:lnTo>
                      <a:pt x="23" y="28"/>
                    </a:lnTo>
                    <a:lnTo>
                      <a:pt x="20" y="29"/>
                    </a:lnTo>
                    <a:lnTo>
                      <a:pt x="22" y="33"/>
                    </a:lnTo>
                    <a:lnTo>
                      <a:pt x="16" y="33"/>
                    </a:lnTo>
                    <a:lnTo>
                      <a:pt x="14" y="37"/>
                    </a:lnTo>
                    <a:lnTo>
                      <a:pt x="11" y="37"/>
                    </a:lnTo>
                    <a:lnTo>
                      <a:pt x="9" y="36"/>
                    </a:lnTo>
                    <a:lnTo>
                      <a:pt x="7" y="32"/>
                    </a:lnTo>
                    <a:lnTo>
                      <a:pt x="4" y="33"/>
                    </a:lnTo>
                    <a:lnTo>
                      <a:pt x="0" y="36"/>
                    </a:lnTo>
                    <a:lnTo>
                      <a:pt x="3" y="36"/>
                    </a:lnTo>
                    <a:lnTo>
                      <a:pt x="5" y="4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88" name="Freeform 272"/>
              <p:cNvSpPr>
                <a:spLocks/>
              </p:cNvSpPr>
              <p:nvPr/>
            </p:nvSpPr>
            <p:spPr bwMode="auto">
              <a:xfrm>
                <a:off x="2867" y="1859"/>
                <a:ext cx="47" cy="55"/>
              </a:xfrm>
              <a:custGeom>
                <a:avLst/>
                <a:gdLst/>
                <a:ahLst/>
                <a:cxnLst>
                  <a:cxn ang="0">
                    <a:pos x="105" y="161"/>
                  </a:cxn>
                  <a:cxn ang="0">
                    <a:pos x="105" y="150"/>
                  </a:cxn>
                  <a:cxn ang="0">
                    <a:pos x="105" y="145"/>
                  </a:cxn>
                  <a:cxn ang="0">
                    <a:pos x="105" y="135"/>
                  </a:cxn>
                  <a:cxn ang="0">
                    <a:pos x="109" y="135"/>
                  </a:cxn>
                  <a:cxn ang="0">
                    <a:pos x="115" y="131"/>
                  </a:cxn>
                  <a:cxn ang="0">
                    <a:pos x="116" y="120"/>
                  </a:cxn>
                  <a:cxn ang="0">
                    <a:pos x="124" y="120"/>
                  </a:cxn>
                  <a:cxn ang="0">
                    <a:pos x="124" y="119"/>
                  </a:cxn>
                  <a:cxn ang="0">
                    <a:pos x="117" y="105"/>
                  </a:cxn>
                  <a:cxn ang="0">
                    <a:pos x="127" y="105"/>
                  </a:cxn>
                  <a:cxn ang="0">
                    <a:pos x="136" y="97"/>
                  </a:cxn>
                  <a:cxn ang="0">
                    <a:pos x="123" y="75"/>
                  </a:cxn>
                  <a:cxn ang="0">
                    <a:pos x="136" y="81"/>
                  </a:cxn>
                  <a:cxn ang="0">
                    <a:pos x="140" y="78"/>
                  </a:cxn>
                  <a:cxn ang="0">
                    <a:pos x="123" y="51"/>
                  </a:cxn>
                  <a:cxn ang="0">
                    <a:pos x="136" y="18"/>
                  </a:cxn>
                  <a:cxn ang="0">
                    <a:pos x="120" y="21"/>
                  </a:cxn>
                  <a:cxn ang="0">
                    <a:pos x="123" y="17"/>
                  </a:cxn>
                  <a:cxn ang="0">
                    <a:pos x="116" y="23"/>
                  </a:cxn>
                  <a:cxn ang="0">
                    <a:pos x="105" y="10"/>
                  </a:cxn>
                  <a:cxn ang="0">
                    <a:pos x="82" y="10"/>
                  </a:cxn>
                  <a:cxn ang="0">
                    <a:pos x="81" y="10"/>
                  </a:cxn>
                  <a:cxn ang="0">
                    <a:pos x="77" y="12"/>
                  </a:cxn>
                  <a:cxn ang="0">
                    <a:pos x="70" y="6"/>
                  </a:cxn>
                  <a:cxn ang="0">
                    <a:pos x="59" y="0"/>
                  </a:cxn>
                  <a:cxn ang="0">
                    <a:pos x="56" y="0"/>
                  </a:cxn>
                  <a:cxn ang="0">
                    <a:pos x="50" y="0"/>
                  </a:cxn>
                  <a:cxn ang="0">
                    <a:pos x="40" y="0"/>
                  </a:cxn>
                  <a:cxn ang="0">
                    <a:pos x="36" y="4"/>
                  </a:cxn>
                  <a:cxn ang="0">
                    <a:pos x="33" y="2"/>
                  </a:cxn>
                  <a:cxn ang="0">
                    <a:pos x="32" y="4"/>
                  </a:cxn>
                  <a:cxn ang="0">
                    <a:pos x="23" y="14"/>
                  </a:cxn>
                  <a:cxn ang="0">
                    <a:pos x="10" y="6"/>
                  </a:cxn>
                  <a:cxn ang="0">
                    <a:pos x="5" y="6"/>
                  </a:cxn>
                  <a:cxn ang="0">
                    <a:pos x="0" y="18"/>
                  </a:cxn>
                  <a:cxn ang="0">
                    <a:pos x="5" y="33"/>
                  </a:cxn>
                  <a:cxn ang="0">
                    <a:pos x="12" y="37"/>
                  </a:cxn>
                  <a:cxn ang="0">
                    <a:pos x="20" y="60"/>
                  </a:cxn>
                  <a:cxn ang="0">
                    <a:pos x="32" y="75"/>
                  </a:cxn>
                  <a:cxn ang="0">
                    <a:pos x="36" y="82"/>
                  </a:cxn>
                  <a:cxn ang="0">
                    <a:pos x="48" y="97"/>
                  </a:cxn>
                  <a:cxn ang="0">
                    <a:pos x="59" y="105"/>
                  </a:cxn>
                  <a:cxn ang="0">
                    <a:pos x="59" y="119"/>
                  </a:cxn>
                  <a:cxn ang="0">
                    <a:pos x="69" y="134"/>
                  </a:cxn>
                  <a:cxn ang="0">
                    <a:pos x="70" y="138"/>
                  </a:cxn>
                  <a:cxn ang="0">
                    <a:pos x="70" y="142"/>
                  </a:cxn>
                  <a:cxn ang="0">
                    <a:pos x="73" y="138"/>
                  </a:cxn>
                  <a:cxn ang="0">
                    <a:pos x="82" y="146"/>
                  </a:cxn>
                  <a:cxn ang="0">
                    <a:pos x="103" y="165"/>
                  </a:cxn>
                  <a:cxn ang="0">
                    <a:pos x="105" y="161"/>
                  </a:cxn>
                </a:cxnLst>
                <a:rect l="0" t="0" r="r" b="b"/>
                <a:pathLst>
                  <a:path w="140" h="165">
                    <a:moveTo>
                      <a:pt x="105" y="161"/>
                    </a:moveTo>
                    <a:lnTo>
                      <a:pt x="105" y="150"/>
                    </a:lnTo>
                    <a:lnTo>
                      <a:pt x="105" y="145"/>
                    </a:lnTo>
                    <a:lnTo>
                      <a:pt x="105" y="135"/>
                    </a:lnTo>
                    <a:lnTo>
                      <a:pt x="109" y="135"/>
                    </a:lnTo>
                    <a:lnTo>
                      <a:pt x="115" y="131"/>
                    </a:lnTo>
                    <a:lnTo>
                      <a:pt x="116" y="120"/>
                    </a:lnTo>
                    <a:lnTo>
                      <a:pt x="124" y="120"/>
                    </a:lnTo>
                    <a:lnTo>
                      <a:pt x="124" y="119"/>
                    </a:lnTo>
                    <a:lnTo>
                      <a:pt x="117" y="105"/>
                    </a:lnTo>
                    <a:lnTo>
                      <a:pt x="127" y="105"/>
                    </a:lnTo>
                    <a:lnTo>
                      <a:pt x="136" y="97"/>
                    </a:lnTo>
                    <a:lnTo>
                      <a:pt x="123" y="75"/>
                    </a:lnTo>
                    <a:lnTo>
                      <a:pt x="136" y="81"/>
                    </a:lnTo>
                    <a:lnTo>
                      <a:pt x="140" y="78"/>
                    </a:lnTo>
                    <a:lnTo>
                      <a:pt x="123" y="51"/>
                    </a:lnTo>
                    <a:lnTo>
                      <a:pt x="136" y="18"/>
                    </a:lnTo>
                    <a:lnTo>
                      <a:pt x="120" y="21"/>
                    </a:lnTo>
                    <a:lnTo>
                      <a:pt x="123" y="17"/>
                    </a:lnTo>
                    <a:lnTo>
                      <a:pt x="116" y="23"/>
                    </a:lnTo>
                    <a:lnTo>
                      <a:pt x="105" y="10"/>
                    </a:lnTo>
                    <a:lnTo>
                      <a:pt x="82" y="10"/>
                    </a:lnTo>
                    <a:lnTo>
                      <a:pt x="81" y="10"/>
                    </a:lnTo>
                    <a:lnTo>
                      <a:pt x="77" y="12"/>
                    </a:lnTo>
                    <a:lnTo>
                      <a:pt x="70" y="6"/>
                    </a:lnTo>
                    <a:lnTo>
                      <a:pt x="59" y="0"/>
                    </a:lnTo>
                    <a:lnTo>
                      <a:pt x="56" y="0"/>
                    </a:lnTo>
                    <a:lnTo>
                      <a:pt x="50" y="0"/>
                    </a:lnTo>
                    <a:lnTo>
                      <a:pt x="40" y="0"/>
                    </a:lnTo>
                    <a:lnTo>
                      <a:pt x="36" y="4"/>
                    </a:lnTo>
                    <a:lnTo>
                      <a:pt x="33" y="2"/>
                    </a:lnTo>
                    <a:lnTo>
                      <a:pt x="32" y="4"/>
                    </a:lnTo>
                    <a:lnTo>
                      <a:pt x="23" y="14"/>
                    </a:lnTo>
                    <a:lnTo>
                      <a:pt x="10" y="6"/>
                    </a:lnTo>
                    <a:lnTo>
                      <a:pt x="5" y="6"/>
                    </a:lnTo>
                    <a:lnTo>
                      <a:pt x="0" y="18"/>
                    </a:lnTo>
                    <a:lnTo>
                      <a:pt x="5" y="33"/>
                    </a:lnTo>
                    <a:lnTo>
                      <a:pt x="12" y="37"/>
                    </a:lnTo>
                    <a:lnTo>
                      <a:pt x="20" y="60"/>
                    </a:lnTo>
                    <a:lnTo>
                      <a:pt x="32" y="75"/>
                    </a:lnTo>
                    <a:lnTo>
                      <a:pt x="36" y="82"/>
                    </a:lnTo>
                    <a:lnTo>
                      <a:pt x="48" y="97"/>
                    </a:lnTo>
                    <a:lnTo>
                      <a:pt x="59" y="105"/>
                    </a:lnTo>
                    <a:lnTo>
                      <a:pt x="59" y="119"/>
                    </a:lnTo>
                    <a:lnTo>
                      <a:pt x="69" y="134"/>
                    </a:lnTo>
                    <a:lnTo>
                      <a:pt x="70" y="138"/>
                    </a:lnTo>
                    <a:lnTo>
                      <a:pt x="70" y="142"/>
                    </a:lnTo>
                    <a:lnTo>
                      <a:pt x="73" y="138"/>
                    </a:lnTo>
                    <a:lnTo>
                      <a:pt x="82" y="146"/>
                    </a:lnTo>
                    <a:lnTo>
                      <a:pt x="103" y="165"/>
                    </a:lnTo>
                    <a:lnTo>
                      <a:pt x="105" y="161"/>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87" name="Freeform 271"/>
              <p:cNvSpPr>
                <a:spLocks/>
              </p:cNvSpPr>
              <p:nvPr/>
            </p:nvSpPr>
            <p:spPr bwMode="auto">
              <a:xfrm>
                <a:off x="2791" y="1785"/>
                <a:ext cx="94" cy="54"/>
              </a:xfrm>
              <a:custGeom>
                <a:avLst/>
                <a:gdLst/>
                <a:ahLst/>
                <a:cxnLst>
                  <a:cxn ang="0">
                    <a:pos x="3" y="108"/>
                  </a:cxn>
                  <a:cxn ang="0">
                    <a:pos x="3" y="96"/>
                  </a:cxn>
                  <a:cxn ang="0">
                    <a:pos x="8" y="89"/>
                  </a:cxn>
                  <a:cxn ang="0">
                    <a:pos x="15" y="86"/>
                  </a:cxn>
                  <a:cxn ang="0">
                    <a:pos x="21" y="89"/>
                  </a:cxn>
                  <a:cxn ang="0">
                    <a:pos x="26" y="97"/>
                  </a:cxn>
                  <a:cxn ang="0">
                    <a:pos x="26" y="105"/>
                  </a:cxn>
                  <a:cxn ang="0">
                    <a:pos x="33" y="89"/>
                  </a:cxn>
                  <a:cxn ang="0">
                    <a:pos x="38" y="89"/>
                  </a:cxn>
                  <a:cxn ang="0">
                    <a:pos x="53" y="89"/>
                  </a:cxn>
                  <a:cxn ang="0">
                    <a:pos x="63" y="97"/>
                  </a:cxn>
                  <a:cxn ang="0">
                    <a:pos x="69" y="93"/>
                  </a:cxn>
                  <a:cxn ang="0">
                    <a:pos x="76" y="86"/>
                  </a:cxn>
                  <a:cxn ang="0">
                    <a:pos x="90" y="85"/>
                  </a:cxn>
                  <a:cxn ang="0">
                    <a:pos x="101" y="81"/>
                  </a:cxn>
                  <a:cxn ang="0">
                    <a:pos x="107" y="85"/>
                  </a:cxn>
                  <a:cxn ang="0">
                    <a:pos x="121" y="85"/>
                  </a:cxn>
                  <a:cxn ang="0">
                    <a:pos x="128" y="86"/>
                  </a:cxn>
                  <a:cxn ang="0">
                    <a:pos x="125" y="78"/>
                  </a:cxn>
                  <a:cxn ang="0">
                    <a:pos x="121" y="61"/>
                  </a:cxn>
                  <a:cxn ang="0">
                    <a:pos x="126" y="48"/>
                  </a:cxn>
                  <a:cxn ang="0">
                    <a:pos x="144" y="36"/>
                  </a:cxn>
                  <a:cxn ang="0">
                    <a:pos x="149" y="27"/>
                  </a:cxn>
                  <a:cxn ang="0">
                    <a:pos x="157" y="25"/>
                  </a:cxn>
                  <a:cxn ang="0">
                    <a:pos x="163" y="23"/>
                  </a:cxn>
                  <a:cxn ang="0">
                    <a:pos x="182" y="23"/>
                  </a:cxn>
                  <a:cxn ang="0">
                    <a:pos x="195" y="19"/>
                  </a:cxn>
                  <a:cxn ang="0">
                    <a:pos x="201" y="6"/>
                  </a:cxn>
                  <a:cxn ang="0">
                    <a:pos x="213" y="2"/>
                  </a:cxn>
                  <a:cxn ang="0">
                    <a:pos x="227" y="10"/>
                  </a:cxn>
                  <a:cxn ang="0">
                    <a:pos x="237" y="15"/>
                  </a:cxn>
                  <a:cxn ang="0">
                    <a:pos x="259" y="15"/>
                  </a:cxn>
                  <a:cxn ang="0">
                    <a:pos x="267" y="19"/>
                  </a:cxn>
                  <a:cxn ang="0">
                    <a:pos x="271" y="42"/>
                  </a:cxn>
                  <a:cxn ang="0">
                    <a:pos x="278" y="57"/>
                  </a:cxn>
                  <a:cxn ang="0">
                    <a:pos x="281" y="63"/>
                  </a:cxn>
                  <a:cxn ang="0">
                    <a:pos x="278" y="78"/>
                  </a:cxn>
                  <a:cxn ang="0">
                    <a:pos x="266" y="81"/>
                  </a:cxn>
                  <a:cxn ang="0">
                    <a:pos x="255" y="81"/>
                  </a:cxn>
                  <a:cxn ang="0">
                    <a:pos x="263" y="86"/>
                  </a:cxn>
                  <a:cxn ang="0">
                    <a:pos x="259" y="97"/>
                  </a:cxn>
                  <a:cxn ang="0">
                    <a:pos x="258" y="105"/>
                  </a:cxn>
                  <a:cxn ang="0">
                    <a:pos x="259" y="112"/>
                  </a:cxn>
                  <a:cxn ang="0">
                    <a:pos x="259" y="120"/>
                  </a:cxn>
                  <a:cxn ang="0">
                    <a:pos x="244" y="124"/>
                  </a:cxn>
                  <a:cxn ang="0">
                    <a:pos x="239" y="142"/>
                  </a:cxn>
                  <a:cxn ang="0">
                    <a:pos x="227" y="138"/>
                  </a:cxn>
                  <a:cxn ang="0">
                    <a:pos x="206" y="142"/>
                  </a:cxn>
                  <a:cxn ang="0">
                    <a:pos x="190" y="153"/>
                  </a:cxn>
                  <a:cxn ang="0">
                    <a:pos x="180" y="154"/>
                  </a:cxn>
                  <a:cxn ang="0">
                    <a:pos x="163" y="153"/>
                  </a:cxn>
                  <a:cxn ang="0">
                    <a:pos x="143" y="145"/>
                  </a:cxn>
                  <a:cxn ang="0">
                    <a:pos x="119" y="142"/>
                  </a:cxn>
                  <a:cxn ang="0">
                    <a:pos x="102" y="130"/>
                  </a:cxn>
                  <a:cxn ang="0">
                    <a:pos x="95" y="123"/>
                  </a:cxn>
                  <a:cxn ang="0">
                    <a:pos x="94" y="116"/>
                  </a:cxn>
                  <a:cxn ang="0">
                    <a:pos x="75" y="120"/>
                  </a:cxn>
                  <a:cxn ang="0">
                    <a:pos x="59" y="124"/>
                  </a:cxn>
                  <a:cxn ang="0">
                    <a:pos x="52" y="134"/>
                  </a:cxn>
                  <a:cxn ang="0">
                    <a:pos x="41" y="130"/>
                  </a:cxn>
                  <a:cxn ang="0">
                    <a:pos x="34" y="124"/>
                  </a:cxn>
                  <a:cxn ang="0">
                    <a:pos x="26" y="127"/>
                  </a:cxn>
                  <a:cxn ang="0">
                    <a:pos x="15" y="120"/>
                  </a:cxn>
                </a:cxnLst>
                <a:rect l="0" t="0" r="r" b="b"/>
                <a:pathLst>
                  <a:path w="281" h="160">
                    <a:moveTo>
                      <a:pt x="3" y="116"/>
                    </a:moveTo>
                    <a:lnTo>
                      <a:pt x="3" y="115"/>
                    </a:lnTo>
                    <a:lnTo>
                      <a:pt x="3" y="112"/>
                    </a:lnTo>
                    <a:lnTo>
                      <a:pt x="2" y="112"/>
                    </a:lnTo>
                    <a:lnTo>
                      <a:pt x="3" y="108"/>
                    </a:lnTo>
                    <a:lnTo>
                      <a:pt x="0" y="105"/>
                    </a:lnTo>
                    <a:lnTo>
                      <a:pt x="3" y="100"/>
                    </a:lnTo>
                    <a:lnTo>
                      <a:pt x="4" y="97"/>
                    </a:lnTo>
                    <a:lnTo>
                      <a:pt x="3" y="97"/>
                    </a:lnTo>
                    <a:lnTo>
                      <a:pt x="3" y="96"/>
                    </a:lnTo>
                    <a:lnTo>
                      <a:pt x="3" y="93"/>
                    </a:lnTo>
                    <a:lnTo>
                      <a:pt x="2" y="89"/>
                    </a:lnTo>
                    <a:lnTo>
                      <a:pt x="8" y="89"/>
                    </a:lnTo>
                    <a:lnTo>
                      <a:pt x="2" y="89"/>
                    </a:lnTo>
                    <a:lnTo>
                      <a:pt x="8" y="89"/>
                    </a:lnTo>
                    <a:lnTo>
                      <a:pt x="8" y="86"/>
                    </a:lnTo>
                    <a:lnTo>
                      <a:pt x="8" y="85"/>
                    </a:lnTo>
                    <a:lnTo>
                      <a:pt x="8" y="86"/>
                    </a:lnTo>
                    <a:lnTo>
                      <a:pt x="10" y="89"/>
                    </a:lnTo>
                    <a:lnTo>
                      <a:pt x="15" y="86"/>
                    </a:lnTo>
                    <a:lnTo>
                      <a:pt x="15" y="89"/>
                    </a:lnTo>
                    <a:lnTo>
                      <a:pt x="15" y="86"/>
                    </a:lnTo>
                    <a:lnTo>
                      <a:pt x="15" y="89"/>
                    </a:lnTo>
                    <a:lnTo>
                      <a:pt x="16" y="90"/>
                    </a:lnTo>
                    <a:lnTo>
                      <a:pt x="21" y="89"/>
                    </a:lnTo>
                    <a:lnTo>
                      <a:pt x="22" y="97"/>
                    </a:lnTo>
                    <a:lnTo>
                      <a:pt x="21" y="97"/>
                    </a:lnTo>
                    <a:lnTo>
                      <a:pt x="22" y="100"/>
                    </a:lnTo>
                    <a:lnTo>
                      <a:pt x="22" y="97"/>
                    </a:lnTo>
                    <a:lnTo>
                      <a:pt x="26" y="97"/>
                    </a:lnTo>
                    <a:lnTo>
                      <a:pt x="22" y="101"/>
                    </a:lnTo>
                    <a:lnTo>
                      <a:pt x="26" y="104"/>
                    </a:lnTo>
                    <a:lnTo>
                      <a:pt x="22" y="104"/>
                    </a:lnTo>
                    <a:lnTo>
                      <a:pt x="22" y="105"/>
                    </a:lnTo>
                    <a:lnTo>
                      <a:pt x="26" y="105"/>
                    </a:lnTo>
                    <a:lnTo>
                      <a:pt x="27" y="104"/>
                    </a:lnTo>
                    <a:lnTo>
                      <a:pt x="31" y="100"/>
                    </a:lnTo>
                    <a:lnTo>
                      <a:pt x="33" y="97"/>
                    </a:lnTo>
                    <a:lnTo>
                      <a:pt x="33" y="90"/>
                    </a:lnTo>
                    <a:lnTo>
                      <a:pt x="33" y="89"/>
                    </a:lnTo>
                    <a:lnTo>
                      <a:pt x="33" y="86"/>
                    </a:lnTo>
                    <a:lnTo>
                      <a:pt x="34" y="86"/>
                    </a:lnTo>
                    <a:lnTo>
                      <a:pt x="33" y="86"/>
                    </a:lnTo>
                    <a:lnTo>
                      <a:pt x="34" y="89"/>
                    </a:lnTo>
                    <a:lnTo>
                      <a:pt x="38" y="89"/>
                    </a:lnTo>
                    <a:lnTo>
                      <a:pt x="40" y="86"/>
                    </a:lnTo>
                    <a:lnTo>
                      <a:pt x="45" y="86"/>
                    </a:lnTo>
                    <a:lnTo>
                      <a:pt x="48" y="89"/>
                    </a:lnTo>
                    <a:lnTo>
                      <a:pt x="52" y="89"/>
                    </a:lnTo>
                    <a:lnTo>
                      <a:pt x="53" y="89"/>
                    </a:lnTo>
                    <a:lnTo>
                      <a:pt x="49" y="90"/>
                    </a:lnTo>
                    <a:lnTo>
                      <a:pt x="53" y="90"/>
                    </a:lnTo>
                    <a:lnTo>
                      <a:pt x="53" y="97"/>
                    </a:lnTo>
                    <a:lnTo>
                      <a:pt x="59" y="97"/>
                    </a:lnTo>
                    <a:lnTo>
                      <a:pt x="63" y="97"/>
                    </a:lnTo>
                    <a:lnTo>
                      <a:pt x="64" y="97"/>
                    </a:lnTo>
                    <a:lnTo>
                      <a:pt x="65" y="97"/>
                    </a:lnTo>
                    <a:lnTo>
                      <a:pt x="65" y="96"/>
                    </a:lnTo>
                    <a:lnTo>
                      <a:pt x="69" y="96"/>
                    </a:lnTo>
                    <a:lnTo>
                      <a:pt x="69" y="93"/>
                    </a:lnTo>
                    <a:lnTo>
                      <a:pt x="69" y="90"/>
                    </a:lnTo>
                    <a:lnTo>
                      <a:pt x="69" y="89"/>
                    </a:lnTo>
                    <a:lnTo>
                      <a:pt x="71" y="89"/>
                    </a:lnTo>
                    <a:lnTo>
                      <a:pt x="76" y="89"/>
                    </a:lnTo>
                    <a:lnTo>
                      <a:pt x="76" y="86"/>
                    </a:lnTo>
                    <a:lnTo>
                      <a:pt x="76" y="85"/>
                    </a:lnTo>
                    <a:lnTo>
                      <a:pt x="77" y="86"/>
                    </a:lnTo>
                    <a:lnTo>
                      <a:pt x="84" y="86"/>
                    </a:lnTo>
                    <a:lnTo>
                      <a:pt x="84" y="85"/>
                    </a:lnTo>
                    <a:lnTo>
                      <a:pt x="90" y="85"/>
                    </a:lnTo>
                    <a:lnTo>
                      <a:pt x="95" y="85"/>
                    </a:lnTo>
                    <a:lnTo>
                      <a:pt x="95" y="78"/>
                    </a:lnTo>
                    <a:lnTo>
                      <a:pt x="101" y="76"/>
                    </a:lnTo>
                    <a:lnTo>
                      <a:pt x="99" y="78"/>
                    </a:lnTo>
                    <a:lnTo>
                      <a:pt x="101" y="81"/>
                    </a:lnTo>
                    <a:lnTo>
                      <a:pt x="102" y="78"/>
                    </a:lnTo>
                    <a:lnTo>
                      <a:pt x="103" y="81"/>
                    </a:lnTo>
                    <a:lnTo>
                      <a:pt x="107" y="78"/>
                    </a:lnTo>
                    <a:lnTo>
                      <a:pt x="107" y="81"/>
                    </a:lnTo>
                    <a:lnTo>
                      <a:pt x="107" y="85"/>
                    </a:lnTo>
                    <a:lnTo>
                      <a:pt x="113" y="81"/>
                    </a:lnTo>
                    <a:lnTo>
                      <a:pt x="114" y="81"/>
                    </a:lnTo>
                    <a:lnTo>
                      <a:pt x="121" y="81"/>
                    </a:lnTo>
                    <a:lnTo>
                      <a:pt x="119" y="81"/>
                    </a:lnTo>
                    <a:lnTo>
                      <a:pt x="121" y="85"/>
                    </a:lnTo>
                    <a:lnTo>
                      <a:pt x="121" y="86"/>
                    </a:lnTo>
                    <a:lnTo>
                      <a:pt x="126" y="90"/>
                    </a:lnTo>
                    <a:lnTo>
                      <a:pt x="128" y="89"/>
                    </a:lnTo>
                    <a:lnTo>
                      <a:pt x="130" y="86"/>
                    </a:lnTo>
                    <a:lnTo>
                      <a:pt x="128" y="86"/>
                    </a:lnTo>
                    <a:lnTo>
                      <a:pt x="130" y="85"/>
                    </a:lnTo>
                    <a:lnTo>
                      <a:pt x="132" y="85"/>
                    </a:lnTo>
                    <a:lnTo>
                      <a:pt x="130" y="81"/>
                    </a:lnTo>
                    <a:lnTo>
                      <a:pt x="126" y="78"/>
                    </a:lnTo>
                    <a:lnTo>
                      <a:pt x="125" y="78"/>
                    </a:lnTo>
                    <a:lnTo>
                      <a:pt x="125" y="74"/>
                    </a:lnTo>
                    <a:lnTo>
                      <a:pt x="126" y="70"/>
                    </a:lnTo>
                    <a:lnTo>
                      <a:pt x="125" y="67"/>
                    </a:lnTo>
                    <a:lnTo>
                      <a:pt x="122" y="63"/>
                    </a:lnTo>
                    <a:lnTo>
                      <a:pt x="121" y="61"/>
                    </a:lnTo>
                    <a:lnTo>
                      <a:pt x="119" y="59"/>
                    </a:lnTo>
                    <a:lnTo>
                      <a:pt x="119" y="55"/>
                    </a:lnTo>
                    <a:lnTo>
                      <a:pt x="121" y="52"/>
                    </a:lnTo>
                    <a:lnTo>
                      <a:pt x="122" y="51"/>
                    </a:lnTo>
                    <a:lnTo>
                      <a:pt x="126" y="48"/>
                    </a:lnTo>
                    <a:lnTo>
                      <a:pt x="126" y="44"/>
                    </a:lnTo>
                    <a:lnTo>
                      <a:pt x="133" y="44"/>
                    </a:lnTo>
                    <a:lnTo>
                      <a:pt x="138" y="44"/>
                    </a:lnTo>
                    <a:lnTo>
                      <a:pt x="143" y="40"/>
                    </a:lnTo>
                    <a:lnTo>
                      <a:pt x="144" y="36"/>
                    </a:lnTo>
                    <a:lnTo>
                      <a:pt x="144" y="31"/>
                    </a:lnTo>
                    <a:lnTo>
                      <a:pt x="145" y="29"/>
                    </a:lnTo>
                    <a:lnTo>
                      <a:pt x="144" y="27"/>
                    </a:lnTo>
                    <a:lnTo>
                      <a:pt x="145" y="27"/>
                    </a:lnTo>
                    <a:lnTo>
                      <a:pt x="149" y="27"/>
                    </a:lnTo>
                    <a:lnTo>
                      <a:pt x="151" y="27"/>
                    </a:lnTo>
                    <a:lnTo>
                      <a:pt x="153" y="29"/>
                    </a:lnTo>
                    <a:lnTo>
                      <a:pt x="156" y="27"/>
                    </a:lnTo>
                    <a:lnTo>
                      <a:pt x="157" y="27"/>
                    </a:lnTo>
                    <a:lnTo>
                      <a:pt x="157" y="25"/>
                    </a:lnTo>
                    <a:lnTo>
                      <a:pt x="157" y="19"/>
                    </a:lnTo>
                    <a:lnTo>
                      <a:pt x="157" y="16"/>
                    </a:lnTo>
                    <a:lnTo>
                      <a:pt x="163" y="19"/>
                    </a:lnTo>
                    <a:lnTo>
                      <a:pt x="164" y="21"/>
                    </a:lnTo>
                    <a:lnTo>
                      <a:pt x="163" y="23"/>
                    </a:lnTo>
                    <a:lnTo>
                      <a:pt x="168" y="27"/>
                    </a:lnTo>
                    <a:lnTo>
                      <a:pt x="170" y="27"/>
                    </a:lnTo>
                    <a:lnTo>
                      <a:pt x="176" y="27"/>
                    </a:lnTo>
                    <a:lnTo>
                      <a:pt x="180" y="27"/>
                    </a:lnTo>
                    <a:lnTo>
                      <a:pt x="182" y="23"/>
                    </a:lnTo>
                    <a:lnTo>
                      <a:pt x="187" y="25"/>
                    </a:lnTo>
                    <a:lnTo>
                      <a:pt x="189" y="23"/>
                    </a:lnTo>
                    <a:lnTo>
                      <a:pt x="190" y="27"/>
                    </a:lnTo>
                    <a:lnTo>
                      <a:pt x="190" y="21"/>
                    </a:lnTo>
                    <a:lnTo>
                      <a:pt x="195" y="19"/>
                    </a:lnTo>
                    <a:lnTo>
                      <a:pt x="195" y="15"/>
                    </a:lnTo>
                    <a:lnTo>
                      <a:pt x="201" y="16"/>
                    </a:lnTo>
                    <a:lnTo>
                      <a:pt x="199" y="15"/>
                    </a:lnTo>
                    <a:lnTo>
                      <a:pt x="201" y="8"/>
                    </a:lnTo>
                    <a:lnTo>
                      <a:pt x="201" y="6"/>
                    </a:lnTo>
                    <a:lnTo>
                      <a:pt x="201" y="0"/>
                    </a:lnTo>
                    <a:lnTo>
                      <a:pt x="206" y="2"/>
                    </a:lnTo>
                    <a:lnTo>
                      <a:pt x="206" y="6"/>
                    </a:lnTo>
                    <a:lnTo>
                      <a:pt x="212" y="6"/>
                    </a:lnTo>
                    <a:lnTo>
                      <a:pt x="213" y="2"/>
                    </a:lnTo>
                    <a:lnTo>
                      <a:pt x="213" y="6"/>
                    </a:lnTo>
                    <a:lnTo>
                      <a:pt x="218" y="6"/>
                    </a:lnTo>
                    <a:lnTo>
                      <a:pt x="220" y="8"/>
                    </a:lnTo>
                    <a:lnTo>
                      <a:pt x="225" y="8"/>
                    </a:lnTo>
                    <a:lnTo>
                      <a:pt x="227" y="10"/>
                    </a:lnTo>
                    <a:lnTo>
                      <a:pt x="232" y="10"/>
                    </a:lnTo>
                    <a:lnTo>
                      <a:pt x="232" y="12"/>
                    </a:lnTo>
                    <a:lnTo>
                      <a:pt x="236" y="12"/>
                    </a:lnTo>
                    <a:lnTo>
                      <a:pt x="237" y="15"/>
                    </a:lnTo>
                    <a:lnTo>
                      <a:pt x="241" y="19"/>
                    </a:lnTo>
                    <a:lnTo>
                      <a:pt x="250" y="19"/>
                    </a:lnTo>
                    <a:lnTo>
                      <a:pt x="252" y="19"/>
                    </a:lnTo>
                    <a:lnTo>
                      <a:pt x="255" y="15"/>
                    </a:lnTo>
                    <a:lnTo>
                      <a:pt x="259" y="15"/>
                    </a:lnTo>
                    <a:lnTo>
                      <a:pt x="260" y="15"/>
                    </a:lnTo>
                    <a:lnTo>
                      <a:pt x="263" y="15"/>
                    </a:lnTo>
                    <a:lnTo>
                      <a:pt x="263" y="19"/>
                    </a:lnTo>
                    <a:lnTo>
                      <a:pt x="266" y="19"/>
                    </a:lnTo>
                    <a:lnTo>
                      <a:pt x="267" y="19"/>
                    </a:lnTo>
                    <a:lnTo>
                      <a:pt x="271" y="19"/>
                    </a:lnTo>
                    <a:lnTo>
                      <a:pt x="273" y="27"/>
                    </a:lnTo>
                    <a:lnTo>
                      <a:pt x="271" y="31"/>
                    </a:lnTo>
                    <a:lnTo>
                      <a:pt x="267" y="40"/>
                    </a:lnTo>
                    <a:lnTo>
                      <a:pt x="271" y="42"/>
                    </a:lnTo>
                    <a:lnTo>
                      <a:pt x="271" y="44"/>
                    </a:lnTo>
                    <a:lnTo>
                      <a:pt x="273" y="44"/>
                    </a:lnTo>
                    <a:lnTo>
                      <a:pt x="273" y="52"/>
                    </a:lnTo>
                    <a:lnTo>
                      <a:pt x="277" y="52"/>
                    </a:lnTo>
                    <a:lnTo>
                      <a:pt x="278" y="57"/>
                    </a:lnTo>
                    <a:lnTo>
                      <a:pt x="278" y="59"/>
                    </a:lnTo>
                    <a:lnTo>
                      <a:pt x="278" y="61"/>
                    </a:lnTo>
                    <a:lnTo>
                      <a:pt x="281" y="61"/>
                    </a:lnTo>
                    <a:lnTo>
                      <a:pt x="278" y="63"/>
                    </a:lnTo>
                    <a:lnTo>
                      <a:pt x="281" y="63"/>
                    </a:lnTo>
                    <a:lnTo>
                      <a:pt x="278" y="67"/>
                    </a:lnTo>
                    <a:lnTo>
                      <a:pt x="275" y="67"/>
                    </a:lnTo>
                    <a:lnTo>
                      <a:pt x="277" y="74"/>
                    </a:lnTo>
                    <a:lnTo>
                      <a:pt x="277" y="78"/>
                    </a:lnTo>
                    <a:lnTo>
                      <a:pt x="278" y="78"/>
                    </a:lnTo>
                    <a:lnTo>
                      <a:pt x="271" y="81"/>
                    </a:lnTo>
                    <a:lnTo>
                      <a:pt x="271" y="78"/>
                    </a:lnTo>
                    <a:lnTo>
                      <a:pt x="267" y="78"/>
                    </a:lnTo>
                    <a:lnTo>
                      <a:pt x="267" y="81"/>
                    </a:lnTo>
                    <a:lnTo>
                      <a:pt x="266" y="81"/>
                    </a:lnTo>
                    <a:lnTo>
                      <a:pt x="266" y="78"/>
                    </a:lnTo>
                    <a:lnTo>
                      <a:pt x="263" y="74"/>
                    </a:lnTo>
                    <a:lnTo>
                      <a:pt x="259" y="76"/>
                    </a:lnTo>
                    <a:lnTo>
                      <a:pt x="259" y="78"/>
                    </a:lnTo>
                    <a:lnTo>
                      <a:pt x="255" y="81"/>
                    </a:lnTo>
                    <a:lnTo>
                      <a:pt x="255" y="78"/>
                    </a:lnTo>
                    <a:lnTo>
                      <a:pt x="255" y="81"/>
                    </a:lnTo>
                    <a:lnTo>
                      <a:pt x="260" y="85"/>
                    </a:lnTo>
                    <a:lnTo>
                      <a:pt x="263" y="85"/>
                    </a:lnTo>
                    <a:lnTo>
                      <a:pt x="263" y="86"/>
                    </a:lnTo>
                    <a:lnTo>
                      <a:pt x="266" y="86"/>
                    </a:lnTo>
                    <a:lnTo>
                      <a:pt x="263" y="89"/>
                    </a:lnTo>
                    <a:lnTo>
                      <a:pt x="263" y="93"/>
                    </a:lnTo>
                    <a:lnTo>
                      <a:pt x="260" y="97"/>
                    </a:lnTo>
                    <a:lnTo>
                      <a:pt x="259" y="97"/>
                    </a:lnTo>
                    <a:lnTo>
                      <a:pt x="258" y="97"/>
                    </a:lnTo>
                    <a:lnTo>
                      <a:pt x="255" y="97"/>
                    </a:lnTo>
                    <a:lnTo>
                      <a:pt x="255" y="100"/>
                    </a:lnTo>
                    <a:lnTo>
                      <a:pt x="255" y="101"/>
                    </a:lnTo>
                    <a:lnTo>
                      <a:pt x="258" y="105"/>
                    </a:lnTo>
                    <a:lnTo>
                      <a:pt x="255" y="105"/>
                    </a:lnTo>
                    <a:lnTo>
                      <a:pt x="252" y="108"/>
                    </a:lnTo>
                    <a:lnTo>
                      <a:pt x="255" y="109"/>
                    </a:lnTo>
                    <a:lnTo>
                      <a:pt x="255" y="112"/>
                    </a:lnTo>
                    <a:lnTo>
                      <a:pt x="259" y="112"/>
                    </a:lnTo>
                    <a:lnTo>
                      <a:pt x="259" y="115"/>
                    </a:lnTo>
                    <a:lnTo>
                      <a:pt x="255" y="115"/>
                    </a:lnTo>
                    <a:lnTo>
                      <a:pt x="259" y="116"/>
                    </a:lnTo>
                    <a:lnTo>
                      <a:pt x="255" y="120"/>
                    </a:lnTo>
                    <a:lnTo>
                      <a:pt x="259" y="120"/>
                    </a:lnTo>
                    <a:lnTo>
                      <a:pt x="255" y="120"/>
                    </a:lnTo>
                    <a:lnTo>
                      <a:pt x="252" y="120"/>
                    </a:lnTo>
                    <a:lnTo>
                      <a:pt x="250" y="120"/>
                    </a:lnTo>
                    <a:lnTo>
                      <a:pt x="247" y="123"/>
                    </a:lnTo>
                    <a:lnTo>
                      <a:pt x="244" y="124"/>
                    </a:lnTo>
                    <a:lnTo>
                      <a:pt x="241" y="130"/>
                    </a:lnTo>
                    <a:lnTo>
                      <a:pt x="239" y="130"/>
                    </a:lnTo>
                    <a:lnTo>
                      <a:pt x="239" y="135"/>
                    </a:lnTo>
                    <a:lnTo>
                      <a:pt x="239" y="138"/>
                    </a:lnTo>
                    <a:lnTo>
                      <a:pt x="239" y="142"/>
                    </a:lnTo>
                    <a:lnTo>
                      <a:pt x="239" y="139"/>
                    </a:lnTo>
                    <a:lnTo>
                      <a:pt x="232" y="138"/>
                    </a:lnTo>
                    <a:lnTo>
                      <a:pt x="231" y="138"/>
                    </a:lnTo>
                    <a:lnTo>
                      <a:pt x="229" y="138"/>
                    </a:lnTo>
                    <a:lnTo>
                      <a:pt x="227" y="138"/>
                    </a:lnTo>
                    <a:lnTo>
                      <a:pt x="227" y="139"/>
                    </a:lnTo>
                    <a:lnTo>
                      <a:pt x="220" y="142"/>
                    </a:lnTo>
                    <a:lnTo>
                      <a:pt x="218" y="142"/>
                    </a:lnTo>
                    <a:lnTo>
                      <a:pt x="212" y="142"/>
                    </a:lnTo>
                    <a:lnTo>
                      <a:pt x="206" y="142"/>
                    </a:lnTo>
                    <a:lnTo>
                      <a:pt x="201" y="142"/>
                    </a:lnTo>
                    <a:lnTo>
                      <a:pt x="199" y="142"/>
                    </a:lnTo>
                    <a:lnTo>
                      <a:pt x="195" y="145"/>
                    </a:lnTo>
                    <a:lnTo>
                      <a:pt x="195" y="153"/>
                    </a:lnTo>
                    <a:lnTo>
                      <a:pt x="190" y="153"/>
                    </a:lnTo>
                    <a:lnTo>
                      <a:pt x="190" y="154"/>
                    </a:lnTo>
                    <a:lnTo>
                      <a:pt x="187" y="157"/>
                    </a:lnTo>
                    <a:lnTo>
                      <a:pt x="187" y="160"/>
                    </a:lnTo>
                    <a:lnTo>
                      <a:pt x="182" y="157"/>
                    </a:lnTo>
                    <a:lnTo>
                      <a:pt x="180" y="154"/>
                    </a:lnTo>
                    <a:lnTo>
                      <a:pt x="176" y="157"/>
                    </a:lnTo>
                    <a:lnTo>
                      <a:pt x="170" y="154"/>
                    </a:lnTo>
                    <a:lnTo>
                      <a:pt x="170" y="153"/>
                    </a:lnTo>
                    <a:lnTo>
                      <a:pt x="164" y="153"/>
                    </a:lnTo>
                    <a:lnTo>
                      <a:pt x="163" y="153"/>
                    </a:lnTo>
                    <a:lnTo>
                      <a:pt x="161" y="153"/>
                    </a:lnTo>
                    <a:lnTo>
                      <a:pt x="153" y="149"/>
                    </a:lnTo>
                    <a:lnTo>
                      <a:pt x="147" y="146"/>
                    </a:lnTo>
                    <a:lnTo>
                      <a:pt x="144" y="146"/>
                    </a:lnTo>
                    <a:lnTo>
                      <a:pt x="143" y="145"/>
                    </a:lnTo>
                    <a:lnTo>
                      <a:pt x="138" y="146"/>
                    </a:lnTo>
                    <a:lnTo>
                      <a:pt x="137" y="146"/>
                    </a:lnTo>
                    <a:lnTo>
                      <a:pt x="133" y="145"/>
                    </a:lnTo>
                    <a:lnTo>
                      <a:pt x="121" y="142"/>
                    </a:lnTo>
                    <a:lnTo>
                      <a:pt x="119" y="142"/>
                    </a:lnTo>
                    <a:lnTo>
                      <a:pt x="114" y="142"/>
                    </a:lnTo>
                    <a:lnTo>
                      <a:pt x="113" y="142"/>
                    </a:lnTo>
                    <a:lnTo>
                      <a:pt x="106" y="138"/>
                    </a:lnTo>
                    <a:lnTo>
                      <a:pt x="102" y="131"/>
                    </a:lnTo>
                    <a:lnTo>
                      <a:pt x="102" y="130"/>
                    </a:lnTo>
                    <a:lnTo>
                      <a:pt x="102" y="127"/>
                    </a:lnTo>
                    <a:lnTo>
                      <a:pt x="99" y="127"/>
                    </a:lnTo>
                    <a:lnTo>
                      <a:pt x="95" y="124"/>
                    </a:lnTo>
                    <a:lnTo>
                      <a:pt x="95" y="123"/>
                    </a:lnTo>
                    <a:lnTo>
                      <a:pt x="95" y="120"/>
                    </a:lnTo>
                    <a:lnTo>
                      <a:pt x="99" y="116"/>
                    </a:lnTo>
                    <a:lnTo>
                      <a:pt x="95" y="115"/>
                    </a:lnTo>
                    <a:lnTo>
                      <a:pt x="95" y="116"/>
                    </a:lnTo>
                    <a:lnTo>
                      <a:pt x="94" y="116"/>
                    </a:lnTo>
                    <a:lnTo>
                      <a:pt x="90" y="116"/>
                    </a:lnTo>
                    <a:lnTo>
                      <a:pt x="88" y="120"/>
                    </a:lnTo>
                    <a:lnTo>
                      <a:pt x="83" y="120"/>
                    </a:lnTo>
                    <a:lnTo>
                      <a:pt x="76" y="120"/>
                    </a:lnTo>
                    <a:lnTo>
                      <a:pt x="75" y="120"/>
                    </a:lnTo>
                    <a:lnTo>
                      <a:pt x="71" y="120"/>
                    </a:lnTo>
                    <a:lnTo>
                      <a:pt x="69" y="123"/>
                    </a:lnTo>
                    <a:lnTo>
                      <a:pt x="65" y="120"/>
                    </a:lnTo>
                    <a:lnTo>
                      <a:pt x="59" y="123"/>
                    </a:lnTo>
                    <a:lnTo>
                      <a:pt x="59" y="124"/>
                    </a:lnTo>
                    <a:lnTo>
                      <a:pt x="57" y="130"/>
                    </a:lnTo>
                    <a:lnTo>
                      <a:pt x="57" y="131"/>
                    </a:lnTo>
                    <a:lnTo>
                      <a:pt x="53" y="134"/>
                    </a:lnTo>
                    <a:lnTo>
                      <a:pt x="53" y="131"/>
                    </a:lnTo>
                    <a:lnTo>
                      <a:pt x="52" y="134"/>
                    </a:lnTo>
                    <a:lnTo>
                      <a:pt x="49" y="131"/>
                    </a:lnTo>
                    <a:lnTo>
                      <a:pt x="45" y="131"/>
                    </a:lnTo>
                    <a:lnTo>
                      <a:pt x="48" y="130"/>
                    </a:lnTo>
                    <a:lnTo>
                      <a:pt x="44" y="130"/>
                    </a:lnTo>
                    <a:lnTo>
                      <a:pt x="41" y="130"/>
                    </a:lnTo>
                    <a:lnTo>
                      <a:pt x="40" y="130"/>
                    </a:lnTo>
                    <a:lnTo>
                      <a:pt x="38" y="130"/>
                    </a:lnTo>
                    <a:lnTo>
                      <a:pt x="33" y="130"/>
                    </a:lnTo>
                    <a:lnTo>
                      <a:pt x="33" y="127"/>
                    </a:lnTo>
                    <a:lnTo>
                      <a:pt x="34" y="124"/>
                    </a:lnTo>
                    <a:lnTo>
                      <a:pt x="31" y="120"/>
                    </a:lnTo>
                    <a:lnTo>
                      <a:pt x="27" y="123"/>
                    </a:lnTo>
                    <a:lnTo>
                      <a:pt x="27" y="124"/>
                    </a:lnTo>
                    <a:lnTo>
                      <a:pt x="26" y="124"/>
                    </a:lnTo>
                    <a:lnTo>
                      <a:pt x="26" y="127"/>
                    </a:lnTo>
                    <a:lnTo>
                      <a:pt x="22" y="130"/>
                    </a:lnTo>
                    <a:lnTo>
                      <a:pt x="21" y="130"/>
                    </a:lnTo>
                    <a:lnTo>
                      <a:pt x="16" y="124"/>
                    </a:lnTo>
                    <a:lnTo>
                      <a:pt x="15" y="124"/>
                    </a:lnTo>
                    <a:lnTo>
                      <a:pt x="15" y="120"/>
                    </a:lnTo>
                    <a:lnTo>
                      <a:pt x="14" y="120"/>
                    </a:lnTo>
                    <a:lnTo>
                      <a:pt x="15" y="120"/>
                    </a:lnTo>
                    <a:lnTo>
                      <a:pt x="4" y="116"/>
                    </a:lnTo>
                    <a:lnTo>
                      <a:pt x="3" y="116"/>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86" name="Freeform 270"/>
              <p:cNvSpPr>
                <a:spLocks/>
              </p:cNvSpPr>
              <p:nvPr/>
            </p:nvSpPr>
            <p:spPr bwMode="auto">
              <a:xfrm>
                <a:off x="2706" y="1736"/>
                <a:ext cx="47" cy="41"/>
              </a:xfrm>
              <a:custGeom>
                <a:avLst/>
                <a:gdLst/>
                <a:ahLst/>
                <a:cxnLst>
                  <a:cxn ang="0">
                    <a:pos x="120" y="45"/>
                  </a:cxn>
                  <a:cxn ang="0">
                    <a:pos x="116" y="45"/>
                  </a:cxn>
                  <a:cxn ang="0">
                    <a:pos x="115" y="38"/>
                  </a:cxn>
                  <a:cxn ang="0">
                    <a:pos x="118" y="27"/>
                  </a:cxn>
                  <a:cxn ang="0">
                    <a:pos x="120" y="21"/>
                  </a:cxn>
                  <a:cxn ang="0">
                    <a:pos x="111" y="17"/>
                  </a:cxn>
                  <a:cxn ang="0">
                    <a:pos x="104" y="15"/>
                  </a:cxn>
                  <a:cxn ang="0">
                    <a:pos x="96" y="8"/>
                  </a:cxn>
                  <a:cxn ang="0">
                    <a:pos x="92" y="0"/>
                  </a:cxn>
                  <a:cxn ang="0">
                    <a:pos x="86" y="6"/>
                  </a:cxn>
                  <a:cxn ang="0">
                    <a:pos x="82" y="0"/>
                  </a:cxn>
                  <a:cxn ang="0">
                    <a:pos x="74" y="6"/>
                  </a:cxn>
                  <a:cxn ang="0">
                    <a:pos x="68" y="6"/>
                  </a:cxn>
                  <a:cxn ang="0">
                    <a:pos x="70" y="8"/>
                  </a:cxn>
                  <a:cxn ang="0">
                    <a:pos x="62" y="8"/>
                  </a:cxn>
                  <a:cxn ang="0">
                    <a:pos x="46" y="17"/>
                  </a:cxn>
                  <a:cxn ang="0">
                    <a:pos x="35" y="15"/>
                  </a:cxn>
                  <a:cxn ang="0">
                    <a:pos x="32" y="15"/>
                  </a:cxn>
                  <a:cxn ang="0">
                    <a:pos x="31" y="8"/>
                  </a:cxn>
                  <a:cxn ang="0">
                    <a:pos x="0" y="26"/>
                  </a:cxn>
                  <a:cxn ang="0">
                    <a:pos x="2" y="35"/>
                  </a:cxn>
                  <a:cxn ang="0">
                    <a:pos x="7" y="41"/>
                  </a:cxn>
                  <a:cxn ang="0">
                    <a:pos x="13" y="45"/>
                  </a:cxn>
                  <a:cxn ang="0">
                    <a:pos x="26" y="46"/>
                  </a:cxn>
                  <a:cxn ang="0">
                    <a:pos x="27" y="56"/>
                  </a:cxn>
                  <a:cxn ang="0">
                    <a:pos x="32" y="60"/>
                  </a:cxn>
                  <a:cxn ang="0">
                    <a:pos x="39" y="64"/>
                  </a:cxn>
                  <a:cxn ang="0">
                    <a:pos x="43" y="72"/>
                  </a:cxn>
                  <a:cxn ang="0">
                    <a:pos x="54" y="68"/>
                  </a:cxn>
                  <a:cxn ang="0">
                    <a:pos x="62" y="75"/>
                  </a:cxn>
                  <a:cxn ang="0">
                    <a:pos x="62" y="80"/>
                  </a:cxn>
                  <a:cxn ang="0">
                    <a:pos x="59" y="91"/>
                  </a:cxn>
                  <a:cxn ang="0">
                    <a:pos x="66" y="91"/>
                  </a:cxn>
                  <a:cxn ang="0">
                    <a:pos x="80" y="84"/>
                  </a:cxn>
                  <a:cxn ang="0">
                    <a:pos x="86" y="80"/>
                  </a:cxn>
                  <a:cxn ang="0">
                    <a:pos x="82" y="91"/>
                  </a:cxn>
                  <a:cxn ang="0">
                    <a:pos x="82" y="98"/>
                  </a:cxn>
                  <a:cxn ang="0">
                    <a:pos x="93" y="106"/>
                  </a:cxn>
                  <a:cxn ang="0">
                    <a:pos x="96" y="110"/>
                  </a:cxn>
                  <a:cxn ang="0">
                    <a:pos x="101" y="114"/>
                  </a:cxn>
                  <a:cxn ang="0">
                    <a:pos x="108" y="117"/>
                  </a:cxn>
                  <a:cxn ang="0">
                    <a:pos x="111" y="117"/>
                  </a:cxn>
                  <a:cxn ang="0">
                    <a:pos x="118" y="117"/>
                  </a:cxn>
                  <a:cxn ang="0">
                    <a:pos x="120" y="114"/>
                  </a:cxn>
                  <a:cxn ang="0">
                    <a:pos x="120" y="110"/>
                  </a:cxn>
                  <a:cxn ang="0">
                    <a:pos x="120" y="99"/>
                  </a:cxn>
                  <a:cxn ang="0">
                    <a:pos x="120" y="98"/>
                  </a:cxn>
                  <a:cxn ang="0">
                    <a:pos x="120" y="91"/>
                  </a:cxn>
                  <a:cxn ang="0">
                    <a:pos x="120" y="84"/>
                  </a:cxn>
                  <a:cxn ang="0">
                    <a:pos x="126" y="79"/>
                  </a:cxn>
                  <a:cxn ang="0">
                    <a:pos x="133" y="79"/>
                  </a:cxn>
                  <a:cxn ang="0">
                    <a:pos x="134" y="75"/>
                  </a:cxn>
                  <a:cxn ang="0">
                    <a:pos x="142" y="72"/>
                  </a:cxn>
                  <a:cxn ang="0">
                    <a:pos x="142" y="64"/>
                  </a:cxn>
                  <a:cxn ang="0">
                    <a:pos x="134" y="60"/>
                  </a:cxn>
                  <a:cxn ang="0">
                    <a:pos x="134" y="53"/>
                  </a:cxn>
                  <a:cxn ang="0">
                    <a:pos x="130" y="46"/>
                  </a:cxn>
                </a:cxnLst>
                <a:rect l="0" t="0" r="r" b="b"/>
                <a:pathLst>
                  <a:path w="142" h="121">
                    <a:moveTo>
                      <a:pt x="130" y="45"/>
                    </a:moveTo>
                    <a:lnTo>
                      <a:pt x="123" y="45"/>
                    </a:lnTo>
                    <a:lnTo>
                      <a:pt x="120" y="45"/>
                    </a:lnTo>
                    <a:lnTo>
                      <a:pt x="118" y="42"/>
                    </a:lnTo>
                    <a:lnTo>
                      <a:pt x="118" y="45"/>
                    </a:lnTo>
                    <a:lnTo>
                      <a:pt x="116" y="45"/>
                    </a:lnTo>
                    <a:lnTo>
                      <a:pt x="116" y="42"/>
                    </a:lnTo>
                    <a:lnTo>
                      <a:pt x="115" y="41"/>
                    </a:lnTo>
                    <a:lnTo>
                      <a:pt x="115" y="38"/>
                    </a:lnTo>
                    <a:lnTo>
                      <a:pt x="118" y="31"/>
                    </a:lnTo>
                    <a:lnTo>
                      <a:pt x="118" y="30"/>
                    </a:lnTo>
                    <a:lnTo>
                      <a:pt x="118" y="27"/>
                    </a:lnTo>
                    <a:lnTo>
                      <a:pt x="120" y="26"/>
                    </a:lnTo>
                    <a:lnTo>
                      <a:pt x="120" y="23"/>
                    </a:lnTo>
                    <a:lnTo>
                      <a:pt x="120" y="21"/>
                    </a:lnTo>
                    <a:lnTo>
                      <a:pt x="118" y="17"/>
                    </a:lnTo>
                    <a:lnTo>
                      <a:pt x="115" y="19"/>
                    </a:lnTo>
                    <a:lnTo>
                      <a:pt x="111" y="17"/>
                    </a:lnTo>
                    <a:lnTo>
                      <a:pt x="111" y="15"/>
                    </a:lnTo>
                    <a:lnTo>
                      <a:pt x="110" y="15"/>
                    </a:lnTo>
                    <a:lnTo>
                      <a:pt x="104" y="15"/>
                    </a:lnTo>
                    <a:lnTo>
                      <a:pt x="97" y="15"/>
                    </a:lnTo>
                    <a:lnTo>
                      <a:pt x="96" y="12"/>
                    </a:lnTo>
                    <a:lnTo>
                      <a:pt x="96" y="8"/>
                    </a:lnTo>
                    <a:lnTo>
                      <a:pt x="96" y="6"/>
                    </a:lnTo>
                    <a:lnTo>
                      <a:pt x="93" y="0"/>
                    </a:lnTo>
                    <a:lnTo>
                      <a:pt x="92" y="0"/>
                    </a:lnTo>
                    <a:lnTo>
                      <a:pt x="89" y="6"/>
                    </a:lnTo>
                    <a:lnTo>
                      <a:pt x="88" y="8"/>
                    </a:lnTo>
                    <a:lnTo>
                      <a:pt x="86" y="6"/>
                    </a:lnTo>
                    <a:lnTo>
                      <a:pt x="82" y="6"/>
                    </a:lnTo>
                    <a:lnTo>
                      <a:pt x="82" y="0"/>
                    </a:lnTo>
                    <a:lnTo>
                      <a:pt x="80" y="0"/>
                    </a:lnTo>
                    <a:lnTo>
                      <a:pt x="77" y="6"/>
                    </a:lnTo>
                    <a:lnTo>
                      <a:pt x="74" y="6"/>
                    </a:lnTo>
                    <a:lnTo>
                      <a:pt x="74" y="0"/>
                    </a:lnTo>
                    <a:lnTo>
                      <a:pt x="70" y="0"/>
                    </a:lnTo>
                    <a:lnTo>
                      <a:pt x="68" y="6"/>
                    </a:lnTo>
                    <a:lnTo>
                      <a:pt x="70" y="6"/>
                    </a:lnTo>
                    <a:lnTo>
                      <a:pt x="68" y="6"/>
                    </a:lnTo>
                    <a:lnTo>
                      <a:pt x="70" y="8"/>
                    </a:lnTo>
                    <a:lnTo>
                      <a:pt x="66" y="8"/>
                    </a:lnTo>
                    <a:lnTo>
                      <a:pt x="65" y="8"/>
                    </a:lnTo>
                    <a:lnTo>
                      <a:pt x="62" y="8"/>
                    </a:lnTo>
                    <a:lnTo>
                      <a:pt x="59" y="15"/>
                    </a:lnTo>
                    <a:lnTo>
                      <a:pt x="50" y="17"/>
                    </a:lnTo>
                    <a:lnTo>
                      <a:pt x="46" y="17"/>
                    </a:lnTo>
                    <a:lnTo>
                      <a:pt x="46" y="15"/>
                    </a:lnTo>
                    <a:lnTo>
                      <a:pt x="39" y="15"/>
                    </a:lnTo>
                    <a:lnTo>
                      <a:pt x="35" y="15"/>
                    </a:lnTo>
                    <a:lnTo>
                      <a:pt x="35" y="17"/>
                    </a:lnTo>
                    <a:lnTo>
                      <a:pt x="32" y="17"/>
                    </a:lnTo>
                    <a:lnTo>
                      <a:pt x="32" y="15"/>
                    </a:lnTo>
                    <a:lnTo>
                      <a:pt x="31" y="12"/>
                    </a:lnTo>
                    <a:lnTo>
                      <a:pt x="32" y="11"/>
                    </a:lnTo>
                    <a:lnTo>
                      <a:pt x="31" y="8"/>
                    </a:lnTo>
                    <a:lnTo>
                      <a:pt x="32" y="8"/>
                    </a:lnTo>
                    <a:lnTo>
                      <a:pt x="21" y="12"/>
                    </a:lnTo>
                    <a:lnTo>
                      <a:pt x="0" y="26"/>
                    </a:lnTo>
                    <a:lnTo>
                      <a:pt x="2" y="30"/>
                    </a:lnTo>
                    <a:lnTo>
                      <a:pt x="2" y="31"/>
                    </a:lnTo>
                    <a:lnTo>
                      <a:pt x="2" y="35"/>
                    </a:lnTo>
                    <a:lnTo>
                      <a:pt x="2" y="38"/>
                    </a:lnTo>
                    <a:lnTo>
                      <a:pt x="2" y="41"/>
                    </a:lnTo>
                    <a:lnTo>
                      <a:pt x="7" y="41"/>
                    </a:lnTo>
                    <a:lnTo>
                      <a:pt x="11" y="46"/>
                    </a:lnTo>
                    <a:lnTo>
                      <a:pt x="13" y="46"/>
                    </a:lnTo>
                    <a:lnTo>
                      <a:pt x="13" y="45"/>
                    </a:lnTo>
                    <a:lnTo>
                      <a:pt x="20" y="42"/>
                    </a:lnTo>
                    <a:lnTo>
                      <a:pt x="21" y="42"/>
                    </a:lnTo>
                    <a:lnTo>
                      <a:pt x="26" y="46"/>
                    </a:lnTo>
                    <a:lnTo>
                      <a:pt x="27" y="49"/>
                    </a:lnTo>
                    <a:lnTo>
                      <a:pt x="26" y="50"/>
                    </a:lnTo>
                    <a:lnTo>
                      <a:pt x="27" y="56"/>
                    </a:lnTo>
                    <a:lnTo>
                      <a:pt x="27" y="60"/>
                    </a:lnTo>
                    <a:lnTo>
                      <a:pt x="31" y="61"/>
                    </a:lnTo>
                    <a:lnTo>
                      <a:pt x="32" y="60"/>
                    </a:lnTo>
                    <a:lnTo>
                      <a:pt x="35" y="60"/>
                    </a:lnTo>
                    <a:lnTo>
                      <a:pt x="35" y="64"/>
                    </a:lnTo>
                    <a:lnTo>
                      <a:pt x="39" y="64"/>
                    </a:lnTo>
                    <a:lnTo>
                      <a:pt x="42" y="64"/>
                    </a:lnTo>
                    <a:lnTo>
                      <a:pt x="42" y="68"/>
                    </a:lnTo>
                    <a:lnTo>
                      <a:pt x="43" y="72"/>
                    </a:lnTo>
                    <a:lnTo>
                      <a:pt x="46" y="68"/>
                    </a:lnTo>
                    <a:lnTo>
                      <a:pt x="50" y="71"/>
                    </a:lnTo>
                    <a:lnTo>
                      <a:pt x="54" y="68"/>
                    </a:lnTo>
                    <a:lnTo>
                      <a:pt x="59" y="72"/>
                    </a:lnTo>
                    <a:lnTo>
                      <a:pt x="59" y="75"/>
                    </a:lnTo>
                    <a:lnTo>
                      <a:pt x="62" y="75"/>
                    </a:lnTo>
                    <a:lnTo>
                      <a:pt x="59" y="76"/>
                    </a:lnTo>
                    <a:lnTo>
                      <a:pt x="59" y="80"/>
                    </a:lnTo>
                    <a:lnTo>
                      <a:pt x="62" y="80"/>
                    </a:lnTo>
                    <a:lnTo>
                      <a:pt x="62" y="84"/>
                    </a:lnTo>
                    <a:lnTo>
                      <a:pt x="59" y="87"/>
                    </a:lnTo>
                    <a:lnTo>
                      <a:pt x="59" y="91"/>
                    </a:lnTo>
                    <a:lnTo>
                      <a:pt x="62" y="91"/>
                    </a:lnTo>
                    <a:lnTo>
                      <a:pt x="65" y="91"/>
                    </a:lnTo>
                    <a:lnTo>
                      <a:pt x="66" y="91"/>
                    </a:lnTo>
                    <a:lnTo>
                      <a:pt x="70" y="95"/>
                    </a:lnTo>
                    <a:lnTo>
                      <a:pt x="77" y="91"/>
                    </a:lnTo>
                    <a:lnTo>
                      <a:pt x="80" y="84"/>
                    </a:lnTo>
                    <a:lnTo>
                      <a:pt x="82" y="79"/>
                    </a:lnTo>
                    <a:lnTo>
                      <a:pt x="82" y="80"/>
                    </a:lnTo>
                    <a:lnTo>
                      <a:pt x="86" y="80"/>
                    </a:lnTo>
                    <a:lnTo>
                      <a:pt x="86" y="84"/>
                    </a:lnTo>
                    <a:lnTo>
                      <a:pt x="82" y="84"/>
                    </a:lnTo>
                    <a:lnTo>
                      <a:pt x="82" y="91"/>
                    </a:lnTo>
                    <a:lnTo>
                      <a:pt x="82" y="94"/>
                    </a:lnTo>
                    <a:lnTo>
                      <a:pt x="86" y="95"/>
                    </a:lnTo>
                    <a:lnTo>
                      <a:pt x="82" y="98"/>
                    </a:lnTo>
                    <a:lnTo>
                      <a:pt x="86" y="99"/>
                    </a:lnTo>
                    <a:lnTo>
                      <a:pt x="89" y="99"/>
                    </a:lnTo>
                    <a:lnTo>
                      <a:pt x="93" y="106"/>
                    </a:lnTo>
                    <a:lnTo>
                      <a:pt x="96" y="106"/>
                    </a:lnTo>
                    <a:lnTo>
                      <a:pt x="96" y="109"/>
                    </a:lnTo>
                    <a:lnTo>
                      <a:pt x="96" y="110"/>
                    </a:lnTo>
                    <a:lnTo>
                      <a:pt x="97" y="110"/>
                    </a:lnTo>
                    <a:lnTo>
                      <a:pt x="101" y="110"/>
                    </a:lnTo>
                    <a:lnTo>
                      <a:pt x="101" y="114"/>
                    </a:lnTo>
                    <a:lnTo>
                      <a:pt x="101" y="113"/>
                    </a:lnTo>
                    <a:lnTo>
                      <a:pt x="104" y="114"/>
                    </a:lnTo>
                    <a:lnTo>
                      <a:pt x="108" y="117"/>
                    </a:lnTo>
                    <a:lnTo>
                      <a:pt x="108" y="121"/>
                    </a:lnTo>
                    <a:lnTo>
                      <a:pt x="111" y="120"/>
                    </a:lnTo>
                    <a:lnTo>
                      <a:pt x="111" y="117"/>
                    </a:lnTo>
                    <a:lnTo>
                      <a:pt x="114" y="120"/>
                    </a:lnTo>
                    <a:lnTo>
                      <a:pt x="115" y="117"/>
                    </a:lnTo>
                    <a:lnTo>
                      <a:pt x="118" y="117"/>
                    </a:lnTo>
                    <a:lnTo>
                      <a:pt x="120" y="117"/>
                    </a:lnTo>
                    <a:lnTo>
                      <a:pt x="123" y="117"/>
                    </a:lnTo>
                    <a:lnTo>
                      <a:pt x="120" y="114"/>
                    </a:lnTo>
                    <a:lnTo>
                      <a:pt x="123" y="113"/>
                    </a:lnTo>
                    <a:lnTo>
                      <a:pt x="123" y="110"/>
                    </a:lnTo>
                    <a:lnTo>
                      <a:pt x="120" y="110"/>
                    </a:lnTo>
                    <a:lnTo>
                      <a:pt x="123" y="109"/>
                    </a:lnTo>
                    <a:lnTo>
                      <a:pt x="120" y="109"/>
                    </a:lnTo>
                    <a:lnTo>
                      <a:pt x="120" y="99"/>
                    </a:lnTo>
                    <a:lnTo>
                      <a:pt x="118" y="99"/>
                    </a:lnTo>
                    <a:lnTo>
                      <a:pt x="118" y="98"/>
                    </a:lnTo>
                    <a:lnTo>
                      <a:pt x="120" y="98"/>
                    </a:lnTo>
                    <a:lnTo>
                      <a:pt x="118" y="95"/>
                    </a:lnTo>
                    <a:lnTo>
                      <a:pt x="118" y="94"/>
                    </a:lnTo>
                    <a:lnTo>
                      <a:pt x="120" y="91"/>
                    </a:lnTo>
                    <a:lnTo>
                      <a:pt x="120" y="90"/>
                    </a:lnTo>
                    <a:lnTo>
                      <a:pt x="120" y="87"/>
                    </a:lnTo>
                    <a:lnTo>
                      <a:pt x="120" y="84"/>
                    </a:lnTo>
                    <a:lnTo>
                      <a:pt x="123" y="83"/>
                    </a:lnTo>
                    <a:lnTo>
                      <a:pt x="126" y="80"/>
                    </a:lnTo>
                    <a:lnTo>
                      <a:pt x="126" y="79"/>
                    </a:lnTo>
                    <a:lnTo>
                      <a:pt x="130" y="79"/>
                    </a:lnTo>
                    <a:lnTo>
                      <a:pt x="131" y="80"/>
                    </a:lnTo>
                    <a:lnTo>
                      <a:pt x="133" y="79"/>
                    </a:lnTo>
                    <a:lnTo>
                      <a:pt x="134" y="80"/>
                    </a:lnTo>
                    <a:lnTo>
                      <a:pt x="134" y="79"/>
                    </a:lnTo>
                    <a:lnTo>
                      <a:pt x="134" y="75"/>
                    </a:lnTo>
                    <a:lnTo>
                      <a:pt x="138" y="75"/>
                    </a:lnTo>
                    <a:lnTo>
                      <a:pt x="138" y="71"/>
                    </a:lnTo>
                    <a:lnTo>
                      <a:pt x="142" y="72"/>
                    </a:lnTo>
                    <a:lnTo>
                      <a:pt x="142" y="71"/>
                    </a:lnTo>
                    <a:lnTo>
                      <a:pt x="138" y="68"/>
                    </a:lnTo>
                    <a:lnTo>
                      <a:pt x="142" y="64"/>
                    </a:lnTo>
                    <a:lnTo>
                      <a:pt x="138" y="64"/>
                    </a:lnTo>
                    <a:lnTo>
                      <a:pt x="137" y="61"/>
                    </a:lnTo>
                    <a:lnTo>
                      <a:pt x="134" y="60"/>
                    </a:lnTo>
                    <a:lnTo>
                      <a:pt x="137" y="56"/>
                    </a:lnTo>
                    <a:lnTo>
                      <a:pt x="137" y="53"/>
                    </a:lnTo>
                    <a:lnTo>
                      <a:pt x="134" y="53"/>
                    </a:lnTo>
                    <a:lnTo>
                      <a:pt x="134" y="50"/>
                    </a:lnTo>
                    <a:lnTo>
                      <a:pt x="133" y="46"/>
                    </a:lnTo>
                    <a:lnTo>
                      <a:pt x="130" y="46"/>
                    </a:lnTo>
                    <a:lnTo>
                      <a:pt x="131" y="45"/>
                    </a:lnTo>
                    <a:lnTo>
                      <a:pt x="130" y="45"/>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85" name="Freeform 269"/>
              <p:cNvSpPr>
                <a:spLocks/>
              </p:cNvSpPr>
              <p:nvPr/>
            </p:nvSpPr>
            <p:spPr bwMode="auto">
              <a:xfrm>
                <a:off x="2949" y="1880"/>
                <a:ext cx="76" cy="60"/>
              </a:xfrm>
              <a:custGeom>
                <a:avLst/>
                <a:gdLst/>
                <a:ahLst/>
                <a:cxnLst>
                  <a:cxn ang="0">
                    <a:pos x="22" y="161"/>
                  </a:cxn>
                  <a:cxn ang="0">
                    <a:pos x="22" y="145"/>
                  </a:cxn>
                  <a:cxn ang="0">
                    <a:pos x="14" y="130"/>
                  </a:cxn>
                  <a:cxn ang="0">
                    <a:pos x="3" y="121"/>
                  </a:cxn>
                  <a:cxn ang="0">
                    <a:pos x="6" y="105"/>
                  </a:cxn>
                  <a:cxn ang="0">
                    <a:pos x="3" y="86"/>
                  </a:cxn>
                  <a:cxn ang="0">
                    <a:pos x="14" y="79"/>
                  </a:cxn>
                  <a:cxn ang="0">
                    <a:pos x="22" y="68"/>
                  </a:cxn>
                  <a:cxn ang="0">
                    <a:pos x="15" y="52"/>
                  </a:cxn>
                  <a:cxn ang="0">
                    <a:pos x="6" y="41"/>
                  </a:cxn>
                  <a:cxn ang="0">
                    <a:pos x="0" y="23"/>
                  </a:cxn>
                  <a:cxn ang="0">
                    <a:pos x="8" y="8"/>
                  </a:cxn>
                  <a:cxn ang="0">
                    <a:pos x="14" y="3"/>
                  </a:cxn>
                  <a:cxn ang="0">
                    <a:pos x="15" y="22"/>
                  </a:cxn>
                  <a:cxn ang="0">
                    <a:pos x="39" y="26"/>
                  </a:cxn>
                  <a:cxn ang="0">
                    <a:pos x="67" y="34"/>
                  </a:cxn>
                  <a:cxn ang="0">
                    <a:pos x="95" y="30"/>
                  </a:cxn>
                  <a:cxn ang="0">
                    <a:pos x="115" y="37"/>
                  </a:cxn>
                  <a:cxn ang="0">
                    <a:pos x="132" y="26"/>
                  </a:cxn>
                  <a:cxn ang="0">
                    <a:pos x="145" y="12"/>
                  </a:cxn>
                  <a:cxn ang="0">
                    <a:pos x="166" y="7"/>
                  </a:cxn>
                  <a:cxn ang="0">
                    <a:pos x="184" y="11"/>
                  </a:cxn>
                  <a:cxn ang="0">
                    <a:pos x="201" y="18"/>
                  </a:cxn>
                  <a:cxn ang="0">
                    <a:pos x="216" y="30"/>
                  </a:cxn>
                  <a:cxn ang="0">
                    <a:pos x="226" y="48"/>
                  </a:cxn>
                  <a:cxn ang="0">
                    <a:pos x="209" y="63"/>
                  </a:cxn>
                  <a:cxn ang="0">
                    <a:pos x="202" y="79"/>
                  </a:cxn>
                  <a:cxn ang="0">
                    <a:pos x="195" y="91"/>
                  </a:cxn>
                  <a:cxn ang="0">
                    <a:pos x="191" y="98"/>
                  </a:cxn>
                  <a:cxn ang="0">
                    <a:pos x="187" y="106"/>
                  </a:cxn>
                  <a:cxn ang="0">
                    <a:pos x="195" y="109"/>
                  </a:cxn>
                  <a:cxn ang="0">
                    <a:pos x="202" y="128"/>
                  </a:cxn>
                  <a:cxn ang="0">
                    <a:pos x="201" y="134"/>
                  </a:cxn>
                  <a:cxn ang="0">
                    <a:pos x="191" y="141"/>
                  </a:cxn>
                  <a:cxn ang="0">
                    <a:pos x="184" y="130"/>
                  </a:cxn>
                  <a:cxn ang="0">
                    <a:pos x="175" y="130"/>
                  </a:cxn>
                  <a:cxn ang="0">
                    <a:pos x="168" y="134"/>
                  </a:cxn>
                  <a:cxn ang="0">
                    <a:pos x="160" y="136"/>
                  </a:cxn>
                  <a:cxn ang="0">
                    <a:pos x="147" y="143"/>
                  </a:cxn>
                  <a:cxn ang="0">
                    <a:pos x="142" y="149"/>
                  </a:cxn>
                  <a:cxn ang="0">
                    <a:pos x="138" y="156"/>
                  </a:cxn>
                  <a:cxn ang="0">
                    <a:pos x="138" y="172"/>
                  </a:cxn>
                  <a:cxn ang="0">
                    <a:pos x="123" y="176"/>
                  </a:cxn>
                  <a:cxn ang="0">
                    <a:pos x="103" y="176"/>
                  </a:cxn>
                  <a:cxn ang="0">
                    <a:pos x="92" y="168"/>
                  </a:cxn>
                  <a:cxn ang="0">
                    <a:pos x="81" y="168"/>
                  </a:cxn>
                  <a:cxn ang="0">
                    <a:pos x="73" y="161"/>
                  </a:cxn>
                  <a:cxn ang="0">
                    <a:pos x="67" y="164"/>
                  </a:cxn>
                  <a:cxn ang="0">
                    <a:pos x="60" y="166"/>
                  </a:cxn>
                  <a:cxn ang="0">
                    <a:pos x="50" y="170"/>
                  </a:cxn>
                  <a:cxn ang="0">
                    <a:pos x="38" y="170"/>
                  </a:cxn>
                  <a:cxn ang="0">
                    <a:pos x="30" y="176"/>
                  </a:cxn>
                </a:cxnLst>
                <a:rect l="0" t="0" r="r" b="b"/>
                <a:pathLst>
                  <a:path w="228" h="179">
                    <a:moveTo>
                      <a:pt x="22" y="175"/>
                    </a:moveTo>
                    <a:lnTo>
                      <a:pt x="22" y="172"/>
                    </a:lnTo>
                    <a:lnTo>
                      <a:pt x="22" y="168"/>
                    </a:lnTo>
                    <a:lnTo>
                      <a:pt x="22" y="166"/>
                    </a:lnTo>
                    <a:lnTo>
                      <a:pt x="22" y="161"/>
                    </a:lnTo>
                    <a:lnTo>
                      <a:pt x="22" y="156"/>
                    </a:lnTo>
                    <a:lnTo>
                      <a:pt x="22" y="153"/>
                    </a:lnTo>
                    <a:lnTo>
                      <a:pt x="23" y="149"/>
                    </a:lnTo>
                    <a:lnTo>
                      <a:pt x="23" y="145"/>
                    </a:lnTo>
                    <a:lnTo>
                      <a:pt x="22" y="145"/>
                    </a:lnTo>
                    <a:lnTo>
                      <a:pt x="22" y="143"/>
                    </a:lnTo>
                    <a:lnTo>
                      <a:pt x="18" y="141"/>
                    </a:lnTo>
                    <a:lnTo>
                      <a:pt x="18" y="130"/>
                    </a:lnTo>
                    <a:lnTo>
                      <a:pt x="15" y="130"/>
                    </a:lnTo>
                    <a:lnTo>
                      <a:pt x="14" y="130"/>
                    </a:lnTo>
                    <a:lnTo>
                      <a:pt x="12" y="130"/>
                    </a:lnTo>
                    <a:lnTo>
                      <a:pt x="10" y="130"/>
                    </a:lnTo>
                    <a:lnTo>
                      <a:pt x="6" y="126"/>
                    </a:lnTo>
                    <a:lnTo>
                      <a:pt x="6" y="121"/>
                    </a:lnTo>
                    <a:lnTo>
                      <a:pt x="3" y="121"/>
                    </a:lnTo>
                    <a:lnTo>
                      <a:pt x="0" y="117"/>
                    </a:lnTo>
                    <a:lnTo>
                      <a:pt x="3" y="115"/>
                    </a:lnTo>
                    <a:lnTo>
                      <a:pt x="3" y="109"/>
                    </a:lnTo>
                    <a:lnTo>
                      <a:pt x="6" y="109"/>
                    </a:lnTo>
                    <a:lnTo>
                      <a:pt x="6" y="105"/>
                    </a:lnTo>
                    <a:lnTo>
                      <a:pt x="0" y="98"/>
                    </a:lnTo>
                    <a:lnTo>
                      <a:pt x="3" y="94"/>
                    </a:lnTo>
                    <a:lnTo>
                      <a:pt x="3" y="91"/>
                    </a:lnTo>
                    <a:lnTo>
                      <a:pt x="6" y="90"/>
                    </a:lnTo>
                    <a:lnTo>
                      <a:pt x="3" y="86"/>
                    </a:lnTo>
                    <a:lnTo>
                      <a:pt x="6" y="82"/>
                    </a:lnTo>
                    <a:lnTo>
                      <a:pt x="6" y="83"/>
                    </a:lnTo>
                    <a:lnTo>
                      <a:pt x="8" y="79"/>
                    </a:lnTo>
                    <a:lnTo>
                      <a:pt x="10" y="83"/>
                    </a:lnTo>
                    <a:lnTo>
                      <a:pt x="14" y="79"/>
                    </a:lnTo>
                    <a:lnTo>
                      <a:pt x="14" y="76"/>
                    </a:lnTo>
                    <a:lnTo>
                      <a:pt x="15" y="75"/>
                    </a:lnTo>
                    <a:lnTo>
                      <a:pt x="18" y="72"/>
                    </a:lnTo>
                    <a:lnTo>
                      <a:pt x="18" y="71"/>
                    </a:lnTo>
                    <a:lnTo>
                      <a:pt x="22" y="68"/>
                    </a:lnTo>
                    <a:lnTo>
                      <a:pt x="23" y="64"/>
                    </a:lnTo>
                    <a:lnTo>
                      <a:pt x="18" y="63"/>
                    </a:lnTo>
                    <a:lnTo>
                      <a:pt x="15" y="57"/>
                    </a:lnTo>
                    <a:lnTo>
                      <a:pt x="15" y="53"/>
                    </a:lnTo>
                    <a:lnTo>
                      <a:pt x="15" y="52"/>
                    </a:lnTo>
                    <a:lnTo>
                      <a:pt x="14" y="52"/>
                    </a:lnTo>
                    <a:lnTo>
                      <a:pt x="10" y="52"/>
                    </a:lnTo>
                    <a:lnTo>
                      <a:pt x="8" y="48"/>
                    </a:lnTo>
                    <a:lnTo>
                      <a:pt x="6" y="48"/>
                    </a:lnTo>
                    <a:lnTo>
                      <a:pt x="6" y="41"/>
                    </a:lnTo>
                    <a:lnTo>
                      <a:pt x="6" y="37"/>
                    </a:lnTo>
                    <a:lnTo>
                      <a:pt x="0" y="34"/>
                    </a:lnTo>
                    <a:lnTo>
                      <a:pt x="0" y="30"/>
                    </a:lnTo>
                    <a:lnTo>
                      <a:pt x="0" y="26"/>
                    </a:lnTo>
                    <a:lnTo>
                      <a:pt x="0" y="23"/>
                    </a:lnTo>
                    <a:lnTo>
                      <a:pt x="0" y="18"/>
                    </a:lnTo>
                    <a:lnTo>
                      <a:pt x="3" y="12"/>
                    </a:lnTo>
                    <a:lnTo>
                      <a:pt x="6" y="12"/>
                    </a:lnTo>
                    <a:lnTo>
                      <a:pt x="6" y="8"/>
                    </a:lnTo>
                    <a:lnTo>
                      <a:pt x="8" y="8"/>
                    </a:lnTo>
                    <a:lnTo>
                      <a:pt x="8" y="7"/>
                    </a:lnTo>
                    <a:lnTo>
                      <a:pt x="8" y="4"/>
                    </a:lnTo>
                    <a:lnTo>
                      <a:pt x="10" y="0"/>
                    </a:lnTo>
                    <a:lnTo>
                      <a:pt x="12" y="3"/>
                    </a:lnTo>
                    <a:lnTo>
                      <a:pt x="14" y="3"/>
                    </a:lnTo>
                    <a:lnTo>
                      <a:pt x="18" y="7"/>
                    </a:lnTo>
                    <a:lnTo>
                      <a:pt x="23" y="8"/>
                    </a:lnTo>
                    <a:lnTo>
                      <a:pt x="23" y="12"/>
                    </a:lnTo>
                    <a:lnTo>
                      <a:pt x="18" y="18"/>
                    </a:lnTo>
                    <a:lnTo>
                      <a:pt x="15" y="22"/>
                    </a:lnTo>
                    <a:lnTo>
                      <a:pt x="18" y="26"/>
                    </a:lnTo>
                    <a:lnTo>
                      <a:pt x="23" y="27"/>
                    </a:lnTo>
                    <a:lnTo>
                      <a:pt x="26" y="27"/>
                    </a:lnTo>
                    <a:lnTo>
                      <a:pt x="33" y="26"/>
                    </a:lnTo>
                    <a:lnTo>
                      <a:pt x="39" y="26"/>
                    </a:lnTo>
                    <a:lnTo>
                      <a:pt x="45" y="27"/>
                    </a:lnTo>
                    <a:lnTo>
                      <a:pt x="50" y="27"/>
                    </a:lnTo>
                    <a:lnTo>
                      <a:pt x="54" y="30"/>
                    </a:lnTo>
                    <a:lnTo>
                      <a:pt x="60" y="30"/>
                    </a:lnTo>
                    <a:lnTo>
                      <a:pt x="67" y="34"/>
                    </a:lnTo>
                    <a:lnTo>
                      <a:pt x="72" y="33"/>
                    </a:lnTo>
                    <a:lnTo>
                      <a:pt x="79" y="30"/>
                    </a:lnTo>
                    <a:lnTo>
                      <a:pt x="81" y="30"/>
                    </a:lnTo>
                    <a:lnTo>
                      <a:pt x="87" y="30"/>
                    </a:lnTo>
                    <a:lnTo>
                      <a:pt x="95" y="30"/>
                    </a:lnTo>
                    <a:lnTo>
                      <a:pt x="100" y="34"/>
                    </a:lnTo>
                    <a:lnTo>
                      <a:pt x="106" y="34"/>
                    </a:lnTo>
                    <a:lnTo>
                      <a:pt x="110" y="37"/>
                    </a:lnTo>
                    <a:lnTo>
                      <a:pt x="114" y="37"/>
                    </a:lnTo>
                    <a:lnTo>
                      <a:pt x="115" y="37"/>
                    </a:lnTo>
                    <a:lnTo>
                      <a:pt x="119" y="34"/>
                    </a:lnTo>
                    <a:lnTo>
                      <a:pt x="123" y="30"/>
                    </a:lnTo>
                    <a:lnTo>
                      <a:pt x="126" y="30"/>
                    </a:lnTo>
                    <a:lnTo>
                      <a:pt x="129" y="30"/>
                    </a:lnTo>
                    <a:lnTo>
                      <a:pt x="132" y="26"/>
                    </a:lnTo>
                    <a:lnTo>
                      <a:pt x="137" y="22"/>
                    </a:lnTo>
                    <a:lnTo>
                      <a:pt x="137" y="19"/>
                    </a:lnTo>
                    <a:lnTo>
                      <a:pt x="138" y="18"/>
                    </a:lnTo>
                    <a:lnTo>
                      <a:pt x="141" y="18"/>
                    </a:lnTo>
                    <a:lnTo>
                      <a:pt x="145" y="12"/>
                    </a:lnTo>
                    <a:lnTo>
                      <a:pt x="147" y="11"/>
                    </a:lnTo>
                    <a:lnTo>
                      <a:pt x="156" y="11"/>
                    </a:lnTo>
                    <a:lnTo>
                      <a:pt x="157" y="8"/>
                    </a:lnTo>
                    <a:lnTo>
                      <a:pt x="160" y="8"/>
                    </a:lnTo>
                    <a:lnTo>
                      <a:pt x="166" y="7"/>
                    </a:lnTo>
                    <a:lnTo>
                      <a:pt x="172" y="7"/>
                    </a:lnTo>
                    <a:lnTo>
                      <a:pt x="178" y="7"/>
                    </a:lnTo>
                    <a:lnTo>
                      <a:pt x="179" y="7"/>
                    </a:lnTo>
                    <a:lnTo>
                      <a:pt x="179" y="8"/>
                    </a:lnTo>
                    <a:lnTo>
                      <a:pt x="184" y="11"/>
                    </a:lnTo>
                    <a:lnTo>
                      <a:pt x="184" y="12"/>
                    </a:lnTo>
                    <a:lnTo>
                      <a:pt x="191" y="12"/>
                    </a:lnTo>
                    <a:lnTo>
                      <a:pt x="191" y="11"/>
                    </a:lnTo>
                    <a:lnTo>
                      <a:pt x="197" y="18"/>
                    </a:lnTo>
                    <a:lnTo>
                      <a:pt x="201" y="18"/>
                    </a:lnTo>
                    <a:lnTo>
                      <a:pt x="202" y="18"/>
                    </a:lnTo>
                    <a:lnTo>
                      <a:pt x="206" y="18"/>
                    </a:lnTo>
                    <a:lnTo>
                      <a:pt x="209" y="23"/>
                    </a:lnTo>
                    <a:lnTo>
                      <a:pt x="209" y="26"/>
                    </a:lnTo>
                    <a:lnTo>
                      <a:pt x="216" y="30"/>
                    </a:lnTo>
                    <a:lnTo>
                      <a:pt x="224" y="30"/>
                    </a:lnTo>
                    <a:lnTo>
                      <a:pt x="228" y="30"/>
                    </a:lnTo>
                    <a:lnTo>
                      <a:pt x="226" y="38"/>
                    </a:lnTo>
                    <a:lnTo>
                      <a:pt x="228" y="42"/>
                    </a:lnTo>
                    <a:lnTo>
                      <a:pt x="226" y="48"/>
                    </a:lnTo>
                    <a:lnTo>
                      <a:pt x="224" y="52"/>
                    </a:lnTo>
                    <a:lnTo>
                      <a:pt x="218" y="49"/>
                    </a:lnTo>
                    <a:lnTo>
                      <a:pt x="216" y="52"/>
                    </a:lnTo>
                    <a:lnTo>
                      <a:pt x="212" y="52"/>
                    </a:lnTo>
                    <a:lnTo>
                      <a:pt x="209" y="63"/>
                    </a:lnTo>
                    <a:lnTo>
                      <a:pt x="202" y="64"/>
                    </a:lnTo>
                    <a:lnTo>
                      <a:pt x="206" y="67"/>
                    </a:lnTo>
                    <a:lnTo>
                      <a:pt x="202" y="72"/>
                    </a:lnTo>
                    <a:lnTo>
                      <a:pt x="202" y="75"/>
                    </a:lnTo>
                    <a:lnTo>
                      <a:pt x="202" y="79"/>
                    </a:lnTo>
                    <a:lnTo>
                      <a:pt x="202" y="83"/>
                    </a:lnTo>
                    <a:lnTo>
                      <a:pt x="202" y="87"/>
                    </a:lnTo>
                    <a:lnTo>
                      <a:pt x="202" y="91"/>
                    </a:lnTo>
                    <a:lnTo>
                      <a:pt x="197" y="90"/>
                    </a:lnTo>
                    <a:lnTo>
                      <a:pt x="195" y="91"/>
                    </a:lnTo>
                    <a:lnTo>
                      <a:pt x="195" y="94"/>
                    </a:lnTo>
                    <a:lnTo>
                      <a:pt x="197" y="94"/>
                    </a:lnTo>
                    <a:lnTo>
                      <a:pt x="191" y="98"/>
                    </a:lnTo>
                    <a:lnTo>
                      <a:pt x="191" y="100"/>
                    </a:lnTo>
                    <a:lnTo>
                      <a:pt x="191" y="98"/>
                    </a:lnTo>
                    <a:lnTo>
                      <a:pt x="190" y="100"/>
                    </a:lnTo>
                    <a:lnTo>
                      <a:pt x="187" y="105"/>
                    </a:lnTo>
                    <a:lnTo>
                      <a:pt x="186" y="105"/>
                    </a:lnTo>
                    <a:lnTo>
                      <a:pt x="187" y="109"/>
                    </a:lnTo>
                    <a:lnTo>
                      <a:pt x="187" y="106"/>
                    </a:lnTo>
                    <a:lnTo>
                      <a:pt x="187" y="109"/>
                    </a:lnTo>
                    <a:lnTo>
                      <a:pt x="190" y="106"/>
                    </a:lnTo>
                    <a:lnTo>
                      <a:pt x="191" y="106"/>
                    </a:lnTo>
                    <a:lnTo>
                      <a:pt x="191" y="109"/>
                    </a:lnTo>
                    <a:lnTo>
                      <a:pt x="195" y="109"/>
                    </a:lnTo>
                    <a:lnTo>
                      <a:pt x="195" y="113"/>
                    </a:lnTo>
                    <a:lnTo>
                      <a:pt x="197" y="115"/>
                    </a:lnTo>
                    <a:lnTo>
                      <a:pt x="197" y="117"/>
                    </a:lnTo>
                    <a:lnTo>
                      <a:pt x="197" y="119"/>
                    </a:lnTo>
                    <a:lnTo>
                      <a:pt x="202" y="128"/>
                    </a:lnTo>
                    <a:lnTo>
                      <a:pt x="206" y="130"/>
                    </a:lnTo>
                    <a:lnTo>
                      <a:pt x="209" y="134"/>
                    </a:lnTo>
                    <a:lnTo>
                      <a:pt x="206" y="134"/>
                    </a:lnTo>
                    <a:lnTo>
                      <a:pt x="202" y="134"/>
                    </a:lnTo>
                    <a:lnTo>
                      <a:pt x="201" y="134"/>
                    </a:lnTo>
                    <a:lnTo>
                      <a:pt x="201" y="136"/>
                    </a:lnTo>
                    <a:lnTo>
                      <a:pt x="195" y="134"/>
                    </a:lnTo>
                    <a:lnTo>
                      <a:pt x="191" y="136"/>
                    </a:lnTo>
                    <a:lnTo>
                      <a:pt x="190" y="141"/>
                    </a:lnTo>
                    <a:lnTo>
                      <a:pt x="191" y="141"/>
                    </a:lnTo>
                    <a:lnTo>
                      <a:pt x="190" y="141"/>
                    </a:lnTo>
                    <a:lnTo>
                      <a:pt x="190" y="136"/>
                    </a:lnTo>
                    <a:lnTo>
                      <a:pt x="187" y="136"/>
                    </a:lnTo>
                    <a:lnTo>
                      <a:pt x="186" y="134"/>
                    </a:lnTo>
                    <a:lnTo>
                      <a:pt x="184" y="130"/>
                    </a:lnTo>
                    <a:lnTo>
                      <a:pt x="182" y="128"/>
                    </a:lnTo>
                    <a:lnTo>
                      <a:pt x="179" y="128"/>
                    </a:lnTo>
                    <a:lnTo>
                      <a:pt x="178" y="128"/>
                    </a:lnTo>
                    <a:lnTo>
                      <a:pt x="178" y="130"/>
                    </a:lnTo>
                    <a:lnTo>
                      <a:pt x="175" y="130"/>
                    </a:lnTo>
                    <a:lnTo>
                      <a:pt x="174" y="128"/>
                    </a:lnTo>
                    <a:lnTo>
                      <a:pt x="172" y="128"/>
                    </a:lnTo>
                    <a:lnTo>
                      <a:pt x="172" y="130"/>
                    </a:lnTo>
                    <a:lnTo>
                      <a:pt x="168" y="130"/>
                    </a:lnTo>
                    <a:lnTo>
                      <a:pt x="168" y="134"/>
                    </a:lnTo>
                    <a:lnTo>
                      <a:pt x="166" y="134"/>
                    </a:lnTo>
                    <a:lnTo>
                      <a:pt x="163" y="134"/>
                    </a:lnTo>
                    <a:lnTo>
                      <a:pt x="163" y="136"/>
                    </a:lnTo>
                    <a:lnTo>
                      <a:pt x="160" y="134"/>
                    </a:lnTo>
                    <a:lnTo>
                      <a:pt x="160" y="136"/>
                    </a:lnTo>
                    <a:lnTo>
                      <a:pt x="156" y="134"/>
                    </a:lnTo>
                    <a:lnTo>
                      <a:pt x="152" y="136"/>
                    </a:lnTo>
                    <a:lnTo>
                      <a:pt x="155" y="141"/>
                    </a:lnTo>
                    <a:lnTo>
                      <a:pt x="152" y="143"/>
                    </a:lnTo>
                    <a:lnTo>
                      <a:pt x="147" y="143"/>
                    </a:lnTo>
                    <a:lnTo>
                      <a:pt x="145" y="149"/>
                    </a:lnTo>
                    <a:lnTo>
                      <a:pt x="145" y="151"/>
                    </a:lnTo>
                    <a:lnTo>
                      <a:pt x="147" y="151"/>
                    </a:lnTo>
                    <a:lnTo>
                      <a:pt x="142" y="151"/>
                    </a:lnTo>
                    <a:lnTo>
                      <a:pt x="142" y="149"/>
                    </a:lnTo>
                    <a:lnTo>
                      <a:pt x="141" y="149"/>
                    </a:lnTo>
                    <a:lnTo>
                      <a:pt x="137" y="151"/>
                    </a:lnTo>
                    <a:lnTo>
                      <a:pt x="137" y="153"/>
                    </a:lnTo>
                    <a:lnTo>
                      <a:pt x="137" y="156"/>
                    </a:lnTo>
                    <a:lnTo>
                      <a:pt x="138" y="156"/>
                    </a:lnTo>
                    <a:lnTo>
                      <a:pt x="138" y="161"/>
                    </a:lnTo>
                    <a:lnTo>
                      <a:pt x="141" y="161"/>
                    </a:lnTo>
                    <a:lnTo>
                      <a:pt x="141" y="166"/>
                    </a:lnTo>
                    <a:lnTo>
                      <a:pt x="141" y="168"/>
                    </a:lnTo>
                    <a:lnTo>
                      <a:pt x="138" y="172"/>
                    </a:lnTo>
                    <a:lnTo>
                      <a:pt x="136" y="172"/>
                    </a:lnTo>
                    <a:lnTo>
                      <a:pt x="132" y="176"/>
                    </a:lnTo>
                    <a:lnTo>
                      <a:pt x="129" y="176"/>
                    </a:lnTo>
                    <a:lnTo>
                      <a:pt x="126" y="172"/>
                    </a:lnTo>
                    <a:lnTo>
                      <a:pt x="123" y="176"/>
                    </a:lnTo>
                    <a:lnTo>
                      <a:pt x="121" y="176"/>
                    </a:lnTo>
                    <a:lnTo>
                      <a:pt x="115" y="176"/>
                    </a:lnTo>
                    <a:lnTo>
                      <a:pt x="114" y="176"/>
                    </a:lnTo>
                    <a:lnTo>
                      <a:pt x="106" y="179"/>
                    </a:lnTo>
                    <a:lnTo>
                      <a:pt x="103" y="176"/>
                    </a:lnTo>
                    <a:lnTo>
                      <a:pt x="102" y="172"/>
                    </a:lnTo>
                    <a:lnTo>
                      <a:pt x="100" y="175"/>
                    </a:lnTo>
                    <a:lnTo>
                      <a:pt x="100" y="172"/>
                    </a:lnTo>
                    <a:lnTo>
                      <a:pt x="95" y="170"/>
                    </a:lnTo>
                    <a:lnTo>
                      <a:pt x="92" y="168"/>
                    </a:lnTo>
                    <a:lnTo>
                      <a:pt x="90" y="170"/>
                    </a:lnTo>
                    <a:lnTo>
                      <a:pt x="90" y="172"/>
                    </a:lnTo>
                    <a:lnTo>
                      <a:pt x="87" y="172"/>
                    </a:lnTo>
                    <a:lnTo>
                      <a:pt x="87" y="168"/>
                    </a:lnTo>
                    <a:lnTo>
                      <a:pt x="81" y="168"/>
                    </a:lnTo>
                    <a:lnTo>
                      <a:pt x="81" y="166"/>
                    </a:lnTo>
                    <a:lnTo>
                      <a:pt x="80" y="166"/>
                    </a:lnTo>
                    <a:lnTo>
                      <a:pt x="79" y="161"/>
                    </a:lnTo>
                    <a:lnTo>
                      <a:pt x="76" y="161"/>
                    </a:lnTo>
                    <a:lnTo>
                      <a:pt x="73" y="161"/>
                    </a:lnTo>
                    <a:lnTo>
                      <a:pt x="72" y="164"/>
                    </a:lnTo>
                    <a:lnTo>
                      <a:pt x="72" y="161"/>
                    </a:lnTo>
                    <a:lnTo>
                      <a:pt x="71" y="161"/>
                    </a:lnTo>
                    <a:lnTo>
                      <a:pt x="67" y="161"/>
                    </a:lnTo>
                    <a:lnTo>
                      <a:pt x="67" y="164"/>
                    </a:lnTo>
                    <a:lnTo>
                      <a:pt x="64" y="161"/>
                    </a:lnTo>
                    <a:lnTo>
                      <a:pt x="63" y="161"/>
                    </a:lnTo>
                    <a:lnTo>
                      <a:pt x="63" y="164"/>
                    </a:lnTo>
                    <a:lnTo>
                      <a:pt x="63" y="166"/>
                    </a:lnTo>
                    <a:lnTo>
                      <a:pt x="60" y="166"/>
                    </a:lnTo>
                    <a:lnTo>
                      <a:pt x="58" y="168"/>
                    </a:lnTo>
                    <a:lnTo>
                      <a:pt x="58" y="166"/>
                    </a:lnTo>
                    <a:lnTo>
                      <a:pt x="54" y="166"/>
                    </a:lnTo>
                    <a:lnTo>
                      <a:pt x="53" y="168"/>
                    </a:lnTo>
                    <a:lnTo>
                      <a:pt x="50" y="170"/>
                    </a:lnTo>
                    <a:lnTo>
                      <a:pt x="48" y="168"/>
                    </a:lnTo>
                    <a:lnTo>
                      <a:pt x="45" y="172"/>
                    </a:lnTo>
                    <a:lnTo>
                      <a:pt x="42" y="170"/>
                    </a:lnTo>
                    <a:lnTo>
                      <a:pt x="39" y="168"/>
                    </a:lnTo>
                    <a:lnTo>
                      <a:pt x="38" y="170"/>
                    </a:lnTo>
                    <a:lnTo>
                      <a:pt x="38" y="172"/>
                    </a:lnTo>
                    <a:lnTo>
                      <a:pt x="35" y="170"/>
                    </a:lnTo>
                    <a:lnTo>
                      <a:pt x="33" y="172"/>
                    </a:lnTo>
                    <a:lnTo>
                      <a:pt x="31" y="175"/>
                    </a:lnTo>
                    <a:lnTo>
                      <a:pt x="30" y="176"/>
                    </a:lnTo>
                    <a:lnTo>
                      <a:pt x="23" y="176"/>
                    </a:lnTo>
                    <a:lnTo>
                      <a:pt x="22" y="172"/>
                    </a:lnTo>
                    <a:lnTo>
                      <a:pt x="22" y="175"/>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84" name="Freeform 268"/>
              <p:cNvSpPr>
                <a:spLocks noEditPoints="1"/>
              </p:cNvSpPr>
              <p:nvPr/>
            </p:nvSpPr>
            <p:spPr bwMode="auto">
              <a:xfrm>
                <a:off x="2747" y="1668"/>
                <a:ext cx="111" cy="152"/>
              </a:xfrm>
              <a:custGeom>
                <a:avLst/>
                <a:gdLst/>
                <a:ahLst/>
                <a:cxnLst>
                  <a:cxn ang="0">
                    <a:pos x="272" y="32"/>
                  </a:cxn>
                  <a:cxn ang="0">
                    <a:pos x="272" y="23"/>
                  </a:cxn>
                  <a:cxn ang="0">
                    <a:pos x="271" y="21"/>
                  </a:cxn>
                  <a:cxn ang="0">
                    <a:pos x="286" y="29"/>
                  </a:cxn>
                  <a:cxn ang="0">
                    <a:pos x="277" y="36"/>
                  </a:cxn>
                  <a:cxn ang="0">
                    <a:pos x="8" y="250"/>
                  </a:cxn>
                  <a:cxn ang="0">
                    <a:pos x="15" y="279"/>
                  </a:cxn>
                  <a:cxn ang="0">
                    <a:pos x="15" y="302"/>
                  </a:cxn>
                  <a:cxn ang="0">
                    <a:pos x="26" y="329"/>
                  </a:cxn>
                  <a:cxn ang="0">
                    <a:pos x="49" y="347"/>
                  </a:cxn>
                  <a:cxn ang="0">
                    <a:pos x="81" y="357"/>
                  </a:cxn>
                  <a:cxn ang="0">
                    <a:pos x="68" y="389"/>
                  </a:cxn>
                  <a:cxn ang="0">
                    <a:pos x="62" y="436"/>
                  </a:cxn>
                  <a:cxn ang="0">
                    <a:pos x="88" y="437"/>
                  </a:cxn>
                  <a:cxn ang="0">
                    <a:pos x="100" y="425"/>
                  </a:cxn>
                  <a:cxn ang="0">
                    <a:pos x="119" y="432"/>
                  </a:cxn>
                  <a:cxn ang="0">
                    <a:pos x="155" y="440"/>
                  </a:cxn>
                  <a:cxn ang="0">
                    <a:pos x="167" y="448"/>
                  </a:cxn>
                  <a:cxn ang="0">
                    <a:pos x="183" y="441"/>
                  </a:cxn>
                  <a:cxn ang="0">
                    <a:pos x="210" y="440"/>
                  </a:cxn>
                  <a:cxn ang="0">
                    <a:pos x="237" y="432"/>
                  </a:cxn>
                  <a:cxn ang="0">
                    <a:pos x="262" y="437"/>
                  </a:cxn>
                  <a:cxn ang="0">
                    <a:pos x="255" y="403"/>
                  </a:cxn>
                  <a:cxn ang="0">
                    <a:pos x="285" y="378"/>
                  </a:cxn>
                  <a:cxn ang="0">
                    <a:pos x="277" y="357"/>
                  </a:cxn>
                  <a:cxn ang="0">
                    <a:pos x="248" y="325"/>
                  </a:cxn>
                  <a:cxn ang="0">
                    <a:pos x="241" y="295"/>
                  </a:cxn>
                  <a:cxn ang="0">
                    <a:pos x="235" y="279"/>
                  </a:cxn>
                  <a:cxn ang="0">
                    <a:pos x="260" y="269"/>
                  </a:cxn>
                  <a:cxn ang="0">
                    <a:pos x="281" y="253"/>
                  </a:cxn>
                  <a:cxn ang="0">
                    <a:pos x="313" y="239"/>
                  </a:cxn>
                  <a:cxn ang="0">
                    <a:pos x="321" y="239"/>
                  </a:cxn>
                  <a:cxn ang="0">
                    <a:pos x="328" y="197"/>
                  </a:cxn>
                  <a:cxn ang="0">
                    <a:pos x="317" y="151"/>
                  </a:cxn>
                  <a:cxn ang="0">
                    <a:pos x="304" y="116"/>
                  </a:cxn>
                  <a:cxn ang="0">
                    <a:pos x="308" y="58"/>
                  </a:cxn>
                  <a:cxn ang="0">
                    <a:pos x="298" y="58"/>
                  </a:cxn>
                  <a:cxn ang="0">
                    <a:pos x="302" y="62"/>
                  </a:cxn>
                  <a:cxn ang="0">
                    <a:pos x="291" y="48"/>
                  </a:cxn>
                  <a:cxn ang="0">
                    <a:pos x="270" y="40"/>
                  </a:cxn>
                  <a:cxn ang="0">
                    <a:pos x="253" y="29"/>
                  </a:cxn>
                  <a:cxn ang="0">
                    <a:pos x="248" y="28"/>
                  </a:cxn>
                  <a:cxn ang="0">
                    <a:pos x="218" y="44"/>
                  </a:cxn>
                  <a:cxn ang="0">
                    <a:pos x="193" y="52"/>
                  </a:cxn>
                  <a:cxn ang="0">
                    <a:pos x="182" y="36"/>
                  </a:cxn>
                  <a:cxn ang="0">
                    <a:pos x="144" y="28"/>
                  </a:cxn>
                  <a:cxn ang="0">
                    <a:pos x="137" y="2"/>
                  </a:cxn>
                  <a:cxn ang="0">
                    <a:pos x="100" y="0"/>
                  </a:cxn>
                  <a:cxn ang="0">
                    <a:pos x="100" y="32"/>
                  </a:cxn>
                  <a:cxn ang="0">
                    <a:pos x="113" y="44"/>
                  </a:cxn>
                  <a:cxn ang="0">
                    <a:pos x="129" y="66"/>
                  </a:cxn>
                  <a:cxn ang="0">
                    <a:pos x="111" y="66"/>
                  </a:cxn>
                  <a:cxn ang="0">
                    <a:pos x="92" y="78"/>
                  </a:cxn>
                  <a:cxn ang="0">
                    <a:pos x="84" y="82"/>
                  </a:cxn>
                  <a:cxn ang="0">
                    <a:pos x="41" y="89"/>
                  </a:cxn>
                  <a:cxn ang="0">
                    <a:pos x="45" y="137"/>
                  </a:cxn>
                  <a:cxn ang="0">
                    <a:pos x="45" y="157"/>
                  </a:cxn>
                  <a:cxn ang="0">
                    <a:pos x="26" y="181"/>
                  </a:cxn>
                  <a:cxn ang="0">
                    <a:pos x="0" y="185"/>
                  </a:cxn>
                  <a:cxn ang="0">
                    <a:pos x="11" y="221"/>
                  </a:cxn>
                  <a:cxn ang="0">
                    <a:pos x="3" y="242"/>
                  </a:cxn>
                </a:cxnLst>
                <a:rect l="0" t="0" r="r" b="b"/>
                <a:pathLst>
                  <a:path w="335" h="456">
                    <a:moveTo>
                      <a:pt x="187" y="28"/>
                    </a:moveTo>
                    <a:lnTo>
                      <a:pt x="191" y="25"/>
                    </a:lnTo>
                    <a:lnTo>
                      <a:pt x="198" y="25"/>
                    </a:lnTo>
                    <a:lnTo>
                      <a:pt x="199" y="29"/>
                    </a:lnTo>
                    <a:lnTo>
                      <a:pt x="193" y="29"/>
                    </a:lnTo>
                    <a:lnTo>
                      <a:pt x="193" y="28"/>
                    </a:lnTo>
                    <a:lnTo>
                      <a:pt x="188" y="28"/>
                    </a:lnTo>
                    <a:lnTo>
                      <a:pt x="190" y="28"/>
                    </a:lnTo>
                    <a:lnTo>
                      <a:pt x="188" y="28"/>
                    </a:lnTo>
                    <a:lnTo>
                      <a:pt x="187" y="28"/>
                    </a:lnTo>
                    <a:close/>
                    <a:moveTo>
                      <a:pt x="266" y="34"/>
                    </a:moveTo>
                    <a:lnTo>
                      <a:pt x="267" y="32"/>
                    </a:lnTo>
                    <a:lnTo>
                      <a:pt x="272" y="32"/>
                    </a:lnTo>
                    <a:lnTo>
                      <a:pt x="270" y="32"/>
                    </a:lnTo>
                    <a:lnTo>
                      <a:pt x="270" y="29"/>
                    </a:lnTo>
                    <a:lnTo>
                      <a:pt x="270" y="28"/>
                    </a:lnTo>
                    <a:lnTo>
                      <a:pt x="267" y="29"/>
                    </a:lnTo>
                    <a:lnTo>
                      <a:pt x="267" y="28"/>
                    </a:lnTo>
                    <a:lnTo>
                      <a:pt x="272" y="28"/>
                    </a:lnTo>
                    <a:lnTo>
                      <a:pt x="270" y="28"/>
                    </a:lnTo>
                    <a:lnTo>
                      <a:pt x="270" y="25"/>
                    </a:lnTo>
                    <a:lnTo>
                      <a:pt x="267" y="25"/>
                    </a:lnTo>
                    <a:lnTo>
                      <a:pt x="267" y="23"/>
                    </a:lnTo>
                    <a:lnTo>
                      <a:pt x="272" y="23"/>
                    </a:lnTo>
                    <a:lnTo>
                      <a:pt x="272" y="25"/>
                    </a:lnTo>
                    <a:lnTo>
                      <a:pt x="272" y="23"/>
                    </a:lnTo>
                    <a:lnTo>
                      <a:pt x="274" y="21"/>
                    </a:lnTo>
                    <a:lnTo>
                      <a:pt x="274" y="25"/>
                    </a:lnTo>
                    <a:lnTo>
                      <a:pt x="277" y="25"/>
                    </a:lnTo>
                    <a:lnTo>
                      <a:pt x="274" y="23"/>
                    </a:lnTo>
                    <a:lnTo>
                      <a:pt x="278" y="25"/>
                    </a:lnTo>
                    <a:lnTo>
                      <a:pt x="279" y="28"/>
                    </a:lnTo>
                    <a:lnTo>
                      <a:pt x="279" y="23"/>
                    </a:lnTo>
                    <a:lnTo>
                      <a:pt x="279" y="21"/>
                    </a:lnTo>
                    <a:lnTo>
                      <a:pt x="279" y="23"/>
                    </a:lnTo>
                    <a:lnTo>
                      <a:pt x="274" y="21"/>
                    </a:lnTo>
                    <a:lnTo>
                      <a:pt x="274" y="19"/>
                    </a:lnTo>
                    <a:lnTo>
                      <a:pt x="272" y="21"/>
                    </a:lnTo>
                    <a:lnTo>
                      <a:pt x="271" y="21"/>
                    </a:lnTo>
                    <a:lnTo>
                      <a:pt x="272" y="17"/>
                    </a:lnTo>
                    <a:lnTo>
                      <a:pt x="270" y="17"/>
                    </a:lnTo>
                    <a:lnTo>
                      <a:pt x="272" y="17"/>
                    </a:lnTo>
                    <a:lnTo>
                      <a:pt x="278" y="17"/>
                    </a:lnTo>
                    <a:lnTo>
                      <a:pt x="279" y="17"/>
                    </a:lnTo>
                    <a:lnTo>
                      <a:pt x="274" y="17"/>
                    </a:lnTo>
                    <a:lnTo>
                      <a:pt x="278" y="21"/>
                    </a:lnTo>
                    <a:lnTo>
                      <a:pt x="279" y="21"/>
                    </a:lnTo>
                    <a:lnTo>
                      <a:pt x="286" y="21"/>
                    </a:lnTo>
                    <a:lnTo>
                      <a:pt x="286" y="25"/>
                    </a:lnTo>
                    <a:lnTo>
                      <a:pt x="283" y="28"/>
                    </a:lnTo>
                    <a:lnTo>
                      <a:pt x="285" y="29"/>
                    </a:lnTo>
                    <a:lnTo>
                      <a:pt x="286" y="29"/>
                    </a:lnTo>
                    <a:lnTo>
                      <a:pt x="290" y="34"/>
                    </a:lnTo>
                    <a:lnTo>
                      <a:pt x="287" y="36"/>
                    </a:lnTo>
                    <a:lnTo>
                      <a:pt x="287" y="38"/>
                    </a:lnTo>
                    <a:lnTo>
                      <a:pt x="286" y="36"/>
                    </a:lnTo>
                    <a:lnTo>
                      <a:pt x="287" y="36"/>
                    </a:lnTo>
                    <a:lnTo>
                      <a:pt x="286" y="36"/>
                    </a:lnTo>
                    <a:lnTo>
                      <a:pt x="287" y="36"/>
                    </a:lnTo>
                    <a:lnTo>
                      <a:pt x="285" y="36"/>
                    </a:lnTo>
                    <a:lnTo>
                      <a:pt x="286" y="32"/>
                    </a:lnTo>
                    <a:lnTo>
                      <a:pt x="285" y="34"/>
                    </a:lnTo>
                    <a:lnTo>
                      <a:pt x="283" y="32"/>
                    </a:lnTo>
                    <a:lnTo>
                      <a:pt x="279" y="34"/>
                    </a:lnTo>
                    <a:lnTo>
                      <a:pt x="277" y="36"/>
                    </a:lnTo>
                    <a:lnTo>
                      <a:pt x="274" y="38"/>
                    </a:lnTo>
                    <a:lnTo>
                      <a:pt x="278" y="38"/>
                    </a:lnTo>
                    <a:lnTo>
                      <a:pt x="278" y="40"/>
                    </a:lnTo>
                    <a:lnTo>
                      <a:pt x="277" y="43"/>
                    </a:lnTo>
                    <a:lnTo>
                      <a:pt x="272" y="38"/>
                    </a:lnTo>
                    <a:lnTo>
                      <a:pt x="272" y="36"/>
                    </a:lnTo>
                    <a:lnTo>
                      <a:pt x="272" y="38"/>
                    </a:lnTo>
                    <a:lnTo>
                      <a:pt x="267" y="38"/>
                    </a:lnTo>
                    <a:lnTo>
                      <a:pt x="267" y="36"/>
                    </a:lnTo>
                    <a:lnTo>
                      <a:pt x="266" y="34"/>
                    </a:lnTo>
                    <a:close/>
                    <a:moveTo>
                      <a:pt x="3" y="246"/>
                    </a:moveTo>
                    <a:lnTo>
                      <a:pt x="8" y="250"/>
                    </a:lnTo>
                    <a:lnTo>
                      <a:pt x="10" y="250"/>
                    </a:lnTo>
                    <a:lnTo>
                      <a:pt x="11" y="254"/>
                    </a:lnTo>
                    <a:lnTo>
                      <a:pt x="11" y="257"/>
                    </a:lnTo>
                    <a:lnTo>
                      <a:pt x="15" y="257"/>
                    </a:lnTo>
                    <a:lnTo>
                      <a:pt x="14" y="260"/>
                    </a:lnTo>
                    <a:lnTo>
                      <a:pt x="11" y="264"/>
                    </a:lnTo>
                    <a:lnTo>
                      <a:pt x="14" y="265"/>
                    </a:lnTo>
                    <a:lnTo>
                      <a:pt x="15" y="268"/>
                    </a:lnTo>
                    <a:lnTo>
                      <a:pt x="15" y="269"/>
                    </a:lnTo>
                    <a:lnTo>
                      <a:pt x="19" y="272"/>
                    </a:lnTo>
                    <a:lnTo>
                      <a:pt x="15" y="276"/>
                    </a:lnTo>
                    <a:lnTo>
                      <a:pt x="15" y="275"/>
                    </a:lnTo>
                    <a:lnTo>
                      <a:pt x="15" y="279"/>
                    </a:lnTo>
                    <a:lnTo>
                      <a:pt x="11" y="279"/>
                    </a:lnTo>
                    <a:lnTo>
                      <a:pt x="11" y="283"/>
                    </a:lnTo>
                    <a:lnTo>
                      <a:pt x="10" y="283"/>
                    </a:lnTo>
                    <a:lnTo>
                      <a:pt x="11" y="284"/>
                    </a:lnTo>
                    <a:lnTo>
                      <a:pt x="10" y="284"/>
                    </a:lnTo>
                    <a:lnTo>
                      <a:pt x="10" y="288"/>
                    </a:lnTo>
                    <a:lnTo>
                      <a:pt x="10" y="294"/>
                    </a:lnTo>
                    <a:lnTo>
                      <a:pt x="11" y="295"/>
                    </a:lnTo>
                    <a:lnTo>
                      <a:pt x="14" y="295"/>
                    </a:lnTo>
                    <a:lnTo>
                      <a:pt x="14" y="302"/>
                    </a:lnTo>
                    <a:lnTo>
                      <a:pt x="15" y="302"/>
                    </a:lnTo>
                    <a:lnTo>
                      <a:pt x="15" y="303"/>
                    </a:lnTo>
                    <a:lnTo>
                      <a:pt x="15" y="302"/>
                    </a:lnTo>
                    <a:lnTo>
                      <a:pt x="19" y="303"/>
                    </a:lnTo>
                    <a:lnTo>
                      <a:pt x="22" y="303"/>
                    </a:lnTo>
                    <a:lnTo>
                      <a:pt x="22" y="310"/>
                    </a:lnTo>
                    <a:lnTo>
                      <a:pt x="22" y="313"/>
                    </a:lnTo>
                    <a:lnTo>
                      <a:pt x="19" y="314"/>
                    </a:lnTo>
                    <a:lnTo>
                      <a:pt x="19" y="317"/>
                    </a:lnTo>
                    <a:lnTo>
                      <a:pt x="15" y="321"/>
                    </a:lnTo>
                    <a:lnTo>
                      <a:pt x="15" y="325"/>
                    </a:lnTo>
                    <a:lnTo>
                      <a:pt x="19" y="325"/>
                    </a:lnTo>
                    <a:lnTo>
                      <a:pt x="22" y="325"/>
                    </a:lnTo>
                    <a:lnTo>
                      <a:pt x="22" y="328"/>
                    </a:lnTo>
                    <a:lnTo>
                      <a:pt x="22" y="329"/>
                    </a:lnTo>
                    <a:lnTo>
                      <a:pt x="26" y="329"/>
                    </a:lnTo>
                    <a:lnTo>
                      <a:pt x="26" y="332"/>
                    </a:lnTo>
                    <a:lnTo>
                      <a:pt x="29" y="333"/>
                    </a:lnTo>
                    <a:lnTo>
                      <a:pt x="30" y="340"/>
                    </a:lnTo>
                    <a:lnTo>
                      <a:pt x="31" y="340"/>
                    </a:lnTo>
                    <a:lnTo>
                      <a:pt x="31" y="344"/>
                    </a:lnTo>
                    <a:lnTo>
                      <a:pt x="35" y="344"/>
                    </a:lnTo>
                    <a:lnTo>
                      <a:pt x="35" y="340"/>
                    </a:lnTo>
                    <a:lnTo>
                      <a:pt x="37" y="340"/>
                    </a:lnTo>
                    <a:lnTo>
                      <a:pt x="45" y="340"/>
                    </a:lnTo>
                    <a:lnTo>
                      <a:pt x="45" y="347"/>
                    </a:lnTo>
                    <a:lnTo>
                      <a:pt x="45" y="344"/>
                    </a:lnTo>
                    <a:lnTo>
                      <a:pt x="49" y="347"/>
                    </a:lnTo>
                    <a:lnTo>
                      <a:pt x="50" y="344"/>
                    </a:lnTo>
                    <a:lnTo>
                      <a:pt x="52" y="347"/>
                    </a:lnTo>
                    <a:lnTo>
                      <a:pt x="53" y="344"/>
                    </a:lnTo>
                    <a:lnTo>
                      <a:pt x="56" y="344"/>
                    </a:lnTo>
                    <a:lnTo>
                      <a:pt x="58" y="344"/>
                    </a:lnTo>
                    <a:lnTo>
                      <a:pt x="58" y="347"/>
                    </a:lnTo>
                    <a:lnTo>
                      <a:pt x="62" y="347"/>
                    </a:lnTo>
                    <a:lnTo>
                      <a:pt x="65" y="351"/>
                    </a:lnTo>
                    <a:lnTo>
                      <a:pt x="68" y="351"/>
                    </a:lnTo>
                    <a:lnTo>
                      <a:pt x="71" y="351"/>
                    </a:lnTo>
                    <a:lnTo>
                      <a:pt x="72" y="351"/>
                    </a:lnTo>
                    <a:lnTo>
                      <a:pt x="76" y="351"/>
                    </a:lnTo>
                    <a:lnTo>
                      <a:pt x="81" y="357"/>
                    </a:lnTo>
                    <a:lnTo>
                      <a:pt x="87" y="357"/>
                    </a:lnTo>
                    <a:lnTo>
                      <a:pt x="84" y="357"/>
                    </a:lnTo>
                    <a:lnTo>
                      <a:pt x="81" y="359"/>
                    </a:lnTo>
                    <a:lnTo>
                      <a:pt x="81" y="366"/>
                    </a:lnTo>
                    <a:lnTo>
                      <a:pt x="80" y="366"/>
                    </a:lnTo>
                    <a:lnTo>
                      <a:pt x="80" y="370"/>
                    </a:lnTo>
                    <a:lnTo>
                      <a:pt x="79" y="370"/>
                    </a:lnTo>
                    <a:lnTo>
                      <a:pt x="76" y="370"/>
                    </a:lnTo>
                    <a:lnTo>
                      <a:pt x="72" y="374"/>
                    </a:lnTo>
                    <a:lnTo>
                      <a:pt x="71" y="378"/>
                    </a:lnTo>
                    <a:lnTo>
                      <a:pt x="71" y="380"/>
                    </a:lnTo>
                    <a:lnTo>
                      <a:pt x="68" y="382"/>
                    </a:lnTo>
                    <a:lnTo>
                      <a:pt x="68" y="389"/>
                    </a:lnTo>
                    <a:lnTo>
                      <a:pt x="68" y="393"/>
                    </a:lnTo>
                    <a:lnTo>
                      <a:pt x="65" y="395"/>
                    </a:lnTo>
                    <a:lnTo>
                      <a:pt x="65" y="397"/>
                    </a:lnTo>
                    <a:lnTo>
                      <a:pt x="62" y="406"/>
                    </a:lnTo>
                    <a:lnTo>
                      <a:pt x="62" y="410"/>
                    </a:lnTo>
                    <a:lnTo>
                      <a:pt x="62" y="414"/>
                    </a:lnTo>
                    <a:lnTo>
                      <a:pt x="62" y="418"/>
                    </a:lnTo>
                    <a:lnTo>
                      <a:pt x="62" y="421"/>
                    </a:lnTo>
                    <a:lnTo>
                      <a:pt x="58" y="425"/>
                    </a:lnTo>
                    <a:lnTo>
                      <a:pt x="62" y="429"/>
                    </a:lnTo>
                    <a:lnTo>
                      <a:pt x="58" y="429"/>
                    </a:lnTo>
                    <a:lnTo>
                      <a:pt x="58" y="432"/>
                    </a:lnTo>
                    <a:lnTo>
                      <a:pt x="62" y="436"/>
                    </a:lnTo>
                    <a:lnTo>
                      <a:pt x="62" y="437"/>
                    </a:lnTo>
                    <a:lnTo>
                      <a:pt x="65" y="436"/>
                    </a:lnTo>
                    <a:lnTo>
                      <a:pt x="65" y="437"/>
                    </a:lnTo>
                    <a:lnTo>
                      <a:pt x="62" y="437"/>
                    </a:lnTo>
                    <a:lnTo>
                      <a:pt x="65" y="437"/>
                    </a:lnTo>
                    <a:lnTo>
                      <a:pt x="71" y="437"/>
                    </a:lnTo>
                    <a:lnTo>
                      <a:pt x="72" y="437"/>
                    </a:lnTo>
                    <a:lnTo>
                      <a:pt x="73" y="437"/>
                    </a:lnTo>
                    <a:lnTo>
                      <a:pt x="76" y="437"/>
                    </a:lnTo>
                    <a:lnTo>
                      <a:pt x="81" y="437"/>
                    </a:lnTo>
                    <a:lnTo>
                      <a:pt x="85" y="436"/>
                    </a:lnTo>
                    <a:lnTo>
                      <a:pt x="87" y="436"/>
                    </a:lnTo>
                    <a:lnTo>
                      <a:pt x="88" y="437"/>
                    </a:lnTo>
                    <a:lnTo>
                      <a:pt x="95" y="437"/>
                    </a:lnTo>
                    <a:lnTo>
                      <a:pt x="94" y="436"/>
                    </a:lnTo>
                    <a:lnTo>
                      <a:pt x="98" y="436"/>
                    </a:lnTo>
                    <a:lnTo>
                      <a:pt x="99" y="436"/>
                    </a:lnTo>
                    <a:lnTo>
                      <a:pt x="100" y="436"/>
                    </a:lnTo>
                    <a:lnTo>
                      <a:pt x="100" y="432"/>
                    </a:lnTo>
                    <a:lnTo>
                      <a:pt x="98" y="432"/>
                    </a:lnTo>
                    <a:lnTo>
                      <a:pt x="94" y="432"/>
                    </a:lnTo>
                    <a:lnTo>
                      <a:pt x="94" y="429"/>
                    </a:lnTo>
                    <a:lnTo>
                      <a:pt x="94" y="425"/>
                    </a:lnTo>
                    <a:lnTo>
                      <a:pt x="99" y="425"/>
                    </a:lnTo>
                    <a:lnTo>
                      <a:pt x="100" y="425"/>
                    </a:lnTo>
                    <a:lnTo>
                      <a:pt x="103" y="425"/>
                    </a:lnTo>
                    <a:lnTo>
                      <a:pt x="104" y="425"/>
                    </a:lnTo>
                    <a:lnTo>
                      <a:pt x="104" y="429"/>
                    </a:lnTo>
                    <a:lnTo>
                      <a:pt x="104" y="432"/>
                    </a:lnTo>
                    <a:lnTo>
                      <a:pt x="104" y="429"/>
                    </a:lnTo>
                    <a:lnTo>
                      <a:pt x="106" y="429"/>
                    </a:lnTo>
                    <a:lnTo>
                      <a:pt x="111" y="429"/>
                    </a:lnTo>
                    <a:lnTo>
                      <a:pt x="110" y="432"/>
                    </a:lnTo>
                    <a:lnTo>
                      <a:pt x="111" y="432"/>
                    </a:lnTo>
                    <a:lnTo>
                      <a:pt x="117" y="432"/>
                    </a:lnTo>
                    <a:lnTo>
                      <a:pt x="118" y="432"/>
                    </a:lnTo>
                    <a:lnTo>
                      <a:pt x="119" y="432"/>
                    </a:lnTo>
                    <a:lnTo>
                      <a:pt x="123" y="432"/>
                    </a:lnTo>
                    <a:lnTo>
                      <a:pt x="136" y="440"/>
                    </a:lnTo>
                    <a:lnTo>
                      <a:pt x="142" y="440"/>
                    </a:lnTo>
                    <a:lnTo>
                      <a:pt x="142" y="437"/>
                    </a:lnTo>
                    <a:lnTo>
                      <a:pt x="142" y="436"/>
                    </a:lnTo>
                    <a:lnTo>
                      <a:pt x="142" y="437"/>
                    </a:lnTo>
                    <a:lnTo>
                      <a:pt x="144" y="440"/>
                    </a:lnTo>
                    <a:lnTo>
                      <a:pt x="149" y="437"/>
                    </a:lnTo>
                    <a:lnTo>
                      <a:pt x="149" y="440"/>
                    </a:lnTo>
                    <a:lnTo>
                      <a:pt x="149" y="437"/>
                    </a:lnTo>
                    <a:lnTo>
                      <a:pt x="149" y="440"/>
                    </a:lnTo>
                    <a:lnTo>
                      <a:pt x="150" y="441"/>
                    </a:lnTo>
                    <a:lnTo>
                      <a:pt x="155" y="440"/>
                    </a:lnTo>
                    <a:lnTo>
                      <a:pt x="156" y="448"/>
                    </a:lnTo>
                    <a:lnTo>
                      <a:pt x="155" y="448"/>
                    </a:lnTo>
                    <a:lnTo>
                      <a:pt x="156" y="451"/>
                    </a:lnTo>
                    <a:lnTo>
                      <a:pt x="156" y="448"/>
                    </a:lnTo>
                    <a:lnTo>
                      <a:pt x="160" y="448"/>
                    </a:lnTo>
                    <a:lnTo>
                      <a:pt x="156" y="452"/>
                    </a:lnTo>
                    <a:lnTo>
                      <a:pt x="160" y="455"/>
                    </a:lnTo>
                    <a:lnTo>
                      <a:pt x="156" y="455"/>
                    </a:lnTo>
                    <a:lnTo>
                      <a:pt x="156" y="456"/>
                    </a:lnTo>
                    <a:lnTo>
                      <a:pt x="160" y="456"/>
                    </a:lnTo>
                    <a:lnTo>
                      <a:pt x="161" y="455"/>
                    </a:lnTo>
                    <a:lnTo>
                      <a:pt x="165" y="451"/>
                    </a:lnTo>
                    <a:lnTo>
                      <a:pt x="167" y="448"/>
                    </a:lnTo>
                    <a:lnTo>
                      <a:pt x="167" y="441"/>
                    </a:lnTo>
                    <a:lnTo>
                      <a:pt x="167" y="440"/>
                    </a:lnTo>
                    <a:lnTo>
                      <a:pt x="167" y="437"/>
                    </a:lnTo>
                    <a:lnTo>
                      <a:pt x="168" y="437"/>
                    </a:lnTo>
                    <a:lnTo>
                      <a:pt x="167" y="437"/>
                    </a:lnTo>
                    <a:lnTo>
                      <a:pt x="168" y="440"/>
                    </a:lnTo>
                    <a:lnTo>
                      <a:pt x="172" y="440"/>
                    </a:lnTo>
                    <a:lnTo>
                      <a:pt x="174" y="437"/>
                    </a:lnTo>
                    <a:lnTo>
                      <a:pt x="179" y="437"/>
                    </a:lnTo>
                    <a:lnTo>
                      <a:pt x="182" y="440"/>
                    </a:lnTo>
                    <a:lnTo>
                      <a:pt x="186" y="440"/>
                    </a:lnTo>
                    <a:lnTo>
                      <a:pt x="187" y="440"/>
                    </a:lnTo>
                    <a:lnTo>
                      <a:pt x="183" y="441"/>
                    </a:lnTo>
                    <a:lnTo>
                      <a:pt x="187" y="441"/>
                    </a:lnTo>
                    <a:lnTo>
                      <a:pt x="187" y="448"/>
                    </a:lnTo>
                    <a:lnTo>
                      <a:pt x="193" y="448"/>
                    </a:lnTo>
                    <a:lnTo>
                      <a:pt x="197" y="448"/>
                    </a:lnTo>
                    <a:lnTo>
                      <a:pt x="198" y="448"/>
                    </a:lnTo>
                    <a:lnTo>
                      <a:pt x="199" y="448"/>
                    </a:lnTo>
                    <a:lnTo>
                      <a:pt x="199" y="447"/>
                    </a:lnTo>
                    <a:lnTo>
                      <a:pt x="203" y="447"/>
                    </a:lnTo>
                    <a:lnTo>
                      <a:pt x="203" y="444"/>
                    </a:lnTo>
                    <a:lnTo>
                      <a:pt x="203" y="441"/>
                    </a:lnTo>
                    <a:lnTo>
                      <a:pt x="203" y="440"/>
                    </a:lnTo>
                    <a:lnTo>
                      <a:pt x="205" y="440"/>
                    </a:lnTo>
                    <a:lnTo>
                      <a:pt x="210" y="440"/>
                    </a:lnTo>
                    <a:lnTo>
                      <a:pt x="210" y="437"/>
                    </a:lnTo>
                    <a:lnTo>
                      <a:pt x="210" y="436"/>
                    </a:lnTo>
                    <a:lnTo>
                      <a:pt x="211" y="437"/>
                    </a:lnTo>
                    <a:lnTo>
                      <a:pt x="218" y="437"/>
                    </a:lnTo>
                    <a:lnTo>
                      <a:pt x="220" y="436"/>
                    </a:lnTo>
                    <a:lnTo>
                      <a:pt x="224" y="436"/>
                    </a:lnTo>
                    <a:lnTo>
                      <a:pt x="229" y="436"/>
                    </a:lnTo>
                    <a:lnTo>
                      <a:pt x="229" y="429"/>
                    </a:lnTo>
                    <a:lnTo>
                      <a:pt x="235" y="427"/>
                    </a:lnTo>
                    <a:lnTo>
                      <a:pt x="233" y="429"/>
                    </a:lnTo>
                    <a:lnTo>
                      <a:pt x="235" y="432"/>
                    </a:lnTo>
                    <a:lnTo>
                      <a:pt x="236" y="429"/>
                    </a:lnTo>
                    <a:lnTo>
                      <a:pt x="237" y="432"/>
                    </a:lnTo>
                    <a:lnTo>
                      <a:pt x="241" y="429"/>
                    </a:lnTo>
                    <a:lnTo>
                      <a:pt x="241" y="432"/>
                    </a:lnTo>
                    <a:lnTo>
                      <a:pt x="241" y="436"/>
                    </a:lnTo>
                    <a:lnTo>
                      <a:pt x="247" y="432"/>
                    </a:lnTo>
                    <a:lnTo>
                      <a:pt x="248" y="432"/>
                    </a:lnTo>
                    <a:lnTo>
                      <a:pt x="255" y="432"/>
                    </a:lnTo>
                    <a:lnTo>
                      <a:pt x="253" y="432"/>
                    </a:lnTo>
                    <a:lnTo>
                      <a:pt x="255" y="436"/>
                    </a:lnTo>
                    <a:lnTo>
                      <a:pt x="255" y="437"/>
                    </a:lnTo>
                    <a:lnTo>
                      <a:pt x="260" y="441"/>
                    </a:lnTo>
                    <a:lnTo>
                      <a:pt x="262" y="440"/>
                    </a:lnTo>
                    <a:lnTo>
                      <a:pt x="264" y="437"/>
                    </a:lnTo>
                    <a:lnTo>
                      <a:pt x="262" y="437"/>
                    </a:lnTo>
                    <a:lnTo>
                      <a:pt x="264" y="436"/>
                    </a:lnTo>
                    <a:lnTo>
                      <a:pt x="266" y="436"/>
                    </a:lnTo>
                    <a:lnTo>
                      <a:pt x="264" y="432"/>
                    </a:lnTo>
                    <a:lnTo>
                      <a:pt x="260" y="429"/>
                    </a:lnTo>
                    <a:lnTo>
                      <a:pt x="259" y="429"/>
                    </a:lnTo>
                    <a:lnTo>
                      <a:pt x="259" y="425"/>
                    </a:lnTo>
                    <a:lnTo>
                      <a:pt x="260" y="421"/>
                    </a:lnTo>
                    <a:lnTo>
                      <a:pt x="259" y="418"/>
                    </a:lnTo>
                    <a:lnTo>
                      <a:pt x="256" y="414"/>
                    </a:lnTo>
                    <a:lnTo>
                      <a:pt x="255" y="412"/>
                    </a:lnTo>
                    <a:lnTo>
                      <a:pt x="253" y="410"/>
                    </a:lnTo>
                    <a:lnTo>
                      <a:pt x="253" y="406"/>
                    </a:lnTo>
                    <a:lnTo>
                      <a:pt x="255" y="403"/>
                    </a:lnTo>
                    <a:lnTo>
                      <a:pt x="256" y="402"/>
                    </a:lnTo>
                    <a:lnTo>
                      <a:pt x="260" y="399"/>
                    </a:lnTo>
                    <a:lnTo>
                      <a:pt x="260" y="395"/>
                    </a:lnTo>
                    <a:lnTo>
                      <a:pt x="267" y="395"/>
                    </a:lnTo>
                    <a:lnTo>
                      <a:pt x="272" y="395"/>
                    </a:lnTo>
                    <a:lnTo>
                      <a:pt x="277" y="391"/>
                    </a:lnTo>
                    <a:lnTo>
                      <a:pt x="278" y="387"/>
                    </a:lnTo>
                    <a:lnTo>
                      <a:pt x="278" y="382"/>
                    </a:lnTo>
                    <a:lnTo>
                      <a:pt x="279" y="380"/>
                    </a:lnTo>
                    <a:lnTo>
                      <a:pt x="278" y="378"/>
                    </a:lnTo>
                    <a:lnTo>
                      <a:pt x="279" y="378"/>
                    </a:lnTo>
                    <a:lnTo>
                      <a:pt x="283" y="378"/>
                    </a:lnTo>
                    <a:lnTo>
                      <a:pt x="285" y="378"/>
                    </a:lnTo>
                    <a:lnTo>
                      <a:pt x="287" y="380"/>
                    </a:lnTo>
                    <a:lnTo>
                      <a:pt x="290" y="378"/>
                    </a:lnTo>
                    <a:lnTo>
                      <a:pt x="291" y="378"/>
                    </a:lnTo>
                    <a:lnTo>
                      <a:pt x="291" y="376"/>
                    </a:lnTo>
                    <a:lnTo>
                      <a:pt x="291" y="370"/>
                    </a:lnTo>
                    <a:lnTo>
                      <a:pt x="291" y="367"/>
                    </a:lnTo>
                    <a:lnTo>
                      <a:pt x="291" y="366"/>
                    </a:lnTo>
                    <a:lnTo>
                      <a:pt x="287" y="361"/>
                    </a:lnTo>
                    <a:lnTo>
                      <a:pt x="286" y="361"/>
                    </a:lnTo>
                    <a:lnTo>
                      <a:pt x="286" y="359"/>
                    </a:lnTo>
                    <a:lnTo>
                      <a:pt x="286" y="357"/>
                    </a:lnTo>
                    <a:lnTo>
                      <a:pt x="279" y="357"/>
                    </a:lnTo>
                    <a:lnTo>
                      <a:pt x="277" y="357"/>
                    </a:lnTo>
                    <a:lnTo>
                      <a:pt x="277" y="351"/>
                    </a:lnTo>
                    <a:lnTo>
                      <a:pt x="272" y="347"/>
                    </a:lnTo>
                    <a:lnTo>
                      <a:pt x="267" y="344"/>
                    </a:lnTo>
                    <a:lnTo>
                      <a:pt x="266" y="340"/>
                    </a:lnTo>
                    <a:lnTo>
                      <a:pt x="264" y="338"/>
                    </a:lnTo>
                    <a:lnTo>
                      <a:pt x="262" y="336"/>
                    </a:lnTo>
                    <a:lnTo>
                      <a:pt x="262" y="333"/>
                    </a:lnTo>
                    <a:lnTo>
                      <a:pt x="260" y="332"/>
                    </a:lnTo>
                    <a:lnTo>
                      <a:pt x="256" y="332"/>
                    </a:lnTo>
                    <a:lnTo>
                      <a:pt x="255" y="332"/>
                    </a:lnTo>
                    <a:lnTo>
                      <a:pt x="253" y="329"/>
                    </a:lnTo>
                    <a:lnTo>
                      <a:pt x="248" y="328"/>
                    </a:lnTo>
                    <a:lnTo>
                      <a:pt x="248" y="325"/>
                    </a:lnTo>
                    <a:lnTo>
                      <a:pt x="248" y="324"/>
                    </a:lnTo>
                    <a:lnTo>
                      <a:pt x="247" y="321"/>
                    </a:lnTo>
                    <a:lnTo>
                      <a:pt x="247" y="318"/>
                    </a:lnTo>
                    <a:lnTo>
                      <a:pt x="241" y="317"/>
                    </a:lnTo>
                    <a:lnTo>
                      <a:pt x="241" y="314"/>
                    </a:lnTo>
                    <a:lnTo>
                      <a:pt x="241" y="313"/>
                    </a:lnTo>
                    <a:lnTo>
                      <a:pt x="240" y="310"/>
                    </a:lnTo>
                    <a:lnTo>
                      <a:pt x="240" y="309"/>
                    </a:lnTo>
                    <a:lnTo>
                      <a:pt x="241" y="309"/>
                    </a:lnTo>
                    <a:lnTo>
                      <a:pt x="241" y="303"/>
                    </a:lnTo>
                    <a:lnTo>
                      <a:pt x="243" y="299"/>
                    </a:lnTo>
                    <a:lnTo>
                      <a:pt x="241" y="298"/>
                    </a:lnTo>
                    <a:lnTo>
                      <a:pt x="241" y="295"/>
                    </a:lnTo>
                    <a:lnTo>
                      <a:pt x="236" y="291"/>
                    </a:lnTo>
                    <a:lnTo>
                      <a:pt x="236" y="288"/>
                    </a:lnTo>
                    <a:lnTo>
                      <a:pt x="235" y="288"/>
                    </a:lnTo>
                    <a:lnTo>
                      <a:pt x="229" y="288"/>
                    </a:lnTo>
                    <a:lnTo>
                      <a:pt x="229" y="284"/>
                    </a:lnTo>
                    <a:lnTo>
                      <a:pt x="233" y="283"/>
                    </a:lnTo>
                    <a:lnTo>
                      <a:pt x="229" y="283"/>
                    </a:lnTo>
                    <a:lnTo>
                      <a:pt x="229" y="279"/>
                    </a:lnTo>
                    <a:lnTo>
                      <a:pt x="229" y="276"/>
                    </a:lnTo>
                    <a:lnTo>
                      <a:pt x="229" y="275"/>
                    </a:lnTo>
                    <a:lnTo>
                      <a:pt x="229" y="279"/>
                    </a:lnTo>
                    <a:lnTo>
                      <a:pt x="235" y="279"/>
                    </a:lnTo>
                    <a:lnTo>
                      <a:pt x="236" y="279"/>
                    </a:lnTo>
                    <a:lnTo>
                      <a:pt x="236" y="283"/>
                    </a:lnTo>
                    <a:lnTo>
                      <a:pt x="236" y="279"/>
                    </a:lnTo>
                    <a:lnTo>
                      <a:pt x="237" y="279"/>
                    </a:lnTo>
                    <a:lnTo>
                      <a:pt x="240" y="276"/>
                    </a:lnTo>
                    <a:lnTo>
                      <a:pt x="240" y="275"/>
                    </a:lnTo>
                    <a:lnTo>
                      <a:pt x="241" y="272"/>
                    </a:lnTo>
                    <a:lnTo>
                      <a:pt x="241" y="269"/>
                    </a:lnTo>
                    <a:lnTo>
                      <a:pt x="248" y="269"/>
                    </a:lnTo>
                    <a:lnTo>
                      <a:pt x="253" y="268"/>
                    </a:lnTo>
                    <a:lnTo>
                      <a:pt x="255" y="268"/>
                    </a:lnTo>
                    <a:lnTo>
                      <a:pt x="259" y="269"/>
                    </a:lnTo>
                    <a:lnTo>
                      <a:pt x="260" y="269"/>
                    </a:lnTo>
                    <a:lnTo>
                      <a:pt x="260" y="268"/>
                    </a:lnTo>
                    <a:lnTo>
                      <a:pt x="262" y="265"/>
                    </a:lnTo>
                    <a:lnTo>
                      <a:pt x="267" y="264"/>
                    </a:lnTo>
                    <a:lnTo>
                      <a:pt x="267" y="265"/>
                    </a:lnTo>
                    <a:lnTo>
                      <a:pt x="271" y="260"/>
                    </a:lnTo>
                    <a:lnTo>
                      <a:pt x="272" y="261"/>
                    </a:lnTo>
                    <a:lnTo>
                      <a:pt x="272" y="260"/>
                    </a:lnTo>
                    <a:lnTo>
                      <a:pt x="274" y="257"/>
                    </a:lnTo>
                    <a:lnTo>
                      <a:pt x="278" y="257"/>
                    </a:lnTo>
                    <a:lnTo>
                      <a:pt x="279" y="260"/>
                    </a:lnTo>
                    <a:lnTo>
                      <a:pt x="279" y="257"/>
                    </a:lnTo>
                    <a:lnTo>
                      <a:pt x="279" y="254"/>
                    </a:lnTo>
                    <a:lnTo>
                      <a:pt x="281" y="253"/>
                    </a:lnTo>
                    <a:lnTo>
                      <a:pt x="279" y="250"/>
                    </a:lnTo>
                    <a:lnTo>
                      <a:pt x="281" y="250"/>
                    </a:lnTo>
                    <a:lnTo>
                      <a:pt x="290" y="250"/>
                    </a:lnTo>
                    <a:lnTo>
                      <a:pt x="293" y="250"/>
                    </a:lnTo>
                    <a:lnTo>
                      <a:pt x="295" y="249"/>
                    </a:lnTo>
                    <a:lnTo>
                      <a:pt x="295" y="246"/>
                    </a:lnTo>
                    <a:lnTo>
                      <a:pt x="297" y="246"/>
                    </a:lnTo>
                    <a:lnTo>
                      <a:pt x="297" y="245"/>
                    </a:lnTo>
                    <a:lnTo>
                      <a:pt x="297" y="246"/>
                    </a:lnTo>
                    <a:lnTo>
                      <a:pt x="302" y="245"/>
                    </a:lnTo>
                    <a:lnTo>
                      <a:pt x="304" y="242"/>
                    </a:lnTo>
                    <a:lnTo>
                      <a:pt x="308" y="242"/>
                    </a:lnTo>
                    <a:lnTo>
                      <a:pt x="313" y="239"/>
                    </a:lnTo>
                    <a:lnTo>
                      <a:pt x="313" y="235"/>
                    </a:lnTo>
                    <a:lnTo>
                      <a:pt x="310" y="235"/>
                    </a:lnTo>
                    <a:lnTo>
                      <a:pt x="310" y="234"/>
                    </a:lnTo>
                    <a:lnTo>
                      <a:pt x="308" y="234"/>
                    </a:lnTo>
                    <a:lnTo>
                      <a:pt x="310" y="230"/>
                    </a:lnTo>
                    <a:lnTo>
                      <a:pt x="314" y="234"/>
                    </a:lnTo>
                    <a:lnTo>
                      <a:pt x="316" y="231"/>
                    </a:lnTo>
                    <a:lnTo>
                      <a:pt x="316" y="234"/>
                    </a:lnTo>
                    <a:lnTo>
                      <a:pt x="316" y="230"/>
                    </a:lnTo>
                    <a:lnTo>
                      <a:pt x="316" y="234"/>
                    </a:lnTo>
                    <a:lnTo>
                      <a:pt x="321" y="234"/>
                    </a:lnTo>
                    <a:lnTo>
                      <a:pt x="323" y="234"/>
                    </a:lnTo>
                    <a:lnTo>
                      <a:pt x="321" y="239"/>
                    </a:lnTo>
                    <a:lnTo>
                      <a:pt x="324" y="235"/>
                    </a:lnTo>
                    <a:lnTo>
                      <a:pt x="323" y="242"/>
                    </a:lnTo>
                    <a:lnTo>
                      <a:pt x="324" y="245"/>
                    </a:lnTo>
                    <a:lnTo>
                      <a:pt x="329" y="245"/>
                    </a:lnTo>
                    <a:lnTo>
                      <a:pt x="329" y="242"/>
                    </a:lnTo>
                    <a:lnTo>
                      <a:pt x="329" y="235"/>
                    </a:lnTo>
                    <a:lnTo>
                      <a:pt x="335" y="230"/>
                    </a:lnTo>
                    <a:lnTo>
                      <a:pt x="335" y="219"/>
                    </a:lnTo>
                    <a:lnTo>
                      <a:pt x="335" y="212"/>
                    </a:lnTo>
                    <a:lnTo>
                      <a:pt x="335" y="210"/>
                    </a:lnTo>
                    <a:lnTo>
                      <a:pt x="333" y="206"/>
                    </a:lnTo>
                    <a:lnTo>
                      <a:pt x="324" y="202"/>
                    </a:lnTo>
                    <a:lnTo>
                      <a:pt x="328" y="197"/>
                    </a:lnTo>
                    <a:lnTo>
                      <a:pt x="328" y="193"/>
                    </a:lnTo>
                    <a:lnTo>
                      <a:pt x="324" y="191"/>
                    </a:lnTo>
                    <a:lnTo>
                      <a:pt x="324" y="189"/>
                    </a:lnTo>
                    <a:lnTo>
                      <a:pt x="323" y="185"/>
                    </a:lnTo>
                    <a:lnTo>
                      <a:pt x="323" y="183"/>
                    </a:lnTo>
                    <a:lnTo>
                      <a:pt x="324" y="181"/>
                    </a:lnTo>
                    <a:lnTo>
                      <a:pt x="324" y="179"/>
                    </a:lnTo>
                    <a:lnTo>
                      <a:pt x="324" y="174"/>
                    </a:lnTo>
                    <a:lnTo>
                      <a:pt x="328" y="172"/>
                    </a:lnTo>
                    <a:lnTo>
                      <a:pt x="324" y="168"/>
                    </a:lnTo>
                    <a:lnTo>
                      <a:pt x="324" y="164"/>
                    </a:lnTo>
                    <a:lnTo>
                      <a:pt x="321" y="157"/>
                    </a:lnTo>
                    <a:lnTo>
                      <a:pt x="317" y="151"/>
                    </a:lnTo>
                    <a:lnTo>
                      <a:pt x="317" y="149"/>
                    </a:lnTo>
                    <a:lnTo>
                      <a:pt x="321" y="149"/>
                    </a:lnTo>
                    <a:lnTo>
                      <a:pt x="324" y="146"/>
                    </a:lnTo>
                    <a:lnTo>
                      <a:pt x="323" y="142"/>
                    </a:lnTo>
                    <a:lnTo>
                      <a:pt x="324" y="142"/>
                    </a:lnTo>
                    <a:lnTo>
                      <a:pt x="323" y="137"/>
                    </a:lnTo>
                    <a:lnTo>
                      <a:pt x="316" y="137"/>
                    </a:lnTo>
                    <a:lnTo>
                      <a:pt x="310" y="131"/>
                    </a:lnTo>
                    <a:lnTo>
                      <a:pt x="310" y="130"/>
                    </a:lnTo>
                    <a:lnTo>
                      <a:pt x="305" y="126"/>
                    </a:lnTo>
                    <a:lnTo>
                      <a:pt x="304" y="126"/>
                    </a:lnTo>
                    <a:lnTo>
                      <a:pt x="304" y="122"/>
                    </a:lnTo>
                    <a:lnTo>
                      <a:pt x="304" y="116"/>
                    </a:lnTo>
                    <a:lnTo>
                      <a:pt x="310" y="112"/>
                    </a:lnTo>
                    <a:lnTo>
                      <a:pt x="310" y="104"/>
                    </a:lnTo>
                    <a:lnTo>
                      <a:pt x="310" y="101"/>
                    </a:lnTo>
                    <a:lnTo>
                      <a:pt x="316" y="97"/>
                    </a:lnTo>
                    <a:lnTo>
                      <a:pt x="314" y="96"/>
                    </a:lnTo>
                    <a:lnTo>
                      <a:pt x="310" y="88"/>
                    </a:lnTo>
                    <a:lnTo>
                      <a:pt x="310" y="81"/>
                    </a:lnTo>
                    <a:lnTo>
                      <a:pt x="310" y="78"/>
                    </a:lnTo>
                    <a:lnTo>
                      <a:pt x="309" y="73"/>
                    </a:lnTo>
                    <a:lnTo>
                      <a:pt x="308" y="70"/>
                    </a:lnTo>
                    <a:lnTo>
                      <a:pt x="309" y="67"/>
                    </a:lnTo>
                    <a:lnTo>
                      <a:pt x="304" y="59"/>
                    </a:lnTo>
                    <a:lnTo>
                      <a:pt x="308" y="58"/>
                    </a:lnTo>
                    <a:lnTo>
                      <a:pt x="297" y="51"/>
                    </a:lnTo>
                    <a:lnTo>
                      <a:pt x="293" y="48"/>
                    </a:lnTo>
                    <a:lnTo>
                      <a:pt x="291" y="44"/>
                    </a:lnTo>
                    <a:lnTo>
                      <a:pt x="290" y="44"/>
                    </a:lnTo>
                    <a:lnTo>
                      <a:pt x="291" y="48"/>
                    </a:lnTo>
                    <a:lnTo>
                      <a:pt x="291" y="52"/>
                    </a:lnTo>
                    <a:lnTo>
                      <a:pt x="293" y="51"/>
                    </a:lnTo>
                    <a:lnTo>
                      <a:pt x="291" y="52"/>
                    </a:lnTo>
                    <a:lnTo>
                      <a:pt x="295" y="52"/>
                    </a:lnTo>
                    <a:lnTo>
                      <a:pt x="295" y="51"/>
                    </a:lnTo>
                    <a:lnTo>
                      <a:pt x="297" y="51"/>
                    </a:lnTo>
                    <a:lnTo>
                      <a:pt x="298" y="55"/>
                    </a:lnTo>
                    <a:lnTo>
                      <a:pt x="298" y="58"/>
                    </a:lnTo>
                    <a:lnTo>
                      <a:pt x="297" y="58"/>
                    </a:lnTo>
                    <a:lnTo>
                      <a:pt x="297" y="55"/>
                    </a:lnTo>
                    <a:lnTo>
                      <a:pt x="297" y="58"/>
                    </a:lnTo>
                    <a:lnTo>
                      <a:pt x="297" y="55"/>
                    </a:lnTo>
                    <a:lnTo>
                      <a:pt x="295" y="55"/>
                    </a:lnTo>
                    <a:lnTo>
                      <a:pt x="295" y="59"/>
                    </a:lnTo>
                    <a:lnTo>
                      <a:pt x="295" y="62"/>
                    </a:lnTo>
                    <a:lnTo>
                      <a:pt x="291" y="62"/>
                    </a:lnTo>
                    <a:lnTo>
                      <a:pt x="291" y="63"/>
                    </a:lnTo>
                    <a:lnTo>
                      <a:pt x="295" y="66"/>
                    </a:lnTo>
                    <a:lnTo>
                      <a:pt x="297" y="63"/>
                    </a:lnTo>
                    <a:lnTo>
                      <a:pt x="297" y="62"/>
                    </a:lnTo>
                    <a:lnTo>
                      <a:pt x="302" y="62"/>
                    </a:lnTo>
                    <a:lnTo>
                      <a:pt x="308" y="62"/>
                    </a:lnTo>
                    <a:lnTo>
                      <a:pt x="308" y="73"/>
                    </a:lnTo>
                    <a:lnTo>
                      <a:pt x="308" y="70"/>
                    </a:lnTo>
                    <a:lnTo>
                      <a:pt x="304" y="73"/>
                    </a:lnTo>
                    <a:lnTo>
                      <a:pt x="302" y="73"/>
                    </a:lnTo>
                    <a:lnTo>
                      <a:pt x="297" y="70"/>
                    </a:lnTo>
                    <a:lnTo>
                      <a:pt x="291" y="66"/>
                    </a:lnTo>
                    <a:lnTo>
                      <a:pt x="291" y="63"/>
                    </a:lnTo>
                    <a:lnTo>
                      <a:pt x="291" y="62"/>
                    </a:lnTo>
                    <a:lnTo>
                      <a:pt x="295" y="59"/>
                    </a:lnTo>
                    <a:lnTo>
                      <a:pt x="290" y="51"/>
                    </a:lnTo>
                    <a:lnTo>
                      <a:pt x="291" y="51"/>
                    </a:lnTo>
                    <a:lnTo>
                      <a:pt x="291" y="48"/>
                    </a:lnTo>
                    <a:lnTo>
                      <a:pt x="286" y="44"/>
                    </a:lnTo>
                    <a:lnTo>
                      <a:pt x="287" y="44"/>
                    </a:lnTo>
                    <a:lnTo>
                      <a:pt x="286" y="47"/>
                    </a:lnTo>
                    <a:lnTo>
                      <a:pt x="279" y="48"/>
                    </a:lnTo>
                    <a:lnTo>
                      <a:pt x="278" y="44"/>
                    </a:lnTo>
                    <a:lnTo>
                      <a:pt x="274" y="44"/>
                    </a:lnTo>
                    <a:lnTo>
                      <a:pt x="277" y="44"/>
                    </a:lnTo>
                    <a:lnTo>
                      <a:pt x="272" y="44"/>
                    </a:lnTo>
                    <a:lnTo>
                      <a:pt x="274" y="43"/>
                    </a:lnTo>
                    <a:lnTo>
                      <a:pt x="272" y="43"/>
                    </a:lnTo>
                    <a:lnTo>
                      <a:pt x="272" y="40"/>
                    </a:lnTo>
                    <a:lnTo>
                      <a:pt x="270" y="40"/>
                    </a:lnTo>
                    <a:lnTo>
                      <a:pt x="267" y="38"/>
                    </a:lnTo>
                    <a:lnTo>
                      <a:pt x="266" y="36"/>
                    </a:lnTo>
                    <a:lnTo>
                      <a:pt x="264" y="34"/>
                    </a:lnTo>
                    <a:lnTo>
                      <a:pt x="266" y="32"/>
                    </a:lnTo>
                    <a:lnTo>
                      <a:pt x="262" y="29"/>
                    </a:lnTo>
                    <a:lnTo>
                      <a:pt x="262" y="28"/>
                    </a:lnTo>
                    <a:lnTo>
                      <a:pt x="258" y="29"/>
                    </a:lnTo>
                    <a:lnTo>
                      <a:pt x="256" y="32"/>
                    </a:lnTo>
                    <a:lnTo>
                      <a:pt x="255" y="32"/>
                    </a:lnTo>
                    <a:lnTo>
                      <a:pt x="253" y="32"/>
                    </a:lnTo>
                    <a:lnTo>
                      <a:pt x="253" y="29"/>
                    </a:lnTo>
                    <a:lnTo>
                      <a:pt x="248" y="32"/>
                    </a:lnTo>
                    <a:lnTo>
                      <a:pt x="253" y="29"/>
                    </a:lnTo>
                    <a:lnTo>
                      <a:pt x="247" y="32"/>
                    </a:lnTo>
                    <a:lnTo>
                      <a:pt x="243" y="32"/>
                    </a:lnTo>
                    <a:lnTo>
                      <a:pt x="241" y="34"/>
                    </a:lnTo>
                    <a:lnTo>
                      <a:pt x="241" y="36"/>
                    </a:lnTo>
                    <a:lnTo>
                      <a:pt x="241" y="38"/>
                    </a:lnTo>
                    <a:lnTo>
                      <a:pt x="240" y="38"/>
                    </a:lnTo>
                    <a:lnTo>
                      <a:pt x="237" y="36"/>
                    </a:lnTo>
                    <a:lnTo>
                      <a:pt x="241" y="29"/>
                    </a:lnTo>
                    <a:lnTo>
                      <a:pt x="243" y="32"/>
                    </a:lnTo>
                    <a:lnTo>
                      <a:pt x="247" y="32"/>
                    </a:lnTo>
                    <a:lnTo>
                      <a:pt x="247" y="29"/>
                    </a:lnTo>
                    <a:lnTo>
                      <a:pt x="248" y="29"/>
                    </a:lnTo>
                    <a:lnTo>
                      <a:pt x="248" y="28"/>
                    </a:lnTo>
                    <a:lnTo>
                      <a:pt x="255" y="29"/>
                    </a:lnTo>
                    <a:lnTo>
                      <a:pt x="259" y="29"/>
                    </a:lnTo>
                    <a:lnTo>
                      <a:pt x="258" y="28"/>
                    </a:lnTo>
                    <a:lnTo>
                      <a:pt x="248" y="28"/>
                    </a:lnTo>
                    <a:lnTo>
                      <a:pt x="243" y="28"/>
                    </a:lnTo>
                    <a:lnTo>
                      <a:pt x="236" y="36"/>
                    </a:lnTo>
                    <a:lnTo>
                      <a:pt x="229" y="38"/>
                    </a:lnTo>
                    <a:lnTo>
                      <a:pt x="229" y="43"/>
                    </a:lnTo>
                    <a:lnTo>
                      <a:pt x="229" y="44"/>
                    </a:lnTo>
                    <a:lnTo>
                      <a:pt x="229" y="48"/>
                    </a:lnTo>
                    <a:lnTo>
                      <a:pt x="228" y="48"/>
                    </a:lnTo>
                    <a:lnTo>
                      <a:pt x="228" y="43"/>
                    </a:lnTo>
                    <a:lnTo>
                      <a:pt x="218" y="44"/>
                    </a:lnTo>
                    <a:lnTo>
                      <a:pt x="211" y="44"/>
                    </a:lnTo>
                    <a:lnTo>
                      <a:pt x="210" y="48"/>
                    </a:lnTo>
                    <a:lnTo>
                      <a:pt x="210" y="51"/>
                    </a:lnTo>
                    <a:lnTo>
                      <a:pt x="205" y="51"/>
                    </a:lnTo>
                    <a:lnTo>
                      <a:pt x="209" y="52"/>
                    </a:lnTo>
                    <a:lnTo>
                      <a:pt x="205" y="55"/>
                    </a:lnTo>
                    <a:lnTo>
                      <a:pt x="205" y="58"/>
                    </a:lnTo>
                    <a:lnTo>
                      <a:pt x="205" y="59"/>
                    </a:lnTo>
                    <a:lnTo>
                      <a:pt x="199" y="58"/>
                    </a:lnTo>
                    <a:lnTo>
                      <a:pt x="198" y="58"/>
                    </a:lnTo>
                    <a:lnTo>
                      <a:pt x="198" y="55"/>
                    </a:lnTo>
                    <a:lnTo>
                      <a:pt x="193" y="55"/>
                    </a:lnTo>
                    <a:lnTo>
                      <a:pt x="193" y="52"/>
                    </a:lnTo>
                    <a:lnTo>
                      <a:pt x="190" y="52"/>
                    </a:lnTo>
                    <a:lnTo>
                      <a:pt x="186" y="58"/>
                    </a:lnTo>
                    <a:lnTo>
                      <a:pt x="183" y="55"/>
                    </a:lnTo>
                    <a:lnTo>
                      <a:pt x="182" y="52"/>
                    </a:lnTo>
                    <a:lnTo>
                      <a:pt x="179" y="51"/>
                    </a:lnTo>
                    <a:lnTo>
                      <a:pt x="182" y="48"/>
                    </a:lnTo>
                    <a:lnTo>
                      <a:pt x="186" y="48"/>
                    </a:lnTo>
                    <a:lnTo>
                      <a:pt x="193" y="43"/>
                    </a:lnTo>
                    <a:lnTo>
                      <a:pt x="191" y="32"/>
                    </a:lnTo>
                    <a:lnTo>
                      <a:pt x="193" y="32"/>
                    </a:lnTo>
                    <a:lnTo>
                      <a:pt x="190" y="32"/>
                    </a:lnTo>
                    <a:lnTo>
                      <a:pt x="187" y="32"/>
                    </a:lnTo>
                    <a:lnTo>
                      <a:pt x="182" y="36"/>
                    </a:lnTo>
                    <a:lnTo>
                      <a:pt x="175" y="36"/>
                    </a:lnTo>
                    <a:lnTo>
                      <a:pt x="174" y="32"/>
                    </a:lnTo>
                    <a:lnTo>
                      <a:pt x="161" y="28"/>
                    </a:lnTo>
                    <a:lnTo>
                      <a:pt x="161" y="29"/>
                    </a:lnTo>
                    <a:lnTo>
                      <a:pt x="160" y="29"/>
                    </a:lnTo>
                    <a:lnTo>
                      <a:pt x="156" y="34"/>
                    </a:lnTo>
                    <a:lnTo>
                      <a:pt x="156" y="36"/>
                    </a:lnTo>
                    <a:lnTo>
                      <a:pt x="156" y="32"/>
                    </a:lnTo>
                    <a:lnTo>
                      <a:pt x="156" y="29"/>
                    </a:lnTo>
                    <a:lnTo>
                      <a:pt x="156" y="28"/>
                    </a:lnTo>
                    <a:lnTo>
                      <a:pt x="148" y="28"/>
                    </a:lnTo>
                    <a:lnTo>
                      <a:pt x="144" y="28"/>
                    </a:lnTo>
                    <a:lnTo>
                      <a:pt x="150" y="25"/>
                    </a:lnTo>
                    <a:lnTo>
                      <a:pt x="153" y="23"/>
                    </a:lnTo>
                    <a:lnTo>
                      <a:pt x="153" y="17"/>
                    </a:lnTo>
                    <a:lnTo>
                      <a:pt x="149" y="17"/>
                    </a:lnTo>
                    <a:lnTo>
                      <a:pt x="150" y="15"/>
                    </a:lnTo>
                    <a:lnTo>
                      <a:pt x="149" y="9"/>
                    </a:lnTo>
                    <a:lnTo>
                      <a:pt x="149" y="6"/>
                    </a:lnTo>
                    <a:lnTo>
                      <a:pt x="149" y="9"/>
                    </a:lnTo>
                    <a:lnTo>
                      <a:pt x="148" y="10"/>
                    </a:lnTo>
                    <a:lnTo>
                      <a:pt x="142" y="9"/>
                    </a:lnTo>
                    <a:lnTo>
                      <a:pt x="141" y="6"/>
                    </a:lnTo>
                    <a:lnTo>
                      <a:pt x="137" y="4"/>
                    </a:lnTo>
                    <a:lnTo>
                      <a:pt x="137" y="2"/>
                    </a:lnTo>
                    <a:lnTo>
                      <a:pt x="134" y="4"/>
                    </a:lnTo>
                    <a:lnTo>
                      <a:pt x="132" y="4"/>
                    </a:lnTo>
                    <a:lnTo>
                      <a:pt x="130" y="6"/>
                    </a:lnTo>
                    <a:lnTo>
                      <a:pt x="130" y="4"/>
                    </a:lnTo>
                    <a:lnTo>
                      <a:pt x="129" y="4"/>
                    </a:lnTo>
                    <a:lnTo>
                      <a:pt x="129" y="6"/>
                    </a:lnTo>
                    <a:lnTo>
                      <a:pt x="123" y="4"/>
                    </a:lnTo>
                    <a:lnTo>
                      <a:pt x="119" y="2"/>
                    </a:lnTo>
                    <a:lnTo>
                      <a:pt x="117" y="2"/>
                    </a:lnTo>
                    <a:lnTo>
                      <a:pt x="113" y="0"/>
                    </a:lnTo>
                    <a:lnTo>
                      <a:pt x="106" y="0"/>
                    </a:lnTo>
                    <a:lnTo>
                      <a:pt x="104" y="2"/>
                    </a:lnTo>
                    <a:lnTo>
                      <a:pt x="100" y="0"/>
                    </a:lnTo>
                    <a:lnTo>
                      <a:pt x="100" y="4"/>
                    </a:lnTo>
                    <a:lnTo>
                      <a:pt x="104" y="10"/>
                    </a:lnTo>
                    <a:lnTo>
                      <a:pt x="103" y="10"/>
                    </a:lnTo>
                    <a:lnTo>
                      <a:pt x="106" y="17"/>
                    </a:lnTo>
                    <a:lnTo>
                      <a:pt x="110" y="19"/>
                    </a:lnTo>
                    <a:lnTo>
                      <a:pt x="106" y="21"/>
                    </a:lnTo>
                    <a:lnTo>
                      <a:pt x="111" y="21"/>
                    </a:lnTo>
                    <a:lnTo>
                      <a:pt x="114" y="25"/>
                    </a:lnTo>
                    <a:lnTo>
                      <a:pt x="114" y="28"/>
                    </a:lnTo>
                    <a:lnTo>
                      <a:pt x="113" y="28"/>
                    </a:lnTo>
                    <a:lnTo>
                      <a:pt x="111" y="29"/>
                    </a:lnTo>
                    <a:lnTo>
                      <a:pt x="100" y="29"/>
                    </a:lnTo>
                    <a:lnTo>
                      <a:pt x="100" y="32"/>
                    </a:lnTo>
                    <a:lnTo>
                      <a:pt x="104" y="32"/>
                    </a:lnTo>
                    <a:lnTo>
                      <a:pt x="100" y="32"/>
                    </a:lnTo>
                    <a:lnTo>
                      <a:pt x="100" y="34"/>
                    </a:lnTo>
                    <a:lnTo>
                      <a:pt x="100" y="36"/>
                    </a:lnTo>
                    <a:lnTo>
                      <a:pt x="103" y="38"/>
                    </a:lnTo>
                    <a:lnTo>
                      <a:pt x="104" y="36"/>
                    </a:lnTo>
                    <a:lnTo>
                      <a:pt x="111" y="36"/>
                    </a:lnTo>
                    <a:lnTo>
                      <a:pt x="113" y="36"/>
                    </a:lnTo>
                    <a:lnTo>
                      <a:pt x="113" y="38"/>
                    </a:lnTo>
                    <a:lnTo>
                      <a:pt x="110" y="38"/>
                    </a:lnTo>
                    <a:lnTo>
                      <a:pt x="106" y="43"/>
                    </a:lnTo>
                    <a:lnTo>
                      <a:pt x="111" y="48"/>
                    </a:lnTo>
                    <a:lnTo>
                      <a:pt x="113" y="44"/>
                    </a:lnTo>
                    <a:lnTo>
                      <a:pt x="114" y="44"/>
                    </a:lnTo>
                    <a:lnTo>
                      <a:pt x="114" y="48"/>
                    </a:lnTo>
                    <a:lnTo>
                      <a:pt x="114" y="51"/>
                    </a:lnTo>
                    <a:lnTo>
                      <a:pt x="114" y="52"/>
                    </a:lnTo>
                    <a:lnTo>
                      <a:pt x="111" y="51"/>
                    </a:lnTo>
                    <a:lnTo>
                      <a:pt x="106" y="51"/>
                    </a:lnTo>
                    <a:lnTo>
                      <a:pt x="111" y="55"/>
                    </a:lnTo>
                    <a:lnTo>
                      <a:pt x="111" y="58"/>
                    </a:lnTo>
                    <a:lnTo>
                      <a:pt x="114" y="62"/>
                    </a:lnTo>
                    <a:lnTo>
                      <a:pt x="117" y="59"/>
                    </a:lnTo>
                    <a:lnTo>
                      <a:pt x="123" y="62"/>
                    </a:lnTo>
                    <a:lnTo>
                      <a:pt x="125" y="63"/>
                    </a:lnTo>
                    <a:lnTo>
                      <a:pt x="129" y="66"/>
                    </a:lnTo>
                    <a:lnTo>
                      <a:pt x="130" y="73"/>
                    </a:lnTo>
                    <a:lnTo>
                      <a:pt x="134" y="73"/>
                    </a:lnTo>
                    <a:lnTo>
                      <a:pt x="136" y="78"/>
                    </a:lnTo>
                    <a:lnTo>
                      <a:pt x="138" y="78"/>
                    </a:lnTo>
                    <a:lnTo>
                      <a:pt x="142" y="81"/>
                    </a:lnTo>
                    <a:lnTo>
                      <a:pt x="144" y="81"/>
                    </a:lnTo>
                    <a:lnTo>
                      <a:pt x="138" y="81"/>
                    </a:lnTo>
                    <a:lnTo>
                      <a:pt x="136" y="78"/>
                    </a:lnTo>
                    <a:lnTo>
                      <a:pt x="123" y="62"/>
                    </a:lnTo>
                    <a:lnTo>
                      <a:pt x="117" y="63"/>
                    </a:lnTo>
                    <a:lnTo>
                      <a:pt x="114" y="63"/>
                    </a:lnTo>
                    <a:lnTo>
                      <a:pt x="114" y="66"/>
                    </a:lnTo>
                    <a:lnTo>
                      <a:pt x="111" y="66"/>
                    </a:lnTo>
                    <a:lnTo>
                      <a:pt x="104" y="66"/>
                    </a:lnTo>
                    <a:lnTo>
                      <a:pt x="104" y="63"/>
                    </a:lnTo>
                    <a:lnTo>
                      <a:pt x="100" y="59"/>
                    </a:lnTo>
                    <a:lnTo>
                      <a:pt x="100" y="62"/>
                    </a:lnTo>
                    <a:lnTo>
                      <a:pt x="100" y="63"/>
                    </a:lnTo>
                    <a:lnTo>
                      <a:pt x="94" y="73"/>
                    </a:lnTo>
                    <a:lnTo>
                      <a:pt x="94" y="74"/>
                    </a:lnTo>
                    <a:lnTo>
                      <a:pt x="99" y="81"/>
                    </a:lnTo>
                    <a:lnTo>
                      <a:pt x="95" y="85"/>
                    </a:lnTo>
                    <a:lnTo>
                      <a:pt x="95" y="93"/>
                    </a:lnTo>
                    <a:lnTo>
                      <a:pt x="94" y="85"/>
                    </a:lnTo>
                    <a:lnTo>
                      <a:pt x="98" y="81"/>
                    </a:lnTo>
                    <a:lnTo>
                      <a:pt x="92" y="78"/>
                    </a:lnTo>
                    <a:lnTo>
                      <a:pt x="91" y="78"/>
                    </a:lnTo>
                    <a:lnTo>
                      <a:pt x="88" y="78"/>
                    </a:lnTo>
                    <a:lnTo>
                      <a:pt x="87" y="78"/>
                    </a:lnTo>
                    <a:lnTo>
                      <a:pt x="87" y="81"/>
                    </a:lnTo>
                    <a:lnTo>
                      <a:pt x="87" y="82"/>
                    </a:lnTo>
                    <a:lnTo>
                      <a:pt x="88" y="82"/>
                    </a:lnTo>
                    <a:lnTo>
                      <a:pt x="87" y="88"/>
                    </a:lnTo>
                    <a:lnTo>
                      <a:pt x="87" y="89"/>
                    </a:lnTo>
                    <a:lnTo>
                      <a:pt x="85" y="89"/>
                    </a:lnTo>
                    <a:lnTo>
                      <a:pt x="81" y="88"/>
                    </a:lnTo>
                    <a:lnTo>
                      <a:pt x="81" y="85"/>
                    </a:lnTo>
                    <a:lnTo>
                      <a:pt x="81" y="82"/>
                    </a:lnTo>
                    <a:lnTo>
                      <a:pt x="84" y="82"/>
                    </a:lnTo>
                    <a:lnTo>
                      <a:pt x="84" y="81"/>
                    </a:lnTo>
                    <a:lnTo>
                      <a:pt x="81" y="78"/>
                    </a:lnTo>
                    <a:lnTo>
                      <a:pt x="81" y="77"/>
                    </a:lnTo>
                    <a:lnTo>
                      <a:pt x="80" y="73"/>
                    </a:lnTo>
                    <a:lnTo>
                      <a:pt x="79" y="73"/>
                    </a:lnTo>
                    <a:lnTo>
                      <a:pt x="65" y="73"/>
                    </a:lnTo>
                    <a:lnTo>
                      <a:pt x="58" y="73"/>
                    </a:lnTo>
                    <a:lnTo>
                      <a:pt x="52" y="73"/>
                    </a:lnTo>
                    <a:lnTo>
                      <a:pt x="50" y="73"/>
                    </a:lnTo>
                    <a:lnTo>
                      <a:pt x="45" y="78"/>
                    </a:lnTo>
                    <a:lnTo>
                      <a:pt x="46" y="81"/>
                    </a:lnTo>
                    <a:lnTo>
                      <a:pt x="45" y="82"/>
                    </a:lnTo>
                    <a:lnTo>
                      <a:pt x="41" y="89"/>
                    </a:lnTo>
                    <a:lnTo>
                      <a:pt x="45" y="93"/>
                    </a:lnTo>
                    <a:lnTo>
                      <a:pt x="53" y="96"/>
                    </a:lnTo>
                    <a:lnTo>
                      <a:pt x="52" y="96"/>
                    </a:lnTo>
                    <a:lnTo>
                      <a:pt x="50" y="96"/>
                    </a:lnTo>
                    <a:lnTo>
                      <a:pt x="50" y="97"/>
                    </a:lnTo>
                    <a:lnTo>
                      <a:pt x="49" y="97"/>
                    </a:lnTo>
                    <a:lnTo>
                      <a:pt x="49" y="101"/>
                    </a:lnTo>
                    <a:lnTo>
                      <a:pt x="46" y="104"/>
                    </a:lnTo>
                    <a:lnTo>
                      <a:pt x="49" y="115"/>
                    </a:lnTo>
                    <a:lnTo>
                      <a:pt x="46" y="119"/>
                    </a:lnTo>
                    <a:lnTo>
                      <a:pt x="45" y="123"/>
                    </a:lnTo>
                    <a:lnTo>
                      <a:pt x="45" y="126"/>
                    </a:lnTo>
                    <a:lnTo>
                      <a:pt x="45" y="137"/>
                    </a:lnTo>
                    <a:lnTo>
                      <a:pt x="34" y="137"/>
                    </a:lnTo>
                    <a:lnTo>
                      <a:pt x="31" y="137"/>
                    </a:lnTo>
                    <a:lnTo>
                      <a:pt x="31" y="141"/>
                    </a:lnTo>
                    <a:lnTo>
                      <a:pt x="31" y="142"/>
                    </a:lnTo>
                    <a:lnTo>
                      <a:pt x="29" y="142"/>
                    </a:lnTo>
                    <a:lnTo>
                      <a:pt x="30" y="146"/>
                    </a:lnTo>
                    <a:lnTo>
                      <a:pt x="31" y="146"/>
                    </a:lnTo>
                    <a:lnTo>
                      <a:pt x="35" y="146"/>
                    </a:lnTo>
                    <a:lnTo>
                      <a:pt x="37" y="149"/>
                    </a:lnTo>
                    <a:lnTo>
                      <a:pt x="41" y="146"/>
                    </a:lnTo>
                    <a:lnTo>
                      <a:pt x="45" y="151"/>
                    </a:lnTo>
                    <a:lnTo>
                      <a:pt x="45" y="153"/>
                    </a:lnTo>
                    <a:lnTo>
                      <a:pt x="45" y="157"/>
                    </a:lnTo>
                    <a:lnTo>
                      <a:pt x="45" y="164"/>
                    </a:lnTo>
                    <a:lnTo>
                      <a:pt x="41" y="164"/>
                    </a:lnTo>
                    <a:lnTo>
                      <a:pt x="37" y="166"/>
                    </a:lnTo>
                    <a:lnTo>
                      <a:pt x="35" y="168"/>
                    </a:lnTo>
                    <a:lnTo>
                      <a:pt x="31" y="168"/>
                    </a:lnTo>
                    <a:lnTo>
                      <a:pt x="31" y="172"/>
                    </a:lnTo>
                    <a:lnTo>
                      <a:pt x="30" y="172"/>
                    </a:lnTo>
                    <a:lnTo>
                      <a:pt x="29" y="172"/>
                    </a:lnTo>
                    <a:lnTo>
                      <a:pt x="34" y="172"/>
                    </a:lnTo>
                    <a:lnTo>
                      <a:pt x="35" y="176"/>
                    </a:lnTo>
                    <a:lnTo>
                      <a:pt x="31" y="181"/>
                    </a:lnTo>
                    <a:lnTo>
                      <a:pt x="29" y="179"/>
                    </a:lnTo>
                    <a:lnTo>
                      <a:pt x="26" y="181"/>
                    </a:lnTo>
                    <a:lnTo>
                      <a:pt x="22" y="183"/>
                    </a:lnTo>
                    <a:lnTo>
                      <a:pt x="19" y="183"/>
                    </a:lnTo>
                    <a:lnTo>
                      <a:pt x="19" y="185"/>
                    </a:lnTo>
                    <a:lnTo>
                      <a:pt x="15" y="185"/>
                    </a:lnTo>
                    <a:lnTo>
                      <a:pt x="15" y="183"/>
                    </a:lnTo>
                    <a:lnTo>
                      <a:pt x="12" y="183"/>
                    </a:lnTo>
                    <a:lnTo>
                      <a:pt x="11" y="181"/>
                    </a:lnTo>
                    <a:lnTo>
                      <a:pt x="10" y="181"/>
                    </a:lnTo>
                    <a:lnTo>
                      <a:pt x="11" y="183"/>
                    </a:lnTo>
                    <a:lnTo>
                      <a:pt x="11" y="185"/>
                    </a:lnTo>
                    <a:lnTo>
                      <a:pt x="8" y="183"/>
                    </a:lnTo>
                    <a:lnTo>
                      <a:pt x="3" y="185"/>
                    </a:lnTo>
                    <a:lnTo>
                      <a:pt x="0" y="185"/>
                    </a:lnTo>
                    <a:lnTo>
                      <a:pt x="3" y="189"/>
                    </a:lnTo>
                    <a:lnTo>
                      <a:pt x="0" y="189"/>
                    </a:lnTo>
                    <a:lnTo>
                      <a:pt x="8" y="191"/>
                    </a:lnTo>
                    <a:lnTo>
                      <a:pt x="8" y="193"/>
                    </a:lnTo>
                    <a:lnTo>
                      <a:pt x="10" y="195"/>
                    </a:lnTo>
                    <a:lnTo>
                      <a:pt x="10" y="197"/>
                    </a:lnTo>
                    <a:lnTo>
                      <a:pt x="12" y="204"/>
                    </a:lnTo>
                    <a:lnTo>
                      <a:pt x="14" y="206"/>
                    </a:lnTo>
                    <a:lnTo>
                      <a:pt x="12" y="212"/>
                    </a:lnTo>
                    <a:lnTo>
                      <a:pt x="14" y="212"/>
                    </a:lnTo>
                    <a:lnTo>
                      <a:pt x="8" y="221"/>
                    </a:lnTo>
                    <a:lnTo>
                      <a:pt x="8" y="225"/>
                    </a:lnTo>
                    <a:lnTo>
                      <a:pt x="11" y="221"/>
                    </a:lnTo>
                    <a:lnTo>
                      <a:pt x="11" y="223"/>
                    </a:lnTo>
                    <a:lnTo>
                      <a:pt x="11" y="225"/>
                    </a:lnTo>
                    <a:lnTo>
                      <a:pt x="3" y="230"/>
                    </a:lnTo>
                    <a:lnTo>
                      <a:pt x="0" y="231"/>
                    </a:lnTo>
                    <a:lnTo>
                      <a:pt x="0" y="230"/>
                    </a:lnTo>
                    <a:lnTo>
                      <a:pt x="0" y="234"/>
                    </a:lnTo>
                    <a:lnTo>
                      <a:pt x="8" y="234"/>
                    </a:lnTo>
                    <a:lnTo>
                      <a:pt x="3" y="234"/>
                    </a:lnTo>
                    <a:lnTo>
                      <a:pt x="3" y="235"/>
                    </a:lnTo>
                    <a:lnTo>
                      <a:pt x="8" y="239"/>
                    </a:lnTo>
                    <a:lnTo>
                      <a:pt x="8" y="242"/>
                    </a:lnTo>
                    <a:lnTo>
                      <a:pt x="3" y="242"/>
                    </a:lnTo>
                    <a:lnTo>
                      <a:pt x="4" y="246"/>
                    </a:lnTo>
                    <a:lnTo>
                      <a:pt x="7" y="246"/>
                    </a:lnTo>
                    <a:lnTo>
                      <a:pt x="3" y="249"/>
                    </a:lnTo>
                    <a:lnTo>
                      <a:pt x="3" y="2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83" name="Freeform 267"/>
              <p:cNvSpPr>
                <a:spLocks/>
              </p:cNvSpPr>
              <p:nvPr/>
            </p:nvSpPr>
            <p:spPr bwMode="auto">
              <a:xfrm>
                <a:off x="2809" y="1677"/>
                <a:ext cx="4" cy="1"/>
              </a:xfrm>
              <a:custGeom>
                <a:avLst/>
                <a:gdLst/>
                <a:ahLst/>
                <a:cxnLst>
                  <a:cxn ang="0">
                    <a:pos x="0" y="3"/>
                  </a:cxn>
                  <a:cxn ang="0">
                    <a:pos x="4" y="0"/>
                  </a:cxn>
                  <a:cxn ang="0">
                    <a:pos x="11" y="0"/>
                  </a:cxn>
                  <a:cxn ang="0">
                    <a:pos x="12" y="4"/>
                  </a:cxn>
                  <a:cxn ang="0">
                    <a:pos x="6" y="4"/>
                  </a:cxn>
                  <a:cxn ang="0">
                    <a:pos x="6" y="3"/>
                  </a:cxn>
                  <a:cxn ang="0">
                    <a:pos x="1" y="3"/>
                  </a:cxn>
                  <a:cxn ang="0">
                    <a:pos x="3" y="3"/>
                  </a:cxn>
                  <a:cxn ang="0">
                    <a:pos x="1" y="3"/>
                  </a:cxn>
                  <a:cxn ang="0">
                    <a:pos x="0" y="3"/>
                  </a:cxn>
                </a:cxnLst>
                <a:rect l="0" t="0" r="r" b="b"/>
                <a:pathLst>
                  <a:path w="12" h="4">
                    <a:moveTo>
                      <a:pt x="0" y="3"/>
                    </a:moveTo>
                    <a:lnTo>
                      <a:pt x="4" y="0"/>
                    </a:lnTo>
                    <a:lnTo>
                      <a:pt x="11" y="0"/>
                    </a:lnTo>
                    <a:lnTo>
                      <a:pt x="12" y="4"/>
                    </a:lnTo>
                    <a:lnTo>
                      <a:pt x="6" y="4"/>
                    </a:lnTo>
                    <a:lnTo>
                      <a:pt x="6" y="3"/>
                    </a:lnTo>
                    <a:lnTo>
                      <a:pt x="1" y="3"/>
                    </a:lnTo>
                    <a:lnTo>
                      <a:pt x="3" y="3"/>
                    </a:lnTo>
                    <a:lnTo>
                      <a:pt x="1" y="3"/>
                    </a:lnTo>
                    <a:lnTo>
                      <a:pt x="0" y="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82" name="Freeform 266"/>
              <p:cNvSpPr>
                <a:spLocks/>
              </p:cNvSpPr>
              <p:nvPr/>
            </p:nvSpPr>
            <p:spPr bwMode="auto">
              <a:xfrm>
                <a:off x="2835" y="1674"/>
                <a:ext cx="8" cy="9"/>
              </a:xfrm>
              <a:custGeom>
                <a:avLst/>
                <a:gdLst/>
                <a:ahLst/>
                <a:cxnLst>
                  <a:cxn ang="0">
                    <a:pos x="1" y="15"/>
                  </a:cxn>
                  <a:cxn ang="0">
                    <a:pos x="4" y="15"/>
                  </a:cxn>
                  <a:cxn ang="0">
                    <a:pos x="4" y="11"/>
                  </a:cxn>
                  <a:cxn ang="0">
                    <a:pos x="1" y="11"/>
                  </a:cxn>
                  <a:cxn ang="0">
                    <a:pos x="4" y="11"/>
                  </a:cxn>
                  <a:cxn ang="0">
                    <a:pos x="1" y="8"/>
                  </a:cxn>
                  <a:cxn ang="0">
                    <a:pos x="6" y="6"/>
                  </a:cxn>
                  <a:cxn ang="0">
                    <a:pos x="6" y="6"/>
                  </a:cxn>
                  <a:cxn ang="0">
                    <a:pos x="8" y="8"/>
                  </a:cxn>
                  <a:cxn ang="0">
                    <a:pos x="8" y="6"/>
                  </a:cxn>
                  <a:cxn ang="0">
                    <a:pos x="13" y="11"/>
                  </a:cxn>
                  <a:cxn ang="0">
                    <a:pos x="13" y="4"/>
                  </a:cxn>
                  <a:cxn ang="0">
                    <a:pos x="8" y="4"/>
                  </a:cxn>
                  <a:cxn ang="0">
                    <a:pos x="6" y="4"/>
                  </a:cxn>
                  <a:cxn ang="0">
                    <a:pos x="6" y="0"/>
                  </a:cxn>
                  <a:cxn ang="0">
                    <a:pos x="6" y="0"/>
                  </a:cxn>
                  <a:cxn ang="0">
                    <a:pos x="13" y="0"/>
                  </a:cxn>
                  <a:cxn ang="0">
                    <a:pos x="12" y="4"/>
                  </a:cxn>
                  <a:cxn ang="0">
                    <a:pos x="20" y="4"/>
                  </a:cxn>
                  <a:cxn ang="0">
                    <a:pos x="17" y="11"/>
                  </a:cxn>
                  <a:cxn ang="0">
                    <a:pos x="20" y="12"/>
                  </a:cxn>
                  <a:cxn ang="0">
                    <a:pos x="21" y="19"/>
                  </a:cxn>
                  <a:cxn ang="0">
                    <a:pos x="20" y="19"/>
                  </a:cxn>
                  <a:cxn ang="0">
                    <a:pos x="20" y="19"/>
                  </a:cxn>
                  <a:cxn ang="0">
                    <a:pos x="19" y="19"/>
                  </a:cxn>
                  <a:cxn ang="0">
                    <a:pos x="19" y="17"/>
                  </a:cxn>
                  <a:cxn ang="0">
                    <a:pos x="13" y="17"/>
                  </a:cxn>
                  <a:cxn ang="0">
                    <a:pos x="8" y="21"/>
                  </a:cxn>
                  <a:cxn ang="0">
                    <a:pos x="12" y="23"/>
                  </a:cxn>
                  <a:cxn ang="0">
                    <a:pos x="6" y="21"/>
                  </a:cxn>
                  <a:cxn ang="0">
                    <a:pos x="6" y="21"/>
                  </a:cxn>
                  <a:cxn ang="0">
                    <a:pos x="1" y="19"/>
                  </a:cxn>
                  <a:cxn ang="0">
                    <a:pos x="0" y="17"/>
                  </a:cxn>
                </a:cxnLst>
                <a:rect l="0" t="0" r="r" b="b"/>
                <a:pathLst>
                  <a:path w="24" h="26">
                    <a:moveTo>
                      <a:pt x="0" y="17"/>
                    </a:moveTo>
                    <a:lnTo>
                      <a:pt x="1" y="15"/>
                    </a:lnTo>
                    <a:lnTo>
                      <a:pt x="6" y="15"/>
                    </a:lnTo>
                    <a:lnTo>
                      <a:pt x="4" y="15"/>
                    </a:lnTo>
                    <a:lnTo>
                      <a:pt x="4" y="12"/>
                    </a:lnTo>
                    <a:lnTo>
                      <a:pt x="4" y="11"/>
                    </a:lnTo>
                    <a:lnTo>
                      <a:pt x="1" y="12"/>
                    </a:lnTo>
                    <a:lnTo>
                      <a:pt x="1" y="11"/>
                    </a:lnTo>
                    <a:lnTo>
                      <a:pt x="6" y="11"/>
                    </a:lnTo>
                    <a:lnTo>
                      <a:pt x="4" y="11"/>
                    </a:lnTo>
                    <a:lnTo>
                      <a:pt x="4" y="8"/>
                    </a:lnTo>
                    <a:lnTo>
                      <a:pt x="1" y="8"/>
                    </a:lnTo>
                    <a:lnTo>
                      <a:pt x="1" y="6"/>
                    </a:lnTo>
                    <a:lnTo>
                      <a:pt x="6" y="6"/>
                    </a:lnTo>
                    <a:lnTo>
                      <a:pt x="6" y="8"/>
                    </a:lnTo>
                    <a:lnTo>
                      <a:pt x="6" y="6"/>
                    </a:lnTo>
                    <a:lnTo>
                      <a:pt x="8" y="4"/>
                    </a:lnTo>
                    <a:lnTo>
                      <a:pt x="8" y="8"/>
                    </a:lnTo>
                    <a:lnTo>
                      <a:pt x="11" y="8"/>
                    </a:lnTo>
                    <a:lnTo>
                      <a:pt x="8" y="6"/>
                    </a:lnTo>
                    <a:lnTo>
                      <a:pt x="12" y="8"/>
                    </a:lnTo>
                    <a:lnTo>
                      <a:pt x="13" y="11"/>
                    </a:lnTo>
                    <a:lnTo>
                      <a:pt x="13" y="6"/>
                    </a:lnTo>
                    <a:lnTo>
                      <a:pt x="13" y="4"/>
                    </a:lnTo>
                    <a:lnTo>
                      <a:pt x="13" y="6"/>
                    </a:lnTo>
                    <a:lnTo>
                      <a:pt x="8" y="4"/>
                    </a:lnTo>
                    <a:lnTo>
                      <a:pt x="8" y="2"/>
                    </a:lnTo>
                    <a:lnTo>
                      <a:pt x="6" y="4"/>
                    </a:lnTo>
                    <a:lnTo>
                      <a:pt x="5" y="4"/>
                    </a:lnTo>
                    <a:lnTo>
                      <a:pt x="6" y="0"/>
                    </a:lnTo>
                    <a:lnTo>
                      <a:pt x="4" y="0"/>
                    </a:lnTo>
                    <a:lnTo>
                      <a:pt x="6" y="0"/>
                    </a:lnTo>
                    <a:lnTo>
                      <a:pt x="12" y="0"/>
                    </a:lnTo>
                    <a:lnTo>
                      <a:pt x="13" y="0"/>
                    </a:lnTo>
                    <a:lnTo>
                      <a:pt x="8" y="0"/>
                    </a:lnTo>
                    <a:lnTo>
                      <a:pt x="12" y="4"/>
                    </a:lnTo>
                    <a:lnTo>
                      <a:pt x="13" y="4"/>
                    </a:lnTo>
                    <a:lnTo>
                      <a:pt x="20" y="4"/>
                    </a:lnTo>
                    <a:lnTo>
                      <a:pt x="20" y="8"/>
                    </a:lnTo>
                    <a:lnTo>
                      <a:pt x="17" y="11"/>
                    </a:lnTo>
                    <a:lnTo>
                      <a:pt x="19" y="12"/>
                    </a:lnTo>
                    <a:lnTo>
                      <a:pt x="20" y="12"/>
                    </a:lnTo>
                    <a:lnTo>
                      <a:pt x="24" y="17"/>
                    </a:lnTo>
                    <a:lnTo>
                      <a:pt x="21" y="19"/>
                    </a:lnTo>
                    <a:lnTo>
                      <a:pt x="21" y="21"/>
                    </a:lnTo>
                    <a:lnTo>
                      <a:pt x="20" y="19"/>
                    </a:lnTo>
                    <a:lnTo>
                      <a:pt x="21" y="19"/>
                    </a:lnTo>
                    <a:lnTo>
                      <a:pt x="20" y="19"/>
                    </a:lnTo>
                    <a:lnTo>
                      <a:pt x="21" y="19"/>
                    </a:lnTo>
                    <a:lnTo>
                      <a:pt x="19" y="19"/>
                    </a:lnTo>
                    <a:lnTo>
                      <a:pt x="20" y="15"/>
                    </a:lnTo>
                    <a:lnTo>
                      <a:pt x="19" y="17"/>
                    </a:lnTo>
                    <a:lnTo>
                      <a:pt x="17" y="15"/>
                    </a:lnTo>
                    <a:lnTo>
                      <a:pt x="13" y="17"/>
                    </a:lnTo>
                    <a:lnTo>
                      <a:pt x="11" y="19"/>
                    </a:lnTo>
                    <a:lnTo>
                      <a:pt x="8" y="21"/>
                    </a:lnTo>
                    <a:lnTo>
                      <a:pt x="12" y="21"/>
                    </a:lnTo>
                    <a:lnTo>
                      <a:pt x="12" y="23"/>
                    </a:lnTo>
                    <a:lnTo>
                      <a:pt x="11" y="26"/>
                    </a:lnTo>
                    <a:lnTo>
                      <a:pt x="6" y="21"/>
                    </a:lnTo>
                    <a:lnTo>
                      <a:pt x="6" y="19"/>
                    </a:lnTo>
                    <a:lnTo>
                      <a:pt x="6" y="21"/>
                    </a:lnTo>
                    <a:lnTo>
                      <a:pt x="1" y="21"/>
                    </a:lnTo>
                    <a:lnTo>
                      <a:pt x="1" y="19"/>
                    </a:lnTo>
                    <a:lnTo>
                      <a:pt x="0" y="17"/>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81" name="Freeform 265"/>
              <p:cNvSpPr>
                <a:spLocks/>
              </p:cNvSpPr>
              <p:nvPr/>
            </p:nvSpPr>
            <p:spPr bwMode="auto">
              <a:xfrm>
                <a:off x="2748" y="1678"/>
                <a:ext cx="110" cy="142"/>
              </a:xfrm>
              <a:custGeom>
                <a:avLst/>
                <a:gdLst/>
                <a:ahLst/>
                <a:cxnLst>
                  <a:cxn ang="0">
                    <a:pos x="8" y="236"/>
                  </a:cxn>
                  <a:cxn ang="0">
                    <a:pos x="8" y="251"/>
                  </a:cxn>
                  <a:cxn ang="0">
                    <a:pos x="11" y="267"/>
                  </a:cxn>
                  <a:cxn ang="0">
                    <a:pos x="19" y="285"/>
                  </a:cxn>
                  <a:cxn ang="0">
                    <a:pos x="19" y="301"/>
                  </a:cxn>
                  <a:cxn ang="0">
                    <a:pos x="32" y="312"/>
                  </a:cxn>
                  <a:cxn ang="0">
                    <a:pos x="49" y="319"/>
                  </a:cxn>
                  <a:cxn ang="0">
                    <a:pos x="68" y="323"/>
                  </a:cxn>
                  <a:cxn ang="0">
                    <a:pos x="77" y="338"/>
                  </a:cxn>
                  <a:cxn ang="0">
                    <a:pos x="65" y="361"/>
                  </a:cxn>
                  <a:cxn ang="0">
                    <a:pos x="59" y="393"/>
                  </a:cxn>
                  <a:cxn ang="0">
                    <a:pos x="62" y="409"/>
                  </a:cxn>
                  <a:cxn ang="0">
                    <a:pos x="82" y="408"/>
                  </a:cxn>
                  <a:cxn ang="0">
                    <a:pos x="97" y="404"/>
                  </a:cxn>
                  <a:cxn ang="0">
                    <a:pos x="100" y="397"/>
                  </a:cxn>
                  <a:cxn ang="0">
                    <a:pos x="107" y="404"/>
                  </a:cxn>
                  <a:cxn ang="0">
                    <a:pos x="139" y="409"/>
                  </a:cxn>
                  <a:cxn ang="0">
                    <a:pos x="147" y="413"/>
                  </a:cxn>
                  <a:cxn ang="0">
                    <a:pos x="157" y="427"/>
                  </a:cxn>
                  <a:cxn ang="0">
                    <a:pos x="164" y="412"/>
                  </a:cxn>
                  <a:cxn ang="0">
                    <a:pos x="179" y="412"/>
                  </a:cxn>
                  <a:cxn ang="0">
                    <a:pos x="195" y="420"/>
                  </a:cxn>
                  <a:cxn ang="0">
                    <a:pos x="207" y="412"/>
                  </a:cxn>
                  <a:cxn ang="0">
                    <a:pos x="226" y="401"/>
                  </a:cxn>
                  <a:cxn ang="0">
                    <a:pos x="238" y="408"/>
                  </a:cxn>
                  <a:cxn ang="0">
                    <a:pos x="259" y="412"/>
                  </a:cxn>
                  <a:cxn ang="0">
                    <a:pos x="256" y="397"/>
                  </a:cxn>
                  <a:cxn ang="0">
                    <a:pos x="253" y="374"/>
                  </a:cxn>
                  <a:cxn ang="0">
                    <a:pos x="276" y="352"/>
                  </a:cxn>
                  <a:cxn ang="0">
                    <a:pos x="288" y="348"/>
                  </a:cxn>
                  <a:cxn ang="0">
                    <a:pos x="276" y="329"/>
                  </a:cxn>
                  <a:cxn ang="0">
                    <a:pos x="259" y="305"/>
                  </a:cxn>
                  <a:cxn ang="0">
                    <a:pos x="244" y="293"/>
                  </a:cxn>
                  <a:cxn ang="0">
                    <a:pos x="238" y="275"/>
                  </a:cxn>
                  <a:cxn ang="0">
                    <a:pos x="226" y="260"/>
                  </a:cxn>
                  <a:cxn ang="0">
                    <a:pos x="232" y="251"/>
                  </a:cxn>
                  <a:cxn ang="0">
                    <a:pos x="238" y="241"/>
                  </a:cxn>
                  <a:cxn ang="0">
                    <a:pos x="264" y="236"/>
                  </a:cxn>
                  <a:cxn ang="0">
                    <a:pos x="276" y="229"/>
                  </a:cxn>
                  <a:cxn ang="0">
                    <a:pos x="292" y="218"/>
                  </a:cxn>
                  <a:cxn ang="0">
                    <a:pos x="310" y="207"/>
                  </a:cxn>
                  <a:cxn ang="0">
                    <a:pos x="313" y="202"/>
                  </a:cxn>
                  <a:cxn ang="0">
                    <a:pos x="326" y="217"/>
                  </a:cxn>
                  <a:cxn ang="0">
                    <a:pos x="321" y="174"/>
                  </a:cxn>
                  <a:cxn ang="0">
                    <a:pos x="321" y="151"/>
                  </a:cxn>
                  <a:cxn ang="0">
                    <a:pos x="318" y="121"/>
                  </a:cxn>
                  <a:cxn ang="0">
                    <a:pos x="302" y="98"/>
                  </a:cxn>
                  <a:cxn ang="0">
                    <a:pos x="311" y="68"/>
                  </a:cxn>
                  <a:cxn ang="0">
                    <a:pos x="305" y="30"/>
                  </a:cxn>
                  <a:cxn ang="0">
                    <a:pos x="288" y="24"/>
                  </a:cxn>
                  <a:cxn ang="0">
                    <a:pos x="294" y="30"/>
                  </a:cxn>
                  <a:cxn ang="0">
                    <a:pos x="294" y="35"/>
                  </a:cxn>
                  <a:cxn ang="0">
                    <a:pos x="294" y="42"/>
                  </a:cxn>
                  <a:cxn ang="0">
                    <a:pos x="283" y="16"/>
                  </a:cxn>
                  <a:cxn ang="0">
                    <a:pos x="269" y="16"/>
                  </a:cxn>
                  <a:cxn ang="0">
                    <a:pos x="263" y="4"/>
                  </a:cxn>
                  <a:cxn ang="0">
                    <a:pos x="245" y="4"/>
                  </a:cxn>
                  <a:cxn ang="0">
                    <a:pos x="234" y="8"/>
                  </a:cxn>
                  <a:cxn ang="0">
                    <a:pos x="256" y="1"/>
                  </a:cxn>
                  <a:cxn ang="0">
                    <a:pos x="226" y="20"/>
                  </a:cxn>
                  <a:cxn ang="0">
                    <a:pos x="206" y="24"/>
                  </a:cxn>
                  <a:cxn ang="0">
                    <a:pos x="190" y="24"/>
                  </a:cxn>
                </a:cxnLst>
                <a:rect l="0" t="0" r="r" b="b"/>
                <a:pathLst>
                  <a:path w="332" h="428">
                    <a:moveTo>
                      <a:pt x="0" y="218"/>
                    </a:moveTo>
                    <a:lnTo>
                      <a:pt x="5" y="222"/>
                    </a:lnTo>
                    <a:lnTo>
                      <a:pt x="7" y="222"/>
                    </a:lnTo>
                    <a:lnTo>
                      <a:pt x="8" y="226"/>
                    </a:lnTo>
                    <a:lnTo>
                      <a:pt x="8" y="229"/>
                    </a:lnTo>
                    <a:lnTo>
                      <a:pt x="12" y="229"/>
                    </a:lnTo>
                    <a:lnTo>
                      <a:pt x="11" y="232"/>
                    </a:lnTo>
                    <a:lnTo>
                      <a:pt x="8" y="236"/>
                    </a:lnTo>
                    <a:lnTo>
                      <a:pt x="11" y="237"/>
                    </a:lnTo>
                    <a:lnTo>
                      <a:pt x="12" y="240"/>
                    </a:lnTo>
                    <a:lnTo>
                      <a:pt x="12" y="241"/>
                    </a:lnTo>
                    <a:lnTo>
                      <a:pt x="16" y="244"/>
                    </a:lnTo>
                    <a:lnTo>
                      <a:pt x="12" y="248"/>
                    </a:lnTo>
                    <a:lnTo>
                      <a:pt x="12" y="247"/>
                    </a:lnTo>
                    <a:lnTo>
                      <a:pt x="12" y="251"/>
                    </a:lnTo>
                    <a:lnTo>
                      <a:pt x="8" y="251"/>
                    </a:lnTo>
                    <a:lnTo>
                      <a:pt x="8" y="255"/>
                    </a:lnTo>
                    <a:lnTo>
                      <a:pt x="7" y="255"/>
                    </a:lnTo>
                    <a:lnTo>
                      <a:pt x="8" y="256"/>
                    </a:lnTo>
                    <a:lnTo>
                      <a:pt x="7" y="256"/>
                    </a:lnTo>
                    <a:lnTo>
                      <a:pt x="7" y="260"/>
                    </a:lnTo>
                    <a:lnTo>
                      <a:pt x="7" y="266"/>
                    </a:lnTo>
                    <a:lnTo>
                      <a:pt x="8" y="267"/>
                    </a:lnTo>
                    <a:lnTo>
                      <a:pt x="11" y="267"/>
                    </a:lnTo>
                    <a:lnTo>
                      <a:pt x="11" y="274"/>
                    </a:lnTo>
                    <a:lnTo>
                      <a:pt x="12" y="274"/>
                    </a:lnTo>
                    <a:lnTo>
                      <a:pt x="12" y="275"/>
                    </a:lnTo>
                    <a:lnTo>
                      <a:pt x="12" y="274"/>
                    </a:lnTo>
                    <a:lnTo>
                      <a:pt x="16" y="275"/>
                    </a:lnTo>
                    <a:lnTo>
                      <a:pt x="19" y="275"/>
                    </a:lnTo>
                    <a:lnTo>
                      <a:pt x="19" y="282"/>
                    </a:lnTo>
                    <a:lnTo>
                      <a:pt x="19" y="285"/>
                    </a:lnTo>
                    <a:lnTo>
                      <a:pt x="16" y="286"/>
                    </a:lnTo>
                    <a:lnTo>
                      <a:pt x="16" y="289"/>
                    </a:lnTo>
                    <a:lnTo>
                      <a:pt x="12" y="293"/>
                    </a:lnTo>
                    <a:lnTo>
                      <a:pt x="12" y="297"/>
                    </a:lnTo>
                    <a:lnTo>
                      <a:pt x="16" y="297"/>
                    </a:lnTo>
                    <a:lnTo>
                      <a:pt x="19" y="297"/>
                    </a:lnTo>
                    <a:lnTo>
                      <a:pt x="19" y="300"/>
                    </a:lnTo>
                    <a:lnTo>
                      <a:pt x="19" y="301"/>
                    </a:lnTo>
                    <a:lnTo>
                      <a:pt x="23" y="301"/>
                    </a:lnTo>
                    <a:lnTo>
                      <a:pt x="23" y="304"/>
                    </a:lnTo>
                    <a:lnTo>
                      <a:pt x="26" y="305"/>
                    </a:lnTo>
                    <a:lnTo>
                      <a:pt x="27" y="312"/>
                    </a:lnTo>
                    <a:lnTo>
                      <a:pt x="28" y="312"/>
                    </a:lnTo>
                    <a:lnTo>
                      <a:pt x="28" y="316"/>
                    </a:lnTo>
                    <a:lnTo>
                      <a:pt x="32" y="316"/>
                    </a:lnTo>
                    <a:lnTo>
                      <a:pt x="32" y="312"/>
                    </a:lnTo>
                    <a:lnTo>
                      <a:pt x="34" y="312"/>
                    </a:lnTo>
                    <a:lnTo>
                      <a:pt x="42" y="312"/>
                    </a:lnTo>
                    <a:lnTo>
                      <a:pt x="42" y="319"/>
                    </a:lnTo>
                    <a:lnTo>
                      <a:pt x="42" y="316"/>
                    </a:lnTo>
                    <a:lnTo>
                      <a:pt x="46" y="319"/>
                    </a:lnTo>
                    <a:lnTo>
                      <a:pt x="47" y="316"/>
                    </a:lnTo>
                    <a:lnTo>
                      <a:pt x="49" y="319"/>
                    </a:lnTo>
                    <a:lnTo>
                      <a:pt x="50" y="316"/>
                    </a:lnTo>
                    <a:lnTo>
                      <a:pt x="53" y="316"/>
                    </a:lnTo>
                    <a:lnTo>
                      <a:pt x="55" y="316"/>
                    </a:lnTo>
                    <a:lnTo>
                      <a:pt x="55" y="319"/>
                    </a:lnTo>
                    <a:lnTo>
                      <a:pt x="59" y="319"/>
                    </a:lnTo>
                    <a:lnTo>
                      <a:pt x="62" y="323"/>
                    </a:lnTo>
                    <a:lnTo>
                      <a:pt x="65" y="323"/>
                    </a:lnTo>
                    <a:lnTo>
                      <a:pt x="68" y="323"/>
                    </a:lnTo>
                    <a:lnTo>
                      <a:pt x="69" y="323"/>
                    </a:lnTo>
                    <a:lnTo>
                      <a:pt x="73" y="323"/>
                    </a:lnTo>
                    <a:lnTo>
                      <a:pt x="78" y="329"/>
                    </a:lnTo>
                    <a:lnTo>
                      <a:pt x="84" y="329"/>
                    </a:lnTo>
                    <a:lnTo>
                      <a:pt x="81" y="329"/>
                    </a:lnTo>
                    <a:lnTo>
                      <a:pt x="78" y="331"/>
                    </a:lnTo>
                    <a:lnTo>
                      <a:pt x="78" y="338"/>
                    </a:lnTo>
                    <a:lnTo>
                      <a:pt x="77" y="338"/>
                    </a:lnTo>
                    <a:lnTo>
                      <a:pt x="77" y="342"/>
                    </a:lnTo>
                    <a:lnTo>
                      <a:pt x="76" y="342"/>
                    </a:lnTo>
                    <a:lnTo>
                      <a:pt x="73" y="342"/>
                    </a:lnTo>
                    <a:lnTo>
                      <a:pt x="69" y="346"/>
                    </a:lnTo>
                    <a:lnTo>
                      <a:pt x="68" y="350"/>
                    </a:lnTo>
                    <a:lnTo>
                      <a:pt x="68" y="352"/>
                    </a:lnTo>
                    <a:lnTo>
                      <a:pt x="65" y="354"/>
                    </a:lnTo>
                    <a:lnTo>
                      <a:pt x="65" y="361"/>
                    </a:lnTo>
                    <a:lnTo>
                      <a:pt x="65" y="365"/>
                    </a:lnTo>
                    <a:lnTo>
                      <a:pt x="62" y="367"/>
                    </a:lnTo>
                    <a:lnTo>
                      <a:pt x="62" y="369"/>
                    </a:lnTo>
                    <a:lnTo>
                      <a:pt x="59" y="378"/>
                    </a:lnTo>
                    <a:lnTo>
                      <a:pt x="59" y="382"/>
                    </a:lnTo>
                    <a:lnTo>
                      <a:pt x="59" y="386"/>
                    </a:lnTo>
                    <a:lnTo>
                      <a:pt x="59" y="390"/>
                    </a:lnTo>
                    <a:lnTo>
                      <a:pt x="59" y="393"/>
                    </a:lnTo>
                    <a:lnTo>
                      <a:pt x="55" y="397"/>
                    </a:lnTo>
                    <a:lnTo>
                      <a:pt x="59" y="401"/>
                    </a:lnTo>
                    <a:lnTo>
                      <a:pt x="55" y="401"/>
                    </a:lnTo>
                    <a:lnTo>
                      <a:pt x="55" y="404"/>
                    </a:lnTo>
                    <a:lnTo>
                      <a:pt x="59" y="408"/>
                    </a:lnTo>
                    <a:lnTo>
                      <a:pt x="59" y="409"/>
                    </a:lnTo>
                    <a:lnTo>
                      <a:pt x="62" y="408"/>
                    </a:lnTo>
                    <a:lnTo>
                      <a:pt x="62" y="409"/>
                    </a:lnTo>
                    <a:lnTo>
                      <a:pt x="59" y="409"/>
                    </a:lnTo>
                    <a:lnTo>
                      <a:pt x="62" y="409"/>
                    </a:lnTo>
                    <a:lnTo>
                      <a:pt x="68" y="409"/>
                    </a:lnTo>
                    <a:lnTo>
                      <a:pt x="69" y="409"/>
                    </a:lnTo>
                    <a:lnTo>
                      <a:pt x="70" y="409"/>
                    </a:lnTo>
                    <a:lnTo>
                      <a:pt x="73" y="409"/>
                    </a:lnTo>
                    <a:lnTo>
                      <a:pt x="78" y="409"/>
                    </a:lnTo>
                    <a:lnTo>
                      <a:pt x="82" y="408"/>
                    </a:lnTo>
                    <a:lnTo>
                      <a:pt x="84" y="408"/>
                    </a:lnTo>
                    <a:lnTo>
                      <a:pt x="85" y="409"/>
                    </a:lnTo>
                    <a:lnTo>
                      <a:pt x="92" y="409"/>
                    </a:lnTo>
                    <a:lnTo>
                      <a:pt x="91" y="408"/>
                    </a:lnTo>
                    <a:lnTo>
                      <a:pt x="95" y="408"/>
                    </a:lnTo>
                    <a:lnTo>
                      <a:pt x="96" y="408"/>
                    </a:lnTo>
                    <a:lnTo>
                      <a:pt x="97" y="408"/>
                    </a:lnTo>
                    <a:lnTo>
                      <a:pt x="97" y="404"/>
                    </a:lnTo>
                    <a:lnTo>
                      <a:pt x="95" y="404"/>
                    </a:lnTo>
                    <a:lnTo>
                      <a:pt x="91" y="404"/>
                    </a:lnTo>
                    <a:lnTo>
                      <a:pt x="91" y="401"/>
                    </a:lnTo>
                    <a:lnTo>
                      <a:pt x="91" y="397"/>
                    </a:lnTo>
                    <a:lnTo>
                      <a:pt x="96" y="397"/>
                    </a:lnTo>
                    <a:lnTo>
                      <a:pt x="97" y="397"/>
                    </a:lnTo>
                    <a:lnTo>
                      <a:pt x="100" y="397"/>
                    </a:lnTo>
                    <a:lnTo>
                      <a:pt x="101" y="397"/>
                    </a:lnTo>
                    <a:lnTo>
                      <a:pt x="101" y="401"/>
                    </a:lnTo>
                    <a:lnTo>
                      <a:pt x="101" y="404"/>
                    </a:lnTo>
                    <a:lnTo>
                      <a:pt x="101" y="401"/>
                    </a:lnTo>
                    <a:lnTo>
                      <a:pt x="103" y="401"/>
                    </a:lnTo>
                    <a:lnTo>
                      <a:pt x="108" y="401"/>
                    </a:lnTo>
                    <a:lnTo>
                      <a:pt x="107" y="404"/>
                    </a:lnTo>
                    <a:lnTo>
                      <a:pt x="108" y="404"/>
                    </a:lnTo>
                    <a:lnTo>
                      <a:pt x="114" y="404"/>
                    </a:lnTo>
                    <a:lnTo>
                      <a:pt x="115" y="404"/>
                    </a:lnTo>
                    <a:lnTo>
                      <a:pt x="116" y="404"/>
                    </a:lnTo>
                    <a:lnTo>
                      <a:pt x="120" y="404"/>
                    </a:lnTo>
                    <a:lnTo>
                      <a:pt x="133" y="412"/>
                    </a:lnTo>
                    <a:lnTo>
                      <a:pt x="139" y="412"/>
                    </a:lnTo>
                    <a:lnTo>
                      <a:pt x="139" y="409"/>
                    </a:lnTo>
                    <a:lnTo>
                      <a:pt x="139" y="408"/>
                    </a:lnTo>
                    <a:lnTo>
                      <a:pt x="139" y="409"/>
                    </a:lnTo>
                    <a:lnTo>
                      <a:pt x="141" y="412"/>
                    </a:lnTo>
                    <a:lnTo>
                      <a:pt x="146" y="409"/>
                    </a:lnTo>
                    <a:lnTo>
                      <a:pt x="146" y="412"/>
                    </a:lnTo>
                    <a:lnTo>
                      <a:pt x="146" y="409"/>
                    </a:lnTo>
                    <a:lnTo>
                      <a:pt x="146" y="412"/>
                    </a:lnTo>
                    <a:lnTo>
                      <a:pt x="147" y="413"/>
                    </a:lnTo>
                    <a:lnTo>
                      <a:pt x="152" y="412"/>
                    </a:lnTo>
                    <a:lnTo>
                      <a:pt x="153" y="420"/>
                    </a:lnTo>
                    <a:lnTo>
                      <a:pt x="152" y="420"/>
                    </a:lnTo>
                    <a:lnTo>
                      <a:pt x="153" y="423"/>
                    </a:lnTo>
                    <a:lnTo>
                      <a:pt x="153" y="420"/>
                    </a:lnTo>
                    <a:lnTo>
                      <a:pt x="157" y="420"/>
                    </a:lnTo>
                    <a:lnTo>
                      <a:pt x="153" y="424"/>
                    </a:lnTo>
                    <a:lnTo>
                      <a:pt x="157" y="427"/>
                    </a:lnTo>
                    <a:lnTo>
                      <a:pt x="153" y="427"/>
                    </a:lnTo>
                    <a:lnTo>
                      <a:pt x="153" y="428"/>
                    </a:lnTo>
                    <a:lnTo>
                      <a:pt x="157" y="428"/>
                    </a:lnTo>
                    <a:lnTo>
                      <a:pt x="158" y="427"/>
                    </a:lnTo>
                    <a:lnTo>
                      <a:pt x="162" y="423"/>
                    </a:lnTo>
                    <a:lnTo>
                      <a:pt x="164" y="420"/>
                    </a:lnTo>
                    <a:lnTo>
                      <a:pt x="164" y="413"/>
                    </a:lnTo>
                    <a:lnTo>
                      <a:pt x="164" y="412"/>
                    </a:lnTo>
                    <a:lnTo>
                      <a:pt x="164" y="409"/>
                    </a:lnTo>
                    <a:lnTo>
                      <a:pt x="165" y="409"/>
                    </a:lnTo>
                    <a:lnTo>
                      <a:pt x="164" y="409"/>
                    </a:lnTo>
                    <a:lnTo>
                      <a:pt x="165" y="412"/>
                    </a:lnTo>
                    <a:lnTo>
                      <a:pt x="169" y="412"/>
                    </a:lnTo>
                    <a:lnTo>
                      <a:pt x="171" y="409"/>
                    </a:lnTo>
                    <a:lnTo>
                      <a:pt x="176" y="409"/>
                    </a:lnTo>
                    <a:lnTo>
                      <a:pt x="179" y="412"/>
                    </a:lnTo>
                    <a:lnTo>
                      <a:pt x="183" y="412"/>
                    </a:lnTo>
                    <a:lnTo>
                      <a:pt x="184" y="412"/>
                    </a:lnTo>
                    <a:lnTo>
                      <a:pt x="180" y="413"/>
                    </a:lnTo>
                    <a:lnTo>
                      <a:pt x="184" y="413"/>
                    </a:lnTo>
                    <a:lnTo>
                      <a:pt x="184" y="420"/>
                    </a:lnTo>
                    <a:lnTo>
                      <a:pt x="190" y="420"/>
                    </a:lnTo>
                    <a:lnTo>
                      <a:pt x="194" y="420"/>
                    </a:lnTo>
                    <a:lnTo>
                      <a:pt x="195" y="420"/>
                    </a:lnTo>
                    <a:lnTo>
                      <a:pt x="196" y="420"/>
                    </a:lnTo>
                    <a:lnTo>
                      <a:pt x="196" y="419"/>
                    </a:lnTo>
                    <a:lnTo>
                      <a:pt x="200" y="419"/>
                    </a:lnTo>
                    <a:lnTo>
                      <a:pt x="200" y="416"/>
                    </a:lnTo>
                    <a:lnTo>
                      <a:pt x="200" y="413"/>
                    </a:lnTo>
                    <a:lnTo>
                      <a:pt x="200" y="412"/>
                    </a:lnTo>
                    <a:lnTo>
                      <a:pt x="202" y="412"/>
                    </a:lnTo>
                    <a:lnTo>
                      <a:pt x="207" y="412"/>
                    </a:lnTo>
                    <a:lnTo>
                      <a:pt x="207" y="409"/>
                    </a:lnTo>
                    <a:lnTo>
                      <a:pt x="207" y="408"/>
                    </a:lnTo>
                    <a:lnTo>
                      <a:pt x="208" y="409"/>
                    </a:lnTo>
                    <a:lnTo>
                      <a:pt x="215" y="409"/>
                    </a:lnTo>
                    <a:lnTo>
                      <a:pt x="217" y="408"/>
                    </a:lnTo>
                    <a:lnTo>
                      <a:pt x="221" y="408"/>
                    </a:lnTo>
                    <a:lnTo>
                      <a:pt x="226" y="408"/>
                    </a:lnTo>
                    <a:lnTo>
                      <a:pt x="226" y="401"/>
                    </a:lnTo>
                    <a:lnTo>
                      <a:pt x="232" y="399"/>
                    </a:lnTo>
                    <a:lnTo>
                      <a:pt x="230" y="401"/>
                    </a:lnTo>
                    <a:lnTo>
                      <a:pt x="232" y="404"/>
                    </a:lnTo>
                    <a:lnTo>
                      <a:pt x="233" y="401"/>
                    </a:lnTo>
                    <a:lnTo>
                      <a:pt x="234" y="404"/>
                    </a:lnTo>
                    <a:lnTo>
                      <a:pt x="238" y="401"/>
                    </a:lnTo>
                    <a:lnTo>
                      <a:pt x="238" y="404"/>
                    </a:lnTo>
                    <a:lnTo>
                      <a:pt x="238" y="408"/>
                    </a:lnTo>
                    <a:lnTo>
                      <a:pt x="244" y="404"/>
                    </a:lnTo>
                    <a:lnTo>
                      <a:pt x="245" y="404"/>
                    </a:lnTo>
                    <a:lnTo>
                      <a:pt x="252" y="404"/>
                    </a:lnTo>
                    <a:lnTo>
                      <a:pt x="250" y="404"/>
                    </a:lnTo>
                    <a:lnTo>
                      <a:pt x="252" y="408"/>
                    </a:lnTo>
                    <a:lnTo>
                      <a:pt x="252" y="409"/>
                    </a:lnTo>
                    <a:lnTo>
                      <a:pt x="257" y="413"/>
                    </a:lnTo>
                    <a:lnTo>
                      <a:pt x="259" y="412"/>
                    </a:lnTo>
                    <a:lnTo>
                      <a:pt x="261" y="409"/>
                    </a:lnTo>
                    <a:lnTo>
                      <a:pt x="259" y="409"/>
                    </a:lnTo>
                    <a:lnTo>
                      <a:pt x="261" y="408"/>
                    </a:lnTo>
                    <a:lnTo>
                      <a:pt x="263" y="408"/>
                    </a:lnTo>
                    <a:lnTo>
                      <a:pt x="261" y="404"/>
                    </a:lnTo>
                    <a:lnTo>
                      <a:pt x="257" y="401"/>
                    </a:lnTo>
                    <a:lnTo>
                      <a:pt x="256" y="401"/>
                    </a:lnTo>
                    <a:lnTo>
                      <a:pt x="256" y="397"/>
                    </a:lnTo>
                    <a:lnTo>
                      <a:pt x="257" y="393"/>
                    </a:lnTo>
                    <a:lnTo>
                      <a:pt x="256" y="390"/>
                    </a:lnTo>
                    <a:lnTo>
                      <a:pt x="253" y="386"/>
                    </a:lnTo>
                    <a:lnTo>
                      <a:pt x="252" y="384"/>
                    </a:lnTo>
                    <a:lnTo>
                      <a:pt x="250" y="382"/>
                    </a:lnTo>
                    <a:lnTo>
                      <a:pt x="250" y="378"/>
                    </a:lnTo>
                    <a:lnTo>
                      <a:pt x="252" y="375"/>
                    </a:lnTo>
                    <a:lnTo>
                      <a:pt x="253" y="374"/>
                    </a:lnTo>
                    <a:lnTo>
                      <a:pt x="257" y="371"/>
                    </a:lnTo>
                    <a:lnTo>
                      <a:pt x="257" y="367"/>
                    </a:lnTo>
                    <a:lnTo>
                      <a:pt x="264" y="367"/>
                    </a:lnTo>
                    <a:lnTo>
                      <a:pt x="269" y="367"/>
                    </a:lnTo>
                    <a:lnTo>
                      <a:pt x="274" y="363"/>
                    </a:lnTo>
                    <a:lnTo>
                      <a:pt x="275" y="359"/>
                    </a:lnTo>
                    <a:lnTo>
                      <a:pt x="275" y="354"/>
                    </a:lnTo>
                    <a:lnTo>
                      <a:pt x="276" y="352"/>
                    </a:lnTo>
                    <a:lnTo>
                      <a:pt x="275" y="350"/>
                    </a:lnTo>
                    <a:lnTo>
                      <a:pt x="276" y="350"/>
                    </a:lnTo>
                    <a:lnTo>
                      <a:pt x="280" y="350"/>
                    </a:lnTo>
                    <a:lnTo>
                      <a:pt x="282" y="350"/>
                    </a:lnTo>
                    <a:lnTo>
                      <a:pt x="284" y="352"/>
                    </a:lnTo>
                    <a:lnTo>
                      <a:pt x="287" y="350"/>
                    </a:lnTo>
                    <a:lnTo>
                      <a:pt x="288" y="350"/>
                    </a:lnTo>
                    <a:lnTo>
                      <a:pt x="288" y="348"/>
                    </a:lnTo>
                    <a:lnTo>
                      <a:pt x="288" y="342"/>
                    </a:lnTo>
                    <a:lnTo>
                      <a:pt x="288" y="339"/>
                    </a:lnTo>
                    <a:lnTo>
                      <a:pt x="288" y="338"/>
                    </a:lnTo>
                    <a:lnTo>
                      <a:pt x="284" y="333"/>
                    </a:lnTo>
                    <a:lnTo>
                      <a:pt x="283" y="333"/>
                    </a:lnTo>
                    <a:lnTo>
                      <a:pt x="283" y="331"/>
                    </a:lnTo>
                    <a:lnTo>
                      <a:pt x="283" y="329"/>
                    </a:lnTo>
                    <a:lnTo>
                      <a:pt x="276" y="329"/>
                    </a:lnTo>
                    <a:lnTo>
                      <a:pt x="274" y="329"/>
                    </a:lnTo>
                    <a:lnTo>
                      <a:pt x="274" y="323"/>
                    </a:lnTo>
                    <a:lnTo>
                      <a:pt x="269" y="319"/>
                    </a:lnTo>
                    <a:lnTo>
                      <a:pt x="264" y="316"/>
                    </a:lnTo>
                    <a:lnTo>
                      <a:pt x="263" y="312"/>
                    </a:lnTo>
                    <a:lnTo>
                      <a:pt x="261" y="310"/>
                    </a:lnTo>
                    <a:lnTo>
                      <a:pt x="259" y="308"/>
                    </a:lnTo>
                    <a:lnTo>
                      <a:pt x="259" y="305"/>
                    </a:lnTo>
                    <a:lnTo>
                      <a:pt x="257" y="304"/>
                    </a:lnTo>
                    <a:lnTo>
                      <a:pt x="253" y="304"/>
                    </a:lnTo>
                    <a:lnTo>
                      <a:pt x="252" y="304"/>
                    </a:lnTo>
                    <a:lnTo>
                      <a:pt x="250" y="301"/>
                    </a:lnTo>
                    <a:lnTo>
                      <a:pt x="245" y="300"/>
                    </a:lnTo>
                    <a:lnTo>
                      <a:pt x="245" y="297"/>
                    </a:lnTo>
                    <a:lnTo>
                      <a:pt x="245" y="296"/>
                    </a:lnTo>
                    <a:lnTo>
                      <a:pt x="244" y="293"/>
                    </a:lnTo>
                    <a:lnTo>
                      <a:pt x="244" y="290"/>
                    </a:lnTo>
                    <a:lnTo>
                      <a:pt x="238" y="289"/>
                    </a:lnTo>
                    <a:lnTo>
                      <a:pt x="238" y="286"/>
                    </a:lnTo>
                    <a:lnTo>
                      <a:pt x="238" y="285"/>
                    </a:lnTo>
                    <a:lnTo>
                      <a:pt x="237" y="282"/>
                    </a:lnTo>
                    <a:lnTo>
                      <a:pt x="237" y="281"/>
                    </a:lnTo>
                    <a:lnTo>
                      <a:pt x="238" y="281"/>
                    </a:lnTo>
                    <a:lnTo>
                      <a:pt x="238" y="275"/>
                    </a:lnTo>
                    <a:lnTo>
                      <a:pt x="240" y="271"/>
                    </a:lnTo>
                    <a:lnTo>
                      <a:pt x="238" y="270"/>
                    </a:lnTo>
                    <a:lnTo>
                      <a:pt x="238" y="267"/>
                    </a:lnTo>
                    <a:lnTo>
                      <a:pt x="233" y="263"/>
                    </a:lnTo>
                    <a:lnTo>
                      <a:pt x="233" y="260"/>
                    </a:lnTo>
                    <a:lnTo>
                      <a:pt x="232" y="260"/>
                    </a:lnTo>
                    <a:lnTo>
                      <a:pt x="226" y="260"/>
                    </a:lnTo>
                    <a:lnTo>
                      <a:pt x="226" y="256"/>
                    </a:lnTo>
                    <a:lnTo>
                      <a:pt x="230" y="255"/>
                    </a:lnTo>
                    <a:lnTo>
                      <a:pt x="226" y="255"/>
                    </a:lnTo>
                    <a:lnTo>
                      <a:pt x="226" y="251"/>
                    </a:lnTo>
                    <a:lnTo>
                      <a:pt x="226" y="248"/>
                    </a:lnTo>
                    <a:lnTo>
                      <a:pt x="226" y="247"/>
                    </a:lnTo>
                    <a:lnTo>
                      <a:pt x="226" y="251"/>
                    </a:lnTo>
                    <a:lnTo>
                      <a:pt x="232" y="251"/>
                    </a:lnTo>
                    <a:lnTo>
                      <a:pt x="233" y="251"/>
                    </a:lnTo>
                    <a:lnTo>
                      <a:pt x="233" y="255"/>
                    </a:lnTo>
                    <a:lnTo>
                      <a:pt x="233" y="251"/>
                    </a:lnTo>
                    <a:lnTo>
                      <a:pt x="234" y="251"/>
                    </a:lnTo>
                    <a:lnTo>
                      <a:pt x="237" y="248"/>
                    </a:lnTo>
                    <a:lnTo>
                      <a:pt x="237" y="247"/>
                    </a:lnTo>
                    <a:lnTo>
                      <a:pt x="238" y="244"/>
                    </a:lnTo>
                    <a:lnTo>
                      <a:pt x="238" y="241"/>
                    </a:lnTo>
                    <a:lnTo>
                      <a:pt x="245" y="241"/>
                    </a:lnTo>
                    <a:lnTo>
                      <a:pt x="250" y="240"/>
                    </a:lnTo>
                    <a:lnTo>
                      <a:pt x="252" y="240"/>
                    </a:lnTo>
                    <a:lnTo>
                      <a:pt x="256" y="241"/>
                    </a:lnTo>
                    <a:lnTo>
                      <a:pt x="257" y="241"/>
                    </a:lnTo>
                    <a:lnTo>
                      <a:pt x="257" y="240"/>
                    </a:lnTo>
                    <a:lnTo>
                      <a:pt x="259" y="237"/>
                    </a:lnTo>
                    <a:lnTo>
                      <a:pt x="264" y="236"/>
                    </a:lnTo>
                    <a:lnTo>
                      <a:pt x="264" y="237"/>
                    </a:lnTo>
                    <a:lnTo>
                      <a:pt x="268" y="232"/>
                    </a:lnTo>
                    <a:lnTo>
                      <a:pt x="269" y="233"/>
                    </a:lnTo>
                    <a:lnTo>
                      <a:pt x="269" y="232"/>
                    </a:lnTo>
                    <a:lnTo>
                      <a:pt x="271" y="229"/>
                    </a:lnTo>
                    <a:lnTo>
                      <a:pt x="275" y="229"/>
                    </a:lnTo>
                    <a:lnTo>
                      <a:pt x="276" y="232"/>
                    </a:lnTo>
                    <a:lnTo>
                      <a:pt x="276" y="229"/>
                    </a:lnTo>
                    <a:lnTo>
                      <a:pt x="276" y="226"/>
                    </a:lnTo>
                    <a:lnTo>
                      <a:pt x="278" y="225"/>
                    </a:lnTo>
                    <a:lnTo>
                      <a:pt x="276" y="222"/>
                    </a:lnTo>
                    <a:lnTo>
                      <a:pt x="278" y="222"/>
                    </a:lnTo>
                    <a:lnTo>
                      <a:pt x="287" y="222"/>
                    </a:lnTo>
                    <a:lnTo>
                      <a:pt x="290" y="222"/>
                    </a:lnTo>
                    <a:lnTo>
                      <a:pt x="292" y="221"/>
                    </a:lnTo>
                    <a:lnTo>
                      <a:pt x="292" y="218"/>
                    </a:lnTo>
                    <a:lnTo>
                      <a:pt x="294" y="218"/>
                    </a:lnTo>
                    <a:lnTo>
                      <a:pt x="294" y="217"/>
                    </a:lnTo>
                    <a:lnTo>
                      <a:pt x="294" y="218"/>
                    </a:lnTo>
                    <a:lnTo>
                      <a:pt x="299" y="217"/>
                    </a:lnTo>
                    <a:lnTo>
                      <a:pt x="301" y="214"/>
                    </a:lnTo>
                    <a:lnTo>
                      <a:pt x="305" y="214"/>
                    </a:lnTo>
                    <a:lnTo>
                      <a:pt x="310" y="211"/>
                    </a:lnTo>
                    <a:lnTo>
                      <a:pt x="310" y="207"/>
                    </a:lnTo>
                    <a:lnTo>
                      <a:pt x="307" y="207"/>
                    </a:lnTo>
                    <a:lnTo>
                      <a:pt x="307" y="206"/>
                    </a:lnTo>
                    <a:lnTo>
                      <a:pt x="305" y="206"/>
                    </a:lnTo>
                    <a:lnTo>
                      <a:pt x="307" y="202"/>
                    </a:lnTo>
                    <a:lnTo>
                      <a:pt x="311" y="206"/>
                    </a:lnTo>
                    <a:lnTo>
                      <a:pt x="313" y="203"/>
                    </a:lnTo>
                    <a:lnTo>
                      <a:pt x="313" y="206"/>
                    </a:lnTo>
                    <a:lnTo>
                      <a:pt x="313" y="202"/>
                    </a:lnTo>
                    <a:lnTo>
                      <a:pt x="313" y="206"/>
                    </a:lnTo>
                    <a:lnTo>
                      <a:pt x="318" y="206"/>
                    </a:lnTo>
                    <a:lnTo>
                      <a:pt x="320" y="206"/>
                    </a:lnTo>
                    <a:lnTo>
                      <a:pt x="318" y="211"/>
                    </a:lnTo>
                    <a:lnTo>
                      <a:pt x="321" y="207"/>
                    </a:lnTo>
                    <a:lnTo>
                      <a:pt x="320" y="214"/>
                    </a:lnTo>
                    <a:lnTo>
                      <a:pt x="321" y="217"/>
                    </a:lnTo>
                    <a:lnTo>
                      <a:pt x="326" y="217"/>
                    </a:lnTo>
                    <a:lnTo>
                      <a:pt x="326" y="214"/>
                    </a:lnTo>
                    <a:lnTo>
                      <a:pt x="326" y="207"/>
                    </a:lnTo>
                    <a:lnTo>
                      <a:pt x="332" y="202"/>
                    </a:lnTo>
                    <a:lnTo>
                      <a:pt x="332" y="191"/>
                    </a:lnTo>
                    <a:lnTo>
                      <a:pt x="332" y="184"/>
                    </a:lnTo>
                    <a:lnTo>
                      <a:pt x="332" y="182"/>
                    </a:lnTo>
                    <a:lnTo>
                      <a:pt x="330" y="178"/>
                    </a:lnTo>
                    <a:lnTo>
                      <a:pt x="321" y="174"/>
                    </a:lnTo>
                    <a:lnTo>
                      <a:pt x="325" y="169"/>
                    </a:lnTo>
                    <a:lnTo>
                      <a:pt x="325" y="165"/>
                    </a:lnTo>
                    <a:lnTo>
                      <a:pt x="321" y="163"/>
                    </a:lnTo>
                    <a:lnTo>
                      <a:pt x="321" y="161"/>
                    </a:lnTo>
                    <a:lnTo>
                      <a:pt x="320" y="157"/>
                    </a:lnTo>
                    <a:lnTo>
                      <a:pt x="320" y="155"/>
                    </a:lnTo>
                    <a:lnTo>
                      <a:pt x="321" y="153"/>
                    </a:lnTo>
                    <a:lnTo>
                      <a:pt x="321" y="151"/>
                    </a:lnTo>
                    <a:lnTo>
                      <a:pt x="321" y="146"/>
                    </a:lnTo>
                    <a:lnTo>
                      <a:pt x="325" y="144"/>
                    </a:lnTo>
                    <a:lnTo>
                      <a:pt x="321" y="140"/>
                    </a:lnTo>
                    <a:lnTo>
                      <a:pt x="321" y="136"/>
                    </a:lnTo>
                    <a:lnTo>
                      <a:pt x="318" y="129"/>
                    </a:lnTo>
                    <a:lnTo>
                      <a:pt x="314" y="123"/>
                    </a:lnTo>
                    <a:lnTo>
                      <a:pt x="314" y="121"/>
                    </a:lnTo>
                    <a:lnTo>
                      <a:pt x="318" y="121"/>
                    </a:lnTo>
                    <a:lnTo>
                      <a:pt x="321" y="118"/>
                    </a:lnTo>
                    <a:lnTo>
                      <a:pt x="320" y="114"/>
                    </a:lnTo>
                    <a:lnTo>
                      <a:pt x="321" y="114"/>
                    </a:lnTo>
                    <a:lnTo>
                      <a:pt x="320" y="109"/>
                    </a:lnTo>
                    <a:lnTo>
                      <a:pt x="313" y="109"/>
                    </a:lnTo>
                    <a:lnTo>
                      <a:pt x="307" y="103"/>
                    </a:lnTo>
                    <a:lnTo>
                      <a:pt x="307" y="102"/>
                    </a:lnTo>
                    <a:lnTo>
                      <a:pt x="302" y="98"/>
                    </a:lnTo>
                    <a:lnTo>
                      <a:pt x="301" y="98"/>
                    </a:lnTo>
                    <a:lnTo>
                      <a:pt x="301" y="94"/>
                    </a:lnTo>
                    <a:lnTo>
                      <a:pt x="301" y="88"/>
                    </a:lnTo>
                    <a:lnTo>
                      <a:pt x="307" y="84"/>
                    </a:lnTo>
                    <a:lnTo>
                      <a:pt x="307" y="76"/>
                    </a:lnTo>
                    <a:lnTo>
                      <a:pt x="307" y="73"/>
                    </a:lnTo>
                    <a:lnTo>
                      <a:pt x="313" y="69"/>
                    </a:lnTo>
                    <a:lnTo>
                      <a:pt x="311" y="68"/>
                    </a:lnTo>
                    <a:lnTo>
                      <a:pt x="307" y="60"/>
                    </a:lnTo>
                    <a:lnTo>
                      <a:pt x="307" y="53"/>
                    </a:lnTo>
                    <a:lnTo>
                      <a:pt x="307" y="50"/>
                    </a:lnTo>
                    <a:lnTo>
                      <a:pt x="306" y="45"/>
                    </a:lnTo>
                    <a:lnTo>
                      <a:pt x="305" y="42"/>
                    </a:lnTo>
                    <a:lnTo>
                      <a:pt x="306" y="39"/>
                    </a:lnTo>
                    <a:lnTo>
                      <a:pt x="301" y="31"/>
                    </a:lnTo>
                    <a:lnTo>
                      <a:pt x="305" y="30"/>
                    </a:lnTo>
                    <a:lnTo>
                      <a:pt x="294" y="23"/>
                    </a:lnTo>
                    <a:lnTo>
                      <a:pt x="290" y="20"/>
                    </a:lnTo>
                    <a:lnTo>
                      <a:pt x="288" y="16"/>
                    </a:lnTo>
                    <a:lnTo>
                      <a:pt x="287" y="16"/>
                    </a:lnTo>
                    <a:lnTo>
                      <a:pt x="288" y="20"/>
                    </a:lnTo>
                    <a:lnTo>
                      <a:pt x="288" y="24"/>
                    </a:lnTo>
                    <a:lnTo>
                      <a:pt x="290" y="23"/>
                    </a:lnTo>
                    <a:lnTo>
                      <a:pt x="288" y="24"/>
                    </a:lnTo>
                    <a:lnTo>
                      <a:pt x="292" y="24"/>
                    </a:lnTo>
                    <a:lnTo>
                      <a:pt x="292" y="23"/>
                    </a:lnTo>
                    <a:lnTo>
                      <a:pt x="294" y="23"/>
                    </a:lnTo>
                    <a:lnTo>
                      <a:pt x="295" y="27"/>
                    </a:lnTo>
                    <a:lnTo>
                      <a:pt x="295" y="30"/>
                    </a:lnTo>
                    <a:lnTo>
                      <a:pt x="294" y="30"/>
                    </a:lnTo>
                    <a:lnTo>
                      <a:pt x="294" y="27"/>
                    </a:lnTo>
                    <a:lnTo>
                      <a:pt x="294" y="30"/>
                    </a:lnTo>
                    <a:lnTo>
                      <a:pt x="294" y="27"/>
                    </a:lnTo>
                    <a:lnTo>
                      <a:pt x="292" y="27"/>
                    </a:lnTo>
                    <a:lnTo>
                      <a:pt x="292" y="31"/>
                    </a:lnTo>
                    <a:lnTo>
                      <a:pt x="292" y="34"/>
                    </a:lnTo>
                    <a:lnTo>
                      <a:pt x="288" y="34"/>
                    </a:lnTo>
                    <a:lnTo>
                      <a:pt x="288" y="35"/>
                    </a:lnTo>
                    <a:lnTo>
                      <a:pt x="292" y="38"/>
                    </a:lnTo>
                    <a:lnTo>
                      <a:pt x="294" y="35"/>
                    </a:lnTo>
                    <a:lnTo>
                      <a:pt x="294" y="34"/>
                    </a:lnTo>
                    <a:lnTo>
                      <a:pt x="299" y="34"/>
                    </a:lnTo>
                    <a:lnTo>
                      <a:pt x="305" y="34"/>
                    </a:lnTo>
                    <a:lnTo>
                      <a:pt x="305" y="45"/>
                    </a:lnTo>
                    <a:lnTo>
                      <a:pt x="305" y="42"/>
                    </a:lnTo>
                    <a:lnTo>
                      <a:pt x="301" y="45"/>
                    </a:lnTo>
                    <a:lnTo>
                      <a:pt x="299" y="45"/>
                    </a:lnTo>
                    <a:lnTo>
                      <a:pt x="294" y="42"/>
                    </a:lnTo>
                    <a:lnTo>
                      <a:pt x="288" y="38"/>
                    </a:lnTo>
                    <a:lnTo>
                      <a:pt x="288" y="35"/>
                    </a:lnTo>
                    <a:lnTo>
                      <a:pt x="288" y="34"/>
                    </a:lnTo>
                    <a:lnTo>
                      <a:pt x="292" y="31"/>
                    </a:lnTo>
                    <a:lnTo>
                      <a:pt x="287" y="23"/>
                    </a:lnTo>
                    <a:lnTo>
                      <a:pt x="288" y="23"/>
                    </a:lnTo>
                    <a:lnTo>
                      <a:pt x="288" y="20"/>
                    </a:lnTo>
                    <a:lnTo>
                      <a:pt x="283" y="16"/>
                    </a:lnTo>
                    <a:lnTo>
                      <a:pt x="284" y="16"/>
                    </a:lnTo>
                    <a:lnTo>
                      <a:pt x="283" y="19"/>
                    </a:lnTo>
                    <a:lnTo>
                      <a:pt x="276" y="20"/>
                    </a:lnTo>
                    <a:lnTo>
                      <a:pt x="275" y="16"/>
                    </a:lnTo>
                    <a:lnTo>
                      <a:pt x="271" y="16"/>
                    </a:lnTo>
                    <a:lnTo>
                      <a:pt x="274" y="16"/>
                    </a:lnTo>
                    <a:lnTo>
                      <a:pt x="269" y="16"/>
                    </a:lnTo>
                    <a:lnTo>
                      <a:pt x="271" y="15"/>
                    </a:lnTo>
                    <a:lnTo>
                      <a:pt x="269" y="15"/>
                    </a:lnTo>
                    <a:lnTo>
                      <a:pt x="269" y="12"/>
                    </a:lnTo>
                    <a:lnTo>
                      <a:pt x="267" y="12"/>
                    </a:lnTo>
                    <a:lnTo>
                      <a:pt x="264" y="10"/>
                    </a:lnTo>
                    <a:lnTo>
                      <a:pt x="263" y="8"/>
                    </a:lnTo>
                    <a:lnTo>
                      <a:pt x="261" y="6"/>
                    </a:lnTo>
                    <a:lnTo>
                      <a:pt x="263" y="4"/>
                    </a:lnTo>
                    <a:lnTo>
                      <a:pt x="259" y="1"/>
                    </a:lnTo>
                    <a:lnTo>
                      <a:pt x="259" y="0"/>
                    </a:lnTo>
                    <a:lnTo>
                      <a:pt x="255" y="1"/>
                    </a:lnTo>
                    <a:lnTo>
                      <a:pt x="253" y="4"/>
                    </a:lnTo>
                    <a:lnTo>
                      <a:pt x="252" y="4"/>
                    </a:lnTo>
                    <a:lnTo>
                      <a:pt x="250" y="4"/>
                    </a:lnTo>
                    <a:lnTo>
                      <a:pt x="250" y="1"/>
                    </a:lnTo>
                    <a:lnTo>
                      <a:pt x="245" y="4"/>
                    </a:lnTo>
                    <a:lnTo>
                      <a:pt x="250" y="1"/>
                    </a:lnTo>
                    <a:lnTo>
                      <a:pt x="244" y="4"/>
                    </a:lnTo>
                    <a:lnTo>
                      <a:pt x="240" y="4"/>
                    </a:lnTo>
                    <a:lnTo>
                      <a:pt x="238" y="6"/>
                    </a:lnTo>
                    <a:lnTo>
                      <a:pt x="238" y="8"/>
                    </a:lnTo>
                    <a:lnTo>
                      <a:pt x="238" y="10"/>
                    </a:lnTo>
                    <a:lnTo>
                      <a:pt x="237" y="10"/>
                    </a:lnTo>
                    <a:lnTo>
                      <a:pt x="234" y="8"/>
                    </a:lnTo>
                    <a:lnTo>
                      <a:pt x="238" y="1"/>
                    </a:lnTo>
                    <a:lnTo>
                      <a:pt x="240" y="4"/>
                    </a:lnTo>
                    <a:lnTo>
                      <a:pt x="244" y="4"/>
                    </a:lnTo>
                    <a:lnTo>
                      <a:pt x="244" y="1"/>
                    </a:lnTo>
                    <a:lnTo>
                      <a:pt x="245" y="1"/>
                    </a:lnTo>
                    <a:lnTo>
                      <a:pt x="245" y="0"/>
                    </a:lnTo>
                    <a:lnTo>
                      <a:pt x="252" y="1"/>
                    </a:lnTo>
                    <a:lnTo>
                      <a:pt x="256" y="1"/>
                    </a:lnTo>
                    <a:lnTo>
                      <a:pt x="255" y="0"/>
                    </a:lnTo>
                    <a:lnTo>
                      <a:pt x="245" y="0"/>
                    </a:lnTo>
                    <a:lnTo>
                      <a:pt x="240" y="0"/>
                    </a:lnTo>
                    <a:lnTo>
                      <a:pt x="233" y="8"/>
                    </a:lnTo>
                    <a:lnTo>
                      <a:pt x="226" y="10"/>
                    </a:lnTo>
                    <a:lnTo>
                      <a:pt x="226" y="15"/>
                    </a:lnTo>
                    <a:lnTo>
                      <a:pt x="226" y="16"/>
                    </a:lnTo>
                    <a:lnTo>
                      <a:pt x="226" y="20"/>
                    </a:lnTo>
                    <a:lnTo>
                      <a:pt x="225" y="20"/>
                    </a:lnTo>
                    <a:lnTo>
                      <a:pt x="225" y="15"/>
                    </a:lnTo>
                    <a:lnTo>
                      <a:pt x="215" y="16"/>
                    </a:lnTo>
                    <a:lnTo>
                      <a:pt x="208" y="16"/>
                    </a:lnTo>
                    <a:lnTo>
                      <a:pt x="207" y="20"/>
                    </a:lnTo>
                    <a:lnTo>
                      <a:pt x="207" y="23"/>
                    </a:lnTo>
                    <a:lnTo>
                      <a:pt x="202" y="23"/>
                    </a:lnTo>
                    <a:lnTo>
                      <a:pt x="206" y="24"/>
                    </a:lnTo>
                    <a:lnTo>
                      <a:pt x="202" y="27"/>
                    </a:lnTo>
                    <a:lnTo>
                      <a:pt x="202" y="30"/>
                    </a:lnTo>
                    <a:lnTo>
                      <a:pt x="202" y="31"/>
                    </a:lnTo>
                    <a:lnTo>
                      <a:pt x="196" y="30"/>
                    </a:lnTo>
                    <a:lnTo>
                      <a:pt x="195" y="30"/>
                    </a:lnTo>
                    <a:lnTo>
                      <a:pt x="195" y="27"/>
                    </a:lnTo>
                    <a:lnTo>
                      <a:pt x="190" y="27"/>
                    </a:lnTo>
                    <a:lnTo>
                      <a:pt x="190" y="24"/>
                    </a:lnTo>
                    <a:lnTo>
                      <a:pt x="187" y="24"/>
                    </a:lnTo>
                    <a:lnTo>
                      <a:pt x="183" y="30"/>
                    </a:lnTo>
                    <a:lnTo>
                      <a:pt x="180" y="27"/>
                    </a:lnTo>
                    <a:lnTo>
                      <a:pt x="179" y="24"/>
                    </a:lnTo>
                    <a:lnTo>
                      <a:pt x="176" y="2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80" name="Freeform 264"/>
              <p:cNvSpPr>
                <a:spLocks/>
              </p:cNvSpPr>
              <p:nvPr/>
            </p:nvSpPr>
            <p:spPr bwMode="auto">
              <a:xfrm>
                <a:off x="2747" y="1668"/>
                <a:ext cx="64" cy="83"/>
              </a:xfrm>
              <a:custGeom>
                <a:avLst/>
                <a:gdLst/>
                <a:ahLst/>
                <a:cxnLst>
                  <a:cxn ang="0">
                    <a:pos x="193" y="43"/>
                  </a:cxn>
                  <a:cxn ang="0">
                    <a:pos x="187" y="32"/>
                  </a:cxn>
                  <a:cxn ang="0">
                    <a:pos x="161" y="28"/>
                  </a:cxn>
                  <a:cxn ang="0">
                    <a:pos x="156" y="36"/>
                  </a:cxn>
                  <a:cxn ang="0">
                    <a:pos x="156" y="28"/>
                  </a:cxn>
                  <a:cxn ang="0">
                    <a:pos x="153" y="23"/>
                  </a:cxn>
                  <a:cxn ang="0">
                    <a:pos x="149" y="9"/>
                  </a:cxn>
                  <a:cxn ang="0">
                    <a:pos x="142" y="9"/>
                  </a:cxn>
                  <a:cxn ang="0">
                    <a:pos x="134" y="4"/>
                  </a:cxn>
                  <a:cxn ang="0">
                    <a:pos x="129" y="4"/>
                  </a:cxn>
                  <a:cxn ang="0">
                    <a:pos x="117" y="2"/>
                  </a:cxn>
                  <a:cxn ang="0">
                    <a:pos x="100" y="0"/>
                  </a:cxn>
                  <a:cxn ang="0">
                    <a:pos x="106" y="17"/>
                  </a:cxn>
                  <a:cxn ang="0">
                    <a:pos x="114" y="25"/>
                  </a:cxn>
                  <a:cxn ang="0">
                    <a:pos x="100" y="29"/>
                  </a:cxn>
                  <a:cxn ang="0">
                    <a:pos x="100" y="34"/>
                  </a:cxn>
                  <a:cxn ang="0">
                    <a:pos x="111" y="36"/>
                  </a:cxn>
                  <a:cxn ang="0">
                    <a:pos x="106" y="43"/>
                  </a:cxn>
                  <a:cxn ang="0">
                    <a:pos x="114" y="48"/>
                  </a:cxn>
                  <a:cxn ang="0">
                    <a:pos x="106" y="51"/>
                  </a:cxn>
                  <a:cxn ang="0">
                    <a:pos x="117" y="59"/>
                  </a:cxn>
                  <a:cxn ang="0">
                    <a:pos x="130" y="73"/>
                  </a:cxn>
                  <a:cxn ang="0">
                    <a:pos x="142" y="81"/>
                  </a:cxn>
                  <a:cxn ang="0">
                    <a:pos x="123" y="62"/>
                  </a:cxn>
                  <a:cxn ang="0">
                    <a:pos x="111" y="66"/>
                  </a:cxn>
                  <a:cxn ang="0">
                    <a:pos x="100" y="62"/>
                  </a:cxn>
                  <a:cxn ang="0">
                    <a:pos x="99" y="81"/>
                  </a:cxn>
                  <a:cxn ang="0">
                    <a:pos x="98" y="81"/>
                  </a:cxn>
                  <a:cxn ang="0">
                    <a:pos x="87" y="78"/>
                  </a:cxn>
                  <a:cxn ang="0">
                    <a:pos x="87" y="88"/>
                  </a:cxn>
                  <a:cxn ang="0">
                    <a:pos x="81" y="85"/>
                  </a:cxn>
                  <a:cxn ang="0">
                    <a:pos x="81" y="78"/>
                  </a:cxn>
                  <a:cxn ang="0">
                    <a:pos x="65" y="73"/>
                  </a:cxn>
                  <a:cxn ang="0">
                    <a:pos x="45" y="78"/>
                  </a:cxn>
                  <a:cxn ang="0">
                    <a:pos x="45" y="93"/>
                  </a:cxn>
                  <a:cxn ang="0">
                    <a:pos x="50" y="97"/>
                  </a:cxn>
                  <a:cxn ang="0">
                    <a:pos x="49" y="115"/>
                  </a:cxn>
                  <a:cxn ang="0">
                    <a:pos x="45" y="137"/>
                  </a:cxn>
                  <a:cxn ang="0">
                    <a:pos x="31" y="142"/>
                  </a:cxn>
                  <a:cxn ang="0">
                    <a:pos x="35" y="146"/>
                  </a:cxn>
                  <a:cxn ang="0">
                    <a:pos x="45" y="153"/>
                  </a:cxn>
                  <a:cxn ang="0">
                    <a:pos x="37" y="166"/>
                  </a:cxn>
                  <a:cxn ang="0">
                    <a:pos x="30" y="172"/>
                  </a:cxn>
                  <a:cxn ang="0">
                    <a:pos x="31" y="181"/>
                  </a:cxn>
                  <a:cxn ang="0">
                    <a:pos x="19" y="183"/>
                  </a:cxn>
                  <a:cxn ang="0">
                    <a:pos x="12" y="183"/>
                  </a:cxn>
                  <a:cxn ang="0">
                    <a:pos x="11" y="185"/>
                  </a:cxn>
                  <a:cxn ang="0">
                    <a:pos x="3" y="189"/>
                  </a:cxn>
                  <a:cxn ang="0">
                    <a:pos x="10" y="195"/>
                  </a:cxn>
                  <a:cxn ang="0">
                    <a:pos x="12" y="212"/>
                  </a:cxn>
                  <a:cxn ang="0">
                    <a:pos x="11" y="221"/>
                  </a:cxn>
                  <a:cxn ang="0">
                    <a:pos x="0" y="231"/>
                  </a:cxn>
                  <a:cxn ang="0">
                    <a:pos x="8" y="234"/>
                  </a:cxn>
                  <a:cxn ang="0">
                    <a:pos x="8" y="242"/>
                  </a:cxn>
                  <a:cxn ang="0">
                    <a:pos x="3" y="249"/>
                  </a:cxn>
                </a:cxnLst>
                <a:rect l="0" t="0" r="r" b="b"/>
                <a:pathLst>
                  <a:path w="193" h="249">
                    <a:moveTo>
                      <a:pt x="179" y="51"/>
                    </a:moveTo>
                    <a:lnTo>
                      <a:pt x="182" y="48"/>
                    </a:lnTo>
                    <a:lnTo>
                      <a:pt x="186" y="48"/>
                    </a:lnTo>
                    <a:lnTo>
                      <a:pt x="193" y="43"/>
                    </a:lnTo>
                    <a:lnTo>
                      <a:pt x="191" y="32"/>
                    </a:lnTo>
                    <a:lnTo>
                      <a:pt x="193" y="32"/>
                    </a:lnTo>
                    <a:lnTo>
                      <a:pt x="190" y="32"/>
                    </a:lnTo>
                    <a:lnTo>
                      <a:pt x="187" y="32"/>
                    </a:lnTo>
                    <a:lnTo>
                      <a:pt x="182" y="36"/>
                    </a:lnTo>
                    <a:lnTo>
                      <a:pt x="175" y="36"/>
                    </a:lnTo>
                    <a:lnTo>
                      <a:pt x="174" y="32"/>
                    </a:lnTo>
                    <a:lnTo>
                      <a:pt x="161" y="28"/>
                    </a:lnTo>
                    <a:lnTo>
                      <a:pt x="161" y="29"/>
                    </a:lnTo>
                    <a:lnTo>
                      <a:pt x="160" y="29"/>
                    </a:lnTo>
                    <a:lnTo>
                      <a:pt x="156" y="34"/>
                    </a:lnTo>
                    <a:lnTo>
                      <a:pt x="156" y="36"/>
                    </a:lnTo>
                    <a:lnTo>
                      <a:pt x="156" y="32"/>
                    </a:lnTo>
                    <a:lnTo>
                      <a:pt x="156" y="29"/>
                    </a:lnTo>
                    <a:lnTo>
                      <a:pt x="156" y="28"/>
                    </a:lnTo>
                    <a:lnTo>
                      <a:pt x="148" y="28"/>
                    </a:lnTo>
                    <a:lnTo>
                      <a:pt x="144" y="28"/>
                    </a:lnTo>
                    <a:lnTo>
                      <a:pt x="150" y="25"/>
                    </a:lnTo>
                    <a:lnTo>
                      <a:pt x="153" y="23"/>
                    </a:lnTo>
                    <a:lnTo>
                      <a:pt x="153" y="17"/>
                    </a:lnTo>
                    <a:lnTo>
                      <a:pt x="149" y="17"/>
                    </a:lnTo>
                    <a:lnTo>
                      <a:pt x="150" y="15"/>
                    </a:lnTo>
                    <a:lnTo>
                      <a:pt x="149" y="9"/>
                    </a:lnTo>
                    <a:lnTo>
                      <a:pt x="149" y="6"/>
                    </a:lnTo>
                    <a:lnTo>
                      <a:pt x="149" y="9"/>
                    </a:lnTo>
                    <a:lnTo>
                      <a:pt x="148" y="10"/>
                    </a:lnTo>
                    <a:lnTo>
                      <a:pt x="142" y="9"/>
                    </a:lnTo>
                    <a:lnTo>
                      <a:pt x="141" y="6"/>
                    </a:lnTo>
                    <a:lnTo>
                      <a:pt x="137" y="4"/>
                    </a:lnTo>
                    <a:lnTo>
                      <a:pt x="137" y="2"/>
                    </a:lnTo>
                    <a:lnTo>
                      <a:pt x="134" y="4"/>
                    </a:lnTo>
                    <a:lnTo>
                      <a:pt x="132" y="4"/>
                    </a:lnTo>
                    <a:lnTo>
                      <a:pt x="130" y="6"/>
                    </a:lnTo>
                    <a:lnTo>
                      <a:pt x="130" y="4"/>
                    </a:lnTo>
                    <a:lnTo>
                      <a:pt x="129" y="4"/>
                    </a:lnTo>
                    <a:lnTo>
                      <a:pt x="129" y="6"/>
                    </a:lnTo>
                    <a:lnTo>
                      <a:pt x="123" y="4"/>
                    </a:lnTo>
                    <a:lnTo>
                      <a:pt x="119" y="2"/>
                    </a:lnTo>
                    <a:lnTo>
                      <a:pt x="117" y="2"/>
                    </a:lnTo>
                    <a:lnTo>
                      <a:pt x="113" y="0"/>
                    </a:lnTo>
                    <a:lnTo>
                      <a:pt x="106" y="0"/>
                    </a:lnTo>
                    <a:lnTo>
                      <a:pt x="104" y="2"/>
                    </a:lnTo>
                    <a:lnTo>
                      <a:pt x="100" y="0"/>
                    </a:lnTo>
                    <a:lnTo>
                      <a:pt x="100" y="4"/>
                    </a:lnTo>
                    <a:lnTo>
                      <a:pt x="104" y="10"/>
                    </a:lnTo>
                    <a:lnTo>
                      <a:pt x="103" y="10"/>
                    </a:lnTo>
                    <a:lnTo>
                      <a:pt x="106" y="17"/>
                    </a:lnTo>
                    <a:lnTo>
                      <a:pt x="110" y="19"/>
                    </a:lnTo>
                    <a:lnTo>
                      <a:pt x="106" y="21"/>
                    </a:lnTo>
                    <a:lnTo>
                      <a:pt x="111" y="21"/>
                    </a:lnTo>
                    <a:lnTo>
                      <a:pt x="114" y="25"/>
                    </a:lnTo>
                    <a:lnTo>
                      <a:pt x="114" y="28"/>
                    </a:lnTo>
                    <a:lnTo>
                      <a:pt x="113" y="28"/>
                    </a:lnTo>
                    <a:lnTo>
                      <a:pt x="111" y="29"/>
                    </a:lnTo>
                    <a:lnTo>
                      <a:pt x="100" y="29"/>
                    </a:lnTo>
                    <a:lnTo>
                      <a:pt x="100" y="32"/>
                    </a:lnTo>
                    <a:lnTo>
                      <a:pt x="104" y="32"/>
                    </a:lnTo>
                    <a:lnTo>
                      <a:pt x="100" y="32"/>
                    </a:lnTo>
                    <a:lnTo>
                      <a:pt x="100" y="34"/>
                    </a:lnTo>
                    <a:lnTo>
                      <a:pt x="100" y="36"/>
                    </a:lnTo>
                    <a:lnTo>
                      <a:pt x="103" y="38"/>
                    </a:lnTo>
                    <a:lnTo>
                      <a:pt x="104" y="36"/>
                    </a:lnTo>
                    <a:lnTo>
                      <a:pt x="111" y="36"/>
                    </a:lnTo>
                    <a:lnTo>
                      <a:pt x="113" y="36"/>
                    </a:lnTo>
                    <a:lnTo>
                      <a:pt x="113" y="38"/>
                    </a:lnTo>
                    <a:lnTo>
                      <a:pt x="110" y="38"/>
                    </a:lnTo>
                    <a:lnTo>
                      <a:pt x="106" y="43"/>
                    </a:lnTo>
                    <a:lnTo>
                      <a:pt x="111" y="48"/>
                    </a:lnTo>
                    <a:lnTo>
                      <a:pt x="113" y="44"/>
                    </a:lnTo>
                    <a:lnTo>
                      <a:pt x="114" y="44"/>
                    </a:lnTo>
                    <a:lnTo>
                      <a:pt x="114" y="48"/>
                    </a:lnTo>
                    <a:lnTo>
                      <a:pt x="114" y="51"/>
                    </a:lnTo>
                    <a:lnTo>
                      <a:pt x="114" y="52"/>
                    </a:lnTo>
                    <a:lnTo>
                      <a:pt x="111" y="51"/>
                    </a:lnTo>
                    <a:lnTo>
                      <a:pt x="106" y="51"/>
                    </a:lnTo>
                    <a:lnTo>
                      <a:pt x="111" y="55"/>
                    </a:lnTo>
                    <a:lnTo>
                      <a:pt x="111" y="58"/>
                    </a:lnTo>
                    <a:lnTo>
                      <a:pt x="114" y="62"/>
                    </a:lnTo>
                    <a:lnTo>
                      <a:pt x="117" y="59"/>
                    </a:lnTo>
                    <a:lnTo>
                      <a:pt x="123" y="62"/>
                    </a:lnTo>
                    <a:lnTo>
                      <a:pt x="125" y="63"/>
                    </a:lnTo>
                    <a:lnTo>
                      <a:pt x="129" y="66"/>
                    </a:lnTo>
                    <a:lnTo>
                      <a:pt x="130" y="73"/>
                    </a:lnTo>
                    <a:lnTo>
                      <a:pt x="134" y="73"/>
                    </a:lnTo>
                    <a:lnTo>
                      <a:pt x="136" y="78"/>
                    </a:lnTo>
                    <a:lnTo>
                      <a:pt x="138" y="78"/>
                    </a:lnTo>
                    <a:lnTo>
                      <a:pt x="142" y="81"/>
                    </a:lnTo>
                    <a:lnTo>
                      <a:pt x="144" y="81"/>
                    </a:lnTo>
                    <a:lnTo>
                      <a:pt x="138" y="81"/>
                    </a:lnTo>
                    <a:lnTo>
                      <a:pt x="136" y="78"/>
                    </a:lnTo>
                    <a:lnTo>
                      <a:pt x="123" y="62"/>
                    </a:lnTo>
                    <a:lnTo>
                      <a:pt x="117" y="63"/>
                    </a:lnTo>
                    <a:lnTo>
                      <a:pt x="114" y="63"/>
                    </a:lnTo>
                    <a:lnTo>
                      <a:pt x="114" y="66"/>
                    </a:lnTo>
                    <a:lnTo>
                      <a:pt x="111" y="66"/>
                    </a:lnTo>
                    <a:lnTo>
                      <a:pt x="104" y="66"/>
                    </a:lnTo>
                    <a:lnTo>
                      <a:pt x="104" y="63"/>
                    </a:lnTo>
                    <a:lnTo>
                      <a:pt x="100" y="59"/>
                    </a:lnTo>
                    <a:lnTo>
                      <a:pt x="100" y="62"/>
                    </a:lnTo>
                    <a:lnTo>
                      <a:pt x="100" y="63"/>
                    </a:lnTo>
                    <a:lnTo>
                      <a:pt x="94" y="73"/>
                    </a:lnTo>
                    <a:lnTo>
                      <a:pt x="94" y="74"/>
                    </a:lnTo>
                    <a:lnTo>
                      <a:pt x="99" y="81"/>
                    </a:lnTo>
                    <a:lnTo>
                      <a:pt x="95" y="85"/>
                    </a:lnTo>
                    <a:lnTo>
                      <a:pt x="95" y="93"/>
                    </a:lnTo>
                    <a:lnTo>
                      <a:pt x="94" y="85"/>
                    </a:lnTo>
                    <a:lnTo>
                      <a:pt x="98" y="81"/>
                    </a:lnTo>
                    <a:lnTo>
                      <a:pt x="92" y="78"/>
                    </a:lnTo>
                    <a:lnTo>
                      <a:pt x="91" y="78"/>
                    </a:lnTo>
                    <a:lnTo>
                      <a:pt x="88" y="78"/>
                    </a:lnTo>
                    <a:lnTo>
                      <a:pt x="87" y="78"/>
                    </a:lnTo>
                    <a:lnTo>
                      <a:pt x="87" y="81"/>
                    </a:lnTo>
                    <a:lnTo>
                      <a:pt x="87" y="82"/>
                    </a:lnTo>
                    <a:lnTo>
                      <a:pt x="88" y="82"/>
                    </a:lnTo>
                    <a:lnTo>
                      <a:pt x="87" y="88"/>
                    </a:lnTo>
                    <a:lnTo>
                      <a:pt x="87" y="89"/>
                    </a:lnTo>
                    <a:lnTo>
                      <a:pt x="85" y="89"/>
                    </a:lnTo>
                    <a:lnTo>
                      <a:pt x="81" y="88"/>
                    </a:lnTo>
                    <a:lnTo>
                      <a:pt x="81" y="85"/>
                    </a:lnTo>
                    <a:lnTo>
                      <a:pt x="81" y="82"/>
                    </a:lnTo>
                    <a:lnTo>
                      <a:pt x="84" y="82"/>
                    </a:lnTo>
                    <a:lnTo>
                      <a:pt x="84" y="81"/>
                    </a:lnTo>
                    <a:lnTo>
                      <a:pt x="81" y="78"/>
                    </a:lnTo>
                    <a:lnTo>
                      <a:pt x="81" y="77"/>
                    </a:lnTo>
                    <a:lnTo>
                      <a:pt x="80" y="73"/>
                    </a:lnTo>
                    <a:lnTo>
                      <a:pt x="79" y="73"/>
                    </a:lnTo>
                    <a:lnTo>
                      <a:pt x="65" y="73"/>
                    </a:lnTo>
                    <a:lnTo>
                      <a:pt x="58" y="73"/>
                    </a:lnTo>
                    <a:lnTo>
                      <a:pt x="52" y="73"/>
                    </a:lnTo>
                    <a:lnTo>
                      <a:pt x="50" y="73"/>
                    </a:lnTo>
                    <a:lnTo>
                      <a:pt x="45" y="78"/>
                    </a:lnTo>
                    <a:lnTo>
                      <a:pt x="46" y="81"/>
                    </a:lnTo>
                    <a:lnTo>
                      <a:pt x="45" y="82"/>
                    </a:lnTo>
                    <a:lnTo>
                      <a:pt x="41" y="89"/>
                    </a:lnTo>
                    <a:lnTo>
                      <a:pt x="45" y="93"/>
                    </a:lnTo>
                    <a:lnTo>
                      <a:pt x="53" y="96"/>
                    </a:lnTo>
                    <a:lnTo>
                      <a:pt x="52" y="96"/>
                    </a:lnTo>
                    <a:lnTo>
                      <a:pt x="50" y="96"/>
                    </a:lnTo>
                    <a:lnTo>
                      <a:pt x="50" y="97"/>
                    </a:lnTo>
                    <a:lnTo>
                      <a:pt x="49" y="97"/>
                    </a:lnTo>
                    <a:lnTo>
                      <a:pt x="49" y="101"/>
                    </a:lnTo>
                    <a:lnTo>
                      <a:pt x="46" y="104"/>
                    </a:lnTo>
                    <a:lnTo>
                      <a:pt x="49" y="115"/>
                    </a:lnTo>
                    <a:lnTo>
                      <a:pt x="46" y="119"/>
                    </a:lnTo>
                    <a:lnTo>
                      <a:pt x="45" y="123"/>
                    </a:lnTo>
                    <a:lnTo>
                      <a:pt x="45" y="126"/>
                    </a:lnTo>
                    <a:lnTo>
                      <a:pt x="45" y="137"/>
                    </a:lnTo>
                    <a:lnTo>
                      <a:pt x="34" y="137"/>
                    </a:lnTo>
                    <a:lnTo>
                      <a:pt x="31" y="137"/>
                    </a:lnTo>
                    <a:lnTo>
                      <a:pt x="31" y="141"/>
                    </a:lnTo>
                    <a:lnTo>
                      <a:pt x="31" y="142"/>
                    </a:lnTo>
                    <a:lnTo>
                      <a:pt x="29" y="142"/>
                    </a:lnTo>
                    <a:lnTo>
                      <a:pt x="30" y="146"/>
                    </a:lnTo>
                    <a:lnTo>
                      <a:pt x="31" y="146"/>
                    </a:lnTo>
                    <a:lnTo>
                      <a:pt x="35" y="146"/>
                    </a:lnTo>
                    <a:lnTo>
                      <a:pt x="37" y="149"/>
                    </a:lnTo>
                    <a:lnTo>
                      <a:pt x="41" y="146"/>
                    </a:lnTo>
                    <a:lnTo>
                      <a:pt x="45" y="151"/>
                    </a:lnTo>
                    <a:lnTo>
                      <a:pt x="45" y="153"/>
                    </a:lnTo>
                    <a:lnTo>
                      <a:pt x="45" y="157"/>
                    </a:lnTo>
                    <a:lnTo>
                      <a:pt x="45" y="164"/>
                    </a:lnTo>
                    <a:lnTo>
                      <a:pt x="41" y="164"/>
                    </a:lnTo>
                    <a:lnTo>
                      <a:pt x="37" y="166"/>
                    </a:lnTo>
                    <a:lnTo>
                      <a:pt x="35" y="168"/>
                    </a:lnTo>
                    <a:lnTo>
                      <a:pt x="31" y="168"/>
                    </a:lnTo>
                    <a:lnTo>
                      <a:pt x="31" y="172"/>
                    </a:lnTo>
                    <a:lnTo>
                      <a:pt x="30" y="172"/>
                    </a:lnTo>
                    <a:lnTo>
                      <a:pt x="29" y="172"/>
                    </a:lnTo>
                    <a:lnTo>
                      <a:pt x="34" y="172"/>
                    </a:lnTo>
                    <a:lnTo>
                      <a:pt x="35" y="176"/>
                    </a:lnTo>
                    <a:lnTo>
                      <a:pt x="31" y="181"/>
                    </a:lnTo>
                    <a:lnTo>
                      <a:pt x="29" y="179"/>
                    </a:lnTo>
                    <a:lnTo>
                      <a:pt x="26" y="181"/>
                    </a:lnTo>
                    <a:lnTo>
                      <a:pt x="22" y="183"/>
                    </a:lnTo>
                    <a:lnTo>
                      <a:pt x="19" y="183"/>
                    </a:lnTo>
                    <a:lnTo>
                      <a:pt x="19" y="185"/>
                    </a:lnTo>
                    <a:lnTo>
                      <a:pt x="15" y="185"/>
                    </a:lnTo>
                    <a:lnTo>
                      <a:pt x="15" y="183"/>
                    </a:lnTo>
                    <a:lnTo>
                      <a:pt x="12" y="183"/>
                    </a:lnTo>
                    <a:lnTo>
                      <a:pt x="11" y="181"/>
                    </a:lnTo>
                    <a:lnTo>
                      <a:pt x="10" y="181"/>
                    </a:lnTo>
                    <a:lnTo>
                      <a:pt x="11" y="183"/>
                    </a:lnTo>
                    <a:lnTo>
                      <a:pt x="11" y="185"/>
                    </a:lnTo>
                    <a:lnTo>
                      <a:pt x="8" y="183"/>
                    </a:lnTo>
                    <a:lnTo>
                      <a:pt x="3" y="185"/>
                    </a:lnTo>
                    <a:lnTo>
                      <a:pt x="0" y="185"/>
                    </a:lnTo>
                    <a:lnTo>
                      <a:pt x="3" y="189"/>
                    </a:lnTo>
                    <a:lnTo>
                      <a:pt x="0" y="189"/>
                    </a:lnTo>
                    <a:lnTo>
                      <a:pt x="8" y="191"/>
                    </a:lnTo>
                    <a:lnTo>
                      <a:pt x="8" y="193"/>
                    </a:lnTo>
                    <a:lnTo>
                      <a:pt x="10" y="195"/>
                    </a:lnTo>
                    <a:lnTo>
                      <a:pt x="10" y="197"/>
                    </a:lnTo>
                    <a:lnTo>
                      <a:pt x="12" y="204"/>
                    </a:lnTo>
                    <a:lnTo>
                      <a:pt x="14" y="206"/>
                    </a:lnTo>
                    <a:lnTo>
                      <a:pt x="12" y="212"/>
                    </a:lnTo>
                    <a:lnTo>
                      <a:pt x="14" y="212"/>
                    </a:lnTo>
                    <a:lnTo>
                      <a:pt x="8" y="221"/>
                    </a:lnTo>
                    <a:lnTo>
                      <a:pt x="8" y="225"/>
                    </a:lnTo>
                    <a:lnTo>
                      <a:pt x="11" y="221"/>
                    </a:lnTo>
                    <a:lnTo>
                      <a:pt x="11" y="223"/>
                    </a:lnTo>
                    <a:lnTo>
                      <a:pt x="11" y="225"/>
                    </a:lnTo>
                    <a:lnTo>
                      <a:pt x="3" y="230"/>
                    </a:lnTo>
                    <a:lnTo>
                      <a:pt x="0" y="231"/>
                    </a:lnTo>
                    <a:lnTo>
                      <a:pt x="0" y="230"/>
                    </a:lnTo>
                    <a:lnTo>
                      <a:pt x="0" y="234"/>
                    </a:lnTo>
                    <a:lnTo>
                      <a:pt x="8" y="234"/>
                    </a:lnTo>
                    <a:lnTo>
                      <a:pt x="3" y="234"/>
                    </a:lnTo>
                    <a:lnTo>
                      <a:pt x="3" y="235"/>
                    </a:lnTo>
                    <a:lnTo>
                      <a:pt x="8" y="239"/>
                    </a:lnTo>
                    <a:lnTo>
                      <a:pt x="8" y="242"/>
                    </a:lnTo>
                    <a:lnTo>
                      <a:pt x="3" y="242"/>
                    </a:lnTo>
                    <a:lnTo>
                      <a:pt x="4" y="246"/>
                    </a:lnTo>
                    <a:lnTo>
                      <a:pt x="7" y="246"/>
                    </a:lnTo>
                    <a:lnTo>
                      <a:pt x="3" y="249"/>
                    </a:lnTo>
                    <a:lnTo>
                      <a:pt x="3" y="246"/>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79" name="Freeform 263"/>
              <p:cNvSpPr>
                <a:spLocks/>
              </p:cNvSpPr>
              <p:nvPr/>
            </p:nvSpPr>
            <p:spPr bwMode="auto">
              <a:xfrm>
                <a:off x="2872" y="1794"/>
                <a:ext cx="83" cy="56"/>
              </a:xfrm>
              <a:custGeom>
                <a:avLst/>
                <a:gdLst/>
                <a:ahLst/>
                <a:cxnLst>
                  <a:cxn ang="0">
                    <a:pos x="9" y="108"/>
                  </a:cxn>
                  <a:cxn ang="0">
                    <a:pos x="14" y="119"/>
                  </a:cxn>
                  <a:cxn ang="0">
                    <a:pos x="26" y="133"/>
                  </a:cxn>
                  <a:cxn ang="0">
                    <a:pos x="37" y="141"/>
                  </a:cxn>
                  <a:cxn ang="0">
                    <a:pos x="40" y="149"/>
                  </a:cxn>
                  <a:cxn ang="0">
                    <a:pos x="45" y="152"/>
                  </a:cxn>
                  <a:cxn ang="0">
                    <a:pos x="48" y="156"/>
                  </a:cxn>
                  <a:cxn ang="0">
                    <a:pos x="59" y="160"/>
                  </a:cxn>
                  <a:cxn ang="0">
                    <a:pos x="71" y="166"/>
                  </a:cxn>
                  <a:cxn ang="0">
                    <a:pos x="89" y="168"/>
                  </a:cxn>
                  <a:cxn ang="0">
                    <a:pos x="101" y="160"/>
                  </a:cxn>
                  <a:cxn ang="0">
                    <a:pos x="109" y="156"/>
                  </a:cxn>
                  <a:cxn ang="0">
                    <a:pos x="118" y="153"/>
                  </a:cxn>
                  <a:cxn ang="0">
                    <a:pos x="125" y="147"/>
                  </a:cxn>
                  <a:cxn ang="0">
                    <a:pos x="137" y="147"/>
                  </a:cxn>
                  <a:cxn ang="0">
                    <a:pos x="148" y="142"/>
                  </a:cxn>
                  <a:cxn ang="0">
                    <a:pos x="159" y="142"/>
                  </a:cxn>
                  <a:cxn ang="0">
                    <a:pos x="168" y="142"/>
                  </a:cxn>
                  <a:cxn ang="0">
                    <a:pos x="177" y="138"/>
                  </a:cxn>
                  <a:cxn ang="0">
                    <a:pos x="189" y="133"/>
                  </a:cxn>
                  <a:cxn ang="0">
                    <a:pos x="193" y="115"/>
                  </a:cxn>
                  <a:cxn ang="0">
                    <a:pos x="200" y="108"/>
                  </a:cxn>
                  <a:cxn ang="0">
                    <a:pos x="205" y="96"/>
                  </a:cxn>
                  <a:cxn ang="0">
                    <a:pos x="209" y="88"/>
                  </a:cxn>
                  <a:cxn ang="0">
                    <a:pos x="213" y="77"/>
                  </a:cxn>
                  <a:cxn ang="0">
                    <a:pos x="224" y="58"/>
                  </a:cxn>
                  <a:cxn ang="0">
                    <a:pos x="232" y="49"/>
                  </a:cxn>
                  <a:cxn ang="0">
                    <a:pos x="244" y="44"/>
                  </a:cxn>
                  <a:cxn ang="0">
                    <a:pos x="247" y="36"/>
                  </a:cxn>
                  <a:cxn ang="0">
                    <a:pos x="240" y="24"/>
                  </a:cxn>
                  <a:cxn ang="0">
                    <a:pos x="231" y="13"/>
                  </a:cxn>
                  <a:cxn ang="0">
                    <a:pos x="216" y="11"/>
                  </a:cxn>
                  <a:cxn ang="0">
                    <a:pos x="204" y="7"/>
                  </a:cxn>
                  <a:cxn ang="0">
                    <a:pos x="193" y="2"/>
                  </a:cxn>
                  <a:cxn ang="0">
                    <a:pos x="179" y="2"/>
                  </a:cxn>
                  <a:cxn ang="0">
                    <a:pos x="162" y="9"/>
                  </a:cxn>
                  <a:cxn ang="0">
                    <a:pos x="148" y="17"/>
                  </a:cxn>
                  <a:cxn ang="0">
                    <a:pos x="132" y="24"/>
                  </a:cxn>
                  <a:cxn ang="0">
                    <a:pos x="122" y="32"/>
                  </a:cxn>
                  <a:cxn ang="0">
                    <a:pos x="101" y="36"/>
                  </a:cxn>
                  <a:cxn ang="0">
                    <a:pos x="98" y="47"/>
                  </a:cxn>
                  <a:cxn ang="0">
                    <a:pos x="82" y="51"/>
                  </a:cxn>
                  <a:cxn ang="0">
                    <a:pos x="55" y="40"/>
                  </a:cxn>
                  <a:cxn ang="0">
                    <a:pos x="40" y="34"/>
                  </a:cxn>
                  <a:cxn ang="0">
                    <a:pos x="37" y="40"/>
                  </a:cxn>
                  <a:cxn ang="0">
                    <a:pos x="30" y="54"/>
                  </a:cxn>
                  <a:cxn ang="0">
                    <a:pos x="25" y="51"/>
                  </a:cxn>
                  <a:cxn ang="0">
                    <a:pos x="14" y="51"/>
                  </a:cxn>
                  <a:cxn ang="0">
                    <a:pos x="25" y="59"/>
                  </a:cxn>
                  <a:cxn ang="0">
                    <a:pos x="17" y="70"/>
                  </a:cxn>
                  <a:cxn ang="0">
                    <a:pos x="14" y="78"/>
                  </a:cxn>
                  <a:cxn ang="0">
                    <a:pos x="18" y="88"/>
                  </a:cxn>
                  <a:cxn ang="0">
                    <a:pos x="14" y="93"/>
                  </a:cxn>
                  <a:cxn ang="0">
                    <a:pos x="2" y="103"/>
                  </a:cxn>
                </a:cxnLst>
                <a:rect l="0" t="0" r="r" b="b"/>
                <a:pathLst>
                  <a:path w="250" h="168">
                    <a:moveTo>
                      <a:pt x="0" y="103"/>
                    </a:moveTo>
                    <a:lnTo>
                      <a:pt x="6" y="100"/>
                    </a:lnTo>
                    <a:lnTo>
                      <a:pt x="9" y="103"/>
                    </a:lnTo>
                    <a:lnTo>
                      <a:pt x="9" y="104"/>
                    </a:lnTo>
                    <a:lnTo>
                      <a:pt x="9" y="108"/>
                    </a:lnTo>
                    <a:lnTo>
                      <a:pt x="11" y="111"/>
                    </a:lnTo>
                    <a:lnTo>
                      <a:pt x="14" y="112"/>
                    </a:lnTo>
                    <a:lnTo>
                      <a:pt x="11" y="115"/>
                    </a:lnTo>
                    <a:lnTo>
                      <a:pt x="14" y="115"/>
                    </a:lnTo>
                    <a:lnTo>
                      <a:pt x="14" y="119"/>
                    </a:lnTo>
                    <a:lnTo>
                      <a:pt x="18" y="119"/>
                    </a:lnTo>
                    <a:lnTo>
                      <a:pt x="18" y="126"/>
                    </a:lnTo>
                    <a:lnTo>
                      <a:pt x="22" y="126"/>
                    </a:lnTo>
                    <a:lnTo>
                      <a:pt x="25" y="133"/>
                    </a:lnTo>
                    <a:lnTo>
                      <a:pt x="26" y="133"/>
                    </a:lnTo>
                    <a:lnTo>
                      <a:pt x="30" y="134"/>
                    </a:lnTo>
                    <a:lnTo>
                      <a:pt x="30" y="138"/>
                    </a:lnTo>
                    <a:lnTo>
                      <a:pt x="32" y="138"/>
                    </a:lnTo>
                    <a:lnTo>
                      <a:pt x="37" y="141"/>
                    </a:lnTo>
                    <a:lnTo>
                      <a:pt x="40" y="141"/>
                    </a:lnTo>
                    <a:lnTo>
                      <a:pt x="40" y="145"/>
                    </a:lnTo>
                    <a:lnTo>
                      <a:pt x="40" y="147"/>
                    </a:lnTo>
                    <a:lnTo>
                      <a:pt x="42" y="147"/>
                    </a:lnTo>
                    <a:lnTo>
                      <a:pt x="40" y="149"/>
                    </a:lnTo>
                    <a:lnTo>
                      <a:pt x="42" y="149"/>
                    </a:lnTo>
                    <a:lnTo>
                      <a:pt x="42" y="152"/>
                    </a:lnTo>
                    <a:lnTo>
                      <a:pt x="45" y="152"/>
                    </a:lnTo>
                    <a:lnTo>
                      <a:pt x="42" y="152"/>
                    </a:lnTo>
                    <a:lnTo>
                      <a:pt x="45" y="152"/>
                    </a:lnTo>
                    <a:lnTo>
                      <a:pt x="45" y="153"/>
                    </a:lnTo>
                    <a:lnTo>
                      <a:pt x="45" y="156"/>
                    </a:lnTo>
                    <a:lnTo>
                      <a:pt x="45" y="153"/>
                    </a:lnTo>
                    <a:lnTo>
                      <a:pt x="48" y="153"/>
                    </a:lnTo>
                    <a:lnTo>
                      <a:pt x="48" y="156"/>
                    </a:lnTo>
                    <a:lnTo>
                      <a:pt x="45" y="156"/>
                    </a:lnTo>
                    <a:lnTo>
                      <a:pt x="48" y="156"/>
                    </a:lnTo>
                    <a:lnTo>
                      <a:pt x="52" y="156"/>
                    </a:lnTo>
                    <a:lnTo>
                      <a:pt x="56" y="156"/>
                    </a:lnTo>
                    <a:lnTo>
                      <a:pt x="59" y="160"/>
                    </a:lnTo>
                    <a:lnTo>
                      <a:pt x="59" y="161"/>
                    </a:lnTo>
                    <a:lnTo>
                      <a:pt x="63" y="164"/>
                    </a:lnTo>
                    <a:lnTo>
                      <a:pt x="67" y="168"/>
                    </a:lnTo>
                    <a:lnTo>
                      <a:pt x="67" y="166"/>
                    </a:lnTo>
                    <a:lnTo>
                      <a:pt x="71" y="166"/>
                    </a:lnTo>
                    <a:lnTo>
                      <a:pt x="72" y="168"/>
                    </a:lnTo>
                    <a:lnTo>
                      <a:pt x="76" y="166"/>
                    </a:lnTo>
                    <a:lnTo>
                      <a:pt x="82" y="168"/>
                    </a:lnTo>
                    <a:lnTo>
                      <a:pt x="84" y="168"/>
                    </a:lnTo>
                    <a:lnTo>
                      <a:pt x="89" y="168"/>
                    </a:lnTo>
                    <a:lnTo>
                      <a:pt x="89" y="166"/>
                    </a:lnTo>
                    <a:lnTo>
                      <a:pt x="91" y="166"/>
                    </a:lnTo>
                    <a:lnTo>
                      <a:pt x="94" y="161"/>
                    </a:lnTo>
                    <a:lnTo>
                      <a:pt x="95" y="157"/>
                    </a:lnTo>
                    <a:lnTo>
                      <a:pt x="101" y="160"/>
                    </a:lnTo>
                    <a:lnTo>
                      <a:pt x="101" y="157"/>
                    </a:lnTo>
                    <a:lnTo>
                      <a:pt x="103" y="157"/>
                    </a:lnTo>
                    <a:lnTo>
                      <a:pt x="103" y="156"/>
                    </a:lnTo>
                    <a:lnTo>
                      <a:pt x="109" y="156"/>
                    </a:lnTo>
                    <a:lnTo>
                      <a:pt x="109" y="152"/>
                    </a:lnTo>
                    <a:lnTo>
                      <a:pt x="110" y="152"/>
                    </a:lnTo>
                    <a:lnTo>
                      <a:pt x="113" y="152"/>
                    </a:lnTo>
                    <a:lnTo>
                      <a:pt x="113" y="153"/>
                    </a:lnTo>
                    <a:lnTo>
                      <a:pt x="118" y="153"/>
                    </a:lnTo>
                    <a:lnTo>
                      <a:pt x="118" y="152"/>
                    </a:lnTo>
                    <a:lnTo>
                      <a:pt x="122" y="152"/>
                    </a:lnTo>
                    <a:lnTo>
                      <a:pt x="122" y="149"/>
                    </a:lnTo>
                    <a:lnTo>
                      <a:pt x="125" y="149"/>
                    </a:lnTo>
                    <a:lnTo>
                      <a:pt x="125" y="147"/>
                    </a:lnTo>
                    <a:lnTo>
                      <a:pt x="126" y="147"/>
                    </a:lnTo>
                    <a:lnTo>
                      <a:pt x="126" y="145"/>
                    </a:lnTo>
                    <a:lnTo>
                      <a:pt x="126" y="142"/>
                    </a:lnTo>
                    <a:lnTo>
                      <a:pt x="132" y="142"/>
                    </a:lnTo>
                    <a:lnTo>
                      <a:pt x="137" y="147"/>
                    </a:lnTo>
                    <a:lnTo>
                      <a:pt x="139" y="145"/>
                    </a:lnTo>
                    <a:lnTo>
                      <a:pt x="143" y="142"/>
                    </a:lnTo>
                    <a:lnTo>
                      <a:pt x="145" y="142"/>
                    </a:lnTo>
                    <a:lnTo>
                      <a:pt x="145" y="145"/>
                    </a:lnTo>
                    <a:lnTo>
                      <a:pt x="148" y="142"/>
                    </a:lnTo>
                    <a:lnTo>
                      <a:pt x="148" y="145"/>
                    </a:lnTo>
                    <a:lnTo>
                      <a:pt x="151" y="145"/>
                    </a:lnTo>
                    <a:lnTo>
                      <a:pt x="154" y="147"/>
                    </a:lnTo>
                    <a:lnTo>
                      <a:pt x="156" y="145"/>
                    </a:lnTo>
                    <a:lnTo>
                      <a:pt x="159" y="142"/>
                    </a:lnTo>
                    <a:lnTo>
                      <a:pt x="162" y="145"/>
                    </a:lnTo>
                    <a:lnTo>
                      <a:pt x="164" y="141"/>
                    </a:lnTo>
                    <a:lnTo>
                      <a:pt x="164" y="142"/>
                    </a:lnTo>
                    <a:lnTo>
                      <a:pt x="167" y="147"/>
                    </a:lnTo>
                    <a:lnTo>
                      <a:pt x="168" y="142"/>
                    </a:lnTo>
                    <a:lnTo>
                      <a:pt x="168" y="141"/>
                    </a:lnTo>
                    <a:lnTo>
                      <a:pt x="173" y="141"/>
                    </a:lnTo>
                    <a:lnTo>
                      <a:pt x="173" y="138"/>
                    </a:lnTo>
                    <a:lnTo>
                      <a:pt x="174" y="138"/>
                    </a:lnTo>
                    <a:lnTo>
                      <a:pt x="177" y="138"/>
                    </a:lnTo>
                    <a:lnTo>
                      <a:pt x="179" y="138"/>
                    </a:lnTo>
                    <a:lnTo>
                      <a:pt x="182" y="138"/>
                    </a:lnTo>
                    <a:lnTo>
                      <a:pt x="185" y="138"/>
                    </a:lnTo>
                    <a:lnTo>
                      <a:pt x="187" y="137"/>
                    </a:lnTo>
                    <a:lnTo>
                      <a:pt x="189" y="133"/>
                    </a:lnTo>
                    <a:lnTo>
                      <a:pt x="193" y="130"/>
                    </a:lnTo>
                    <a:lnTo>
                      <a:pt x="193" y="127"/>
                    </a:lnTo>
                    <a:lnTo>
                      <a:pt x="190" y="126"/>
                    </a:lnTo>
                    <a:lnTo>
                      <a:pt x="193" y="119"/>
                    </a:lnTo>
                    <a:lnTo>
                      <a:pt x="193" y="115"/>
                    </a:lnTo>
                    <a:lnTo>
                      <a:pt x="197" y="115"/>
                    </a:lnTo>
                    <a:lnTo>
                      <a:pt x="200" y="115"/>
                    </a:lnTo>
                    <a:lnTo>
                      <a:pt x="200" y="112"/>
                    </a:lnTo>
                    <a:lnTo>
                      <a:pt x="200" y="111"/>
                    </a:lnTo>
                    <a:lnTo>
                      <a:pt x="200" y="108"/>
                    </a:lnTo>
                    <a:lnTo>
                      <a:pt x="200" y="104"/>
                    </a:lnTo>
                    <a:lnTo>
                      <a:pt x="200" y="103"/>
                    </a:lnTo>
                    <a:lnTo>
                      <a:pt x="204" y="103"/>
                    </a:lnTo>
                    <a:lnTo>
                      <a:pt x="204" y="97"/>
                    </a:lnTo>
                    <a:lnTo>
                      <a:pt x="205" y="96"/>
                    </a:lnTo>
                    <a:lnTo>
                      <a:pt x="205" y="93"/>
                    </a:lnTo>
                    <a:lnTo>
                      <a:pt x="208" y="93"/>
                    </a:lnTo>
                    <a:lnTo>
                      <a:pt x="205" y="93"/>
                    </a:lnTo>
                    <a:lnTo>
                      <a:pt x="208" y="89"/>
                    </a:lnTo>
                    <a:lnTo>
                      <a:pt x="209" y="88"/>
                    </a:lnTo>
                    <a:lnTo>
                      <a:pt x="210" y="85"/>
                    </a:lnTo>
                    <a:lnTo>
                      <a:pt x="210" y="82"/>
                    </a:lnTo>
                    <a:lnTo>
                      <a:pt x="210" y="81"/>
                    </a:lnTo>
                    <a:lnTo>
                      <a:pt x="213" y="78"/>
                    </a:lnTo>
                    <a:lnTo>
                      <a:pt x="213" y="77"/>
                    </a:lnTo>
                    <a:lnTo>
                      <a:pt x="216" y="73"/>
                    </a:lnTo>
                    <a:lnTo>
                      <a:pt x="219" y="70"/>
                    </a:lnTo>
                    <a:lnTo>
                      <a:pt x="219" y="62"/>
                    </a:lnTo>
                    <a:lnTo>
                      <a:pt x="221" y="59"/>
                    </a:lnTo>
                    <a:lnTo>
                      <a:pt x="224" y="58"/>
                    </a:lnTo>
                    <a:lnTo>
                      <a:pt x="228" y="54"/>
                    </a:lnTo>
                    <a:lnTo>
                      <a:pt x="228" y="51"/>
                    </a:lnTo>
                    <a:lnTo>
                      <a:pt x="231" y="49"/>
                    </a:lnTo>
                    <a:lnTo>
                      <a:pt x="232" y="51"/>
                    </a:lnTo>
                    <a:lnTo>
                      <a:pt x="232" y="49"/>
                    </a:lnTo>
                    <a:lnTo>
                      <a:pt x="232" y="47"/>
                    </a:lnTo>
                    <a:lnTo>
                      <a:pt x="235" y="47"/>
                    </a:lnTo>
                    <a:lnTo>
                      <a:pt x="238" y="47"/>
                    </a:lnTo>
                    <a:lnTo>
                      <a:pt x="240" y="47"/>
                    </a:lnTo>
                    <a:lnTo>
                      <a:pt x="244" y="44"/>
                    </a:lnTo>
                    <a:lnTo>
                      <a:pt x="246" y="44"/>
                    </a:lnTo>
                    <a:lnTo>
                      <a:pt x="246" y="40"/>
                    </a:lnTo>
                    <a:lnTo>
                      <a:pt x="247" y="40"/>
                    </a:lnTo>
                    <a:lnTo>
                      <a:pt x="250" y="39"/>
                    </a:lnTo>
                    <a:lnTo>
                      <a:pt x="247" y="36"/>
                    </a:lnTo>
                    <a:lnTo>
                      <a:pt x="250" y="32"/>
                    </a:lnTo>
                    <a:lnTo>
                      <a:pt x="247" y="28"/>
                    </a:lnTo>
                    <a:lnTo>
                      <a:pt x="240" y="30"/>
                    </a:lnTo>
                    <a:lnTo>
                      <a:pt x="238" y="24"/>
                    </a:lnTo>
                    <a:lnTo>
                      <a:pt x="240" y="24"/>
                    </a:lnTo>
                    <a:lnTo>
                      <a:pt x="238" y="24"/>
                    </a:lnTo>
                    <a:lnTo>
                      <a:pt x="238" y="19"/>
                    </a:lnTo>
                    <a:lnTo>
                      <a:pt x="232" y="19"/>
                    </a:lnTo>
                    <a:lnTo>
                      <a:pt x="231" y="15"/>
                    </a:lnTo>
                    <a:lnTo>
                      <a:pt x="231" y="13"/>
                    </a:lnTo>
                    <a:lnTo>
                      <a:pt x="228" y="13"/>
                    </a:lnTo>
                    <a:lnTo>
                      <a:pt x="228" y="11"/>
                    </a:lnTo>
                    <a:lnTo>
                      <a:pt x="224" y="9"/>
                    </a:lnTo>
                    <a:lnTo>
                      <a:pt x="221" y="11"/>
                    </a:lnTo>
                    <a:lnTo>
                      <a:pt x="216" y="11"/>
                    </a:lnTo>
                    <a:lnTo>
                      <a:pt x="210" y="13"/>
                    </a:lnTo>
                    <a:lnTo>
                      <a:pt x="210" y="15"/>
                    </a:lnTo>
                    <a:lnTo>
                      <a:pt x="209" y="15"/>
                    </a:lnTo>
                    <a:lnTo>
                      <a:pt x="208" y="13"/>
                    </a:lnTo>
                    <a:lnTo>
                      <a:pt x="204" y="7"/>
                    </a:lnTo>
                    <a:lnTo>
                      <a:pt x="204" y="4"/>
                    </a:lnTo>
                    <a:lnTo>
                      <a:pt x="200" y="4"/>
                    </a:lnTo>
                    <a:lnTo>
                      <a:pt x="200" y="0"/>
                    </a:lnTo>
                    <a:lnTo>
                      <a:pt x="193" y="0"/>
                    </a:lnTo>
                    <a:lnTo>
                      <a:pt x="193" y="2"/>
                    </a:lnTo>
                    <a:lnTo>
                      <a:pt x="190" y="2"/>
                    </a:lnTo>
                    <a:lnTo>
                      <a:pt x="187" y="2"/>
                    </a:lnTo>
                    <a:lnTo>
                      <a:pt x="185" y="4"/>
                    </a:lnTo>
                    <a:lnTo>
                      <a:pt x="182" y="2"/>
                    </a:lnTo>
                    <a:lnTo>
                      <a:pt x="179" y="2"/>
                    </a:lnTo>
                    <a:lnTo>
                      <a:pt x="177" y="0"/>
                    </a:lnTo>
                    <a:lnTo>
                      <a:pt x="174" y="0"/>
                    </a:lnTo>
                    <a:lnTo>
                      <a:pt x="164" y="2"/>
                    </a:lnTo>
                    <a:lnTo>
                      <a:pt x="164" y="4"/>
                    </a:lnTo>
                    <a:lnTo>
                      <a:pt x="162" y="9"/>
                    </a:lnTo>
                    <a:lnTo>
                      <a:pt x="160" y="15"/>
                    </a:lnTo>
                    <a:lnTo>
                      <a:pt x="156" y="17"/>
                    </a:lnTo>
                    <a:lnTo>
                      <a:pt x="156" y="19"/>
                    </a:lnTo>
                    <a:lnTo>
                      <a:pt x="154" y="17"/>
                    </a:lnTo>
                    <a:lnTo>
                      <a:pt x="148" y="17"/>
                    </a:lnTo>
                    <a:lnTo>
                      <a:pt x="148" y="21"/>
                    </a:lnTo>
                    <a:lnTo>
                      <a:pt x="140" y="25"/>
                    </a:lnTo>
                    <a:lnTo>
                      <a:pt x="135" y="25"/>
                    </a:lnTo>
                    <a:lnTo>
                      <a:pt x="135" y="24"/>
                    </a:lnTo>
                    <a:lnTo>
                      <a:pt x="132" y="24"/>
                    </a:lnTo>
                    <a:lnTo>
                      <a:pt x="132" y="19"/>
                    </a:lnTo>
                    <a:lnTo>
                      <a:pt x="129" y="19"/>
                    </a:lnTo>
                    <a:lnTo>
                      <a:pt x="126" y="24"/>
                    </a:lnTo>
                    <a:lnTo>
                      <a:pt x="125" y="32"/>
                    </a:lnTo>
                    <a:lnTo>
                      <a:pt x="122" y="32"/>
                    </a:lnTo>
                    <a:lnTo>
                      <a:pt x="117" y="32"/>
                    </a:lnTo>
                    <a:lnTo>
                      <a:pt x="109" y="32"/>
                    </a:lnTo>
                    <a:lnTo>
                      <a:pt x="106" y="32"/>
                    </a:lnTo>
                    <a:lnTo>
                      <a:pt x="102" y="32"/>
                    </a:lnTo>
                    <a:lnTo>
                      <a:pt x="101" y="36"/>
                    </a:lnTo>
                    <a:lnTo>
                      <a:pt x="98" y="36"/>
                    </a:lnTo>
                    <a:lnTo>
                      <a:pt x="98" y="40"/>
                    </a:lnTo>
                    <a:lnTo>
                      <a:pt x="102" y="44"/>
                    </a:lnTo>
                    <a:lnTo>
                      <a:pt x="102" y="47"/>
                    </a:lnTo>
                    <a:lnTo>
                      <a:pt x="98" y="47"/>
                    </a:lnTo>
                    <a:lnTo>
                      <a:pt x="95" y="47"/>
                    </a:lnTo>
                    <a:lnTo>
                      <a:pt x="91" y="47"/>
                    </a:lnTo>
                    <a:lnTo>
                      <a:pt x="91" y="49"/>
                    </a:lnTo>
                    <a:lnTo>
                      <a:pt x="89" y="47"/>
                    </a:lnTo>
                    <a:lnTo>
                      <a:pt x="82" y="51"/>
                    </a:lnTo>
                    <a:lnTo>
                      <a:pt x="71" y="47"/>
                    </a:lnTo>
                    <a:lnTo>
                      <a:pt x="63" y="49"/>
                    </a:lnTo>
                    <a:lnTo>
                      <a:pt x="59" y="47"/>
                    </a:lnTo>
                    <a:lnTo>
                      <a:pt x="56" y="44"/>
                    </a:lnTo>
                    <a:lnTo>
                      <a:pt x="55" y="40"/>
                    </a:lnTo>
                    <a:lnTo>
                      <a:pt x="52" y="40"/>
                    </a:lnTo>
                    <a:lnTo>
                      <a:pt x="45" y="36"/>
                    </a:lnTo>
                    <a:lnTo>
                      <a:pt x="42" y="36"/>
                    </a:lnTo>
                    <a:lnTo>
                      <a:pt x="42" y="34"/>
                    </a:lnTo>
                    <a:lnTo>
                      <a:pt x="40" y="34"/>
                    </a:lnTo>
                    <a:lnTo>
                      <a:pt x="40" y="36"/>
                    </a:lnTo>
                    <a:lnTo>
                      <a:pt x="40" y="34"/>
                    </a:lnTo>
                    <a:lnTo>
                      <a:pt x="37" y="36"/>
                    </a:lnTo>
                    <a:lnTo>
                      <a:pt x="40" y="36"/>
                    </a:lnTo>
                    <a:lnTo>
                      <a:pt x="37" y="40"/>
                    </a:lnTo>
                    <a:lnTo>
                      <a:pt x="34" y="40"/>
                    </a:lnTo>
                    <a:lnTo>
                      <a:pt x="36" y="47"/>
                    </a:lnTo>
                    <a:lnTo>
                      <a:pt x="36" y="51"/>
                    </a:lnTo>
                    <a:lnTo>
                      <a:pt x="37" y="51"/>
                    </a:lnTo>
                    <a:lnTo>
                      <a:pt x="30" y="54"/>
                    </a:lnTo>
                    <a:lnTo>
                      <a:pt x="30" y="51"/>
                    </a:lnTo>
                    <a:lnTo>
                      <a:pt x="26" y="51"/>
                    </a:lnTo>
                    <a:lnTo>
                      <a:pt x="26" y="54"/>
                    </a:lnTo>
                    <a:lnTo>
                      <a:pt x="25" y="54"/>
                    </a:lnTo>
                    <a:lnTo>
                      <a:pt x="25" y="51"/>
                    </a:lnTo>
                    <a:lnTo>
                      <a:pt x="22" y="47"/>
                    </a:lnTo>
                    <a:lnTo>
                      <a:pt x="18" y="49"/>
                    </a:lnTo>
                    <a:lnTo>
                      <a:pt x="18" y="51"/>
                    </a:lnTo>
                    <a:lnTo>
                      <a:pt x="14" y="54"/>
                    </a:lnTo>
                    <a:lnTo>
                      <a:pt x="14" y="51"/>
                    </a:lnTo>
                    <a:lnTo>
                      <a:pt x="14" y="54"/>
                    </a:lnTo>
                    <a:lnTo>
                      <a:pt x="19" y="58"/>
                    </a:lnTo>
                    <a:lnTo>
                      <a:pt x="22" y="58"/>
                    </a:lnTo>
                    <a:lnTo>
                      <a:pt x="22" y="59"/>
                    </a:lnTo>
                    <a:lnTo>
                      <a:pt x="25" y="59"/>
                    </a:lnTo>
                    <a:lnTo>
                      <a:pt x="22" y="62"/>
                    </a:lnTo>
                    <a:lnTo>
                      <a:pt x="22" y="66"/>
                    </a:lnTo>
                    <a:lnTo>
                      <a:pt x="19" y="70"/>
                    </a:lnTo>
                    <a:lnTo>
                      <a:pt x="18" y="70"/>
                    </a:lnTo>
                    <a:lnTo>
                      <a:pt x="17" y="70"/>
                    </a:lnTo>
                    <a:lnTo>
                      <a:pt x="14" y="70"/>
                    </a:lnTo>
                    <a:lnTo>
                      <a:pt x="14" y="73"/>
                    </a:lnTo>
                    <a:lnTo>
                      <a:pt x="14" y="74"/>
                    </a:lnTo>
                    <a:lnTo>
                      <a:pt x="17" y="78"/>
                    </a:lnTo>
                    <a:lnTo>
                      <a:pt x="14" y="78"/>
                    </a:lnTo>
                    <a:lnTo>
                      <a:pt x="11" y="81"/>
                    </a:lnTo>
                    <a:lnTo>
                      <a:pt x="14" y="82"/>
                    </a:lnTo>
                    <a:lnTo>
                      <a:pt x="14" y="85"/>
                    </a:lnTo>
                    <a:lnTo>
                      <a:pt x="18" y="85"/>
                    </a:lnTo>
                    <a:lnTo>
                      <a:pt x="18" y="88"/>
                    </a:lnTo>
                    <a:lnTo>
                      <a:pt x="14" y="88"/>
                    </a:lnTo>
                    <a:lnTo>
                      <a:pt x="18" y="89"/>
                    </a:lnTo>
                    <a:lnTo>
                      <a:pt x="14" y="93"/>
                    </a:lnTo>
                    <a:lnTo>
                      <a:pt x="18" y="93"/>
                    </a:lnTo>
                    <a:lnTo>
                      <a:pt x="14" y="93"/>
                    </a:lnTo>
                    <a:lnTo>
                      <a:pt x="11" y="93"/>
                    </a:lnTo>
                    <a:lnTo>
                      <a:pt x="9" y="93"/>
                    </a:lnTo>
                    <a:lnTo>
                      <a:pt x="6" y="96"/>
                    </a:lnTo>
                    <a:lnTo>
                      <a:pt x="3" y="97"/>
                    </a:lnTo>
                    <a:lnTo>
                      <a:pt x="2" y="103"/>
                    </a:lnTo>
                    <a:lnTo>
                      <a:pt x="0" y="10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78" name="Freeform 262"/>
              <p:cNvSpPr>
                <a:spLocks/>
              </p:cNvSpPr>
              <p:nvPr/>
            </p:nvSpPr>
            <p:spPr bwMode="auto">
              <a:xfrm>
                <a:off x="2546" y="1660"/>
                <a:ext cx="55" cy="77"/>
              </a:xfrm>
              <a:custGeom>
                <a:avLst/>
                <a:gdLst/>
                <a:ahLst/>
                <a:cxnLst>
                  <a:cxn ang="0">
                    <a:pos x="113" y="0"/>
                  </a:cxn>
                  <a:cxn ang="0">
                    <a:pos x="120" y="17"/>
                  </a:cxn>
                  <a:cxn ang="0">
                    <a:pos x="113" y="0"/>
                  </a:cxn>
                  <a:cxn ang="0">
                    <a:pos x="110" y="15"/>
                  </a:cxn>
                  <a:cxn ang="0">
                    <a:pos x="106" y="7"/>
                  </a:cxn>
                  <a:cxn ang="0">
                    <a:pos x="101" y="9"/>
                  </a:cxn>
                  <a:cxn ang="0">
                    <a:pos x="98" y="11"/>
                  </a:cxn>
                  <a:cxn ang="0">
                    <a:pos x="83" y="11"/>
                  </a:cxn>
                  <a:cxn ang="0">
                    <a:pos x="76" y="28"/>
                  </a:cxn>
                  <a:cxn ang="0">
                    <a:pos x="71" y="32"/>
                  </a:cxn>
                  <a:cxn ang="0">
                    <a:pos x="76" y="45"/>
                  </a:cxn>
                  <a:cxn ang="0">
                    <a:pos x="84" y="45"/>
                  </a:cxn>
                  <a:cxn ang="0">
                    <a:pos x="67" y="62"/>
                  </a:cxn>
                  <a:cxn ang="0">
                    <a:pos x="64" y="64"/>
                  </a:cxn>
                  <a:cxn ang="0">
                    <a:pos x="46" y="62"/>
                  </a:cxn>
                  <a:cxn ang="0">
                    <a:pos x="21" y="69"/>
                  </a:cxn>
                  <a:cxn ang="0">
                    <a:pos x="14" y="74"/>
                  </a:cxn>
                  <a:cxn ang="0">
                    <a:pos x="19" y="70"/>
                  </a:cxn>
                  <a:cxn ang="0">
                    <a:pos x="21" y="78"/>
                  </a:cxn>
                  <a:cxn ang="0">
                    <a:pos x="21" y="89"/>
                  </a:cxn>
                  <a:cxn ang="0">
                    <a:pos x="21" y="104"/>
                  </a:cxn>
                  <a:cxn ang="0">
                    <a:pos x="9" y="115"/>
                  </a:cxn>
                  <a:cxn ang="0">
                    <a:pos x="21" y="122"/>
                  </a:cxn>
                  <a:cxn ang="0">
                    <a:pos x="33" y="123"/>
                  </a:cxn>
                  <a:cxn ang="0">
                    <a:pos x="57" y="126"/>
                  </a:cxn>
                  <a:cxn ang="0">
                    <a:pos x="38" y="145"/>
                  </a:cxn>
                  <a:cxn ang="0">
                    <a:pos x="27" y="167"/>
                  </a:cxn>
                  <a:cxn ang="0">
                    <a:pos x="51" y="157"/>
                  </a:cxn>
                  <a:cxn ang="0">
                    <a:pos x="51" y="163"/>
                  </a:cxn>
                  <a:cxn ang="0">
                    <a:pos x="21" y="177"/>
                  </a:cxn>
                  <a:cxn ang="0">
                    <a:pos x="21" y="190"/>
                  </a:cxn>
                  <a:cxn ang="0">
                    <a:pos x="2" y="190"/>
                  </a:cxn>
                  <a:cxn ang="0">
                    <a:pos x="6" y="196"/>
                  </a:cxn>
                  <a:cxn ang="0">
                    <a:pos x="21" y="194"/>
                  </a:cxn>
                  <a:cxn ang="0">
                    <a:pos x="6" y="215"/>
                  </a:cxn>
                  <a:cxn ang="0">
                    <a:pos x="26" y="211"/>
                  </a:cxn>
                  <a:cxn ang="0">
                    <a:pos x="18" y="217"/>
                  </a:cxn>
                  <a:cxn ang="0">
                    <a:pos x="21" y="221"/>
                  </a:cxn>
                  <a:cxn ang="0">
                    <a:pos x="22" y="226"/>
                  </a:cxn>
                  <a:cxn ang="0">
                    <a:pos x="30" y="230"/>
                  </a:cxn>
                  <a:cxn ang="0">
                    <a:pos x="46" y="230"/>
                  </a:cxn>
                  <a:cxn ang="0">
                    <a:pos x="64" y="226"/>
                  </a:cxn>
                  <a:cxn ang="0">
                    <a:pos x="83" y="211"/>
                  </a:cxn>
                  <a:cxn ang="0">
                    <a:pos x="87" y="211"/>
                  </a:cxn>
                  <a:cxn ang="0">
                    <a:pos x="107" y="198"/>
                  </a:cxn>
                  <a:cxn ang="0">
                    <a:pos x="125" y="192"/>
                  </a:cxn>
                  <a:cxn ang="0">
                    <a:pos x="130" y="194"/>
                  </a:cxn>
                  <a:cxn ang="0">
                    <a:pos x="152" y="192"/>
                  </a:cxn>
                  <a:cxn ang="0">
                    <a:pos x="156" y="160"/>
                  </a:cxn>
                  <a:cxn ang="0">
                    <a:pos x="156" y="119"/>
                  </a:cxn>
                  <a:cxn ang="0">
                    <a:pos x="159" y="104"/>
                  </a:cxn>
                  <a:cxn ang="0">
                    <a:pos x="154" y="78"/>
                  </a:cxn>
                  <a:cxn ang="0">
                    <a:pos x="152" y="77"/>
                  </a:cxn>
                  <a:cxn ang="0">
                    <a:pos x="125" y="55"/>
                  </a:cxn>
                  <a:cxn ang="0">
                    <a:pos x="103" y="69"/>
                  </a:cxn>
                  <a:cxn ang="0">
                    <a:pos x="98" y="49"/>
                  </a:cxn>
                  <a:cxn ang="0">
                    <a:pos x="110" y="28"/>
                  </a:cxn>
                  <a:cxn ang="0">
                    <a:pos x="120" y="0"/>
                  </a:cxn>
                  <a:cxn ang="0">
                    <a:pos x="110" y="7"/>
                  </a:cxn>
                  <a:cxn ang="0">
                    <a:pos x="112" y="13"/>
                  </a:cxn>
                  <a:cxn ang="0">
                    <a:pos x="112" y="13"/>
                  </a:cxn>
                  <a:cxn ang="0">
                    <a:pos x="110" y="13"/>
                  </a:cxn>
                </a:cxnLst>
                <a:rect l="0" t="0" r="r" b="b"/>
                <a:pathLst>
                  <a:path w="166" h="232">
                    <a:moveTo>
                      <a:pt x="110" y="13"/>
                    </a:moveTo>
                    <a:lnTo>
                      <a:pt x="107" y="9"/>
                    </a:lnTo>
                    <a:lnTo>
                      <a:pt x="110" y="7"/>
                    </a:lnTo>
                    <a:lnTo>
                      <a:pt x="110" y="5"/>
                    </a:lnTo>
                    <a:lnTo>
                      <a:pt x="113" y="5"/>
                    </a:lnTo>
                    <a:lnTo>
                      <a:pt x="117" y="5"/>
                    </a:lnTo>
                    <a:lnTo>
                      <a:pt x="113" y="5"/>
                    </a:lnTo>
                    <a:lnTo>
                      <a:pt x="117" y="5"/>
                    </a:lnTo>
                    <a:lnTo>
                      <a:pt x="113" y="0"/>
                    </a:lnTo>
                    <a:lnTo>
                      <a:pt x="117" y="0"/>
                    </a:lnTo>
                    <a:lnTo>
                      <a:pt x="113" y="0"/>
                    </a:lnTo>
                    <a:lnTo>
                      <a:pt x="120" y="0"/>
                    </a:lnTo>
                    <a:lnTo>
                      <a:pt x="121" y="0"/>
                    </a:lnTo>
                    <a:lnTo>
                      <a:pt x="122" y="5"/>
                    </a:lnTo>
                    <a:lnTo>
                      <a:pt x="130" y="7"/>
                    </a:lnTo>
                    <a:lnTo>
                      <a:pt x="129" y="7"/>
                    </a:lnTo>
                    <a:lnTo>
                      <a:pt x="122" y="13"/>
                    </a:lnTo>
                    <a:lnTo>
                      <a:pt x="120" y="15"/>
                    </a:lnTo>
                    <a:lnTo>
                      <a:pt x="120" y="17"/>
                    </a:lnTo>
                    <a:lnTo>
                      <a:pt x="120" y="15"/>
                    </a:lnTo>
                    <a:lnTo>
                      <a:pt x="122" y="13"/>
                    </a:lnTo>
                    <a:lnTo>
                      <a:pt x="129" y="7"/>
                    </a:lnTo>
                    <a:lnTo>
                      <a:pt x="130" y="7"/>
                    </a:lnTo>
                    <a:lnTo>
                      <a:pt x="122" y="5"/>
                    </a:lnTo>
                    <a:lnTo>
                      <a:pt x="121" y="0"/>
                    </a:lnTo>
                    <a:lnTo>
                      <a:pt x="120" y="0"/>
                    </a:lnTo>
                    <a:lnTo>
                      <a:pt x="113" y="0"/>
                    </a:lnTo>
                    <a:lnTo>
                      <a:pt x="117" y="0"/>
                    </a:lnTo>
                    <a:lnTo>
                      <a:pt x="113" y="0"/>
                    </a:lnTo>
                    <a:lnTo>
                      <a:pt x="117" y="5"/>
                    </a:lnTo>
                    <a:lnTo>
                      <a:pt x="113" y="5"/>
                    </a:lnTo>
                    <a:lnTo>
                      <a:pt x="117" y="5"/>
                    </a:lnTo>
                    <a:lnTo>
                      <a:pt x="113" y="5"/>
                    </a:lnTo>
                    <a:lnTo>
                      <a:pt x="110" y="5"/>
                    </a:lnTo>
                    <a:lnTo>
                      <a:pt x="110" y="7"/>
                    </a:lnTo>
                    <a:lnTo>
                      <a:pt x="107" y="9"/>
                    </a:lnTo>
                    <a:lnTo>
                      <a:pt x="112" y="13"/>
                    </a:lnTo>
                    <a:lnTo>
                      <a:pt x="110" y="15"/>
                    </a:lnTo>
                    <a:lnTo>
                      <a:pt x="110" y="17"/>
                    </a:lnTo>
                    <a:lnTo>
                      <a:pt x="107" y="20"/>
                    </a:lnTo>
                    <a:lnTo>
                      <a:pt x="105" y="22"/>
                    </a:lnTo>
                    <a:lnTo>
                      <a:pt x="107" y="20"/>
                    </a:lnTo>
                    <a:lnTo>
                      <a:pt x="105" y="20"/>
                    </a:lnTo>
                    <a:lnTo>
                      <a:pt x="110" y="15"/>
                    </a:lnTo>
                    <a:lnTo>
                      <a:pt x="112" y="13"/>
                    </a:lnTo>
                    <a:lnTo>
                      <a:pt x="107" y="11"/>
                    </a:lnTo>
                    <a:lnTo>
                      <a:pt x="106" y="9"/>
                    </a:lnTo>
                    <a:lnTo>
                      <a:pt x="106" y="7"/>
                    </a:lnTo>
                    <a:lnTo>
                      <a:pt x="105" y="5"/>
                    </a:lnTo>
                    <a:lnTo>
                      <a:pt x="103" y="7"/>
                    </a:lnTo>
                    <a:lnTo>
                      <a:pt x="101" y="7"/>
                    </a:lnTo>
                    <a:lnTo>
                      <a:pt x="99" y="9"/>
                    </a:lnTo>
                    <a:lnTo>
                      <a:pt x="101" y="9"/>
                    </a:lnTo>
                    <a:lnTo>
                      <a:pt x="103" y="7"/>
                    </a:lnTo>
                    <a:lnTo>
                      <a:pt x="105" y="13"/>
                    </a:lnTo>
                    <a:lnTo>
                      <a:pt x="103" y="15"/>
                    </a:lnTo>
                    <a:lnTo>
                      <a:pt x="103" y="11"/>
                    </a:lnTo>
                    <a:lnTo>
                      <a:pt x="101" y="9"/>
                    </a:lnTo>
                    <a:lnTo>
                      <a:pt x="98" y="9"/>
                    </a:lnTo>
                    <a:lnTo>
                      <a:pt x="99" y="7"/>
                    </a:lnTo>
                    <a:lnTo>
                      <a:pt x="98" y="7"/>
                    </a:lnTo>
                    <a:lnTo>
                      <a:pt x="94" y="7"/>
                    </a:lnTo>
                    <a:lnTo>
                      <a:pt x="94" y="9"/>
                    </a:lnTo>
                    <a:lnTo>
                      <a:pt x="98" y="9"/>
                    </a:lnTo>
                    <a:lnTo>
                      <a:pt x="98" y="11"/>
                    </a:lnTo>
                    <a:lnTo>
                      <a:pt x="98" y="13"/>
                    </a:lnTo>
                    <a:lnTo>
                      <a:pt x="94" y="13"/>
                    </a:lnTo>
                    <a:lnTo>
                      <a:pt x="98" y="11"/>
                    </a:lnTo>
                    <a:lnTo>
                      <a:pt x="94" y="11"/>
                    </a:lnTo>
                    <a:lnTo>
                      <a:pt x="94" y="9"/>
                    </a:lnTo>
                    <a:lnTo>
                      <a:pt x="93" y="9"/>
                    </a:lnTo>
                    <a:lnTo>
                      <a:pt x="93" y="7"/>
                    </a:lnTo>
                    <a:lnTo>
                      <a:pt x="88" y="9"/>
                    </a:lnTo>
                    <a:lnTo>
                      <a:pt x="87" y="11"/>
                    </a:lnTo>
                    <a:lnTo>
                      <a:pt x="84" y="13"/>
                    </a:lnTo>
                    <a:lnTo>
                      <a:pt x="87" y="11"/>
                    </a:lnTo>
                    <a:lnTo>
                      <a:pt x="84" y="11"/>
                    </a:lnTo>
                    <a:lnTo>
                      <a:pt x="83" y="11"/>
                    </a:lnTo>
                    <a:lnTo>
                      <a:pt x="82" y="15"/>
                    </a:lnTo>
                    <a:lnTo>
                      <a:pt x="76" y="15"/>
                    </a:lnTo>
                    <a:lnTo>
                      <a:pt x="82" y="17"/>
                    </a:lnTo>
                    <a:lnTo>
                      <a:pt x="76" y="17"/>
                    </a:lnTo>
                    <a:lnTo>
                      <a:pt x="76" y="20"/>
                    </a:lnTo>
                    <a:lnTo>
                      <a:pt x="76" y="22"/>
                    </a:lnTo>
                    <a:lnTo>
                      <a:pt x="75" y="22"/>
                    </a:lnTo>
                    <a:lnTo>
                      <a:pt x="76" y="24"/>
                    </a:lnTo>
                    <a:lnTo>
                      <a:pt x="75" y="26"/>
                    </a:lnTo>
                    <a:lnTo>
                      <a:pt x="76" y="28"/>
                    </a:lnTo>
                    <a:lnTo>
                      <a:pt x="76" y="26"/>
                    </a:lnTo>
                    <a:lnTo>
                      <a:pt x="82" y="28"/>
                    </a:lnTo>
                    <a:lnTo>
                      <a:pt x="76" y="28"/>
                    </a:lnTo>
                    <a:lnTo>
                      <a:pt x="76" y="30"/>
                    </a:lnTo>
                    <a:lnTo>
                      <a:pt x="82" y="30"/>
                    </a:lnTo>
                    <a:lnTo>
                      <a:pt x="74" y="30"/>
                    </a:lnTo>
                    <a:lnTo>
                      <a:pt x="70" y="30"/>
                    </a:lnTo>
                    <a:lnTo>
                      <a:pt x="76" y="36"/>
                    </a:lnTo>
                    <a:lnTo>
                      <a:pt x="74" y="32"/>
                    </a:lnTo>
                    <a:lnTo>
                      <a:pt x="71" y="32"/>
                    </a:lnTo>
                    <a:lnTo>
                      <a:pt x="74" y="35"/>
                    </a:lnTo>
                    <a:lnTo>
                      <a:pt x="75" y="36"/>
                    </a:lnTo>
                    <a:lnTo>
                      <a:pt x="67" y="35"/>
                    </a:lnTo>
                    <a:lnTo>
                      <a:pt x="64" y="36"/>
                    </a:lnTo>
                    <a:lnTo>
                      <a:pt x="64" y="41"/>
                    </a:lnTo>
                    <a:lnTo>
                      <a:pt x="63" y="43"/>
                    </a:lnTo>
                    <a:lnTo>
                      <a:pt x="67" y="45"/>
                    </a:lnTo>
                    <a:lnTo>
                      <a:pt x="70" y="45"/>
                    </a:lnTo>
                    <a:lnTo>
                      <a:pt x="74" y="45"/>
                    </a:lnTo>
                    <a:lnTo>
                      <a:pt x="76" y="45"/>
                    </a:lnTo>
                    <a:lnTo>
                      <a:pt x="75" y="47"/>
                    </a:lnTo>
                    <a:lnTo>
                      <a:pt x="75" y="49"/>
                    </a:lnTo>
                    <a:lnTo>
                      <a:pt x="76" y="45"/>
                    </a:lnTo>
                    <a:lnTo>
                      <a:pt x="82" y="43"/>
                    </a:lnTo>
                    <a:lnTo>
                      <a:pt x="83" y="43"/>
                    </a:lnTo>
                    <a:lnTo>
                      <a:pt x="82" y="45"/>
                    </a:lnTo>
                    <a:lnTo>
                      <a:pt x="83" y="45"/>
                    </a:lnTo>
                    <a:lnTo>
                      <a:pt x="87" y="43"/>
                    </a:lnTo>
                    <a:lnTo>
                      <a:pt x="87" y="45"/>
                    </a:lnTo>
                    <a:lnTo>
                      <a:pt x="84" y="45"/>
                    </a:lnTo>
                    <a:lnTo>
                      <a:pt x="83" y="49"/>
                    </a:lnTo>
                    <a:lnTo>
                      <a:pt x="83" y="51"/>
                    </a:lnTo>
                    <a:lnTo>
                      <a:pt x="83" y="54"/>
                    </a:lnTo>
                    <a:lnTo>
                      <a:pt x="76" y="54"/>
                    </a:lnTo>
                    <a:lnTo>
                      <a:pt x="74" y="54"/>
                    </a:lnTo>
                    <a:lnTo>
                      <a:pt x="71" y="55"/>
                    </a:lnTo>
                    <a:lnTo>
                      <a:pt x="70" y="55"/>
                    </a:lnTo>
                    <a:lnTo>
                      <a:pt x="70" y="58"/>
                    </a:lnTo>
                    <a:lnTo>
                      <a:pt x="67" y="58"/>
                    </a:lnTo>
                    <a:lnTo>
                      <a:pt x="67" y="62"/>
                    </a:lnTo>
                    <a:lnTo>
                      <a:pt x="70" y="60"/>
                    </a:lnTo>
                    <a:lnTo>
                      <a:pt x="74" y="62"/>
                    </a:lnTo>
                    <a:lnTo>
                      <a:pt x="70" y="62"/>
                    </a:lnTo>
                    <a:lnTo>
                      <a:pt x="74" y="64"/>
                    </a:lnTo>
                    <a:lnTo>
                      <a:pt x="70" y="62"/>
                    </a:lnTo>
                    <a:lnTo>
                      <a:pt x="70" y="64"/>
                    </a:lnTo>
                    <a:lnTo>
                      <a:pt x="71" y="69"/>
                    </a:lnTo>
                    <a:lnTo>
                      <a:pt x="70" y="69"/>
                    </a:lnTo>
                    <a:lnTo>
                      <a:pt x="67" y="64"/>
                    </a:lnTo>
                    <a:lnTo>
                      <a:pt x="64" y="64"/>
                    </a:lnTo>
                    <a:lnTo>
                      <a:pt x="63" y="64"/>
                    </a:lnTo>
                    <a:lnTo>
                      <a:pt x="59" y="64"/>
                    </a:lnTo>
                    <a:lnTo>
                      <a:pt x="57" y="62"/>
                    </a:lnTo>
                    <a:lnTo>
                      <a:pt x="51" y="62"/>
                    </a:lnTo>
                    <a:lnTo>
                      <a:pt x="49" y="70"/>
                    </a:lnTo>
                    <a:lnTo>
                      <a:pt x="48" y="69"/>
                    </a:lnTo>
                    <a:lnTo>
                      <a:pt x="46" y="69"/>
                    </a:lnTo>
                    <a:lnTo>
                      <a:pt x="46" y="66"/>
                    </a:lnTo>
                    <a:lnTo>
                      <a:pt x="46" y="64"/>
                    </a:lnTo>
                    <a:lnTo>
                      <a:pt x="46" y="62"/>
                    </a:lnTo>
                    <a:lnTo>
                      <a:pt x="40" y="62"/>
                    </a:lnTo>
                    <a:lnTo>
                      <a:pt x="38" y="62"/>
                    </a:lnTo>
                    <a:lnTo>
                      <a:pt x="37" y="62"/>
                    </a:lnTo>
                    <a:lnTo>
                      <a:pt x="30" y="62"/>
                    </a:lnTo>
                    <a:lnTo>
                      <a:pt x="26" y="60"/>
                    </a:lnTo>
                    <a:lnTo>
                      <a:pt x="21" y="62"/>
                    </a:lnTo>
                    <a:lnTo>
                      <a:pt x="26" y="62"/>
                    </a:lnTo>
                    <a:lnTo>
                      <a:pt x="26" y="64"/>
                    </a:lnTo>
                    <a:lnTo>
                      <a:pt x="22" y="64"/>
                    </a:lnTo>
                    <a:lnTo>
                      <a:pt x="21" y="69"/>
                    </a:lnTo>
                    <a:lnTo>
                      <a:pt x="19" y="69"/>
                    </a:lnTo>
                    <a:lnTo>
                      <a:pt x="18" y="66"/>
                    </a:lnTo>
                    <a:lnTo>
                      <a:pt x="21" y="69"/>
                    </a:lnTo>
                    <a:lnTo>
                      <a:pt x="21" y="64"/>
                    </a:lnTo>
                    <a:lnTo>
                      <a:pt x="19" y="64"/>
                    </a:lnTo>
                    <a:lnTo>
                      <a:pt x="18" y="62"/>
                    </a:lnTo>
                    <a:lnTo>
                      <a:pt x="14" y="64"/>
                    </a:lnTo>
                    <a:lnTo>
                      <a:pt x="14" y="66"/>
                    </a:lnTo>
                    <a:lnTo>
                      <a:pt x="14" y="69"/>
                    </a:lnTo>
                    <a:lnTo>
                      <a:pt x="14" y="74"/>
                    </a:lnTo>
                    <a:lnTo>
                      <a:pt x="14" y="77"/>
                    </a:lnTo>
                    <a:lnTo>
                      <a:pt x="14" y="74"/>
                    </a:lnTo>
                    <a:lnTo>
                      <a:pt x="14" y="73"/>
                    </a:lnTo>
                    <a:lnTo>
                      <a:pt x="14" y="70"/>
                    </a:lnTo>
                    <a:lnTo>
                      <a:pt x="15" y="70"/>
                    </a:lnTo>
                    <a:lnTo>
                      <a:pt x="14" y="69"/>
                    </a:lnTo>
                    <a:lnTo>
                      <a:pt x="15" y="69"/>
                    </a:lnTo>
                    <a:lnTo>
                      <a:pt x="21" y="69"/>
                    </a:lnTo>
                    <a:lnTo>
                      <a:pt x="19" y="69"/>
                    </a:lnTo>
                    <a:lnTo>
                      <a:pt x="19" y="70"/>
                    </a:lnTo>
                    <a:lnTo>
                      <a:pt x="21" y="70"/>
                    </a:lnTo>
                    <a:lnTo>
                      <a:pt x="19" y="73"/>
                    </a:lnTo>
                    <a:lnTo>
                      <a:pt x="21" y="74"/>
                    </a:lnTo>
                    <a:lnTo>
                      <a:pt x="18" y="74"/>
                    </a:lnTo>
                    <a:lnTo>
                      <a:pt x="19" y="77"/>
                    </a:lnTo>
                    <a:lnTo>
                      <a:pt x="21" y="77"/>
                    </a:lnTo>
                    <a:lnTo>
                      <a:pt x="21" y="74"/>
                    </a:lnTo>
                    <a:lnTo>
                      <a:pt x="22" y="74"/>
                    </a:lnTo>
                    <a:lnTo>
                      <a:pt x="21" y="77"/>
                    </a:lnTo>
                    <a:lnTo>
                      <a:pt x="21" y="78"/>
                    </a:lnTo>
                    <a:lnTo>
                      <a:pt x="22" y="78"/>
                    </a:lnTo>
                    <a:lnTo>
                      <a:pt x="22" y="81"/>
                    </a:lnTo>
                    <a:lnTo>
                      <a:pt x="25" y="84"/>
                    </a:lnTo>
                    <a:lnTo>
                      <a:pt x="25" y="81"/>
                    </a:lnTo>
                    <a:lnTo>
                      <a:pt x="26" y="81"/>
                    </a:lnTo>
                    <a:lnTo>
                      <a:pt x="26" y="85"/>
                    </a:lnTo>
                    <a:lnTo>
                      <a:pt x="25" y="84"/>
                    </a:lnTo>
                    <a:lnTo>
                      <a:pt x="21" y="84"/>
                    </a:lnTo>
                    <a:lnTo>
                      <a:pt x="21" y="88"/>
                    </a:lnTo>
                    <a:lnTo>
                      <a:pt x="21" y="89"/>
                    </a:lnTo>
                    <a:lnTo>
                      <a:pt x="22" y="88"/>
                    </a:lnTo>
                    <a:lnTo>
                      <a:pt x="26" y="85"/>
                    </a:lnTo>
                    <a:lnTo>
                      <a:pt x="33" y="85"/>
                    </a:lnTo>
                    <a:lnTo>
                      <a:pt x="33" y="88"/>
                    </a:lnTo>
                    <a:lnTo>
                      <a:pt x="33" y="92"/>
                    </a:lnTo>
                    <a:lnTo>
                      <a:pt x="33" y="96"/>
                    </a:lnTo>
                    <a:lnTo>
                      <a:pt x="26" y="93"/>
                    </a:lnTo>
                    <a:lnTo>
                      <a:pt x="21" y="96"/>
                    </a:lnTo>
                    <a:lnTo>
                      <a:pt x="21" y="99"/>
                    </a:lnTo>
                    <a:lnTo>
                      <a:pt x="21" y="104"/>
                    </a:lnTo>
                    <a:lnTo>
                      <a:pt x="14" y="104"/>
                    </a:lnTo>
                    <a:lnTo>
                      <a:pt x="18" y="104"/>
                    </a:lnTo>
                    <a:lnTo>
                      <a:pt x="14" y="104"/>
                    </a:lnTo>
                    <a:lnTo>
                      <a:pt x="14" y="107"/>
                    </a:lnTo>
                    <a:lnTo>
                      <a:pt x="9" y="107"/>
                    </a:lnTo>
                    <a:lnTo>
                      <a:pt x="13" y="107"/>
                    </a:lnTo>
                    <a:lnTo>
                      <a:pt x="14" y="108"/>
                    </a:lnTo>
                    <a:lnTo>
                      <a:pt x="14" y="114"/>
                    </a:lnTo>
                    <a:lnTo>
                      <a:pt x="13" y="114"/>
                    </a:lnTo>
                    <a:lnTo>
                      <a:pt x="9" y="115"/>
                    </a:lnTo>
                    <a:lnTo>
                      <a:pt x="13" y="115"/>
                    </a:lnTo>
                    <a:lnTo>
                      <a:pt x="14" y="115"/>
                    </a:lnTo>
                    <a:lnTo>
                      <a:pt x="15" y="115"/>
                    </a:lnTo>
                    <a:lnTo>
                      <a:pt x="19" y="118"/>
                    </a:lnTo>
                    <a:lnTo>
                      <a:pt x="21" y="115"/>
                    </a:lnTo>
                    <a:lnTo>
                      <a:pt x="26" y="115"/>
                    </a:lnTo>
                    <a:lnTo>
                      <a:pt x="21" y="115"/>
                    </a:lnTo>
                    <a:lnTo>
                      <a:pt x="26" y="115"/>
                    </a:lnTo>
                    <a:lnTo>
                      <a:pt x="21" y="119"/>
                    </a:lnTo>
                    <a:lnTo>
                      <a:pt x="21" y="122"/>
                    </a:lnTo>
                    <a:lnTo>
                      <a:pt x="22" y="122"/>
                    </a:lnTo>
                    <a:lnTo>
                      <a:pt x="26" y="122"/>
                    </a:lnTo>
                    <a:lnTo>
                      <a:pt x="30" y="119"/>
                    </a:lnTo>
                    <a:lnTo>
                      <a:pt x="33" y="118"/>
                    </a:lnTo>
                    <a:lnTo>
                      <a:pt x="30" y="119"/>
                    </a:lnTo>
                    <a:lnTo>
                      <a:pt x="33" y="119"/>
                    </a:lnTo>
                    <a:lnTo>
                      <a:pt x="33" y="122"/>
                    </a:lnTo>
                    <a:lnTo>
                      <a:pt x="32" y="123"/>
                    </a:lnTo>
                    <a:lnTo>
                      <a:pt x="33" y="123"/>
                    </a:lnTo>
                    <a:lnTo>
                      <a:pt x="33" y="122"/>
                    </a:lnTo>
                    <a:lnTo>
                      <a:pt x="33" y="123"/>
                    </a:lnTo>
                    <a:lnTo>
                      <a:pt x="37" y="126"/>
                    </a:lnTo>
                    <a:lnTo>
                      <a:pt x="48" y="123"/>
                    </a:lnTo>
                    <a:lnTo>
                      <a:pt x="51" y="123"/>
                    </a:lnTo>
                    <a:lnTo>
                      <a:pt x="57" y="123"/>
                    </a:lnTo>
                    <a:lnTo>
                      <a:pt x="55" y="123"/>
                    </a:lnTo>
                    <a:lnTo>
                      <a:pt x="55" y="126"/>
                    </a:lnTo>
                    <a:lnTo>
                      <a:pt x="56" y="127"/>
                    </a:lnTo>
                    <a:lnTo>
                      <a:pt x="57" y="126"/>
                    </a:lnTo>
                    <a:lnTo>
                      <a:pt x="57" y="130"/>
                    </a:lnTo>
                    <a:lnTo>
                      <a:pt x="55" y="130"/>
                    </a:lnTo>
                    <a:lnTo>
                      <a:pt x="51" y="130"/>
                    </a:lnTo>
                    <a:lnTo>
                      <a:pt x="55" y="130"/>
                    </a:lnTo>
                    <a:lnTo>
                      <a:pt x="51" y="130"/>
                    </a:lnTo>
                    <a:lnTo>
                      <a:pt x="49" y="133"/>
                    </a:lnTo>
                    <a:lnTo>
                      <a:pt x="46" y="130"/>
                    </a:lnTo>
                    <a:lnTo>
                      <a:pt x="38" y="142"/>
                    </a:lnTo>
                    <a:lnTo>
                      <a:pt x="37" y="145"/>
                    </a:lnTo>
                    <a:lnTo>
                      <a:pt x="38" y="145"/>
                    </a:lnTo>
                    <a:lnTo>
                      <a:pt x="40" y="145"/>
                    </a:lnTo>
                    <a:lnTo>
                      <a:pt x="38" y="148"/>
                    </a:lnTo>
                    <a:lnTo>
                      <a:pt x="38" y="152"/>
                    </a:lnTo>
                    <a:lnTo>
                      <a:pt x="37" y="153"/>
                    </a:lnTo>
                    <a:lnTo>
                      <a:pt x="37" y="157"/>
                    </a:lnTo>
                    <a:lnTo>
                      <a:pt x="33" y="157"/>
                    </a:lnTo>
                    <a:lnTo>
                      <a:pt x="30" y="160"/>
                    </a:lnTo>
                    <a:lnTo>
                      <a:pt x="25" y="167"/>
                    </a:lnTo>
                    <a:lnTo>
                      <a:pt x="21" y="168"/>
                    </a:lnTo>
                    <a:lnTo>
                      <a:pt x="27" y="167"/>
                    </a:lnTo>
                    <a:lnTo>
                      <a:pt x="33" y="163"/>
                    </a:lnTo>
                    <a:lnTo>
                      <a:pt x="33" y="160"/>
                    </a:lnTo>
                    <a:lnTo>
                      <a:pt x="34" y="163"/>
                    </a:lnTo>
                    <a:lnTo>
                      <a:pt x="38" y="167"/>
                    </a:lnTo>
                    <a:lnTo>
                      <a:pt x="46" y="163"/>
                    </a:lnTo>
                    <a:lnTo>
                      <a:pt x="40" y="167"/>
                    </a:lnTo>
                    <a:lnTo>
                      <a:pt x="45" y="167"/>
                    </a:lnTo>
                    <a:lnTo>
                      <a:pt x="46" y="163"/>
                    </a:lnTo>
                    <a:lnTo>
                      <a:pt x="49" y="163"/>
                    </a:lnTo>
                    <a:lnTo>
                      <a:pt x="51" y="157"/>
                    </a:lnTo>
                    <a:lnTo>
                      <a:pt x="55" y="156"/>
                    </a:lnTo>
                    <a:lnTo>
                      <a:pt x="57" y="157"/>
                    </a:lnTo>
                    <a:lnTo>
                      <a:pt x="56" y="160"/>
                    </a:lnTo>
                    <a:lnTo>
                      <a:pt x="57" y="157"/>
                    </a:lnTo>
                    <a:lnTo>
                      <a:pt x="64" y="160"/>
                    </a:lnTo>
                    <a:lnTo>
                      <a:pt x="63" y="163"/>
                    </a:lnTo>
                    <a:lnTo>
                      <a:pt x="59" y="160"/>
                    </a:lnTo>
                    <a:lnTo>
                      <a:pt x="56" y="163"/>
                    </a:lnTo>
                    <a:lnTo>
                      <a:pt x="55" y="163"/>
                    </a:lnTo>
                    <a:lnTo>
                      <a:pt x="51" y="163"/>
                    </a:lnTo>
                    <a:lnTo>
                      <a:pt x="45" y="168"/>
                    </a:lnTo>
                    <a:lnTo>
                      <a:pt x="38" y="167"/>
                    </a:lnTo>
                    <a:lnTo>
                      <a:pt x="37" y="168"/>
                    </a:lnTo>
                    <a:lnTo>
                      <a:pt x="32" y="168"/>
                    </a:lnTo>
                    <a:lnTo>
                      <a:pt x="30" y="168"/>
                    </a:lnTo>
                    <a:lnTo>
                      <a:pt x="30" y="172"/>
                    </a:lnTo>
                    <a:lnTo>
                      <a:pt x="32" y="172"/>
                    </a:lnTo>
                    <a:lnTo>
                      <a:pt x="27" y="172"/>
                    </a:lnTo>
                    <a:lnTo>
                      <a:pt x="26" y="175"/>
                    </a:lnTo>
                    <a:lnTo>
                      <a:pt x="21" y="177"/>
                    </a:lnTo>
                    <a:lnTo>
                      <a:pt x="19" y="177"/>
                    </a:lnTo>
                    <a:lnTo>
                      <a:pt x="22" y="177"/>
                    </a:lnTo>
                    <a:lnTo>
                      <a:pt x="22" y="181"/>
                    </a:lnTo>
                    <a:lnTo>
                      <a:pt x="22" y="183"/>
                    </a:lnTo>
                    <a:lnTo>
                      <a:pt x="21" y="183"/>
                    </a:lnTo>
                    <a:lnTo>
                      <a:pt x="26" y="183"/>
                    </a:lnTo>
                    <a:lnTo>
                      <a:pt x="26" y="187"/>
                    </a:lnTo>
                    <a:lnTo>
                      <a:pt x="25" y="190"/>
                    </a:lnTo>
                    <a:lnTo>
                      <a:pt x="25" y="187"/>
                    </a:lnTo>
                    <a:lnTo>
                      <a:pt x="21" y="190"/>
                    </a:lnTo>
                    <a:lnTo>
                      <a:pt x="19" y="190"/>
                    </a:lnTo>
                    <a:lnTo>
                      <a:pt x="15" y="183"/>
                    </a:lnTo>
                    <a:lnTo>
                      <a:pt x="14" y="183"/>
                    </a:lnTo>
                    <a:lnTo>
                      <a:pt x="15" y="183"/>
                    </a:lnTo>
                    <a:lnTo>
                      <a:pt x="14" y="187"/>
                    </a:lnTo>
                    <a:lnTo>
                      <a:pt x="13" y="190"/>
                    </a:lnTo>
                    <a:lnTo>
                      <a:pt x="13" y="183"/>
                    </a:lnTo>
                    <a:lnTo>
                      <a:pt x="7" y="183"/>
                    </a:lnTo>
                    <a:lnTo>
                      <a:pt x="6" y="190"/>
                    </a:lnTo>
                    <a:lnTo>
                      <a:pt x="2" y="190"/>
                    </a:lnTo>
                    <a:lnTo>
                      <a:pt x="2" y="192"/>
                    </a:lnTo>
                    <a:lnTo>
                      <a:pt x="2" y="190"/>
                    </a:lnTo>
                    <a:lnTo>
                      <a:pt x="0" y="192"/>
                    </a:lnTo>
                    <a:lnTo>
                      <a:pt x="2" y="192"/>
                    </a:lnTo>
                    <a:lnTo>
                      <a:pt x="0" y="194"/>
                    </a:lnTo>
                    <a:lnTo>
                      <a:pt x="0" y="196"/>
                    </a:lnTo>
                    <a:lnTo>
                      <a:pt x="2" y="196"/>
                    </a:lnTo>
                    <a:lnTo>
                      <a:pt x="6" y="196"/>
                    </a:lnTo>
                    <a:lnTo>
                      <a:pt x="2" y="194"/>
                    </a:lnTo>
                    <a:lnTo>
                      <a:pt x="6" y="196"/>
                    </a:lnTo>
                    <a:lnTo>
                      <a:pt x="2" y="194"/>
                    </a:lnTo>
                    <a:lnTo>
                      <a:pt x="7" y="196"/>
                    </a:lnTo>
                    <a:lnTo>
                      <a:pt x="7" y="194"/>
                    </a:lnTo>
                    <a:lnTo>
                      <a:pt x="9" y="196"/>
                    </a:lnTo>
                    <a:lnTo>
                      <a:pt x="18" y="194"/>
                    </a:lnTo>
                    <a:lnTo>
                      <a:pt x="19" y="196"/>
                    </a:lnTo>
                    <a:lnTo>
                      <a:pt x="19" y="194"/>
                    </a:lnTo>
                    <a:lnTo>
                      <a:pt x="21" y="194"/>
                    </a:lnTo>
                    <a:lnTo>
                      <a:pt x="26" y="194"/>
                    </a:lnTo>
                    <a:lnTo>
                      <a:pt x="21" y="194"/>
                    </a:lnTo>
                    <a:lnTo>
                      <a:pt x="21" y="198"/>
                    </a:lnTo>
                    <a:lnTo>
                      <a:pt x="19" y="198"/>
                    </a:lnTo>
                    <a:lnTo>
                      <a:pt x="18" y="198"/>
                    </a:lnTo>
                    <a:lnTo>
                      <a:pt x="7" y="202"/>
                    </a:lnTo>
                    <a:lnTo>
                      <a:pt x="7" y="205"/>
                    </a:lnTo>
                    <a:lnTo>
                      <a:pt x="7" y="207"/>
                    </a:lnTo>
                    <a:lnTo>
                      <a:pt x="2" y="207"/>
                    </a:lnTo>
                    <a:lnTo>
                      <a:pt x="2" y="209"/>
                    </a:lnTo>
                    <a:lnTo>
                      <a:pt x="6" y="209"/>
                    </a:lnTo>
                    <a:lnTo>
                      <a:pt x="6" y="215"/>
                    </a:lnTo>
                    <a:lnTo>
                      <a:pt x="7" y="211"/>
                    </a:lnTo>
                    <a:lnTo>
                      <a:pt x="9" y="209"/>
                    </a:lnTo>
                    <a:lnTo>
                      <a:pt x="13" y="211"/>
                    </a:lnTo>
                    <a:lnTo>
                      <a:pt x="9" y="215"/>
                    </a:lnTo>
                    <a:lnTo>
                      <a:pt x="7" y="215"/>
                    </a:lnTo>
                    <a:lnTo>
                      <a:pt x="14" y="215"/>
                    </a:lnTo>
                    <a:lnTo>
                      <a:pt x="21" y="211"/>
                    </a:lnTo>
                    <a:lnTo>
                      <a:pt x="21" y="213"/>
                    </a:lnTo>
                    <a:lnTo>
                      <a:pt x="22" y="211"/>
                    </a:lnTo>
                    <a:lnTo>
                      <a:pt x="26" y="211"/>
                    </a:lnTo>
                    <a:lnTo>
                      <a:pt x="26" y="209"/>
                    </a:lnTo>
                    <a:lnTo>
                      <a:pt x="33" y="209"/>
                    </a:lnTo>
                    <a:lnTo>
                      <a:pt x="30" y="209"/>
                    </a:lnTo>
                    <a:lnTo>
                      <a:pt x="26" y="211"/>
                    </a:lnTo>
                    <a:lnTo>
                      <a:pt x="25" y="215"/>
                    </a:lnTo>
                    <a:lnTo>
                      <a:pt x="26" y="215"/>
                    </a:lnTo>
                    <a:lnTo>
                      <a:pt x="22" y="215"/>
                    </a:lnTo>
                    <a:lnTo>
                      <a:pt x="21" y="215"/>
                    </a:lnTo>
                    <a:lnTo>
                      <a:pt x="18" y="215"/>
                    </a:lnTo>
                    <a:lnTo>
                      <a:pt x="18" y="217"/>
                    </a:lnTo>
                    <a:lnTo>
                      <a:pt x="19" y="217"/>
                    </a:lnTo>
                    <a:lnTo>
                      <a:pt x="18" y="219"/>
                    </a:lnTo>
                    <a:lnTo>
                      <a:pt x="14" y="219"/>
                    </a:lnTo>
                    <a:lnTo>
                      <a:pt x="14" y="221"/>
                    </a:lnTo>
                    <a:lnTo>
                      <a:pt x="14" y="223"/>
                    </a:lnTo>
                    <a:lnTo>
                      <a:pt x="13" y="223"/>
                    </a:lnTo>
                    <a:lnTo>
                      <a:pt x="14" y="223"/>
                    </a:lnTo>
                    <a:lnTo>
                      <a:pt x="15" y="223"/>
                    </a:lnTo>
                    <a:lnTo>
                      <a:pt x="19" y="223"/>
                    </a:lnTo>
                    <a:lnTo>
                      <a:pt x="21" y="221"/>
                    </a:lnTo>
                    <a:lnTo>
                      <a:pt x="33" y="219"/>
                    </a:lnTo>
                    <a:lnTo>
                      <a:pt x="33" y="215"/>
                    </a:lnTo>
                    <a:lnTo>
                      <a:pt x="34" y="215"/>
                    </a:lnTo>
                    <a:lnTo>
                      <a:pt x="37" y="217"/>
                    </a:lnTo>
                    <a:lnTo>
                      <a:pt x="38" y="217"/>
                    </a:lnTo>
                    <a:lnTo>
                      <a:pt x="38" y="219"/>
                    </a:lnTo>
                    <a:lnTo>
                      <a:pt x="37" y="219"/>
                    </a:lnTo>
                    <a:lnTo>
                      <a:pt x="26" y="223"/>
                    </a:lnTo>
                    <a:lnTo>
                      <a:pt x="26" y="226"/>
                    </a:lnTo>
                    <a:lnTo>
                      <a:pt x="22" y="226"/>
                    </a:lnTo>
                    <a:lnTo>
                      <a:pt x="26" y="226"/>
                    </a:lnTo>
                    <a:lnTo>
                      <a:pt x="33" y="223"/>
                    </a:lnTo>
                    <a:lnTo>
                      <a:pt x="30" y="226"/>
                    </a:lnTo>
                    <a:lnTo>
                      <a:pt x="26" y="230"/>
                    </a:lnTo>
                    <a:lnTo>
                      <a:pt x="22" y="230"/>
                    </a:lnTo>
                    <a:lnTo>
                      <a:pt x="25" y="232"/>
                    </a:lnTo>
                    <a:lnTo>
                      <a:pt x="26" y="232"/>
                    </a:lnTo>
                    <a:lnTo>
                      <a:pt x="27" y="232"/>
                    </a:lnTo>
                    <a:lnTo>
                      <a:pt x="26" y="230"/>
                    </a:lnTo>
                    <a:lnTo>
                      <a:pt x="30" y="230"/>
                    </a:lnTo>
                    <a:lnTo>
                      <a:pt x="32" y="230"/>
                    </a:lnTo>
                    <a:lnTo>
                      <a:pt x="33" y="230"/>
                    </a:lnTo>
                    <a:lnTo>
                      <a:pt x="34" y="230"/>
                    </a:lnTo>
                    <a:lnTo>
                      <a:pt x="38" y="230"/>
                    </a:lnTo>
                    <a:lnTo>
                      <a:pt x="38" y="226"/>
                    </a:lnTo>
                    <a:lnTo>
                      <a:pt x="38" y="230"/>
                    </a:lnTo>
                    <a:lnTo>
                      <a:pt x="38" y="232"/>
                    </a:lnTo>
                    <a:lnTo>
                      <a:pt x="40" y="232"/>
                    </a:lnTo>
                    <a:lnTo>
                      <a:pt x="44" y="230"/>
                    </a:lnTo>
                    <a:lnTo>
                      <a:pt x="46" y="230"/>
                    </a:lnTo>
                    <a:lnTo>
                      <a:pt x="48" y="230"/>
                    </a:lnTo>
                    <a:lnTo>
                      <a:pt x="51" y="230"/>
                    </a:lnTo>
                    <a:lnTo>
                      <a:pt x="49" y="226"/>
                    </a:lnTo>
                    <a:lnTo>
                      <a:pt x="51" y="226"/>
                    </a:lnTo>
                    <a:lnTo>
                      <a:pt x="55" y="226"/>
                    </a:lnTo>
                    <a:lnTo>
                      <a:pt x="57" y="230"/>
                    </a:lnTo>
                    <a:lnTo>
                      <a:pt x="57" y="226"/>
                    </a:lnTo>
                    <a:lnTo>
                      <a:pt x="57" y="223"/>
                    </a:lnTo>
                    <a:lnTo>
                      <a:pt x="63" y="223"/>
                    </a:lnTo>
                    <a:lnTo>
                      <a:pt x="64" y="226"/>
                    </a:lnTo>
                    <a:lnTo>
                      <a:pt x="67" y="223"/>
                    </a:lnTo>
                    <a:lnTo>
                      <a:pt x="70" y="223"/>
                    </a:lnTo>
                    <a:lnTo>
                      <a:pt x="71" y="223"/>
                    </a:lnTo>
                    <a:lnTo>
                      <a:pt x="70" y="221"/>
                    </a:lnTo>
                    <a:lnTo>
                      <a:pt x="71" y="219"/>
                    </a:lnTo>
                    <a:lnTo>
                      <a:pt x="71" y="217"/>
                    </a:lnTo>
                    <a:lnTo>
                      <a:pt x="75" y="219"/>
                    </a:lnTo>
                    <a:lnTo>
                      <a:pt x="76" y="217"/>
                    </a:lnTo>
                    <a:lnTo>
                      <a:pt x="82" y="215"/>
                    </a:lnTo>
                    <a:lnTo>
                      <a:pt x="83" y="211"/>
                    </a:lnTo>
                    <a:lnTo>
                      <a:pt x="76" y="209"/>
                    </a:lnTo>
                    <a:lnTo>
                      <a:pt x="76" y="207"/>
                    </a:lnTo>
                    <a:lnTo>
                      <a:pt x="82" y="209"/>
                    </a:lnTo>
                    <a:lnTo>
                      <a:pt x="84" y="207"/>
                    </a:lnTo>
                    <a:lnTo>
                      <a:pt x="83" y="209"/>
                    </a:lnTo>
                    <a:lnTo>
                      <a:pt x="83" y="211"/>
                    </a:lnTo>
                    <a:lnTo>
                      <a:pt x="83" y="213"/>
                    </a:lnTo>
                    <a:lnTo>
                      <a:pt x="84" y="213"/>
                    </a:lnTo>
                    <a:lnTo>
                      <a:pt x="88" y="211"/>
                    </a:lnTo>
                    <a:lnTo>
                      <a:pt x="87" y="211"/>
                    </a:lnTo>
                    <a:lnTo>
                      <a:pt x="88" y="209"/>
                    </a:lnTo>
                    <a:lnTo>
                      <a:pt x="94" y="207"/>
                    </a:lnTo>
                    <a:lnTo>
                      <a:pt x="94" y="205"/>
                    </a:lnTo>
                    <a:lnTo>
                      <a:pt x="94" y="202"/>
                    </a:lnTo>
                    <a:lnTo>
                      <a:pt x="98" y="205"/>
                    </a:lnTo>
                    <a:lnTo>
                      <a:pt x="99" y="205"/>
                    </a:lnTo>
                    <a:lnTo>
                      <a:pt x="101" y="205"/>
                    </a:lnTo>
                    <a:lnTo>
                      <a:pt x="101" y="202"/>
                    </a:lnTo>
                    <a:lnTo>
                      <a:pt x="107" y="200"/>
                    </a:lnTo>
                    <a:lnTo>
                      <a:pt x="107" y="198"/>
                    </a:lnTo>
                    <a:lnTo>
                      <a:pt x="110" y="198"/>
                    </a:lnTo>
                    <a:lnTo>
                      <a:pt x="106" y="198"/>
                    </a:lnTo>
                    <a:lnTo>
                      <a:pt x="106" y="196"/>
                    </a:lnTo>
                    <a:lnTo>
                      <a:pt x="107" y="198"/>
                    </a:lnTo>
                    <a:lnTo>
                      <a:pt x="107" y="196"/>
                    </a:lnTo>
                    <a:lnTo>
                      <a:pt x="113" y="194"/>
                    </a:lnTo>
                    <a:lnTo>
                      <a:pt x="121" y="194"/>
                    </a:lnTo>
                    <a:lnTo>
                      <a:pt x="122" y="194"/>
                    </a:lnTo>
                    <a:lnTo>
                      <a:pt x="125" y="194"/>
                    </a:lnTo>
                    <a:lnTo>
                      <a:pt x="125" y="192"/>
                    </a:lnTo>
                    <a:lnTo>
                      <a:pt x="125" y="194"/>
                    </a:lnTo>
                    <a:lnTo>
                      <a:pt x="128" y="194"/>
                    </a:lnTo>
                    <a:lnTo>
                      <a:pt x="129" y="192"/>
                    </a:lnTo>
                    <a:lnTo>
                      <a:pt x="129" y="190"/>
                    </a:lnTo>
                    <a:lnTo>
                      <a:pt x="128" y="183"/>
                    </a:lnTo>
                    <a:lnTo>
                      <a:pt x="129" y="187"/>
                    </a:lnTo>
                    <a:lnTo>
                      <a:pt x="130" y="190"/>
                    </a:lnTo>
                    <a:lnTo>
                      <a:pt x="130" y="192"/>
                    </a:lnTo>
                    <a:lnTo>
                      <a:pt x="130" y="194"/>
                    </a:lnTo>
                    <a:lnTo>
                      <a:pt x="135" y="192"/>
                    </a:lnTo>
                    <a:lnTo>
                      <a:pt x="135" y="190"/>
                    </a:lnTo>
                    <a:lnTo>
                      <a:pt x="135" y="187"/>
                    </a:lnTo>
                    <a:lnTo>
                      <a:pt x="135" y="190"/>
                    </a:lnTo>
                    <a:lnTo>
                      <a:pt x="137" y="190"/>
                    </a:lnTo>
                    <a:lnTo>
                      <a:pt x="144" y="192"/>
                    </a:lnTo>
                    <a:lnTo>
                      <a:pt x="147" y="190"/>
                    </a:lnTo>
                    <a:lnTo>
                      <a:pt x="147" y="192"/>
                    </a:lnTo>
                    <a:lnTo>
                      <a:pt x="152" y="190"/>
                    </a:lnTo>
                    <a:lnTo>
                      <a:pt x="152" y="192"/>
                    </a:lnTo>
                    <a:lnTo>
                      <a:pt x="154" y="187"/>
                    </a:lnTo>
                    <a:lnTo>
                      <a:pt x="152" y="183"/>
                    </a:lnTo>
                    <a:lnTo>
                      <a:pt x="152" y="181"/>
                    </a:lnTo>
                    <a:lnTo>
                      <a:pt x="152" y="183"/>
                    </a:lnTo>
                    <a:lnTo>
                      <a:pt x="149" y="181"/>
                    </a:lnTo>
                    <a:lnTo>
                      <a:pt x="149" y="179"/>
                    </a:lnTo>
                    <a:lnTo>
                      <a:pt x="152" y="179"/>
                    </a:lnTo>
                    <a:lnTo>
                      <a:pt x="154" y="177"/>
                    </a:lnTo>
                    <a:lnTo>
                      <a:pt x="156" y="168"/>
                    </a:lnTo>
                    <a:lnTo>
                      <a:pt x="156" y="160"/>
                    </a:lnTo>
                    <a:lnTo>
                      <a:pt x="159" y="157"/>
                    </a:lnTo>
                    <a:lnTo>
                      <a:pt x="159" y="152"/>
                    </a:lnTo>
                    <a:lnTo>
                      <a:pt x="163" y="152"/>
                    </a:lnTo>
                    <a:lnTo>
                      <a:pt x="166" y="142"/>
                    </a:lnTo>
                    <a:lnTo>
                      <a:pt x="163" y="141"/>
                    </a:lnTo>
                    <a:lnTo>
                      <a:pt x="163" y="133"/>
                    </a:lnTo>
                    <a:lnTo>
                      <a:pt x="159" y="126"/>
                    </a:lnTo>
                    <a:lnTo>
                      <a:pt x="159" y="123"/>
                    </a:lnTo>
                    <a:lnTo>
                      <a:pt x="159" y="122"/>
                    </a:lnTo>
                    <a:lnTo>
                      <a:pt x="156" y="119"/>
                    </a:lnTo>
                    <a:lnTo>
                      <a:pt x="156" y="118"/>
                    </a:lnTo>
                    <a:lnTo>
                      <a:pt x="159" y="115"/>
                    </a:lnTo>
                    <a:lnTo>
                      <a:pt x="163" y="118"/>
                    </a:lnTo>
                    <a:lnTo>
                      <a:pt x="159" y="115"/>
                    </a:lnTo>
                    <a:lnTo>
                      <a:pt x="163" y="118"/>
                    </a:lnTo>
                    <a:lnTo>
                      <a:pt x="163" y="115"/>
                    </a:lnTo>
                    <a:lnTo>
                      <a:pt x="159" y="115"/>
                    </a:lnTo>
                    <a:lnTo>
                      <a:pt x="159" y="114"/>
                    </a:lnTo>
                    <a:lnTo>
                      <a:pt x="159" y="108"/>
                    </a:lnTo>
                    <a:lnTo>
                      <a:pt x="159" y="104"/>
                    </a:lnTo>
                    <a:lnTo>
                      <a:pt x="156" y="103"/>
                    </a:lnTo>
                    <a:lnTo>
                      <a:pt x="156" y="99"/>
                    </a:lnTo>
                    <a:lnTo>
                      <a:pt x="156" y="96"/>
                    </a:lnTo>
                    <a:lnTo>
                      <a:pt x="156" y="93"/>
                    </a:lnTo>
                    <a:lnTo>
                      <a:pt x="156" y="92"/>
                    </a:lnTo>
                    <a:lnTo>
                      <a:pt x="156" y="88"/>
                    </a:lnTo>
                    <a:lnTo>
                      <a:pt x="154" y="88"/>
                    </a:lnTo>
                    <a:lnTo>
                      <a:pt x="152" y="85"/>
                    </a:lnTo>
                    <a:lnTo>
                      <a:pt x="152" y="81"/>
                    </a:lnTo>
                    <a:lnTo>
                      <a:pt x="154" y="78"/>
                    </a:lnTo>
                    <a:lnTo>
                      <a:pt x="152" y="78"/>
                    </a:lnTo>
                    <a:lnTo>
                      <a:pt x="154" y="78"/>
                    </a:lnTo>
                    <a:lnTo>
                      <a:pt x="156" y="81"/>
                    </a:lnTo>
                    <a:lnTo>
                      <a:pt x="159" y="78"/>
                    </a:lnTo>
                    <a:lnTo>
                      <a:pt x="159" y="77"/>
                    </a:lnTo>
                    <a:lnTo>
                      <a:pt x="156" y="77"/>
                    </a:lnTo>
                    <a:lnTo>
                      <a:pt x="154" y="77"/>
                    </a:lnTo>
                    <a:lnTo>
                      <a:pt x="154" y="74"/>
                    </a:lnTo>
                    <a:lnTo>
                      <a:pt x="154" y="77"/>
                    </a:lnTo>
                    <a:lnTo>
                      <a:pt x="152" y="77"/>
                    </a:lnTo>
                    <a:lnTo>
                      <a:pt x="147" y="77"/>
                    </a:lnTo>
                    <a:lnTo>
                      <a:pt x="143" y="77"/>
                    </a:lnTo>
                    <a:lnTo>
                      <a:pt x="141" y="77"/>
                    </a:lnTo>
                    <a:lnTo>
                      <a:pt x="141" y="70"/>
                    </a:lnTo>
                    <a:lnTo>
                      <a:pt x="141" y="69"/>
                    </a:lnTo>
                    <a:lnTo>
                      <a:pt x="137" y="69"/>
                    </a:lnTo>
                    <a:lnTo>
                      <a:pt x="135" y="69"/>
                    </a:lnTo>
                    <a:lnTo>
                      <a:pt x="130" y="60"/>
                    </a:lnTo>
                    <a:lnTo>
                      <a:pt x="129" y="55"/>
                    </a:lnTo>
                    <a:lnTo>
                      <a:pt x="125" y="55"/>
                    </a:lnTo>
                    <a:lnTo>
                      <a:pt x="120" y="62"/>
                    </a:lnTo>
                    <a:lnTo>
                      <a:pt x="122" y="64"/>
                    </a:lnTo>
                    <a:lnTo>
                      <a:pt x="122" y="69"/>
                    </a:lnTo>
                    <a:lnTo>
                      <a:pt x="120" y="69"/>
                    </a:lnTo>
                    <a:lnTo>
                      <a:pt x="117" y="74"/>
                    </a:lnTo>
                    <a:lnTo>
                      <a:pt x="113" y="73"/>
                    </a:lnTo>
                    <a:lnTo>
                      <a:pt x="113" y="70"/>
                    </a:lnTo>
                    <a:lnTo>
                      <a:pt x="110" y="74"/>
                    </a:lnTo>
                    <a:lnTo>
                      <a:pt x="107" y="73"/>
                    </a:lnTo>
                    <a:lnTo>
                      <a:pt x="103" y="69"/>
                    </a:lnTo>
                    <a:lnTo>
                      <a:pt x="98" y="69"/>
                    </a:lnTo>
                    <a:lnTo>
                      <a:pt x="94" y="62"/>
                    </a:lnTo>
                    <a:lnTo>
                      <a:pt x="93" y="58"/>
                    </a:lnTo>
                    <a:lnTo>
                      <a:pt x="87" y="58"/>
                    </a:lnTo>
                    <a:lnTo>
                      <a:pt x="84" y="54"/>
                    </a:lnTo>
                    <a:lnTo>
                      <a:pt x="87" y="54"/>
                    </a:lnTo>
                    <a:lnTo>
                      <a:pt x="87" y="51"/>
                    </a:lnTo>
                    <a:lnTo>
                      <a:pt x="93" y="51"/>
                    </a:lnTo>
                    <a:lnTo>
                      <a:pt x="94" y="51"/>
                    </a:lnTo>
                    <a:lnTo>
                      <a:pt x="98" y="49"/>
                    </a:lnTo>
                    <a:lnTo>
                      <a:pt x="103" y="45"/>
                    </a:lnTo>
                    <a:lnTo>
                      <a:pt x="101" y="45"/>
                    </a:lnTo>
                    <a:lnTo>
                      <a:pt x="94" y="43"/>
                    </a:lnTo>
                    <a:lnTo>
                      <a:pt x="94" y="36"/>
                    </a:lnTo>
                    <a:lnTo>
                      <a:pt x="98" y="36"/>
                    </a:lnTo>
                    <a:lnTo>
                      <a:pt x="101" y="41"/>
                    </a:lnTo>
                    <a:lnTo>
                      <a:pt x="105" y="36"/>
                    </a:lnTo>
                    <a:lnTo>
                      <a:pt x="107" y="36"/>
                    </a:lnTo>
                    <a:lnTo>
                      <a:pt x="110" y="30"/>
                    </a:lnTo>
                    <a:lnTo>
                      <a:pt x="110" y="28"/>
                    </a:lnTo>
                    <a:lnTo>
                      <a:pt x="110" y="26"/>
                    </a:lnTo>
                    <a:lnTo>
                      <a:pt x="113" y="22"/>
                    </a:lnTo>
                    <a:lnTo>
                      <a:pt x="120" y="17"/>
                    </a:lnTo>
                    <a:lnTo>
                      <a:pt x="120" y="15"/>
                    </a:lnTo>
                    <a:lnTo>
                      <a:pt x="122" y="13"/>
                    </a:lnTo>
                    <a:lnTo>
                      <a:pt x="129" y="7"/>
                    </a:lnTo>
                    <a:lnTo>
                      <a:pt x="130" y="7"/>
                    </a:lnTo>
                    <a:lnTo>
                      <a:pt x="122" y="5"/>
                    </a:lnTo>
                    <a:lnTo>
                      <a:pt x="121" y="0"/>
                    </a:lnTo>
                    <a:lnTo>
                      <a:pt x="120" y="0"/>
                    </a:lnTo>
                    <a:lnTo>
                      <a:pt x="113" y="0"/>
                    </a:lnTo>
                    <a:lnTo>
                      <a:pt x="117" y="0"/>
                    </a:lnTo>
                    <a:lnTo>
                      <a:pt x="113" y="0"/>
                    </a:lnTo>
                    <a:lnTo>
                      <a:pt x="117" y="5"/>
                    </a:lnTo>
                    <a:lnTo>
                      <a:pt x="113" y="5"/>
                    </a:lnTo>
                    <a:lnTo>
                      <a:pt x="117" y="5"/>
                    </a:lnTo>
                    <a:lnTo>
                      <a:pt x="113" y="5"/>
                    </a:lnTo>
                    <a:lnTo>
                      <a:pt x="110" y="5"/>
                    </a:lnTo>
                    <a:lnTo>
                      <a:pt x="110" y="7"/>
                    </a:lnTo>
                    <a:lnTo>
                      <a:pt x="107" y="9"/>
                    </a:lnTo>
                    <a:lnTo>
                      <a:pt x="112" y="13"/>
                    </a:lnTo>
                    <a:lnTo>
                      <a:pt x="110" y="15"/>
                    </a:lnTo>
                    <a:lnTo>
                      <a:pt x="110" y="17"/>
                    </a:lnTo>
                    <a:lnTo>
                      <a:pt x="107" y="20"/>
                    </a:lnTo>
                    <a:lnTo>
                      <a:pt x="105" y="22"/>
                    </a:lnTo>
                    <a:lnTo>
                      <a:pt x="107" y="20"/>
                    </a:lnTo>
                    <a:lnTo>
                      <a:pt x="105" y="20"/>
                    </a:lnTo>
                    <a:lnTo>
                      <a:pt x="110" y="15"/>
                    </a:lnTo>
                    <a:lnTo>
                      <a:pt x="112" y="13"/>
                    </a:lnTo>
                    <a:lnTo>
                      <a:pt x="107" y="11"/>
                    </a:lnTo>
                    <a:lnTo>
                      <a:pt x="106" y="9"/>
                    </a:lnTo>
                    <a:lnTo>
                      <a:pt x="106" y="7"/>
                    </a:lnTo>
                    <a:lnTo>
                      <a:pt x="105" y="5"/>
                    </a:lnTo>
                    <a:lnTo>
                      <a:pt x="103" y="7"/>
                    </a:lnTo>
                    <a:lnTo>
                      <a:pt x="105" y="5"/>
                    </a:lnTo>
                    <a:lnTo>
                      <a:pt x="106" y="7"/>
                    </a:lnTo>
                    <a:lnTo>
                      <a:pt x="106" y="9"/>
                    </a:lnTo>
                    <a:lnTo>
                      <a:pt x="107" y="11"/>
                    </a:lnTo>
                    <a:lnTo>
                      <a:pt x="112" y="13"/>
                    </a:lnTo>
                    <a:lnTo>
                      <a:pt x="110" y="15"/>
                    </a:lnTo>
                    <a:lnTo>
                      <a:pt x="105" y="20"/>
                    </a:lnTo>
                    <a:lnTo>
                      <a:pt x="107" y="20"/>
                    </a:lnTo>
                    <a:lnTo>
                      <a:pt x="105" y="22"/>
                    </a:lnTo>
                    <a:lnTo>
                      <a:pt x="107" y="20"/>
                    </a:lnTo>
                    <a:lnTo>
                      <a:pt x="110" y="17"/>
                    </a:lnTo>
                    <a:lnTo>
                      <a:pt x="110" y="15"/>
                    </a:lnTo>
                    <a:lnTo>
                      <a:pt x="112" y="13"/>
                    </a:lnTo>
                    <a:lnTo>
                      <a:pt x="107" y="9"/>
                    </a:lnTo>
                    <a:lnTo>
                      <a:pt x="110"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77" name="Freeform 261"/>
              <p:cNvSpPr>
                <a:spLocks/>
              </p:cNvSpPr>
              <p:nvPr/>
            </p:nvSpPr>
            <p:spPr bwMode="auto">
              <a:xfrm>
                <a:off x="2546" y="1660"/>
                <a:ext cx="55" cy="77"/>
              </a:xfrm>
              <a:custGeom>
                <a:avLst/>
                <a:gdLst/>
                <a:ahLst/>
                <a:cxnLst>
                  <a:cxn ang="0">
                    <a:pos x="113" y="5"/>
                  </a:cxn>
                  <a:cxn ang="0">
                    <a:pos x="130" y="7"/>
                  </a:cxn>
                  <a:cxn ang="0">
                    <a:pos x="130" y="7"/>
                  </a:cxn>
                  <a:cxn ang="0">
                    <a:pos x="113" y="5"/>
                  </a:cxn>
                  <a:cxn ang="0">
                    <a:pos x="110" y="15"/>
                  </a:cxn>
                  <a:cxn ang="0">
                    <a:pos x="107" y="11"/>
                  </a:cxn>
                  <a:cxn ang="0">
                    <a:pos x="103" y="7"/>
                  </a:cxn>
                  <a:cxn ang="0">
                    <a:pos x="94" y="7"/>
                  </a:cxn>
                  <a:cxn ang="0">
                    <a:pos x="94" y="9"/>
                  </a:cxn>
                  <a:cxn ang="0">
                    <a:pos x="83" y="11"/>
                  </a:cxn>
                  <a:cxn ang="0">
                    <a:pos x="76" y="24"/>
                  </a:cxn>
                  <a:cxn ang="0">
                    <a:pos x="74" y="30"/>
                  </a:cxn>
                  <a:cxn ang="0">
                    <a:pos x="64" y="36"/>
                  </a:cxn>
                  <a:cxn ang="0">
                    <a:pos x="75" y="49"/>
                  </a:cxn>
                  <a:cxn ang="0">
                    <a:pos x="84" y="45"/>
                  </a:cxn>
                  <a:cxn ang="0">
                    <a:pos x="70" y="58"/>
                  </a:cxn>
                  <a:cxn ang="0">
                    <a:pos x="70" y="64"/>
                  </a:cxn>
                  <a:cxn ang="0">
                    <a:pos x="51" y="62"/>
                  </a:cxn>
                  <a:cxn ang="0">
                    <a:pos x="38" y="62"/>
                  </a:cxn>
                  <a:cxn ang="0">
                    <a:pos x="21" y="69"/>
                  </a:cxn>
                  <a:cxn ang="0">
                    <a:pos x="14" y="66"/>
                  </a:cxn>
                  <a:cxn ang="0">
                    <a:pos x="14" y="69"/>
                  </a:cxn>
                  <a:cxn ang="0">
                    <a:pos x="18" y="74"/>
                  </a:cxn>
                  <a:cxn ang="0">
                    <a:pos x="22" y="81"/>
                  </a:cxn>
                  <a:cxn ang="0">
                    <a:pos x="21" y="89"/>
                  </a:cxn>
                  <a:cxn ang="0">
                    <a:pos x="21" y="96"/>
                  </a:cxn>
                  <a:cxn ang="0">
                    <a:pos x="13" y="107"/>
                  </a:cxn>
                  <a:cxn ang="0">
                    <a:pos x="19" y="118"/>
                  </a:cxn>
                  <a:cxn ang="0">
                    <a:pos x="26" y="122"/>
                  </a:cxn>
                  <a:cxn ang="0">
                    <a:pos x="33" y="123"/>
                  </a:cxn>
                  <a:cxn ang="0">
                    <a:pos x="55" y="126"/>
                  </a:cxn>
                  <a:cxn ang="0">
                    <a:pos x="49" y="133"/>
                  </a:cxn>
                  <a:cxn ang="0">
                    <a:pos x="37" y="153"/>
                  </a:cxn>
                  <a:cxn ang="0">
                    <a:pos x="33" y="160"/>
                  </a:cxn>
                  <a:cxn ang="0">
                    <a:pos x="51" y="157"/>
                  </a:cxn>
                  <a:cxn ang="0">
                    <a:pos x="56" y="163"/>
                  </a:cxn>
                  <a:cxn ang="0">
                    <a:pos x="30" y="172"/>
                  </a:cxn>
                  <a:cxn ang="0">
                    <a:pos x="22" y="183"/>
                  </a:cxn>
                  <a:cxn ang="0">
                    <a:pos x="15" y="183"/>
                  </a:cxn>
                  <a:cxn ang="0">
                    <a:pos x="2" y="190"/>
                  </a:cxn>
                  <a:cxn ang="0">
                    <a:pos x="6" y="196"/>
                  </a:cxn>
                  <a:cxn ang="0">
                    <a:pos x="19" y="196"/>
                  </a:cxn>
                  <a:cxn ang="0">
                    <a:pos x="7" y="202"/>
                  </a:cxn>
                  <a:cxn ang="0">
                    <a:pos x="9" y="209"/>
                  </a:cxn>
                  <a:cxn ang="0">
                    <a:pos x="26" y="211"/>
                  </a:cxn>
                  <a:cxn ang="0">
                    <a:pos x="21" y="215"/>
                  </a:cxn>
                  <a:cxn ang="0">
                    <a:pos x="13" y="223"/>
                  </a:cxn>
                  <a:cxn ang="0">
                    <a:pos x="37" y="217"/>
                  </a:cxn>
                  <a:cxn ang="0">
                    <a:pos x="33" y="223"/>
                  </a:cxn>
                  <a:cxn ang="0">
                    <a:pos x="30" y="230"/>
                  </a:cxn>
                  <a:cxn ang="0">
                    <a:pos x="40" y="232"/>
                  </a:cxn>
                  <a:cxn ang="0">
                    <a:pos x="57" y="230"/>
                  </a:cxn>
                  <a:cxn ang="0">
                    <a:pos x="70" y="221"/>
                  </a:cxn>
                  <a:cxn ang="0">
                    <a:pos x="76" y="207"/>
                  </a:cxn>
                  <a:cxn ang="0">
                    <a:pos x="87" y="211"/>
                  </a:cxn>
                  <a:cxn ang="0">
                    <a:pos x="101" y="202"/>
                  </a:cxn>
                  <a:cxn ang="0">
                    <a:pos x="113" y="194"/>
                  </a:cxn>
                  <a:cxn ang="0">
                    <a:pos x="129" y="190"/>
                  </a:cxn>
                  <a:cxn ang="0">
                    <a:pos x="135" y="190"/>
                  </a:cxn>
                  <a:cxn ang="0">
                    <a:pos x="152" y="192"/>
                  </a:cxn>
                  <a:cxn ang="0">
                    <a:pos x="154" y="177"/>
                  </a:cxn>
                  <a:cxn ang="0">
                    <a:pos x="163" y="133"/>
                  </a:cxn>
                </a:cxnLst>
                <a:rect l="0" t="0" r="r" b="b"/>
                <a:pathLst>
                  <a:path w="166" h="232">
                    <a:moveTo>
                      <a:pt x="110" y="13"/>
                    </a:moveTo>
                    <a:lnTo>
                      <a:pt x="107" y="9"/>
                    </a:lnTo>
                    <a:lnTo>
                      <a:pt x="110" y="7"/>
                    </a:lnTo>
                    <a:lnTo>
                      <a:pt x="110" y="5"/>
                    </a:lnTo>
                    <a:lnTo>
                      <a:pt x="113" y="5"/>
                    </a:lnTo>
                    <a:lnTo>
                      <a:pt x="117" y="5"/>
                    </a:lnTo>
                    <a:lnTo>
                      <a:pt x="113" y="5"/>
                    </a:lnTo>
                    <a:lnTo>
                      <a:pt x="117" y="5"/>
                    </a:lnTo>
                    <a:lnTo>
                      <a:pt x="113" y="0"/>
                    </a:lnTo>
                    <a:lnTo>
                      <a:pt x="117" y="0"/>
                    </a:lnTo>
                    <a:lnTo>
                      <a:pt x="113" y="0"/>
                    </a:lnTo>
                    <a:lnTo>
                      <a:pt x="120" y="0"/>
                    </a:lnTo>
                    <a:lnTo>
                      <a:pt x="121" y="0"/>
                    </a:lnTo>
                    <a:lnTo>
                      <a:pt x="122" y="5"/>
                    </a:lnTo>
                    <a:lnTo>
                      <a:pt x="130" y="7"/>
                    </a:lnTo>
                    <a:lnTo>
                      <a:pt x="129" y="7"/>
                    </a:lnTo>
                    <a:lnTo>
                      <a:pt x="122" y="13"/>
                    </a:lnTo>
                    <a:lnTo>
                      <a:pt x="120" y="15"/>
                    </a:lnTo>
                    <a:lnTo>
                      <a:pt x="120" y="17"/>
                    </a:lnTo>
                    <a:lnTo>
                      <a:pt x="120" y="15"/>
                    </a:lnTo>
                    <a:lnTo>
                      <a:pt x="122" y="13"/>
                    </a:lnTo>
                    <a:lnTo>
                      <a:pt x="129" y="7"/>
                    </a:lnTo>
                    <a:lnTo>
                      <a:pt x="130" y="7"/>
                    </a:lnTo>
                    <a:lnTo>
                      <a:pt x="122" y="5"/>
                    </a:lnTo>
                    <a:lnTo>
                      <a:pt x="121" y="0"/>
                    </a:lnTo>
                    <a:lnTo>
                      <a:pt x="120" y="0"/>
                    </a:lnTo>
                    <a:lnTo>
                      <a:pt x="113" y="0"/>
                    </a:lnTo>
                    <a:lnTo>
                      <a:pt x="117" y="0"/>
                    </a:lnTo>
                    <a:lnTo>
                      <a:pt x="113" y="0"/>
                    </a:lnTo>
                    <a:lnTo>
                      <a:pt x="117" y="5"/>
                    </a:lnTo>
                    <a:lnTo>
                      <a:pt x="113" y="5"/>
                    </a:lnTo>
                    <a:lnTo>
                      <a:pt x="117" y="5"/>
                    </a:lnTo>
                    <a:lnTo>
                      <a:pt x="113" y="5"/>
                    </a:lnTo>
                    <a:lnTo>
                      <a:pt x="110" y="5"/>
                    </a:lnTo>
                    <a:lnTo>
                      <a:pt x="110" y="7"/>
                    </a:lnTo>
                    <a:lnTo>
                      <a:pt x="107" y="9"/>
                    </a:lnTo>
                    <a:lnTo>
                      <a:pt x="112" y="13"/>
                    </a:lnTo>
                    <a:lnTo>
                      <a:pt x="110" y="15"/>
                    </a:lnTo>
                    <a:lnTo>
                      <a:pt x="110" y="17"/>
                    </a:lnTo>
                    <a:lnTo>
                      <a:pt x="107" y="20"/>
                    </a:lnTo>
                    <a:lnTo>
                      <a:pt x="105" y="22"/>
                    </a:lnTo>
                    <a:lnTo>
                      <a:pt x="107" y="20"/>
                    </a:lnTo>
                    <a:lnTo>
                      <a:pt x="105" y="20"/>
                    </a:lnTo>
                    <a:lnTo>
                      <a:pt x="110" y="15"/>
                    </a:lnTo>
                    <a:lnTo>
                      <a:pt x="112" y="13"/>
                    </a:lnTo>
                    <a:lnTo>
                      <a:pt x="107" y="11"/>
                    </a:lnTo>
                    <a:lnTo>
                      <a:pt x="106" y="9"/>
                    </a:lnTo>
                    <a:lnTo>
                      <a:pt x="106" y="7"/>
                    </a:lnTo>
                    <a:lnTo>
                      <a:pt x="105" y="5"/>
                    </a:lnTo>
                    <a:lnTo>
                      <a:pt x="103" y="7"/>
                    </a:lnTo>
                    <a:lnTo>
                      <a:pt x="101" y="7"/>
                    </a:lnTo>
                    <a:lnTo>
                      <a:pt x="99" y="9"/>
                    </a:lnTo>
                    <a:lnTo>
                      <a:pt x="101" y="9"/>
                    </a:lnTo>
                    <a:lnTo>
                      <a:pt x="103" y="7"/>
                    </a:lnTo>
                    <a:lnTo>
                      <a:pt x="105" y="13"/>
                    </a:lnTo>
                    <a:lnTo>
                      <a:pt x="103" y="15"/>
                    </a:lnTo>
                    <a:lnTo>
                      <a:pt x="103" y="11"/>
                    </a:lnTo>
                    <a:lnTo>
                      <a:pt x="101" y="9"/>
                    </a:lnTo>
                    <a:lnTo>
                      <a:pt x="98" y="9"/>
                    </a:lnTo>
                    <a:lnTo>
                      <a:pt x="99" y="7"/>
                    </a:lnTo>
                    <a:lnTo>
                      <a:pt x="98" y="7"/>
                    </a:lnTo>
                    <a:lnTo>
                      <a:pt x="94" y="7"/>
                    </a:lnTo>
                    <a:lnTo>
                      <a:pt x="94" y="9"/>
                    </a:lnTo>
                    <a:lnTo>
                      <a:pt x="98" y="9"/>
                    </a:lnTo>
                    <a:lnTo>
                      <a:pt x="98" y="11"/>
                    </a:lnTo>
                    <a:lnTo>
                      <a:pt x="98" y="13"/>
                    </a:lnTo>
                    <a:lnTo>
                      <a:pt x="94" y="13"/>
                    </a:lnTo>
                    <a:lnTo>
                      <a:pt x="98" y="11"/>
                    </a:lnTo>
                    <a:lnTo>
                      <a:pt x="94" y="11"/>
                    </a:lnTo>
                    <a:lnTo>
                      <a:pt x="94" y="9"/>
                    </a:lnTo>
                    <a:lnTo>
                      <a:pt x="93" y="9"/>
                    </a:lnTo>
                    <a:lnTo>
                      <a:pt x="93" y="7"/>
                    </a:lnTo>
                    <a:lnTo>
                      <a:pt x="88" y="9"/>
                    </a:lnTo>
                    <a:lnTo>
                      <a:pt x="87" y="11"/>
                    </a:lnTo>
                    <a:lnTo>
                      <a:pt x="84" y="13"/>
                    </a:lnTo>
                    <a:lnTo>
                      <a:pt x="87" y="11"/>
                    </a:lnTo>
                    <a:lnTo>
                      <a:pt x="84" y="11"/>
                    </a:lnTo>
                    <a:lnTo>
                      <a:pt x="83" y="11"/>
                    </a:lnTo>
                    <a:lnTo>
                      <a:pt x="82" y="15"/>
                    </a:lnTo>
                    <a:lnTo>
                      <a:pt x="76" y="15"/>
                    </a:lnTo>
                    <a:lnTo>
                      <a:pt x="82" y="17"/>
                    </a:lnTo>
                    <a:lnTo>
                      <a:pt x="76" y="17"/>
                    </a:lnTo>
                    <a:lnTo>
                      <a:pt x="76" y="20"/>
                    </a:lnTo>
                    <a:lnTo>
                      <a:pt x="76" y="22"/>
                    </a:lnTo>
                    <a:lnTo>
                      <a:pt x="75" y="22"/>
                    </a:lnTo>
                    <a:lnTo>
                      <a:pt x="76" y="24"/>
                    </a:lnTo>
                    <a:lnTo>
                      <a:pt x="75" y="26"/>
                    </a:lnTo>
                    <a:lnTo>
                      <a:pt x="76" y="28"/>
                    </a:lnTo>
                    <a:lnTo>
                      <a:pt x="76" y="26"/>
                    </a:lnTo>
                    <a:lnTo>
                      <a:pt x="82" y="28"/>
                    </a:lnTo>
                    <a:lnTo>
                      <a:pt x="76" y="28"/>
                    </a:lnTo>
                    <a:lnTo>
                      <a:pt x="76" y="30"/>
                    </a:lnTo>
                    <a:lnTo>
                      <a:pt x="82" y="30"/>
                    </a:lnTo>
                    <a:lnTo>
                      <a:pt x="74" y="30"/>
                    </a:lnTo>
                    <a:lnTo>
                      <a:pt x="70" y="30"/>
                    </a:lnTo>
                    <a:lnTo>
                      <a:pt x="76" y="36"/>
                    </a:lnTo>
                    <a:lnTo>
                      <a:pt x="74" y="32"/>
                    </a:lnTo>
                    <a:lnTo>
                      <a:pt x="71" y="32"/>
                    </a:lnTo>
                    <a:lnTo>
                      <a:pt x="74" y="35"/>
                    </a:lnTo>
                    <a:lnTo>
                      <a:pt x="75" y="36"/>
                    </a:lnTo>
                    <a:lnTo>
                      <a:pt x="67" y="35"/>
                    </a:lnTo>
                    <a:lnTo>
                      <a:pt x="64" y="36"/>
                    </a:lnTo>
                    <a:lnTo>
                      <a:pt x="64" y="41"/>
                    </a:lnTo>
                    <a:lnTo>
                      <a:pt x="63" y="43"/>
                    </a:lnTo>
                    <a:lnTo>
                      <a:pt x="67" y="45"/>
                    </a:lnTo>
                    <a:lnTo>
                      <a:pt x="70" y="45"/>
                    </a:lnTo>
                    <a:lnTo>
                      <a:pt x="74" y="45"/>
                    </a:lnTo>
                    <a:lnTo>
                      <a:pt x="76" y="45"/>
                    </a:lnTo>
                    <a:lnTo>
                      <a:pt x="75" y="47"/>
                    </a:lnTo>
                    <a:lnTo>
                      <a:pt x="75" y="49"/>
                    </a:lnTo>
                    <a:lnTo>
                      <a:pt x="76" y="45"/>
                    </a:lnTo>
                    <a:lnTo>
                      <a:pt x="82" y="43"/>
                    </a:lnTo>
                    <a:lnTo>
                      <a:pt x="83" y="43"/>
                    </a:lnTo>
                    <a:lnTo>
                      <a:pt x="82" y="45"/>
                    </a:lnTo>
                    <a:lnTo>
                      <a:pt x="83" y="45"/>
                    </a:lnTo>
                    <a:lnTo>
                      <a:pt x="87" y="43"/>
                    </a:lnTo>
                    <a:lnTo>
                      <a:pt x="87" y="45"/>
                    </a:lnTo>
                    <a:lnTo>
                      <a:pt x="84" y="45"/>
                    </a:lnTo>
                    <a:lnTo>
                      <a:pt x="83" y="49"/>
                    </a:lnTo>
                    <a:lnTo>
                      <a:pt x="83" y="51"/>
                    </a:lnTo>
                    <a:lnTo>
                      <a:pt x="83" y="54"/>
                    </a:lnTo>
                    <a:lnTo>
                      <a:pt x="76" y="54"/>
                    </a:lnTo>
                    <a:lnTo>
                      <a:pt x="74" y="54"/>
                    </a:lnTo>
                    <a:lnTo>
                      <a:pt x="71" y="55"/>
                    </a:lnTo>
                    <a:lnTo>
                      <a:pt x="70" y="55"/>
                    </a:lnTo>
                    <a:lnTo>
                      <a:pt x="70" y="58"/>
                    </a:lnTo>
                    <a:lnTo>
                      <a:pt x="67" y="58"/>
                    </a:lnTo>
                    <a:lnTo>
                      <a:pt x="67" y="62"/>
                    </a:lnTo>
                    <a:lnTo>
                      <a:pt x="70" y="60"/>
                    </a:lnTo>
                    <a:lnTo>
                      <a:pt x="74" y="62"/>
                    </a:lnTo>
                    <a:lnTo>
                      <a:pt x="70" y="62"/>
                    </a:lnTo>
                    <a:lnTo>
                      <a:pt x="74" y="64"/>
                    </a:lnTo>
                    <a:lnTo>
                      <a:pt x="70" y="62"/>
                    </a:lnTo>
                    <a:lnTo>
                      <a:pt x="70" y="64"/>
                    </a:lnTo>
                    <a:lnTo>
                      <a:pt x="71" y="69"/>
                    </a:lnTo>
                    <a:lnTo>
                      <a:pt x="70" y="69"/>
                    </a:lnTo>
                    <a:lnTo>
                      <a:pt x="67" y="64"/>
                    </a:lnTo>
                    <a:lnTo>
                      <a:pt x="64" y="64"/>
                    </a:lnTo>
                    <a:lnTo>
                      <a:pt x="63" y="64"/>
                    </a:lnTo>
                    <a:lnTo>
                      <a:pt x="59" y="64"/>
                    </a:lnTo>
                    <a:lnTo>
                      <a:pt x="57" y="62"/>
                    </a:lnTo>
                    <a:lnTo>
                      <a:pt x="51" y="62"/>
                    </a:lnTo>
                    <a:lnTo>
                      <a:pt x="49" y="70"/>
                    </a:lnTo>
                    <a:lnTo>
                      <a:pt x="48" y="69"/>
                    </a:lnTo>
                    <a:lnTo>
                      <a:pt x="46" y="69"/>
                    </a:lnTo>
                    <a:lnTo>
                      <a:pt x="46" y="66"/>
                    </a:lnTo>
                    <a:lnTo>
                      <a:pt x="46" y="64"/>
                    </a:lnTo>
                    <a:lnTo>
                      <a:pt x="46" y="62"/>
                    </a:lnTo>
                    <a:lnTo>
                      <a:pt x="40" y="62"/>
                    </a:lnTo>
                    <a:lnTo>
                      <a:pt x="38" y="62"/>
                    </a:lnTo>
                    <a:lnTo>
                      <a:pt x="37" y="62"/>
                    </a:lnTo>
                    <a:lnTo>
                      <a:pt x="30" y="62"/>
                    </a:lnTo>
                    <a:lnTo>
                      <a:pt x="26" y="60"/>
                    </a:lnTo>
                    <a:lnTo>
                      <a:pt x="21" y="62"/>
                    </a:lnTo>
                    <a:lnTo>
                      <a:pt x="26" y="62"/>
                    </a:lnTo>
                    <a:lnTo>
                      <a:pt x="26" y="64"/>
                    </a:lnTo>
                    <a:lnTo>
                      <a:pt x="22" y="64"/>
                    </a:lnTo>
                    <a:lnTo>
                      <a:pt x="21" y="69"/>
                    </a:lnTo>
                    <a:lnTo>
                      <a:pt x="19" y="69"/>
                    </a:lnTo>
                    <a:lnTo>
                      <a:pt x="18" y="66"/>
                    </a:lnTo>
                    <a:lnTo>
                      <a:pt x="21" y="69"/>
                    </a:lnTo>
                    <a:lnTo>
                      <a:pt x="21" y="64"/>
                    </a:lnTo>
                    <a:lnTo>
                      <a:pt x="19" y="64"/>
                    </a:lnTo>
                    <a:lnTo>
                      <a:pt x="18" y="62"/>
                    </a:lnTo>
                    <a:lnTo>
                      <a:pt x="14" y="64"/>
                    </a:lnTo>
                    <a:lnTo>
                      <a:pt x="14" y="66"/>
                    </a:lnTo>
                    <a:lnTo>
                      <a:pt x="14" y="69"/>
                    </a:lnTo>
                    <a:lnTo>
                      <a:pt x="14" y="74"/>
                    </a:lnTo>
                    <a:lnTo>
                      <a:pt x="14" y="77"/>
                    </a:lnTo>
                    <a:lnTo>
                      <a:pt x="14" y="74"/>
                    </a:lnTo>
                    <a:lnTo>
                      <a:pt x="14" y="73"/>
                    </a:lnTo>
                    <a:lnTo>
                      <a:pt x="14" y="70"/>
                    </a:lnTo>
                    <a:lnTo>
                      <a:pt x="15" y="70"/>
                    </a:lnTo>
                    <a:lnTo>
                      <a:pt x="14" y="69"/>
                    </a:lnTo>
                    <a:lnTo>
                      <a:pt x="15" y="69"/>
                    </a:lnTo>
                    <a:lnTo>
                      <a:pt x="21" y="69"/>
                    </a:lnTo>
                    <a:lnTo>
                      <a:pt x="19" y="69"/>
                    </a:lnTo>
                    <a:lnTo>
                      <a:pt x="19" y="70"/>
                    </a:lnTo>
                    <a:lnTo>
                      <a:pt x="21" y="70"/>
                    </a:lnTo>
                    <a:lnTo>
                      <a:pt x="19" y="73"/>
                    </a:lnTo>
                    <a:lnTo>
                      <a:pt x="21" y="74"/>
                    </a:lnTo>
                    <a:lnTo>
                      <a:pt x="18" y="74"/>
                    </a:lnTo>
                    <a:lnTo>
                      <a:pt x="19" y="77"/>
                    </a:lnTo>
                    <a:lnTo>
                      <a:pt x="21" y="77"/>
                    </a:lnTo>
                    <a:lnTo>
                      <a:pt x="21" y="74"/>
                    </a:lnTo>
                    <a:lnTo>
                      <a:pt x="22" y="74"/>
                    </a:lnTo>
                    <a:lnTo>
                      <a:pt x="21" y="77"/>
                    </a:lnTo>
                    <a:lnTo>
                      <a:pt x="21" y="78"/>
                    </a:lnTo>
                    <a:lnTo>
                      <a:pt x="22" y="78"/>
                    </a:lnTo>
                    <a:lnTo>
                      <a:pt x="22" y="81"/>
                    </a:lnTo>
                    <a:lnTo>
                      <a:pt x="25" y="84"/>
                    </a:lnTo>
                    <a:lnTo>
                      <a:pt x="25" y="81"/>
                    </a:lnTo>
                    <a:lnTo>
                      <a:pt x="26" y="81"/>
                    </a:lnTo>
                    <a:lnTo>
                      <a:pt x="26" y="85"/>
                    </a:lnTo>
                    <a:lnTo>
                      <a:pt x="25" y="84"/>
                    </a:lnTo>
                    <a:lnTo>
                      <a:pt x="21" y="84"/>
                    </a:lnTo>
                    <a:lnTo>
                      <a:pt x="21" y="88"/>
                    </a:lnTo>
                    <a:lnTo>
                      <a:pt x="21" y="89"/>
                    </a:lnTo>
                    <a:lnTo>
                      <a:pt x="22" y="88"/>
                    </a:lnTo>
                    <a:lnTo>
                      <a:pt x="26" y="85"/>
                    </a:lnTo>
                    <a:lnTo>
                      <a:pt x="33" y="85"/>
                    </a:lnTo>
                    <a:lnTo>
                      <a:pt x="33" y="88"/>
                    </a:lnTo>
                    <a:lnTo>
                      <a:pt x="33" y="92"/>
                    </a:lnTo>
                    <a:lnTo>
                      <a:pt x="33" y="96"/>
                    </a:lnTo>
                    <a:lnTo>
                      <a:pt x="26" y="93"/>
                    </a:lnTo>
                    <a:lnTo>
                      <a:pt x="21" y="96"/>
                    </a:lnTo>
                    <a:lnTo>
                      <a:pt x="21" y="99"/>
                    </a:lnTo>
                    <a:lnTo>
                      <a:pt x="21" y="104"/>
                    </a:lnTo>
                    <a:lnTo>
                      <a:pt x="14" y="104"/>
                    </a:lnTo>
                    <a:lnTo>
                      <a:pt x="18" y="104"/>
                    </a:lnTo>
                    <a:lnTo>
                      <a:pt x="14" y="104"/>
                    </a:lnTo>
                    <a:lnTo>
                      <a:pt x="14" y="107"/>
                    </a:lnTo>
                    <a:lnTo>
                      <a:pt x="9" y="107"/>
                    </a:lnTo>
                    <a:lnTo>
                      <a:pt x="13" y="107"/>
                    </a:lnTo>
                    <a:lnTo>
                      <a:pt x="14" y="108"/>
                    </a:lnTo>
                    <a:lnTo>
                      <a:pt x="14" y="114"/>
                    </a:lnTo>
                    <a:lnTo>
                      <a:pt x="13" y="114"/>
                    </a:lnTo>
                    <a:lnTo>
                      <a:pt x="9" y="115"/>
                    </a:lnTo>
                    <a:lnTo>
                      <a:pt x="13" y="115"/>
                    </a:lnTo>
                    <a:lnTo>
                      <a:pt x="14" y="115"/>
                    </a:lnTo>
                    <a:lnTo>
                      <a:pt x="15" y="115"/>
                    </a:lnTo>
                    <a:lnTo>
                      <a:pt x="19" y="118"/>
                    </a:lnTo>
                    <a:lnTo>
                      <a:pt x="21" y="115"/>
                    </a:lnTo>
                    <a:lnTo>
                      <a:pt x="26" y="115"/>
                    </a:lnTo>
                    <a:lnTo>
                      <a:pt x="21" y="115"/>
                    </a:lnTo>
                    <a:lnTo>
                      <a:pt x="26" y="115"/>
                    </a:lnTo>
                    <a:lnTo>
                      <a:pt x="21" y="119"/>
                    </a:lnTo>
                    <a:lnTo>
                      <a:pt x="21" y="122"/>
                    </a:lnTo>
                    <a:lnTo>
                      <a:pt x="22" y="122"/>
                    </a:lnTo>
                    <a:lnTo>
                      <a:pt x="26" y="122"/>
                    </a:lnTo>
                    <a:lnTo>
                      <a:pt x="30" y="119"/>
                    </a:lnTo>
                    <a:lnTo>
                      <a:pt x="33" y="118"/>
                    </a:lnTo>
                    <a:lnTo>
                      <a:pt x="30" y="119"/>
                    </a:lnTo>
                    <a:lnTo>
                      <a:pt x="33" y="119"/>
                    </a:lnTo>
                    <a:lnTo>
                      <a:pt x="33" y="122"/>
                    </a:lnTo>
                    <a:lnTo>
                      <a:pt x="32" y="123"/>
                    </a:lnTo>
                    <a:lnTo>
                      <a:pt x="33" y="123"/>
                    </a:lnTo>
                    <a:lnTo>
                      <a:pt x="33" y="122"/>
                    </a:lnTo>
                    <a:lnTo>
                      <a:pt x="33" y="123"/>
                    </a:lnTo>
                    <a:lnTo>
                      <a:pt x="37" y="126"/>
                    </a:lnTo>
                    <a:lnTo>
                      <a:pt x="48" y="123"/>
                    </a:lnTo>
                    <a:lnTo>
                      <a:pt x="51" y="123"/>
                    </a:lnTo>
                    <a:lnTo>
                      <a:pt x="57" y="123"/>
                    </a:lnTo>
                    <a:lnTo>
                      <a:pt x="55" y="123"/>
                    </a:lnTo>
                    <a:lnTo>
                      <a:pt x="55" y="126"/>
                    </a:lnTo>
                    <a:lnTo>
                      <a:pt x="56" y="127"/>
                    </a:lnTo>
                    <a:lnTo>
                      <a:pt x="57" y="126"/>
                    </a:lnTo>
                    <a:lnTo>
                      <a:pt x="57" y="130"/>
                    </a:lnTo>
                    <a:lnTo>
                      <a:pt x="55" y="130"/>
                    </a:lnTo>
                    <a:lnTo>
                      <a:pt x="51" y="130"/>
                    </a:lnTo>
                    <a:lnTo>
                      <a:pt x="55" y="130"/>
                    </a:lnTo>
                    <a:lnTo>
                      <a:pt x="51" y="130"/>
                    </a:lnTo>
                    <a:lnTo>
                      <a:pt x="49" y="133"/>
                    </a:lnTo>
                    <a:lnTo>
                      <a:pt x="46" y="130"/>
                    </a:lnTo>
                    <a:lnTo>
                      <a:pt x="38" y="142"/>
                    </a:lnTo>
                    <a:lnTo>
                      <a:pt x="37" y="145"/>
                    </a:lnTo>
                    <a:lnTo>
                      <a:pt x="38" y="145"/>
                    </a:lnTo>
                    <a:lnTo>
                      <a:pt x="40" y="145"/>
                    </a:lnTo>
                    <a:lnTo>
                      <a:pt x="38" y="148"/>
                    </a:lnTo>
                    <a:lnTo>
                      <a:pt x="38" y="152"/>
                    </a:lnTo>
                    <a:lnTo>
                      <a:pt x="37" y="153"/>
                    </a:lnTo>
                    <a:lnTo>
                      <a:pt x="37" y="157"/>
                    </a:lnTo>
                    <a:lnTo>
                      <a:pt x="33" y="157"/>
                    </a:lnTo>
                    <a:lnTo>
                      <a:pt x="30" y="160"/>
                    </a:lnTo>
                    <a:lnTo>
                      <a:pt x="25" y="167"/>
                    </a:lnTo>
                    <a:lnTo>
                      <a:pt x="21" y="168"/>
                    </a:lnTo>
                    <a:lnTo>
                      <a:pt x="27" y="167"/>
                    </a:lnTo>
                    <a:lnTo>
                      <a:pt x="33" y="163"/>
                    </a:lnTo>
                    <a:lnTo>
                      <a:pt x="33" y="160"/>
                    </a:lnTo>
                    <a:lnTo>
                      <a:pt x="34" y="163"/>
                    </a:lnTo>
                    <a:lnTo>
                      <a:pt x="38" y="167"/>
                    </a:lnTo>
                    <a:lnTo>
                      <a:pt x="46" y="163"/>
                    </a:lnTo>
                    <a:lnTo>
                      <a:pt x="40" y="167"/>
                    </a:lnTo>
                    <a:lnTo>
                      <a:pt x="45" y="167"/>
                    </a:lnTo>
                    <a:lnTo>
                      <a:pt x="46" y="163"/>
                    </a:lnTo>
                    <a:lnTo>
                      <a:pt x="49" y="163"/>
                    </a:lnTo>
                    <a:lnTo>
                      <a:pt x="51" y="157"/>
                    </a:lnTo>
                    <a:lnTo>
                      <a:pt x="55" y="156"/>
                    </a:lnTo>
                    <a:lnTo>
                      <a:pt x="57" y="157"/>
                    </a:lnTo>
                    <a:lnTo>
                      <a:pt x="56" y="160"/>
                    </a:lnTo>
                    <a:lnTo>
                      <a:pt x="57" y="157"/>
                    </a:lnTo>
                    <a:lnTo>
                      <a:pt x="64" y="160"/>
                    </a:lnTo>
                    <a:lnTo>
                      <a:pt x="63" y="163"/>
                    </a:lnTo>
                    <a:lnTo>
                      <a:pt x="59" y="160"/>
                    </a:lnTo>
                    <a:lnTo>
                      <a:pt x="56" y="163"/>
                    </a:lnTo>
                    <a:lnTo>
                      <a:pt x="55" y="163"/>
                    </a:lnTo>
                    <a:lnTo>
                      <a:pt x="51" y="163"/>
                    </a:lnTo>
                    <a:lnTo>
                      <a:pt x="45" y="168"/>
                    </a:lnTo>
                    <a:lnTo>
                      <a:pt x="38" y="167"/>
                    </a:lnTo>
                    <a:lnTo>
                      <a:pt x="37" y="168"/>
                    </a:lnTo>
                    <a:lnTo>
                      <a:pt x="32" y="168"/>
                    </a:lnTo>
                    <a:lnTo>
                      <a:pt x="30" y="168"/>
                    </a:lnTo>
                    <a:lnTo>
                      <a:pt x="30" y="172"/>
                    </a:lnTo>
                    <a:lnTo>
                      <a:pt x="32" y="172"/>
                    </a:lnTo>
                    <a:lnTo>
                      <a:pt x="27" y="172"/>
                    </a:lnTo>
                    <a:lnTo>
                      <a:pt x="26" y="175"/>
                    </a:lnTo>
                    <a:lnTo>
                      <a:pt x="21" y="177"/>
                    </a:lnTo>
                    <a:lnTo>
                      <a:pt x="19" y="177"/>
                    </a:lnTo>
                    <a:lnTo>
                      <a:pt x="22" y="177"/>
                    </a:lnTo>
                    <a:lnTo>
                      <a:pt x="22" y="181"/>
                    </a:lnTo>
                    <a:lnTo>
                      <a:pt x="22" y="183"/>
                    </a:lnTo>
                    <a:lnTo>
                      <a:pt x="21" y="183"/>
                    </a:lnTo>
                    <a:lnTo>
                      <a:pt x="26" y="183"/>
                    </a:lnTo>
                    <a:lnTo>
                      <a:pt x="26" y="187"/>
                    </a:lnTo>
                    <a:lnTo>
                      <a:pt x="25" y="190"/>
                    </a:lnTo>
                    <a:lnTo>
                      <a:pt x="25" y="187"/>
                    </a:lnTo>
                    <a:lnTo>
                      <a:pt x="21" y="190"/>
                    </a:lnTo>
                    <a:lnTo>
                      <a:pt x="19" y="190"/>
                    </a:lnTo>
                    <a:lnTo>
                      <a:pt x="15" y="183"/>
                    </a:lnTo>
                    <a:lnTo>
                      <a:pt x="14" y="183"/>
                    </a:lnTo>
                    <a:lnTo>
                      <a:pt x="15" y="183"/>
                    </a:lnTo>
                    <a:lnTo>
                      <a:pt x="14" y="187"/>
                    </a:lnTo>
                    <a:lnTo>
                      <a:pt x="13" y="190"/>
                    </a:lnTo>
                    <a:lnTo>
                      <a:pt x="13" y="183"/>
                    </a:lnTo>
                    <a:lnTo>
                      <a:pt x="7" y="183"/>
                    </a:lnTo>
                    <a:lnTo>
                      <a:pt x="6" y="190"/>
                    </a:lnTo>
                    <a:lnTo>
                      <a:pt x="2" y="190"/>
                    </a:lnTo>
                    <a:lnTo>
                      <a:pt x="2" y="192"/>
                    </a:lnTo>
                    <a:lnTo>
                      <a:pt x="2" y="190"/>
                    </a:lnTo>
                    <a:lnTo>
                      <a:pt x="0" y="192"/>
                    </a:lnTo>
                    <a:lnTo>
                      <a:pt x="2" y="192"/>
                    </a:lnTo>
                    <a:lnTo>
                      <a:pt x="0" y="194"/>
                    </a:lnTo>
                    <a:lnTo>
                      <a:pt x="0" y="196"/>
                    </a:lnTo>
                    <a:lnTo>
                      <a:pt x="2" y="196"/>
                    </a:lnTo>
                    <a:lnTo>
                      <a:pt x="6" y="196"/>
                    </a:lnTo>
                    <a:lnTo>
                      <a:pt x="2" y="194"/>
                    </a:lnTo>
                    <a:lnTo>
                      <a:pt x="6" y="196"/>
                    </a:lnTo>
                    <a:lnTo>
                      <a:pt x="2" y="194"/>
                    </a:lnTo>
                    <a:lnTo>
                      <a:pt x="7" y="196"/>
                    </a:lnTo>
                    <a:lnTo>
                      <a:pt x="7" y="194"/>
                    </a:lnTo>
                    <a:lnTo>
                      <a:pt x="9" y="196"/>
                    </a:lnTo>
                    <a:lnTo>
                      <a:pt x="18" y="194"/>
                    </a:lnTo>
                    <a:lnTo>
                      <a:pt x="19" y="196"/>
                    </a:lnTo>
                    <a:lnTo>
                      <a:pt x="19" y="194"/>
                    </a:lnTo>
                    <a:lnTo>
                      <a:pt x="21" y="194"/>
                    </a:lnTo>
                    <a:lnTo>
                      <a:pt x="26" y="194"/>
                    </a:lnTo>
                    <a:lnTo>
                      <a:pt x="21" y="194"/>
                    </a:lnTo>
                    <a:lnTo>
                      <a:pt x="21" y="198"/>
                    </a:lnTo>
                    <a:lnTo>
                      <a:pt x="19" y="198"/>
                    </a:lnTo>
                    <a:lnTo>
                      <a:pt x="18" y="198"/>
                    </a:lnTo>
                    <a:lnTo>
                      <a:pt x="7" y="202"/>
                    </a:lnTo>
                    <a:lnTo>
                      <a:pt x="7" y="205"/>
                    </a:lnTo>
                    <a:lnTo>
                      <a:pt x="7" y="207"/>
                    </a:lnTo>
                    <a:lnTo>
                      <a:pt x="2" y="207"/>
                    </a:lnTo>
                    <a:lnTo>
                      <a:pt x="2" y="209"/>
                    </a:lnTo>
                    <a:lnTo>
                      <a:pt x="6" y="209"/>
                    </a:lnTo>
                    <a:lnTo>
                      <a:pt x="6" y="215"/>
                    </a:lnTo>
                    <a:lnTo>
                      <a:pt x="7" y="211"/>
                    </a:lnTo>
                    <a:lnTo>
                      <a:pt x="9" y="209"/>
                    </a:lnTo>
                    <a:lnTo>
                      <a:pt x="13" y="211"/>
                    </a:lnTo>
                    <a:lnTo>
                      <a:pt x="9" y="215"/>
                    </a:lnTo>
                    <a:lnTo>
                      <a:pt x="7" y="215"/>
                    </a:lnTo>
                    <a:lnTo>
                      <a:pt x="14" y="215"/>
                    </a:lnTo>
                    <a:lnTo>
                      <a:pt x="21" y="211"/>
                    </a:lnTo>
                    <a:lnTo>
                      <a:pt x="21" y="213"/>
                    </a:lnTo>
                    <a:lnTo>
                      <a:pt x="22" y="211"/>
                    </a:lnTo>
                    <a:lnTo>
                      <a:pt x="26" y="211"/>
                    </a:lnTo>
                    <a:lnTo>
                      <a:pt x="26" y="209"/>
                    </a:lnTo>
                    <a:lnTo>
                      <a:pt x="33" y="209"/>
                    </a:lnTo>
                    <a:lnTo>
                      <a:pt x="30" y="209"/>
                    </a:lnTo>
                    <a:lnTo>
                      <a:pt x="26" y="211"/>
                    </a:lnTo>
                    <a:lnTo>
                      <a:pt x="25" y="215"/>
                    </a:lnTo>
                    <a:lnTo>
                      <a:pt x="26" y="215"/>
                    </a:lnTo>
                    <a:lnTo>
                      <a:pt x="22" y="215"/>
                    </a:lnTo>
                    <a:lnTo>
                      <a:pt x="21" y="215"/>
                    </a:lnTo>
                    <a:lnTo>
                      <a:pt x="18" y="215"/>
                    </a:lnTo>
                    <a:lnTo>
                      <a:pt x="18" y="217"/>
                    </a:lnTo>
                    <a:lnTo>
                      <a:pt x="19" y="217"/>
                    </a:lnTo>
                    <a:lnTo>
                      <a:pt x="18" y="219"/>
                    </a:lnTo>
                    <a:lnTo>
                      <a:pt x="14" y="219"/>
                    </a:lnTo>
                    <a:lnTo>
                      <a:pt x="14" y="221"/>
                    </a:lnTo>
                    <a:lnTo>
                      <a:pt x="14" y="223"/>
                    </a:lnTo>
                    <a:lnTo>
                      <a:pt x="13" y="223"/>
                    </a:lnTo>
                    <a:lnTo>
                      <a:pt x="14" y="223"/>
                    </a:lnTo>
                    <a:lnTo>
                      <a:pt x="15" y="223"/>
                    </a:lnTo>
                    <a:lnTo>
                      <a:pt x="19" y="223"/>
                    </a:lnTo>
                    <a:lnTo>
                      <a:pt x="21" y="221"/>
                    </a:lnTo>
                    <a:lnTo>
                      <a:pt x="33" y="219"/>
                    </a:lnTo>
                    <a:lnTo>
                      <a:pt x="33" y="215"/>
                    </a:lnTo>
                    <a:lnTo>
                      <a:pt x="34" y="215"/>
                    </a:lnTo>
                    <a:lnTo>
                      <a:pt x="37" y="217"/>
                    </a:lnTo>
                    <a:lnTo>
                      <a:pt x="38" y="217"/>
                    </a:lnTo>
                    <a:lnTo>
                      <a:pt x="38" y="219"/>
                    </a:lnTo>
                    <a:lnTo>
                      <a:pt x="37" y="219"/>
                    </a:lnTo>
                    <a:lnTo>
                      <a:pt x="26" y="223"/>
                    </a:lnTo>
                    <a:lnTo>
                      <a:pt x="26" y="226"/>
                    </a:lnTo>
                    <a:lnTo>
                      <a:pt x="22" y="226"/>
                    </a:lnTo>
                    <a:lnTo>
                      <a:pt x="26" y="226"/>
                    </a:lnTo>
                    <a:lnTo>
                      <a:pt x="33" y="223"/>
                    </a:lnTo>
                    <a:lnTo>
                      <a:pt x="30" y="226"/>
                    </a:lnTo>
                    <a:lnTo>
                      <a:pt x="26" y="230"/>
                    </a:lnTo>
                    <a:lnTo>
                      <a:pt x="22" y="230"/>
                    </a:lnTo>
                    <a:lnTo>
                      <a:pt x="25" y="232"/>
                    </a:lnTo>
                    <a:lnTo>
                      <a:pt x="26" y="232"/>
                    </a:lnTo>
                    <a:lnTo>
                      <a:pt x="27" y="232"/>
                    </a:lnTo>
                    <a:lnTo>
                      <a:pt x="26" y="230"/>
                    </a:lnTo>
                    <a:lnTo>
                      <a:pt x="30" y="230"/>
                    </a:lnTo>
                    <a:lnTo>
                      <a:pt x="32" y="230"/>
                    </a:lnTo>
                    <a:lnTo>
                      <a:pt x="33" y="230"/>
                    </a:lnTo>
                    <a:lnTo>
                      <a:pt x="34" y="230"/>
                    </a:lnTo>
                    <a:lnTo>
                      <a:pt x="38" y="230"/>
                    </a:lnTo>
                    <a:lnTo>
                      <a:pt x="38" y="226"/>
                    </a:lnTo>
                    <a:lnTo>
                      <a:pt x="38" y="230"/>
                    </a:lnTo>
                    <a:lnTo>
                      <a:pt x="38" y="232"/>
                    </a:lnTo>
                    <a:lnTo>
                      <a:pt x="40" y="232"/>
                    </a:lnTo>
                    <a:lnTo>
                      <a:pt x="44" y="230"/>
                    </a:lnTo>
                    <a:lnTo>
                      <a:pt x="46" y="230"/>
                    </a:lnTo>
                    <a:lnTo>
                      <a:pt x="48" y="230"/>
                    </a:lnTo>
                    <a:lnTo>
                      <a:pt x="51" y="230"/>
                    </a:lnTo>
                    <a:lnTo>
                      <a:pt x="49" y="226"/>
                    </a:lnTo>
                    <a:lnTo>
                      <a:pt x="51" y="226"/>
                    </a:lnTo>
                    <a:lnTo>
                      <a:pt x="55" y="226"/>
                    </a:lnTo>
                    <a:lnTo>
                      <a:pt x="57" y="230"/>
                    </a:lnTo>
                    <a:lnTo>
                      <a:pt x="57" y="226"/>
                    </a:lnTo>
                    <a:lnTo>
                      <a:pt x="57" y="223"/>
                    </a:lnTo>
                    <a:lnTo>
                      <a:pt x="63" y="223"/>
                    </a:lnTo>
                    <a:lnTo>
                      <a:pt x="64" y="226"/>
                    </a:lnTo>
                    <a:lnTo>
                      <a:pt x="67" y="223"/>
                    </a:lnTo>
                    <a:lnTo>
                      <a:pt x="70" y="223"/>
                    </a:lnTo>
                    <a:lnTo>
                      <a:pt x="71" y="223"/>
                    </a:lnTo>
                    <a:lnTo>
                      <a:pt x="70" y="221"/>
                    </a:lnTo>
                    <a:lnTo>
                      <a:pt x="71" y="219"/>
                    </a:lnTo>
                    <a:lnTo>
                      <a:pt x="71" y="217"/>
                    </a:lnTo>
                    <a:lnTo>
                      <a:pt x="75" y="219"/>
                    </a:lnTo>
                    <a:lnTo>
                      <a:pt x="76" y="217"/>
                    </a:lnTo>
                    <a:lnTo>
                      <a:pt x="82" y="215"/>
                    </a:lnTo>
                    <a:lnTo>
                      <a:pt x="83" y="211"/>
                    </a:lnTo>
                    <a:lnTo>
                      <a:pt x="76" y="209"/>
                    </a:lnTo>
                    <a:lnTo>
                      <a:pt x="76" y="207"/>
                    </a:lnTo>
                    <a:lnTo>
                      <a:pt x="82" y="209"/>
                    </a:lnTo>
                    <a:lnTo>
                      <a:pt x="84" y="207"/>
                    </a:lnTo>
                    <a:lnTo>
                      <a:pt x="83" y="209"/>
                    </a:lnTo>
                    <a:lnTo>
                      <a:pt x="83" y="211"/>
                    </a:lnTo>
                    <a:lnTo>
                      <a:pt x="83" y="213"/>
                    </a:lnTo>
                    <a:lnTo>
                      <a:pt x="84" y="213"/>
                    </a:lnTo>
                    <a:lnTo>
                      <a:pt x="88" y="211"/>
                    </a:lnTo>
                    <a:lnTo>
                      <a:pt x="87" y="211"/>
                    </a:lnTo>
                    <a:lnTo>
                      <a:pt x="88" y="209"/>
                    </a:lnTo>
                    <a:lnTo>
                      <a:pt x="94" y="207"/>
                    </a:lnTo>
                    <a:lnTo>
                      <a:pt x="94" y="205"/>
                    </a:lnTo>
                    <a:lnTo>
                      <a:pt x="94" y="202"/>
                    </a:lnTo>
                    <a:lnTo>
                      <a:pt x="98" y="205"/>
                    </a:lnTo>
                    <a:lnTo>
                      <a:pt x="99" y="205"/>
                    </a:lnTo>
                    <a:lnTo>
                      <a:pt x="101" y="205"/>
                    </a:lnTo>
                    <a:lnTo>
                      <a:pt x="101" y="202"/>
                    </a:lnTo>
                    <a:lnTo>
                      <a:pt x="107" y="200"/>
                    </a:lnTo>
                    <a:lnTo>
                      <a:pt x="107" y="198"/>
                    </a:lnTo>
                    <a:lnTo>
                      <a:pt x="110" y="198"/>
                    </a:lnTo>
                    <a:lnTo>
                      <a:pt x="106" y="198"/>
                    </a:lnTo>
                    <a:lnTo>
                      <a:pt x="106" y="196"/>
                    </a:lnTo>
                    <a:lnTo>
                      <a:pt x="107" y="198"/>
                    </a:lnTo>
                    <a:lnTo>
                      <a:pt x="107" y="196"/>
                    </a:lnTo>
                    <a:lnTo>
                      <a:pt x="113" y="194"/>
                    </a:lnTo>
                    <a:lnTo>
                      <a:pt x="121" y="194"/>
                    </a:lnTo>
                    <a:lnTo>
                      <a:pt x="122" y="194"/>
                    </a:lnTo>
                    <a:lnTo>
                      <a:pt x="125" y="194"/>
                    </a:lnTo>
                    <a:lnTo>
                      <a:pt x="125" y="192"/>
                    </a:lnTo>
                    <a:lnTo>
                      <a:pt x="125" y="194"/>
                    </a:lnTo>
                    <a:lnTo>
                      <a:pt x="128" y="194"/>
                    </a:lnTo>
                    <a:lnTo>
                      <a:pt x="129" y="192"/>
                    </a:lnTo>
                    <a:lnTo>
                      <a:pt x="129" y="190"/>
                    </a:lnTo>
                    <a:lnTo>
                      <a:pt x="128" y="183"/>
                    </a:lnTo>
                    <a:lnTo>
                      <a:pt x="129" y="187"/>
                    </a:lnTo>
                    <a:lnTo>
                      <a:pt x="130" y="190"/>
                    </a:lnTo>
                    <a:lnTo>
                      <a:pt x="130" y="192"/>
                    </a:lnTo>
                    <a:lnTo>
                      <a:pt x="130" y="194"/>
                    </a:lnTo>
                    <a:lnTo>
                      <a:pt x="135" y="192"/>
                    </a:lnTo>
                    <a:lnTo>
                      <a:pt x="135" y="190"/>
                    </a:lnTo>
                    <a:lnTo>
                      <a:pt x="135" y="187"/>
                    </a:lnTo>
                    <a:lnTo>
                      <a:pt x="135" y="190"/>
                    </a:lnTo>
                    <a:lnTo>
                      <a:pt x="137" y="190"/>
                    </a:lnTo>
                    <a:lnTo>
                      <a:pt x="144" y="192"/>
                    </a:lnTo>
                    <a:lnTo>
                      <a:pt x="147" y="190"/>
                    </a:lnTo>
                    <a:lnTo>
                      <a:pt x="147" y="192"/>
                    </a:lnTo>
                    <a:lnTo>
                      <a:pt x="152" y="190"/>
                    </a:lnTo>
                    <a:lnTo>
                      <a:pt x="152" y="192"/>
                    </a:lnTo>
                    <a:lnTo>
                      <a:pt x="154" y="187"/>
                    </a:lnTo>
                    <a:lnTo>
                      <a:pt x="152" y="183"/>
                    </a:lnTo>
                    <a:lnTo>
                      <a:pt x="152" y="181"/>
                    </a:lnTo>
                    <a:lnTo>
                      <a:pt x="152" y="183"/>
                    </a:lnTo>
                    <a:lnTo>
                      <a:pt x="149" y="181"/>
                    </a:lnTo>
                    <a:lnTo>
                      <a:pt x="149" y="179"/>
                    </a:lnTo>
                    <a:lnTo>
                      <a:pt x="152" y="179"/>
                    </a:lnTo>
                    <a:lnTo>
                      <a:pt x="154" y="177"/>
                    </a:lnTo>
                    <a:lnTo>
                      <a:pt x="156" y="168"/>
                    </a:lnTo>
                    <a:lnTo>
                      <a:pt x="156" y="160"/>
                    </a:lnTo>
                    <a:lnTo>
                      <a:pt x="159" y="157"/>
                    </a:lnTo>
                    <a:lnTo>
                      <a:pt x="159" y="152"/>
                    </a:lnTo>
                    <a:lnTo>
                      <a:pt x="163" y="152"/>
                    </a:lnTo>
                    <a:lnTo>
                      <a:pt x="166" y="142"/>
                    </a:lnTo>
                    <a:lnTo>
                      <a:pt x="163" y="141"/>
                    </a:lnTo>
                    <a:lnTo>
                      <a:pt x="163" y="133"/>
                    </a:lnTo>
                    <a:lnTo>
                      <a:pt x="159" y="126"/>
                    </a:lnTo>
                    <a:lnTo>
                      <a:pt x="159" y="123"/>
                    </a:lnTo>
                    <a:lnTo>
                      <a:pt x="159" y="122"/>
                    </a:lnTo>
                    <a:lnTo>
                      <a:pt x="156" y="119"/>
                    </a:lnTo>
                    <a:lnTo>
                      <a:pt x="156" y="118"/>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76" name="Freeform 260"/>
              <p:cNvSpPr>
                <a:spLocks/>
              </p:cNvSpPr>
              <p:nvPr/>
            </p:nvSpPr>
            <p:spPr bwMode="auto">
              <a:xfrm>
                <a:off x="2574" y="1660"/>
                <a:ext cx="26" cy="39"/>
              </a:xfrm>
              <a:custGeom>
                <a:avLst/>
                <a:gdLst/>
                <a:ahLst/>
                <a:cxnLst>
                  <a:cxn ang="0">
                    <a:pos x="75" y="115"/>
                  </a:cxn>
                  <a:cxn ang="0">
                    <a:pos x="75" y="115"/>
                  </a:cxn>
                  <a:cxn ang="0">
                    <a:pos x="79" y="115"/>
                  </a:cxn>
                  <a:cxn ang="0">
                    <a:pos x="75" y="114"/>
                  </a:cxn>
                  <a:cxn ang="0">
                    <a:pos x="75" y="104"/>
                  </a:cxn>
                  <a:cxn ang="0">
                    <a:pos x="72" y="99"/>
                  </a:cxn>
                  <a:cxn ang="0">
                    <a:pos x="72" y="93"/>
                  </a:cxn>
                  <a:cxn ang="0">
                    <a:pos x="72" y="88"/>
                  </a:cxn>
                  <a:cxn ang="0">
                    <a:pos x="68" y="85"/>
                  </a:cxn>
                  <a:cxn ang="0">
                    <a:pos x="70" y="78"/>
                  </a:cxn>
                  <a:cxn ang="0">
                    <a:pos x="70" y="78"/>
                  </a:cxn>
                  <a:cxn ang="0">
                    <a:pos x="75" y="78"/>
                  </a:cxn>
                  <a:cxn ang="0">
                    <a:pos x="72" y="77"/>
                  </a:cxn>
                  <a:cxn ang="0">
                    <a:pos x="70" y="74"/>
                  </a:cxn>
                  <a:cxn ang="0">
                    <a:pos x="68" y="77"/>
                  </a:cxn>
                  <a:cxn ang="0">
                    <a:pos x="59" y="77"/>
                  </a:cxn>
                  <a:cxn ang="0">
                    <a:pos x="57" y="70"/>
                  </a:cxn>
                  <a:cxn ang="0">
                    <a:pos x="53" y="69"/>
                  </a:cxn>
                  <a:cxn ang="0">
                    <a:pos x="46" y="60"/>
                  </a:cxn>
                  <a:cxn ang="0">
                    <a:pos x="41" y="55"/>
                  </a:cxn>
                  <a:cxn ang="0">
                    <a:pos x="38" y="64"/>
                  </a:cxn>
                  <a:cxn ang="0">
                    <a:pos x="36" y="69"/>
                  </a:cxn>
                  <a:cxn ang="0">
                    <a:pos x="29" y="73"/>
                  </a:cxn>
                  <a:cxn ang="0">
                    <a:pos x="26" y="74"/>
                  </a:cxn>
                  <a:cxn ang="0">
                    <a:pos x="19" y="69"/>
                  </a:cxn>
                  <a:cxn ang="0">
                    <a:pos x="10" y="62"/>
                  </a:cxn>
                  <a:cxn ang="0">
                    <a:pos x="3" y="58"/>
                  </a:cxn>
                  <a:cxn ang="0">
                    <a:pos x="3" y="54"/>
                  </a:cxn>
                  <a:cxn ang="0">
                    <a:pos x="9" y="51"/>
                  </a:cxn>
                  <a:cxn ang="0">
                    <a:pos x="14" y="49"/>
                  </a:cxn>
                  <a:cxn ang="0">
                    <a:pos x="17" y="45"/>
                  </a:cxn>
                  <a:cxn ang="0">
                    <a:pos x="10" y="36"/>
                  </a:cxn>
                  <a:cxn ang="0">
                    <a:pos x="17" y="41"/>
                  </a:cxn>
                  <a:cxn ang="0">
                    <a:pos x="23" y="36"/>
                  </a:cxn>
                  <a:cxn ang="0">
                    <a:pos x="26" y="28"/>
                  </a:cxn>
                  <a:cxn ang="0">
                    <a:pos x="29" y="22"/>
                  </a:cxn>
                  <a:cxn ang="0">
                    <a:pos x="36" y="15"/>
                  </a:cxn>
                  <a:cxn ang="0">
                    <a:pos x="45" y="7"/>
                  </a:cxn>
                  <a:cxn ang="0">
                    <a:pos x="38" y="5"/>
                  </a:cxn>
                  <a:cxn ang="0">
                    <a:pos x="36" y="0"/>
                  </a:cxn>
                  <a:cxn ang="0">
                    <a:pos x="33" y="0"/>
                  </a:cxn>
                  <a:cxn ang="0">
                    <a:pos x="33" y="5"/>
                  </a:cxn>
                  <a:cxn ang="0">
                    <a:pos x="33" y="5"/>
                  </a:cxn>
                  <a:cxn ang="0">
                    <a:pos x="26" y="5"/>
                  </a:cxn>
                  <a:cxn ang="0">
                    <a:pos x="26" y="7"/>
                  </a:cxn>
                  <a:cxn ang="0">
                    <a:pos x="28" y="13"/>
                  </a:cxn>
                  <a:cxn ang="0">
                    <a:pos x="26" y="17"/>
                  </a:cxn>
                  <a:cxn ang="0">
                    <a:pos x="21" y="22"/>
                  </a:cxn>
                  <a:cxn ang="0">
                    <a:pos x="21" y="20"/>
                  </a:cxn>
                  <a:cxn ang="0">
                    <a:pos x="28" y="13"/>
                  </a:cxn>
                  <a:cxn ang="0">
                    <a:pos x="22" y="9"/>
                  </a:cxn>
                  <a:cxn ang="0">
                    <a:pos x="21" y="5"/>
                  </a:cxn>
                  <a:cxn ang="0">
                    <a:pos x="21" y="5"/>
                  </a:cxn>
                  <a:cxn ang="0">
                    <a:pos x="22" y="9"/>
                  </a:cxn>
                  <a:cxn ang="0">
                    <a:pos x="28" y="13"/>
                  </a:cxn>
                  <a:cxn ang="0">
                    <a:pos x="21" y="20"/>
                  </a:cxn>
                  <a:cxn ang="0">
                    <a:pos x="21" y="22"/>
                  </a:cxn>
                  <a:cxn ang="0">
                    <a:pos x="26" y="17"/>
                  </a:cxn>
                  <a:cxn ang="0">
                    <a:pos x="28" y="13"/>
                  </a:cxn>
                  <a:cxn ang="0">
                    <a:pos x="26" y="13"/>
                  </a:cxn>
                </a:cxnLst>
                <a:rect l="0" t="0" r="r" b="b"/>
                <a:pathLst>
                  <a:path w="79" h="118">
                    <a:moveTo>
                      <a:pt x="72" y="118"/>
                    </a:moveTo>
                    <a:lnTo>
                      <a:pt x="75" y="115"/>
                    </a:lnTo>
                    <a:lnTo>
                      <a:pt x="79" y="118"/>
                    </a:lnTo>
                    <a:lnTo>
                      <a:pt x="75" y="115"/>
                    </a:lnTo>
                    <a:lnTo>
                      <a:pt x="79" y="118"/>
                    </a:lnTo>
                    <a:lnTo>
                      <a:pt x="79" y="115"/>
                    </a:lnTo>
                    <a:lnTo>
                      <a:pt x="75" y="115"/>
                    </a:lnTo>
                    <a:lnTo>
                      <a:pt x="75" y="114"/>
                    </a:lnTo>
                    <a:lnTo>
                      <a:pt x="75" y="108"/>
                    </a:lnTo>
                    <a:lnTo>
                      <a:pt x="75" y="104"/>
                    </a:lnTo>
                    <a:lnTo>
                      <a:pt x="72" y="103"/>
                    </a:lnTo>
                    <a:lnTo>
                      <a:pt x="72" y="99"/>
                    </a:lnTo>
                    <a:lnTo>
                      <a:pt x="72" y="96"/>
                    </a:lnTo>
                    <a:lnTo>
                      <a:pt x="72" y="93"/>
                    </a:lnTo>
                    <a:lnTo>
                      <a:pt x="72" y="92"/>
                    </a:lnTo>
                    <a:lnTo>
                      <a:pt x="72" y="88"/>
                    </a:lnTo>
                    <a:lnTo>
                      <a:pt x="70" y="88"/>
                    </a:lnTo>
                    <a:lnTo>
                      <a:pt x="68" y="85"/>
                    </a:lnTo>
                    <a:lnTo>
                      <a:pt x="68" y="81"/>
                    </a:lnTo>
                    <a:lnTo>
                      <a:pt x="70" y="78"/>
                    </a:lnTo>
                    <a:lnTo>
                      <a:pt x="68" y="78"/>
                    </a:lnTo>
                    <a:lnTo>
                      <a:pt x="70" y="78"/>
                    </a:lnTo>
                    <a:lnTo>
                      <a:pt x="72" y="81"/>
                    </a:lnTo>
                    <a:lnTo>
                      <a:pt x="75" y="78"/>
                    </a:lnTo>
                    <a:lnTo>
                      <a:pt x="75" y="77"/>
                    </a:lnTo>
                    <a:lnTo>
                      <a:pt x="72" y="77"/>
                    </a:lnTo>
                    <a:lnTo>
                      <a:pt x="70" y="77"/>
                    </a:lnTo>
                    <a:lnTo>
                      <a:pt x="70" y="74"/>
                    </a:lnTo>
                    <a:lnTo>
                      <a:pt x="70" y="77"/>
                    </a:lnTo>
                    <a:lnTo>
                      <a:pt x="68" y="77"/>
                    </a:lnTo>
                    <a:lnTo>
                      <a:pt x="63" y="77"/>
                    </a:lnTo>
                    <a:lnTo>
                      <a:pt x="59" y="77"/>
                    </a:lnTo>
                    <a:lnTo>
                      <a:pt x="57" y="77"/>
                    </a:lnTo>
                    <a:lnTo>
                      <a:pt x="57" y="70"/>
                    </a:lnTo>
                    <a:lnTo>
                      <a:pt x="57" y="69"/>
                    </a:lnTo>
                    <a:lnTo>
                      <a:pt x="53" y="69"/>
                    </a:lnTo>
                    <a:lnTo>
                      <a:pt x="51" y="69"/>
                    </a:lnTo>
                    <a:lnTo>
                      <a:pt x="46" y="60"/>
                    </a:lnTo>
                    <a:lnTo>
                      <a:pt x="45" y="55"/>
                    </a:lnTo>
                    <a:lnTo>
                      <a:pt x="41" y="55"/>
                    </a:lnTo>
                    <a:lnTo>
                      <a:pt x="36" y="62"/>
                    </a:lnTo>
                    <a:lnTo>
                      <a:pt x="38" y="64"/>
                    </a:lnTo>
                    <a:lnTo>
                      <a:pt x="38" y="69"/>
                    </a:lnTo>
                    <a:lnTo>
                      <a:pt x="36" y="69"/>
                    </a:lnTo>
                    <a:lnTo>
                      <a:pt x="33" y="74"/>
                    </a:lnTo>
                    <a:lnTo>
                      <a:pt x="29" y="73"/>
                    </a:lnTo>
                    <a:lnTo>
                      <a:pt x="29" y="70"/>
                    </a:lnTo>
                    <a:lnTo>
                      <a:pt x="26" y="74"/>
                    </a:lnTo>
                    <a:lnTo>
                      <a:pt x="23" y="73"/>
                    </a:lnTo>
                    <a:lnTo>
                      <a:pt x="19" y="69"/>
                    </a:lnTo>
                    <a:lnTo>
                      <a:pt x="14" y="69"/>
                    </a:lnTo>
                    <a:lnTo>
                      <a:pt x="10" y="62"/>
                    </a:lnTo>
                    <a:lnTo>
                      <a:pt x="9" y="58"/>
                    </a:lnTo>
                    <a:lnTo>
                      <a:pt x="3" y="58"/>
                    </a:lnTo>
                    <a:lnTo>
                      <a:pt x="0" y="54"/>
                    </a:lnTo>
                    <a:lnTo>
                      <a:pt x="3" y="54"/>
                    </a:lnTo>
                    <a:lnTo>
                      <a:pt x="3" y="51"/>
                    </a:lnTo>
                    <a:lnTo>
                      <a:pt x="9" y="51"/>
                    </a:lnTo>
                    <a:lnTo>
                      <a:pt x="10" y="51"/>
                    </a:lnTo>
                    <a:lnTo>
                      <a:pt x="14" y="49"/>
                    </a:lnTo>
                    <a:lnTo>
                      <a:pt x="19" y="45"/>
                    </a:lnTo>
                    <a:lnTo>
                      <a:pt x="17" y="45"/>
                    </a:lnTo>
                    <a:lnTo>
                      <a:pt x="10" y="43"/>
                    </a:lnTo>
                    <a:lnTo>
                      <a:pt x="10" y="36"/>
                    </a:lnTo>
                    <a:lnTo>
                      <a:pt x="14" y="36"/>
                    </a:lnTo>
                    <a:lnTo>
                      <a:pt x="17" y="41"/>
                    </a:lnTo>
                    <a:lnTo>
                      <a:pt x="21" y="36"/>
                    </a:lnTo>
                    <a:lnTo>
                      <a:pt x="23" y="36"/>
                    </a:lnTo>
                    <a:lnTo>
                      <a:pt x="26" y="30"/>
                    </a:lnTo>
                    <a:lnTo>
                      <a:pt x="26" y="28"/>
                    </a:lnTo>
                    <a:lnTo>
                      <a:pt x="26" y="26"/>
                    </a:lnTo>
                    <a:lnTo>
                      <a:pt x="29" y="22"/>
                    </a:lnTo>
                    <a:lnTo>
                      <a:pt x="36" y="17"/>
                    </a:lnTo>
                    <a:lnTo>
                      <a:pt x="36" y="15"/>
                    </a:lnTo>
                    <a:lnTo>
                      <a:pt x="38" y="13"/>
                    </a:lnTo>
                    <a:lnTo>
                      <a:pt x="45" y="7"/>
                    </a:lnTo>
                    <a:lnTo>
                      <a:pt x="46" y="7"/>
                    </a:lnTo>
                    <a:lnTo>
                      <a:pt x="38" y="5"/>
                    </a:lnTo>
                    <a:lnTo>
                      <a:pt x="37" y="0"/>
                    </a:lnTo>
                    <a:lnTo>
                      <a:pt x="36" y="0"/>
                    </a:lnTo>
                    <a:lnTo>
                      <a:pt x="29" y="0"/>
                    </a:lnTo>
                    <a:lnTo>
                      <a:pt x="33" y="0"/>
                    </a:lnTo>
                    <a:lnTo>
                      <a:pt x="29" y="0"/>
                    </a:lnTo>
                    <a:lnTo>
                      <a:pt x="33" y="5"/>
                    </a:lnTo>
                    <a:lnTo>
                      <a:pt x="29" y="5"/>
                    </a:lnTo>
                    <a:lnTo>
                      <a:pt x="33" y="5"/>
                    </a:lnTo>
                    <a:lnTo>
                      <a:pt x="29" y="5"/>
                    </a:lnTo>
                    <a:lnTo>
                      <a:pt x="26" y="5"/>
                    </a:lnTo>
                    <a:lnTo>
                      <a:pt x="26" y="7"/>
                    </a:lnTo>
                    <a:lnTo>
                      <a:pt x="23" y="9"/>
                    </a:lnTo>
                    <a:lnTo>
                      <a:pt x="28" y="13"/>
                    </a:lnTo>
                    <a:lnTo>
                      <a:pt x="26" y="15"/>
                    </a:lnTo>
                    <a:lnTo>
                      <a:pt x="26" y="17"/>
                    </a:lnTo>
                    <a:lnTo>
                      <a:pt x="23" y="20"/>
                    </a:lnTo>
                    <a:lnTo>
                      <a:pt x="21" y="22"/>
                    </a:lnTo>
                    <a:lnTo>
                      <a:pt x="23" y="20"/>
                    </a:lnTo>
                    <a:lnTo>
                      <a:pt x="21" y="20"/>
                    </a:lnTo>
                    <a:lnTo>
                      <a:pt x="26" y="15"/>
                    </a:lnTo>
                    <a:lnTo>
                      <a:pt x="28" y="13"/>
                    </a:lnTo>
                    <a:lnTo>
                      <a:pt x="23" y="11"/>
                    </a:lnTo>
                    <a:lnTo>
                      <a:pt x="22" y="9"/>
                    </a:lnTo>
                    <a:lnTo>
                      <a:pt x="22" y="7"/>
                    </a:lnTo>
                    <a:lnTo>
                      <a:pt x="21" y="5"/>
                    </a:lnTo>
                    <a:lnTo>
                      <a:pt x="19" y="7"/>
                    </a:lnTo>
                    <a:lnTo>
                      <a:pt x="21" y="5"/>
                    </a:lnTo>
                    <a:lnTo>
                      <a:pt x="22" y="7"/>
                    </a:lnTo>
                    <a:lnTo>
                      <a:pt x="22" y="9"/>
                    </a:lnTo>
                    <a:lnTo>
                      <a:pt x="23" y="11"/>
                    </a:lnTo>
                    <a:lnTo>
                      <a:pt x="28" y="13"/>
                    </a:lnTo>
                    <a:lnTo>
                      <a:pt x="26" y="15"/>
                    </a:lnTo>
                    <a:lnTo>
                      <a:pt x="21" y="20"/>
                    </a:lnTo>
                    <a:lnTo>
                      <a:pt x="23" y="20"/>
                    </a:lnTo>
                    <a:lnTo>
                      <a:pt x="21" y="22"/>
                    </a:lnTo>
                    <a:lnTo>
                      <a:pt x="23" y="20"/>
                    </a:lnTo>
                    <a:lnTo>
                      <a:pt x="26" y="17"/>
                    </a:lnTo>
                    <a:lnTo>
                      <a:pt x="26" y="15"/>
                    </a:lnTo>
                    <a:lnTo>
                      <a:pt x="28" y="13"/>
                    </a:lnTo>
                    <a:lnTo>
                      <a:pt x="23" y="9"/>
                    </a:lnTo>
                    <a:lnTo>
                      <a:pt x="26" y="1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75" name="Freeform 259"/>
              <p:cNvSpPr>
                <a:spLocks/>
              </p:cNvSpPr>
              <p:nvPr/>
            </p:nvSpPr>
            <p:spPr bwMode="auto">
              <a:xfrm>
                <a:off x="2745" y="1763"/>
                <a:ext cx="9" cy="14"/>
              </a:xfrm>
              <a:custGeom>
                <a:avLst/>
                <a:gdLst/>
                <a:ahLst/>
                <a:cxnLst>
                  <a:cxn ang="0">
                    <a:pos x="2" y="38"/>
                  </a:cxn>
                  <a:cxn ang="0">
                    <a:pos x="5" y="38"/>
                  </a:cxn>
                  <a:cxn ang="0">
                    <a:pos x="2" y="35"/>
                  </a:cxn>
                  <a:cxn ang="0">
                    <a:pos x="5" y="34"/>
                  </a:cxn>
                  <a:cxn ang="0">
                    <a:pos x="5" y="31"/>
                  </a:cxn>
                  <a:cxn ang="0">
                    <a:pos x="2" y="31"/>
                  </a:cxn>
                  <a:cxn ang="0">
                    <a:pos x="5" y="30"/>
                  </a:cxn>
                  <a:cxn ang="0">
                    <a:pos x="2" y="30"/>
                  </a:cxn>
                  <a:cxn ang="0">
                    <a:pos x="2" y="20"/>
                  </a:cxn>
                  <a:cxn ang="0">
                    <a:pos x="0" y="20"/>
                  </a:cxn>
                  <a:cxn ang="0">
                    <a:pos x="0" y="19"/>
                  </a:cxn>
                  <a:cxn ang="0">
                    <a:pos x="2" y="19"/>
                  </a:cxn>
                  <a:cxn ang="0">
                    <a:pos x="0" y="16"/>
                  </a:cxn>
                  <a:cxn ang="0">
                    <a:pos x="0" y="15"/>
                  </a:cxn>
                  <a:cxn ang="0">
                    <a:pos x="2" y="12"/>
                  </a:cxn>
                  <a:cxn ang="0">
                    <a:pos x="2" y="11"/>
                  </a:cxn>
                  <a:cxn ang="0">
                    <a:pos x="2" y="8"/>
                  </a:cxn>
                  <a:cxn ang="0">
                    <a:pos x="2" y="5"/>
                  </a:cxn>
                  <a:cxn ang="0">
                    <a:pos x="5" y="4"/>
                  </a:cxn>
                  <a:cxn ang="0">
                    <a:pos x="8" y="1"/>
                  </a:cxn>
                  <a:cxn ang="0">
                    <a:pos x="8" y="0"/>
                  </a:cxn>
                  <a:cxn ang="0">
                    <a:pos x="12" y="0"/>
                  </a:cxn>
                  <a:cxn ang="0">
                    <a:pos x="13" y="1"/>
                  </a:cxn>
                  <a:cxn ang="0">
                    <a:pos x="15" y="0"/>
                  </a:cxn>
                  <a:cxn ang="0">
                    <a:pos x="16" y="1"/>
                  </a:cxn>
                  <a:cxn ang="0">
                    <a:pos x="15" y="5"/>
                  </a:cxn>
                  <a:cxn ang="0">
                    <a:pos x="16" y="5"/>
                  </a:cxn>
                  <a:cxn ang="0">
                    <a:pos x="16" y="11"/>
                  </a:cxn>
                  <a:cxn ang="0">
                    <a:pos x="16" y="15"/>
                  </a:cxn>
                  <a:cxn ang="0">
                    <a:pos x="16" y="12"/>
                  </a:cxn>
                  <a:cxn ang="0">
                    <a:pos x="19" y="15"/>
                  </a:cxn>
                  <a:cxn ang="0">
                    <a:pos x="19" y="19"/>
                  </a:cxn>
                  <a:cxn ang="0">
                    <a:pos x="20" y="19"/>
                  </a:cxn>
                  <a:cxn ang="0">
                    <a:pos x="20" y="20"/>
                  </a:cxn>
                  <a:cxn ang="0">
                    <a:pos x="24" y="20"/>
                  </a:cxn>
                  <a:cxn ang="0">
                    <a:pos x="27" y="20"/>
                  </a:cxn>
                  <a:cxn ang="0">
                    <a:pos x="27" y="27"/>
                  </a:cxn>
                  <a:cxn ang="0">
                    <a:pos x="27" y="31"/>
                  </a:cxn>
                  <a:cxn ang="0">
                    <a:pos x="24" y="31"/>
                  </a:cxn>
                  <a:cxn ang="0">
                    <a:pos x="24" y="34"/>
                  </a:cxn>
                  <a:cxn ang="0">
                    <a:pos x="24" y="38"/>
                  </a:cxn>
                  <a:cxn ang="0">
                    <a:pos x="20" y="38"/>
                  </a:cxn>
                  <a:cxn ang="0">
                    <a:pos x="24" y="42"/>
                  </a:cxn>
                  <a:cxn ang="0">
                    <a:pos x="19" y="42"/>
                  </a:cxn>
                  <a:cxn ang="0">
                    <a:pos x="16" y="42"/>
                  </a:cxn>
                  <a:cxn ang="0">
                    <a:pos x="15" y="42"/>
                  </a:cxn>
                  <a:cxn ang="0">
                    <a:pos x="13" y="42"/>
                  </a:cxn>
                  <a:cxn ang="0">
                    <a:pos x="12" y="42"/>
                  </a:cxn>
                  <a:cxn ang="0">
                    <a:pos x="8" y="42"/>
                  </a:cxn>
                  <a:cxn ang="0">
                    <a:pos x="5" y="42"/>
                  </a:cxn>
                  <a:cxn ang="0">
                    <a:pos x="4" y="38"/>
                  </a:cxn>
                  <a:cxn ang="0">
                    <a:pos x="2" y="38"/>
                  </a:cxn>
                </a:cxnLst>
                <a:rect l="0" t="0" r="r" b="b"/>
                <a:pathLst>
                  <a:path w="27" h="42">
                    <a:moveTo>
                      <a:pt x="2" y="38"/>
                    </a:moveTo>
                    <a:lnTo>
                      <a:pt x="5" y="38"/>
                    </a:lnTo>
                    <a:lnTo>
                      <a:pt x="2" y="35"/>
                    </a:lnTo>
                    <a:lnTo>
                      <a:pt x="5" y="34"/>
                    </a:lnTo>
                    <a:lnTo>
                      <a:pt x="5" y="31"/>
                    </a:lnTo>
                    <a:lnTo>
                      <a:pt x="2" y="31"/>
                    </a:lnTo>
                    <a:lnTo>
                      <a:pt x="5" y="30"/>
                    </a:lnTo>
                    <a:lnTo>
                      <a:pt x="2" y="30"/>
                    </a:lnTo>
                    <a:lnTo>
                      <a:pt x="2" y="20"/>
                    </a:lnTo>
                    <a:lnTo>
                      <a:pt x="0" y="20"/>
                    </a:lnTo>
                    <a:lnTo>
                      <a:pt x="0" y="19"/>
                    </a:lnTo>
                    <a:lnTo>
                      <a:pt x="2" y="19"/>
                    </a:lnTo>
                    <a:lnTo>
                      <a:pt x="0" y="16"/>
                    </a:lnTo>
                    <a:lnTo>
                      <a:pt x="0" y="15"/>
                    </a:lnTo>
                    <a:lnTo>
                      <a:pt x="2" y="12"/>
                    </a:lnTo>
                    <a:lnTo>
                      <a:pt x="2" y="11"/>
                    </a:lnTo>
                    <a:lnTo>
                      <a:pt x="2" y="8"/>
                    </a:lnTo>
                    <a:lnTo>
                      <a:pt x="2" y="5"/>
                    </a:lnTo>
                    <a:lnTo>
                      <a:pt x="5" y="4"/>
                    </a:lnTo>
                    <a:lnTo>
                      <a:pt x="8" y="1"/>
                    </a:lnTo>
                    <a:lnTo>
                      <a:pt x="8" y="0"/>
                    </a:lnTo>
                    <a:lnTo>
                      <a:pt x="12" y="0"/>
                    </a:lnTo>
                    <a:lnTo>
                      <a:pt x="13" y="1"/>
                    </a:lnTo>
                    <a:lnTo>
                      <a:pt x="15" y="0"/>
                    </a:lnTo>
                    <a:lnTo>
                      <a:pt x="16" y="1"/>
                    </a:lnTo>
                    <a:lnTo>
                      <a:pt x="15" y="5"/>
                    </a:lnTo>
                    <a:lnTo>
                      <a:pt x="16" y="5"/>
                    </a:lnTo>
                    <a:lnTo>
                      <a:pt x="16" y="11"/>
                    </a:lnTo>
                    <a:lnTo>
                      <a:pt x="16" y="15"/>
                    </a:lnTo>
                    <a:lnTo>
                      <a:pt x="16" y="12"/>
                    </a:lnTo>
                    <a:lnTo>
                      <a:pt x="19" y="15"/>
                    </a:lnTo>
                    <a:lnTo>
                      <a:pt x="19" y="19"/>
                    </a:lnTo>
                    <a:lnTo>
                      <a:pt x="20" y="19"/>
                    </a:lnTo>
                    <a:lnTo>
                      <a:pt x="20" y="20"/>
                    </a:lnTo>
                    <a:lnTo>
                      <a:pt x="24" y="20"/>
                    </a:lnTo>
                    <a:lnTo>
                      <a:pt x="27" y="20"/>
                    </a:lnTo>
                    <a:lnTo>
                      <a:pt x="27" y="27"/>
                    </a:lnTo>
                    <a:lnTo>
                      <a:pt x="27" y="31"/>
                    </a:lnTo>
                    <a:lnTo>
                      <a:pt x="24" y="31"/>
                    </a:lnTo>
                    <a:lnTo>
                      <a:pt x="24" y="34"/>
                    </a:lnTo>
                    <a:lnTo>
                      <a:pt x="24" y="38"/>
                    </a:lnTo>
                    <a:lnTo>
                      <a:pt x="20" y="38"/>
                    </a:lnTo>
                    <a:lnTo>
                      <a:pt x="24" y="42"/>
                    </a:lnTo>
                    <a:lnTo>
                      <a:pt x="19" y="42"/>
                    </a:lnTo>
                    <a:lnTo>
                      <a:pt x="16" y="42"/>
                    </a:lnTo>
                    <a:lnTo>
                      <a:pt x="15" y="42"/>
                    </a:lnTo>
                    <a:lnTo>
                      <a:pt x="13" y="42"/>
                    </a:lnTo>
                    <a:lnTo>
                      <a:pt x="12" y="42"/>
                    </a:lnTo>
                    <a:lnTo>
                      <a:pt x="8" y="42"/>
                    </a:lnTo>
                    <a:lnTo>
                      <a:pt x="5" y="42"/>
                    </a:lnTo>
                    <a:lnTo>
                      <a:pt x="4" y="38"/>
                    </a:lnTo>
                    <a:lnTo>
                      <a:pt x="2" y="3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74" name="Freeform 258"/>
              <p:cNvSpPr>
                <a:spLocks/>
              </p:cNvSpPr>
              <p:nvPr/>
            </p:nvSpPr>
            <p:spPr bwMode="auto">
              <a:xfrm>
                <a:off x="2716" y="1697"/>
                <a:ext cx="47" cy="54"/>
              </a:xfrm>
              <a:custGeom>
                <a:avLst/>
                <a:gdLst/>
                <a:ahLst/>
                <a:cxnLst>
                  <a:cxn ang="0">
                    <a:pos x="1" y="134"/>
                  </a:cxn>
                  <a:cxn ang="0">
                    <a:pos x="15" y="136"/>
                  </a:cxn>
                  <a:cxn ang="0">
                    <a:pos x="34" y="127"/>
                  </a:cxn>
                  <a:cxn ang="0">
                    <a:pos x="39" y="125"/>
                  </a:cxn>
                  <a:cxn ang="0">
                    <a:pos x="43" y="125"/>
                  </a:cxn>
                  <a:cxn ang="0">
                    <a:pos x="51" y="119"/>
                  </a:cxn>
                  <a:cxn ang="0">
                    <a:pos x="57" y="125"/>
                  </a:cxn>
                  <a:cxn ang="0">
                    <a:pos x="65" y="125"/>
                  </a:cxn>
                  <a:cxn ang="0">
                    <a:pos x="73" y="134"/>
                  </a:cxn>
                  <a:cxn ang="0">
                    <a:pos x="84" y="138"/>
                  </a:cxn>
                  <a:cxn ang="0">
                    <a:pos x="89" y="145"/>
                  </a:cxn>
                  <a:cxn ang="0">
                    <a:pos x="84" y="157"/>
                  </a:cxn>
                  <a:cxn ang="0">
                    <a:pos x="87" y="161"/>
                  </a:cxn>
                  <a:cxn ang="0">
                    <a:pos x="99" y="164"/>
                  </a:cxn>
                  <a:cxn ang="0">
                    <a:pos x="99" y="157"/>
                  </a:cxn>
                  <a:cxn ang="0">
                    <a:pos x="99" y="149"/>
                  </a:cxn>
                  <a:cxn ang="0">
                    <a:pos x="92" y="145"/>
                  </a:cxn>
                  <a:cxn ang="0">
                    <a:pos x="103" y="140"/>
                  </a:cxn>
                  <a:cxn ang="0">
                    <a:pos x="100" y="136"/>
                  </a:cxn>
                  <a:cxn ang="0">
                    <a:pos x="106" y="121"/>
                  </a:cxn>
                  <a:cxn ang="0">
                    <a:pos x="100" y="108"/>
                  </a:cxn>
                  <a:cxn ang="0">
                    <a:pos x="99" y="100"/>
                  </a:cxn>
                  <a:cxn ang="0">
                    <a:pos x="102" y="96"/>
                  </a:cxn>
                  <a:cxn ang="0">
                    <a:pos x="111" y="98"/>
                  </a:cxn>
                  <a:cxn ang="0">
                    <a:pos x="119" y="96"/>
                  </a:cxn>
                  <a:cxn ang="0">
                    <a:pos x="126" y="87"/>
                  </a:cxn>
                  <a:cxn ang="0">
                    <a:pos x="127" y="83"/>
                  </a:cxn>
                  <a:cxn ang="0">
                    <a:pos x="137" y="72"/>
                  </a:cxn>
                  <a:cxn ang="0">
                    <a:pos x="129" y="64"/>
                  </a:cxn>
                  <a:cxn ang="0">
                    <a:pos x="122" y="57"/>
                  </a:cxn>
                  <a:cxn ang="0">
                    <a:pos x="126" y="52"/>
                  </a:cxn>
                  <a:cxn ang="0">
                    <a:pos x="138" y="34"/>
                  </a:cxn>
                  <a:cxn ang="0">
                    <a:pos x="142" y="12"/>
                  </a:cxn>
                  <a:cxn ang="0">
                    <a:pos x="129" y="11"/>
                  </a:cxn>
                  <a:cxn ang="0">
                    <a:pos x="123" y="0"/>
                  </a:cxn>
                  <a:cxn ang="0">
                    <a:pos x="80" y="11"/>
                  </a:cxn>
                  <a:cxn ang="0">
                    <a:pos x="65" y="31"/>
                  </a:cxn>
                  <a:cxn ang="0">
                    <a:pos x="49" y="31"/>
                  </a:cxn>
                  <a:cxn ang="0">
                    <a:pos x="43" y="64"/>
                  </a:cxn>
                  <a:cxn ang="0">
                    <a:pos x="23" y="91"/>
                  </a:cxn>
                  <a:cxn ang="0">
                    <a:pos x="23" y="100"/>
                  </a:cxn>
                  <a:cxn ang="0">
                    <a:pos x="15" y="104"/>
                  </a:cxn>
                  <a:cxn ang="0">
                    <a:pos x="15" y="106"/>
                  </a:cxn>
                  <a:cxn ang="0">
                    <a:pos x="28" y="110"/>
                  </a:cxn>
                  <a:cxn ang="0">
                    <a:pos x="23" y="112"/>
                  </a:cxn>
                  <a:cxn ang="0">
                    <a:pos x="34" y="121"/>
                  </a:cxn>
                  <a:cxn ang="0">
                    <a:pos x="19" y="115"/>
                  </a:cxn>
                  <a:cxn ang="0">
                    <a:pos x="1" y="119"/>
                  </a:cxn>
                  <a:cxn ang="0">
                    <a:pos x="12" y="125"/>
                  </a:cxn>
                  <a:cxn ang="0">
                    <a:pos x="23" y="121"/>
                  </a:cxn>
                  <a:cxn ang="0">
                    <a:pos x="35" y="134"/>
                  </a:cxn>
                  <a:cxn ang="0">
                    <a:pos x="28" y="127"/>
                  </a:cxn>
                  <a:cxn ang="0">
                    <a:pos x="19" y="130"/>
                  </a:cxn>
                </a:cxnLst>
                <a:rect l="0" t="0" r="r" b="b"/>
                <a:pathLst>
                  <a:path w="142" h="164">
                    <a:moveTo>
                      <a:pt x="0" y="127"/>
                    </a:moveTo>
                    <a:lnTo>
                      <a:pt x="1" y="130"/>
                    </a:lnTo>
                    <a:lnTo>
                      <a:pt x="0" y="131"/>
                    </a:lnTo>
                    <a:lnTo>
                      <a:pt x="1" y="134"/>
                    </a:lnTo>
                    <a:lnTo>
                      <a:pt x="4" y="134"/>
                    </a:lnTo>
                    <a:lnTo>
                      <a:pt x="8" y="131"/>
                    </a:lnTo>
                    <a:lnTo>
                      <a:pt x="15" y="134"/>
                    </a:lnTo>
                    <a:lnTo>
                      <a:pt x="15" y="136"/>
                    </a:lnTo>
                    <a:lnTo>
                      <a:pt x="19" y="136"/>
                    </a:lnTo>
                    <a:lnTo>
                      <a:pt x="28" y="134"/>
                    </a:lnTo>
                    <a:lnTo>
                      <a:pt x="31" y="127"/>
                    </a:lnTo>
                    <a:lnTo>
                      <a:pt x="34" y="127"/>
                    </a:lnTo>
                    <a:lnTo>
                      <a:pt x="35" y="127"/>
                    </a:lnTo>
                    <a:lnTo>
                      <a:pt x="39" y="127"/>
                    </a:lnTo>
                    <a:lnTo>
                      <a:pt x="37" y="125"/>
                    </a:lnTo>
                    <a:lnTo>
                      <a:pt x="39" y="125"/>
                    </a:lnTo>
                    <a:lnTo>
                      <a:pt x="37" y="121"/>
                    </a:lnTo>
                    <a:lnTo>
                      <a:pt x="39" y="119"/>
                    </a:lnTo>
                    <a:lnTo>
                      <a:pt x="43" y="119"/>
                    </a:lnTo>
                    <a:lnTo>
                      <a:pt x="43" y="125"/>
                    </a:lnTo>
                    <a:lnTo>
                      <a:pt x="46" y="125"/>
                    </a:lnTo>
                    <a:lnTo>
                      <a:pt x="46" y="121"/>
                    </a:lnTo>
                    <a:lnTo>
                      <a:pt x="49" y="119"/>
                    </a:lnTo>
                    <a:lnTo>
                      <a:pt x="51" y="119"/>
                    </a:lnTo>
                    <a:lnTo>
                      <a:pt x="51" y="125"/>
                    </a:lnTo>
                    <a:lnTo>
                      <a:pt x="55" y="125"/>
                    </a:lnTo>
                    <a:lnTo>
                      <a:pt x="57" y="125"/>
                    </a:lnTo>
                    <a:lnTo>
                      <a:pt x="58" y="121"/>
                    </a:lnTo>
                    <a:lnTo>
                      <a:pt x="61" y="119"/>
                    </a:lnTo>
                    <a:lnTo>
                      <a:pt x="62" y="119"/>
                    </a:lnTo>
                    <a:lnTo>
                      <a:pt x="65" y="125"/>
                    </a:lnTo>
                    <a:lnTo>
                      <a:pt x="65" y="131"/>
                    </a:lnTo>
                    <a:lnTo>
                      <a:pt x="66" y="131"/>
                    </a:lnTo>
                    <a:lnTo>
                      <a:pt x="66" y="134"/>
                    </a:lnTo>
                    <a:lnTo>
                      <a:pt x="73" y="134"/>
                    </a:lnTo>
                    <a:lnTo>
                      <a:pt x="79" y="131"/>
                    </a:lnTo>
                    <a:lnTo>
                      <a:pt x="80" y="134"/>
                    </a:lnTo>
                    <a:lnTo>
                      <a:pt x="80" y="136"/>
                    </a:lnTo>
                    <a:lnTo>
                      <a:pt x="84" y="138"/>
                    </a:lnTo>
                    <a:lnTo>
                      <a:pt x="87" y="136"/>
                    </a:lnTo>
                    <a:lnTo>
                      <a:pt x="89" y="140"/>
                    </a:lnTo>
                    <a:lnTo>
                      <a:pt x="89" y="142"/>
                    </a:lnTo>
                    <a:lnTo>
                      <a:pt x="89" y="145"/>
                    </a:lnTo>
                    <a:lnTo>
                      <a:pt x="87" y="146"/>
                    </a:lnTo>
                    <a:lnTo>
                      <a:pt x="87" y="149"/>
                    </a:lnTo>
                    <a:lnTo>
                      <a:pt x="87" y="150"/>
                    </a:lnTo>
                    <a:lnTo>
                      <a:pt x="84" y="157"/>
                    </a:lnTo>
                    <a:lnTo>
                      <a:pt x="84" y="160"/>
                    </a:lnTo>
                    <a:lnTo>
                      <a:pt x="85" y="161"/>
                    </a:lnTo>
                    <a:lnTo>
                      <a:pt x="85" y="164"/>
                    </a:lnTo>
                    <a:lnTo>
                      <a:pt x="87" y="161"/>
                    </a:lnTo>
                    <a:lnTo>
                      <a:pt x="89" y="164"/>
                    </a:lnTo>
                    <a:lnTo>
                      <a:pt x="92" y="161"/>
                    </a:lnTo>
                    <a:lnTo>
                      <a:pt x="92" y="164"/>
                    </a:lnTo>
                    <a:lnTo>
                      <a:pt x="99" y="164"/>
                    </a:lnTo>
                    <a:lnTo>
                      <a:pt x="99" y="161"/>
                    </a:lnTo>
                    <a:lnTo>
                      <a:pt x="95" y="161"/>
                    </a:lnTo>
                    <a:lnTo>
                      <a:pt x="99" y="161"/>
                    </a:lnTo>
                    <a:lnTo>
                      <a:pt x="99" y="157"/>
                    </a:lnTo>
                    <a:lnTo>
                      <a:pt x="100" y="157"/>
                    </a:lnTo>
                    <a:lnTo>
                      <a:pt x="100" y="154"/>
                    </a:lnTo>
                    <a:lnTo>
                      <a:pt x="99" y="150"/>
                    </a:lnTo>
                    <a:lnTo>
                      <a:pt x="99" y="149"/>
                    </a:lnTo>
                    <a:lnTo>
                      <a:pt x="100" y="149"/>
                    </a:lnTo>
                    <a:lnTo>
                      <a:pt x="95" y="149"/>
                    </a:lnTo>
                    <a:lnTo>
                      <a:pt x="92" y="149"/>
                    </a:lnTo>
                    <a:lnTo>
                      <a:pt x="92" y="145"/>
                    </a:lnTo>
                    <a:lnTo>
                      <a:pt x="92" y="146"/>
                    </a:lnTo>
                    <a:lnTo>
                      <a:pt x="95" y="146"/>
                    </a:lnTo>
                    <a:lnTo>
                      <a:pt x="95" y="145"/>
                    </a:lnTo>
                    <a:lnTo>
                      <a:pt x="103" y="140"/>
                    </a:lnTo>
                    <a:lnTo>
                      <a:pt x="103" y="138"/>
                    </a:lnTo>
                    <a:lnTo>
                      <a:pt x="103" y="136"/>
                    </a:lnTo>
                    <a:lnTo>
                      <a:pt x="100" y="140"/>
                    </a:lnTo>
                    <a:lnTo>
                      <a:pt x="100" y="136"/>
                    </a:lnTo>
                    <a:lnTo>
                      <a:pt x="106" y="127"/>
                    </a:lnTo>
                    <a:lnTo>
                      <a:pt x="106" y="125"/>
                    </a:lnTo>
                    <a:lnTo>
                      <a:pt x="104" y="125"/>
                    </a:lnTo>
                    <a:lnTo>
                      <a:pt x="106" y="121"/>
                    </a:lnTo>
                    <a:lnTo>
                      <a:pt x="104" y="119"/>
                    </a:lnTo>
                    <a:lnTo>
                      <a:pt x="102" y="112"/>
                    </a:lnTo>
                    <a:lnTo>
                      <a:pt x="102" y="110"/>
                    </a:lnTo>
                    <a:lnTo>
                      <a:pt x="100" y="108"/>
                    </a:lnTo>
                    <a:lnTo>
                      <a:pt x="100" y="106"/>
                    </a:lnTo>
                    <a:lnTo>
                      <a:pt x="95" y="104"/>
                    </a:lnTo>
                    <a:lnTo>
                      <a:pt x="95" y="100"/>
                    </a:lnTo>
                    <a:lnTo>
                      <a:pt x="99" y="100"/>
                    </a:lnTo>
                    <a:lnTo>
                      <a:pt x="100" y="98"/>
                    </a:lnTo>
                    <a:lnTo>
                      <a:pt x="103" y="100"/>
                    </a:lnTo>
                    <a:lnTo>
                      <a:pt x="103" y="98"/>
                    </a:lnTo>
                    <a:lnTo>
                      <a:pt x="102" y="96"/>
                    </a:lnTo>
                    <a:lnTo>
                      <a:pt x="103" y="96"/>
                    </a:lnTo>
                    <a:lnTo>
                      <a:pt x="104" y="98"/>
                    </a:lnTo>
                    <a:lnTo>
                      <a:pt x="107" y="98"/>
                    </a:lnTo>
                    <a:lnTo>
                      <a:pt x="111" y="98"/>
                    </a:lnTo>
                    <a:lnTo>
                      <a:pt x="111" y="100"/>
                    </a:lnTo>
                    <a:lnTo>
                      <a:pt x="111" y="98"/>
                    </a:lnTo>
                    <a:lnTo>
                      <a:pt x="114" y="98"/>
                    </a:lnTo>
                    <a:lnTo>
                      <a:pt x="119" y="96"/>
                    </a:lnTo>
                    <a:lnTo>
                      <a:pt x="122" y="94"/>
                    </a:lnTo>
                    <a:lnTo>
                      <a:pt x="123" y="96"/>
                    </a:lnTo>
                    <a:lnTo>
                      <a:pt x="127" y="91"/>
                    </a:lnTo>
                    <a:lnTo>
                      <a:pt x="126" y="87"/>
                    </a:lnTo>
                    <a:lnTo>
                      <a:pt x="122" y="87"/>
                    </a:lnTo>
                    <a:lnTo>
                      <a:pt x="123" y="87"/>
                    </a:lnTo>
                    <a:lnTo>
                      <a:pt x="123" y="83"/>
                    </a:lnTo>
                    <a:lnTo>
                      <a:pt x="127" y="83"/>
                    </a:lnTo>
                    <a:lnTo>
                      <a:pt x="129" y="81"/>
                    </a:lnTo>
                    <a:lnTo>
                      <a:pt x="133" y="79"/>
                    </a:lnTo>
                    <a:lnTo>
                      <a:pt x="137" y="79"/>
                    </a:lnTo>
                    <a:lnTo>
                      <a:pt x="137" y="72"/>
                    </a:lnTo>
                    <a:lnTo>
                      <a:pt x="137" y="68"/>
                    </a:lnTo>
                    <a:lnTo>
                      <a:pt x="137" y="66"/>
                    </a:lnTo>
                    <a:lnTo>
                      <a:pt x="133" y="61"/>
                    </a:lnTo>
                    <a:lnTo>
                      <a:pt x="129" y="64"/>
                    </a:lnTo>
                    <a:lnTo>
                      <a:pt x="127" y="61"/>
                    </a:lnTo>
                    <a:lnTo>
                      <a:pt x="123" y="61"/>
                    </a:lnTo>
                    <a:lnTo>
                      <a:pt x="122" y="61"/>
                    </a:lnTo>
                    <a:lnTo>
                      <a:pt x="122" y="57"/>
                    </a:lnTo>
                    <a:lnTo>
                      <a:pt x="123" y="57"/>
                    </a:lnTo>
                    <a:lnTo>
                      <a:pt x="123" y="56"/>
                    </a:lnTo>
                    <a:lnTo>
                      <a:pt x="123" y="52"/>
                    </a:lnTo>
                    <a:lnTo>
                      <a:pt x="126" y="52"/>
                    </a:lnTo>
                    <a:lnTo>
                      <a:pt x="137" y="52"/>
                    </a:lnTo>
                    <a:lnTo>
                      <a:pt x="137" y="41"/>
                    </a:lnTo>
                    <a:lnTo>
                      <a:pt x="137" y="38"/>
                    </a:lnTo>
                    <a:lnTo>
                      <a:pt x="138" y="34"/>
                    </a:lnTo>
                    <a:lnTo>
                      <a:pt x="142" y="30"/>
                    </a:lnTo>
                    <a:lnTo>
                      <a:pt x="138" y="19"/>
                    </a:lnTo>
                    <a:lnTo>
                      <a:pt x="142" y="16"/>
                    </a:lnTo>
                    <a:lnTo>
                      <a:pt x="142" y="12"/>
                    </a:lnTo>
                    <a:lnTo>
                      <a:pt x="138" y="12"/>
                    </a:lnTo>
                    <a:lnTo>
                      <a:pt x="137" y="12"/>
                    </a:lnTo>
                    <a:lnTo>
                      <a:pt x="137" y="11"/>
                    </a:lnTo>
                    <a:lnTo>
                      <a:pt x="129" y="11"/>
                    </a:lnTo>
                    <a:lnTo>
                      <a:pt x="129" y="8"/>
                    </a:lnTo>
                    <a:lnTo>
                      <a:pt x="129" y="4"/>
                    </a:lnTo>
                    <a:lnTo>
                      <a:pt x="127" y="3"/>
                    </a:lnTo>
                    <a:lnTo>
                      <a:pt x="123" y="0"/>
                    </a:lnTo>
                    <a:lnTo>
                      <a:pt x="107" y="4"/>
                    </a:lnTo>
                    <a:lnTo>
                      <a:pt x="106" y="4"/>
                    </a:lnTo>
                    <a:lnTo>
                      <a:pt x="95" y="4"/>
                    </a:lnTo>
                    <a:lnTo>
                      <a:pt x="80" y="11"/>
                    </a:lnTo>
                    <a:lnTo>
                      <a:pt x="77" y="15"/>
                    </a:lnTo>
                    <a:lnTo>
                      <a:pt x="73" y="23"/>
                    </a:lnTo>
                    <a:lnTo>
                      <a:pt x="70" y="26"/>
                    </a:lnTo>
                    <a:lnTo>
                      <a:pt x="65" y="31"/>
                    </a:lnTo>
                    <a:lnTo>
                      <a:pt x="55" y="34"/>
                    </a:lnTo>
                    <a:lnTo>
                      <a:pt x="51" y="34"/>
                    </a:lnTo>
                    <a:lnTo>
                      <a:pt x="51" y="31"/>
                    </a:lnTo>
                    <a:lnTo>
                      <a:pt x="49" y="31"/>
                    </a:lnTo>
                    <a:lnTo>
                      <a:pt x="46" y="46"/>
                    </a:lnTo>
                    <a:lnTo>
                      <a:pt x="43" y="61"/>
                    </a:lnTo>
                    <a:lnTo>
                      <a:pt x="46" y="61"/>
                    </a:lnTo>
                    <a:lnTo>
                      <a:pt x="43" y="64"/>
                    </a:lnTo>
                    <a:lnTo>
                      <a:pt x="39" y="79"/>
                    </a:lnTo>
                    <a:lnTo>
                      <a:pt x="28" y="89"/>
                    </a:lnTo>
                    <a:lnTo>
                      <a:pt x="28" y="91"/>
                    </a:lnTo>
                    <a:lnTo>
                      <a:pt x="23" y="91"/>
                    </a:lnTo>
                    <a:lnTo>
                      <a:pt x="23" y="94"/>
                    </a:lnTo>
                    <a:lnTo>
                      <a:pt x="23" y="96"/>
                    </a:lnTo>
                    <a:lnTo>
                      <a:pt x="28" y="100"/>
                    </a:lnTo>
                    <a:lnTo>
                      <a:pt x="23" y="100"/>
                    </a:lnTo>
                    <a:lnTo>
                      <a:pt x="23" y="98"/>
                    </a:lnTo>
                    <a:lnTo>
                      <a:pt x="19" y="100"/>
                    </a:lnTo>
                    <a:lnTo>
                      <a:pt x="19" y="104"/>
                    </a:lnTo>
                    <a:lnTo>
                      <a:pt x="15" y="104"/>
                    </a:lnTo>
                    <a:lnTo>
                      <a:pt x="12" y="104"/>
                    </a:lnTo>
                    <a:lnTo>
                      <a:pt x="12" y="106"/>
                    </a:lnTo>
                    <a:lnTo>
                      <a:pt x="12" y="108"/>
                    </a:lnTo>
                    <a:lnTo>
                      <a:pt x="15" y="106"/>
                    </a:lnTo>
                    <a:lnTo>
                      <a:pt x="19" y="108"/>
                    </a:lnTo>
                    <a:lnTo>
                      <a:pt x="19" y="112"/>
                    </a:lnTo>
                    <a:lnTo>
                      <a:pt x="23" y="112"/>
                    </a:lnTo>
                    <a:lnTo>
                      <a:pt x="28" y="110"/>
                    </a:lnTo>
                    <a:lnTo>
                      <a:pt x="28" y="112"/>
                    </a:lnTo>
                    <a:lnTo>
                      <a:pt x="31" y="112"/>
                    </a:lnTo>
                    <a:lnTo>
                      <a:pt x="28" y="112"/>
                    </a:lnTo>
                    <a:lnTo>
                      <a:pt x="23" y="112"/>
                    </a:lnTo>
                    <a:lnTo>
                      <a:pt x="28" y="119"/>
                    </a:lnTo>
                    <a:lnTo>
                      <a:pt x="31" y="119"/>
                    </a:lnTo>
                    <a:lnTo>
                      <a:pt x="34" y="119"/>
                    </a:lnTo>
                    <a:lnTo>
                      <a:pt x="34" y="121"/>
                    </a:lnTo>
                    <a:lnTo>
                      <a:pt x="28" y="125"/>
                    </a:lnTo>
                    <a:lnTo>
                      <a:pt x="28" y="121"/>
                    </a:lnTo>
                    <a:lnTo>
                      <a:pt x="23" y="119"/>
                    </a:lnTo>
                    <a:lnTo>
                      <a:pt x="19" y="115"/>
                    </a:lnTo>
                    <a:lnTo>
                      <a:pt x="19" y="112"/>
                    </a:lnTo>
                    <a:lnTo>
                      <a:pt x="15" y="112"/>
                    </a:lnTo>
                    <a:lnTo>
                      <a:pt x="7" y="112"/>
                    </a:lnTo>
                    <a:lnTo>
                      <a:pt x="1" y="119"/>
                    </a:lnTo>
                    <a:lnTo>
                      <a:pt x="4" y="121"/>
                    </a:lnTo>
                    <a:lnTo>
                      <a:pt x="8" y="121"/>
                    </a:lnTo>
                    <a:lnTo>
                      <a:pt x="12" y="121"/>
                    </a:lnTo>
                    <a:lnTo>
                      <a:pt x="12" y="125"/>
                    </a:lnTo>
                    <a:lnTo>
                      <a:pt x="15" y="125"/>
                    </a:lnTo>
                    <a:lnTo>
                      <a:pt x="19" y="125"/>
                    </a:lnTo>
                    <a:lnTo>
                      <a:pt x="19" y="121"/>
                    </a:lnTo>
                    <a:lnTo>
                      <a:pt x="23" y="121"/>
                    </a:lnTo>
                    <a:lnTo>
                      <a:pt x="28" y="125"/>
                    </a:lnTo>
                    <a:lnTo>
                      <a:pt x="31" y="125"/>
                    </a:lnTo>
                    <a:lnTo>
                      <a:pt x="34" y="131"/>
                    </a:lnTo>
                    <a:lnTo>
                      <a:pt x="35" y="134"/>
                    </a:lnTo>
                    <a:lnTo>
                      <a:pt x="34" y="134"/>
                    </a:lnTo>
                    <a:lnTo>
                      <a:pt x="34" y="131"/>
                    </a:lnTo>
                    <a:lnTo>
                      <a:pt x="31" y="127"/>
                    </a:lnTo>
                    <a:lnTo>
                      <a:pt x="28" y="127"/>
                    </a:lnTo>
                    <a:lnTo>
                      <a:pt x="23" y="127"/>
                    </a:lnTo>
                    <a:lnTo>
                      <a:pt x="23" y="125"/>
                    </a:lnTo>
                    <a:lnTo>
                      <a:pt x="23" y="127"/>
                    </a:lnTo>
                    <a:lnTo>
                      <a:pt x="19" y="130"/>
                    </a:lnTo>
                    <a:lnTo>
                      <a:pt x="12" y="127"/>
                    </a:lnTo>
                    <a:lnTo>
                      <a:pt x="4" y="125"/>
                    </a:lnTo>
                    <a:lnTo>
                      <a:pt x="0" y="127"/>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73" name="Freeform 257"/>
              <p:cNvSpPr>
                <a:spLocks/>
              </p:cNvSpPr>
              <p:nvPr/>
            </p:nvSpPr>
            <p:spPr bwMode="auto">
              <a:xfrm>
                <a:off x="2848" y="1670"/>
                <a:ext cx="122" cy="116"/>
              </a:xfrm>
              <a:custGeom>
                <a:avLst/>
                <a:gdLst/>
                <a:ahLst/>
                <a:cxnLst>
                  <a:cxn ang="0">
                    <a:pos x="348" y="185"/>
                  </a:cxn>
                  <a:cxn ang="0">
                    <a:pos x="348" y="168"/>
                  </a:cxn>
                  <a:cxn ang="0">
                    <a:pos x="341" y="160"/>
                  </a:cxn>
                  <a:cxn ang="0">
                    <a:pos x="351" y="133"/>
                  </a:cxn>
                  <a:cxn ang="0">
                    <a:pos x="357" y="112"/>
                  </a:cxn>
                  <a:cxn ang="0">
                    <a:pos x="353" y="85"/>
                  </a:cxn>
                  <a:cxn ang="0">
                    <a:pos x="342" y="48"/>
                  </a:cxn>
                  <a:cxn ang="0">
                    <a:pos x="336" y="34"/>
                  </a:cxn>
                  <a:cxn ang="0">
                    <a:pos x="318" y="25"/>
                  </a:cxn>
                  <a:cxn ang="0">
                    <a:pos x="216" y="25"/>
                  </a:cxn>
                  <a:cxn ang="0">
                    <a:pos x="174" y="28"/>
                  </a:cxn>
                  <a:cxn ang="0">
                    <a:pos x="162" y="13"/>
                  </a:cxn>
                  <a:cxn ang="0">
                    <a:pos x="172" y="17"/>
                  </a:cxn>
                  <a:cxn ang="0">
                    <a:pos x="113" y="6"/>
                  </a:cxn>
                  <a:cxn ang="0">
                    <a:pos x="80" y="28"/>
                  </a:cxn>
                  <a:cxn ang="0">
                    <a:pos x="77" y="32"/>
                  </a:cxn>
                  <a:cxn ang="0">
                    <a:pos x="62" y="34"/>
                  </a:cxn>
                  <a:cxn ang="0">
                    <a:pos x="10" y="55"/>
                  </a:cxn>
                  <a:cxn ang="0">
                    <a:pos x="4" y="66"/>
                  </a:cxn>
                  <a:cxn ang="0">
                    <a:pos x="12" y="93"/>
                  </a:cxn>
                  <a:cxn ang="0">
                    <a:pos x="0" y="122"/>
                  </a:cxn>
                  <a:cxn ang="0">
                    <a:pos x="20" y="138"/>
                  </a:cxn>
                  <a:cxn ang="0">
                    <a:pos x="17" y="153"/>
                  </a:cxn>
                  <a:cxn ang="0">
                    <a:pos x="20" y="177"/>
                  </a:cxn>
                  <a:cxn ang="0">
                    <a:pos x="24" y="193"/>
                  </a:cxn>
                  <a:cxn ang="0">
                    <a:pos x="31" y="226"/>
                  </a:cxn>
                  <a:cxn ang="0">
                    <a:pos x="31" y="227"/>
                  </a:cxn>
                  <a:cxn ang="0">
                    <a:pos x="42" y="231"/>
                  </a:cxn>
                  <a:cxn ang="0">
                    <a:pos x="50" y="242"/>
                  </a:cxn>
                  <a:cxn ang="0">
                    <a:pos x="62" y="249"/>
                  </a:cxn>
                  <a:cxn ang="0">
                    <a:pos x="77" y="253"/>
                  </a:cxn>
                  <a:cxn ang="0">
                    <a:pos x="82" y="260"/>
                  </a:cxn>
                  <a:cxn ang="0">
                    <a:pos x="77" y="265"/>
                  </a:cxn>
                  <a:cxn ang="0">
                    <a:pos x="89" y="279"/>
                  </a:cxn>
                  <a:cxn ang="0">
                    <a:pos x="101" y="275"/>
                  </a:cxn>
                  <a:cxn ang="0">
                    <a:pos x="101" y="264"/>
                  </a:cxn>
                  <a:cxn ang="0">
                    <a:pos x="119" y="275"/>
                  </a:cxn>
                  <a:cxn ang="0">
                    <a:pos x="132" y="272"/>
                  </a:cxn>
                  <a:cxn ang="0">
                    <a:pos x="130" y="284"/>
                  </a:cxn>
                  <a:cxn ang="0">
                    <a:pos x="143" y="291"/>
                  </a:cxn>
                  <a:cxn ang="0">
                    <a:pos x="151" y="291"/>
                  </a:cxn>
                  <a:cxn ang="0">
                    <a:pos x="165" y="295"/>
                  </a:cxn>
                  <a:cxn ang="0">
                    <a:pos x="172" y="314"/>
                  </a:cxn>
                  <a:cxn ang="0">
                    <a:pos x="181" y="325"/>
                  </a:cxn>
                  <a:cxn ang="0">
                    <a:pos x="193" y="317"/>
                  </a:cxn>
                  <a:cxn ang="0">
                    <a:pos x="206" y="325"/>
                  </a:cxn>
                  <a:cxn ang="0">
                    <a:pos x="211" y="336"/>
                  </a:cxn>
                  <a:cxn ang="0">
                    <a:pos x="227" y="328"/>
                  </a:cxn>
                  <a:cxn ang="0">
                    <a:pos x="239" y="325"/>
                  </a:cxn>
                  <a:cxn ang="0">
                    <a:pos x="253" y="325"/>
                  </a:cxn>
                  <a:cxn ang="0">
                    <a:pos x="279" y="325"/>
                  </a:cxn>
                  <a:cxn ang="0">
                    <a:pos x="290" y="336"/>
                  </a:cxn>
                  <a:cxn ang="0">
                    <a:pos x="311" y="343"/>
                  </a:cxn>
                  <a:cxn ang="0">
                    <a:pos x="321" y="347"/>
                  </a:cxn>
                  <a:cxn ang="0">
                    <a:pos x="313" y="324"/>
                  </a:cxn>
                  <a:cxn ang="0">
                    <a:pos x="318" y="309"/>
                  </a:cxn>
                  <a:cxn ang="0">
                    <a:pos x="342" y="279"/>
                  </a:cxn>
                  <a:cxn ang="0">
                    <a:pos x="363" y="261"/>
                  </a:cxn>
                  <a:cxn ang="0">
                    <a:pos x="363" y="246"/>
                  </a:cxn>
                  <a:cxn ang="0">
                    <a:pos x="367" y="238"/>
                  </a:cxn>
                  <a:cxn ang="0">
                    <a:pos x="357" y="221"/>
                  </a:cxn>
                  <a:cxn ang="0">
                    <a:pos x="348" y="202"/>
                  </a:cxn>
                </a:cxnLst>
                <a:rect l="0" t="0" r="r" b="b"/>
                <a:pathLst>
                  <a:path w="367" h="349">
                    <a:moveTo>
                      <a:pt x="348" y="200"/>
                    </a:moveTo>
                    <a:lnTo>
                      <a:pt x="347" y="198"/>
                    </a:lnTo>
                    <a:lnTo>
                      <a:pt x="345" y="191"/>
                    </a:lnTo>
                    <a:lnTo>
                      <a:pt x="345" y="189"/>
                    </a:lnTo>
                    <a:lnTo>
                      <a:pt x="345" y="185"/>
                    </a:lnTo>
                    <a:lnTo>
                      <a:pt x="348" y="185"/>
                    </a:lnTo>
                    <a:lnTo>
                      <a:pt x="348" y="183"/>
                    </a:lnTo>
                    <a:lnTo>
                      <a:pt x="348" y="181"/>
                    </a:lnTo>
                    <a:lnTo>
                      <a:pt x="348" y="177"/>
                    </a:lnTo>
                    <a:lnTo>
                      <a:pt x="348" y="175"/>
                    </a:lnTo>
                    <a:lnTo>
                      <a:pt x="351" y="172"/>
                    </a:lnTo>
                    <a:lnTo>
                      <a:pt x="348" y="168"/>
                    </a:lnTo>
                    <a:lnTo>
                      <a:pt x="348" y="164"/>
                    </a:lnTo>
                    <a:lnTo>
                      <a:pt x="345" y="164"/>
                    </a:lnTo>
                    <a:lnTo>
                      <a:pt x="342" y="164"/>
                    </a:lnTo>
                    <a:lnTo>
                      <a:pt x="342" y="162"/>
                    </a:lnTo>
                    <a:lnTo>
                      <a:pt x="341" y="162"/>
                    </a:lnTo>
                    <a:lnTo>
                      <a:pt x="341" y="160"/>
                    </a:lnTo>
                    <a:lnTo>
                      <a:pt x="338" y="160"/>
                    </a:lnTo>
                    <a:lnTo>
                      <a:pt x="334" y="160"/>
                    </a:lnTo>
                    <a:lnTo>
                      <a:pt x="333" y="153"/>
                    </a:lnTo>
                    <a:lnTo>
                      <a:pt x="341" y="138"/>
                    </a:lnTo>
                    <a:lnTo>
                      <a:pt x="348" y="137"/>
                    </a:lnTo>
                    <a:lnTo>
                      <a:pt x="351" y="133"/>
                    </a:lnTo>
                    <a:lnTo>
                      <a:pt x="353" y="133"/>
                    </a:lnTo>
                    <a:lnTo>
                      <a:pt x="357" y="130"/>
                    </a:lnTo>
                    <a:lnTo>
                      <a:pt x="357" y="127"/>
                    </a:lnTo>
                    <a:lnTo>
                      <a:pt x="357" y="118"/>
                    </a:lnTo>
                    <a:lnTo>
                      <a:pt x="357" y="115"/>
                    </a:lnTo>
                    <a:lnTo>
                      <a:pt x="357" y="112"/>
                    </a:lnTo>
                    <a:lnTo>
                      <a:pt x="357" y="111"/>
                    </a:lnTo>
                    <a:lnTo>
                      <a:pt x="357" y="104"/>
                    </a:lnTo>
                    <a:lnTo>
                      <a:pt x="357" y="100"/>
                    </a:lnTo>
                    <a:lnTo>
                      <a:pt x="357" y="97"/>
                    </a:lnTo>
                    <a:lnTo>
                      <a:pt x="356" y="93"/>
                    </a:lnTo>
                    <a:lnTo>
                      <a:pt x="353" y="85"/>
                    </a:lnTo>
                    <a:lnTo>
                      <a:pt x="351" y="78"/>
                    </a:lnTo>
                    <a:lnTo>
                      <a:pt x="348" y="73"/>
                    </a:lnTo>
                    <a:lnTo>
                      <a:pt x="347" y="66"/>
                    </a:lnTo>
                    <a:lnTo>
                      <a:pt x="345" y="63"/>
                    </a:lnTo>
                    <a:lnTo>
                      <a:pt x="342" y="54"/>
                    </a:lnTo>
                    <a:lnTo>
                      <a:pt x="342" y="48"/>
                    </a:lnTo>
                    <a:lnTo>
                      <a:pt x="345" y="48"/>
                    </a:lnTo>
                    <a:lnTo>
                      <a:pt x="345" y="47"/>
                    </a:lnTo>
                    <a:lnTo>
                      <a:pt x="342" y="39"/>
                    </a:lnTo>
                    <a:lnTo>
                      <a:pt x="341" y="39"/>
                    </a:lnTo>
                    <a:lnTo>
                      <a:pt x="338" y="34"/>
                    </a:lnTo>
                    <a:lnTo>
                      <a:pt x="336" y="34"/>
                    </a:lnTo>
                    <a:lnTo>
                      <a:pt x="334" y="32"/>
                    </a:lnTo>
                    <a:lnTo>
                      <a:pt x="329" y="32"/>
                    </a:lnTo>
                    <a:lnTo>
                      <a:pt x="326" y="32"/>
                    </a:lnTo>
                    <a:lnTo>
                      <a:pt x="326" y="28"/>
                    </a:lnTo>
                    <a:lnTo>
                      <a:pt x="321" y="25"/>
                    </a:lnTo>
                    <a:lnTo>
                      <a:pt x="318" y="25"/>
                    </a:lnTo>
                    <a:lnTo>
                      <a:pt x="317" y="28"/>
                    </a:lnTo>
                    <a:lnTo>
                      <a:pt x="311" y="28"/>
                    </a:lnTo>
                    <a:lnTo>
                      <a:pt x="268" y="30"/>
                    </a:lnTo>
                    <a:lnTo>
                      <a:pt x="244" y="28"/>
                    </a:lnTo>
                    <a:lnTo>
                      <a:pt x="222" y="25"/>
                    </a:lnTo>
                    <a:lnTo>
                      <a:pt x="216" y="25"/>
                    </a:lnTo>
                    <a:lnTo>
                      <a:pt x="203" y="24"/>
                    </a:lnTo>
                    <a:lnTo>
                      <a:pt x="200" y="24"/>
                    </a:lnTo>
                    <a:lnTo>
                      <a:pt x="197" y="25"/>
                    </a:lnTo>
                    <a:lnTo>
                      <a:pt x="193" y="28"/>
                    </a:lnTo>
                    <a:lnTo>
                      <a:pt x="180" y="28"/>
                    </a:lnTo>
                    <a:lnTo>
                      <a:pt x="174" y="28"/>
                    </a:lnTo>
                    <a:lnTo>
                      <a:pt x="166" y="28"/>
                    </a:lnTo>
                    <a:lnTo>
                      <a:pt x="166" y="25"/>
                    </a:lnTo>
                    <a:lnTo>
                      <a:pt x="165" y="24"/>
                    </a:lnTo>
                    <a:lnTo>
                      <a:pt x="162" y="24"/>
                    </a:lnTo>
                    <a:lnTo>
                      <a:pt x="162" y="19"/>
                    </a:lnTo>
                    <a:lnTo>
                      <a:pt x="162" y="13"/>
                    </a:lnTo>
                    <a:lnTo>
                      <a:pt x="160" y="13"/>
                    </a:lnTo>
                    <a:lnTo>
                      <a:pt x="160" y="11"/>
                    </a:lnTo>
                    <a:lnTo>
                      <a:pt x="155" y="6"/>
                    </a:lnTo>
                    <a:lnTo>
                      <a:pt x="160" y="2"/>
                    </a:lnTo>
                    <a:lnTo>
                      <a:pt x="166" y="11"/>
                    </a:lnTo>
                    <a:lnTo>
                      <a:pt x="172" y="17"/>
                    </a:lnTo>
                    <a:lnTo>
                      <a:pt x="172" y="13"/>
                    </a:lnTo>
                    <a:lnTo>
                      <a:pt x="166" y="11"/>
                    </a:lnTo>
                    <a:lnTo>
                      <a:pt x="155" y="0"/>
                    </a:lnTo>
                    <a:lnTo>
                      <a:pt x="138" y="0"/>
                    </a:lnTo>
                    <a:lnTo>
                      <a:pt x="127" y="5"/>
                    </a:lnTo>
                    <a:lnTo>
                      <a:pt x="113" y="6"/>
                    </a:lnTo>
                    <a:lnTo>
                      <a:pt x="107" y="13"/>
                    </a:lnTo>
                    <a:lnTo>
                      <a:pt x="101" y="17"/>
                    </a:lnTo>
                    <a:lnTo>
                      <a:pt x="89" y="19"/>
                    </a:lnTo>
                    <a:lnTo>
                      <a:pt x="85" y="21"/>
                    </a:lnTo>
                    <a:lnTo>
                      <a:pt x="85" y="24"/>
                    </a:lnTo>
                    <a:lnTo>
                      <a:pt x="80" y="28"/>
                    </a:lnTo>
                    <a:lnTo>
                      <a:pt x="77" y="32"/>
                    </a:lnTo>
                    <a:lnTo>
                      <a:pt x="77" y="28"/>
                    </a:lnTo>
                    <a:lnTo>
                      <a:pt x="73" y="32"/>
                    </a:lnTo>
                    <a:lnTo>
                      <a:pt x="74" y="32"/>
                    </a:lnTo>
                    <a:lnTo>
                      <a:pt x="77" y="32"/>
                    </a:lnTo>
                    <a:lnTo>
                      <a:pt x="77" y="34"/>
                    </a:lnTo>
                    <a:lnTo>
                      <a:pt x="74" y="34"/>
                    </a:lnTo>
                    <a:lnTo>
                      <a:pt x="69" y="34"/>
                    </a:lnTo>
                    <a:lnTo>
                      <a:pt x="73" y="32"/>
                    </a:lnTo>
                    <a:lnTo>
                      <a:pt x="69" y="34"/>
                    </a:lnTo>
                    <a:lnTo>
                      <a:pt x="62" y="34"/>
                    </a:lnTo>
                    <a:lnTo>
                      <a:pt x="57" y="39"/>
                    </a:lnTo>
                    <a:lnTo>
                      <a:pt x="43" y="40"/>
                    </a:lnTo>
                    <a:lnTo>
                      <a:pt x="29" y="47"/>
                    </a:lnTo>
                    <a:lnTo>
                      <a:pt x="24" y="47"/>
                    </a:lnTo>
                    <a:lnTo>
                      <a:pt x="12" y="51"/>
                    </a:lnTo>
                    <a:lnTo>
                      <a:pt x="10" y="55"/>
                    </a:lnTo>
                    <a:lnTo>
                      <a:pt x="4" y="54"/>
                    </a:lnTo>
                    <a:lnTo>
                      <a:pt x="10" y="55"/>
                    </a:lnTo>
                    <a:lnTo>
                      <a:pt x="4" y="54"/>
                    </a:lnTo>
                    <a:lnTo>
                      <a:pt x="0" y="55"/>
                    </a:lnTo>
                    <a:lnTo>
                      <a:pt x="5" y="63"/>
                    </a:lnTo>
                    <a:lnTo>
                      <a:pt x="4" y="66"/>
                    </a:lnTo>
                    <a:lnTo>
                      <a:pt x="5" y="69"/>
                    </a:lnTo>
                    <a:lnTo>
                      <a:pt x="6" y="74"/>
                    </a:lnTo>
                    <a:lnTo>
                      <a:pt x="6" y="77"/>
                    </a:lnTo>
                    <a:lnTo>
                      <a:pt x="6" y="84"/>
                    </a:lnTo>
                    <a:lnTo>
                      <a:pt x="10" y="92"/>
                    </a:lnTo>
                    <a:lnTo>
                      <a:pt x="12" y="93"/>
                    </a:lnTo>
                    <a:lnTo>
                      <a:pt x="6" y="97"/>
                    </a:lnTo>
                    <a:lnTo>
                      <a:pt x="6" y="100"/>
                    </a:lnTo>
                    <a:lnTo>
                      <a:pt x="6" y="108"/>
                    </a:lnTo>
                    <a:lnTo>
                      <a:pt x="0" y="112"/>
                    </a:lnTo>
                    <a:lnTo>
                      <a:pt x="0" y="118"/>
                    </a:lnTo>
                    <a:lnTo>
                      <a:pt x="0" y="122"/>
                    </a:lnTo>
                    <a:lnTo>
                      <a:pt x="1" y="122"/>
                    </a:lnTo>
                    <a:lnTo>
                      <a:pt x="6" y="126"/>
                    </a:lnTo>
                    <a:lnTo>
                      <a:pt x="6" y="127"/>
                    </a:lnTo>
                    <a:lnTo>
                      <a:pt x="12" y="133"/>
                    </a:lnTo>
                    <a:lnTo>
                      <a:pt x="19" y="133"/>
                    </a:lnTo>
                    <a:lnTo>
                      <a:pt x="20" y="138"/>
                    </a:lnTo>
                    <a:lnTo>
                      <a:pt x="19" y="138"/>
                    </a:lnTo>
                    <a:lnTo>
                      <a:pt x="20" y="142"/>
                    </a:lnTo>
                    <a:lnTo>
                      <a:pt x="17" y="145"/>
                    </a:lnTo>
                    <a:lnTo>
                      <a:pt x="13" y="145"/>
                    </a:lnTo>
                    <a:lnTo>
                      <a:pt x="13" y="147"/>
                    </a:lnTo>
                    <a:lnTo>
                      <a:pt x="17" y="153"/>
                    </a:lnTo>
                    <a:lnTo>
                      <a:pt x="20" y="160"/>
                    </a:lnTo>
                    <a:lnTo>
                      <a:pt x="20" y="164"/>
                    </a:lnTo>
                    <a:lnTo>
                      <a:pt x="24" y="168"/>
                    </a:lnTo>
                    <a:lnTo>
                      <a:pt x="20" y="170"/>
                    </a:lnTo>
                    <a:lnTo>
                      <a:pt x="20" y="175"/>
                    </a:lnTo>
                    <a:lnTo>
                      <a:pt x="20" y="177"/>
                    </a:lnTo>
                    <a:lnTo>
                      <a:pt x="19" y="179"/>
                    </a:lnTo>
                    <a:lnTo>
                      <a:pt x="19" y="181"/>
                    </a:lnTo>
                    <a:lnTo>
                      <a:pt x="20" y="185"/>
                    </a:lnTo>
                    <a:lnTo>
                      <a:pt x="20" y="187"/>
                    </a:lnTo>
                    <a:lnTo>
                      <a:pt x="24" y="189"/>
                    </a:lnTo>
                    <a:lnTo>
                      <a:pt x="24" y="193"/>
                    </a:lnTo>
                    <a:lnTo>
                      <a:pt x="20" y="198"/>
                    </a:lnTo>
                    <a:lnTo>
                      <a:pt x="29" y="202"/>
                    </a:lnTo>
                    <a:lnTo>
                      <a:pt x="31" y="206"/>
                    </a:lnTo>
                    <a:lnTo>
                      <a:pt x="31" y="208"/>
                    </a:lnTo>
                    <a:lnTo>
                      <a:pt x="31" y="215"/>
                    </a:lnTo>
                    <a:lnTo>
                      <a:pt x="31" y="226"/>
                    </a:lnTo>
                    <a:lnTo>
                      <a:pt x="25" y="231"/>
                    </a:lnTo>
                    <a:lnTo>
                      <a:pt x="25" y="238"/>
                    </a:lnTo>
                    <a:lnTo>
                      <a:pt x="31" y="238"/>
                    </a:lnTo>
                    <a:lnTo>
                      <a:pt x="31" y="235"/>
                    </a:lnTo>
                    <a:lnTo>
                      <a:pt x="31" y="230"/>
                    </a:lnTo>
                    <a:lnTo>
                      <a:pt x="31" y="227"/>
                    </a:lnTo>
                    <a:lnTo>
                      <a:pt x="31" y="230"/>
                    </a:lnTo>
                    <a:lnTo>
                      <a:pt x="35" y="230"/>
                    </a:lnTo>
                    <a:lnTo>
                      <a:pt x="36" y="230"/>
                    </a:lnTo>
                    <a:lnTo>
                      <a:pt x="38" y="230"/>
                    </a:lnTo>
                    <a:lnTo>
                      <a:pt x="43" y="231"/>
                    </a:lnTo>
                    <a:lnTo>
                      <a:pt x="42" y="231"/>
                    </a:lnTo>
                    <a:lnTo>
                      <a:pt x="43" y="238"/>
                    </a:lnTo>
                    <a:lnTo>
                      <a:pt x="43" y="241"/>
                    </a:lnTo>
                    <a:lnTo>
                      <a:pt x="43" y="242"/>
                    </a:lnTo>
                    <a:lnTo>
                      <a:pt x="44" y="242"/>
                    </a:lnTo>
                    <a:lnTo>
                      <a:pt x="48" y="241"/>
                    </a:lnTo>
                    <a:lnTo>
                      <a:pt x="50" y="242"/>
                    </a:lnTo>
                    <a:lnTo>
                      <a:pt x="54" y="245"/>
                    </a:lnTo>
                    <a:lnTo>
                      <a:pt x="57" y="245"/>
                    </a:lnTo>
                    <a:lnTo>
                      <a:pt x="57" y="246"/>
                    </a:lnTo>
                    <a:lnTo>
                      <a:pt x="59" y="246"/>
                    </a:lnTo>
                    <a:lnTo>
                      <a:pt x="62" y="245"/>
                    </a:lnTo>
                    <a:lnTo>
                      <a:pt x="62" y="249"/>
                    </a:lnTo>
                    <a:lnTo>
                      <a:pt x="69" y="249"/>
                    </a:lnTo>
                    <a:lnTo>
                      <a:pt x="69" y="253"/>
                    </a:lnTo>
                    <a:lnTo>
                      <a:pt x="69" y="256"/>
                    </a:lnTo>
                    <a:lnTo>
                      <a:pt x="71" y="249"/>
                    </a:lnTo>
                    <a:lnTo>
                      <a:pt x="74" y="253"/>
                    </a:lnTo>
                    <a:lnTo>
                      <a:pt x="77" y="253"/>
                    </a:lnTo>
                    <a:lnTo>
                      <a:pt x="77" y="249"/>
                    </a:lnTo>
                    <a:lnTo>
                      <a:pt x="80" y="249"/>
                    </a:lnTo>
                    <a:lnTo>
                      <a:pt x="85" y="256"/>
                    </a:lnTo>
                    <a:lnTo>
                      <a:pt x="85" y="257"/>
                    </a:lnTo>
                    <a:lnTo>
                      <a:pt x="82" y="257"/>
                    </a:lnTo>
                    <a:lnTo>
                      <a:pt x="82" y="260"/>
                    </a:lnTo>
                    <a:lnTo>
                      <a:pt x="82" y="261"/>
                    </a:lnTo>
                    <a:lnTo>
                      <a:pt x="80" y="261"/>
                    </a:lnTo>
                    <a:lnTo>
                      <a:pt x="80" y="264"/>
                    </a:lnTo>
                    <a:lnTo>
                      <a:pt x="77" y="264"/>
                    </a:lnTo>
                    <a:lnTo>
                      <a:pt x="74" y="264"/>
                    </a:lnTo>
                    <a:lnTo>
                      <a:pt x="77" y="265"/>
                    </a:lnTo>
                    <a:lnTo>
                      <a:pt x="80" y="268"/>
                    </a:lnTo>
                    <a:lnTo>
                      <a:pt x="82" y="265"/>
                    </a:lnTo>
                    <a:lnTo>
                      <a:pt x="82" y="271"/>
                    </a:lnTo>
                    <a:lnTo>
                      <a:pt x="85" y="271"/>
                    </a:lnTo>
                    <a:lnTo>
                      <a:pt x="89" y="275"/>
                    </a:lnTo>
                    <a:lnTo>
                      <a:pt x="89" y="279"/>
                    </a:lnTo>
                    <a:lnTo>
                      <a:pt x="90" y="283"/>
                    </a:lnTo>
                    <a:lnTo>
                      <a:pt x="96" y="284"/>
                    </a:lnTo>
                    <a:lnTo>
                      <a:pt x="97" y="280"/>
                    </a:lnTo>
                    <a:lnTo>
                      <a:pt x="97" y="279"/>
                    </a:lnTo>
                    <a:lnTo>
                      <a:pt x="101" y="279"/>
                    </a:lnTo>
                    <a:lnTo>
                      <a:pt x="101" y="275"/>
                    </a:lnTo>
                    <a:lnTo>
                      <a:pt x="103" y="275"/>
                    </a:lnTo>
                    <a:lnTo>
                      <a:pt x="105" y="275"/>
                    </a:lnTo>
                    <a:lnTo>
                      <a:pt x="103" y="271"/>
                    </a:lnTo>
                    <a:lnTo>
                      <a:pt x="101" y="268"/>
                    </a:lnTo>
                    <a:lnTo>
                      <a:pt x="101" y="265"/>
                    </a:lnTo>
                    <a:lnTo>
                      <a:pt x="101" y="264"/>
                    </a:lnTo>
                    <a:lnTo>
                      <a:pt x="107" y="265"/>
                    </a:lnTo>
                    <a:lnTo>
                      <a:pt x="111" y="265"/>
                    </a:lnTo>
                    <a:lnTo>
                      <a:pt x="111" y="268"/>
                    </a:lnTo>
                    <a:lnTo>
                      <a:pt x="116" y="271"/>
                    </a:lnTo>
                    <a:lnTo>
                      <a:pt x="116" y="275"/>
                    </a:lnTo>
                    <a:lnTo>
                      <a:pt x="119" y="275"/>
                    </a:lnTo>
                    <a:lnTo>
                      <a:pt x="123" y="275"/>
                    </a:lnTo>
                    <a:lnTo>
                      <a:pt x="124" y="275"/>
                    </a:lnTo>
                    <a:lnTo>
                      <a:pt x="130" y="275"/>
                    </a:lnTo>
                    <a:lnTo>
                      <a:pt x="130" y="272"/>
                    </a:lnTo>
                    <a:lnTo>
                      <a:pt x="130" y="271"/>
                    </a:lnTo>
                    <a:lnTo>
                      <a:pt x="132" y="272"/>
                    </a:lnTo>
                    <a:lnTo>
                      <a:pt x="132" y="275"/>
                    </a:lnTo>
                    <a:lnTo>
                      <a:pt x="132" y="279"/>
                    </a:lnTo>
                    <a:lnTo>
                      <a:pt x="130" y="279"/>
                    </a:lnTo>
                    <a:lnTo>
                      <a:pt x="127" y="279"/>
                    </a:lnTo>
                    <a:lnTo>
                      <a:pt x="127" y="280"/>
                    </a:lnTo>
                    <a:lnTo>
                      <a:pt x="130" y="284"/>
                    </a:lnTo>
                    <a:lnTo>
                      <a:pt x="130" y="283"/>
                    </a:lnTo>
                    <a:lnTo>
                      <a:pt x="132" y="284"/>
                    </a:lnTo>
                    <a:lnTo>
                      <a:pt x="134" y="291"/>
                    </a:lnTo>
                    <a:lnTo>
                      <a:pt x="138" y="291"/>
                    </a:lnTo>
                    <a:lnTo>
                      <a:pt x="139" y="291"/>
                    </a:lnTo>
                    <a:lnTo>
                      <a:pt x="143" y="291"/>
                    </a:lnTo>
                    <a:lnTo>
                      <a:pt x="143" y="287"/>
                    </a:lnTo>
                    <a:lnTo>
                      <a:pt x="143" y="284"/>
                    </a:lnTo>
                    <a:lnTo>
                      <a:pt x="145" y="287"/>
                    </a:lnTo>
                    <a:lnTo>
                      <a:pt x="145" y="291"/>
                    </a:lnTo>
                    <a:lnTo>
                      <a:pt x="147" y="291"/>
                    </a:lnTo>
                    <a:lnTo>
                      <a:pt x="151" y="291"/>
                    </a:lnTo>
                    <a:lnTo>
                      <a:pt x="153" y="295"/>
                    </a:lnTo>
                    <a:lnTo>
                      <a:pt x="155" y="294"/>
                    </a:lnTo>
                    <a:lnTo>
                      <a:pt x="160" y="294"/>
                    </a:lnTo>
                    <a:lnTo>
                      <a:pt x="160" y="295"/>
                    </a:lnTo>
                    <a:lnTo>
                      <a:pt x="162" y="295"/>
                    </a:lnTo>
                    <a:lnTo>
                      <a:pt x="165" y="295"/>
                    </a:lnTo>
                    <a:lnTo>
                      <a:pt x="165" y="298"/>
                    </a:lnTo>
                    <a:lnTo>
                      <a:pt x="162" y="299"/>
                    </a:lnTo>
                    <a:lnTo>
                      <a:pt x="166" y="309"/>
                    </a:lnTo>
                    <a:lnTo>
                      <a:pt x="169" y="310"/>
                    </a:lnTo>
                    <a:lnTo>
                      <a:pt x="172" y="310"/>
                    </a:lnTo>
                    <a:lnTo>
                      <a:pt x="172" y="314"/>
                    </a:lnTo>
                    <a:lnTo>
                      <a:pt x="174" y="317"/>
                    </a:lnTo>
                    <a:lnTo>
                      <a:pt x="173" y="320"/>
                    </a:lnTo>
                    <a:lnTo>
                      <a:pt x="180" y="320"/>
                    </a:lnTo>
                    <a:lnTo>
                      <a:pt x="177" y="325"/>
                    </a:lnTo>
                    <a:lnTo>
                      <a:pt x="180" y="325"/>
                    </a:lnTo>
                    <a:lnTo>
                      <a:pt x="181" y="325"/>
                    </a:lnTo>
                    <a:lnTo>
                      <a:pt x="184" y="325"/>
                    </a:lnTo>
                    <a:lnTo>
                      <a:pt x="184" y="324"/>
                    </a:lnTo>
                    <a:lnTo>
                      <a:pt x="188" y="321"/>
                    </a:lnTo>
                    <a:lnTo>
                      <a:pt x="188" y="320"/>
                    </a:lnTo>
                    <a:lnTo>
                      <a:pt x="189" y="317"/>
                    </a:lnTo>
                    <a:lnTo>
                      <a:pt x="193" y="317"/>
                    </a:lnTo>
                    <a:lnTo>
                      <a:pt x="196" y="314"/>
                    </a:lnTo>
                    <a:lnTo>
                      <a:pt x="197" y="317"/>
                    </a:lnTo>
                    <a:lnTo>
                      <a:pt x="200" y="321"/>
                    </a:lnTo>
                    <a:lnTo>
                      <a:pt x="203" y="321"/>
                    </a:lnTo>
                    <a:lnTo>
                      <a:pt x="200" y="325"/>
                    </a:lnTo>
                    <a:lnTo>
                      <a:pt x="206" y="325"/>
                    </a:lnTo>
                    <a:lnTo>
                      <a:pt x="208" y="328"/>
                    </a:lnTo>
                    <a:lnTo>
                      <a:pt x="208" y="329"/>
                    </a:lnTo>
                    <a:lnTo>
                      <a:pt x="208" y="332"/>
                    </a:lnTo>
                    <a:lnTo>
                      <a:pt x="206" y="336"/>
                    </a:lnTo>
                    <a:lnTo>
                      <a:pt x="210" y="336"/>
                    </a:lnTo>
                    <a:lnTo>
                      <a:pt x="211" y="336"/>
                    </a:lnTo>
                    <a:lnTo>
                      <a:pt x="214" y="336"/>
                    </a:lnTo>
                    <a:lnTo>
                      <a:pt x="216" y="336"/>
                    </a:lnTo>
                    <a:lnTo>
                      <a:pt x="219" y="340"/>
                    </a:lnTo>
                    <a:lnTo>
                      <a:pt x="219" y="329"/>
                    </a:lnTo>
                    <a:lnTo>
                      <a:pt x="222" y="329"/>
                    </a:lnTo>
                    <a:lnTo>
                      <a:pt x="227" y="328"/>
                    </a:lnTo>
                    <a:lnTo>
                      <a:pt x="227" y="325"/>
                    </a:lnTo>
                    <a:lnTo>
                      <a:pt x="231" y="325"/>
                    </a:lnTo>
                    <a:lnTo>
                      <a:pt x="233" y="325"/>
                    </a:lnTo>
                    <a:lnTo>
                      <a:pt x="235" y="325"/>
                    </a:lnTo>
                    <a:lnTo>
                      <a:pt x="238" y="325"/>
                    </a:lnTo>
                    <a:lnTo>
                      <a:pt x="239" y="325"/>
                    </a:lnTo>
                    <a:lnTo>
                      <a:pt x="245" y="329"/>
                    </a:lnTo>
                    <a:lnTo>
                      <a:pt x="248" y="329"/>
                    </a:lnTo>
                    <a:lnTo>
                      <a:pt x="250" y="329"/>
                    </a:lnTo>
                    <a:lnTo>
                      <a:pt x="253" y="325"/>
                    </a:lnTo>
                    <a:lnTo>
                      <a:pt x="256" y="325"/>
                    </a:lnTo>
                    <a:lnTo>
                      <a:pt x="253" y="325"/>
                    </a:lnTo>
                    <a:lnTo>
                      <a:pt x="256" y="324"/>
                    </a:lnTo>
                    <a:lnTo>
                      <a:pt x="260" y="325"/>
                    </a:lnTo>
                    <a:lnTo>
                      <a:pt x="264" y="321"/>
                    </a:lnTo>
                    <a:lnTo>
                      <a:pt x="268" y="325"/>
                    </a:lnTo>
                    <a:lnTo>
                      <a:pt x="275" y="324"/>
                    </a:lnTo>
                    <a:lnTo>
                      <a:pt x="279" y="325"/>
                    </a:lnTo>
                    <a:lnTo>
                      <a:pt x="280" y="325"/>
                    </a:lnTo>
                    <a:lnTo>
                      <a:pt x="280" y="328"/>
                    </a:lnTo>
                    <a:lnTo>
                      <a:pt x="281" y="325"/>
                    </a:lnTo>
                    <a:lnTo>
                      <a:pt x="287" y="329"/>
                    </a:lnTo>
                    <a:lnTo>
                      <a:pt x="290" y="332"/>
                    </a:lnTo>
                    <a:lnTo>
                      <a:pt x="290" y="336"/>
                    </a:lnTo>
                    <a:lnTo>
                      <a:pt x="299" y="336"/>
                    </a:lnTo>
                    <a:lnTo>
                      <a:pt x="299" y="340"/>
                    </a:lnTo>
                    <a:lnTo>
                      <a:pt x="302" y="340"/>
                    </a:lnTo>
                    <a:lnTo>
                      <a:pt x="303" y="343"/>
                    </a:lnTo>
                    <a:lnTo>
                      <a:pt x="309" y="343"/>
                    </a:lnTo>
                    <a:lnTo>
                      <a:pt x="311" y="343"/>
                    </a:lnTo>
                    <a:lnTo>
                      <a:pt x="311" y="347"/>
                    </a:lnTo>
                    <a:lnTo>
                      <a:pt x="313" y="347"/>
                    </a:lnTo>
                    <a:lnTo>
                      <a:pt x="317" y="347"/>
                    </a:lnTo>
                    <a:lnTo>
                      <a:pt x="318" y="349"/>
                    </a:lnTo>
                    <a:lnTo>
                      <a:pt x="321" y="349"/>
                    </a:lnTo>
                    <a:lnTo>
                      <a:pt x="321" y="347"/>
                    </a:lnTo>
                    <a:lnTo>
                      <a:pt x="321" y="343"/>
                    </a:lnTo>
                    <a:lnTo>
                      <a:pt x="317" y="340"/>
                    </a:lnTo>
                    <a:lnTo>
                      <a:pt x="315" y="340"/>
                    </a:lnTo>
                    <a:lnTo>
                      <a:pt x="317" y="332"/>
                    </a:lnTo>
                    <a:lnTo>
                      <a:pt x="315" y="325"/>
                    </a:lnTo>
                    <a:lnTo>
                      <a:pt x="313" y="324"/>
                    </a:lnTo>
                    <a:lnTo>
                      <a:pt x="313" y="321"/>
                    </a:lnTo>
                    <a:lnTo>
                      <a:pt x="311" y="320"/>
                    </a:lnTo>
                    <a:lnTo>
                      <a:pt x="313" y="317"/>
                    </a:lnTo>
                    <a:lnTo>
                      <a:pt x="317" y="313"/>
                    </a:lnTo>
                    <a:lnTo>
                      <a:pt x="317" y="310"/>
                    </a:lnTo>
                    <a:lnTo>
                      <a:pt x="318" y="309"/>
                    </a:lnTo>
                    <a:lnTo>
                      <a:pt x="321" y="306"/>
                    </a:lnTo>
                    <a:lnTo>
                      <a:pt x="321" y="305"/>
                    </a:lnTo>
                    <a:lnTo>
                      <a:pt x="325" y="299"/>
                    </a:lnTo>
                    <a:lnTo>
                      <a:pt x="326" y="298"/>
                    </a:lnTo>
                    <a:lnTo>
                      <a:pt x="329" y="291"/>
                    </a:lnTo>
                    <a:lnTo>
                      <a:pt x="342" y="279"/>
                    </a:lnTo>
                    <a:lnTo>
                      <a:pt x="351" y="271"/>
                    </a:lnTo>
                    <a:lnTo>
                      <a:pt x="351" y="265"/>
                    </a:lnTo>
                    <a:lnTo>
                      <a:pt x="356" y="265"/>
                    </a:lnTo>
                    <a:lnTo>
                      <a:pt x="363" y="265"/>
                    </a:lnTo>
                    <a:lnTo>
                      <a:pt x="363" y="264"/>
                    </a:lnTo>
                    <a:lnTo>
                      <a:pt x="363" y="261"/>
                    </a:lnTo>
                    <a:lnTo>
                      <a:pt x="367" y="260"/>
                    </a:lnTo>
                    <a:lnTo>
                      <a:pt x="366" y="256"/>
                    </a:lnTo>
                    <a:lnTo>
                      <a:pt x="366" y="253"/>
                    </a:lnTo>
                    <a:lnTo>
                      <a:pt x="366" y="249"/>
                    </a:lnTo>
                    <a:lnTo>
                      <a:pt x="366" y="246"/>
                    </a:lnTo>
                    <a:lnTo>
                      <a:pt x="363" y="246"/>
                    </a:lnTo>
                    <a:lnTo>
                      <a:pt x="363" y="245"/>
                    </a:lnTo>
                    <a:lnTo>
                      <a:pt x="361" y="245"/>
                    </a:lnTo>
                    <a:lnTo>
                      <a:pt x="361" y="242"/>
                    </a:lnTo>
                    <a:lnTo>
                      <a:pt x="361" y="241"/>
                    </a:lnTo>
                    <a:lnTo>
                      <a:pt x="367" y="241"/>
                    </a:lnTo>
                    <a:lnTo>
                      <a:pt x="367" y="238"/>
                    </a:lnTo>
                    <a:lnTo>
                      <a:pt x="363" y="235"/>
                    </a:lnTo>
                    <a:lnTo>
                      <a:pt x="361" y="231"/>
                    </a:lnTo>
                    <a:lnTo>
                      <a:pt x="361" y="230"/>
                    </a:lnTo>
                    <a:lnTo>
                      <a:pt x="357" y="230"/>
                    </a:lnTo>
                    <a:lnTo>
                      <a:pt x="357" y="226"/>
                    </a:lnTo>
                    <a:lnTo>
                      <a:pt x="357" y="221"/>
                    </a:lnTo>
                    <a:lnTo>
                      <a:pt x="353" y="217"/>
                    </a:lnTo>
                    <a:lnTo>
                      <a:pt x="351" y="215"/>
                    </a:lnTo>
                    <a:lnTo>
                      <a:pt x="348" y="212"/>
                    </a:lnTo>
                    <a:lnTo>
                      <a:pt x="348" y="211"/>
                    </a:lnTo>
                    <a:lnTo>
                      <a:pt x="351" y="208"/>
                    </a:lnTo>
                    <a:lnTo>
                      <a:pt x="348" y="202"/>
                    </a:lnTo>
                    <a:lnTo>
                      <a:pt x="351" y="200"/>
                    </a:lnTo>
                    <a:lnTo>
                      <a:pt x="349" y="200"/>
                    </a:lnTo>
                    <a:lnTo>
                      <a:pt x="348" y="2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72" name="Freeform 256"/>
              <p:cNvSpPr>
                <a:spLocks/>
              </p:cNvSpPr>
              <p:nvPr/>
            </p:nvSpPr>
            <p:spPr bwMode="auto">
              <a:xfrm>
                <a:off x="2924" y="1800"/>
                <a:ext cx="114" cy="92"/>
              </a:xfrm>
              <a:custGeom>
                <a:avLst/>
                <a:gdLst/>
                <a:ahLst/>
                <a:cxnLst>
                  <a:cxn ang="0">
                    <a:pos x="99" y="252"/>
                  </a:cxn>
                  <a:cxn ang="0">
                    <a:pos x="111" y="266"/>
                  </a:cxn>
                  <a:cxn ang="0">
                    <a:pos x="145" y="274"/>
                  </a:cxn>
                  <a:cxn ang="0">
                    <a:pos x="178" y="274"/>
                  </a:cxn>
                  <a:cxn ang="0">
                    <a:pos x="202" y="270"/>
                  </a:cxn>
                  <a:cxn ang="0">
                    <a:pos x="218" y="258"/>
                  </a:cxn>
                  <a:cxn ang="0">
                    <a:pos x="248" y="247"/>
                  </a:cxn>
                  <a:cxn ang="0">
                    <a:pos x="271" y="251"/>
                  </a:cxn>
                  <a:cxn ang="0">
                    <a:pos x="285" y="266"/>
                  </a:cxn>
                  <a:cxn ang="0">
                    <a:pos x="304" y="247"/>
                  </a:cxn>
                  <a:cxn ang="0">
                    <a:pos x="313" y="225"/>
                  </a:cxn>
                  <a:cxn ang="0">
                    <a:pos x="309" y="224"/>
                  </a:cxn>
                  <a:cxn ang="0">
                    <a:pos x="319" y="217"/>
                  </a:cxn>
                  <a:cxn ang="0">
                    <a:pos x="319" y="214"/>
                  </a:cxn>
                  <a:cxn ang="0">
                    <a:pos x="316" y="213"/>
                  </a:cxn>
                  <a:cxn ang="0">
                    <a:pos x="316" y="198"/>
                  </a:cxn>
                  <a:cxn ang="0">
                    <a:pos x="324" y="209"/>
                  </a:cxn>
                  <a:cxn ang="0">
                    <a:pos x="320" y="213"/>
                  </a:cxn>
                  <a:cxn ang="0">
                    <a:pos x="342" y="202"/>
                  </a:cxn>
                  <a:cxn ang="0">
                    <a:pos x="344" y="183"/>
                  </a:cxn>
                  <a:cxn ang="0">
                    <a:pos x="328" y="172"/>
                  </a:cxn>
                  <a:cxn ang="0">
                    <a:pos x="313" y="177"/>
                  </a:cxn>
                  <a:cxn ang="0">
                    <a:pos x="297" y="177"/>
                  </a:cxn>
                  <a:cxn ang="0">
                    <a:pos x="288" y="159"/>
                  </a:cxn>
                  <a:cxn ang="0">
                    <a:pos x="288" y="144"/>
                  </a:cxn>
                  <a:cxn ang="0">
                    <a:pos x="290" y="121"/>
                  </a:cxn>
                  <a:cxn ang="0">
                    <a:pos x="292" y="98"/>
                  </a:cxn>
                  <a:cxn ang="0">
                    <a:pos x="282" y="72"/>
                  </a:cxn>
                  <a:cxn ang="0">
                    <a:pos x="267" y="56"/>
                  </a:cxn>
                  <a:cxn ang="0">
                    <a:pos x="260" y="42"/>
                  </a:cxn>
                  <a:cxn ang="0">
                    <a:pos x="255" y="26"/>
                  </a:cxn>
                  <a:cxn ang="0">
                    <a:pos x="250" y="17"/>
                  </a:cxn>
                  <a:cxn ang="0">
                    <a:pos x="244" y="7"/>
                  </a:cxn>
                  <a:cxn ang="0">
                    <a:pos x="236" y="2"/>
                  </a:cxn>
                  <a:cxn ang="0">
                    <a:pos x="223" y="7"/>
                  </a:cxn>
                  <a:cxn ang="0">
                    <a:pos x="205" y="19"/>
                  </a:cxn>
                  <a:cxn ang="0">
                    <a:pos x="168" y="34"/>
                  </a:cxn>
                  <a:cxn ang="0">
                    <a:pos x="149" y="23"/>
                  </a:cxn>
                  <a:cxn ang="0">
                    <a:pos x="130" y="23"/>
                  </a:cxn>
                  <a:cxn ang="0">
                    <a:pos x="114" y="19"/>
                  </a:cxn>
                  <a:cxn ang="0">
                    <a:pos x="99" y="19"/>
                  </a:cxn>
                  <a:cxn ang="0">
                    <a:pos x="90" y="27"/>
                  </a:cxn>
                  <a:cxn ang="0">
                    <a:pos x="75" y="32"/>
                  </a:cxn>
                  <a:cxn ang="0">
                    <a:pos x="63" y="53"/>
                  </a:cxn>
                  <a:cxn ang="0">
                    <a:pos x="54" y="68"/>
                  </a:cxn>
                  <a:cxn ang="0">
                    <a:pos x="49" y="79"/>
                  </a:cxn>
                  <a:cxn ang="0">
                    <a:pos x="44" y="94"/>
                  </a:cxn>
                  <a:cxn ang="0">
                    <a:pos x="34" y="109"/>
                  </a:cxn>
                  <a:cxn ang="0">
                    <a:pos x="29" y="121"/>
                  </a:cxn>
                  <a:cxn ang="0">
                    <a:pos x="18" y="124"/>
                  </a:cxn>
                  <a:cxn ang="0">
                    <a:pos x="8" y="128"/>
                  </a:cxn>
                  <a:cxn ang="0">
                    <a:pos x="6" y="139"/>
                  </a:cxn>
                  <a:cxn ang="0">
                    <a:pos x="18" y="151"/>
                  </a:cxn>
                  <a:cxn ang="0">
                    <a:pos x="21" y="172"/>
                  </a:cxn>
                  <a:cxn ang="0">
                    <a:pos x="44" y="183"/>
                  </a:cxn>
                  <a:cxn ang="0">
                    <a:pos x="41" y="195"/>
                  </a:cxn>
                  <a:cxn ang="0">
                    <a:pos x="41" y="202"/>
                  </a:cxn>
                  <a:cxn ang="0">
                    <a:pos x="52" y="217"/>
                  </a:cxn>
                  <a:cxn ang="0">
                    <a:pos x="68" y="225"/>
                  </a:cxn>
                  <a:cxn ang="0">
                    <a:pos x="84" y="217"/>
                  </a:cxn>
                  <a:cxn ang="0">
                    <a:pos x="82" y="225"/>
                  </a:cxn>
                </a:cxnLst>
                <a:rect l="0" t="0" r="r" b="b"/>
                <a:pathLst>
                  <a:path w="344" h="277">
                    <a:moveTo>
                      <a:pt x="88" y="240"/>
                    </a:moveTo>
                    <a:lnTo>
                      <a:pt x="88" y="243"/>
                    </a:lnTo>
                    <a:lnTo>
                      <a:pt x="90" y="243"/>
                    </a:lnTo>
                    <a:lnTo>
                      <a:pt x="94" y="247"/>
                    </a:lnTo>
                    <a:lnTo>
                      <a:pt x="99" y="248"/>
                    </a:lnTo>
                    <a:lnTo>
                      <a:pt x="99" y="252"/>
                    </a:lnTo>
                    <a:lnTo>
                      <a:pt x="94" y="258"/>
                    </a:lnTo>
                    <a:lnTo>
                      <a:pt x="94" y="262"/>
                    </a:lnTo>
                    <a:lnTo>
                      <a:pt x="94" y="266"/>
                    </a:lnTo>
                    <a:lnTo>
                      <a:pt x="99" y="267"/>
                    </a:lnTo>
                    <a:lnTo>
                      <a:pt x="106" y="267"/>
                    </a:lnTo>
                    <a:lnTo>
                      <a:pt x="111" y="266"/>
                    </a:lnTo>
                    <a:lnTo>
                      <a:pt x="118" y="266"/>
                    </a:lnTo>
                    <a:lnTo>
                      <a:pt x="121" y="267"/>
                    </a:lnTo>
                    <a:lnTo>
                      <a:pt x="126" y="267"/>
                    </a:lnTo>
                    <a:lnTo>
                      <a:pt x="130" y="270"/>
                    </a:lnTo>
                    <a:lnTo>
                      <a:pt x="136" y="270"/>
                    </a:lnTo>
                    <a:lnTo>
                      <a:pt x="145" y="274"/>
                    </a:lnTo>
                    <a:lnTo>
                      <a:pt x="149" y="273"/>
                    </a:lnTo>
                    <a:lnTo>
                      <a:pt x="155" y="270"/>
                    </a:lnTo>
                    <a:lnTo>
                      <a:pt x="157" y="270"/>
                    </a:lnTo>
                    <a:lnTo>
                      <a:pt x="163" y="270"/>
                    </a:lnTo>
                    <a:lnTo>
                      <a:pt x="171" y="270"/>
                    </a:lnTo>
                    <a:lnTo>
                      <a:pt x="178" y="274"/>
                    </a:lnTo>
                    <a:lnTo>
                      <a:pt x="182" y="274"/>
                    </a:lnTo>
                    <a:lnTo>
                      <a:pt x="186" y="277"/>
                    </a:lnTo>
                    <a:lnTo>
                      <a:pt x="191" y="277"/>
                    </a:lnTo>
                    <a:lnTo>
                      <a:pt x="194" y="277"/>
                    </a:lnTo>
                    <a:lnTo>
                      <a:pt x="195" y="274"/>
                    </a:lnTo>
                    <a:lnTo>
                      <a:pt x="202" y="270"/>
                    </a:lnTo>
                    <a:lnTo>
                      <a:pt x="205" y="270"/>
                    </a:lnTo>
                    <a:lnTo>
                      <a:pt x="208" y="266"/>
                    </a:lnTo>
                    <a:lnTo>
                      <a:pt x="213" y="262"/>
                    </a:lnTo>
                    <a:lnTo>
                      <a:pt x="214" y="259"/>
                    </a:lnTo>
                    <a:lnTo>
                      <a:pt x="217" y="258"/>
                    </a:lnTo>
                    <a:lnTo>
                      <a:pt x="218" y="258"/>
                    </a:lnTo>
                    <a:lnTo>
                      <a:pt x="221" y="252"/>
                    </a:lnTo>
                    <a:lnTo>
                      <a:pt x="223" y="251"/>
                    </a:lnTo>
                    <a:lnTo>
                      <a:pt x="232" y="251"/>
                    </a:lnTo>
                    <a:lnTo>
                      <a:pt x="236" y="248"/>
                    </a:lnTo>
                    <a:lnTo>
                      <a:pt x="244" y="247"/>
                    </a:lnTo>
                    <a:lnTo>
                      <a:pt x="248" y="247"/>
                    </a:lnTo>
                    <a:lnTo>
                      <a:pt x="255" y="247"/>
                    </a:lnTo>
                    <a:lnTo>
                      <a:pt x="255" y="248"/>
                    </a:lnTo>
                    <a:lnTo>
                      <a:pt x="260" y="251"/>
                    </a:lnTo>
                    <a:lnTo>
                      <a:pt x="260" y="252"/>
                    </a:lnTo>
                    <a:lnTo>
                      <a:pt x="267" y="252"/>
                    </a:lnTo>
                    <a:lnTo>
                      <a:pt x="271" y="251"/>
                    </a:lnTo>
                    <a:lnTo>
                      <a:pt x="273" y="258"/>
                    </a:lnTo>
                    <a:lnTo>
                      <a:pt x="277" y="258"/>
                    </a:lnTo>
                    <a:lnTo>
                      <a:pt x="281" y="258"/>
                    </a:lnTo>
                    <a:lnTo>
                      <a:pt x="282" y="258"/>
                    </a:lnTo>
                    <a:lnTo>
                      <a:pt x="285" y="263"/>
                    </a:lnTo>
                    <a:lnTo>
                      <a:pt x="285" y="266"/>
                    </a:lnTo>
                    <a:lnTo>
                      <a:pt x="292" y="270"/>
                    </a:lnTo>
                    <a:lnTo>
                      <a:pt x="300" y="270"/>
                    </a:lnTo>
                    <a:lnTo>
                      <a:pt x="304" y="270"/>
                    </a:lnTo>
                    <a:lnTo>
                      <a:pt x="304" y="266"/>
                    </a:lnTo>
                    <a:lnTo>
                      <a:pt x="308" y="258"/>
                    </a:lnTo>
                    <a:lnTo>
                      <a:pt x="304" y="247"/>
                    </a:lnTo>
                    <a:lnTo>
                      <a:pt x="308" y="244"/>
                    </a:lnTo>
                    <a:lnTo>
                      <a:pt x="304" y="240"/>
                    </a:lnTo>
                    <a:lnTo>
                      <a:pt x="304" y="236"/>
                    </a:lnTo>
                    <a:lnTo>
                      <a:pt x="308" y="233"/>
                    </a:lnTo>
                    <a:lnTo>
                      <a:pt x="309" y="229"/>
                    </a:lnTo>
                    <a:lnTo>
                      <a:pt x="313" y="225"/>
                    </a:lnTo>
                    <a:lnTo>
                      <a:pt x="319" y="219"/>
                    </a:lnTo>
                    <a:lnTo>
                      <a:pt x="316" y="219"/>
                    </a:lnTo>
                    <a:lnTo>
                      <a:pt x="316" y="221"/>
                    </a:lnTo>
                    <a:lnTo>
                      <a:pt x="313" y="224"/>
                    </a:lnTo>
                    <a:lnTo>
                      <a:pt x="309" y="228"/>
                    </a:lnTo>
                    <a:lnTo>
                      <a:pt x="309" y="224"/>
                    </a:lnTo>
                    <a:lnTo>
                      <a:pt x="309" y="221"/>
                    </a:lnTo>
                    <a:lnTo>
                      <a:pt x="309" y="219"/>
                    </a:lnTo>
                    <a:lnTo>
                      <a:pt x="309" y="217"/>
                    </a:lnTo>
                    <a:lnTo>
                      <a:pt x="313" y="217"/>
                    </a:lnTo>
                    <a:lnTo>
                      <a:pt x="309" y="219"/>
                    </a:lnTo>
                    <a:lnTo>
                      <a:pt x="319" y="217"/>
                    </a:lnTo>
                    <a:lnTo>
                      <a:pt x="320" y="217"/>
                    </a:lnTo>
                    <a:lnTo>
                      <a:pt x="320" y="214"/>
                    </a:lnTo>
                    <a:lnTo>
                      <a:pt x="320" y="217"/>
                    </a:lnTo>
                    <a:lnTo>
                      <a:pt x="321" y="214"/>
                    </a:lnTo>
                    <a:lnTo>
                      <a:pt x="316" y="213"/>
                    </a:lnTo>
                    <a:lnTo>
                      <a:pt x="319" y="214"/>
                    </a:lnTo>
                    <a:lnTo>
                      <a:pt x="316" y="217"/>
                    </a:lnTo>
                    <a:lnTo>
                      <a:pt x="309" y="217"/>
                    </a:lnTo>
                    <a:lnTo>
                      <a:pt x="313" y="214"/>
                    </a:lnTo>
                    <a:lnTo>
                      <a:pt x="309" y="214"/>
                    </a:lnTo>
                    <a:lnTo>
                      <a:pt x="313" y="213"/>
                    </a:lnTo>
                    <a:lnTo>
                      <a:pt x="316" y="213"/>
                    </a:lnTo>
                    <a:lnTo>
                      <a:pt x="320" y="210"/>
                    </a:lnTo>
                    <a:lnTo>
                      <a:pt x="319" y="209"/>
                    </a:lnTo>
                    <a:lnTo>
                      <a:pt x="320" y="209"/>
                    </a:lnTo>
                    <a:lnTo>
                      <a:pt x="316" y="202"/>
                    </a:lnTo>
                    <a:lnTo>
                      <a:pt x="316" y="200"/>
                    </a:lnTo>
                    <a:lnTo>
                      <a:pt x="316" y="198"/>
                    </a:lnTo>
                    <a:lnTo>
                      <a:pt x="320" y="195"/>
                    </a:lnTo>
                    <a:lnTo>
                      <a:pt x="321" y="195"/>
                    </a:lnTo>
                    <a:lnTo>
                      <a:pt x="324" y="198"/>
                    </a:lnTo>
                    <a:lnTo>
                      <a:pt x="321" y="200"/>
                    </a:lnTo>
                    <a:lnTo>
                      <a:pt x="321" y="202"/>
                    </a:lnTo>
                    <a:lnTo>
                      <a:pt x="324" y="209"/>
                    </a:lnTo>
                    <a:lnTo>
                      <a:pt x="324" y="206"/>
                    </a:lnTo>
                    <a:lnTo>
                      <a:pt x="324" y="202"/>
                    </a:lnTo>
                    <a:lnTo>
                      <a:pt x="327" y="209"/>
                    </a:lnTo>
                    <a:lnTo>
                      <a:pt x="324" y="209"/>
                    </a:lnTo>
                    <a:lnTo>
                      <a:pt x="321" y="213"/>
                    </a:lnTo>
                    <a:lnTo>
                      <a:pt x="320" y="213"/>
                    </a:lnTo>
                    <a:lnTo>
                      <a:pt x="321" y="214"/>
                    </a:lnTo>
                    <a:lnTo>
                      <a:pt x="324" y="213"/>
                    </a:lnTo>
                    <a:lnTo>
                      <a:pt x="327" y="209"/>
                    </a:lnTo>
                    <a:lnTo>
                      <a:pt x="342" y="209"/>
                    </a:lnTo>
                    <a:lnTo>
                      <a:pt x="342" y="206"/>
                    </a:lnTo>
                    <a:lnTo>
                      <a:pt x="342" y="202"/>
                    </a:lnTo>
                    <a:lnTo>
                      <a:pt x="342" y="200"/>
                    </a:lnTo>
                    <a:lnTo>
                      <a:pt x="344" y="195"/>
                    </a:lnTo>
                    <a:lnTo>
                      <a:pt x="344" y="187"/>
                    </a:lnTo>
                    <a:lnTo>
                      <a:pt x="344" y="185"/>
                    </a:lnTo>
                    <a:lnTo>
                      <a:pt x="342" y="183"/>
                    </a:lnTo>
                    <a:lnTo>
                      <a:pt x="344" y="183"/>
                    </a:lnTo>
                    <a:lnTo>
                      <a:pt x="344" y="179"/>
                    </a:lnTo>
                    <a:lnTo>
                      <a:pt x="344" y="174"/>
                    </a:lnTo>
                    <a:lnTo>
                      <a:pt x="342" y="172"/>
                    </a:lnTo>
                    <a:lnTo>
                      <a:pt x="336" y="172"/>
                    </a:lnTo>
                    <a:lnTo>
                      <a:pt x="332" y="172"/>
                    </a:lnTo>
                    <a:lnTo>
                      <a:pt x="328" y="172"/>
                    </a:lnTo>
                    <a:lnTo>
                      <a:pt x="327" y="172"/>
                    </a:lnTo>
                    <a:lnTo>
                      <a:pt x="324" y="172"/>
                    </a:lnTo>
                    <a:lnTo>
                      <a:pt x="321" y="177"/>
                    </a:lnTo>
                    <a:lnTo>
                      <a:pt x="320" y="177"/>
                    </a:lnTo>
                    <a:lnTo>
                      <a:pt x="319" y="179"/>
                    </a:lnTo>
                    <a:lnTo>
                      <a:pt x="313" y="177"/>
                    </a:lnTo>
                    <a:lnTo>
                      <a:pt x="313" y="179"/>
                    </a:lnTo>
                    <a:lnTo>
                      <a:pt x="309" y="179"/>
                    </a:lnTo>
                    <a:lnTo>
                      <a:pt x="313" y="183"/>
                    </a:lnTo>
                    <a:lnTo>
                      <a:pt x="308" y="183"/>
                    </a:lnTo>
                    <a:lnTo>
                      <a:pt x="304" y="181"/>
                    </a:lnTo>
                    <a:lnTo>
                      <a:pt x="297" y="177"/>
                    </a:lnTo>
                    <a:lnTo>
                      <a:pt x="292" y="172"/>
                    </a:lnTo>
                    <a:lnTo>
                      <a:pt x="290" y="168"/>
                    </a:lnTo>
                    <a:lnTo>
                      <a:pt x="290" y="166"/>
                    </a:lnTo>
                    <a:lnTo>
                      <a:pt x="290" y="164"/>
                    </a:lnTo>
                    <a:lnTo>
                      <a:pt x="288" y="162"/>
                    </a:lnTo>
                    <a:lnTo>
                      <a:pt x="288" y="159"/>
                    </a:lnTo>
                    <a:lnTo>
                      <a:pt x="290" y="159"/>
                    </a:lnTo>
                    <a:lnTo>
                      <a:pt x="290" y="158"/>
                    </a:lnTo>
                    <a:lnTo>
                      <a:pt x="290" y="151"/>
                    </a:lnTo>
                    <a:lnTo>
                      <a:pt x="288" y="149"/>
                    </a:lnTo>
                    <a:lnTo>
                      <a:pt x="288" y="147"/>
                    </a:lnTo>
                    <a:lnTo>
                      <a:pt x="288" y="144"/>
                    </a:lnTo>
                    <a:lnTo>
                      <a:pt x="288" y="136"/>
                    </a:lnTo>
                    <a:lnTo>
                      <a:pt x="288" y="132"/>
                    </a:lnTo>
                    <a:lnTo>
                      <a:pt x="290" y="124"/>
                    </a:lnTo>
                    <a:lnTo>
                      <a:pt x="288" y="124"/>
                    </a:lnTo>
                    <a:lnTo>
                      <a:pt x="288" y="121"/>
                    </a:lnTo>
                    <a:lnTo>
                      <a:pt x="290" y="121"/>
                    </a:lnTo>
                    <a:lnTo>
                      <a:pt x="290" y="120"/>
                    </a:lnTo>
                    <a:lnTo>
                      <a:pt x="290" y="117"/>
                    </a:lnTo>
                    <a:lnTo>
                      <a:pt x="292" y="113"/>
                    </a:lnTo>
                    <a:lnTo>
                      <a:pt x="292" y="109"/>
                    </a:lnTo>
                    <a:lnTo>
                      <a:pt x="292" y="101"/>
                    </a:lnTo>
                    <a:lnTo>
                      <a:pt x="292" y="98"/>
                    </a:lnTo>
                    <a:lnTo>
                      <a:pt x="288" y="86"/>
                    </a:lnTo>
                    <a:lnTo>
                      <a:pt x="288" y="83"/>
                    </a:lnTo>
                    <a:lnTo>
                      <a:pt x="288" y="80"/>
                    </a:lnTo>
                    <a:lnTo>
                      <a:pt x="288" y="76"/>
                    </a:lnTo>
                    <a:lnTo>
                      <a:pt x="285" y="75"/>
                    </a:lnTo>
                    <a:lnTo>
                      <a:pt x="282" y="72"/>
                    </a:lnTo>
                    <a:lnTo>
                      <a:pt x="278" y="71"/>
                    </a:lnTo>
                    <a:lnTo>
                      <a:pt x="277" y="71"/>
                    </a:lnTo>
                    <a:lnTo>
                      <a:pt x="277" y="68"/>
                    </a:lnTo>
                    <a:lnTo>
                      <a:pt x="273" y="61"/>
                    </a:lnTo>
                    <a:lnTo>
                      <a:pt x="267" y="60"/>
                    </a:lnTo>
                    <a:lnTo>
                      <a:pt x="267" y="56"/>
                    </a:lnTo>
                    <a:lnTo>
                      <a:pt x="267" y="53"/>
                    </a:lnTo>
                    <a:lnTo>
                      <a:pt x="267" y="52"/>
                    </a:lnTo>
                    <a:lnTo>
                      <a:pt x="267" y="49"/>
                    </a:lnTo>
                    <a:lnTo>
                      <a:pt x="266" y="46"/>
                    </a:lnTo>
                    <a:lnTo>
                      <a:pt x="263" y="42"/>
                    </a:lnTo>
                    <a:lnTo>
                      <a:pt x="260" y="42"/>
                    </a:lnTo>
                    <a:lnTo>
                      <a:pt x="258" y="37"/>
                    </a:lnTo>
                    <a:lnTo>
                      <a:pt x="255" y="34"/>
                    </a:lnTo>
                    <a:lnTo>
                      <a:pt x="258" y="34"/>
                    </a:lnTo>
                    <a:lnTo>
                      <a:pt x="255" y="30"/>
                    </a:lnTo>
                    <a:lnTo>
                      <a:pt x="255" y="27"/>
                    </a:lnTo>
                    <a:lnTo>
                      <a:pt x="255" y="26"/>
                    </a:lnTo>
                    <a:lnTo>
                      <a:pt x="255" y="23"/>
                    </a:lnTo>
                    <a:lnTo>
                      <a:pt x="254" y="23"/>
                    </a:lnTo>
                    <a:lnTo>
                      <a:pt x="254" y="22"/>
                    </a:lnTo>
                    <a:lnTo>
                      <a:pt x="254" y="19"/>
                    </a:lnTo>
                    <a:lnTo>
                      <a:pt x="251" y="17"/>
                    </a:lnTo>
                    <a:lnTo>
                      <a:pt x="250" y="17"/>
                    </a:lnTo>
                    <a:lnTo>
                      <a:pt x="248" y="15"/>
                    </a:lnTo>
                    <a:lnTo>
                      <a:pt x="248" y="11"/>
                    </a:lnTo>
                    <a:lnTo>
                      <a:pt x="244" y="8"/>
                    </a:lnTo>
                    <a:lnTo>
                      <a:pt x="248" y="8"/>
                    </a:lnTo>
                    <a:lnTo>
                      <a:pt x="244" y="8"/>
                    </a:lnTo>
                    <a:lnTo>
                      <a:pt x="244" y="7"/>
                    </a:lnTo>
                    <a:lnTo>
                      <a:pt x="242" y="4"/>
                    </a:lnTo>
                    <a:lnTo>
                      <a:pt x="239" y="4"/>
                    </a:lnTo>
                    <a:lnTo>
                      <a:pt x="239" y="2"/>
                    </a:lnTo>
                    <a:lnTo>
                      <a:pt x="236" y="2"/>
                    </a:lnTo>
                    <a:lnTo>
                      <a:pt x="236" y="0"/>
                    </a:lnTo>
                    <a:lnTo>
                      <a:pt x="236" y="2"/>
                    </a:lnTo>
                    <a:lnTo>
                      <a:pt x="236" y="0"/>
                    </a:lnTo>
                    <a:lnTo>
                      <a:pt x="233" y="2"/>
                    </a:lnTo>
                    <a:lnTo>
                      <a:pt x="231" y="2"/>
                    </a:lnTo>
                    <a:lnTo>
                      <a:pt x="228" y="7"/>
                    </a:lnTo>
                    <a:lnTo>
                      <a:pt x="227" y="4"/>
                    </a:lnTo>
                    <a:lnTo>
                      <a:pt x="223" y="7"/>
                    </a:lnTo>
                    <a:lnTo>
                      <a:pt x="221" y="7"/>
                    </a:lnTo>
                    <a:lnTo>
                      <a:pt x="221" y="8"/>
                    </a:lnTo>
                    <a:lnTo>
                      <a:pt x="218" y="15"/>
                    </a:lnTo>
                    <a:lnTo>
                      <a:pt x="218" y="19"/>
                    </a:lnTo>
                    <a:lnTo>
                      <a:pt x="217" y="19"/>
                    </a:lnTo>
                    <a:lnTo>
                      <a:pt x="205" y="19"/>
                    </a:lnTo>
                    <a:lnTo>
                      <a:pt x="199" y="23"/>
                    </a:lnTo>
                    <a:lnTo>
                      <a:pt x="194" y="23"/>
                    </a:lnTo>
                    <a:lnTo>
                      <a:pt x="185" y="23"/>
                    </a:lnTo>
                    <a:lnTo>
                      <a:pt x="182" y="23"/>
                    </a:lnTo>
                    <a:lnTo>
                      <a:pt x="178" y="32"/>
                    </a:lnTo>
                    <a:lnTo>
                      <a:pt x="168" y="34"/>
                    </a:lnTo>
                    <a:lnTo>
                      <a:pt x="166" y="30"/>
                    </a:lnTo>
                    <a:lnTo>
                      <a:pt x="160" y="26"/>
                    </a:lnTo>
                    <a:lnTo>
                      <a:pt x="160" y="23"/>
                    </a:lnTo>
                    <a:lnTo>
                      <a:pt x="157" y="23"/>
                    </a:lnTo>
                    <a:lnTo>
                      <a:pt x="152" y="22"/>
                    </a:lnTo>
                    <a:lnTo>
                      <a:pt x="149" y="23"/>
                    </a:lnTo>
                    <a:lnTo>
                      <a:pt x="148" y="23"/>
                    </a:lnTo>
                    <a:lnTo>
                      <a:pt x="147" y="23"/>
                    </a:lnTo>
                    <a:lnTo>
                      <a:pt x="143" y="23"/>
                    </a:lnTo>
                    <a:lnTo>
                      <a:pt x="139" y="22"/>
                    </a:lnTo>
                    <a:lnTo>
                      <a:pt x="134" y="19"/>
                    </a:lnTo>
                    <a:lnTo>
                      <a:pt x="130" y="23"/>
                    </a:lnTo>
                    <a:lnTo>
                      <a:pt x="130" y="19"/>
                    </a:lnTo>
                    <a:lnTo>
                      <a:pt x="129" y="19"/>
                    </a:lnTo>
                    <a:lnTo>
                      <a:pt x="124" y="19"/>
                    </a:lnTo>
                    <a:lnTo>
                      <a:pt x="120" y="17"/>
                    </a:lnTo>
                    <a:lnTo>
                      <a:pt x="118" y="19"/>
                    </a:lnTo>
                    <a:lnTo>
                      <a:pt x="114" y="19"/>
                    </a:lnTo>
                    <a:lnTo>
                      <a:pt x="111" y="15"/>
                    </a:lnTo>
                    <a:lnTo>
                      <a:pt x="109" y="15"/>
                    </a:lnTo>
                    <a:lnTo>
                      <a:pt x="106" y="11"/>
                    </a:lnTo>
                    <a:lnTo>
                      <a:pt x="102" y="15"/>
                    </a:lnTo>
                    <a:lnTo>
                      <a:pt x="102" y="17"/>
                    </a:lnTo>
                    <a:lnTo>
                      <a:pt x="99" y="19"/>
                    </a:lnTo>
                    <a:lnTo>
                      <a:pt x="98" y="17"/>
                    </a:lnTo>
                    <a:lnTo>
                      <a:pt x="98" y="19"/>
                    </a:lnTo>
                    <a:lnTo>
                      <a:pt x="94" y="22"/>
                    </a:lnTo>
                    <a:lnTo>
                      <a:pt x="94" y="23"/>
                    </a:lnTo>
                    <a:lnTo>
                      <a:pt x="90" y="23"/>
                    </a:lnTo>
                    <a:lnTo>
                      <a:pt x="90" y="27"/>
                    </a:lnTo>
                    <a:lnTo>
                      <a:pt x="86" y="30"/>
                    </a:lnTo>
                    <a:lnTo>
                      <a:pt x="82" y="30"/>
                    </a:lnTo>
                    <a:lnTo>
                      <a:pt x="79" y="30"/>
                    </a:lnTo>
                    <a:lnTo>
                      <a:pt x="79" y="32"/>
                    </a:lnTo>
                    <a:lnTo>
                      <a:pt x="76" y="34"/>
                    </a:lnTo>
                    <a:lnTo>
                      <a:pt x="75" y="32"/>
                    </a:lnTo>
                    <a:lnTo>
                      <a:pt x="75" y="34"/>
                    </a:lnTo>
                    <a:lnTo>
                      <a:pt x="72" y="37"/>
                    </a:lnTo>
                    <a:lnTo>
                      <a:pt x="71" y="41"/>
                    </a:lnTo>
                    <a:lnTo>
                      <a:pt x="65" y="42"/>
                    </a:lnTo>
                    <a:lnTo>
                      <a:pt x="63" y="45"/>
                    </a:lnTo>
                    <a:lnTo>
                      <a:pt x="63" y="53"/>
                    </a:lnTo>
                    <a:lnTo>
                      <a:pt x="60" y="56"/>
                    </a:lnTo>
                    <a:lnTo>
                      <a:pt x="59" y="60"/>
                    </a:lnTo>
                    <a:lnTo>
                      <a:pt x="59" y="61"/>
                    </a:lnTo>
                    <a:lnTo>
                      <a:pt x="57" y="64"/>
                    </a:lnTo>
                    <a:lnTo>
                      <a:pt x="57" y="65"/>
                    </a:lnTo>
                    <a:lnTo>
                      <a:pt x="54" y="68"/>
                    </a:lnTo>
                    <a:lnTo>
                      <a:pt x="54" y="71"/>
                    </a:lnTo>
                    <a:lnTo>
                      <a:pt x="53" y="72"/>
                    </a:lnTo>
                    <a:lnTo>
                      <a:pt x="49" y="75"/>
                    </a:lnTo>
                    <a:lnTo>
                      <a:pt x="53" y="76"/>
                    </a:lnTo>
                    <a:lnTo>
                      <a:pt x="49" y="76"/>
                    </a:lnTo>
                    <a:lnTo>
                      <a:pt x="49" y="79"/>
                    </a:lnTo>
                    <a:lnTo>
                      <a:pt x="48" y="80"/>
                    </a:lnTo>
                    <a:lnTo>
                      <a:pt x="48" y="86"/>
                    </a:lnTo>
                    <a:lnTo>
                      <a:pt x="44" y="86"/>
                    </a:lnTo>
                    <a:lnTo>
                      <a:pt x="44" y="87"/>
                    </a:lnTo>
                    <a:lnTo>
                      <a:pt x="44" y="91"/>
                    </a:lnTo>
                    <a:lnTo>
                      <a:pt x="44" y="94"/>
                    </a:lnTo>
                    <a:lnTo>
                      <a:pt x="44" y="95"/>
                    </a:lnTo>
                    <a:lnTo>
                      <a:pt x="44" y="98"/>
                    </a:lnTo>
                    <a:lnTo>
                      <a:pt x="41" y="98"/>
                    </a:lnTo>
                    <a:lnTo>
                      <a:pt x="40" y="98"/>
                    </a:lnTo>
                    <a:lnTo>
                      <a:pt x="37" y="102"/>
                    </a:lnTo>
                    <a:lnTo>
                      <a:pt x="34" y="109"/>
                    </a:lnTo>
                    <a:lnTo>
                      <a:pt x="37" y="110"/>
                    </a:lnTo>
                    <a:lnTo>
                      <a:pt x="37" y="113"/>
                    </a:lnTo>
                    <a:lnTo>
                      <a:pt x="34" y="116"/>
                    </a:lnTo>
                    <a:lnTo>
                      <a:pt x="33" y="116"/>
                    </a:lnTo>
                    <a:lnTo>
                      <a:pt x="33" y="120"/>
                    </a:lnTo>
                    <a:lnTo>
                      <a:pt x="29" y="121"/>
                    </a:lnTo>
                    <a:lnTo>
                      <a:pt x="26" y="121"/>
                    </a:lnTo>
                    <a:lnTo>
                      <a:pt x="23" y="121"/>
                    </a:lnTo>
                    <a:lnTo>
                      <a:pt x="21" y="121"/>
                    </a:lnTo>
                    <a:lnTo>
                      <a:pt x="18" y="121"/>
                    </a:lnTo>
                    <a:lnTo>
                      <a:pt x="17" y="121"/>
                    </a:lnTo>
                    <a:lnTo>
                      <a:pt x="18" y="124"/>
                    </a:lnTo>
                    <a:lnTo>
                      <a:pt x="17" y="124"/>
                    </a:lnTo>
                    <a:lnTo>
                      <a:pt x="17" y="125"/>
                    </a:lnTo>
                    <a:lnTo>
                      <a:pt x="12" y="130"/>
                    </a:lnTo>
                    <a:lnTo>
                      <a:pt x="8" y="125"/>
                    </a:lnTo>
                    <a:lnTo>
                      <a:pt x="8" y="124"/>
                    </a:lnTo>
                    <a:lnTo>
                      <a:pt x="8" y="128"/>
                    </a:lnTo>
                    <a:lnTo>
                      <a:pt x="4" y="125"/>
                    </a:lnTo>
                    <a:lnTo>
                      <a:pt x="0" y="128"/>
                    </a:lnTo>
                    <a:lnTo>
                      <a:pt x="0" y="130"/>
                    </a:lnTo>
                    <a:lnTo>
                      <a:pt x="0" y="132"/>
                    </a:lnTo>
                    <a:lnTo>
                      <a:pt x="4" y="136"/>
                    </a:lnTo>
                    <a:lnTo>
                      <a:pt x="6" y="139"/>
                    </a:lnTo>
                    <a:lnTo>
                      <a:pt x="8" y="140"/>
                    </a:lnTo>
                    <a:lnTo>
                      <a:pt x="11" y="143"/>
                    </a:lnTo>
                    <a:lnTo>
                      <a:pt x="12" y="144"/>
                    </a:lnTo>
                    <a:lnTo>
                      <a:pt x="12" y="149"/>
                    </a:lnTo>
                    <a:lnTo>
                      <a:pt x="17" y="151"/>
                    </a:lnTo>
                    <a:lnTo>
                      <a:pt x="18" y="151"/>
                    </a:lnTo>
                    <a:lnTo>
                      <a:pt x="18" y="158"/>
                    </a:lnTo>
                    <a:lnTo>
                      <a:pt x="18" y="162"/>
                    </a:lnTo>
                    <a:lnTo>
                      <a:pt x="18" y="166"/>
                    </a:lnTo>
                    <a:lnTo>
                      <a:pt x="18" y="168"/>
                    </a:lnTo>
                    <a:lnTo>
                      <a:pt x="21" y="168"/>
                    </a:lnTo>
                    <a:lnTo>
                      <a:pt x="21" y="172"/>
                    </a:lnTo>
                    <a:lnTo>
                      <a:pt x="26" y="177"/>
                    </a:lnTo>
                    <a:lnTo>
                      <a:pt x="29" y="177"/>
                    </a:lnTo>
                    <a:lnTo>
                      <a:pt x="33" y="177"/>
                    </a:lnTo>
                    <a:lnTo>
                      <a:pt x="33" y="179"/>
                    </a:lnTo>
                    <a:lnTo>
                      <a:pt x="34" y="183"/>
                    </a:lnTo>
                    <a:lnTo>
                      <a:pt x="44" y="183"/>
                    </a:lnTo>
                    <a:lnTo>
                      <a:pt x="44" y="185"/>
                    </a:lnTo>
                    <a:lnTo>
                      <a:pt x="44" y="187"/>
                    </a:lnTo>
                    <a:lnTo>
                      <a:pt x="44" y="189"/>
                    </a:lnTo>
                    <a:lnTo>
                      <a:pt x="44" y="194"/>
                    </a:lnTo>
                    <a:lnTo>
                      <a:pt x="41" y="194"/>
                    </a:lnTo>
                    <a:lnTo>
                      <a:pt x="41" y="195"/>
                    </a:lnTo>
                    <a:lnTo>
                      <a:pt x="44" y="195"/>
                    </a:lnTo>
                    <a:lnTo>
                      <a:pt x="41" y="198"/>
                    </a:lnTo>
                    <a:lnTo>
                      <a:pt x="44" y="198"/>
                    </a:lnTo>
                    <a:lnTo>
                      <a:pt x="44" y="200"/>
                    </a:lnTo>
                    <a:lnTo>
                      <a:pt x="44" y="202"/>
                    </a:lnTo>
                    <a:lnTo>
                      <a:pt x="41" y="202"/>
                    </a:lnTo>
                    <a:lnTo>
                      <a:pt x="41" y="209"/>
                    </a:lnTo>
                    <a:lnTo>
                      <a:pt x="44" y="209"/>
                    </a:lnTo>
                    <a:lnTo>
                      <a:pt x="48" y="210"/>
                    </a:lnTo>
                    <a:lnTo>
                      <a:pt x="48" y="214"/>
                    </a:lnTo>
                    <a:lnTo>
                      <a:pt x="49" y="217"/>
                    </a:lnTo>
                    <a:lnTo>
                      <a:pt x="52" y="217"/>
                    </a:lnTo>
                    <a:lnTo>
                      <a:pt x="53" y="217"/>
                    </a:lnTo>
                    <a:lnTo>
                      <a:pt x="54" y="217"/>
                    </a:lnTo>
                    <a:lnTo>
                      <a:pt x="57" y="217"/>
                    </a:lnTo>
                    <a:lnTo>
                      <a:pt x="63" y="217"/>
                    </a:lnTo>
                    <a:lnTo>
                      <a:pt x="65" y="225"/>
                    </a:lnTo>
                    <a:lnTo>
                      <a:pt x="68" y="225"/>
                    </a:lnTo>
                    <a:lnTo>
                      <a:pt x="71" y="225"/>
                    </a:lnTo>
                    <a:lnTo>
                      <a:pt x="75" y="217"/>
                    </a:lnTo>
                    <a:lnTo>
                      <a:pt x="76" y="214"/>
                    </a:lnTo>
                    <a:lnTo>
                      <a:pt x="79" y="213"/>
                    </a:lnTo>
                    <a:lnTo>
                      <a:pt x="82" y="213"/>
                    </a:lnTo>
                    <a:lnTo>
                      <a:pt x="84" y="217"/>
                    </a:lnTo>
                    <a:lnTo>
                      <a:pt x="90" y="219"/>
                    </a:lnTo>
                    <a:lnTo>
                      <a:pt x="90" y="221"/>
                    </a:lnTo>
                    <a:lnTo>
                      <a:pt x="90" y="224"/>
                    </a:lnTo>
                    <a:lnTo>
                      <a:pt x="88" y="224"/>
                    </a:lnTo>
                    <a:lnTo>
                      <a:pt x="84" y="224"/>
                    </a:lnTo>
                    <a:lnTo>
                      <a:pt x="82" y="225"/>
                    </a:lnTo>
                    <a:lnTo>
                      <a:pt x="79" y="225"/>
                    </a:lnTo>
                    <a:lnTo>
                      <a:pt x="82" y="236"/>
                    </a:lnTo>
                    <a:lnTo>
                      <a:pt x="88" y="237"/>
                    </a:lnTo>
                    <a:lnTo>
                      <a:pt x="88" y="243"/>
                    </a:lnTo>
                    <a:lnTo>
                      <a:pt x="88" y="24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71" name="Freeform 255"/>
              <p:cNvSpPr>
                <a:spLocks/>
              </p:cNvSpPr>
              <p:nvPr/>
            </p:nvSpPr>
            <p:spPr bwMode="auto">
              <a:xfrm>
                <a:off x="2748" y="1810"/>
                <a:ext cx="55" cy="39"/>
              </a:xfrm>
              <a:custGeom>
                <a:avLst/>
                <a:gdLst/>
                <a:ahLst/>
                <a:cxnLst>
                  <a:cxn ang="0">
                    <a:pos x="164" y="61"/>
                  </a:cxn>
                  <a:cxn ang="0">
                    <a:pos x="164" y="68"/>
                  </a:cxn>
                  <a:cxn ang="0">
                    <a:pos x="164" y="72"/>
                  </a:cxn>
                  <a:cxn ang="0">
                    <a:pos x="157" y="68"/>
                  </a:cxn>
                  <a:cxn ang="0">
                    <a:pos x="152" y="79"/>
                  </a:cxn>
                  <a:cxn ang="0">
                    <a:pos x="153" y="91"/>
                  </a:cxn>
                  <a:cxn ang="0">
                    <a:pos x="147" y="87"/>
                  </a:cxn>
                  <a:cxn ang="0">
                    <a:pos x="139" y="86"/>
                  </a:cxn>
                  <a:cxn ang="0">
                    <a:pos x="129" y="86"/>
                  </a:cxn>
                  <a:cxn ang="0">
                    <a:pos x="120" y="79"/>
                  </a:cxn>
                  <a:cxn ang="0">
                    <a:pos x="120" y="91"/>
                  </a:cxn>
                  <a:cxn ang="0">
                    <a:pos x="111" y="105"/>
                  </a:cxn>
                  <a:cxn ang="0">
                    <a:pos x="114" y="110"/>
                  </a:cxn>
                  <a:cxn ang="0">
                    <a:pos x="110" y="114"/>
                  </a:cxn>
                  <a:cxn ang="0">
                    <a:pos x="101" y="105"/>
                  </a:cxn>
                  <a:cxn ang="0">
                    <a:pos x="101" y="100"/>
                  </a:cxn>
                  <a:cxn ang="0">
                    <a:pos x="95" y="94"/>
                  </a:cxn>
                  <a:cxn ang="0">
                    <a:pos x="91" y="79"/>
                  </a:cxn>
                  <a:cxn ang="0">
                    <a:pos x="81" y="90"/>
                  </a:cxn>
                  <a:cxn ang="0">
                    <a:pos x="78" y="98"/>
                  </a:cxn>
                  <a:cxn ang="0">
                    <a:pos x="77" y="106"/>
                  </a:cxn>
                  <a:cxn ang="0">
                    <a:pos x="69" y="110"/>
                  </a:cxn>
                  <a:cxn ang="0">
                    <a:pos x="62" y="106"/>
                  </a:cxn>
                  <a:cxn ang="0">
                    <a:pos x="49" y="110"/>
                  </a:cxn>
                  <a:cxn ang="0">
                    <a:pos x="38" y="109"/>
                  </a:cxn>
                  <a:cxn ang="0">
                    <a:pos x="34" y="100"/>
                  </a:cxn>
                  <a:cxn ang="0">
                    <a:pos x="28" y="87"/>
                  </a:cxn>
                  <a:cxn ang="0">
                    <a:pos x="19" y="80"/>
                  </a:cxn>
                  <a:cxn ang="0">
                    <a:pos x="11" y="90"/>
                  </a:cxn>
                  <a:cxn ang="0">
                    <a:pos x="8" y="98"/>
                  </a:cxn>
                  <a:cxn ang="0">
                    <a:pos x="7" y="91"/>
                  </a:cxn>
                  <a:cxn ang="0">
                    <a:pos x="5" y="80"/>
                  </a:cxn>
                  <a:cxn ang="0">
                    <a:pos x="12" y="65"/>
                  </a:cxn>
                  <a:cxn ang="0">
                    <a:pos x="16" y="50"/>
                  </a:cxn>
                  <a:cxn ang="0">
                    <a:pos x="27" y="42"/>
                  </a:cxn>
                  <a:cxn ang="0">
                    <a:pos x="38" y="30"/>
                  </a:cxn>
                  <a:cxn ang="0">
                    <a:pos x="34" y="23"/>
                  </a:cxn>
                  <a:cxn ang="0">
                    <a:pos x="46" y="15"/>
                  </a:cxn>
                  <a:cxn ang="0">
                    <a:pos x="53" y="23"/>
                  </a:cxn>
                  <a:cxn ang="0">
                    <a:pos x="55" y="15"/>
                  </a:cxn>
                  <a:cxn ang="0">
                    <a:pos x="62" y="12"/>
                  </a:cxn>
                  <a:cxn ang="0">
                    <a:pos x="69" y="12"/>
                  </a:cxn>
                  <a:cxn ang="0">
                    <a:pos x="81" y="11"/>
                  </a:cxn>
                  <a:cxn ang="0">
                    <a:pos x="91" y="11"/>
                  </a:cxn>
                  <a:cxn ang="0">
                    <a:pos x="97" y="7"/>
                  </a:cxn>
                  <a:cxn ang="0">
                    <a:pos x="91" y="0"/>
                  </a:cxn>
                  <a:cxn ang="0">
                    <a:pos x="101" y="0"/>
                  </a:cxn>
                  <a:cxn ang="0">
                    <a:pos x="101" y="4"/>
                  </a:cxn>
                  <a:cxn ang="0">
                    <a:pos x="108" y="7"/>
                  </a:cxn>
                  <a:cxn ang="0">
                    <a:pos x="120" y="7"/>
                  </a:cxn>
                  <a:cxn ang="0">
                    <a:pos x="134" y="23"/>
                  </a:cxn>
                  <a:cxn ang="0">
                    <a:pos x="127" y="34"/>
                  </a:cxn>
                  <a:cxn ang="0">
                    <a:pos x="135" y="42"/>
                  </a:cxn>
                  <a:cxn ang="0">
                    <a:pos x="146" y="50"/>
                  </a:cxn>
                  <a:cxn ang="0">
                    <a:pos x="157" y="53"/>
                  </a:cxn>
                  <a:cxn ang="0">
                    <a:pos x="162" y="46"/>
                  </a:cxn>
                </a:cxnLst>
                <a:rect l="0" t="0" r="r" b="b"/>
                <a:pathLst>
                  <a:path w="165" h="117">
                    <a:moveTo>
                      <a:pt x="164" y="53"/>
                    </a:moveTo>
                    <a:lnTo>
                      <a:pt x="164" y="57"/>
                    </a:lnTo>
                    <a:lnTo>
                      <a:pt x="164" y="60"/>
                    </a:lnTo>
                    <a:lnTo>
                      <a:pt x="164" y="61"/>
                    </a:lnTo>
                    <a:lnTo>
                      <a:pt x="164" y="64"/>
                    </a:lnTo>
                    <a:lnTo>
                      <a:pt x="162" y="65"/>
                    </a:lnTo>
                    <a:lnTo>
                      <a:pt x="162" y="68"/>
                    </a:lnTo>
                    <a:lnTo>
                      <a:pt x="164" y="68"/>
                    </a:lnTo>
                    <a:lnTo>
                      <a:pt x="165" y="68"/>
                    </a:lnTo>
                    <a:lnTo>
                      <a:pt x="164" y="72"/>
                    </a:lnTo>
                    <a:lnTo>
                      <a:pt x="164" y="75"/>
                    </a:lnTo>
                    <a:lnTo>
                      <a:pt x="164" y="72"/>
                    </a:lnTo>
                    <a:lnTo>
                      <a:pt x="158" y="72"/>
                    </a:lnTo>
                    <a:lnTo>
                      <a:pt x="158" y="71"/>
                    </a:lnTo>
                    <a:lnTo>
                      <a:pt x="157" y="71"/>
                    </a:lnTo>
                    <a:lnTo>
                      <a:pt x="157" y="68"/>
                    </a:lnTo>
                    <a:lnTo>
                      <a:pt x="153" y="68"/>
                    </a:lnTo>
                    <a:lnTo>
                      <a:pt x="153" y="72"/>
                    </a:lnTo>
                    <a:lnTo>
                      <a:pt x="152" y="75"/>
                    </a:lnTo>
                    <a:lnTo>
                      <a:pt x="152" y="79"/>
                    </a:lnTo>
                    <a:lnTo>
                      <a:pt x="152" y="80"/>
                    </a:lnTo>
                    <a:lnTo>
                      <a:pt x="153" y="83"/>
                    </a:lnTo>
                    <a:lnTo>
                      <a:pt x="153" y="87"/>
                    </a:lnTo>
                    <a:lnTo>
                      <a:pt x="153" y="91"/>
                    </a:lnTo>
                    <a:lnTo>
                      <a:pt x="152" y="94"/>
                    </a:lnTo>
                    <a:lnTo>
                      <a:pt x="152" y="91"/>
                    </a:lnTo>
                    <a:lnTo>
                      <a:pt x="147" y="91"/>
                    </a:lnTo>
                    <a:lnTo>
                      <a:pt x="147" y="87"/>
                    </a:lnTo>
                    <a:lnTo>
                      <a:pt x="146" y="86"/>
                    </a:lnTo>
                    <a:lnTo>
                      <a:pt x="141" y="86"/>
                    </a:lnTo>
                    <a:lnTo>
                      <a:pt x="139" y="87"/>
                    </a:lnTo>
                    <a:lnTo>
                      <a:pt x="139" y="86"/>
                    </a:lnTo>
                    <a:lnTo>
                      <a:pt x="138" y="90"/>
                    </a:lnTo>
                    <a:lnTo>
                      <a:pt x="134" y="90"/>
                    </a:lnTo>
                    <a:lnTo>
                      <a:pt x="129" y="90"/>
                    </a:lnTo>
                    <a:lnTo>
                      <a:pt x="129" y="86"/>
                    </a:lnTo>
                    <a:lnTo>
                      <a:pt x="127" y="86"/>
                    </a:lnTo>
                    <a:lnTo>
                      <a:pt x="127" y="79"/>
                    </a:lnTo>
                    <a:lnTo>
                      <a:pt x="126" y="79"/>
                    </a:lnTo>
                    <a:lnTo>
                      <a:pt x="120" y="79"/>
                    </a:lnTo>
                    <a:lnTo>
                      <a:pt x="120" y="83"/>
                    </a:lnTo>
                    <a:lnTo>
                      <a:pt x="120" y="86"/>
                    </a:lnTo>
                    <a:lnTo>
                      <a:pt x="120" y="87"/>
                    </a:lnTo>
                    <a:lnTo>
                      <a:pt x="120" y="91"/>
                    </a:lnTo>
                    <a:lnTo>
                      <a:pt x="116" y="94"/>
                    </a:lnTo>
                    <a:lnTo>
                      <a:pt x="114" y="100"/>
                    </a:lnTo>
                    <a:lnTo>
                      <a:pt x="114" y="102"/>
                    </a:lnTo>
                    <a:lnTo>
                      <a:pt x="111" y="105"/>
                    </a:lnTo>
                    <a:lnTo>
                      <a:pt x="114" y="106"/>
                    </a:lnTo>
                    <a:lnTo>
                      <a:pt x="111" y="109"/>
                    </a:lnTo>
                    <a:lnTo>
                      <a:pt x="114" y="109"/>
                    </a:lnTo>
                    <a:lnTo>
                      <a:pt x="114" y="110"/>
                    </a:lnTo>
                    <a:lnTo>
                      <a:pt x="114" y="114"/>
                    </a:lnTo>
                    <a:lnTo>
                      <a:pt x="111" y="117"/>
                    </a:lnTo>
                    <a:lnTo>
                      <a:pt x="111" y="114"/>
                    </a:lnTo>
                    <a:lnTo>
                      <a:pt x="110" y="114"/>
                    </a:lnTo>
                    <a:lnTo>
                      <a:pt x="110" y="113"/>
                    </a:lnTo>
                    <a:lnTo>
                      <a:pt x="108" y="109"/>
                    </a:lnTo>
                    <a:lnTo>
                      <a:pt x="101" y="106"/>
                    </a:lnTo>
                    <a:lnTo>
                      <a:pt x="101" y="105"/>
                    </a:lnTo>
                    <a:lnTo>
                      <a:pt x="107" y="105"/>
                    </a:lnTo>
                    <a:lnTo>
                      <a:pt x="107" y="102"/>
                    </a:lnTo>
                    <a:lnTo>
                      <a:pt x="103" y="100"/>
                    </a:lnTo>
                    <a:lnTo>
                      <a:pt x="101" y="100"/>
                    </a:lnTo>
                    <a:lnTo>
                      <a:pt x="97" y="100"/>
                    </a:lnTo>
                    <a:lnTo>
                      <a:pt x="97" y="95"/>
                    </a:lnTo>
                    <a:lnTo>
                      <a:pt x="95" y="94"/>
                    </a:lnTo>
                    <a:lnTo>
                      <a:pt x="91" y="91"/>
                    </a:lnTo>
                    <a:lnTo>
                      <a:pt x="91" y="86"/>
                    </a:lnTo>
                    <a:lnTo>
                      <a:pt x="91" y="80"/>
                    </a:lnTo>
                    <a:lnTo>
                      <a:pt x="91" y="79"/>
                    </a:lnTo>
                    <a:lnTo>
                      <a:pt x="88" y="80"/>
                    </a:lnTo>
                    <a:lnTo>
                      <a:pt x="84" y="83"/>
                    </a:lnTo>
                    <a:lnTo>
                      <a:pt x="84" y="86"/>
                    </a:lnTo>
                    <a:lnTo>
                      <a:pt x="81" y="90"/>
                    </a:lnTo>
                    <a:lnTo>
                      <a:pt x="78" y="90"/>
                    </a:lnTo>
                    <a:lnTo>
                      <a:pt x="78" y="91"/>
                    </a:lnTo>
                    <a:lnTo>
                      <a:pt x="81" y="94"/>
                    </a:lnTo>
                    <a:lnTo>
                      <a:pt x="78" y="98"/>
                    </a:lnTo>
                    <a:lnTo>
                      <a:pt x="78" y="100"/>
                    </a:lnTo>
                    <a:lnTo>
                      <a:pt x="77" y="102"/>
                    </a:lnTo>
                    <a:lnTo>
                      <a:pt x="77" y="105"/>
                    </a:lnTo>
                    <a:lnTo>
                      <a:pt x="77" y="106"/>
                    </a:lnTo>
                    <a:lnTo>
                      <a:pt x="73" y="106"/>
                    </a:lnTo>
                    <a:lnTo>
                      <a:pt x="70" y="106"/>
                    </a:lnTo>
                    <a:lnTo>
                      <a:pt x="69" y="109"/>
                    </a:lnTo>
                    <a:lnTo>
                      <a:pt x="69" y="110"/>
                    </a:lnTo>
                    <a:lnTo>
                      <a:pt x="68" y="110"/>
                    </a:lnTo>
                    <a:lnTo>
                      <a:pt x="65" y="109"/>
                    </a:lnTo>
                    <a:lnTo>
                      <a:pt x="62" y="109"/>
                    </a:lnTo>
                    <a:lnTo>
                      <a:pt x="62" y="106"/>
                    </a:lnTo>
                    <a:lnTo>
                      <a:pt x="59" y="106"/>
                    </a:lnTo>
                    <a:lnTo>
                      <a:pt x="55" y="109"/>
                    </a:lnTo>
                    <a:lnTo>
                      <a:pt x="53" y="109"/>
                    </a:lnTo>
                    <a:lnTo>
                      <a:pt x="49" y="110"/>
                    </a:lnTo>
                    <a:lnTo>
                      <a:pt x="43" y="113"/>
                    </a:lnTo>
                    <a:lnTo>
                      <a:pt x="42" y="113"/>
                    </a:lnTo>
                    <a:lnTo>
                      <a:pt x="42" y="109"/>
                    </a:lnTo>
                    <a:lnTo>
                      <a:pt x="38" y="109"/>
                    </a:lnTo>
                    <a:lnTo>
                      <a:pt x="38" y="106"/>
                    </a:lnTo>
                    <a:lnTo>
                      <a:pt x="34" y="102"/>
                    </a:lnTo>
                    <a:lnTo>
                      <a:pt x="32" y="105"/>
                    </a:lnTo>
                    <a:lnTo>
                      <a:pt x="34" y="100"/>
                    </a:lnTo>
                    <a:lnTo>
                      <a:pt x="31" y="98"/>
                    </a:lnTo>
                    <a:lnTo>
                      <a:pt x="31" y="94"/>
                    </a:lnTo>
                    <a:lnTo>
                      <a:pt x="32" y="91"/>
                    </a:lnTo>
                    <a:lnTo>
                      <a:pt x="28" y="87"/>
                    </a:lnTo>
                    <a:lnTo>
                      <a:pt x="31" y="86"/>
                    </a:lnTo>
                    <a:lnTo>
                      <a:pt x="31" y="83"/>
                    </a:lnTo>
                    <a:lnTo>
                      <a:pt x="26" y="79"/>
                    </a:lnTo>
                    <a:lnTo>
                      <a:pt x="19" y="80"/>
                    </a:lnTo>
                    <a:lnTo>
                      <a:pt x="16" y="83"/>
                    </a:lnTo>
                    <a:lnTo>
                      <a:pt x="12" y="86"/>
                    </a:lnTo>
                    <a:lnTo>
                      <a:pt x="11" y="87"/>
                    </a:lnTo>
                    <a:lnTo>
                      <a:pt x="11" y="90"/>
                    </a:lnTo>
                    <a:lnTo>
                      <a:pt x="12" y="91"/>
                    </a:lnTo>
                    <a:lnTo>
                      <a:pt x="9" y="94"/>
                    </a:lnTo>
                    <a:lnTo>
                      <a:pt x="8" y="95"/>
                    </a:lnTo>
                    <a:lnTo>
                      <a:pt x="8" y="98"/>
                    </a:lnTo>
                    <a:lnTo>
                      <a:pt x="0" y="100"/>
                    </a:lnTo>
                    <a:lnTo>
                      <a:pt x="0" y="98"/>
                    </a:lnTo>
                    <a:lnTo>
                      <a:pt x="0" y="94"/>
                    </a:lnTo>
                    <a:lnTo>
                      <a:pt x="7" y="91"/>
                    </a:lnTo>
                    <a:lnTo>
                      <a:pt x="7" y="90"/>
                    </a:lnTo>
                    <a:lnTo>
                      <a:pt x="8" y="86"/>
                    </a:lnTo>
                    <a:lnTo>
                      <a:pt x="5" y="83"/>
                    </a:lnTo>
                    <a:lnTo>
                      <a:pt x="5" y="80"/>
                    </a:lnTo>
                    <a:lnTo>
                      <a:pt x="5" y="79"/>
                    </a:lnTo>
                    <a:lnTo>
                      <a:pt x="8" y="72"/>
                    </a:lnTo>
                    <a:lnTo>
                      <a:pt x="7" y="71"/>
                    </a:lnTo>
                    <a:lnTo>
                      <a:pt x="12" y="65"/>
                    </a:lnTo>
                    <a:lnTo>
                      <a:pt x="12" y="64"/>
                    </a:lnTo>
                    <a:lnTo>
                      <a:pt x="16" y="57"/>
                    </a:lnTo>
                    <a:lnTo>
                      <a:pt x="19" y="56"/>
                    </a:lnTo>
                    <a:lnTo>
                      <a:pt x="16" y="50"/>
                    </a:lnTo>
                    <a:lnTo>
                      <a:pt x="19" y="49"/>
                    </a:lnTo>
                    <a:lnTo>
                      <a:pt x="26" y="46"/>
                    </a:lnTo>
                    <a:lnTo>
                      <a:pt x="27" y="46"/>
                    </a:lnTo>
                    <a:lnTo>
                      <a:pt x="27" y="42"/>
                    </a:lnTo>
                    <a:lnTo>
                      <a:pt x="32" y="38"/>
                    </a:lnTo>
                    <a:lnTo>
                      <a:pt x="34" y="34"/>
                    </a:lnTo>
                    <a:lnTo>
                      <a:pt x="34" y="31"/>
                    </a:lnTo>
                    <a:lnTo>
                      <a:pt x="38" y="30"/>
                    </a:lnTo>
                    <a:lnTo>
                      <a:pt x="42" y="26"/>
                    </a:lnTo>
                    <a:lnTo>
                      <a:pt x="38" y="26"/>
                    </a:lnTo>
                    <a:lnTo>
                      <a:pt x="34" y="26"/>
                    </a:lnTo>
                    <a:lnTo>
                      <a:pt x="34" y="23"/>
                    </a:lnTo>
                    <a:lnTo>
                      <a:pt x="38" y="22"/>
                    </a:lnTo>
                    <a:lnTo>
                      <a:pt x="38" y="15"/>
                    </a:lnTo>
                    <a:lnTo>
                      <a:pt x="42" y="15"/>
                    </a:lnTo>
                    <a:lnTo>
                      <a:pt x="46" y="15"/>
                    </a:lnTo>
                    <a:lnTo>
                      <a:pt x="43" y="22"/>
                    </a:lnTo>
                    <a:lnTo>
                      <a:pt x="47" y="23"/>
                    </a:lnTo>
                    <a:lnTo>
                      <a:pt x="49" y="23"/>
                    </a:lnTo>
                    <a:lnTo>
                      <a:pt x="53" y="23"/>
                    </a:lnTo>
                    <a:lnTo>
                      <a:pt x="53" y="19"/>
                    </a:lnTo>
                    <a:lnTo>
                      <a:pt x="53" y="15"/>
                    </a:lnTo>
                    <a:lnTo>
                      <a:pt x="55" y="16"/>
                    </a:lnTo>
                    <a:lnTo>
                      <a:pt x="55" y="15"/>
                    </a:lnTo>
                    <a:lnTo>
                      <a:pt x="55" y="12"/>
                    </a:lnTo>
                    <a:lnTo>
                      <a:pt x="59" y="12"/>
                    </a:lnTo>
                    <a:lnTo>
                      <a:pt x="62" y="11"/>
                    </a:lnTo>
                    <a:lnTo>
                      <a:pt x="62" y="12"/>
                    </a:lnTo>
                    <a:lnTo>
                      <a:pt x="59" y="12"/>
                    </a:lnTo>
                    <a:lnTo>
                      <a:pt x="62" y="12"/>
                    </a:lnTo>
                    <a:lnTo>
                      <a:pt x="68" y="12"/>
                    </a:lnTo>
                    <a:lnTo>
                      <a:pt x="69" y="12"/>
                    </a:lnTo>
                    <a:lnTo>
                      <a:pt x="70" y="12"/>
                    </a:lnTo>
                    <a:lnTo>
                      <a:pt x="73" y="12"/>
                    </a:lnTo>
                    <a:lnTo>
                      <a:pt x="78" y="12"/>
                    </a:lnTo>
                    <a:lnTo>
                      <a:pt x="81" y="11"/>
                    </a:lnTo>
                    <a:lnTo>
                      <a:pt x="84" y="11"/>
                    </a:lnTo>
                    <a:lnTo>
                      <a:pt x="85" y="12"/>
                    </a:lnTo>
                    <a:lnTo>
                      <a:pt x="92" y="12"/>
                    </a:lnTo>
                    <a:lnTo>
                      <a:pt x="91" y="11"/>
                    </a:lnTo>
                    <a:lnTo>
                      <a:pt x="95" y="11"/>
                    </a:lnTo>
                    <a:lnTo>
                      <a:pt x="96" y="11"/>
                    </a:lnTo>
                    <a:lnTo>
                      <a:pt x="97" y="11"/>
                    </a:lnTo>
                    <a:lnTo>
                      <a:pt x="97" y="7"/>
                    </a:lnTo>
                    <a:lnTo>
                      <a:pt x="95" y="7"/>
                    </a:lnTo>
                    <a:lnTo>
                      <a:pt x="91" y="7"/>
                    </a:lnTo>
                    <a:lnTo>
                      <a:pt x="91" y="4"/>
                    </a:lnTo>
                    <a:lnTo>
                      <a:pt x="91" y="0"/>
                    </a:lnTo>
                    <a:lnTo>
                      <a:pt x="96" y="0"/>
                    </a:lnTo>
                    <a:lnTo>
                      <a:pt x="97" y="0"/>
                    </a:lnTo>
                    <a:lnTo>
                      <a:pt x="100" y="0"/>
                    </a:lnTo>
                    <a:lnTo>
                      <a:pt x="101" y="0"/>
                    </a:lnTo>
                    <a:lnTo>
                      <a:pt x="101" y="4"/>
                    </a:lnTo>
                    <a:lnTo>
                      <a:pt x="101" y="7"/>
                    </a:lnTo>
                    <a:lnTo>
                      <a:pt x="101" y="4"/>
                    </a:lnTo>
                    <a:lnTo>
                      <a:pt x="103" y="4"/>
                    </a:lnTo>
                    <a:lnTo>
                      <a:pt x="108" y="4"/>
                    </a:lnTo>
                    <a:lnTo>
                      <a:pt x="107" y="7"/>
                    </a:lnTo>
                    <a:lnTo>
                      <a:pt x="108" y="7"/>
                    </a:lnTo>
                    <a:lnTo>
                      <a:pt x="114" y="7"/>
                    </a:lnTo>
                    <a:lnTo>
                      <a:pt x="115" y="7"/>
                    </a:lnTo>
                    <a:lnTo>
                      <a:pt x="116" y="7"/>
                    </a:lnTo>
                    <a:lnTo>
                      <a:pt x="120" y="7"/>
                    </a:lnTo>
                    <a:lnTo>
                      <a:pt x="133" y="15"/>
                    </a:lnTo>
                    <a:lnTo>
                      <a:pt x="134" y="19"/>
                    </a:lnTo>
                    <a:lnTo>
                      <a:pt x="134" y="22"/>
                    </a:lnTo>
                    <a:lnTo>
                      <a:pt x="134" y="23"/>
                    </a:lnTo>
                    <a:lnTo>
                      <a:pt x="135" y="23"/>
                    </a:lnTo>
                    <a:lnTo>
                      <a:pt x="134" y="26"/>
                    </a:lnTo>
                    <a:lnTo>
                      <a:pt x="131" y="31"/>
                    </a:lnTo>
                    <a:lnTo>
                      <a:pt x="127" y="34"/>
                    </a:lnTo>
                    <a:lnTo>
                      <a:pt x="129" y="41"/>
                    </a:lnTo>
                    <a:lnTo>
                      <a:pt x="127" y="42"/>
                    </a:lnTo>
                    <a:lnTo>
                      <a:pt x="134" y="42"/>
                    </a:lnTo>
                    <a:lnTo>
                      <a:pt x="135" y="42"/>
                    </a:lnTo>
                    <a:lnTo>
                      <a:pt x="146" y="46"/>
                    </a:lnTo>
                    <a:lnTo>
                      <a:pt x="145" y="46"/>
                    </a:lnTo>
                    <a:lnTo>
                      <a:pt x="146" y="46"/>
                    </a:lnTo>
                    <a:lnTo>
                      <a:pt x="146" y="50"/>
                    </a:lnTo>
                    <a:lnTo>
                      <a:pt x="147" y="50"/>
                    </a:lnTo>
                    <a:lnTo>
                      <a:pt x="152" y="56"/>
                    </a:lnTo>
                    <a:lnTo>
                      <a:pt x="153" y="56"/>
                    </a:lnTo>
                    <a:lnTo>
                      <a:pt x="157" y="53"/>
                    </a:lnTo>
                    <a:lnTo>
                      <a:pt x="157" y="50"/>
                    </a:lnTo>
                    <a:lnTo>
                      <a:pt x="158" y="50"/>
                    </a:lnTo>
                    <a:lnTo>
                      <a:pt x="158" y="49"/>
                    </a:lnTo>
                    <a:lnTo>
                      <a:pt x="162" y="46"/>
                    </a:lnTo>
                    <a:lnTo>
                      <a:pt x="165" y="50"/>
                    </a:lnTo>
                    <a:lnTo>
                      <a:pt x="164" y="5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70" name="Freeform 254"/>
              <p:cNvSpPr>
                <a:spLocks/>
              </p:cNvSpPr>
              <p:nvPr/>
            </p:nvSpPr>
            <p:spPr bwMode="auto">
              <a:xfrm>
                <a:off x="2595" y="1522"/>
                <a:ext cx="1" cy="2"/>
              </a:xfrm>
              <a:custGeom>
                <a:avLst/>
                <a:gdLst/>
                <a:ahLst/>
                <a:cxnLst>
                  <a:cxn ang="0">
                    <a:pos x="0" y="4"/>
                  </a:cxn>
                  <a:cxn ang="0">
                    <a:pos x="0" y="0"/>
                  </a:cxn>
                  <a:cxn ang="0">
                    <a:pos x="0" y="3"/>
                  </a:cxn>
                  <a:cxn ang="0">
                    <a:pos x="0" y="4"/>
                  </a:cxn>
                </a:cxnLst>
                <a:rect l="0" t="0" r="r" b="b"/>
                <a:pathLst>
                  <a:path h="4">
                    <a:moveTo>
                      <a:pt x="0" y="4"/>
                    </a:moveTo>
                    <a:lnTo>
                      <a:pt x="0" y="0"/>
                    </a:lnTo>
                    <a:lnTo>
                      <a:pt x="0" y="3"/>
                    </a:lnTo>
                    <a:lnTo>
                      <a:pt x="0" y="4"/>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69" name="Freeform 253"/>
              <p:cNvSpPr>
                <a:spLocks/>
              </p:cNvSpPr>
              <p:nvPr/>
            </p:nvSpPr>
            <p:spPr bwMode="auto">
              <a:xfrm>
                <a:off x="2589" y="1525"/>
                <a:ext cx="4" cy="2"/>
              </a:xfrm>
              <a:custGeom>
                <a:avLst/>
                <a:gdLst/>
                <a:ahLst/>
                <a:cxnLst>
                  <a:cxn ang="0">
                    <a:pos x="0" y="0"/>
                  </a:cxn>
                  <a:cxn ang="0">
                    <a:pos x="7" y="0"/>
                  </a:cxn>
                  <a:cxn ang="0">
                    <a:pos x="11" y="8"/>
                  </a:cxn>
                  <a:cxn ang="0">
                    <a:pos x="0" y="0"/>
                  </a:cxn>
                </a:cxnLst>
                <a:rect l="0" t="0" r="r" b="b"/>
                <a:pathLst>
                  <a:path w="11" h="8">
                    <a:moveTo>
                      <a:pt x="0" y="0"/>
                    </a:moveTo>
                    <a:lnTo>
                      <a:pt x="7" y="0"/>
                    </a:lnTo>
                    <a:lnTo>
                      <a:pt x="11" y="8"/>
                    </a:lnTo>
                    <a:lnTo>
                      <a:pt x="0"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68" name="Freeform 252"/>
              <p:cNvSpPr>
                <a:spLocks/>
              </p:cNvSpPr>
              <p:nvPr/>
            </p:nvSpPr>
            <p:spPr bwMode="auto">
              <a:xfrm>
                <a:off x="2692" y="1911"/>
                <a:ext cx="5" cy="4"/>
              </a:xfrm>
              <a:custGeom>
                <a:avLst/>
                <a:gdLst/>
                <a:ahLst/>
                <a:cxnLst>
                  <a:cxn ang="0">
                    <a:pos x="3" y="0"/>
                  </a:cxn>
                  <a:cxn ang="0">
                    <a:pos x="6" y="0"/>
                  </a:cxn>
                  <a:cxn ang="0">
                    <a:pos x="7" y="2"/>
                  </a:cxn>
                  <a:cxn ang="0">
                    <a:pos x="11" y="4"/>
                  </a:cxn>
                  <a:cxn ang="0">
                    <a:pos x="13" y="4"/>
                  </a:cxn>
                  <a:cxn ang="0">
                    <a:pos x="11" y="4"/>
                  </a:cxn>
                  <a:cxn ang="0">
                    <a:pos x="11" y="11"/>
                  </a:cxn>
                  <a:cxn ang="0">
                    <a:pos x="9" y="11"/>
                  </a:cxn>
                  <a:cxn ang="0">
                    <a:pos x="6" y="12"/>
                  </a:cxn>
                  <a:cxn ang="0">
                    <a:pos x="3" y="12"/>
                  </a:cxn>
                  <a:cxn ang="0">
                    <a:pos x="0" y="12"/>
                  </a:cxn>
                  <a:cxn ang="0">
                    <a:pos x="0" y="11"/>
                  </a:cxn>
                  <a:cxn ang="0">
                    <a:pos x="2" y="8"/>
                  </a:cxn>
                  <a:cxn ang="0">
                    <a:pos x="0" y="6"/>
                  </a:cxn>
                  <a:cxn ang="0">
                    <a:pos x="2" y="4"/>
                  </a:cxn>
                  <a:cxn ang="0">
                    <a:pos x="0" y="4"/>
                  </a:cxn>
                  <a:cxn ang="0">
                    <a:pos x="2" y="4"/>
                  </a:cxn>
                  <a:cxn ang="0">
                    <a:pos x="5" y="0"/>
                  </a:cxn>
                  <a:cxn ang="0">
                    <a:pos x="2" y="4"/>
                  </a:cxn>
                  <a:cxn ang="0">
                    <a:pos x="5" y="0"/>
                  </a:cxn>
                  <a:cxn ang="0">
                    <a:pos x="3" y="0"/>
                  </a:cxn>
                </a:cxnLst>
                <a:rect l="0" t="0" r="r" b="b"/>
                <a:pathLst>
                  <a:path w="13" h="12">
                    <a:moveTo>
                      <a:pt x="3" y="0"/>
                    </a:moveTo>
                    <a:lnTo>
                      <a:pt x="6" y="0"/>
                    </a:lnTo>
                    <a:lnTo>
                      <a:pt x="7" y="2"/>
                    </a:lnTo>
                    <a:lnTo>
                      <a:pt x="11" y="4"/>
                    </a:lnTo>
                    <a:lnTo>
                      <a:pt x="13" y="4"/>
                    </a:lnTo>
                    <a:lnTo>
                      <a:pt x="11" y="4"/>
                    </a:lnTo>
                    <a:lnTo>
                      <a:pt x="11" y="11"/>
                    </a:lnTo>
                    <a:lnTo>
                      <a:pt x="9" y="11"/>
                    </a:lnTo>
                    <a:lnTo>
                      <a:pt x="6" y="12"/>
                    </a:lnTo>
                    <a:lnTo>
                      <a:pt x="3" y="12"/>
                    </a:lnTo>
                    <a:lnTo>
                      <a:pt x="0" y="12"/>
                    </a:lnTo>
                    <a:lnTo>
                      <a:pt x="0" y="11"/>
                    </a:lnTo>
                    <a:lnTo>
                      <a:pt x="2" y="8"/>
                    </a:lnTo>
                    <a:lnTo>
                      <a:pt x="0" y="6"/>
                    </a:lnTo>
                    <a:lnTo>
                      <a:pt x="2" y="4"/>
                    </a:lnTo>
                    <a:lnTo>
                      <a:pt x="0" y="4"/>
                    </a:lnTo>
                    <a:lnTo>
                      <a:pt x="2" y="4"/>
                    </a:lnTo>
                    <a:lnTo>
                      <a:pt x="5" y="0"/>
                    </a:lnTo>
                    <a:lnTo>
                      <a:pt x="2" y="4"/>
                    </a:lnTo>
                    <a:lnTo>
                      <a:pt x="5" y="0"/>
                    </a:lnTo>
                    <a:lnTo>
                      <a:pt x="3"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67" name="Freeform 251"/>
              <p:cNvSpPr>
                <a:spLocks noEditPoints="1"/>
              </p:cNvSpPr>
              <p:nvPr/>
            </p:nvSpPr>
            <p:spPr bwMode="auto">
              <a:xfrm>
                <a:off x="2848" y="2042"/>
                <a:ext cx="4" cy="5"/>
              </a:xfrm>
              <a:custGeom>
                <a:avLst/>
                <a:gdLst/>
                <a:ahLst/>
                <a:cxnLst>
                  <a:cxn ang="0">
                    <a:pos x="1" y="0"/>
                  </a:cxn>
                  <a:cxn ang="0">
                    <a:pos x="0" y="0"/>
                  </a:cxn>
                  <a:cxn ang="0">
                    <a:pos x="0" y="4"/>
                  </a:cxn>
                  <a:cxn ang="0">
                    <a:pos x="1" y="0"/>
                  </a:cxn>
                  <a:cxn ang="0">
                    <a:pos x="12" y="6"/>
                  </a:cxn>
                  <a:cxn ang="0">
                    <a:pos x="12" y="13"/>
                  </a:cxn>
                  <a:cxn ang="0">
                    <a:pos x="6" y="11"/>
                  </a:cxn>
                  <a:cxn ang="0">
                    <a:pos x="1" y="4"/>
                  </a:cxn>
                  <a:cxn ang="0">
                    <a:pos x="4" y="0"/>
                  </a:cxn>
                  <a:cxn ang="0">
                    <a:pos x="12" y="6"/>
                  </a:cxn>
                </a:cxnLst>
                <a:rect l="0" t="0" r="r" b="b"/>
                <a:pathLst>
                  <a:path w="12" h="13">
                    <a:moveTo>
                      <a:pt x="1" y="0"/>
                    </a:moveTo>
                    <a:lnTo>
                      <a:pt x="0" y="0"/>
                    </a:lnTo>
                    <a:lnTo>
                      <a:pt x="0" y="4"/>
                    </a:lnTo>
                    <a:lnTo>
                      <a:pt x="1" y="0"/>
                    </a:lnTo>
                    <a:close/>
                    <a:moveTo>
                      <a:pt x="12" y="6"/>
                    </a:moveTo>
                    <a:lnTo>
                      <a:pt x="12" y="13"/>
                    </a:lnTo>
                    <a:lnTo>
                      <a:pt x="6" y="11"/>
                    </a:lnTo>
                    <a:lnTo>
                      <a:pt x="1" y="4"/>
                    </a:lnTo>
                    <a:lnTo>
                      <a:pt x="4" y="0"/>
                    </a:lnTo>
                    <a:lnTo>
                      <a:pt x="12"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66" name="Freeform 250"/>
              <p:cNvSpPr>
                <a:spLocks/>
              </p:cNvSpPr>
              <p:nvPr/>
            </p:nvSpPr>
            <p:spPr bwMode="auto">
              <a:xfrm>
                <a:off x="2848" y="2042"/>
                <a:ext cx="1" cy="2"/>
              </a:xfrm>
              <a:custGeom>
                <a:avLst/>
                <a:gdLst/>
                <a:ahLst/>
                <a:cxnLst>
                  <a:cxn ang="0">
                    <a:pos x="1" y="0"/>
                  </a:cxn>
                  <a:cxn ang="0">
                    <a:pos x="0" y="0"/>
                  </a:cxn>
                  <a:cxn ang="0">
                    <a:pos x="0" y="4"/>
                  </a:cxn>
                  <a:cxn ang="0">
                    <a:pos x="1" y="0"/>
                  </a:cxn>
                </a:cxnLst>
                <a:rect l="0" t="0" r="r" b="b"/>
                <a:pathLst>
                  <a:path w="1" h="4">
                    <a:moveTo>
                      <a:pt x="1" y="0"/>
                    </a:moveTo>
                    <a:lnTo>
                      <a:pt x="0" y="0"/>
                    </a:lnTo>
                    <a:lnTo>
                      <a:pt x="0" y="4"/>
                    </a:lnTo>
                    <a:lnTo>
                      <a:pt x="1"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65" name="Freeform 249"/>
              <p:cNvSpPr>
                <a:spLocks/>
              </p:cNvSpPr>
              <p:nvPr/>
            </p:nvSpPr>
            <p:spPr bwMode="auto">
              <a:xfrm>
                <a:off x="2848" y="2042"/>
                <a:ext cx="4" cy="5"/>
              </a:xfrm>
              <a:custGeom>
                <a:avLst/>
                <a:gdLst/>
                <a:ahLst/>
                <a:cxnLst>
                  <a:cxn ang="0">
                    <a:pos x="11" y="6"/>
                  </a:cxn>
                  <a:cxn ang="0">
                    <a:pos x="11" y="13"/>
                  </a:cxn>
                  <a:cxn ang="0">
                    <a:pos x="5" y="11"/>
                  </a:cxn>
                  <a:cxn ang="0">
                    <a:pos x="0" y="4"/>
                  </a:cxn>
                  <a:cxn ang="0">
                    <a:pos x="3" y="0"/>
                  </a:cxn>
                  <a:cxn ang="0">
                    <a:pos x="11" y="6"/>
                  </a:cxn>
                </a:cxnLst>
                <a:rect l="0" t="0" r="r" b="b"/>
                <a:pathLst>
                  <a:path w="11" h="13">
                    <a:moveTo>
                      <a:pt x="11" y="6"/>
                    </a:moveTo>
                    <a:lnTo>
                      <a:pt x="11" y="13"/>
                    </a:lnTo>
                    <a:lnTo>
                      <a:pt x="5" y="11"/>
                    </a:lnTo>
                    <a:lnTo>
                      <a:pt x="0" y="4"/>
                    </a:lnTo>
                    <a:lnTo>
                      <a:pt x="3" y="0"/>
                    </a:lnTo>
                    <a:lnTo>
                      <a:pt x="11" y="6"/>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64" name="Freeform 248"/>
              <p:cNvSpPr>
                <a:spLocks/>
              </p:cNvSpPr>
              <p:nvPr/>
            </p:nvSpPr>
            <p:spPr bwMode="auto">
              <a:xfrm>
                <a:off x="2927" y="1368"/>
                <a:ext cx="135" cy="203"/>
              </a:xfrm>
              <a:custGeom>
                <a:avLst/>
                <a:gdLst/>
                <a:ahLst/>
                <a:cxnLst>
                  <a:cxn ang="0">
                    <a:pos x="321" y="120"/>
                  </a:cxn>
                  <a:cxn ang="0">
                    <a:pos x="325" y="209"/>
                  </a:cxn>
                  <a:cxn ang="0">
                    <a:pos x="335" y="271"/>
                  </a:cxn>
                  <a:cxn ang="0">
                    <a:pos x="347" y="313"/>
                  </a:cxn>
                  <a:cxn ang="0">
                    <a:pos x="362" y="347"/>
                  </a:cxn>
                  <a:cxn ang="0">
                    <a:pos x="359" y="388"/>
                  </a:cxn>
                  <a:cxn ang="0">
                    <a:pos x="397" y="441"/>
                  </a:cxn>
                  <a:cxn ang="0">
                    <a:pos x="339" y="505"/>
                  </a:cxn>
                  <a:cxn ang="0">
                    <a:pos x="281" y="552"/>
                  </a:cxn>
                  <a:cxn ang="0">
                    <a:pos x="260" y="568"/>
                  </a:cxn>
                  <a:cxn ang="0">
                    <a:pos x="240" y="568"/>
                  </a:cxn>
                  <a:cxn ang="0">
                    <a:pos x="221" y="575"/>
                  </a:cxn>
                  <a:cxn ang="0">
                    <a:pos x="212" y="576"/>
                  </a:cxn>
                  <a:cxn ang="0">
                    <a:pos x="197" y="579"/>
                  </a:cxn>
                  <a:cxn ang="0">
                    <a:pos x="191" y="583"/>
                  </a:cxn>
                  <a:cxn ang="0">
                    <a:pos x="180" y="580"/>
                  </a:cxn>
                  <a:cxn ang="0">
                    <a:pos x="167" y="590"/>
                  </a:cxn>
                  <a:cxn ang="0">
                    <a:pos x="155" y="587"/>
                  </a:cxn>
                  <a:cxn ang="0">
                    <a:pos x="146" y="594"/>
                  </a:cxn>
                  <a:cxn ang="0">
                    <a:pos x="136" y="598"/>
                  </a:cxn>
                  <a:cxn ang="0">
                    <a:pos x="109" y="602"/>
                  </a:cxn>
                  <a:cxn ang="0">
                    <a:pos x="83" y="610"/>
                  </a:cxn>
                  <a:cxn ang="0">
                    <a:pos x="98" y="598"/>
                  </a:cxn>
                  <a:cxn ang="0">
                    <a:pos x="88" y="580"/>
                  </a:cxn>
                  <a:cxn ang="0">
                    <a:pos x="73" y="579"/>
                  </a:cxn>
                  <a:cxn ang="0">
                    <a:pos x="46" y="571"/>
                  </a:cxn>
                  <a:cxn ang="0">
                    <a:pos x="37" y="564"/>
                  </a:cxn>
                  <a:cxn ang="0">
                    <a:pos x="26" y="552"/>
                  </a:cxn>
                  <a:cxn ang="0">
                    <a:pos x="30" y="537"/>
                  </a:cxn>
                  <a:cxn ang="0">
                    <a:pos x="33" y="515"/>
                  </a:cxn>
                  <a:cxn ang="0">
                    <a:pos x="30" y="487"/>
                  </a:cxn>
                  <a:cxn ang="0">
                    <a:pos x="26" y="467"/>
                  </a:cxn>
                  <a:cxn ang="0">
                    <a:pos x="18" y="449"/>
                  </a:cxn>
                  <a:cxn ang="0">
                    <a:pos x="20" y="434"/>
                  </a:cxn>
                  <a:cxn ang="0">
                    <a:pos x="33" y="414"/>
                  </a:cxn>
                  <a:cxn ang="0">
                    <a:pos x="49" y="414"/>
                  </a:cxn>
                  <a:cxn ang="0">
                    <a:pos x="57" y="396"/>
                  </a:cxn>
                  <a:cxn ang="0">
                    <a:pos x="68" y="388"/>
                  </a:cxn>
                  <a:cxn ang="0">
                    <a:pos x="80" y="380"/>
                  </a:cxn>
                  <a:cxn ang="0">
                    <a:pos x="103" y="369"/>
                  </a:cxn>
                  <a:cxn ang="0">
                    <a:pos x="115" y="350"/>
                  </a:cxn>
                  <a:cxn ang="0">
                    <a:pos x="136" y="332"/>
                  </a:cxn>
                  <a:cxn ang="0">
                    <a:pos x="152" y="313"/>
                  </a:cxn>
                  <a:cxn ang="0">
                    <a:pos x="171" y="309"/>
                  </a:cxn>
                  <a:cxn ang="0">
                    <a:pos x="174" y="290"/>
                  </a:cxn>
                  <a:cxn ang="0">
                    <a:pos x="165" y="266"/>
                  </a:cxn>
                  <a:cxn ang="0">
                    <a:pos x="152" y="250"/>
                  </a:cxn>
                  <a:cxn ang="0">
                    <a:pos x="119" y="236"/>
                  </a:cxn>
                  <a:cxn ang="0">
                    <a:pos x="125" y="194"/>
                  </a:cxn>
                  <a:cxn ang="0">
                    <a:pos x="115" y="163"/>
                  </a:cxn>
                  <a:cxn ang="0">
                    <a:pos x="113" y="131"/>
                  </a:cxn>
                  <a:cxn ang="0">
                    <a:pos x="80" y="101"/>
                  </a:cxn>
                  <a:cxn ang="0">
                    <a:pos x="42" y="89"/>
                  </a:cxn>
                  <a:cxn ang="0">
                    <a:pos x="0" y="63"/>
                  </a:cxn>
                  <a:cxn ang="0">
                    <a:pos x="80" y="84"/>
                  </a:cxn>
                  <a:cxn ang="0">
                    <a:pos x="137" y="82"/>
                  </a:cxn>
                  <a:cxn ang="0">
                    <a:pos x="191" y="64"/>
                  </a:cxn>
                  <a:cxn ang="0">
                    <a:pos x="203" y="18"/>
                  </a:cxn>
                  <a:cxn ang="0">
                    <a:pos x="255" y="6"/>
                  </a:cxn>
                  <a:cxn ang="0">
                    <a:pos x="320" y="37"/>
                  </a:cxn>
                </a:cxnLst>
                <a:rect l="0" t="0" r="r" b="b"/>
                <a:pathLst>
                  <a:path w="404" h="610">
                    <a:moveTo>
                      <a:pt x="310" y="63"/>
                    </a:moveTo>
                    <a:lnTo>
                      <a:pt x="308" y="63"/>
                    </a:lnTo>
                    <a:lnTo>
                      <a:pt x="302" y="63"/>
                    </a:lnTo>
                    <a:lnTo>
                      <a:pt x="289" y="70"/>
                    </a:lnTo>
                    <a:lnTo>
                      <a:pt x="289" y="71"/>
                    </a:lnTo>
                    <a:lnTo>
                      <a:pt x="298" y="71"/>
                    </a:lnTo>
                    <a:lnTo>
                      <a:pt x="302" y="74"/>
                    </a:lnTo>
                    <a:lnTo>
                      <a:pt x="298" y="79"/>
                    </a:lnTo>
                    <a:lnTo>
                      <a:pt x="289" y="93"/>
                    </a:lnTo>
                    <a:lnTo>
                      <a:pt x="297" y="114"/>
                    </a:lnTo>
                    <a:lnTo>
                      <a:pt x="321" y="120"/>
                    </a:lnTo>
                    <a:lnTo>
                      <a:pt x="333" y="137"/>
                    </a:lnTo>
                    <a:lnTo>
                      <a:pt x="347" y="141"/>
                    </a:lnTo>
                    <a:lnTo>
                      <a:pt x="346" y="143"/>
                    </a:lnTo>
                    <a:lnTo>
                      <a:pt x="346" y="149"/>
                    </a:lnTo>
                    <a:lnTo>
                      <a:pt x="344" y="152"/>
                    </a:lnTo>
                    <a:lnTo>
                      <a:pt x="328" y="167"/>
                    </a:lnTo>
                    <a:lnTo>
                      <a:pt x="313" y="183"/>
                    </a:lnTo>
                    <a:lnTo>
                      <a:pt x="313" y="187"/>
                    </a:lnTo>
                    <a:lnTo>
                      <a:pt x="313" y="193"/>
                    </a:lnTo>
                    <a:lnTo>
                      <a:pt x="321" y="202"/>
                    </a:lnTo>
                    <a:lnTo>
                      <a:pt x="325" y="209"/>
                    </a:lnTo>
                    <a:lnTo>
                      <a:pt x="328" y="216"/>
                    </a:lnTo>
                    <a:lnTo>
                      <a:pt x="331" y="224"/>
                    </a:lnTo>
                    <a:lnTo>
                      <a:pt x="342" y="236"/>
                    </a:lnTo>
                    <a:lnTo>
                      <a:pt x="346" y="246"/>
                    </a:lnTo>
                    <a:lnTo>
                      <a:pt x="350" y="254"/>
                    </a:lnTo>
                    <a:lnTo>
                      <a:pt x="350" y="261"/>
                    </a:lnTo>
                    <a:lnTo>
                      <a:pt x="350" y="262"/>
                    </a:lnTo>
                    <a:lnTo>
                      <a:pt x="347" y="262"/>
                    </a:lnTo>
                    <a:lnTo>
                      <a:pt x="333" y="265"/>
                    </a:lnTo>
                    <a:lnTo>
                      <a:pt x="339" y="269"/>
                    </a:lnTo>
                    <a:lnTo>
                      <a:pt x="335" y="271"/>
                    </a:lnTo>
                    <a:lnTo>
                      <a:pt x="335" y="284"/>
                    </a:lnTo>
                    <a:lnTo>
                      <a:pt x="331" y="286"/>
                    </a:lnTo>
                    <a:lnTo>
                      <a:pt x="331" y="290"/>
                    </a:lnTo>
                    <a:lnTo>
                      <a:pt x="339" y="290"/>
                    </a:lnTo>
                    <a:lnTo>
                      <a:pt x="339" y="292"/>
                    </a:lnTo>
                    <a:lnTo>
                      <a:pt x="339" y="295"/>
                    </a:lnTo>
                    <a:lnTo>
                      <a:pt x="331" y="299"/>
                    </a:lnTo>
                    <a:lnTo>
                      <a:pt x="331" y="303"/>
                    </a:lnTo>
                    <a:lnTo>
                      <a:pt x="331" y="309"/>
                    </a:lnTo>
                    <a:lnTo>
                      <a:pt x="338" y="313"/>
                    </a:lnTo>
                    <a:lnTo>
                      <a:pt x="347" y="313"/>
                    </a:lnTo>
                    <a:lnTo>
                      <a:pt x="350" y="315"/>
                    </a:lnTo>
                    <a:lnTo>
                      <a:pt x="350" y="318"/>
                    </a:lnTo>
                    <a:lnTo>
                      <a:pt x="352" y="322"/>
                    </a:lnTo>
                    <a:lnTo>
                      <a:pt x="352" y="324"/>
                    </a:lnTo>
                    <a:lnTo>
                      <a:pt x="350" y="330"/>
                    </a:lnTo>
                    <a:lnTo>
                      <a:pt x="347" y="332"/>
                    </a:lnTo>
                    <a:lnTo>
                      <a:pt x="350" y="335"/>
                    </a:lnTo>
                    <a:lnTo>
                      <a:pt x="347" y="339"/>
                    </a:lnTo>
                    <a:lnTo>
                      <a:pt x="350" y="339"/>
                    </a:lnTo>
                    <a:lnTo>
                      <a:pt x="359" y="343"/>
                    </a:lnTo>
                    <a:lnTo>
                      <a:pt x="362" y="347"/>
                    </a:lnTo>
                    <a:lnTo>
                      <a:pt x="365" y="347"/>
                    </a:lnTo>
                    <a:lnTo>
                      <a:pt x="365" y="350"/>
                    </a:lnTo>
                    <a:lnTo>
                      <a:pt x="365" y="351"/>
                    </a:lnTo>
                    <a:lnTo>
                      <a:pt x="367" y="355"/>
                    </a:lnTo>
                    <a:lnTo>
                      <a:pt x="365" y="362"/>
                    </a:lnTo>
                    <a:lnTo>
                      <a:pt x="358" y="366"/>
                    </a:lnTo>
                    <a:lnTo>
                      <a:pt x="354" y="373"/>
                    </a:lnTo>
                    <a:lnTo>
                      <a:pt x="347" y="377"/>
                    </a:lnTo>
                    <a:lnTo>
                      <a:pt x="346" y="380"/>
                    </a:lnTo>
                    <a:lnTo>
                      <a:pt x="354" y="385"/>
                    </a:lnTo>
                    <a:lnTo>
                      <a:pt x="359" y="388"/>
                    </a:lnTo>
                    <a:lnTo>
                      <a:pt x="362" y="392"/>
                    </a:lnTo>
                    <a:lnTo>
                      <a:pt x="373" y="399"/>
                    </a:lnTo>
                    <a:lnTo>
                      <a:pt x="380" y="400"/>
                    </a:lnTo>
                    <a:lnTo>
                      <a:pt x="381" y="403"/>
                    </a:lnTo>
                    <a:lnTo>
                      <a:pt x="389" y="408"/>
                    </a:lnTo>
                    <a:lnTo>
                      <a:pt x="392" y="414"/>
                    </a:lnTo>
                    <a:lnTo>
                      <a:pt x="399" y="423"/>
                    </a:lnTo>
                    <a:lnTo>
                      <a:pt x="401" y="429"/>
                    </a:lnTo>
                    <a:lnTo>
                      <a:pt x="404" y="429"/>
                    </a:lnTo>
                    <a:lnTo>
                      <a:pt x="399" y="434"/>
                    </a:lnTo>
                    <a:lnTo>
                      <a:pt x="397" y="441"/>
                    </a:lnTo>
                    <a:lnTo>
                      <a:pt x="394" y="445"/>
                    </a:lnTo>
                    <a:lnTo>
                      <a:pt x="392" y="449"/>
                    </a:lnTo>
                    <a:lnTo>
                      <a:pt x="386" y="453"/>
                    </a:lnTo>
                    <a:lnTo>
                      <a:pt x="381" y="460"/>
                    </a:lnTo>
                    <a:lnTo>
                      <a:pt x="381" y="463"/>
                    </a:lnTo>
                    <a:lnTo>
                      <a:pt x="367" y="468"/>
                    </a:lnTo>
                    <a:lnTo>
                      <a:pt x="367" y="471"/>
                    </a:lnTo>
                    <a:lnTo>
                      <a:pt x="358" y="483"/>
                    </a:lnTo>
                    <a:lnTo>
                      <a:pt x="346" y="498"/>
                    </a:lnTo>
                    <a:lnTo>
                      <a:pt x="339" y="502"/>
                    </a:lnTo>
                    <a:lnTo>
                      <a:pt x="339" y="505"/>
                    </a:lnTo>
                    <a:lnTo>
                      <a:pt x="331" y="509"/>
                    </a:lnTo>
                    <a:lnTo>
                      <a:pt x="328" y="511"/>
                    </a:lnTo>
                    <a:lnTo>
                      <a:pt x="325" y="515"/>
                    </a:lnTo>
                    <a:lnTo>
                      <a:pt x="321" y="519"/>
                    </a:lnTo>
                    <a:lnTo>
                      <a:pt x="316" y="528"/>
                    </a:lnTo>
                    <a:lnTo>
                      <a:pt x="302" y="537"/>
                    </a:lnTo>
                    <a:lnTo>
                      <a:pt x="297" y="538"/>
                    </a:lnTo>
                    <a:lnTo>
                      <a:pt x="293" y="543"/>
                    </a:lnTo>
                    <a:lnTo>
                      <a:pt x="289" y="543"/>
                    </a:lnTo>
                    <a:lnTo>
                      <a:pt x="283" y="549"/>
                    </a:lnTo>
                    <a:lnTo>
                      <a:pt x="281" y="552"/>
                    </a:lnTo>
                    <a:lnTo>
                      <a:pt x="277" y="553"/>
                    </a:lnTo>
                    <a:lnTo>
                      <a:pt x="277" y="556"/>
                    </a:lnTo>
                    <a:lnTo>
                      <a:pt x="266" y="564"/>
                    </a:lnTo>
                    <a:lnTo>
                      <a:pt x="262" y="568"/>
                    </a:lnTo>
                    <a:lnTo>
                      <a:pt x="262" y="564"/>
                    </a:lnTo>
                    <a:lnTo>
                      <a:pt x="262" y="568"/>
                    </a:lnTo>
                    <a:lnTo>
                      <a:pt x="262" y="571"/>
                    </a:lnTo>
                    <a:lnTo>
                      <a:pt x="260" y="571"/>
                    </a:lnTo>
                    <a:lnTo>
                      <a:pt x="256" y="571"/>
                    </a:lnTo>
                    <a:lnTo>
                      <a:pt x="260" y="571"/>
                    </a:lnTo>
                    <a:lnTo>
                      <a:pt x="260" y="568"/>
                    </a:lnTo>
                    <a:lnTo>
                      <a:pt x="256" y="571"/>
                    </a:lnTo>
                    <a:lnTo>
                      <a:pt x="252" y="571"/>
                    </a:lnTo>
                    <a:lnTo>
                      <a:pt x="252" y="575"/>
                    </a:lnTo>
                    <a:lnTo>
                      <a:pt x="251" y="571"/>
                    </a:lnTo>
                    <a:lnTo>
                      <a:pt x="249" y="571"/>
                    </a:lnTo>
                    <a:lnTo>
                      <a:pt x="244" y="571"/>
                    </a:lnTo>
                    <a:lnTo>
                      <a:pt x="244" y="568"/>
                    </a:lnTo>
                    <a:lnTo>
                      <a:pt x="247" y="568"/>
                    </a:lnTo>
                    <a:lnTo>
                      <a:pt x="243" y="564"/>
                    </a:lnTo>
                    <a:lnTo>
                      <a:pt x="243" y="568"/>
                    </a:lnTo>
                    <a:lnTo>
                      <a:pt x="240" y="568"/>
                    </a:lnTo>
                    <a:lnTo>
                      <a:pt x="239" y="568"/>
                    </a:lnTo>
                    <a:lnTo>
                      <a:pt x="237" y="568"/>
                    </a:lnTo>
                    <a:lnTo>
                      <a:pt x="237" y="571"/>
                    </a:lnTo>
                    <a:lnTo>
                      <a:pt x="233" y="571"/>
                    </a:lnTo>
                    <a:lnTo>
                      <a:pt x="233" y="575"/>
                    </a:lnTo>
                    <a:lnTo>
                      <a:pt x="231" y="571"/>
                    </a:lnTo>
                    <a:lnTo>
                      <a:pt x="228" y="575"/>
                    </a:lnTo>
                    <a:lnTo>
                      <a:pt x="225" y="571"/>
                    </a:lnTo>
                    <a:lnTo>
                      <a:pt x="225" y="576"/>
                    </a:lnTo>
                    <a:lnTo>
                      <a:pt x="222" y="576"/>
                    </a:lnTo>
                    <a:lnTo>
                      <a:pt x="221" y="575"/>
                    </a:lnTo>
                    <a:lnTo>
                      <a:pt x="220" y="575"/>
                    </a:lnTo>
                    <a:lnTo>
                      <a:pt x="217" y="576"/>
                    </a:lnTo>
                    <a:lnTo>
                      <a:pt x="216" y="575"/>
                    </a:lnTo>
                    <a:lnTo>
                      <a:pt x="216" y="571"/>
                    </a:lnTo>
                    <a:lnTo>
                      <a:pt x="217" y="564"/>
                    </a:lnTo>
                    <a:lnTo>
                      <a:pt x="216" y="571"/>
                    </a:lnTo>
                    <a:lnTo>
                      <a:pt x="214" y="571"/>
                    </a:lnTo>
                    <a:lnTo>
                      <a:pt x="216" y="576"/>
                    </a:lnTo>
                    <a:lnTo>
                      <a:pt x="214" y="576"/>
                    </a:lnTo>
                    <a:lnTo>
                      <a:pt x="212" y="579"/>
                    </a:lnTo>
                    <a:lnTo>
                      <a:pt x="212" y="576"/>
                    </a:lnTo>
                    <a:lnTo>
                      <a:pt x="212" y="579"/>
                    </a:lnTo>
                    <a:lnTo>
                      <a:pt x="210" y="576"/>
                    </a:lnTo>
                    <a:lnTo>
                      <a:pt x="210" y="579"/>
                    </a:lnTo>
                    <a:lnTo>
                      <a:pt x="207" y="575"/>
                    </a:lnTo>
                    <a:lnTo>
                      <a:pt x="207" y="576"/>
                    </a:lnTo>
                    <a:lnTo>
                      <a:pt x="206" y="576"/>
                    </a:lnTo>
                    <a:lnTo>
                      <a:pt x="203" y="576"/>
                    </a:lnTo>
                    <a:lnTo>
                      <a:pt x="197" y="571"/>
                    </a:lnTo>
                    <a:lnTo>
                      <a:pt x="194" y="571"/>
                    </a:lnTo>
                    <a:lnTo>
                      <a:pt x="201" y="576"/>
                    </a:lnTo>
                    <a:lnTo>
                      <a:pt x="197" y="579"/>
                    </a:lnTo>
                    <a:lnTo>
                      <a:pt x="203" y="580"/>
                    </a:lnTo>
                    <a:lnTo>
                      <a:pt x="202" y="580"/>
                    </a:lnTo>
                    <a:lnTo>
                      <a:pt x="201" y="580"/>
                    </a:lnTo>
                    <a:lnTo>
                      <a:pt x="197" y="580"/>
                    </a:lnTo>
                    <a:lnTo>
                      <a:pt x="197" y="579"/>
                    </a:lnTo>
                    <a:lnTo>
                      <a:pt x="197" y="580"/>
                    </a:lnTo>
                    <a:lnTo>
                      <a:pt x="191" y="576"/>
                    </a:lnTo>
                    <a:lnTo>
                      <a:pt x="194" y="580"/>
                    </a:lnTo>
                    <a:lnTo>
                      <a:pt x="194" y="586"/>
                    </a:lnTo>
                    <a:lnTo>
                      <a:pt x="194" y="583"/>
                    </a:lnTo>
                    <a:lnTo>
                      <a:pt x="191" y="583"/>
                    </a:lnTo>
                    <a:lnTo>
                      <a:pt x="188" y="580"/>
                    </a:lnTo>
                    <a:lnTo>
                      <a:pt x="188" y="583"/>
                    </a:lnTo>
                    <a:lnTo>
                      <a:pt x="191" y="583"/>
                    </a:lnTo>
                    <a:lnTo>
                      <a:pt x="188" y="586"/>
                    </a:lnTo>
                    <a:lnTo>
                      <a:pt x="184" y="580"/>
                    </a:lnTo>
                    <a:lnTo>
                      <a:pt x="186" y="580"/>
                    </a:lnTo>
                    <a:lnTo>
                      <a:pt x="184" y="580"/>
                    </a:lnTo>
                    <a:lnTo>
                      <a:pt x="186" y="580"/>
                    </a:lnTo>
                    <a:lnTo>
                      <a:pt x="186" y="579"/>
                    </a:lnTo>
                    <a:lnTo>
                      <a:pt x="184" y="580"/>
                    </a:lnTo>
                    <a:lnTo>
                      <a:pt x="180" y="580"/>
                    </a:lnTo>
                    <a:lnTo>
                      <a:pt x="180" y="583"/>
                    </a:lnTo>
                    <a:lnTo>
                      <a:pt x="180" y="586"/>
                    </a:lnTo>
                    <a:lnTo>
                      <a:pt x="175" y="586"/>
                    </a:lnTo>
                    <a:lnTo>
                      <a:pt x="175" y="583"/>
                    </a:lnTo>
                    <a:lnTo>
                      <a:pt x="174" y="583"/>
                    </a:lnTo>
                    <a:lnTo>
                      <a:pt x="174" y="586"/>
                    </a:lnTo>
                    <a:lnTo>
                      <a:pt x="171" y="586"/>
                    </a:lnTo>
                    <a:lnTo>
                      <a:pt x="168" y="586"/>
                    </a:lnTo>
                    <a:lnTo>
                      <a:pt x="167" y="586"/>
                    </a:lnTo>
                    <a:lnTo>
                      <a:pt x="168" y="587"/>
                    </a:lnTo>
                    <a:lnTo>
                      <a:pt x="167" y="590"/>
                    </a:lnTo>
                    <a:lnTo>
                      <a:pt x="161" y="587"/>
                    </a:lnTo>
                    <a:lnTo>
                      <a:pt x="165" y="590"/>
                    </a:lnTo>
                    <a:lnTo>
                      <a:pt x="161" y="590"/>
                    </a:lnTo>
                    <a:lnTo>
                      <a:pt x="161" y="587"/>
                    </a:lnTo>
                    <a:lnTo>
                      <a:pt x="160" y="587"/>
                    </a:lnTo>
                    <a:lnTo>
                      <a:pt x="160" y="590"/>
                    </a:lnTo>
                    <a:lnTo>
                      <a:pt x="160" y="591"/>
                    </a:lnTo>
                    <a:lnTo>
                      <a:pt x="155" y="591"/>
                    </a:lnTo>
                    <a:lnTo>
                      <a:pt x="155" y="590"/>
                    </a:lnTo>
                    <a:lnTo>
                      <a:pt x="157" y="590"/>
                    </a:lnTo>
                    <a:lnTo>
                      <a:pt x="155" y="587"/>
                    </a:lnTo>
                    <a:lnTo>
                      <a:pt x="152" y="587"/>
                    </a:lnTo>
                    <a:lnTo>
                      <a:pt x="155" y="590"/>
                    </a:lnTo>
                    <a:lnTo>
                      <a:pt x="152" y="591"/>
                    </a:lnTo>
                    <a:lnTo>
                      <a:pt x="149" y="591"/>
                    </a:lnTo>
                    <a:lnTo>
                      <a:pt x="149" y="594"/>
                    </a:lnTo>
                    <a:lnTo>
                      <a:pt x="146" y="591"/>
                    </a:lnTo>
                    <a:lnTo>
                      <a:pt x="144" y="590"/>
                    </a:lnTo>
                    <a:lnTo>
                      <a:pt x="144" y="591"/>
                    </a:lnTo>
                    <a:lnTo>
                      <a:pt x="146" y="591"/>
                    </a:lnTo>
                    <a:lnTo>
                      <a:pt x="144" y="594"/>
                    </a:lnTo>
                    <a:lnTo>
                      <a:pt x="146" y="594"/>
                    </a:lnTo>
                    <a:lnTo>
                      <a:pt x="145" y="595"/>
                    </a:lnTo>
                    <a:lnTo>
                      <a:pt x="141" y="601"/>
                    </a:lnTo>
                    <a:lnTo>
                      <a:pt x="138" y="601"/>
                    </a:lnTo>
                    <a:lnTo>
                      <a:pt x="141" y="598"/>
                    </a:lnTo>
                    <a:lnTo>
                      <a:pt x="138" y="601"/>
                    </a:lnTo>
                    <a:lnTo>
                      <a:pt x="138" y="598"/>
                    </a:lnTo>
                    <a:lnTo>
                      <a:pt x="137" y="601"/>
                    </a:lnTo>
                    <a:lnTo>
                      <a:pt x="138" y="595"/>
                    </a:lnTo>
                    <a:lnTo>
                      <a:pt x="137" y="595"/>
                    </a:lnTo>
                    <a:lnTo>
                      <a:pt x="136" y="595"/>
                    </a:lnTo>
                    <a:lnTo>
                      <a:pt x="136" y="598"/>
                    </a:lnTo>
                    <a:lnTo>
                      <a:pt x="132" y="598"/>
                    </a:lnTo>
                    <a:lnTo>
                      <a:pt x="128" y="598"/>
                    </a:lnTo>
                    <a:lnTo>
                      <a:pt x="125" y="601"/>
                    </a:lnTo>
                    <a:lnTo>
                      <a:pt x="125" y="598"/>
                    </a:lnTo>
                    <a:lnTo>
                      <a:pt x="123" y="601"/>
                    </a:lnTo>
                    <a:lnTo>
                      <a:pt x="119" y="601"/>
                    </a:lnTo>
                    <a:lnTo>
                      <a:pt x="118" y="602"/>
                    </a:lnTo>
                    <a:lnTo>
                      <a:pt x="115" y="602"/>
                    </a:lnTo>
                    <a:lnTo>
                      <a:pt x="113" y="602"/>
                    </a:lnTo>
                    <a:lnTo>
                      <a:pt x="110" y="602"/>
                    </a:lnTo>
                    <a:lnTo>
                      <a:pt x="109" y="602"/>
                    </a:lnTo>
                    <a:lnTo>
                      <a:pt x="104" y="602"/>
                    </a:lnTo>
                    <a:lnTo>
                      <a:pt x="104" y="598"/>
                    </a:lnTo>
                    <a:lnTo>
                      <a:pt x="107" y="598"/>
                    </a:lnTo>
                    <a:lnTo>
                      <a:pt x="107" y="595"/>
                    </a:lnTo>
                    <a:lnTo>
                      <a:pt x="104" y="595"/>
                    </a:lnTo>
                    <a:lnTo>
                      <a:pt x="104" y="601"/>
                    </a:lnTo>
                    <a:lnTo>
                      <a:pt x="103" y="602"/>
                    </a:lnTo>
                    <a:lnTo>
                      <a:pt x="96" y="606"/>
                    </a:lnTo>
                    <a:lnTo>
                      <a:pt x="96" y="609"/>
                    </a:lnTo>
                    <a:lnTo>
                      <a:pt x="95" y="610"/>
                    </a:lnTo>
                    <a:lnTo>
                      <a:pt x="83" y="610"/>
                    </a:lnTo>
                    <a:lnTo>
                      <a:pt x="88" y="609"/>
                    </a:lnTo>
                    <a:lnTo>
                      <a:pt x="95" y="606"/>
                    </a:lnTo>
                    <a:lnTo>
                      <a:pt x="98" y="605"/>
                    </a:lnTo>
                    <a:lnTo>
                      <a:pt x="100" y="598"/>
                    </a:lnTo>
                    <a:lnTo>
                      <a:pt x="96" y="602"/>
                    </a:lnTo>
                    <a:lnTo>
                      <a:pt x="95" y="602"/>
                    </a:lnTo>
                    <a:lnTo>
                      <a:pt x="91" y="602"/>
                    </a:lnTo>
                    <a:lnTo>
                      <a:pt x="88" y="605"/>
                    </a:lnTo>
                    <a:lnTo>
                      <a:pt x="91" y="602"/>
                    </a:lnTo>
                    <a:lnTo>
                      <a:pt x="96" y="601"/>
                    </a:lnTo>
                    <a:lnTo>
                      <a:pt x="98" y="598"/>
                    </a:lnTo>
                    <a:lnTo>
                      <a:pt x="95" y="598"/>
                    </a:lnTo>
                    <a:lnTo>
                      <a:pt x="88" y="598"/>
                    </a:lnTo>
                    <a:lnTo>
                      <a:pt x="87" y="595"/>
                    </a:lnTo>
                    <a:lnTo>
                      <a:pt x="88" y="591"/>
                    </a:lnTo>
                    <a:lnTo>
                      <a:pt x="87" y="594"/>
                    </a:lnTo>
                    <a:lnTo>
                      <a:pt x="87" y="591"/>
                    </a:lnTo>
                    <a:lnTo>
                      <a:pt x="83" y="590"/>
                    </a:lnTo>
                    <a:lnTo>
                      <a:pt x="83" y="587"/>
                    </a:lnTo>
                    <a:lnTo>
                      <a:pt x="83" y="586"/>
                    </a:lnTo>
                    <a:lnTo>
                      <a:pt x="88" y="583"/>
                    </a:lnTo>
                    <a:lnTo>
                      <a:pt x="88" y="580"/>
                    </a:lnTo>
                    <a:lnTo>
                      <a:pt x="83" y="580"/>
                    </a:lnTo>
                    <a:lnTo>
                      <a:pt x="79" y="586"/>
                    </a:lnTo>
                    <a:lnTo>
                      <a:pt x="71" y="587"/>
                    </a:lnTo>
                    <a:lnTo>
                      <a:pt x="73" y="586"/>
                    </a:lnTo>
                    <a:lnTo>
                      <a:pt x="71" y="586"/>
                    </a:lnTo>
                    <a:lnTo>
                      <a:pt x="73" y="583"/>
                    </a:lnTo>
                    <a:lnTo>
                      <a:pt x="71" y="586"/>
                    </a:lnTo>
                    <a:lnTo>
                      <a:pt x="68" y="586"/>
                    </a:lnTo>
                    <a:lnTo>
                      <a:pt x="73" y="576"/>
                    </a:lnTo>
                    <a:lnTo>
                      <a:pt x="73" y="579"/>
                    </a:lnTo>
                    <a:lnTo>
                      <a:pt x="68" y="579"/>
                    </a:lnTo>
                    <a:lnTo>
                      <a:pt x="68" y="576"/>
                    </a:lnTo>
                    <a:lnTo>
                      <a:pt x="61" y="579"/>
                    </a:lnTo>
                    <a:lnTo>
                      <a:pt x="57" y="576"/>
                    </a:lnTo>
                    <a:lnTo>
                      <a:pt x="54" y="576"/>
                    </a:lnTo>
                    <a:lnTo>
                      <a:pt x="54" y="571"/>
                    </a:lnTo>
                    <a:lnTo>
                      <a:pt x="52" y="576"/>
                    </a:lnTo>
                    <a:lnTo>
                      <a:pt x="49" y="571"/>
                    </a:lnTo>
                    <a:lnTo>
                      <a:pt x="49" y="568"/>
                    </a:lnTo>
                    <a:lnTo>
                      <a:pt x="43" y="568"/>
                    </a:lnTo>
                    <a:lnTo>
                      <a:pt x="46" y="571"/>
                    </a:lnTo>
                    <a:lnTo>
                      <a:pt x="42" y="571"/>
                    </a:lnTo>
                    <a:lnTo>
                      <a:pt x="43" y="564"/>
                    </a:lnTo>
                    <a:lnTo>
                      <a:pt x="43" y="561"/>
                    </a:lnTo>
                    <a:lnTo>
                      <a:pt x="42" y="564"/>
                    </a:lnTo>
                    <a:lnTo>
                      <a:pt x="38" y="564"/>
                    </a:lnTo>
                    <a:lnTo>
                      <a:pt x="38" y="571"/>
                    </a:lnTo>
                    <a:lnTo>
                      <a:pt x="37" y="571"/>
                    </a:lnTo>
                    <a:lnTo>
                      <a:pt x="33" y="571"/>
                    </a:lnTo>
                    <a:lnTo>
                      <a:pt x="37" y="568"/>
                    </a:lnTo>
                    <a:lnTo>
                      <a:pt x="33" y="564"/>
                    </a:lnTo>
                    <a:lnTo>
                      <a:pt x="37" y="564"/>
                    </a:lnTo>
                    <a:lnTo>
                      <a:pt x="33" y="564"/>
                    </a:lnTo>
                    <a:lnTo>
                      <a:pt x="30" y="564"/>
                    </a:lnTo>
                    <a:lnTo>
                      <a:pt x="33" y="564"/>
                    </a:lnTo>
                    <a:lnTo>
                      <a:pt x="29" y="560"/>
                    </a:lnTo>
                    <a:lnTo>
                      <a:pt x="30" y="560"/>
                    </a:lnTo>
                    <a:lnTo>
                      <a:pt x="30" y="556"/>
                    </a:lnTo>
                    <a:lnTo>
                      <a:pt x="33" y="556"/>
                    </a:lnTo>
                    <a:lnTo>
                      <a:pt x="30" y="553"/>
                    </a:lnTo>
                    <a:lnTo>
                      <a:pt x="29" y="553"/>
                    </a:lnTo>
                    <a:lnTo>
                      <a:pt x="29" y="552"/>
                    </a:lnTo>
                    <a:lnTo>
                      <a:pt x="26" y="552"/>
                    </a:lnTo>
                    <a:lnTo>
                      <a:pt x="29" y="549"/>
                    </a:lnTo>
                    <a:lnTo>
                      <a:pt x="26" y="549"/>
                    </a:lnTo>
                    <a:lnTo>
                      <a:pt x="30" y="549"/>
                    </a:lnTo>
                    <a:lnTo>
                      <a:pt x="29" y="547"/>
                    </a:lnTo>
                    <a:lnTo>
                      <a:pt x="29" y="545"/>
                    </a:lnTo>
                    <a:lnTo>
                      <a:pt x="30" y="545"/>
                    </a:lnTo>
                    <a:lnTo>
                      <a:pt x="26" y="537"/>
                    </a:lnTo>
                    <a:lnTo>
                      <a:pt x="30" y="538"/>
                    </a:lnTo>
                    <a:lnTo>
                      <a:pt x="30" y="537"/>
                    </a:lnTo>
                    <a:lnTo>
                      <a:pt x="29" y="537"/>
                    </a:lnTo>
                    <a:lnTo>
                      <a:pt x="30" y="537"/>
                    </a:lnTo>
                    <a:lnTo>
                      <a:pt x="33" y="537"/>
                    </a:lnTo>
                    <a:lnTo>
                      <a:pt x="30" y="532"/>
                    </a:lnTo>
                    <a:lnTo>
                      <a:pt x="33" y="532"/>
                    </a:lnTo>
                    <a:lnTo>
                      <a:pt x="33" y="530"/>
                    </a:lnTo>
                    <a:lnTo>
                      <a:pt x="33" y="528"/>
                    </a:lnTo>
                    <a:lnTo>
                      <a:pt x="33" y="526"/>
                    </a:lnTo>
                    <a:lnTo>
                      <a:pt x="33" y="524"/>
                    </a:lnTo>
                    <a:lnTo>
                      <a:pt x="33" y="522"/>
                    </a:lnTo>
                    <a:lnTo>
                      <a:pt x="33" y="519"/>
                    </a:lnTo>
                    <a:lnTo>
                      <a:pt x="33" y="517"/>
                    </a:lnTo>
                    <a:lnTo>
                      <a:pt x="33" y="515"/>
                    </a:lnTo>
                    <a:lnTo>
                      <a:pt x="30" y="511"/>
                    </a:lnTo>
                    <a:lnTo>
                      <a:pt x="37" y="511"/>
                    </a:lnTo>
                    <a:lnTo>
                      <a:pt x="33" y="509"/>
                    </a:lnTo>
                    <a:lnTo>
                      <a:pt x="33" y="507"/>
                    </a:lnTo>
                    <a:lnTo>
                      <a:pt x="41" y="509"/>
                    </a:lnTo>
                    <a:lnTo>
                      <a:pt x="33" y="502"/>
                    </a:lnTo>
                    <a:lnTo>
                      <a:pt x="33" y="498"/>
                    </a:lnTo>
                    <a:lnTo>
                      <a:pt x="37" y="498"/>
                    </a:lnTo>
                    <a:lnTo>
                      <a:pt x="33" y="496"/>
                    </a:lnTo>
                    <a:lnTo>
                      <a:pt x="33" y="492"/>
                    </a:lnTo>
                    <a:lnTo>
                      <a:pt x="30" y="487"/>
                    </a:lnTo>
                    <a:lnTo>
                      <a:pt x="30" y="486"/>
                    </a:lnTo>
                    <a:lnTo>
                      <a:pt x="26" y="486"/>
                    </a:lnTo>
                    <a:lnTo>
                      <a:pt x="26" y="483"/>
                    </a:lnTo>
                    <a:lnTo>
                      <a:pt x="23" y="483"/>
                    </a:lnTo>
                    <a:lnTo>
                      <a:pt x="26" y="477"/>
                    </a:lnTo>
                    <a:lnTo>
                      <a:pt x="26" y="471"/>
                    </a:lnTo>
                    <a:lnTo>
                      <a:pt x="30" y="471"/>
                    </a:lnTo>
                    <a:lnTo>
                      <a:pt x="30" y="468"/>
                    </a:lnTo>
                    <a:lnTo>
                      <a:pt x="29" y="467"/>
                    </a:lnTo>
                    <a:lnTo>
                      <a:pt x="29" y="464"/>
                    </a:lnTo>
                    <a:lnTo>
                      <a:pt x="26" y="467"/>
                    </a:lnTo>
                    <a:lnTo>
                      <a:pt x="26" y="460"/>
                    </a:lnTo>
                    <a:lnTo>
                      <a:pt x="26" y="463"/>
                    </a:lnTo>
                    <a:lnTo>
                      <a:pt x="23" y="460"/>
                    </a:lnTo>
                    <a:lnTo>
                      <a:pt x="23" y="456"/>
                    </a:lnTo>
                    <a:lnTo>
                      <a:pt x="22" y="460"/>
                    </a:lnTo>
                    <a:lnTo>
                      <a:pt x="22" y="463"/>
                    </a:lnTo>
                    <a:lnTo>
                      <a:pt x="20" y="456"/>
                    </a:lnTo>
                    <a:lnTo>
                      <a:pt x="22" y="456"/>
                    </a:lnTo>
                    <a:lnTo>
                      <a:pt x="18" y="456"/>
                    </a:lnTo>
                    <a:lnTo>
                      <a:pt x="18" y="453"/>
                    </a:lnTo>
                    <a:lnTo>
                      <a:pt x="18" y="449"/>
                    </a:lnTo>
                    <a:lnTo>
                      <a:pt x="18" y="448"/>
                    </a:lnTo>
                    <a:lnTo>
                      <a:pt x="22" y="445"/>
                    </a:lnTo>
                    <a:lnTo>
                      <a:pt x="20" y="445"/>
                    </a:lnTo>
                    <a:lnTo>
                      <a:pt x="18" y="445"/>
                    </a:lnTo>
                    <a:lnTo>
                      <a:pt x="15" y="445"/>
                    </a:lnTo>
                    <a:lnTo>
                      <a:pt x="15" y="441"/>
                    </a:lnTo>
                    <a:lnTo>
                      <a:pt x="18" y="438"/>
                    </a:lnTo>
                    <a:lnTo>
                      <a:pt x="20" y="438"/>
                    </a:lnTo>
                    <a:lnTo>
                      <a:pt x="18" y="437"/>
                    </a:lnTo>
                    <a:lnTo>
                      <a:pt x="18" y="434"/>
                    </a:lnTo>
                    <a:lnTo>
                      <a:pt x="20" y="434"/>
                    </a:lnTo>
                    <a:lnTo>
                      <a:pt x="22" y="434"/>
                    </a:lnTo>
                    <a:lnTo>
                      <a:pt x="23" y="430"/>
                    </a:lnTo>
                    <a:lnTo>
                      <a:pt x="29" y="430"/>
                    </a:lnTo>
                    <a:lnTo>
                      <a:pt x="30" y="429"/>
                    </a:lnTo>
                    <a:lnTo>
                      <a:pt x="33" y="423"/>
                    </a:lnTo>
                    <a:lnTo>
                      <a:pt x="30" y="418"/>
                    </a:lnTo>
                    <a:lnTo>
                      <a:pt x="33" y="418"/>
                    </a:lnTo>
                    <a:lnTo>
                      <a:pt x="37" y="419"/>
                    </a:lnTo>
                    <a:lnTo>
                      <a:pt x="38" y="419"/>
                    </a:lnTo>
                    <a:lnTo>
                      <a:pt x="33" y="418"/>
                    </a:lnTo>
                    <a:lnTo>
                      <a:pt x="33" y="414"/>
                    </a:lnTo>
                    <a:lnTo>
                      <a:pt x="33" y="411"/>
                    </a:lnTo>
                    <a:lnTo>
                      <a:pt x="33" y="408"/>
                    </a:lnTo>
                    <a:lnTo>
                      <a:pt x="37" y="408"/>
                    </a:lnTo>
                    <a:lnTo>
                      <a:pt x="38" y="408"/>
                    </a:lnTo>
                    <a:lnTo>
                      <a:pt x="42" y="408"/>
                    </a:lnTo>
                    <a:lnTo>
                      <a:pt x="41" y="408"/>
                    </a:lnTo>
                    <a:lnTo>
                      <a:pt x="42" y="407"/>
                    </a:lnTo>
                    <a:lnTo>
                      <a:pt x="43" y="408"/>
                    </a:lnTo>
                    <a:lnTo>
                      <a:pt x="48" y="407"/>
                    </a:lnTo>
                    <a:lnTo>
                      <a:pt x="48" y="411"/>
                    </a:lnTo>
                    <a:lnTo>
                      <a:pt x="49" y="414"/>
                    </a:lnTo>
                    <a:lnTo>
                      <a:pt x="49" y="411"/>
                    </a:lnTo>
                    <a:lnTo>
                      <a:pt x="52" y="408"/>
                    </a:lnTo>
                    <a:lnTo>
                      <a:pt x="54" y="408"/>
                    </a:lnTo>
                    <a:lnTo>
                      <a:pt x="57" y="408"/>
                    </a:lnTo>
                    <a:lnTo>
                      <a:pt x="57" y="407"/>
                    </a:lnTo>
                    <a:lnTo>
                      <a:pt x="60" y="408"/>
                    </a:lnTo>
                    <a:lnTo>
                      <a:pt x="61" y="404"/>
                    </a:lnTo>
                    <a:lnTo>
                      <a:pt x="64" y="407"/>
                    </a:lnTo>
                    <a:lnTo>
                      <a:pt x="65" y="403"/>
                    </a:lnTo>
                    <a:lnTo>
                      <a:pt x="64" y="400"/>
                    </a:lnTo>
                    <a:lnTo>
                      <a:pt x="57" y="396"/>
                    </a:lnTo>
                    <a:lnTo>
                      <a:pt x="57" y="395"/>
                    </a:lnTo>
                    <a:lnTo>
                      <a:pt x="61" y="392"/>
                    </a:lnTo>
                    <a:lnTo>
                      <a:pt x="64" y="396"/>
                    </a:lnTo>
                    <a:lnTo>
                      <a:pt x="65" y="396"/>
                    </a:lnTo>
                    <a:lnTo>
                      <a:pt x="61" y="392"/>
                    </a:lnTo>
                    <a:lnTo>
                      <a:pt x="61" y="389"/>
                    </a:lnTo>
                    <a:lnTo>
                      <a:pt x="64" y="389"/>
                    </a:lnTo>
                    <a:lnTo>
                      <a:pt x="64" y="392"/>
                    </a:lnTo>
                    <a:lnTo>
                      <a:pt x="65" y="392"/>
                    </a:lnTo>
                    <a:lnTo>
                      <a:pt x="65" y="395"/>
                    </a:lnTo>
                    <a:lnTo>
                      <a:pt x="68" y="388"/>
                    </a:lnTo>
                    <a:lnTo>
                      <a:pt x="71" y="388"/>
                    </a:lnTo>
                    <a:lnTo>
                      <a:pt x="71" y="385"/>
                    </a:lnTo>
                    <a:lnTo>
                      <a:pt x="73" y="385"/>
                    </a:lnTo>
                    <a:lnTo>
                      <a:pt x="73" y="384"/>
                    </a:lnTo>
                    <a:lnTo>
                      <a:pt x="75" y="384"/>
                    </a:lnTo>
                    <a:lnTo>
                      <a:pt x="77" y="385"/>
                    </a:lnTo>
                    <a:lnTo>
                      <a:pt x="79" y="385"/>
                    </a:lnTo>
                    <a:lnTo>
                      <a:pt x="80" y="385"/>
                    </a:lnTo>
                    <a:lnTo>
                      <a:pt x="80" y="384"/>
                    </a:lnTo>
                    <a:lnTo>
                      <a:pt x="83" y="384"/>
                    </a:lnTo>
                    <a:lnTo>
                      <a:pt x="80" y="380"/>
                    </a:lnTo>
                    <a:lnTo>
                      <a:pt x="83" y="380"/>
                    </a:lnTo>
                    <a:lnTo>
                      <a:pt x="83" y="377"/>
                    </a:lnTo>
                    <a:lnTo>
                      <a:pt x="83" y="373"/>
                    </a:lnTo>
                    <a:lnTo>
                      <a:pt x="87" y="373"/>
                    </a:lnTo>
                    <a:lnTo>
                      <a:pt x="88" y="377"/>
                    </a:lnTo>
                    <a:lnTo>
                      <a:pt x="87" y="373"/>
                    </a:lnTo>
                    <a:lnTo>
                      <a:pt x="88" y="373"/>
                    </a:lnTo>
                    <a:lnTo>
                      <a:pt x="91" y="373"/>
                    </a:lnTo>
                    <a:lnTo>
                      <a:pt x="95" y="369"/>
                    </a:lnTo>
                    <a:lnTo>
                      <a:pt x="91" y="369"/>
                    </a:lnTo>
                    <a:lnTo>
                      <a:pt x="103" y="369"/>
                    </a:lnTo>
                    <a:lnTo>
                      <a:pt x="103" y="366"/>
                    </a:lnTo>
                    <a:lnTo>
                      <a:pt x="103" y="365"/>
                    </a:lnTo>
                    <a:lnTo>
                      <a:pt x="103" y="360"/>
                    </a:lnTo>
                    <a:lnTo>
                      <a:pt x="104" y="360"/>
                    </a:lnTo>
                    <a:lnTo>
                      <a:pt x="110" y="362"/>
                    </a:lnTo>
                    <a:lnTo>
                      <a:pt x="110" y="360"/>
                    </a:lnTo>
                    <a:lnTo>
                      <a:pt x="109" y="355"/>
                    </a:lnTo>
                    <a:lnTo>
                      <a:pt x="110" y="355"/>
                    </a:lnTo>
                    <a:lnTo>
                      <a:pt x="113" y="354"/>
                    </a:lnTo>
                    <a:lnTo>
                      <a:pt x="115" y="351"/>
                    </a:lnTo>
                    <a:lnTo>
                      <a:pt x="115" y="350"/>
                    </a:lnTo>
                    <a:lnTo>
                      <a:pt x="118" y="347"/>
                    </a:lnTo>
                    <a:lnTo>
                      <a:pt x="119" y="345"/>
                    </a:lnTo>
                    <a:lnTo>
                      <a:pt x="123" y="347"/>
                    </a:lnTo>
                    <a:lnTo>
                      <a:pt x="119" y="345"/>
                    </a:lnTo>
                    <a:lnTo>
                      <a:pt x="123" y="341"/>
                    </a:lnTo>
                    <a:lnTo>
                      <a:pt x="125" y="339"/>
                    </a:lnTo>
                    <a:lnTo>
                      <a:pt x="128" y="339"/>
                    </a:lnTo>
                    <a:lnTo>
                      <a:pt x="128" y="337"/>
                    </a:lnTo>
                    <a:lnTo>
                      <a:pt x="134" y="335"/>
                    </a:lnTo>
                    <a:lnTo>
                      <a:pt x="136" y="335"/>
                    </a:lnTo>
                    <a:lnTo>
                      <a:pt x="136" y="332"/>
                    </a:lnTo>
                    <a:lnTo>
                      <a:pt x="137" y="332"/>
                    </a:lnTo>
                    <a:lnTo>
                      <a:pt x="138" y="324"/>
                    </a:lnTo>
                    <a:lnTo>
                      <a:pt x="138" y="320"/>
                    </a:lnTo>
                    <a:lnTo>
                      <a:pt x="144" y="318"/>
                    </a:lnTo>
                    <a:lnTo>
                      <a:pt x="144" y="315"/>
                    </a:lnTo>
                    <a:lnTo>
                      <a:pt x="145" y="315"/>
                    </a:lnTo>
                    <a:lnTo>
                      <a:pt x="144" y="313"/>
                    </a:lnTo>
                    <a:lnTo>
                      <a:pt x="145" y="313"/>
                    </a:lnTo>
                    <a:lnTo>
                      <a:pt x="149" y="315"/>
                    </a:lnTo>
                    <a:lnTo>
                      <a:pt x="149" y="313"/>
                    </a:lnTo>
                    <a:lnTo>
                      <a:pt x="152" y="313"/>
                    </a:lnTo>
                    <a:lnTo>
                      <a:pt x="152" y="311"/>
                    </a:lnTo>
                    <a:lnTo>
                      <a:pt x="157" y="311"/>
                    </a:lnTo>
                    <a:lnTo>
                      <a:pt x="165" y="309"/>
                    </a:lnTo>
                    <a:lnTo>
                      <a:pt x="167" y="309"/>
                    </a:lnTo>
                    <a:lnTo>
                      <a:pt x="168" y="309"/>
                    </a:lnTo>
                    <a:lnTo>
                      <a:pt x="168" y="313"/>
                    </a:lnTo>
                    <a:lnTo>
                      <a:pt x="171" y="313"/>
                    </a:lnTo>
                    <a:lnTo>
                      <a:pt x="174" y="313"/>
                    </a:lnTo>
                    <a:lnTo>
                      <a:pt x="175" y="313"/>
                    </a:lnTo>
                    <a:lnTo>
                      <a:pt x="175" y="309"/>
                    </a:lnTo>
                    <a:lnTo>
                      <a:pt x="171" y="309"/>
                    </a:lnTo>
                    <a:lnTo>
                      <a:pt x="168" y="305"/>
                    </a:lnTo>
                    <a:lnTo>
                      <a:pt x="168" y="303"/>
                    </a:lnTo>
                    <a:lnTo>
                      <a:pt x="174" y="303"/>
                    </a:lnTo>
                    <a:lnTo>
                      <a:pt x="175" y="305"/>
                    </a:lnTo>
                    <a:lnTo>
                      <a:pt x="179" y="305"/>
                    </a:lnTo>
                    <a:lnTo>
                      <a:pt x="175" y="299"/>
                    </a:lnTo>
                    <a:lnTo>
                      <a:pt x="168" y="295"/>
                    </a:lnTo>
                    <a:lnTo>
                      <a:pt x="168" y="292"/>
                    </a:lnTo>
                    <a:lnTo>
                      <a:pt x="171" y="292"/>
                    </a:lnTo>
                    <a:lnTo>
                      <a:pt x="171" y="290"/>
                    </a:lnTo>
                    <a:lnTo>
                      <a:pt x="174" y="290"/>
                    </a:lnTo>
                    <a:lnTo>
                      <a:pt x="171" y="288"/>
                    </a:lnTo>
                    <a:lnTo>
                      <a:pt x="174" y="286"/>
                    </a:lnTo>
                    <a:lnTo>
                      <a:pt x="171" y="286"/>
                    </a:lnTo>
                    <a:lnTo>
                      <a:pt x="174" y="284"/>
                    </a:lnTo>
                    <a:lnTo>
                      <a:pt x="171" y="281"/>
                    </a:lnTo>
                    <a:lnTo>
                      <a:pt x="174" y="277"/>
                    </a:lnTo>
                    <a:lnTo>
                      <a:pt x="174" y="273"/>
                    </a:lnTo>
                    <a:lnTo>
                      <a:pt x="174" y="271"/>
                    </a:lnTo>
                    <a:lnTo>
                      <a:pt x="168" y="271"/>
                    </a:lnTo>
                    <a:lnTo>
                      <a:pt x="167" y="271"/>
                    </a:lnTo>
                    <a:lnTo>
                      <a:pt x="165" y="266"/>
                    </a:lnTo>
                    <a:lnTo>
                      <a:pt x="157" y="266"/>
                    </a:lnTo>
                    <a:lnTo>
                      <a:pt x="157" y="265"/>
                    </a:lnTo>
                    <a:lnTo>
                      <a:pt x="152" y="265"/>
                    </a:lnTo>
                    <a:lnTo>
                      <a:pt x="149" y="265"/>
                    </a:lnTo>
                    <a:lnTo>
                      <a:pt x="149" y="262"/>
                    </a:lnTo>
                    <a:lnTo>
                      <a:pt x="146" y="262"/>
                    </a:lnTo>
                    <a:lnTo>
                      <a:pt x="144" y="261"/>
                    </a:lnTo>
                    <a:lnTo>
                      <a:pt x="144" y="257"/>
                    </a:lnTo>
                    <a:lnTo>
                      <a:pt x="145" y="254"/>
                    </a:lnTo>
                    <a:lnTo>
                      <a:pt x="146" y="250"/>
                    </a:lnTo>
                    <a:lnTo>
                      <a:pt x="152" y="250"/>
                    </a:lnTo>
                    <a:lnTo>
                      <a:pt x="152" y="247"/>
                    </a:lnTo>
                    <a:lnTo>
                      <a:pt x="146" y="250"/>
                    </a:lnTo>
                    <a:lnTo>
                      <a:pt x="144" y="254"/>
                    </a:lnTo>
                    <a:lnTo>
                      <a:pt x="144" y="257"/>
                    </a:lnTo>
                    <a:lnTo>
                      <a:pt x="141" y="257"/>
                    </a:lnTo>
                    <a:lnTo>
                      <a:pt x="138" y="257"/>
                    </a:lnTo>
                    <a:lnTo>
                      <a:pt x="136" y="254"/>
                    </a:lnTo>
                    <a:lnTo>
                      <a:pt x="136" y="257"/>
                    </a:lnTo>
                    <a:lnTo>
                      <a:pt x="132" y="257"/>
                    </a:lnTo>
                    <a:lnTo>
                      <a:pt x="132" y="254"/>
                    </a:lnTo>
                    <a:lnTo>
                      <a:pt x="119" y="236"/>
                    </a:lnTo>
                    <a:lnTo>
                      <a:pt x="115" y="232"/>
                    </a:lnTo>
                    <a:lnTo>
                      <a:pt x="113" y="224"/>
                    </a:lnTo>
                    <a:lnTo>
                      <a:pt x="113" y="220"/>
                    </a:lnTo>
                    <a:lnTo>
                      <a:pt x="113" y="216"/>
                    </a:lnTo>
                    <a:lnTo>
                      <a:pt x="115" y="216"/>
                    </a:lnTo>
                    <a:lnTo>
                      <a:pt x="118" y="213"/>
                    </a:lnTo>
                    <a:lnTo>
                      <a:pt x="118" y="212"/>
                    </a:lnTo>
                    <a:lnTo>
                      <a:pt x="119" y="212"/>
                    </a:lnTo>
                    <a:lnTo>
                      <a:pt x="119" y="198"/>
                    </a:lnTo>
                    <a:lnTo>
                      <a:pt x="119" y="197"/>
                    </a:lnTo>
                    <a:lnTo>
                      <a:pt x="125" y="194"/>
                    </a:lnTo>
                    <a:lnTo>
                      <a:pt x="119" y="190"/>
                    </a:lnTo>
                    <a:lnTo>
                      <a:pt x="118" y="187"/>
                    </a:lnTo>
                    <a:lnTo>
                      <a:pt x="115" y="186"/>
                    </a:lnTo>
                    <a:lnTo>
                      <a:pt x="113" y="178"/>
                    </a:lnTo>
                    <a:lnTo>
                      <a:pt x="109" y="175"/>
                    </a:lnTo>
                    <a:lnTo>
                      <a:pt x="110" y="171"/>
                    </a:lnTo>
                    <a:lnTo>
                      <a:pt x="109" y="171"/>
                    </a:lnTo>
                    <a:lnTo>
                      <a:pt x="110" y="167"/>
                    </a:lnTo>
                    <a:lnTo>
                      <a:pt x="115" y="167"/>
                    </a:lnTo>
                    <a:lnTo>
                      <a:pt x="115" y="164"/>
                    </a:lnTo>
                    <a:lnTo>
                      <a:pt x="115" y="163"/>
                    </a:lnTo>
                    <a:lnTo>
                      <a:pt x="115" y="158"/>
                    </a:lnTo>
                    <a:lnTo>
                      <a:pt x="110" y="158"/>
                    </a:lnTo>
                    <a:lnTo>
                      <a:pt x="107" y="156"/>
                    </a:lnTo>
                    <a:lnTo>
                      <a:pt x="104" y="158"/>
                    </a:lnTo>
                    <a:lnTo>
                      <a:pt x="104" y="156"/>
                    </a:lnTo>
                    <a:lnTo>
                      <a:pt x="104" y="149"/>
                    </a:lnTo>
                    <a:lnTo>
                      <a:pt x="107" y="149"/>
                    </a:lnTo>
                    <a:lnTo>
                      <a:pt x="104" y="139"/>
                    </a:lnTo>
                    <a:lnTo>
                      <a:pt x="104" y="135"/>
                    </a:lnTo>
                    <a:lnTo>
                      <a:pt x="107" y="131"/>
                    </a:lnTo>
                    <a:lnTo>
                      <a:pt x="113" y="131"/>
                    </a:lnTo>
                    <a:lnTo>
                      <a:pt x="113" y="129"/>
                    </a:lnTo>
                    <a:lnTo>
                      <a:pt x="107" y="126"/>
                    </a:lnTo>
                    <a:lnTo>
                      <a:pt x="107" y="124"/>
                    </a:lnTo>
                    <a:lnTo>
                      <a:pt x="103" y="122"/>
                    </a:lnTo>
                    <a:lnTo>
                      <a:pt x="100" y="116"/>
                    </a:lnTo>
                    <a:lnTo>
                      <a:pt x="98" y="116"/>
                    </a:lnTo>
                    <a:lnTo>
                      <a:pt x="91" y="116"/>
                    </a:lnTo>
                    <a:lnTo>
                      <a:pt x="91" y="112"/>
                    </a:lnTo>
                    <a:lnTo>
                      <a:pt x="88" y="107"/>
                    </a:lnTo>
                    <a:lnTo>
                      <a:pt x="83" y="105"/>
                    </a:lnTo>
                    <a:lnTo>
                      <a:pt x="80" y="101"/>
                    </a:lnTo>
                    <a:lnTo>
                      <a:pt x="79" y="101"/>
                    </a:lnTo>
                    <a:lnTo>
                      <a:pt x="75" y="101"/>
                    </a:lnTo>
                    <a:lnTo>
                      <a:pt x="73" y="101"/>
                    </a:lnTo>
                    <a:lnTo>
                      <a:pt x="68" y="99"/>
                    </a:lnTo>
                    <a:lnTo>
                      <a:pt x="65" y="99"/>
                    </a:lnTo>
                    <a:lnTo>
                      <a:pt x="65" y="97"/>
                    </a:lnTo>
                    <a:lnTo>
                      <a:pt x="64" y="97"/>
                    </a:lnTo>
                    <a:lnTo>
                      <a:pt x="57" y="97"/>
                    </a:lnTo>
                    <a:lnTo>
                      <a:pt x="52" y="94"/>
                    </a:lnTo>
                    <a:lnTo>
                      <a:pt x="48" y="90"/>
                    </a:lnTo>
                    <a:lnTo>
                      <a:pt x="42" y="89"/>
                    </a:lnTo>
                    <a:lnTo>
                      <a:pt x="37" y="89"/>
                    </a:lnTo>
                    <a:lnTo>
                      <a:pt x="33" y="84"/>
                    </a:lnTo>
                    <a:lnTo>
                      <a:pt x="30" y="79"/>
                    </a:lnTo>
                    <a:lnTo>
                      <a:pt x="26" y="79"/>
                    </a:lnTo>
                    <a:lnTo>
                      <a:pt x="22" y="78"/>
                    </a:lnTo>
                    <a:lnTo>
                      <a:pt x="15" y="71"/>
                    </a:lnTo>
                    <a:lnTo>
                      <a:pt x="10" y="71"/>
                    </a:lnTo>
                    <a:lnTo>
                      <a:pt x="10" y="67"/>
                    </a:lnTo>
                    <a:lnTo>
                      <a:pt x="12" y="67"/>
                    </a:lnTo>
                    <a:lnTo>
                      <a:pt x="8" y="64"/>
                    </a:lnTo>
                    <a:lnTo>
                      <a:pt x="0" y="63"/>
                    </a:lnTo>
                    <a:lnTo>
                      <a:pt x="6" y="59"/>
                    </a:lnTo>
                    <a:lnTo>
                      <a:pt x="15" y="63"/>
                    </a:lnTo>
                    <a:lnTo>
                      <a:pt x="18" y="59"/>
                    </a:lnTo>
                    <a:lnTo>
                      <a:pt x="15" y="56"/>
                    </a:lnTo>
                    <a:lnTo>
                      <a:pt x="15" y="52"/>
                    </a:lnTo>
                    <a:lnTo>
                      <a:pt x="26" y="45"/>
                    </a:lnTo>
                    <a:lnTo>
                      <a:pt x="38" y="48"/>
                    </a:lnTo>
                    <a:lnTo>
                      <a:pt x="64" y="74"/>
                    </a:lnTo>
                    <a:lnTo>
                      <a:pt x="65" y="82"/>
                    </a:lnTo>
                    <a:lnTo>
                      <a:pt x="71" y="79"/>
                    </a:lnTo>
                    <a:lnTo>
                      <a:pt x="80" y="84"/>
                    </a:lnTo>
                    <a:lnTo>
                      <a:pt x="88" y="84"/>
                    </a:lnTo>
                    <a:lnTo>
                      <a:pt x="96" y="89"/>
                    </a:lnTo>
                    <a:lnTo>
                      <a:pt x="104" y="84"/>
                    </a:lnTo>
                    <a:lnTo>
                      <a:pt x="113" y="82"/>
                    </a:lnTo>
                    <a:lnTo>
                      <a:pt x="118" y="74"/>
                    </a:lnTo>
                    <a:lnTo>
                      <a:pt x="119" y="74"/>
                    </a:lnTo>
                    <a:lnTo>
                      <a:pt x="128" y="78"/>
                    </a:lnTo>
                    <a:lnTo>
                      <a:pt x="129" y="78"/>
                    </a:lnTo>
                    <a:lnTo>
                      <a:pt x="132" y="78"/>
                    </a:lnTo>
                    <a:lnTo>
                      <a:pt x="132" y="79"/>
                    </a:lnTo>
                    <a:lnTo>
                      <a:pt x="137" y="82"/>
                    </a:lnTo>
                    <a:lnTo>
                      <a:pt x="144" y="84"/>
                    </a:lnTo>
                    <a:lnTo>
                      <a:pt x="152" y="89"/>
                    </a:lnTo>
                    <a:lnTo>
                      <a:pt x="157" y="90"/>
                    </a:lnTo>
                    <a:lnTo>
                      <a:pt x="160" y="89"/>
                    </a:lnTo>
                    <a:lnTo>
                      <a:pt x="167" y="89"/>
                    </a:lnTo>
                    <a:lnTo>
                      <a:pt x="167" y="78"/>
                    </a:lnTo>
                    <a:lnTo>
                      <a:pt x="168" y="78"/>
                    </a:lnTo>
                    <a:lnTo>
                      <a:pt x="175" y="71"/>
                    </a:lnTo>
                    <a:lnTo>
                      <a:pt x="184" y="71"/>
                    </a:lnTo>
                    <a:lnTo>
                      <a:pt x="188" y="64"/>
                    </a:lnTo>
                    <a:lnTo>
                      <a:pt x="191" y="64"/>
                    </a:lnTo>
                    <a:lnTo>
                      <a:pt x="188" y="59"/>
                    </a:lnTo>
                    <a:lnTo>
                      <a:pt x="188" y="49"/>
                    </a:lnTo>
                    <a:lnTo>
                      <a:pt x="188" y="44"/>
                    </a:lnTo>
                    <a:lnTo>
                      <a:pt x="191" y="41"/>
                    </a:lnTo>
                    <a:lnTo>
                      <a:pt x="194" y="37"/>
                    </a:lnTo>
                    <a:lnTo>
                      <a:pt x="191" y="33"/>
                    </a:lnTo>
                    <a:lnTo>
                      <a:pt x="197" y="30"/>
                    </a:lnTo>
                    <a:lnTo>
                      <a:pt x="197" y="26"/>
                    </a:lnTo>
                    <a:lnTo>
                      <a:pt x="197" y="25"/>
                    </a:lnTo>
                    <a:lnTo>
                      <a:pt x="197" y="22"/>
                    </a:lnTo>
                    <a:lnTo>
                      <a:pt x="203" y="18"/>
                    </a:lnTo>
                    <a:lnTo>
                      <a:pt x="207" y="15"/>
                    </a:lnTo>
                    <a:lnTo>
                      <a:pt x="212" y="14"/>
                    </a:lnTo>
                    <a:lnTo>
                      <a:pt x="216" y="10"/>
                    </a:lnTo>
                    <a:lnTo>
                      <a:pt x="221" y="10"/>
                    </a:lnTo>
                    <a:lnTo>
                      <a:pt x="225" y="10"/>
                    </a:lnTo>
                    <a:lnTo>
                      <a:pt x="228" y="10"/>
                    </a:lnTo>
                    <a:lnTo>
                      <a:pt x="237" y="10"/>
                    </a:lnTo>
                    <a:lnTo>
                      <a:pt x="243" y="10"/>
                    </a:lnTo>
                    <a:lnTo>
                      <a:pt x="244" y="10"/>
                    </a:lnTo>
                    <a:lnTo>
                      <a:pt x="244" y="7"/>
                    </a:lnTo>
                    <a:lnTo>
                      <a:pt x="255" y="6"/>
                    </a:lnTo>
                    <a:lnTo>
                      <a:pt x="255" y="0"/>
                    </a:lnTo>
                    <a:lnTo>
                      <a:pt x="262" y="0"/>
                    </a:lnTo>
                    <a:lnTo>
                      <a:pt x="267" y="0"/>
                    </a:lnTo>
                    <a:lnTo>
                      <a:pt x="271" y="0"/>
                    </a:lnTo>
                    <a:lnTo>
                      <a:pt x="271" y="6"/>
                    </a:lnTo>
                    <a:lnTo>
                      <a:pt x="277" y="10"/>
                    </a:lnTo>
                    <a:lnTo>
                      <a:pt x="283" y="14"/>
                    </a:lnTo>
                    <a:lnTo>
                      <a:pt x="286" y="14"/>
                    </a:lnTo>
                    <a:lnTo>
                      <a:pt x="313" y="22"/>
                    </a:lnTo>
                    <a:lnTo>
                      <a:pt x="313" y="25"/>
                    </a:lnTo>
                    <a:lnTo>
                      <a:pt x="320" y="37"/>
                    </a:lnTo>
                    <a:lnTo>
                      <a:pt x="313" y="44"/>
                    </a:lnTo>
                    <a:lnTo>
                      <a:pt x="302" y="52"/>
                    </a:lnTo>
                    <a:lnTo>
                      <a:pt x="298" y="59"/>
                    </a:lnTo>
                    <a:lnTo>
                      <a:pt x="309" y="63"/>
                    </a:lnTo>
                    <a:lnTo>
                      <a:pt x="310" y="6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63" name="Freeform 247"/>
              <p:cNvSpPr>
                <a:spLocks/>
              </p:cNvSpPr>
              <p:nvPr/>
            </p:nvSpPr>
            <p:spPr bwMode="auto">
              <a:xfrm>
                <a:off x="2932" y="1389"/>
                <a:ext cx="130" cy="182"/>
              </a:xfrm>
              <a:custGeom>
                <a:avLst/>
                <a:gdLst/>
                <a:ahLst/>
                <a:cxnLst>
                  <a:cxn ang="0">
                    <a:pos x="283" y="16"/>
                  </a:cxn>
                  <a:cxn ang="0">
                    <a:pos x="329" y="89"/>
                  </a:cxn>
                  <a:cxn ang="0">
                    <a:pos x="316" y="161"/>
                  </a:cxn>
                  <a:cxn ang="0">
                    <a:pos x="324" y="206"/>
                  </a:cxn>
                  <a:cxn ang="0">
                    <a:pos x="316" y="236"/>
                  </a:cxn>
                  <a:cxn ang="0">
                    <a:pos x="337" y="261"/>
                  </a:cxn>
                  <a:cxn ang="0">
                    <a:pos x="350" y="284"/>
                  </a:cxn>
                  <a:cxn ang="0">
                    <a:pos x="331" y="317"/>
                  </a:cxn>
                  <a:cxn ang="0">
                    <a:pos x="377" y="351"/>
                  </a:cxn>
                  <a:cxn ang="0">
                    <a:pos x="371" y="390"/>
                  </a:cxn>
                  <a:cxn ang="0">
                    <a:pos x="324" y="442"/>
                  </a:cxn>
                  <a:cxn ang="0">
                    <a:pos x="278" y="480"/>
                  </a:cxn>
                  <a:cxn ang="0">
                    <a:pos x="247" y="501"/>
                  </a:cxn>
                  <a:cxn ang="0">
                    <a:pos x="237" y="508"/>
                  </a:cxn>
                  <a:cxn ang="0">
                    <a:pos x="228" y="505"/>
                  </a:cxn>
                  <a:cxn ang="0">
                    <a:pos x="213" y="512"/>
                  </a:cxn>
                  <a:cxn ang="0">
                    <a:pos x="201" y="508"/>
                  </a:cxn>
                  <a:cxn ang="0">
                    <a:pos x="197" y="516"/>
                  </a:cxn>
                  <a:cxn ang="0">
                    <a:pos x="179" y="508"/>
                  </a:cxn>
                  <a:cxn ang="0">
                    <a:pos x="182" y="517"/>
                  </a:cxn>
                  <a:cxn ang="0">
                    <a:pos x="176" y="520"/>
                  </a:cxn>
                  <a:cxn ang="0">
                    <a:pos x="165" y="517"/>
                  </a:cxn>
                  <a:cxn ang="0">
                    <a:pos x="153" y="523"/>
                  </a:cxn>
                  <a:cxn ang="0">
                    <a:pos x="145" y="524"/>
                  </a:cxn>
                  <a:cxn ang="0">
                    <a:pos x="140" y="527"/>
                  </a:cxn>
                  <a:cxn ang="0">
                    <a:pos x="129" y="531"/>
                  </a:cxn>
                  <a:cxn ang="0">
                    <a:pos x="122" y="538"/>
                  </a:cxn>
                  <a:cxn ang="0">
                    <a:pos x="110" y="535"/>
                  </a:cxn>
                  <a:cxn ang="0">
                    <a:pos x="89" y="539"/>
                  </a:cxn>
                  <a:cxn ang="0">
                    <a:pos x="81" y="546"/>
                  </a:cxn>
                  <a:cxn ang="0">
                    <a:pos x="80" y="539"/>
                  </a:cxn>
                  <a:cxn ang="0">
                    <a:pos x="72" y="532"/>
                  </a:cxn>
                  <a:cxn ang="0">
                    <a:pos x="73" y="517"/>
                  </a:cxn>
                  <a:cxn ang="0">
                    <a:pos x="56" y="523"/>
                  </a:cxn>
                  <a:cxn ang="0">
                    <a:pos x="39" y="513"/>
                  </a:cxn>
                  <a:cxn ang="0">
                    <a:pos x="28" y="501"/>
                  </a:cxn>
                  <a:cxn ang="0">
                    <a:pos x="18" y="501"/>
                  </a:cxn>
                  <a:cxn ang="0">
                    <a:pos x="18" y="493"/>
                  </a:cxn>
                  <a:cxn ang="0">
                    <a:pos x="14" y="484"/>
                  </a:cxn>
                  <a:cxn ang="0">
                    <a:pos x="18" y="474"/>
                  </a:cxn>
                  <a:cxn ang="0">
                    <a:pos x="18" y="456"/>
                  </a:cxn>
                  <a:cxn ang="0">
                    <a:pos x="18" y="439"/>
                  </a:cxn>
                  <a:cxn ang="0">
                    <a:pos x="11" y="420"/>
                  </a:cxn>
                  <a:cxn ang="0">
                    <a:pos x="11" y="404"/>
                  </a:cxn>
                  <a:cxn ang="0">
                    <a:pos x="7" y="393"/>
                  </a:cxn>
                  <a:cxn ang="0">
                    <a:pos x="0" y="382"/>
                  </a:cxn>
                  <a:cxn ang="0">
                    <a:pos x="8" y="367"/>
                  </a:cxn>
                  <a:cxn ang="0">
                    <a:pos x="18" y="355"/>
                  </a:cxn>
                  <a:cxn ang="0">
                    <a:pos x="27" y="344"/>
                  </a:cxn>
                  <a:cxn ang="0">
                    <a:pos x="42" y="345"/>
                  </a:cxn>
                  <a:cxn ang="0">
                    <a:pos x="42" y="332"/>
                  </a:cxn>
                  <a:cxn ang="0">
                    <a:pos x="50" y="329"/>
                  </a:cxn>
                  <a:cxn ang="0">
                    <a:pos x="62" y="322"/>
                  </a:cxn>
                  <a:cxn ang="0">
                    <a:pos x="68" y="310"/>
                  </a:cxn>
                  <a:cxn ang="0">
                    <a:pos x="88" y="306"/>
                  </a:cxn>
                  <a:cxn ang="0">
                    <a:pos x="95" y="292"/>
                  </a:cxn>
                  <a:cxn ang="0">
                    <a:pos x="108" y="278"/>
                  </a:cxn>
                  <a:cxn ang="0">
                    <a:pos x="123" y="261"/>
                  </a:cxn>
                  <a:cxn ang="0">
                    <a:pos x="134" y="250"/>
                  </a:cxn>
                  <a:cxn ang="0">
                    <a:pos x="156" y="250"/>
                  </a:cxn>
                  <a:cxn ang="0">
                    <a:pos x="160" y="242"/>
                  </a:cxn>
                  <a:cxn ang="0">
                    <a:pos x="156" y="225"/>
                  </a:cxn>
                </a:cxnLst>
                <a:rect l="0" t="0" r="r" b="b"/>
                <a:pathLst>
                  <a:path w="389" h="547">
                    <a:moveTo>
                      <a:pt x="295" y="0"/>
                    </a:moveTo>
                    <a:lnTo>
                      <a:pt x="293" y="0"/>
                    </a:lnTo>
                    <a:lnTo>
                      <a:pt x="287" y="0"/>
                    </a:lnTo>
                    <a:lnTo>
                      <a:pt x="274" y="7"/>
                    </a:lnTo>
                    <a:lnTo>
                      <a:pt x="274" y="8"/>
                    </a:lnTo>
                    <a:lnTo>
                      <a:pt x="283" y="8"/>
                    </a:lnTo>
                    <a:lnTo>
                      <a:pt x="287" y="11"/>
                    </a:lnTo>
                    <a:lnTo>
                      <a:pt x="283" y="16"/>
                    </a:lnTo>
                    <a:lnTo>
                      <a:pt x="274" y="30"/>
                    </a:lnTo>
                    <a:lnTo>
                      <a:pt x="282" y="51"/>
                    </a:lnTo>
                    <a:lnTo>
                      <a:pt x="306" y="57"/>
                    </a:lnTo>
                    <a:lnTo>
                      <a:pt x="318" y="74"/>
                    </a:lnTo>
                    <a:lnTo>
                      <a:pt x="332" y="78"/>
                    </a:lnTo>
                    <a:lnTo>
                      <a:pt x="331" y="80"/>
                    </a:lnTo>
                    <a:lnTo>
                      <a:pt x="331" y="86"/>
                    </a:lnTo>
                    <a:lnTo>
                      <a:pt x="329" y="89"/>
                    </a:lnTo>
                    <a:lnTo>
                      <a:pt x="313" y="104"/>
                    </a:lnTo>
                    <a:lnTo>
                      <a:pt x="298" y="120"/>
                    </a:lnTo>
                    <a:lnTo>
                      <a:pt x="298" y="124"/>
                    </a:lnTo>
                    <a:lnTo>
                      <a:pt x="298" y="130"/>
                    </a:lnTo>
                    <a:lnTo>
                      <a:pt x="306" y="139"/>
                    </a:lnTo>
                    <a:lnTo>
                      <a:pt x="310" y="146"/>
                    </a:lnTo>
                    <a:lnTo>
                      <a:pt x="313" y="153"/>
                    </a:lnTo>
                    <a:lnTo>
                      <a:pt x="316" y="161"/>
                    </a:lnTo>
                    <a:lnTo>
                      <a:pt x="327" y="173"/>
                    </a:lnTo>
                    <a:lnTo>
                      <a:pt x="331" y="183"/>
                    </a:lnTo>
                    <a:lnTo>
                      <a:pt x="335" y="191"/>
                    </a:lnTo>
                    <a:lnTo>
                      <a:pt x="335" y="198"/>
                    </a:lnTo>
                    <a:lnTo>
                      <a:pt x="335" y="199"/>
                    </a:lnTo>
                    <a:lnTo>
                      <a:pt x="332" y="199"/>
                    </a:lnTo>
                    <a:lnTo>
                      <a:pt x="318" y="202"/>
                    </a:lnTo>
                    <a:lnTo>
                      <a:pt x="324" y="206"/>
                    </a:lnTo>
                    <a:lnTo>
                      <a:pt x="320" y="208"/>
                    </a:lnTo>
                    <a:lnTo>
                      <a:pt x="320" y="221"/>
                    </a:lnTo>
                    <a:lnTo>
                      <a:pt x="316" y="223"/>
                    </a:lnTo>
                    <a:lnTo>
                      <a:pt x="316" y="227"/>
                    </a:lnTo>
                    <a:lnTo>
                      <a:pt x="324" y="227"/>
                    </a:lnTo>
                    <a:lnTo>
                      <a:pt x="324" y="229"/>
                    </a:lnTo>
                    <a:lnTo>
                      <a:pt x="324" y="232"/>
                    </a:lnTo>
                    <a:lnTo>
                      <a:pt x="316" y="236"/>
                    </a:lnTo>
                    <a:lnTo>
                      <a:pt x="316" y="240"/>
                    </a:lnTo>
                    <a:lnTo>
                      <a:pt x="316" y="246"/>
                    </a:lnTo>
                    <a:lnTo>
                      <a:pt x="323" y="250"/>
                    </a:lnTo>
                    <a:lnTo>
                      <a:pt x="332" y="250"/>
                    </a:lnTo>
                    <a:lnTo>
                      <a:pt x="335" y="252"/>
                    </a:lnTo>
                    <a:lnTo>
                      <a:pt x="335" y="255"/>
                    </a:lnTo>
                    <a:lnTo>
                      <a:pt x="337" y="259"/>
                    </a:lnTo>
                    <a:lnTo>
                      <a:pt x="337" y="261"/>
                    </a:lnTo>
                    <a:lnTo>
                      <a:pt x="335" y="267"/>
                    </a:lnTo>
                    <a:lnTo>
                      <a:pt x="332" y="269"/>
                    </a:lnTo>
                    <a:lnTo>
                      <a:pt x="335" y="272"/>
                    </a:lnTo>
                    <a:lnTo>
                      <a:pt x="332" y="276"/>
                    </a:lnTo>
                    <a:lnTo>
                      <a:pt x="335" y="276"/>
                    </a:lnTo>
                    <a:lnTo>
                      <a:pt x="344" y="280"/>
                    </a:lnTo>
                    <a:lnTo>
                      <a:pt x="347" y="284"/>
                    </a:lnTo>
                    <a:lnTo>
                      <a:pt x="350" y="284"/>
                    </a:lnTo>
                    <a:lnTo>
                      <a:pt x="350" y="287"/>
                    </a:lnTo>
                    <a:lnTo>
                      <a:pt x="350" y="288"/>
                    </a:lnTo>
                    <a:lnTo>
                      <a:pt x="352" y="292"/>
                    </a:lnTo>
                    <a:lnTo>
                      <a:pt x="350" y="299"/>
                    </a:lnTo>
                    <a:lnTo>
                      <a:pt x="343" y="303"/>
                    </a:lnTo>
                    <a:lnTo>
                      <a:pt x="339" y="310"/>
                    </a:lnTo>
                    <a:lnTo>
                      <a:pt x="332" y="314"/>
                    </a:lnTo>
                    <a:lnTo>
                      <a:pt x="331" y="317"/>
                    </a:lnTo>
                    <a:lnTo>
                      <a:pt x="339" y="322"/>
                    </a:lnTo>
                    <a:lnTo>
                      <a:pt x="344" y="325"/>
                    </a:lnTo>
                    <a:lnTo>
                      <a:pt x="347" y="329"/>
                    </a:lnTo>
                    <a:lnTo>
                      <a:pt x="358" y="336"/>
                    </a:lnTo>
                    <a:lnTo>
                      <a:pt x="365" y="337"/>
                    </a:lnTo>
                    <a:lnTo>
                      <a:pt x="366" y="340"/>
                    </a:lnTo>
                    <a:lnTo>
                      <a:pt x="374" y="345"/>
                    </a:lnTo>
                    <a:lnTo>
                      <a:pt x="377" y="351"/>
                    </a:lnTo>
                    <a:lnTo>
                      <a:pt x="384" y="360"/>
                    </a:lnTo>
                    <a:lnTo>
                      <a:pt x="386" y="366"/>
                    </a:lnTo>
                    <a:lnTo>
                      <a:pt x="389" y="366"/>
                    </a:lnTo>
                    <a:lnTo>
                      <a:pt x="384" y="371"/>
                    </a:lnTo>
                    <a:lnTo>
                      <a:pt x="382" y="378"/>
                    </a:lnTo>
                    <a:lnTo>
                      <a:pt x="379" y="382"/>
                    </a:lnTo>
                    <a:lnTo>
                      <a:pt x="377" y="386"/>
                    </a:lnTo>
                    <a:lnTo>
                      <a:pt x="371" y="390"/>
                    </a:lnTo>
                    <a:lnTo>
                      <a:pt x="366" y="397"/>
                    </a:lnTo>
                    <a:lnTo>
                      <a:pt x="366" y="400"/>
                    </a:lnTo>
                    <a:lnTo>
                      <a:pt x="352" y="405"/>
                    </a:lnTo>
                    <a:lnTo>
                      <a:pt x="352" y="408"/>
                    </a:lnTo>
                    <a:lnTo>
                      <a:pt x="343" y="420"/>
                    </a:lnTo>
                    <a:lnTo>
                      <a:pt x="331" y="435"/>
                    </a:lnTo>
                    <a:lnTo>
                      <a:pt x="324" y="439"/>
                    </a:lnTo>
                    <a:lnTo>
                      <a:pt x="324" y="442"/>
                    </a:lnTo>
                    <a:lnTo>
                      <a:pt x="316" y="446"/>
                    </a:lnTo>
                    <a:lnTo>
                      <a:pt x="313" y="448"/>
                    </a:lnTo>
                    <a:lnTo>
                      <a:pt x="310" y="452"/>
                    </a:lnTo>
                    <a:lnTo>
                      <a:pt x="306" y="456"/>
                    </a:lnTo>
                    <a:lnTo>
                      <a:pt x="301" y="465"/>
                    </a:lnTo>
                    <a:lnTo>
                      <a:pt x="287" y="474"/>
                    </a:lnTo>
                    <a:lnTo>
                      <a:pt x="282" y="475"/>
                    </a:lnTo>
                    <a:lnTo>
                      <a:pt x="278" y="480"/>
                    </a:lnTo>
                    <a:lnTo>
                      <a:pt x="274" y="480"/>
                    </a:lnTo>
                    <a:lnTo>
                      <a:pt x="268" y="486"/>
                    </a:lnTo>
                    <a:lnTo>
                      <a:pt x="266" y="489"/>
                    </a:lnTo>
                    <a:lnTo>
                      <a:pt x="262" y="490"/>
                    </a:lnTo>
                    <a:lnTo>
                      <a:pt x="262" y="493"/>
                    </a:lnTo>
                    <a:lnTo>
                      <a:pt x="251" y="501"/>
                    </a:lnTo>
                    <a:lnTo>
                      <a:pt x="247" y="505"/>
                    </a:lnTo>
                    <a:lnTo>
                      <a:pt x="247" y="501"/>
                    </a:lnTo>
                    <a:lnTo>
                      <a:pt x="247" y="505"/>
                    </a:lnTo>
                    <a:lnTo>
                      <a:pt x="247" y="508"/>
                    </a:lnTo>
                    <a:lnTo>
                      <a:pt x="245" y="508"/>
                    </a:lnTo>
                    <a:lnTo>
                      <a:pt x="241" y="508"/>
                    </a:lnTo>
                    <a:lnTo>
                      <a:pt x="245" y="508"/>
                    </a:lnTo>
                    <a:lnTo>
                      <a:pt x="245" y="505"/>
                    </a:lnTo>
                    <a:lnTo>
                      <a:pt x="241" y="508"/>
                    </a:lnTo>
                    <a:lnTo>
                      <a:pt x="237" y="508"/>
                    </a:lnTo>
                    <a:lnTo>
                      <a:pt x="237" y="512"/>
                    </a:lnTo>
                    <a:lnTo>
                      <a:pt x="236" y="508"/>
                    </a:lnTo>
                    <a:lnTo>
                      <a:pt x="234" y="508"/>
                    </a:lnTo>
                    <a:lnTo>
                      <a:pt x="229" y="508"/>
                    </a:lnTo>
                    <a:lnTo>
                      <a:pt x="229" y="505"/>
                    </a:lnTo>
                    <a:lnTo>
                      <a:pt x="232" y="505"/>
                    </a:lnTo>
                    <a:lnTo>
                      <a:pt x="228" y="501"/>
                    </a:lnTo>
                    <a:lnTo>
                      <a:pt x="228" y="505"/>
                    </a:lnTo>
                    <a:lnTo>
                      <a:pt x="225" y="505"/>
                    </a:lnTo>
                    <a:lnTo>
                      <a:pt x="224" y="505"/>
                    </a:lnTo>
                    <a:lnTo>
                      <a:pt x="222" y="505"/>
                    </a:lnTo>
                    <a:lnTo>
                      <a:pt x="222" y="508"/>
                    </a:lnTo>
                    <a:lnTo>
                      <a:pt x="218" y="508"/>
                    </a:lnTo>
                    <a:lnTo>
                      <a:pt x="218" y="512"/>
                    </a:lnTo>
                    <a:lnTo>
                      <a:pt x="216" y="508"/>
                    </a:lnTo>
                    <a:lnTo>
                      <a:pt x="213" y="512"/>
                    </a:lnTo>
                    <a:lnTo>
                      <a:pt x="210" y="508"/>
                    </a:lnTo>
                    <a:lnTo>
                      <a:pt x="210" y="513"/>
                    </a:lnTo>
                    <a:lnTo>
                      <a:pt x="207" y="513"/>
                    </a:lnTo>
                    <a:lnTo>
                      <a:pt x="206" y="512"/>
                    </a:lnTo>
                    <a:lnTo>
                      <a:pt x="205" y="512"/>
                    </a:lnTo>
                    <a:lnTo>
                      <a:pt x="202" y="513"/>
                    </a:lnTo>
                    <a:lnTo>
                      <a:pt x="201" y="512"/>
                    </a:lnTo>
                    <a:lnTo>
                      <a:pt x="201" y="508"/>
                    </a:lnTo>
                    <a:lnTo>
                      <a:pt x="202" y="501"/>
                    </a:lnTo>
                    <a:lnTo>
                      <a:pt x="201" y="508"/>
                    </a:lnTo>
                    <a:lnTo>
                      <a:pt x="199" y="508"/>
                    </a:lnTo>
                    <a:lnTo>
                      <a:pt x="201" y="513"/>
                    </a:lnTo>
                    <a:lnTo>
                      <a:pt x="199" y="513"/>
                    </a:lnTo>
                    <a:lnTo>
                      <a:pt x="197" y="516"/>
                    </a:lnTo>
                    <a:lnTo>
                      <a:pt x="197" y="513"/>
                    </a:lnTo>
                    <a:lnTo>
                      <a:pt x="197" y="516"/>
                    </a:lnTo>
                    <a:lnTo>
                      <a:pt x="195" y="513"/>
                    </a:lnTo>
                    <a:lnTo>
                      <a:pt x="195" y="516"/>
                    </a:lnTo>
                    <a:lnTo>
                      <a:pt x="192" y="512"/>
                    </a:lnTo>
                    <a:lnTo>
                      <a:pt x="192" y="513"/>
                    </a:lnTo>
                    <a:lnTo>
                      <a:pt x="191" y="513"/>
                    </a:lnTo>
                    <a:lnTo>
                      <a:pt x="188" y="513"/>
                    </a:lnTo>
                    <a:lnTo>
                      <a:pt x="182" y="508"/>
                    </a:lnTo>
                    <a:lnTo>
                      <a:pt x="179" y="508"/>
                    </a:lnTo>
                    <a:lnTo>
                      <a:pt x="186" y="513"/>
                    </a:lnTo>
                    <a:lnTo>
                      <a:pt x="182" y="516"/>
                    </a:lnTo>
                    <a:lnTo>
                      <a:pt x="188" y="517"/>
                    </a:lnTo>
                    <a:lnTo>
                      <a:pt x="187" y="517"/>
                    </a:lnTo>
                    <a:lnTo>
                      <a:pt x="186" y="517"/>
                    </a:lnTo>
                    <a:lnTo>
                      <a:pt x="182" y="517"/>
                    </a:lnTo>
                    <a:lnTo>
                      <a:pt x="182" y="516"/>
                    </a:lnTo>
                    <a:lnTo>
                      <a:pt x="182" y="517"/>
                    </a:lnTo>
                    <a:lnTo>
                      <a:pt x="176" y="513"/>
                    </a:lnTo>
                    <a:lnTo>
                      <a:pt x="179" y="517"/>
                    </a:lnTo>
                    <a:lnTo>
                      <a:pt x="179" y="523"/>
                    </a:lnTo>
                    <a:lnTo>
                      <a:pt x="179" y="520"/>
                    </a:lnTo>
                    <a:lnTo>
                      <a:pt x="176" y="520"/>
                    </a:lnTo>
                    <a:lnTo>
                      <a:pt x="173" y="517"/>
                    </a:lnTo>
                    <a:lnTo>
                      <a:pt x="173" y="520"/>
                    </a:lnTo>
                    <a:lnTo>
                      <a:pt x="176" y="520"/>
                    </a:lnTo>
                    <a:lnTo>
                      <a:pt x="173" y="523"/>
                    </a:lnTo>
                    <a:lnTo>
                      <a:pt x="169" y="517"/>
                    </a:lnTo>
                    <a:lnTo>
                      <a:pt x="171" y="517"/>
                    </a:lnTo>
                    <a:lnTo>
                      <a:pt x="169" y="517"/>
                    </a:lnTo>
                    <a:lnTo>
                      <a:pt x="171" y="517"/>
                    </a:lnTo>
                    <a:lnTo>
                      <a:pt x="171" y="516"/>
                    </a:lnTo>
                    <a:lnTo>
                      <a:pt x="169" y="517"/>
                    </a:lnTo>
                    <a:lnTo>
                      <a:pt x="165" y="517"/>
                    </a:lnTo>
                    <a:lnTo>
                      <a:pt x="165" y="520"/>
                    </a:lnTo>
                    <a:lnTo>
                      <a:pt x="165" y="523"/>
                    </a:lnTo>
                    <a:lnTo>
                      <a:pt x="160" y="523"/>
                    </a:lnTo>
                    <a:lnTo>
                      <a:pt x="160" y="520"/>
                    </a:lnTo>
                    <a:lnTo>
                      <a:pt x="159" y="520"/>
                    </a:lnTo>
                    <a:lnTo>
                      <a:pt x="159" y="523"/>
                    </a:lnTo>
                    <a:lnTo>
                      <a:pt x="156" y="523"/>
                    </a:lnTo>
                    <a:lnTo>
                      <a:pt x="153" y="523"/>
                    </a:lnTo>
                    <a:lnTo>
                      <a:pt x="152" y="523"/>
                    </a:lnTo>
                    <a:lnTo>
                      <a:pt x="153" y="524"/>
                    </a:lnTo>
                    <a:lnTo>
                      <a:pt x="152" y="527"/>
                    </a:lnTo>
                    <a:lnTo>
                      <a:pt x="146" y="524"/>
                    </a:lnTo>
                    <a:lnTo>
                      <a:pt x="150" y="527"/>
                    </a:lnTo>
                    <a:lnTo>
                      <a:pt x="146" y="527"/>
                    </a:lnTo>
                    <a:lnTo>
                      <a:pt x="146" y="524"/>
                    </a:lnTo>
                    <a:lnTo>
                      <a:pt x="145" y="524"/>
                    </a:lnTo>
                    <a:lnTo>
                      <a:pt x="145" y="527"/>
                    </a:lnTo>
                    <a:lnTo>
                      <a:pt x="145" y="528"/>
                    </a:lnTo>
                    <a:lnTo>
                      <a:pt x="140" y="528"/>
                    </a:lnTo>
                    <a:lnTo>
                      <a:pt x="140" y="527"/>
                    </a:lnTo>
                    <a:lnTo>
                      <a:pt x="142" y="527"/>
                    </a:lnTo>
                    <a:lnTo>
                      <a:pt x="140" y="524"/>
                    </a:lnTo>
                    <a:lnTo>
                      <a:pt x="137" y="524"/>
                    </a:lnTo>
                    <a:lnTo>
                      <a:pt x="140" y="527"/>
                    </a:lnTo>
                    <a:lnTo>
                      <a:pt x="137" y="528"/>
                    </a:lnTo>
                    <a:lnTo>
                      <a:pt x="134" y="528"/>
                    </a:lnTo>
                    <a:lnTo>
                      <a:pt x="134" y="531"/>
                    </a:lnTo>
                    <a:lnTo>
                      <a:pt x="131" y="528"/>
                    </a:lnTo>
                    <a:lnTo>
                      <a:pt x="129" y="527"/>
                    </a:lnTo>
                    <a:lnTo>
                      <a:pt x="129" y="528"/>
                    </a:lnTo>
                    <a:lnTo>
                      <a:pt x="131" y="528"/>
                    </a:lnTo>
                    <a:lnTo>
                      <a:pt x="129" y="531"/>
                    </a:lnTo>
                    <a:lnTo>
                      <a:pt x="131" y="531"/>
                    </a:lnTo>
                    <a:lnTo>
                      <a:pt x="130" y="532"/>
                    </a:lnTo>
                    <a:lnTo>
                      <a:pt x="126" y="538"/>
                    </a:lnTo>
                    <a:lnTo>
                      <a:pt x="123" y="538"/>
                    </a:lnTo>
                    <a:lnTo>
                      <a:pt x="126" y="535"/>
                    </a:lnTo>
                    <a:lnTo>
                      <a:pt x="123" y="538"/>
                    </a:lnTo>
                    <a:lnTo>
                      <a:pt x="123" y="535"/>
                    </a:lnTo>
                    <a:lnTo>
                      <a:pt x="122" y="538"/>
                    </a:lnTo>
                    <a:lnTo>
                      <a:pt x="123" y="532"/>
                    </a:lnTo>
                    <a:lnTo>
                      <a:pt x="122" y="532"/>
                    </a:lnTo>
                    <a:lnTo>
                      <a:pt x="121" y="532"/>
                    </a:lnTo>
                    <a:lnTo>
                      <a:pt x="121" y="535"/>
                    </a:lnTo>
                    <a:lnTo>
                      <a:pt x="117" y="535"/>
                    </a:lnTo>
                    <a:lnTo>
                      <a:pt x="113" y="535"/>
                    </a:lnTo>
                    <a:lnTo>
                      <a:pt x="110" y="538"/>
                    </a:lnTo>
                    <a:lnTo>
                      <a:pt x="110" y="535"/>
                    </a:lnTo>
                    <a:lnTo>
                      <a:pt x="108" y="538"/>
                    </a:lnTo>
                    <a:lnTo>
                      <a:pt x="104" y="538"/>
                    </a:lnTo>
                    <a:lnTo>
                      <a:pt x="103" y="539"/>
                    </a:lnTo>
                    <a:lnTo>
                      <a:pt x="100" y="539"/>
                    </a:lnTo>
                    <a:lnTo>
                      <a:pt x="98" y="539"/>
                    </a:lnTo>
                    <a:lnTo>
                      <a:pt x="95" y="539"/>
                    </a:lnTo>
                    <a:lnTo>
                      <a:pt x="94" y="539"/>
                    </a:lnTo>
                    <a:lnTo>
                      <a:pt x="89" y="539"/>
                    </a:lnTo>
                    <a:lnTo>
                      <a:pt x="89" y="535"/>
                    </a:lnTo>
                    <a:lnTo>
                      <a:pt x="92" y="535"/>
                    </a:lnTo>
                    <a:lnTo>
                      <a:pt x="92" y="532"/>
                    </a:lnTo>
                    <a:lnTo>
                      <a:pt x="89" y="532"/>
                    </a:lnTo>
                    <a:lnTo>
                      <a:pt x="89" y="538"/>
                    </a:lnTo>
                    <a:lnTo>
                      <a:pt x="88" y="539"/>
                    </a:lnTo>
                    <a:lnTo>
                      <a:pt x="81" y="543"/>
                    </a:lnTo>
                    <a:lnTo>
                      <a:pt x="81" y="546"/>
                    </a:lnTo>
                    <a:lnTo>
                      <a:pt x="80" y="547"/>
                    </a:lnTo>
                    <a:lnTo>
                      <a:pt x="68" y="547"/>
                    </a:lnTo>
                    <a:lnTo>
                      <a:pt x="73" y="546"/>
                    </a:lnTo>
                    <a:lnTo>
                      <a:pt x="80" y="543"/>
                    </a:lnTo>
                    <a:lnTo>
                      <a:pt x="83" y="542"/>
                    </a:lnTo>
                    <a:lnTo>
                      <a:pt x="85" y="535"/>
                    </a:lnTo>
                    <a:lnTo>
                      <a:pt x="81" y="539"/>
                    </a:lnTo>
                    <a:lnTo>
                      <a:pt x="80" y="539"/>
                    </a:lnTo>
                    <a:lnTo>
                      <a:pt x="76" y="539"/>
                    </a:lnTo>
                    <a:lnTo>
                      <a:pt x="73" y="542"/>
                    </a:lnTo>
                    <a:lnTo>
                      <a:pt x="76" y="539"/>
                    </a:lnTo>
                    <a:lnTo>
                      <a:pt x="81" y="538"/>
                    </a:lnTo>
                    <a:lnTo>
                      <a:pt x="83" y="535"/>
                    </a:lnTo>
                    <a:lnTo>
                      <a:pt x="80" y="535"/>
                    </a:lnTo>
                    <a:lnTo>
                      <a:pt x="73" y="535"/>
                    </a:lnTo>
                    <a:lnTo>
                      <a:pt x="72" y="532"/>
                    </a:lnTo>
                    <a:lnTo>
                      <a:pt x="73" y="528"/>
                    </a:lnTo>
                    <a:lnTo>
                      <a:pt x="72" y="531"/>
                    </a:lnTo>
                    <a:lnTo>
                      <a:pt x="72" y="528"/>
                    </a:lnTo>
                    <a:lnTo>
                      <a:pt x="68" y="527"/>
                    </a:lnTo>
                    <a:lnTo>
                      <a:pt x="68" y="524"/>
                    </a:lnTo>
                    <a:lnTo>
                      <a:pt x="68" y="523"/>
                    </a:lnTo>
                    <a:lnTo>
                      <a:pt x="73" y="520"/>
                    </a:lnTo>
                    <a:lnTo>
                      <a:pt x="73" y="517"/>
                    </a:lnTo>
                    <a:lnTo>
                      <a:pt x="68" y="517"/>
                    </a:lnTo>
                    <a:lnTo>
                      <a:pt x="64" y="523"/>
                    </a:lnTo>
                    <a:lnTo>
                      <a:pt x="56" y="524"/>
                    </a:lnTo>
                    <a:lnTo>
                      <a:pt x="58" y="523"/>
                    </a:lnTo>
                    <a:lnTo>
                      <a:pt x="56" y="523"/>
                    </a:lnTo>
                    <a:lnTo>
                      <a:pt x="58" y="520"/>
                    </a:lnTo>
                    <a:lnTo>
                      <a:pt x="56" y="523"/>
                    </a:lnTo>
                    <a:lnTo>
                      <a:pt x="53" y="523"/>
                    </a:lnTo>
                    <a:lnTo>
                      <a:pt x="58" y="513"/>
                    </a:lnTo>
                    <a:lnTo>
                      <a:pt x="58" y="516"/>
                    </a:lnTo>
                    <a:lnTo>
                      <a:pt x="53" y="516"/>
                    </a:lnTo>
                    <a:lnTo>
                      <a:pt x="53" y="513"/>
                    </a:lnTo>
                    <a:lnTo>
                      <a:pt x="46" y="516"/>
                    </a:lnTo>
                    <a:lnTo>
                      <a:pt x="42" y="513"/>
                    </a:lnTo>
                    <a:lnTo>
                      <a:pt x="39" y="513"/>
                    </a:lnTo>
                    <a:lnTo>
                      <a:pt x="39" y="508"/>
                    </a:lnTo>
                    <a:lnTo>
                      <a:pt x="37" y="513"/>
                    </a:lnTo>
                    <a:lnTo>
                      <a:pt x="34" y="508"/>
                    </a:lnTo>
                    <a:lnTo>
                      <a:pt x="34" y="505"/>
                    </a:lnTo>
                    <a:lnTo>
                      <a:pt x="28" y="505"/>
                    </a:lnTo>
                    <a:lnTo>
                      <a:pt x="31" y="508"/>
                    </a:lnTo>
                    <a:lnTo>
                      <a:pt x="27" y="508"/>
                    </a:lnTo>
                    <a:lnTo>
                      <a:pt x="28" y="501"/>
                    </a:lnTo>
                    <a:lnTo>
                      <a:pt x="28" y="498"/>
                    </a:lnTo>
                    <a:lnTo>
                      <a:pt x="27" y="501"/>
                    </a:lnTo>
                    <a:lnTo>
                      <a:pt x="23" y="501"/>
                    </a:lnTo>
                    <a:lnTo>
                      <a:pt x="23" y="508"/>
                    </a:lnTo>
                    <a:lnTo>
                      <a:pt x="22" y="508"/>
                    </a:lnTo>
                    <a:lnTo>
                      <a:pt x="18" y="508"/>
                    </a:lnTo>
                    <a:lnTo>
                      <a:pt x="22" y="505"/>
                    </a:lnTo>
                    <a:lnTo>
                      <a:pt x="18" y="501"/>
                    </a:lnTo>
                    <a:lnTo>
                      <a:pt x="22" y="501"/>
                    </a:lnTo>
                    <a:lnTo>
                      <a:pt x="18" y="501"/>
                    </a:lnTo>
                    <a:lnTo>
                      <a:pt x="15" y="501"/>
                    </a:lnTo>
                    <a:lnTo>
                      <a:pt x="18" y="501"/>
                    </a:lnTo>
                    <a:lnTo>
                      <a:pt x="14" y="497"/>
                    </a:lnTo>
                    <a:lnTo>
                      <a:pt x="15" y="497"/>
                    </a:lnTo>
                    <a:lnTo>
                      <a:pt x="15" y="493"/>
                    </a:lnTo>
                    <a:lnTo>
                      <a:pt x="18" y="493"/>
                    </a:lnTo>
                    <a:lnTo>
                      <a:pt x="15" y="490"/>
                    </a:lnTo>
                    <a:lnTo>
                      <a:pt x="14" y="490"/>
                    </a:lnTo>
                    <a:lnTo>
                      <a:pt x="14" y="489"/>
                    </a:lnTo>
                    <a:lnTo>
                      <a:pt x="11" y="489"/>
                    </a:lnTo>
                    <a:lnTo>
                      <a:pt x="14" y="486"/>
                    </a:lnTo>
                    <a:lnTo>
                      <a:pt x="11" y="486"/>
                    </a:lnTo>
                    <a:lnTo>
                      <a:pt x="15" y="486"/>
                    </a:lnTo>
                    <a:lnTo>
                      <a:pt x="14" y="484"/>
                    </a:lnTo>
                    <a:lnTo>
                      <a:pt x="14" y="482"/>
                    </a:lnTo>
                    <a:lnTo>
                      <a:pt x="15" y="482"/>
                    </a:lnTo>
                    <a:lnTo>
                      <a:pt x="11" y="474"/>
                    </a:lnTo>
                    <a:lnTo>
                      <a:pt x="15" y="475"/>
                    </a:lnTo>
                    <a:lnTo>
                      <a:pt x="15" y="474"/>
                    </a:lnTo>
                    <a:lnTo>
                      <a:pt x="14" y="474"/>
                    </a:lnTo>
                    <a:lnTo>
                      <a:pt x="15" y="474"/>
                    </a:lnTo>
                    <a:lnTo>
                      <a:pt x="18" y="474"/>
                    </a:lnTo>
                    <a:lnTo>
                      <a:pt x="15" y="469"/>
                    </a:lnTo>
                    <a:lnTo>
                      <a:pt x="18" y="469"/>
                    </a:lnTo>
                    <a:lnTo>
                      <a:pt x="18" y="467"/>
                    </a:lnTo>
                    <a:lnTo>
                      <a:pt x="18" y="465"/>
                    </a:lnTo>
                    <a:lnTo>
                      <a:pt x="18" y="463"/>
                    </a:lnTo>
                    <a:lnTo>
                      <a:pt x="18" y="461"/>
                    </a:lnTo>
                    <a:lnTo>
                      <a:pt x="18" y="459"/>
                    </a:lnTo>
                    <a:lnTo>
                      <a:pt x="18" y="456"/>
                    </a:lnTo>
                    <a:lnTo>
                      <a:pt x="18" y="454"/>
                    </a:lnTo>
                    <a:lnTo>
                      <a:pt x="18" y="452"/>
                    </a:lnTo>
                    <a:lnTo>
                      <a:pt x="15" y="448"/>
                    </a:lnTo>
                    <a:lnTo>
                      <a:pt x="22" y="448"/>
                    </a:lnTo>
                    <a:lnTo>
                      <a:pt x="18" y="446"/>
                    </a:lnTo>
                    <a:lnTo>
                      <a:pt x="18" y="444"/>
                    </a:lnTo>
                    <a:lnTo>
                      <a:pt x="26" y="446"/>
                    </a:lnTo>
                    <a:lnTo>
                      <a:pt x="18" y="439"/>
                    </a:lnTo>
                    <a:lnTo>
                      <a:pt x="18" y="435"/>
                    </a:lnTo>
                    <a:lnTo>
                      <a:pt x="22" y="435"/>
                    </a:lnTo>
                    <a:lnTo>
                      <a:pt x="18" y="433"/>
                    </a:lnTo>
                    <a:lnTo>
                      <a:pt x="18" y="429"/>
                    </a:lnTo>
                    <a:lnTo>
                      <a:pt x="15" y="424"/>
                    </a:lnTo>
                    <a:lnTo>
                      <a:pt x="15" y="423"/>
                    </a:lnTo>
                    <a:lnTo>
                      <a:pt x="11" y="423"/>
                    </a:lnTo>
                    <a:lnTo>
                      <a:pt x="11" y="420"/>
                    </a:lnTo>
                    <a:lnTo>
                      <a:pt x="8" y="420"/>
                    </a:lnTo>
                    <a:lnTo>
                      <a:pt x="11" y="414"/>
                    </a:lnTo>
                    <a:lnTo>
                      <a:pt x="11" y="408"/>
                    </a:lnTo>
                    <a:lnTo>
                      <a:pt x="15" y="408"/>
                    </a:lnTo>
                    <a:lnTo>
                      <a:pt x="15" y="405"/>
                    </a:lnTo>
                    <a:lnTo>
                      <a:pt x="14" y="404"/>
                    </a:lnTo>
                    <a:lnTo>
                      <a:pt x="14" y="401"/>
                    </a:lnTo>
                    <a:lnTo>
                      <a:pt x="11" y="404"/>
                    </a:lnTo>
                    <a:lnTo>
                      <a:pt x="11" y="397"/>
                    </a:lnTo>
                    <a:lnTo>
                      <a:pt x="11" y="400"/>
                    </a:lnTo>
                    <a:lnTo>
                      <a:pt x="8" y="397"/>
                    </a:lnTo>
                    <a:lnTo>
                      <a:pt x="8" y="393"/>
                    </a:lnTo>
                    <a:lnTo>
                      <a:pt x="7" y="397"/>
                    </a:lnTo>
                    <a:lnTo>
                      <a:pt x="7" y="400"/>
                    </a:lnTo>
                    <a:lnTo>
                      <a:pt x="5" y="393"/>
                    </a:lnTo>
                    <a:lnTo>
                      <a:pt x="7" y="393"/>
                    </a:lnTo>
                    <a:lnTo>
                      <a:pt x="3" y="393"/>
                    </a:lnTo>
                    <a:lnTo>
                      <a:pt x="3" y="390"/>
                    </a:lnTo>
                    <a:lnTo>
                      <a:pt x="3" y="386"/>
                    </a:lnTo>
                    <a:lnTo>
                      <a:pt x="3" y="385"/>
                    </a:lnTo>
                    <a:lnTo>
                      <a:pt x="7" y="382"/>
                    </a:lnTo>
                    <a:lnTo>
                      <a:pt x="5" y="382"/>
                    </a:lnTo>
                    <a:lnTo>
                      <a:pt x="3" y="382"/>
                    </a:lnTo>
                    <a:lnTo>
                      <a:pt x="0" y="382"/>
                    </a:lnTo>
                    <a:lnTo>
                      <a:pt x="0" y="378"/>
                    </a:lnTo>
                    <a:lnTo>
                      <a:pt x="3" y="375"/>
                    </a:lnTo>
                    <a:lnTo>
                      <a:pt x="5" y="375"/>
                    </a:lnTo>
                    <a:lnTo>
                      <a:pt x="3" y="374"/>
                    </a:lnTo>
                    <a:lnTo>
                      <a:pt x="3" y="371"/>
                    </a:lnTo>
                    <a:lnTo>
                      <a:pt x="5" y="371"/>
                    </a:lnTo>
                    <a:lnTo>
                      <a:pt x="7" y="371"/>
                    </a:lnTo>
                    <a:lnTo>
                      <a:pt x="8" y="367"/>
                    </a:lnTo>
                    <a:lnTo>
                      <a:pt x="14" y="367"/>
                    </a:lnTo>
                    <a:lnTo>
                      <a:pt x="15" y="366"/>
                    </a:lnTo>
                    <a:lnTo>
                      <a:pt x="18" y="360"/>
                    </a:lnTo>
                    <a:lnTo>
                      <a:pt x="15" y="355"/>
                    </a:lnTo>
                    <a:lnTo>
                      <a:pt x="18" y="355"/>
                    </a:lnTo>
                    <a:lnTo>
                      <a:pt x="22" y="356"/>
                    </a:lnTo>
                    <a:lnTo>
                      <a:pt x="23" y="356"/>
                    </a:lnTo>
                    <a:lnTo>
                      <a:pt x="18" y="355"/>
                    </a:lnTo>
                    <a:lnTo>
                      <a:pt x="18" y="351"/>
                    </a:lnTo>
                    <a:lnTo>
                      <a:pt x="18" y="348"/>
                    </a:lnTo>
                    <a:lnTo>
                      <a:pt x="18" y="345"/>
                    </a:lnTo>
                    <a:lnTo>
                      <a:pt x="22" y="345"/>
                    </a:lnTo>
                    <a:lnTo>
                      <a:pt x="23" y="345"/>
                    </a:lnTo>
                    <a:lnTo>
                      <a:pt x="27" y="345"/>
                    </a:lnTo>
                    <a:lnTo>
                      <a:pt x="26" y="345"/>
                    </a:lnTo>
                    <a:lnTo>
                      <a:pt x="27" y="344"/>
                    </a:lnTo>
                    <a:lnTo>
                      <a:pt x="28" y="345"/>
                    </a:lnTo>
                    <a:lnTo>
                      <a:pt x="33" y="344"/>
                    </a:lnTo>
                    <a:lnTo>
                      <a:pt x="33" y="348"/>
                    </a:lnTo>
                    <a:lnTo>
                      <a:pt x="34" y="351"/>
                    </a:lnTo>
                    <a:lnTo>
                      <a:pt x="34" y="348"/>
                    </a:lnTo>
                    <a:lnTo>
                      <a:pt x="37" y="345"/>
                    </a:lnTo>
                    <a:lnTo>
                      <a:pt x="39" y="345"/>
                    </a:lnTo>
                    <a:lnTo>
                      <a:pt x="42" y="345"/>
                    </a:lnTo>
                    <a:lnTo>
                      <a:pt x="42" y="344"/>
                    </a:lnTo>
                    <a:lnTo>
                      <a:pt x="45" y="345"/>
                    </a:lnTo>
                    <a:lnTo>
                      <a:pt x="46" y="341"/>
                    </a:lnTo>
                    <a:lnTo>
                      <a:pt x="49" y="344"/>
                    </a:lnTo>
                    <a:lnTo>
                      <a:pt x="50" y="340"/>
                    </a:lnTo>
                    <a:lnTo>
                      <a:pt x="49" y="337"/>
                    </a:lnTo>
                    <a:lnTo>
                      <a:pt x="42" y="333"/>
                    </a:lnTo>
                    <a:lnTo>
                      <a:pt x="42" y="332"/>
                    </a:lnTo>
                    <a:lnTo>
                      <a:pt x="46" y="329"/>
                    </a:lnTo>
                    <a:lnTo>
                      <a:pt x="49" y="333"/>
                    </a:lnTo>
                    <a:lnTo>
                      <a:pt x="50" y="333"/>
                    </a:lnTo>
                    <a:lnTo>
                      <a:pt x="46" y="329"/>
                    </a:lnTo>
                    <a:lnTo>
                      <a:pt x="46" y="326"/>
                    </a:lnTo>
                    <a:lnTo>
                      <a:pt x="49" y="326"/>
                    </a:lnTo>
                    <a:lnTo>
                      <a:pt x="49" y="329"/>
                    </a:lnTo>
                    <a:lnTo>
                      <a:pt x="50" y="329"/>
                    </a:lnTo>
                    <a:lnTo>
                      <a:pt x="50" y="332"/>
                    </a:lnTo>
                    <a:lnTo>
                      <a:pt x="53" y="325"/>
                    </a:lnTo>
                    <a:lnTo>
                      <a:pt x="56" y="325"/>
                    </a:lnTo>
                    <a:lnTo>
                      <a:pt x="56" y="322"/>
                    </a:lnTo>
                    <a:lnTo>
                      <a:pt x="58" y="322"/>
                    </a:lnTo>
                    <a:lnTo>
                      <a:pt x="58" y="321"/>
                    </a:lnTo>
                    <a:lnTo>
                      <a:pt x="60" y="321"/>
                    </a:lnTo>
                    <a:lnTo>
                      <a:pt x="62" y="322"/>
                    </a:lnTo>
                    <a:lnTo>
                      <a:pt x="64" y="322"/>
                    </a:lnTo>
                    <a:lnTo>
                      <a:pt x="65" y="322"/>
                    </a:lnTo>
                    <a:lnTo>
                      <a:pt x="65" y="321"/>
                    </a:lnTo>
                    <a:lnTo>
                      <a:pt x="68" y="321"/>
                    </a:lnTo>
                    <a:lnTo>
                      <a:pt x="65" y="317"/>
                    </a:lnTo>
                    <a:lnTo>
                      <a:pt x="68" y="317"/>
                    </a:lnTo>
                    <a:lnTo>
                      <a:pt x="68" y="314"/>
                    </a:lnTo>
                    <a:lnTo>
                      <a:pt x="68" y="310"/>
                    </a:lnTo>
                    <a:lnTo>
                      <a:pt x="72" y="310"/>
                    </a:lnTo>
                    <a:lnTo>
                      <a:pt x="73" y="314"/>
                    </a:lnTo>
                    <a:lnTo>
                      <a:pt x="72" y="310"/>
                    </a:lnTo>
                    <a:lnTo>
                      <a:pt x="73" y="310"/>
                    </a:lnTo>
                    <a:lnTo>
                      <a:pt x="76" y="310"/>
                    </a:lnTo>
                    <a:lnTo>
                      <a:pt x="80" y="306"/>
                    </a:lnTo>
                    <a:lnTo>
                      <a:pt x="76" y="306"/>
                    </a:lnTo>
                    <a:lnTo>
                      <a:pt x="88" y="306"/>
                    </a:lnTo>
                    <a:lnTo>
                      <a:pt x="88" y="303"/>
                    </a:lnTo>
                    <a:lnTo>
                      <a:pt x="88" y="302"/>
                    </a:lnTo>
                    <a:lnTo>
                      <a:pt x="88" y="297"/>
                    </a:lnTo>
                    <a:lnTo>
                      <a:pt x="89" y="297"/>
                    </a:lnTo>
                    <a:lnTo>
                      <a:pt x="95" y="299"/>
                    </a:lnTo>
                    <a:lnTo>
                      <a:pt x="95" y="297"/>
                    </a:lnTo>
                    <a:lnTo>
                      <a:pt x="94" y="292"/>
                    </a:lnTo>
                    <a:lnTo>
                      <a:pt x="95" y="292"/>
                    </a:lnTo>
                    <a:lnTo>
                      <a:pt x="98" y="291"/>
                    </a:lnTo>
                    <a:lnTo>
                      <a:pt x="100" y="288"/>
                    </a:lnTo>
                    <a:lnTo>
                      <a:pt x="100" y="287"/>
                    </a:lnTo>
                    <a:lnTo>
                      <a:pt x="103" y="284"/>
                    </a:lnTo>
                    <a:lnTo>
                      <a:pt x="104" y="282"/>
                    </a:lnTo>
                    <a:lnTo>
                      <a:pt x="108" y="284"/>
                    </a:lnTo>
                    <a:lnTo>
                      <a:pt x="104" y="282"/>
                    </a:lnTo>
                    <a:lnTo>
                      <a:pt x="108" y="278"/>
                    </a:lnTo>
                    <a:lnTo>
                      <a:pt x="110" y="276"/>
                    </a:lnTo>
                    <a:lnTo>
                      <a:pt x="113" y="276"/>
                    </a:lnTo>
                    <a:lnTo>
                      <a:pt x="113" y="274"/>
                    </a:lnTo>
                    <a:lnTo>
                      <a:pt x="119" y="272"/>
                    </a:lnTo>
                    <a:lnTo>
                      <a:pt x="121" y="272"/>
                    </a:lnTo>
                    <a:lnTo>
                      <a:pt x="121" y="269"/>
                    </a:lnTo>
                    <a:lnTo>
                      <a:pt x="122" y="269"/>
                    </a:lnTo>
                    <a:lnTo>
                      <a:pt x="123" y="261"/>
                    </a:lnTo>
                    <a:lnTo>
                      <a:pt x="123" y="257"/>
                    </a:lnTo>
                    <a:lnTo>
                      <a:pt x="129" y="255"/>
                    </a:lnTo>
                    <a:lnTo>
                      <a:pt x="129" y="252"/>
                    </a:lnTo>
                    <a:lnTo>
                      <a:pt x="130" y="252"/>
                    </a:lnTo>
                    <a:lnTo>
                      <a:pt x="129" y="250"/>
                    </a:lnTo>
                    <a:lnTo>
                      <a:pt x="130" y="250"/>
                    </a:lnTo>
                    <a:lnTo>
                      <a:pt x="134" y="252"/>
                    </a:lnTo>
                    <a:lnTo>
                      <a:pt x="134" y="250"/>
                    </a:lnTo>
                    <a:lnTo>
                      <a:pt x="137" y="250"/>
                    </a:lnTo>
                    <a:lnTo>
                      <a:pt x="137" y="248"/>
                    </a:lnTo>
                    <a:lnTo>
                      <a:pt x="142" y="248"/>
                    </a:lnTo>
                    <a:lnTo>
                      <a:pt x="150" y="246"/>
                    </a:lnTo>
                    <a:lnTo>
                      <a:pt x="152" y="246"/>
                    </a:lnTo>
                    <a:lnTo>
                      <a:pt x="153" y="246"/>
                    </a:lnTo>
                    <a:lnTo>
                      <a:pt x="153" y="250"/>
                    </a:lnTo>
                    <a:lnTo>
                      <a:pt x="156" y="250"/>
                    </a:lnTo>
                    <a:lnTo>
                      <a:pt x="159" y="250"/>
                    </a:lnTo>
                    <a:lnTo>
                      <a:pt x="160" y="250"/>
                    </a:lnTo>
                    <a:lnTo>
                      <a:pt x="160" y="246"/>
                    </a:lnTo>
                    <a:lnTo>
                      <a:pt x="156" y="246"/>
                    </a:lnTo>
                    <a:lnTo>
                      <a:pt x="153" y="242"/>
                    </a:lnTo>
                    <a:lnTo>
                      <a:pt x="153" y="240"/>
                    </a:lnTo>
                    <a:lnTo>
                      <a:pt x="159" y="240"/>
                    </a:lnTo>
                    <a:lnTo>
                      <a:pt x="160" y="242"/>
                    </a:lnTo>
                    <a:lnTo>
                      <a:pt x="164" y="242"/>
                    </a:lnTo>
                    <a:lnTo>
                      <a:pt x="160" y="236"/>
                    </a:lnTo>
                    <a:lnTo>
                      <a:pt x="153" y="232"/>
                    </a:lnTo>
                    <a:lnTo>
                      <a:pt x="153" y="229"/>
                    </a:lnTo>
                    <a:lnTo>
                      <a:pt x="156" y="229"/>
                    </a:lnTo>
                    <a:lnTo>
                      <a:pt x="156" y="227"/>
                    </a:lnTo>
                    <a:lnTo>
                      <a:pt x="159" y="227"/>
                    </a:lnTo>
                    <a:lnTo>
                      <a:pt x="156" y="225"/>
                    </a:lnTo>
                    <a:lnTo>
                      <a:pt x="159" y="223"/>
                    </a:lnTo>
                    <a:lnTo>
                      <a:pt x="156" y="223"/>
                    </a:lnTo>
                    <a:lnTo>
                      <a:pt x="159" y="221"/>
                    </a:lnTo>
                    <a:lnTo>
                      <a:pt x="156" y="218"/>
                    </a:lnTo>
                    <a:lnTo>
                      <a:pt x="159" y="214"/>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62" name="Freeform 246"/>
              <p:cNvSpPr>
                <a:spLocks/>
              </p:cNvSpPr>
              <p:nvPr/>
            </p:nvSpPr>
            <p:spPr bwMode="auto">
              <a:xfrm>
                <a:off x="2927" y="1368"/>
                <a:ext cx="107" cy="92"/>
              </a:xfrm>
              <a:custGeom>
                <a:avLst/>
                <a:gdLst/>
                <a:ahLst/>
                <a:cxnLst>
                  <a:cxn ang="0">
                    <a:pos x="174" y="271"/>
                  </a:cxn>
                  <a:cxn ang="0">
                    <a:pos x="165" y="266"/>
                  </a:cxn>
                  <a:cxn ang="0">
                    <a:pos x="152" y="265"/>
                  </a:cxn>
                  <a:cxn ang="0">
                    <a:pos x="146" y="262"/>
                  </a:cxn>
                  <a:cxn ang="0">
                    <a:pos x="145" y="254"/>
                  </a:cxn>
                  <a:cxn ang="0">
                    <a:pos x="152" y="247"/>
                  </a:cxn>
                  <a:cxn ang="0">
                    <a:pos x="144" y="257"/>
                  </a:cxn>
                  <a:cxn ang="0">
                    <a:pos x="136" y="254"/>
                  </a:cxn>
                  <a:cxn ang="0">
                    <a:pos x="132" y="254"/>
                  </a:cxn>
                  <a:cxn ang="0">
                    <a:pos x="113" y="224"/>
                  </a:cxn>
                  <a:cxn ang="0">
                    <a:pos x="115" y="216"/>
                  </a:cxn>
                  <a:cxn ang="0">
                    <a:pos x="119" y="212"/>
                  </a:cxn>
                  <a:cxn ang="0">
                    <a:pos x="125" y="194"/>
                  </a:cxn>
                  <a:cxn ang="0">
                    <a:pos x="115" y="186"/>
                  </a:cxn>
                  <a:cxn ang="0">
                    <a:pos x="110" y="171"/>
                  </a:cxn>
                  <a:cxn ang="0">
                    <a:pos x="115" y="167"/>
                  </a:cxn>
                  <a:cxn ang="0">
                    <a:pos x="115" y="158"/>
                  </a:cxn>
                  <a:cxn ang="0">
                    <a:pos x="104" y="158"/>
                  </a:cxn>
                  <a:cxn ang="0">
                    <a:pos x="107" y="149"/>
                  </a:cxn>
                  <a:cxn ang="0">
                    <a:pos x="107" y="131"/>
                  </a:cxn>
                  <a:cxn ang="0">
                    <a:pos x="107" y="126"/>
                  </a:cxn>
                  <a:cxn ang="0">
                    <a:pos x="100" y="116"/>
                  </a:cxn>
                  <a:cxn ang="0">
                    <a:pos x="91" y="112"/>
                  </a:cxn>
                  <a:cxn ang="0">
                    <a:pos x="80" y="101"/>
                  </a:cxn>
                  <a:cxn ang="0">
                    <a:pos x="73" y="101"/>
                  </a:cxn>
                  <a:cxn ang="0">
                    <a:pos x="65" y="97"/>
                  </a:cxn>
                  <a:cxn ang="0">
                    <a:pos x="52" y="94"/>
                  </a:cxn>
                  <a:cxn ang="0">
                    <a:pos x="37" y="89"/>
                  </a:cxn>
                  <a:cxn ang="0">
                    <a:pos x="26" y="79"/>
                  </a:cxn>
                  <a:cxn ang="0">
                    <a:pos x="10" y="71"/>
                  </a:cxn>
                  <a:cxn ang="0">
                    <a:pos x="8" y="64"/>
                  </a:cxn>
                  <a:cxn ang="0">
                    <a:pos x="15" y="63"/>
                  </a:cxn>
                  <a:cxn ang="0">
                    <a:pos x="15" y="52"/>
                  </a:cxn>
                  <a:cxn ang="0">
                    <a:pos x="64" y="74"/>
                  </a:cxn>
                  <a:cxn ang="0">
                    <a:pos x="80" y="84"/>
                  </a:cxn>
                  <a:cxn ang="0">
                    <a:pos x="104" y="84"/>
                  </a:cxn>
                  <a:cxn ang="0">
                    <a:pos x="119" y="74"/>
                  </a:cxn>
                  <a:cxn ang="0">
                    <a:pos x="132" y="78"/>
                  </a:cxn>
                  <a:cxn ang="0">
                    <a:pos x="144" y="84"/>
                  </a:cxn>
                  <a:cxn ang="0">
                    <a:pos x="160" y="89"/>
                  </a:cxn>
                  <a:cxn ang="0">
                    <a:pos x="168" y="78"/>
                  </a:cxn>
                  <a:cxn ang="0">
                    <a:pos x="188" y="64"/>
                  </a:cxn>
                  <a:cxn ang="0">
                    <a:pos x="188" y="49"/>
                  </a:cxn>
                  <a:cxn ang="0">
                    <a:pos x="194" y="37"/>
                  </a:cxn>
                  <a:cxn ang="0">
                    <a:pos x="197" y="26"/>
                  </a:cxn>
                  <a:cxn ang="0">
                    <a:pos x="203" y="18"/>
                  </a:cxn>
                  <a:cxn ang="0">
                    <a:pos x="216" y="10"/>
                  </a:cxn>
                  <a:cxn ang="0">
                    <a:pos x="228" y="10"/>
                  </a:cxn>
                  <a:cxn ang="0">
                    <a:pos x="244" y="10"/>
                  </a:cxn>
                  <a:cxn ang="0">
                    <a:pos x="255" y="0"/>
                  </a:cxn>
                  <a:cxn ang="0">
                    <a:pos x="271" y="0"/>
                  </a:cxn>
                  <a:cxn ang="0">
                    <a:pos x="283" y="14"/>
                  </a:cxn>
                  <a:cxn ang="0">
                    <a:pos x="313" y="25"/>
                  </a:cxn>
                  <a:cxn ang="0">
                    <a:pos x="302" y="52"/>
                  </a:cxn>
                  <a:cxn ang="0">
                    <a:pos x="310" y="63"/>
                  </a:cxn>
                </a:cxnLst>
                <a:rect l="0" t="0" r="r" b="b"/>
                <a:pathLst>
                  <a:path w="320" h="277">
                    <a:moveTo>
                      <a:pt x="174" y="277"/>
                    </a:moveTo>
                    <a:lnTo>
                      <a:pt x="174" y="273"/>
                    </a:lnTo>
                    <a:lnTo>
                      <a:pt x="174" y="271"/>
                    </a:lnTo>
                    <a:lnTo>
                      <a:pt x="168" y="271"/>
                    </a:lnTo>
                    <a:lnTo>
                      <a:pt x="167" y="271"/>
                    </a:lnTo>
                    <a:lnTo>
                      <a:pt x="165" y="266"/>
                    </a:lnTo>
                    <a:lnTo>
                      <a:pt x="157" y="266"/>
                    </a:lnTo>
                    <a:lnTo>
                      <a:pt x="157" y="265"/>
                    </a:lnTo>
                    <a:lnTo>
                      <a:pt x="152" y="265"/>
                    </a:lnTo>
                    <a:lnTo>
                      <a:pt x="149" y="265"/>
                    </a:lnTo>
                    <a:lnTo>
                      <a:pt x="149" y="262"/>
                    </a:lnTo>
                    <a:lnTo>
                      <a:pt x="146" y="262"/>
                    </a:lnTo>
                    <a:lnTo>
                      <a:pt x="144" y="261"/>
                    </a:lnTo>
                    <a:lnTo>
                      <a:pt x="144" y="257"/>
                    </a:lnTo>
                    <a:lnTo>
                      <a:pt x="145" y="254"/>
                    </a:lnTo>
                    <a:lnTo>
                      <a:pt x="146" y="250"/>
                    </a:lnTo>
                    <a:lnTo>
                      <a:pt x="152" y="250"/>
                    </a:lnTo>
                    <a:lnTo>
                      <a:pt x="152" y="247"/>
                    </a:lnTo>
                    <a:lnTo>
                      <a:pt x="146" y="250"/>
                    </a:lnTo>
                    <a:lnTo>
                      <a:pt x="144" y="254"/>
                    </a:lnTo>
                    <a:lnTo>
                      <a:pt x="144" y="257"/>
                    </a:lnTo>
                    <a:lnTo>
                      <a:pt x="141" y="257"/>
                    </a:lnTo>
                    <a:lnTo>
                      <a:pt x="138" y="257"/>
                    </a:lnTo>
                    <a:lnTo>
                      <a:pt x="136" y="254"/>
                    </a:lnTo>
                    <a:lnTo>
                      <a:pt x="136" y="257"/>
                    </a:lnTo>
                    <a:lnTo>
                      <a:pt x="132" y="257"/>
                    </a:lnTo>
                    <a:lnTo>
                      <a:pt x="132" y="254"/>
                    </a:lnTo>
                    <a:lnTo>
                      <a:pt x="119" y="236"/>
                    </a:lnTo>
                    <a:lnTo>
                      <a:pt x="115" y="232"/>
                    </a:lnTo>
                    <a:lnTo>
                      <a:pt x="113" y="224"/>
                    </a:lnTo>
                    <a:lnTo>
                      <a:pt x="113" y="220"/>
                    </a:lnTo>
                    <a:lnTo>
                      <a:pt x="113" y="216"/>
                    </a:lnTo>
                    <a:lnTo>
                      <a:pt x="115" y="216"/>
                    </a:lnTo>
                    <a:lnTo>
                      <a:pt x="118" y="213"/>
                    </a:lnTo>
                    <a:lnTo>
                      <a:pt x="118" y="212"/>
                    </a:lnTo>
                    <a:lnTo>
                      <a:pt x="119" y="212"/>
                    </a:lnTo>
                    <a:lnTo>
                      <a:pt x="119" y="198"/>
                    </a:lnTo>
                    <a:lnTo>
                      <a:pt x="119" y="197"/>
                    </a:lnTo>
                    <a:lnTo>
                      <a:pt x="125" y="194"/>
                    </a:lnTo>
                    <a:lnTo>
                      <a:pt x="119" y="190"/>
                    </a:lnTo>
                    <a:lnTo>
                      <a:pt x="118" y="187"/>
                    </a:lnTo>
                    <a:lnTo>
                      <a:pt x="115" y="186"/>
                    </a:lnTo>
                    <a:lnTo>
                      <a:pt x="113" y="178"/>
                    </a:lnTo>
                    <a:lnTo>
                      <a:pt x="109" y="175"/>
                    </a:lnTo>
                    <a:lnTo>
                      <a:pt x="110" y="171"/>
                    </a:lnTo>
                    <a:lnTo>
                      <a:pt x="109" y="171"/>
                    </a:lnTo>
                    <a:lnTo>
                      <a:pt x="110" y="167"/>
                    </a:lnTo>
                    <a:lnTo>
                      <a:pt x="115" y="167"/>
                    </a:lnTo>
                    <a:lnTo>
                      <a:pt x="115" y="164"/>
                    </a:lnTo>
                    <a:lnTo>
                      <a:pt x="115" y="163"/>
                    </a:lnTo>
                    <a:lnTo>
                      <a:pt x="115" y="158"/>
                    </a:lnTo>
                    <a:lnTo>
                      <a:pt x="110" y="158"/>
                    </a:lnTo>
                    <a:lnTo>
                      <a:pt x="107" y="156"/>
                    </a:lnTo>
                    <a:lnTo>
                      <a:pt x="104" y="158"/>
                    </a:lnTo>
                    <a:lnTo>
                      <a:pt x="104" y="156"/>
                    </a:lnTo>
                    <a:lnTo>
                      <a:pt x="104" y="149"/>
                    </a:lnTo>
                    <a:lnTo>
                      <a:pt x="107" y="149"/>
                    </a:lnTo>
                    <a:lnTo>
                      <a:pt x="104" y="139"/>
                    </a:lnTo>
                    <a:lnTo>
                      <a:pt x="104" y="135"/>
                    </a:lnTo>
                    <a:lnTo>
                      <a:pt x="107" y="131"/>
                    </a:lnTo>
                    <a:lnTo>
                      <a:pt x="113" y="131"/>
                    </a:lnTo>
                    <a:lnTo>
                      <a:pt x="113" y="129"/>
                    </a:lnTo>
                    <a:lnTo>
                      <a:pt x="107" y="126"/>
                    </a:lnTo>
                    <a:lnTo>
                      <a:pt x="107" y="124"/>
                    </a:lnTo>
                    <a:lnTo>
                      <a:pt x="103" y="122"/>
                    </a:lnTo>
                    <a:lnTo>
                      <a:pt x="100" y="116"/>
                    </a:lnTo>
                    <a:lnTo>
                      <a:pt x="98" y="116"/>
                    </a:lnTo>
                    <a:lnTo>
                      <a:pt x="91" y="116"/>
                    </a:lnTo>
                    <a:lnTo>
                      <a:pt x="91" y="112"/>
                    </a:lnTo>
                    <a:lnTo>
                      <a:pt x="88" y="107"/>
                    </a:lnTo>
                    <a:lnTo>
                      <a:pt x="83" y="105"/>
                    </a:lnTo>
                    <a:lnTo>
                      <a:pt x="80" y="101"/>
                    </a:lnTo>
                    <a:lnTo>
                      <a:pt x="79" y="101"/>
                    </a:lnTo>
                    <a:lnTo>
                      <a:pt x="75" y="101"/>
                    </a:lnTo>
                    <a:lnTo>
                      <a:pt x="73" y="101"/>
                    </a:lnTo>
                    <a:lnTo>
                      <a:pt x="68" y="99"/>
                    </a:lnTo>
                    <a:lnTo>
                      <a:pt x="65" y="99"/>
                    </a:lnTo>
                    <a:lnTo>
                      <a:pt x="65" y="97"/>
                    </a:lnTo>
                    <a:lnTo>
                      <a:pt x="64" y="97"/>
                    </a:lnTo>
                    <a:lnTo>
                      <a:pt x="57" y="97"/>
                    </a:lnTo>
                    <a:lnTo>
                      <a:pt x="52" y="94"/>
                    </a:lnTo>
                    <a:lnTo>
                      <a:pt x="48" y="90"/>
                    </a:lnTo>
                    <a:lnTo>
                      <a:pt x="42" y="89"/>
                    </a:lnTo>
                    <a:lnTo>
                      <a:pt x="37" y="89"/>
                    </a:lnTo>
                    <a:lnTo>
                      <a:pt x="33" y="84"/>
                    </a:lnTo>
                    <a:lnTo>
                      <a:pt x="30" y="79"/>
                    </a:lnTo>
                    <a:lnTo>
                      <a:pt x="26" y="79"/>
                    </a:lnTo>
                    <a:lnTo>
                      <a:pt x="22" y="78"/>
                    </a:lnTo>
                    <a:lnTo>
                      <a:pt x="15" y="71"/>
                    </a:lnTo>
                    <a:lnTo>
                      <a:pt x="10" y="71"/>
                    </a:lnTo>
                    <a:lnTo>
                      <a:pt x="10" y="67"/>
                    </a:lnTo>
                    <a:lnTo>
                      <a:pt x="12" y="67"/>
                    </a:lnTo>
                    <a:lnTo>
                      <a:pt x="8" y="64"/>
                    </a:lnTo>
                    <a:lnTo>
                      <a:pt x="0" y="63"/>
                    </a:lnTo>
                    <a:lnTo>
                      <a:pt x="6" y="59"/>
                    </a:lnTo>
                    <a:lnTo>
                      <a:pt x="15" y="63"/>
                    </a:lnTo>
                    <a:lnTo>
                      <a:pt x="18" y="59"/>
                    </a:lnTo>
                    <a:lnTo>
                      <a:pt x="15" y="56"/>
                    </a:lnTo>
                    <a:lnTo>
                      <a:pt x="15" y="52"/>
                    </a:lnTo>
                    <a:lnTo>
                      <a:pt x="26" y="45"/>
                    </a:lnTo>
                    <a:lnTo>
                      <a:pt x="38" y="48"/>
                    </a:lnTo>
                    <a:lnTo>
                      <a:pt x="64" y="74"/>
                    </a:lnTo>
                    <a:lnTo>
                      <a:pt x="65" y="82"/>
                    </a:lnTo>
                    <a:lnTo>
                      <a:pt x="71" y="79"/>
                    </a:lnTo>
                    <a:lnTo>
                      <a:pt x="80" y="84"/>
                    </a:lnTo>
                    <a:lnTo>
                      <a:pt x="88" y="84"/>
                    </a:lnTo>
                    <a:lnTo>
                      <a:pt x="96" y="89"/>
                    </a:lnTo>
                    <a:lnTo>
                      <a:pt x="104" y="84"/>
                    </a:lnTo>
                    <a:lnTo>
                      <a:pt x="113" y="82"/>
                    </a:lnTo>
                    <a:lnTo>
                      <a:pt x="118" y="74"/>
                    </a:lnTo>
                    <a:lnTo>
                      <a:pt x="119" y="74"/>
                    </a:lnTo>
                    <a:lnTo>
                      <a:pt x="128" y="78"/>
                    </a:lnTo>
                    <a:lnTo>
                      <a:pt x="129" y="78"/>
                    </a:lnTo>
                    <a:lnTo>
                      <a:pt x="132" y="78"/>
                    </a:lnTo>
                    <a:lnTo>
                      <a:pt x="132" y="79"/>
                    </a:lnTo>
                    <a:lnTo>
                      <a:pt x="137" y="82"/>
                    </a:lnTo>
                    <a:lnTo>
                      <a:pt x="144" y="84"/>
                    </a:lnTo>
                    <a:lnTo>
                      <a:pt x="152" y="89"/>
                    </a:lnTo>
                    <a:lnTo>
                      <a:pt x="157" y="90"/>
                    </a:lnTo>
                    <a:lnTo>
                      <a:pt x="160" y="89"/>
                    </a:lnTo>
                    <a:lnTo>
                      <a:pt x="167" y="89"/>
                    </a:lnTo>
                    <a:lnTo>
                      <a:pt x="167" y="78"/>
                    </a:lnTo>
                    <a:lnTo>
                      <a:pt x="168" y="78"/>
                    </a:lnTo>
                    <a:lnTo>
                      <a:pt x="175" y="71"/>
                    </a:lnTo>
                    <a:lnTo>
                      <a:pt x="184" y="71"/>
                    </a:lnTo>
                    <a:lnTo>
                      <a:pt x="188" y="64"/>
                    </a:lnTo>
                    <a:lnTo>
                      <a:pt x="191" y="64"/>
                    </a:lnTo>
                    <a:lnTo>
                      <a:pt x="188" y="59"/>
                    </a:lnTo>
                    <a:lnTo>
                      <a:pt x="188" y="49"/>
                    </a:lnTo>
                    <a:lnTo>
                      <a:pt x="188" y="44"/>
                    </a:lnTo>
                    <a:lnTo>
                      <a:pt x="191" y="41"/>
                    </a:lnTo>
                    <a:lnTo>
                      <a:pt x="194" y="37"/>
                    </a:lnTo>
                    <a:lnTo>
                      <a:pt x="191" y="33"/>
                    </a:lnTo>
                    <a:lnTo>
                      <a:pt x="197" y="30"/>
                    </a:lnTo>
                    <a:lnTo>
                      <a:pt x="197" y="26"/>
                    </a:lnTo>
                    <a:lnTo>
                      <a:pt x="197" y="25"/>
                    </a:lnTo>
                    <a:lnTo>
                      <a:pt x="197" y="22"/>
                    </a:lnTo>
                    <a:lnTo>
                      <a:pt x="203" y="18"/>
                    </a:lnTo>
                    <a:lnTo>
                      <a:pt x="207" y="15"/>
                    </a:lnTo>
                    <a:lnTo>
                      <a:pt x="212" y="14"/>
                    </a:lnTo>
                    <a:lnTo>
                      <a:pt x="216" y="10"/>
                    </a:lnTo>
                    <a:lnTo>
                      <a:pt x="221" y="10"/>
                    </a:lnTo>
                    <a:lnTo>
                      <a:pt x="225" y="10"/>
                    </a:lnTo>
                    <a:lnTo>
                      <a:pt x="228" y="10"/>
                    </a:lnTo>
                    <a:lnTo>
                      <a:pt x="237" y="10"/>
                    </a:lnTo>
                    <a:lnTo>
                      <a:pt x="243" y="10"/>
                    </a:lnTo>
                    <a:lnTo>
                      <a:pt x="244" y="10"/>
                    </a:lnTo>
                    <a:lnTo>
                      <a:pt x="244" y="7"/>
                    </a:lnTo>
                    <a:lnTo>
                      <a:pt x="255" y="6"/>
                    </a:lnTo>
                    <a:lnTo>
                      <a:pt x="255" y="0"/>
                    </a:lnTo>
                    <a:lnTo>
                      <a:pt x="262" y="0"/>
                    </a:lnTo>
                    <a:lnTo>
                      <a:pt x="267" y="0"/>
                    </a:lnTo>
                    <a:lnTo>
                      <a:pt x="271" y="0"/>
                    </a:lnTo>
                    <a:lnTo>
                      <a:pt x="271" y="6"/>
                    </a:lnTo>
                    <a:lnTo>
                      <a:pt x="277" y="10"/>
                    </a:lnTo>
                    <a:lnTo>
                      <a:pt x="283" y="14"/>
                    </a:lnTo>
                    <a:lnTo>
                      <a:pt x="286" y="14"/>
                    </a:lnTo>
                    <a:lnTo>
                      <a:pt x="313" y="22"/>
                    </a:lnTo>
                    <a:lnTo>
                      <a:pt x="313" y="25"/>
                    </a:lnTo>
                    <a:lnTo>
                      <a:pt x="320" y="37"/>
                    </a:lnTo>
                    <a:lnTo>
                      <a:pt x="313" y="44"/>
                    </a:lnTo>
                    <a:lnTo>
                      <a:pt x="302" y="52"/>
                    </a:lnTo>
                    <a:lnTo>
                      <a:pt x="298" y="59"/>
                    </a:lnTo>
                    <a:lnTo>
                      <a:pt x="309" y="63"/>
                    </a:lnTo>
                    <a:lnTo>
                      <a:pt x="310" y="63"/>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61" name="Freeform 245"/>
              <p:cNvSpPr>
                <a:spLocks/>
              </p:cNvSpPr>
              <p:nvPr/>
            </p:nvSpPr>
            <p:spPr bwMode="auto">
              <a:xfrm>
                <a:off x="2931" y="1605"/>
                <a:ext cx="88" cy="48"/>
              </a:xfrm>
              <a:custGeom>
                <a:avLst/>
                <a:gdLst/>
                <a:ahLst/>
                <a:cxnLst>
                  <a:cxn ang="0">
                    <a:pos x="126" y="13"/>
                  </a:cxn>
                  <a:cxn ang="0">
                    <a:pos x="145" y="0"/>
                  </a:cxn>
                  <a:cxn ang="0">
                    <a:pos x="155" y="2"/>
                  </a:cxn>
                  <a:cxn ang="0">
                    <a:pos x="198" y="28"/>
                  </a:cxn>
                  <a:cxn ang="0">
                    <a:pos x="228" y="25"/>
                  </a:cxn>
                  <a:cxn ang="0">
                    <a:pos x="240" y="37"/>
                  </a:cxn>
                  <a:cxn ang="0">
                    <a:pos x="244" y="48"/>
                  </a:cxn>
                  <a:cxn ang="0">
                    <a:pos x="240" y="59"/>
                  </a:cxn>
                  <a:cxn ang="0">
                    <a:pos x="262" y="116"/>
                  </a:cxn>
                  <a:cxn ang="0">
                    <a:pos x="244" y="123"/>
                  </a:cxn>
                  <a:cxn ang="0">
                    <a:pos x="232" y="135"/>
                  </a:cxn>
                  <a:cxn ang="0">
                    <a:pos x="219" y="134"/>
                  </a:cxn>
                  <a:cxn ang="0">
                    <a:pos x="198" y="145"/>
                  </a:cxn>
                  <a:cxn ang="0">
                    <a:pos x="176" y="130"/>
                  </a:cxn>
                  <a:cxn ang="0">
                    <a:pos x="162" y="116"/>
                  </a:cxn>
                  <a:cxn ang="0">
                    <a:pos x="149" y="116"/>
                  </a:cxn>
                  <a:cxn ang="0">
                    <a:pos x="133" y="96"/>
                  </a:cxn>
                  <a:cxn ang="0">
                    <a:pos x="124" y="111"/>
                  </a:cxn>
                  <a:cxn ang="0">
                    <a:pos x="91" y="101"/>
                  </a:cxn>
                  <a:cxn ang="0">
                    <a:pos x="71" y="111"/>
                  </a:cxn>
                  <a:cxn ang="0">
                    <a:pos x="65" y="100"/>
                  </a:cxn>
                  <a:cxn ang="0">
                    <a:pos x="56" y="101"/>
                  </a:cxn>
                  <a:cxn ang="0">
                    <a:pos x="40" y="100"/>
                  </a:cxn>
                  <a:cxn ang="0">
                    <a:pos x="25" y="101"/>
                  </a:cxn>
                  <a:cxn ang="0">
                    <a:pos x="0" y="101"/>
                  </a:cxn>
                  <a:cxn ang="0">
                    <a:pos x="3" y="89"/>
                  </a:cxn>
                  <a:cxn ang="0">
                    <a:pos x="10" y="67"/>
                  </a:cxn>
                  <a:cxn ang="0">
                    <a:pos x="14" y="62"/>
                  </a:cxn>
                  <a:cxn ang="0">
                    <a:pos x="21" y="42"/>
                  </a:cxn>
                  <a:cxn ang="0">
                    <a:pos x="61" y="28"/>
                  </a:cxn>
                  <a:cxn ang="0">
                    <a:pos x="76" y="48"/>
                  </a:cxn>
                  <a:cxn ang="0">
                    <a:pos x="111" y="66"/>
                  </a:cxn>
                  <a:cxn ang="0">
                    <a:pos x="124" y="33"/>
                  </a:cxn>
                  <a:cxn ang="0">
                    <a:pos x="125" y="10"/>
                  </a:cxn>
                  <a:cxn ang="0">
                    <a:pos x="126" y="13"/>
                  </a:cxn>
                </a:cxnLst>
                <a:rect l="0" t="0" r="r" b="b"/>
                <a:pathLst>
                  <a:path w="262" h="145">
                    <a:moveTo>
                      <a:pt x="126" y="13"/>
                    </a:moveTo>
                    <a:lnTo>
                      <a:pt x="145" y="0"/>
                    </a:lnTo>
                    <a:lnTo>
                      <a:pt x="155" y="2"/>
                    </a:lnTo>
                    <a:lnTo>
                      <a:pt x="198" y="28"/>
                    </a:lnTo>
                    <a:lnTo>
                      <a:pt x="228" y="25"/>
                    </a:lnTo>
                    <a:lnTo>
                      <a:pt x="240" y="37"/>
                    </a:lnTo>
                    <a:lnTo>
                      <a:pt x="244" y="48"/>
                    </a:lnTo>
                    <a:lnTo>
                      <a:pt x="240" y="59"/>
                    </a:lnTo>
                    <a:lnTo>
                      <a:pt x="262" y="116"/>
                    </a:lnTo>
                    <a:lnTo>
                      <a:pt x="244" y="123"/>
                    </a:lnTo>
                    <a:lnTo>
                      <a:pt x="232" y="135"/>
                    </a:lnTo>
                    <a:lnTo>
                      <a:pt x="219" y="134"/>
                    </a:lnTo>
                    <a:lnTo>
                      <a:pt x="198" y="145"/>
                    </a:lnTo>
                    <a:lnTo>
                      <a:pt x="176" y="130"/>
                    </a:lnTo>
                    <a:lnTo>
                      <a:pt x="162" y="116"/>
                    </a:lnTo>
                    <a:lnTo>
                      <a:pt x="149" y="116"/>
                    </a:lnTo>
                    <a:lnTo>
                      <a:pt x="133" y="96"/>
                    </a:lnTo>
                    <a:lnTo>
                      <a:pt x="124" y="111"/>
                    </a:lnTo>
                    <a:lnTo>
                      <a:pt x="91" y="101"/>
                    </a:lnTo>
                    <a:lnTo>
                      <a:pt x="71" y="111"/>
                    </a:lnTo>
                    <a:lnTo>
                      <a:pt x="65" y="100"/>
                    </a:lnTo>
                    <a:lnTo>
                      <a:pt x="56" y="101"/>
                    </a:lnTo>
                    <a:lnTo>
                      <a:pt x="40" y="100"/>
                    </a:lnTo>
                    <a:lnTo>
                      <a:pt x="25" y="101"/>
                    </a:lnTo>
                    <a:lnTo>
                      <a:pt x="0" y="101"/>
                    </a:lnTo>
                    <a:lnTo>
                      <a:pt x="3" y="89"/>
                    </a:lnTo>
                    <a:lnTo>
                      <a:pt x="10" y="67"/>
                    </a:lnTo>
                    <a:lnTo>
                      <a:pt x="14" y="62"/>
                    </a:lnTo>
                    <a:lnTo>
                      <a:pt x="21" y="42"/>
                    </a:lnTo>
                    <a:lnTo>
                      <a:pt x="61" y="28"/>
                    </a:lnTo>
                    <a:lnTo>
                      <a:pt x="76" y="48"/>
                    </a:lnTo>
                    <a:lnTo>
                      <a:pt x="111" y="66"/>
                    </a:lnTo>
                    <a:lnTo>
                      <a:pt x="124" y="33"/>
                    </a:lnTo>
                    <a:lnTo>
                      <a:pt x="125" y="10"/>
                    </a:lnTo>
                    <a:lnTo>
                      <a:pt x="126" y="1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60" name="Freeform 244"/>
              <p:cNvSpPr>
                <a:spLocks/>
              </p:cNvSpPr>
              <p:nvPr/>
            </p:nvSpPr>
            <p:spPr bwMode="auto">
              <a:xfrm>
                <a:off x="2931" y="1637"/>
                <a:ext cx="68" cy="51"/>
              </a:xfrm>
              <a:custGeom>
                <a:avLst/>
                <a:gdLst/>
                <a:ahLst/>
                <a:cxnLst>
                  <a:cxn ang="0">
                    <a:pos x="27" y="5"/>
                  </a:cxn>
                  <a:cxn ang="0">
                    <a:pos x="0" y="5"/>
                  </a:cxn>
                  <a:cxn ang="0">
                    <a:pos x="5" y="38"/>
                  </a:cxn>
                  <a:cxn ang="0">
                    <a:pos x="10" y="63"/>
                  </a:cxn>
                  <a:cxn ang="0">
                    <a:pos x="10" y="80"/>
                  </a:cxn>
                  <a:cxn ang="0">
                    <a:pos x="23" y="80"/>
                  </a:cxn>
                  <a:cxn ang="0">
                    <a:pos x="47" y="84"/>
                  </a:cxn>
                  <a:cxn ang="0">
                    <a:pos x="61" y="91"/>
                  </a:cxn>
                  <a:cxn ang="0">
                    <a:pos x="65" y="95"/>
                  </a:cxn>
                  <a:cxn ang="0">
                    <a:pos x="55" y="114"/>
                  </a:cxn>
                  <a:cxn ang="0">
                    <a:pos x="61" y="127"/>
                  </a:cxn>
                  <a:cxn ang="0">
                    <a:pos x="73" y="127"/>
                  </a:cxn>
                  <a:cxn ang="0">
                    <a:pos x="93" y="143"/>
                  </a:cxn>
                  <a:cxn ang="0">
                    <a:pos x="122" y="154"/>
                  </a:cxn>
                  <a:cxn ang="0">
                    <a:pos x="150" y="133"/>
                  </a:cxn>
                  <a:cxn ang="0">
                    <a:pos x="176" y="133"/>
                  </a:cxn>
                  <a:cxn ang="0">
                    <a:pos x="169" y="120"/>
                  </a:cxn>
                  <a:cxn ang="0">
                    <a:pos x="174" y="93"/>
                  </a:cxn>
                  <a:cxn ang="0">
                    <a:pos x="191" y="86"/>
                  </a:cxn>
                  <a:cxn ang="0">
                    <a:pos x="193" y="78"/>
                  </a:cxn>
                  <a:cxn ang="0">
                    <a:pos x="202" y="78"/>
                  </a:cxn>
                  <a:cxn ang="0">
                    <a:pos x="206" y="72"/>
                  </a:cxn>
                  <a:cxn ang="0">
                    <a:pos x="193" y="61"/>
                  </a:cxn>
                  <a:cxn ang="0">
                    <a:pos x="200" y="49"/>
                  </a:cxn>
                  <a:cxn ang="0">
                    <a:pos x="178" y="34"/>
                  </a:cxn>
                  <a:cxn ang="0">
                    <a:pos x="164" y="20"/>
                  </a:cxn>
                  <a:cxn ang="0">
                    <a:pos x="151" y="20"/>
                  </a:cxn>
                  <a:cxn ang="0">
                    <a:pos x="135" y="0"/>
                  </a:cxn>
                  <a:cxn ang="0">
                    <a:pos x="126" y="15"/>
                  </a:cxn>
                  <a:cxn ang="0">
                    <a:pos x="93" y="5"/>
                  </a:cxn>
                  <a:cxn ang="0">
                    <a:pos x="73" y="15"/>
                  </a:cxn>
                  <a:cxn ang="0">
                    <a:pos x="67" y="4"/>
                  </a:cxn>
                  <a:cxn ang="0">
                    <a:pos x="58" y="5"/>
                  </a:cxn>
                  <a:cxn ang="0">
                    <a:pos x="42" y="4"/>
                  </a:cxn>
                  <a:cxn ang="0">
                    <a:pos x="27" y="5"/>
                  </a:cxn>
                </a:cxnLst>
                <a:rect l="0" t="0" r="r" b="b"/>
                <a:pathLst>
                  <a:path w="206" h="154">
                    <a:moveTo>
                      <a:pt x="27" y="5"/>
                    </a:moveTo>
                    <a:lnTo>
                      <a:pt x="0" y="5"/>
                    </a:lnTo>
                    <a:lnTo>
                      <a:pt x="5" y="38"/>
                    </a:lnTo>
                    <a:lnTo>
                      <a:pt x="10" y="63"/>
                    </a:lnTo>
                    <a:lnTo>
                      <a:pt x="10" y="80"/>
                    </a:lnTo>
                    <a:lnTo>
                      <a:pt x="23" y="80"/>
                    </a:lnTo>
                    <a:lnTo>
                      <a:pt x="47" y="84"/>
                    </a:lnTo>
                    <a:lnTo>
                      <a:pt x="61" y="91"/>
                    </a:lnTo>
                    <a:lnTo>
                      <a:pt x="65" y="95"/>
                    </a:lnTo>
                    <a:lnTo>
                      <a:pt x="55" y="114"/>
                    </a:lnTo>
                    <a:lnTo>
                      <a:pt x="61" y="127"/>
                    </a:lnTo>
                    <a:lnTo>
                      <a:pt x="73" y="127"/>
                    </a:lnTo>
                    <a:lnTo>
                      <a:pt x="93" y="143"/>
                    </a:lnTo>
                    <a:lnTo>
                      <a:pt x="122" y="154"/>
                    </a:lnTo>
                    <a:lnTo>
                      <a:pt x="150" y="133"/>
                    </a:lnTo>
                    <a:lnTo>
                      <a:pt x="176" y="133"/>
                    </a:lnTo>
                    <a:lnTo>
                      <a:pt x="169" y="120"/>
                    </a:lnTo>
                    <a:lnTo>
                      <a:pt x="174" y="93"/>
                    </a:lnTo>
                    <a:lnTo>
                      <a:pt x="191" y="86"/>
                    </a:lnTo>
                    <a:lnTo>
                      <a:pt x="193" y="78"/>
                    </a:lnTo>
                    <a:lnTo>
                      <a:pt x="202" y="78"/>
                    </a:lnTo>
                    <a:lnTo>
                      <a:pt x="206" y="72"/>
                    </a:lnTo>
                    <a:lnTo>
                      <a:pt x="193" y="61"/>
                    </a:lnTo>
                    <a:lnTo>
                      <a:pt x="200" y="49"/>
                    </a:lnTo>
                    <a:lnTo>
                      <a:pt x="178" y="34"/>
                    </a:lnTo>
                    <a:lnTo>
                      <a:pt x="164" y="20"/>
                    </a:lnTo>
                    <a:lnTo>
                      <a:pt x="151" y="20"/>
                    </a:lnTo>
                    <a:lnTo>
                      <a:pt x="135" y="0"/>
                    </a:lnTo>
                    <a:lnTo>
                      <a:pt x="126" y="15"/>
                    </a:lnTo>
                    <a:lnTo>
                      <a:pt x="93" y="5"/>
                    </a:lnTo>
                    <a:lnTo>
                      <a:pt x="73" y="15"/>
                    </a:lnTo>
                    <a:lnTo>
                      <a:pt x="67" y="4"/>
                    </a:lnTo>
                    <a:lnTo>
                      <a:pt x="58" y="5"/>
                    </a:lnTo>
                    <a:lnTo>
                      <a:pt x="42" y="4"/>
                    </a:lnTo>
                    <a:lnTo>
                      <a:pt x="27" y="5"/>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59" name="Freeform 243"/>
              <p:cNvSpPr>
                <a:spLocks/>
              </p:cNvSpPr>
              <p:nvPr/>
            </p:nvSpPr>
            <p:spPr bwMode="auto">
              <a:xfrm>
                <a:off x="2959" y="1643"/>
                <a:ext cx="114" cy="96"/>
              </a:xfrm>
              <a:custGeom>
                <a:avLst/>
                <a:gdLst/>
                <a:ahLst/>
                <a:cxnLst>
                  <a:cxn ang="0">
                    <a:pos x="30" y="266"/>
                  </a:cxn>
                  <a:cxn ang="0">
                    <a:pos x="76" y="247"/>
                  </a:cxn>
                  <a:cxn ang="0">
                    <a:pos x="138" y="260"/>
                  </a:cxn>
                  <a:cxn ang="0">
                    <a:pos x="194" y="268"/>
                  </a:cxn>
                  <a:cxn ang="0">
                    <a:pos x="202" y="268"/>
                  </a:cxn>
                  <a:cxn ang="0">
                    <a:pos x="218" y="287"/>
                  </a:cxn>
                  <a:cxn ang="0">
                    <a:pos x="267" y="287"/>
                  </a:cxn>
                  <a:cxn ang="0">
                    <a:pos x="270" y="254"/>
                  </a:cxn>
                  <a:cxn ang="0">
                    <a:pos x="291" y="243"/>
                  </a:cxn>
                  <a:cxn ang="0">
                    <a:pos x="302" y="226"/>
                  </a:cxn>
                  <a:cxn ang="0">
                    <a:pos x="290" y="186"/>
                  </a:cxn>
                  <a:cxn ang="0">
                    <a:pos x="306" y="179"/>
                  </a:cxn>
                  <a:cxn ang="0">
                    <a:pos x="331" y="167"/>
                  </a:cxn>
                  <a:cxn ang="0">
                    <a:pos x="341" y="156"/>
                  </a:cxn>
                  <a:cxn ang="0">
                    <a:pos x="331" y="138"/>
                  </a:cxn>
                  <a:cxn ang="0">
                    <a:pos x="306" y="123"/>
                  </a:cxn>
                  <a:cxn ang="0">
                    <a:pos x="285" y="85"/>
                  </a:cxn>
                  <a:cxn ang="0">
                    <a:pos x="272" y="66"/>
                  </a:cxn>
                  <a:cxn ang="0">
                    <a:pos x="272" y="48"/>
                  </a:cxn>
                  <a:cxn ang="0">
                    <a:pos x="272" y="33"/>
                  </a:cxn>
                  <a:cxn ang="0">
                    <a:pos x="236" y="18"/>
                  </a:cxn>
                  <a:cxn ang="0">
                    <a:pos x="221" y="19"/>
                  </a:cxn>
                  <a:cxn ang="0">
                    <a:pos x="179" y="0"/>
                  </a:cxn>
                  <a:cxn ang="0">
                    <a:pos x="149" y="19"/>
                  </a:cxn>
                  <a:cxn ang="0">
                    <a:pos x="115" y="29"/>
                  </a:cxn>
                  <a:cxn ang="0">
                    <a:pos x="121" y="52"/>
                  </a:cxn>
                  <a:cxn ang="0">
                    <a:pos x="108" y="58"/>
                  </a:cxn>
                  <a:cxn ang="0">
                    <a:pos x="89" y="73"/>
                  </a:cxn>
                  <a:cxn ang="0">
                    <a:pos x="91" y="113"/>
                  </a:cxn>
                  <a:cxn ang="0">
                    <a:pos x="37" y="134"/>
                  </a:cxn>
                  <a:cxn ang="0">
                    <a:pos x="9" y="133"/>
                  </a:cxn>
                  <a:cxn ang="0">
                    <a:pos x="20" y="164"/>
                  </a:cxn>
                  <a:cxn ang="0">
                    <a:pos x="24" y="212"/>
                  </a:cxn>
                  <a:cxn ang="0">
                    <a:pos x="0" y="232"/>
                  </a:cxn>
                  <a:cxn ang="0">
                    <a:pos x="5" y="236"/>
                  </a:cxn>
                  <a:cxn ang="0">
                    <a:pos x="8" y="241"/>
                  </a:cxn>
                  <a:cxn ang="0">
                    <a:pos x="9" y="243"/>
                  </a:cxn>
                  <a:cxn ang="0">
                    <a:pos x="15" y="245"/>
                  </a:cxn>
                  <a:cxn ang="0">
                    <a:pos x="15" y="254"/>
                  </a:cxn>
                  <a:cxn ang="0">
                    <a:pos x="14" y="264"/>
                  </a:cxn>
                  <a:cxn ang="0">
                    <a:pos x="8" y="272"/>
                  </a:cxn>
                </a:cxnLst>
                <a:rect l="0" t="0" r="r" b="b"/>
                <a:pathLst>
                  <a:path w="341" h="287">
                    <a:moveTo>
                      <a:pt x="8" y="272"/>
                    </a:moveTo>
                    <a:lnTo>
                      <a:pt x="30" y="266"/>
                    </a:lnTo>
                    <a:lnTo>
                      <a:pt x="43" y="247"/>
                    </a:lnTo>
                    <a:lnTo>
                      <a:pt x="76" y="247"/>
                    </a:lnTo>
                    <a:lnTo>
                      <a:pt x="127" y="262"/>
                    </a:lnTo>
                    <a:lnTo>
                      <a:pt x="138" y="260"/>
                    </a:lnTo>
                    <a:lnTo>
                      <a:pt x="145" y="272"/>
                    </a:lnTo>
                    <a:lnTo>
                      <a:pt x="194" y="268"/>
                    </a:lnTo>
                    <a:lnTo>
                      <a:pt x="198" y="285"/>
                    </a:lnTo>
                    <a:lnTo>
                      <a:pt x="202" y="268"/>
                    </a:lnTo>
                    <a:lnTo>
                      <a:pt x="215" y="268"/>
                    </a:lnTo>
                    <a:lnTo>
                      <a:pt x="218" y="287"/>
                    </a:lnTo>
                    <a:lnTo>
                      <a:pt x="230" y="270"/>
                    </a:lnTo>
                    <a:lnTo>
                      <a:pt x="267" y="287"/>
                    </a:lnTo>
                    <a:lnTo>
                      <a:pt x="263" y="268"/>
                    </a:lnTo>
                    <a:lnTo>
                      <a:pt x="270" y="254"/>
                    </a:lnTo>
                    <a:lnTo>
                      <a:pt x="282" y="243"/>
                    </a:lnTo>
                    <a:lnTo>
                      <a:pt x="291" y="243"/>
                    </a:lnTo>
                    <a:lnTo>
                      <a:pt x="306" y="243"/>
                    </a:lnTo>
                    <a:lnTo>
                      <a:pt x="302" y="226"/>
                    </a:lnTo>
                    <a:lnTo>
                      <a:pt x="302" y="198"/>
                    </a:lnTo>
                    <a:lnTo>
                      <a:pt x="290" y="186"/>
                    </a:lnTo>
                    <a:lnTo>
                      <a:pt x="302" y="172"/>
                    </a:lnTo>
                    <a:lnTo>
                      <a:pt x="306" y="179"/>
                    </a:lnTo>
                    <a:lnTo>
                      <a:pt x="323" y="176"/>
                    </a:lnTo>
                    <a:lnTo>
                      <a:pt x="331" y="167"/>
                    </a:lnTo>
                    <a:lnTo>
                      <a:pt x="341" y="164"/>
                    </a:lnTo>
                    <a:lnTo>
                      <a:pt x="341" y="156"/>
                    </a:lnTo>
                    <a:lnTo>
                      <a:pt x="331" y="148"/>
                    </a:lnTo>
                    <a:lnTo>
                      <a:pt x="331" y="138"/>
                    </a:lnTo>
                    <a:lnTo>
                      <a:pt x="306" y="134"/>
                    </a:lnTo>
                    <a:lnTo>
                      <a:pt x="306" y="123"/>
                    </a:lnTo>
                    <a:lnTo>
                      <a:pt x="290" y="111"/>
                    </a:lnTo>
                    <a:lnTo>
                      <a:pt x="285" y="85"/>
                    </a:lnTo>
                    <a:lnTo>
                      <a:pt x="272" y="75"/>
                    </a:lnTo>
                    <a:lnTo>
                      <a:pt x="272" y="66"/>
                    </a:lnTo>
                    <a:lnTo>
                      <a:pt x="282" y="60"/>
                    </a:lnTo>
                    <a:lnTo>
                      <a:pt x="272" y="48"/>
                    </a:lnTo>
                    <a:lnTo>
                      <a:pt x="278" y="37"/>
                    </a:lnTo>
                    <a:lnTo>
                      <a:pt x="272" y="33"/>
                    </a:lnTo>
                    <a:lnTo>
                      <a:pt x="251" y="15"/>
                    </a:lnTo>
                    <a:lnTo>
                      <a:pt x="236" y="18"/>
                    </a:lnTo>
                    <a:lnTo>
                      <a:pt x="226" y="24"/>
                    </a:lnTo>
                    <a:lnTo>
                      <a:pt x="221" y="19"/>
                    </a:lnTo>
                    <a:lnTo>
                      <a:pt x="226" y="11"/>
                    </a:lnTo>
                    <a:lnTo>
                      <a:pt x="179" y="0"/>
                    </a:lnTo>
                    <a:lnTo>
                      <a:pt x="161" y="7"/>
                    </a:lnTo>
                    <a:lnTo>
                      <a:pt x="149" y="19"/>
                    </a:lnTo>
                    <a:lnTo>
                      <a:pt x="136" y="18"/>
                    </a:lnTo>
                    <a:lnTo>
                      <a:pt x="115" y="29"/>
                    </a:lnTo>
                    <a:lnTo>
                      <a:pt x="108" y="41"/>
                    </a:lnTo>
                    <a:lnTo>
                      <a:pt x="121" y="52"/>
                    </a:lnTo>
                    <a:lnTo>
                      <a:pt x="117" y="58"/>
                    </a:lnTo>
                    <a:lnTo>
                      <a:pt x="108" y="58"/>
                    </a:lnTo>
                    <a:lnTo>
                      <a:pt x="106" y="66"/>
                    </a:lnTo>
                    <a:lnTo>
                      <a:pt x="89" y="73"/>
                    </a:lnTo>
                    <a:lnTo>
                      <a:pt x="84" y="100"/>
                    </a:lnTo>
                    <a:lnTo>
                      <a:pt x="91" y="113"/>
                    </a:lnTo>
                    <a:lnTo>
                      <a:pt x="65" y="113"/>
                    </a:lnTo>
                    <a:lnTo>
                      <a:pt x="37" y="134"/>
                    </a:lnTo>
                    <a:lnTo>
                      <a:pt x="12" y="126"/>
                    </a:lnTo>
                    <a:lnTo>
                      <a:pt x="9" y="133"/>
                    </a:lnTo>
                    <a:lnTo>
                      <a:pt x="15" y="157"/>
                    </a:lnTo>
                    <a:lnTo>
                      <a:pt x="20" y="164"/>
                    </a:lnTo>
                    <a:lnTo>
                      <a:pt x="24" y="186"/>
                    </a:lnTo>
                    <a:lnTo>
                      <a:pt x="24" y="212"/>
                    </a:lnTo>
                    <a:lnTo>
                      <a:pt x="8" y="220"/>
                    </a:lnTo>
                    <a:lnTo>
                      <a:pt x="0" y="232"/>
                    </a:lnTo>
                    <a:lnTo>
                      <a:pt x="1" y="236"/>
                    </a:lnTo>
                    <a:lnTo>
                      <a:pt x="5" y="236"/>
                    </a:lnTo>
                    <a:lnTo>
                      <a:pt x="5" y="239"/>
                    </a:lnTo>
                    <a:lnTo>
                      <a:pt x="8" y="241"/>
                    </a:lnTo>
                    <a:lnTo>
                      <a:pt x="8" y="243"/>
                    </a:lnTo>
                    <a:lnTo>
                      <a:pt x="9" y="243"/>
                    </a:lnTo>
                    <a:lnTo>
                      <a:pt x="14" y="243"/>
                    </a:lnTo>
                    <a:lnTo>
                      <a:pt x="15" y="245"/>
                    </a:lnTo>
                    <a:lnTo>
                      <a:pt x="15" y="247"/>
                    </a:lnTo>
                    <a:lnTo>
                      <a:pt x="15" y="254"/>
                    </a:lnTo>
                    <a:lnTo>
                      <a:pt x="14" y="260"/>
                    </a:lnTo>
                    <a:lnTo>
                      <a:pt x="14" y="264"/>
                    </a:lnTo>
                    <a:lnTo>
                      <a:pt x="14" y="268"/>
                    </a:lnTo>
                    <a:lnTo>
                      <a:pt x="8" y="27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58" name="Freeform 242"/>
              <p:cNvSpPr>
                <a:spLocks/>
              </p:cNvSpPr>
              <p:nvPr/>
            </p:nvSpPr>
            <p:spPr bwMode="auto">
              <a:xfrm>
                <a:off x="2945" y="1717"/>
                <a:ext cx="221" cy="159"/>
              </a:xfrm>
              <a:custGeom>
                <a:avLst/>
                <a:gdLst/>
                <a:ahLst/>
                <a:cxnLst>
                  <a:cxn ang="0">
                    <a:pos x="170" y="41"/>
                  </a:cxn>
                  <a:cxn ang="0">
                    <a:pos x="241" y="64"/>
                  </a:cxn>
                  <a:cxn ang="0">
                    <a:pos x="273" y="49"/>
                  </a:cxn>
                  <a:cxn ang="0">
                    <a:pos x="325" y="22"/>
                  </a:cxn>
                  <a:cxn ang="0">
                    <a:pos x="370" y="20"/>
                  </a:cxn>
                  <a:cxn ang="0">
                    <a:pos x="401" y="0"/>
                  </a:cxn>
                  <a:cxn ang="0">
                    <a:pos x="447" y="39"/>
                  </a:cxn>
                  <a:cxn ang="0">
                    <a:pos x="455" y="70"/>
                  </a:cxn>
                  <a:cxn ang="0">
                    <a:pos x="485" y="111"/>
                  </a:cxn>
                  <a:cxn ang="0">
                    <a:pos x="525" y="123"/>
                  </a:cxn>
                  <a:cxn ang="0">
                    <a:pos x="590" y="141"/>
                  </a:cxn>
                  <a:cxn ang="0">
                    <a:pos x="626" y="149"/>
                  </a:cxn>
                  <a:cxn ang="0">
                    <a:pos x="665" y="183"/>
                  </a:cxn>
                  <a:cxn ang="0">
                    <a:pos x="649" y="213"/>
                  </a:cxn>
                  <a:cxn ang="0">
                    <a:pos x="612" y="268"/>
                  </a:cxn>
                  <a:cxn ang="0">
                    <a:pos x="596" y="310"/>
                  </a:cxn>
                  <a:cxn ang="0">
                    <a:pos x="471" y="379"/>
                  </a:cxn>
                  <a:cxn ang="0">
                    <a:pos x="471" y="396"/>
                  </a:cxn>
                  <a:cxn ang="0">
                    <a:pos x="517" y="443"/>
                  </a:cxn>
                  <a:cxn ang="0">
                    <a:pos x="422" y="444"/>
                  </a:cxn>
                  <a:cxn ang="0">
                    <a:pos x="370" y="365"/>
                  </a:cxn>
                  <a:cxn ang="0">
                    <a:pos x="306" y="366"/>
                  </a:cxn>
                  <a:cxn ang="0">
                    <a:pos x="273" y="421"/>
                  </a:cxn>
                  <a:cxn ang="0">
                    <a:pos x="258" y="421"/>
                  </a:cxn>
                  <a:cxn ang="0">
                    <a:pos x="227" y="400"/>
                  </a:cxn>
                  <a:cxn ang="0">
                    <a:pos x="246" y="374"/>
                  </a:cxn>
                  <a:cxn ang="0">
                    <a:pos x="273" y="358"/>
                  </a:cxn>
                  <a:cxn ang="0">
                    <a:pos x="273" y="320"/>
                  </a:cxn>
                  <a:cxn ang="0">
                    <a:pos x="241" y="256"/>
                  </a:cxn>
                  <a:cxn ang="0">
                    <a:pos x="168" y="241"/>
                  </a:cxn>
                  <a:cxn ang="0">
                    <a:pos x="142" y="271"/>
                  </a:cxn>
                  <a:cxn ang="0">
                    <a:pos x="113" y="283"/>
                  </a:cxn>
                  <a:cxn ang="0">
                    <a:pos x="100" y="276"/>
                  </a:cxn>
                  <a:cxn ang="0">
                    <a:pos x="84" y="271"/>
                  </a:cxn>
                  <a:cxn ang="0">
                    <a:pos x="67" y="271"/>
                  </a:cxn>
                  <a:cxn ang="0">
                    <a:pos x="51" y="266"/>
                  </a:cxn>
                  <a:cxn ang="0">
                    <a:pos x="31" y="271"/>
                  </a:cxn>
                  <a:cxn ang="0">
                    <a:pos x="19" y="251"/>
                  </a:cxn>
                  <a:cxn ang="0">
                    <a:pos x="0" y="236"/>
                  </a:cxn>
                  <a:cxn ang="0">
                    <a:pos x="21" y="205"/>
                  </a:cxn>
                  <a:cxn ang="0">
                    <a:pos x="31" y="201"/>
                  </a:cxn>
                  <a:cxn ang="0">
                    <a:pos x="21" y="178"/>
                  </a:cxn>
                  <a:cxn ang="0">
                    <a:pos x="43" y="148"/>
                  </a:cxn>
                  <a:cxn ang="0">
                    <a:pos x="71" y="123"/>
                  </a:cxn>
                  <a:cxn ang="0">
                    <a:pos x="71" y="103"/>
                  </a:cxn>
                  <a:cxn ang="0">
                    <a:pos x="73" y="93"/>
                  </a:cxn>
                  <a:cxn ang="0">
                    <a:pos x="63" y="75"/>
                  </a:cxn>
                  <a:cxn ang="0">
                    <a:pos x="61" y="56"/>
                  </a:cxn>
                </a:cxnLst>
                <a:rect l="0" t="0" r="r" b="b"/>
                <a:pathLst>
                  <a:path w="665" h="477">
                    <a:moveTo>
                      <a:pt x="73" y="45"/>
                    </a:moveTo>
                    <a:lnTo>
                      <a:pt x="86" y="26"/>
                    </a:lnTo>
                    <a:lnTo>
                      <a:pt x="119" y="26"/>
                    </a:lnTo>
                    <a:lnTo>
                      <a:pt x="170" y="41"/>
                    </a:lnTo>
                    <a:lnTo>
                      <a:pt x="181" y="39"/>
                    </a:lnTo>
                    <a:lnTo>
                      <a:pt x="188" y="51"/>
                    </a:lnTo>
                    <a:lnTo>
                      <a:pt x="237" y="47"/>
                    </a:lnTo>
                    <a:lnTo>
                      <a:pt x="241" y="64"/>
                    </a:lnTo>
                    <a:lnTo>
                      <a:pt x="245" y="47"/>
                    </a:lnTo>
                    <a:lnTo>
                      <a:pt x="258" y="47"/>
                    </a:lnTo>
                    <a:lnTo>
                      <a:pt x="261" y="66"/>
                    </a:lnTo>
                    <a:lnTo>
                      <a:pt x="273" y="49"/>
                    </a:lnTo>
                    <a:lnTo>
                      <a:pt x="310" y="66"/>
                    </a:lnTo>
                    <a:lnTo>
                      <a:pt x="306" y="47"/>
                    </a:lnTo>
                    <a:lnTo>
                      <a:pt x="313" y="33"/>
                    </a:lnTo>
                    <a:lnTo>
                      <a:pt x="325" y="22"/>
                    </a:lnTo>
                    <a:lnTo>
                      <a:pt x="334" y="22"/>
                    </a:lnTo>
                    <a:lnTo>
                      <a:pt x="349" y="22"/>
                    </a:lnTo>
                    <a:lnTo>
                      <a:pt x="359" y="22"/>
                    </a:lnTo>
                    <a:lnTo>
                      <a:pt x="370" y="20"/>
                    </a:lnTo>
                    <a:lnTo>
                      <a:pt x="374" y="5"/>
                    </a:lnTo>
                    <a:lnTo>
                      <a:pt x="386" y="5"/>
                    </a:lnTo>
                    <a:lnTo>
                      <a:pt x="390" y="5"/>
                    </a:lnTo>
                    <a:lnTo>
                      <a:pt x="401" y="0"/>
                    </a:lnTo>
                    <a:lnTo>
                      <a:pt x="426" y="5"/>
                    </a:lnTo>
                    <a:lnTo>
                      <a:pt x="439" y="18"/>
                    </a:lnTo>
                    <a:lnTo>
                      <a:pt x="435" y="22"/>
                    </a:lnTo>
                    <a:lnTo>
                      <a:pt x="447" y="39"/>
                    </a:lnTo>
                    <a:lnTo>
                      <a:pt x="435" y="47"/>
                    </a:lnTo>
                    <a:lnTo>
                      <a:pt x="443" y="58"/>
                    </a:lnTo>
                    <a:lnTo>
                      <a:pt x="443" y="66"/>
                    </a:lnTo>
                    <a:lnTo>
                      <a:pt x="455" y="70"/>
                    </a:lnTo>
                    <a:lnTo>
                      <a:pt x="470" y="70"/>
                    </a:lnTo>
                    <a:lnTo>
                      <a:pt x="485" y="99"/>
                    </a:lnTo>
                    <a:lnTo>
                      <a:pt x="485" y="100"/>
                    </a:lnTo>
                    <a:lnTo>
                      <a:pt x="485" y="111"/>
                    </a:lnTo>
                    <a:lnTo>
                      <a:pt x="494" y="122"/>
                    </a:lnTo>
                    <a:lnTo>
                      <a:pt x="508" y="115"/>
                    </a:lnTo>
                    <a:lnTo>
                      <a:pt x="520" y="126"/>
                    </a:lnTo>
                    <a:lnTo>
                      <a:pt x="525" y="123"/>
                    </a:lnTo>
                    <a:lnTo>
                      <a:pt x="532" y="129"/>
                    </a:lnTo>
                    <a:lnTo>
                      <a:pt x="558" y="122"/>
                    </a:lnTo>
                    <a:lnTo>
                      <a:pt x="580" y="148"/>
                    </a:lnTo>
                    <a:lnTo>
                      <a:pt x="590" y="141"/>
                    </a:lnTo>
                    <a:lnTo>
                      <a:pt x="601" y="142"/>
                    </a:lnTo>
                    <a:lnTo>
                      <a:pt x="607" y="141"/>
                    </a:lnTo>
                    <a:lnTo>
                      <a:pt x="616" y="149"/>
                    </a:lnTo>
                    <a:lnTo>
                      <a:pt x="626" y="149"/>
                    </a:lnTo>
                    <a:lnTo>
                      <a:pt x="649" y="167"/>
                    </a:lnTo>
                    <a:lnTo>
                      <a:pt x="662" y="167"/>
                    </a:lnTo>
                    <a:lnTo>
                      <a:pt x="654" y="175"/>
                    </a:lnTo>
                    <a:lnTo>
                      <a:pt x="665" y="183"/>
                    </a:lnTo>
                    <a:lnTo>
                      <a:pt x="649" y="196"/>
                    </a:lnTo>
                    <a:lnTo>
                      <a:pt x="645" y="196"/>
                    </a:lnTo>
                    <a:lnTo>
                      <a:pt x="657" y="213"/>
                    </a:lnTo>
                    <a:lnTo>
                      <a:pt x="649" y="213"/>
                    </a:lnTo>
                    <a:lnTo>
                      <a:pt x="645" y="221"/>
                    </a:lnTo>
                    <a:lnTo>
                      <a:pt x="654" y="245"/>
                    </a:lnTo>
                    <a:lnTo>
                      <a:pt x="645" y="271"/>
                    </a:lnTo>
                    <a:lnTo>
                      <a:pt x="612" y="268"/>
                    </a:lnTo>
                    <a:lnTo>
                      <a:pt x="607" y="279"/>
                    </a:lnTo>
                    <a:lnTo>
                      <a:pt x="590" y="286"/>
                    </a:lnTo>
                    <a:lnTo>
                      <a:pt x="590" y="295"/>
                    </a:lnTo>
                    <a:lnTo>
                      <a:pt x="596" y="310"/>
                    </a:lnTo>
                    <a:lnTo>
                      <a:pt x="492" y="369"/>
                    </a:lnTo>
                    <a:lnTo>
                      <a:pt x="485" y="362"/>
                    </a:lnTo>
                    <a:lnTo>
                      <a:pt x="478" y="389"/>
                    </a:lnTo>
                    <a:lnTo>
                      <a:pt x="471" y="379"/>
                    </a:lnTo>
                    <a:lnTo>
                      <a:pt x="443" y="373"/>
                    </a:lnTo>
                    <a:lnTo>
                      <a:pt x="443" y="381"/>
                    </a:lnTo>
                    <a:lnTo>
                      <a:pt x="455" y="384"/>
                    </a:lnTo>
                    <a:lnTo>
                      <a:pt x="471" y="396"/>
                    </a:lnTo>
                    <a:lnTo>
                      <a:pt x="481" y="423"/>
                    </a:lnTo>
                    <a:lnTo>
                      <a:pt x="512" y="417"/>
                    </a:lnTo>
                    <a:lnTo>
                      <a:pt x="528" y="430"/>
                    </a:lnTo>
                    <a:lnTo>
                      <a:pt x="517" y="443"/>
                    </a:lnTo>
                    <a:lnTo>
                      <a:pt x="471" y="451"/>
                    </a:lnTo>
                    <a:lnTo>
                      <a:pt x="455" y="473"/>
                    </a:lnTo>
                    <a:lnTo>
                      <a:pt x="426" y="477"/>
                    </a:lnTo>
                    <a:lnTo>
                      <a:pt x="422" y="444"/>
                    </a:lnTo>
                    <a:lnTo>
                      <a:pt x="386" y="421"/>
                    </a:lnTo>
                    <a:lnTo>
                      <a:pt x="422" y="377"/>
                    </a:lnTo>
                    <a:lnTo>
                      <a:pt x="375" y="373"/>
                    </a:lnTo>
                    <a:lnTo>
                      <a:pt x="370" y="365"/>
                    </a:lnTo>
                    <a:lnTo>
                      <a:pt x="375" y="358"/>
                    </a:lnTo>
                    <a:lnTo>
                      <a:pt x="355" y="343"/>
                    </a:lnTo>
                    <a:lnTo>
                      <a:pt x="329" y="351"/>
                    </a:lnTo>
                    <a:lnTo>
                      <a:pt x="306" y="366"/>
                    </a:lnTo>
                    <a:lnTo>
                      <a:pt x="305" y="388"/>
                    </a:lnTo>
                    <a:lnTo>
                      <a:pt x="279" y="402"/>
                    </a:lnTo>
                    <a:lnTo>
                      <a:pt x="279" y="421"/>
                    </a:lnTo>
                    <a:lnTo>
                      <a:pt x="273" y="421"/>
                    </a:lnTo>
                    <a:lnTo>
                      <a:pt x="269" y="421"/>
                    </a:lnTo>
                    <a:lnTo>
                      <a:pt x="268" y="421"/>
                    </a:lnTo>
                    <a:lnTo>
                      <a:pt x="264" y="421"/>
                    </a:lnTo>
                    <a:lnTo>
                      <a:pt x="258" y="421"/>
                    </a:lnTo>
                    <a:lnTo>
                      <a:pt x="250" y="423"/>
                    </a:lnTo>
                    <a:lnTo>
                      <a:pt x="246" y="426"/>
                    </a:lnTo>
                    <a:lnTo>
                      <a:pt x="237" y="426"/>
                    </a:lnTo>
                    <a:lnTo>
                      <a:pt x="227" y="400"/>
                    </a:lnTo>
                    <a:lnTo>
                      <a:pt x="227" y="393"/>
                    </a:lnTo>
                    <a:lnTo>
                      <a:pt x="231" y="400"/>
                    </a:lnTo>
                    <a:lnTo>
                      <a:pt x="239" y="385"/>
                    </a:lnTo>
                    <a:lnTo>
                      <a:pt x="246" y="374"/>
                    </a:lnTo>
                    <a:lnTo>
                      <a:pt x="250" y="351"/>
                    </a:lnTo>
                    <a:lnTo>
                      <a:pt x="253" y="350"/>
                    </a:lnTo>
                    <a:lnTo>
                      <a:pt x="265" y="351"/>
                    </a:lnTo>
                    <a:lnTo>
                      <a:pt x="273" y="358"/>
                    </a:lnTo>
                    <a:lnTo>
                      <a:pt x="287" y="350"/>
                    </a:lnTo>
                    <a:lnTo>
                      <a:pt x="292" y="339"/>
                    </a:lnTo>
                    <a:lnTo>
                      <a:pt x="283" y="328"/>
                    </a:lnTo>
                    <a:lnTo>
                      <a:pt x="273" y="320"/>
                    </a:lnTo>
                    <a:lnTo>
                      <a:pt x="268" y="302"/>
                    </a:lnTo>
                    <a:lnTo>
                      <a:pt x="257" y="290"/>
                    </a:lnTo>
                    <a:lnTo>
                      <a:pt x="257" y="266"/>
                    </a:lnTo>
                    <a:lnTo>
                      <a:pt x="241" y="256"/>
                    </a:lnTo>
                    <a:lnTo>
                      <a:pt x="231" y="256"/>
                    </a:lnTo>
                    <a:lnTo>
                      <a:pt x="203" y="232"/>
                    </a:lnTo>
                    <a:lnTo>
                      <a:pt x="188" y="236"/>
                    </a:lnTo>
                    <a:lnTo>
                      <a:pt x="168" y="241"/>
                    </a:lnTo>
                    <a:lnTo>
                      <a:pt x="155" y="253"/>
                    </a:lnTo>
                    <a:lnTo>
                      <a:pt x="158" y="257"/>
                    </a:lnTo>
                    <a:lnTo>
                      <a:pt x="154" y="268"/>
                    </a:lnTo>
                    <a:lnTo>
                      <a:pt x="142" y="271"/>
                    </a:lnTo>
                    <a:lnTo>
                      <a:pt x="142" y="272"/>
                    </a:lnTo>
                    <a:lnTo>
                      <a:pt x="128" y="272"/>
                    </a:lnTo>
                    <a:lnTo>
                      <a:pt x="122" y="272"/>
                    </a:lnTo>
                    <a:lnTo>
                      <a:pt x="113" y="283"/>
                    </a:lnTo>
                    <a:lnTo>
                      <a:pt x="108" y="283"/>
                    </a:lnTo>
                    <a:lnTo>
                      <a:pt x="105" y="283"/>
                    </a:lnTo>
                    <a:lnTo>
                      <a:pt x="100" y="281"/>
                    </a:lnTo>
                    <a:lnTo>
                      <a:pt x="100" y="276"/>
                    </a:lnTo>
                    <a:lnTo>
                      <a:pt x="100" y="272"/>
                    </a:lnTo>
                    <a:lnTo>
                      <a:pt x="92" y="271"/>
                    </a:lnTo>
                    <a:lnTo>
                      <a:pt x="86" y="271"/>
                    </a:lnTo>
                    <a:lnTo>
                      <a:pt x="84" y="271"/>
                    </a:lnTo>
                    <a:lnTo>
                      <a:pt x="80" y="271"/>
                    </a:lnTo>
                    <a:lnTo>
                      <a:pt x="76" y="271"/>
                    </a:lnTo>
                    <a:lnTo>
                      <a:pt x="73" y="271"/>
                    </a:lnTo>
                    <a:lnTo>
                      <a:pt x="67" y="271"/>
                    </a:lnTo>
                    <a:lnTo>
                      <a:pt x="66" y="268"/>
                    </a:lnTo>
                    <a:lnTo>
                      <a:pt x="61" y="264"/>
                    </a:lnTo>
                    <a:lnTo>
                      <a:pt x="55" y="264"/>
                    </a:lnTo>
                    <a:lnTo>
                      <a:pt x="51" y="266"/>
                    </a:lnTo>
                    <a:lnTo>
                      <a:pt x="51" y="268"/>
                    </a:lnTo>
                    <a:lnTo>
                      <a:pt x="43" y="266"/>
                    </a:lnTo>
                    <a:lnTo>
                      <a:pt x="39" y="260"/>
                    </a:lnTo>
                    <a:lnTo>
                      <a:pt x="31" y="271"/>
                    </a:lnTo>
                    <a:lnTo>
                      <a:pt x="28" y="268"/>
                    </a:lnTo>
                    <a:lnTo>
                      <a:pt x="28" y="264"/>
                    </a:lnTo>
                    <a:lnTo>
                      <a:pt x="23" y="256"/>
                    </a:lnTo>
                    <a:lnTo>
                      <a:pt x="19" y="251"/>
                    </a:lnTo>
                    <a:lnTo>
                      <a:pt x="13" y="251"/>
                    </a:lnTo>
                    <a:lnTo>
                      <a:pt x="12" y="249"/>
                    </a:lnTo>
                    <a:lnTo>
                      <a:pt x="0" y="243"/>
                    </a:lnTo>
                    <a:lnTo>
                      <a:pt x="0" y="236"/>
                    </a:lnTo>
                    <a:lnTo>
                      <a:pt x="5" y="226"/>
                    </a:lnTo>
                    <a:lnTo>
                      <a:pt x="13" y="201"/>
                    </a:lnTo>
                    <a:lnTo>
                      <a:pt x="21" y="201"/>
                    </a:lnTo>
                    <a:lnTo>
                      <a:pt x="21" y="205"/>
                    </a:lnTo>
                    <a:lnTo>
                      <a:pt x="23" y="205"/>
                    </a:lnTo>
                    <a:lnTo>
                      <a:pt x="31" y="211"/>
                    </a:lnTo>
                    <a:lnTo>
                      <a:pt x="31" y="205"/>
                    </a:lnTo>
                    <a:lnTo>
                      <a:pt x="31" y="201"/>
                    </a:lnTo>
                    <a:lnTo>
                      <a:pt x="27" y="198"/>
                    </a:lnTo>
                    <a:lnTo>
                      <a:pt x="27" y="194"/>
                    </a:lnTo>
                    <a:lnTo>
                      <a:pt x="25" y="186"/>
                    </a:lnTo>
                    <a:lnTo>
                      <a:pt x="21" y="178"/>
                    </a:lnTo>
                    <a:lnTo>
                      <a:pt x="31" y="167"/>
                    </a:lnTo>
                    <a:lnTo>
                      <a:pt x="31" y="163"/>
                    </a:lnTo>
                    <a:lnTo>
                      <a:pt x="39" y="156"/>
                    </a:lnTo>
                    <a:lnTo>
                      <a:pt x="43" y="148"/>
                    </a:lnTo>
                    <a:lnTo>
                      <a:pt x="58" y="130"/>
                    </a:lnTo>
                    <a:lnTo>
                      <a:pt x="61" y="129"/>
                    </a:lnTo>
                    <a:lnTo>
                      <a:pt x="61" y="126"/>
                    </a:lnTo>
                    <a:lnTo>
                      <a:pt x="71" y="123"/>
                    </a:lnTo>
                    <a:lnTo>
                      <a:pt x="73" y="123"/>
                    </a:lnTo>
                    <a:lnTo>
                      <a:pt x="73" y="118"/>
                    </a:lnTo>
                    <a:lnTo>
                      <a:pt x="76" y="103"/>
                    </a:lnTo>
                    <a:lnTo>
                      <a:pt x="71" y="103"/>
                    </a:lnTo>
                    <a:lnTo>
                      <a:pt x="71" y="99"/>
                    </a:lnTo>
                    <a:lnTo>
                      <a:pt x="73" y="99"/>
                    </a:lnTo>
                    <a:lnTo>
                      <a:pt x="77" y="99"/>
                    </a:lnTo>
                    <a:lnTo>
                      <a:pt x="73" y="93"/>
                    </a:lnTo>
                    <a:lnTo>
                      <a:pt x="71" y="92"/>
                    </a:lnTo>
                    <a:lnTo>
                      <a:pt x="67" y="84"/>
                    </a:lnTo>
                    <a:lnTo>
                      <a:pt x="66" y="79"/>
                    </a:lnTo>
                    <a:lnTo>
                      <a:pt x="63" y="75"/>
                    </a:lnTo>
                    <a:lnTo>
                      <a:pt x="58" y="70"/>
                    </a:lnTo>
                    <a:lnTo>
                      <a:pt x="61" y="66"/>
                    </a:lnTo>
                    <a:lnTo>
                      <a:pt x="61" y="64"/>
                    </a:lnTo>
                    <a:lnTo>
                      <a:pt x="61" y="56"/>
                    </a:lnTo>
                    <a:lnTo>
                      <a:pt x="57" y="47"/>
                    </a:lnTo>
                    <a:lnTo>
                      <a:pt x="71" y="45"/>
                    </a:lnTo>
                    <a:lnTo>
                      <a:pt x="73" y="45"/>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57" name="Freeform 241"/>
              <p:cNvSpPr>
                <a:spLocks/>
              </p:cNvSpPr>
              <p:nvPr/>
            </p:nvSpPr>
            <p:spPr bwMode="auto">
              <a:xfrm>
                <a:off x="2996" y="1794"/>
                <a:ext cx="45" cy="56"/>
              </a:xfrm>
              <a:custGeom>
                <a:avLst/>
                <a:gdLst/>
                <a:ahLst/>
                <a:cxnLst>
                  <a:cxn ang="0">
                    <a:pos x="70" y="166"/>
                  </a:cxn>
                  <a:cxn ang="0">
                    <a:pos x="70" y="153"/>
                  </a:cxn>
                  <a:cxn ang="0">
                    <a:pos x="70" y="142"/>
                  </a:cxn>
                  <a:cxn ang="0">
                    <a:pos x="70" y="141"/>
                  </a:cxn>
                  <a:cxn ang="0">
                    <a:pos x="70" y="137"/>
                  </a:cxn>
                  <a:cxn ang="0">
                    <a:pos x="74" y="130"/>
                  </a:cxn>
                  <a:cxn ang="0">
                    <a:pos x="74" y="126"/>
                  </a:cxn>
                  <a:cxn ang="0">
                    <a:pos x="74" y="112"/>
                  </a:cxn>
                  <a:cxn ang="0">
                    <a:pos x="72" y="112"/>
                  </a:cxn>
                  <a:cxn ang="0">
                    <a:pos x="67" y="93"/>
                  </a:cxn>
                  <a:cxn ang="0">
                    <a:pos x="59" y="88"/>
                  </a:cxn>
                  <a:cxn ang="0">
                    <a:pos x="55" y="78"/>
                  </a:cxn>
                  <a:cxn ang="0">
                    <a:pos x="53" y="78"/>
                  </a:cxn>
                  <a:cxn ang="0">
                    <a:pos x="49" y="70"/>
                  </a:cxn>
                  <a:cxn ang="0">
                    <a:pos x="48" y="69"/>
                  </a:cxn>
                  <a:cxn ang="0">
                    <a:pos x="37" y="54"/>
                  </a:cxn>
                  <a:cxn ang="0">
                    <a:pos x="37" y="44"/>
                  </a:cxn>
                  <a:cxn ang="0">
                    <a:pos x="33" y="40"/>
                  </a:cxn>
                  <a:cxn ang="0">
                    <a:pos x="32" y="28"/>
                  </a:cxn>
                  <a:cxn ang="0">
                    <a:pos x="18" y="21"/>
                  </a:cxn>
                  <a:cxn ang="0">
                    <a:pos x="13" y="28"/>
                  </a:cxn>
                  <a:cxn ang="0">
                    <a:pos x="3" y="28"/>
                  </a:cxn>
                  <a:cxn ang="0">
                    <a:pos x="0" y="19"/>
                  </a:cxn>
                  <a:cxn ang="0">
                    <a:pos x="14" y="9"/>
                  </a:cxn>
                  <a:cxn ang="0">
                    <a:pos x="48" y="0"/>
                  </a:cxn>
                  <a:cxn ang="0">
                    <a:pos x="76" y="21"/>
                  </a:cxn>
                  <a:cxn ang="0">
                    <a:pos x="91" y="24"/>
                  </a:cxn>
                  <a:cxn ang="0">
                    <a:pos x="101" y="34"/>
                  </a:cxn>
                  <a:cxn ang="0">
                    <a:pos x="102" y="58"/>
                  </a:cxn>
                  <a:cxn ang="0">
                    <a:pos x="113" y="70"/>
                  </a:cxn>
                  <a:cxn ang="0">
                    <a:pos x="118" y="88"/>
                  </a:cxn>
                  <a:cxn ang="0">
                    <a:pos x="128" y="96"/>
                  </a:cxn>
                  <a:cxn ang="0">
                    <a:pos x="135" y="108"/>
                  </a:cxn>
                  <a:cxn ang="0">
                    <a:pos x="128" y="118"/>
                  </a:cxn>
                  <a:cxn ang="0">
                    <a:pos x="121" y="119"/>
                  </a:cxn>
                  <a:cxn ang="0">
                    <a:pos x="116" y="119"/>
                  </a:cxn>
                  <a:cxn ang="0">
                    <a:pos x="110" y="118"/>
                  </a:cxn>
                  <a:cxn ang="0">
                    <a:pos x="106" y="118"/>
                  </a:cxn>
                  <a:cxn ang="0">
                    <a:pos x="101" y="118"/>
                  </a:cxn>
                  <a:cxn ang="0">
                    <a:pos x="95" y="119"/>
                  </a:cxn>
                  <a:cxn ang="0">
                    <a:pos x="95" y="127"/>
                  </a:cxn>
                  <a:cxn ang="0">
                    <a:pos x="91" y="141"/>
                  </a:cxn>
                  <a:cxn ang="0">
                    <a:pos x="76" y="168"/>
                  </a:cxn>
                  <a:cxn ang="0">
                    <a:pos x="70" y="166"/>
                  </a:cxn>
                </a:cxnLst>
                <a:rect l="0" t="0" r="r" b="b"/>
                <a:pathLst>
                  <a:path w="135" h="168">
                    <a:moveTo>
                      <a:pt x="70" y="166"/>
                    </a:moveTo>
                    <a:lnTo>
                      <a:pt x="70" y="153"/>
                    </a:lnTo>
                    <a:lnTo>
                      <a:pt x="70" y="142"/>
                    </a:lnTo>
                    <a:lnTo>
                      <a:pt x="70" y="141"/>
                    </a:lnTo>
                    <a:lnTo>
                      <a:pt x="70" y="137"/>
                    </a:lnTo>
                    <a:lnTo>
                      <a:pt x="74" y="130"/>
                    </a:lnTo>
                    <a:lnTo>
                      <a:pt x="74" y="126"/>
                    </a:lnTo>
                    <a:lnTo>
                      <a:pt x="74" y="112"/>
                    </a:lnTo>
                    <a:lnTo>
                      <a:pt x="72" y="112"/>
                    </a:lnTo>
                    <a:lnTo>
                      <a:pt x="67" y="93"/>
                    </a:lnTo>
                    <a:lnTo>
                      <a:pt x="59" y="88"/>
                    </a:lnTo>
                    <a:lnTo>
                      <a:pt x="55" y="78"/>
                    </a:lnTo>
                    <a:lnTo>
                      <a:pt x="53" y="78"/>
                    </a:lnTo>
                    <a:lnTo>
                      <a:pt x="49" y="70"/>
                    </a:lnTo>
                    <a:lnTo>
                      <a:pt x="48" y="69"/>
                    </a:lnTo>
                    <a:lnTo>
                      <a:pt x="37" y="54"/>
                    </a:lnTo>
                    <a:lnTo>
                      <a:pt x="37" y="44"/>
                    </a:lnTo>
                    <a:lnTo>
                      <a:pt x="33" y="40"/>
                    </a:lnTo>
                    <a:lnTo>
                      <a:pt x="32" y="28"/>
                    </a:lnTo>
                    <a:lnTo>
                      <a:pt x="18" y="21"/>
                    </a:lnTo>
                    <a:lnTo>
                      <a:pt x="13" y="28"/>
                    </a:lnTo>
                    <a:lnTo>
                      <a:pt x="3" y="28"/>
                    </a:lnTo>
                    <a:lnTo>
                      <a:pt x="0" y="19"/>
                    </a:lnTo>
                    <a:lnTo>
                      <a:pt x="14" y="9"/>
                    </a:lnTo>
                    <a:lnTo>
                      <a:pt x="48" y="0"/>
                    </a:lnTo>
                    <a:lnTo>
                      <a:pt x="76" y="21"/>
                    </a:lnTo>
                    <a:lnTo>
                      <a:pt x="91" y="24"/>
                    </a:lnTo>
                    <a:lnTo>
                      <a:pt x="101" y="34"/>
                    </a:lnTo>
                    <a:lnTo>
                      <a:pt x="102" y="58"/>
                    </a:lnTo>
                    <a:lnTo>
                      <a:pt x="113" y="70"/>
                    </a:lnTo>
                    <a:lnTo>
                      <a:pt x="118" y="88"/>
                    </a:lnTo>
                    <a:lnTo>
                      <a:pt x="128" y="96"/>
                    </a:lnTo>
                    <a:lnTo>
                      <a:pt x="135" y="108"/>
                    </a:lnTo>
                    <a:lnTo>
                      <a:pt x="128" y="118"/>
                    </a:lnTo>
                    <a:lnTo>
                      <a:pt x="121" y="119"/>
                    </a:lnTo>
                    <a:lnTo>
                      <a:pt x="116" y="119"/>
                    </a:lnTo>
                    <a:lnTo>
                      <a:pt x="110" y="118"/>
                    </a:lnTo>
                    <a:lnTo>
                      <a:pt x="106" y="118"/>
                    </a:lnTo>
                    <a:lnTo>
                      <a:pt x="101" y="118"/>
                    </a:lnTo>
                    <a:lnTo>
                      <a:pt x="95" y="119"/>
                    </a:lnTo>
                    <a:lnTo>
                      <a:pt x="95" y="127"/>
                    </a:lnTo>
                    <a:lnTo>
                      <a:pt x="91" y="141"/>
                    </a:lnTo>
                    <a:lnTo>
                      <a:pt x="76" y="168"/>
                    </a:lnTo>
                    <a:lnTo>
                      <a:pt x="70" y="166"/>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56" name="Freeform 240"/>
              <p:cNvSpPr>
                <a:spLocks/>
              </p:cNvSpPr>
              <p:nvPr/>
            </p:nvSpPr>
            <p:spPr bwMode="auto">
              <a:xfrm>
                <a:off x="2839" y="1833"/>
                <a:ext cx="73" cy="83"/>
              </a:xfrm>
              <a:custGeom>
                <a:avLst/>
                <a:gdLst/>
                <a:ahLst/>
                <a:cxnLst>
                  <a:cxn ang="0">
                    <a:pos x="203" y="60"/>
                  </a:cxn>
                  <a:cxn ang="0">
                    <a:pos x="219" y="79"/>
                  </a:cxn>
                  <a:cxn ang="0">
                    <a:pos x="206" y="96"/>
                  </a:cxn>
                  <a:cxn ang="0">
                    <a:pos x="188" y="89"/>
                  </a:cxn>
                  <a:cxn ang="0">
                    <a:pos x="153" y="85"/>
                  </a:cxn>
                  <a:cxn ang="0">
                    <a:pos x="123" y="79"/>
                  </a:cxn>
                  <a:cxn ang="0">
                    <a:pos x="106" y="93"/>
                  </a:cxn>
                  <a:cxn ang="0">
                    <a:pos x="88" y="112"/>
                  </a:cxn>
                  <a:cxn ang="0">
                    <a:pos x="119" y="161"/>
                  </a:cxn>
                  <a:cxn ang="0">
                    <a:pos x="152" y="213"/>
                  </a:cxn>
                  <a:cxn ang="0">
                    <a:pos x="165" y="225"/>
                  </a:cxn>
                  <a:cxn ang="0">
                    <a:pos x="186" y="248"/>
                  </a:cxn>
                  <a:cxn ang="0">
                    <a:pos x="173" y="240"/>
                  </a:cxn>
                  <a:cxn ang="0">
                    <a:pos x="164" y="229"/>
                  </a:cxn>
                  <a:cxn ang="0">
                    <a:pos x="145" y="225"/>
                  </a:cxn>
                  <a:cxn ang="0">
                    <a:pos x="129" y="217"/>
                  </a:cxn>
                  <a:cxn ang="0">
                    <a:pos x="145" y="221"/>
                  </a:cxn>
                  <a:cxn ang="0">
                    <a:pos x="153" y="221"/>
                  </a:cxn>
                  <a:cxn ang="0">
                    <a:pos x="142" y="217"/>
                  </a:cxn>
                  <a:cxn ang="0">
                    <a:pos x="131" y="205"/>
                  </a:cxn>
                  <a:cxn ang="0">
                    <a:pos x="114" y="187"/>
                  </a:cxn>
                  <a:cxn ang="0">
                    <a:pos x="99" y="184"/>
                  </a:cxn>
                  <a:cxn ang="0">
                    <a:pos x="95" y="187"/>
                  </a:cxn>
                  <a:cxn ang="0">
                    <a:pos x="93" y="183"/>
                  </a:cxn>
                  <a:cxn ang="0">
                    <a:pos x="88" y="179"/>
                  </a:cxn>
                  <a:cxn ang="0">
                    <a:pos x="85" y="172"/>
                  </a:cxn>
                  <a:cxn ang="0">
                    <a:pos x="83" y="169"/>
                  </a:cxn>
                  <a:cxn ang="0">
                    <a:pos x="65" y="150"/>
                  </a:cxn>
                  <a:cxn ang="0">
                    <a:pos x="62" y="139"/>
                  </a:cxn>
                  <a:cxn ang="0">
                    <a:pos x="72" y="139"/>
                  </a:cxn>
                  <a:cxn ang="0">
                    <a:pos x="72" y="139"/>
                  </a:cxn>
                  <a:cxn ang="0">
                    <a:pos x="55" y="121"/>
                  </a:cxn>
                  <a:cxn ang="0">
                    <a:pos x="50" y="89"/>
                  </a:cxn>
                  <a:cxn ang="0">
                    <a:pos x="41" y="79"/>
                  </a:cxn>
                  <a:cxn ang="0">
                    <a:pos x="31" y="76"/>
                  </a:cxn>
                  <a:cxn ang="0">
                    <a:pos x="26" y="91"/>
                  </a:cxn>
                  <a:cxn ang="0">
                    <a:pos x="22" y="97"/>
                  </a:cxn>
                  <a:cxn ang="0">
                    <a:pos x="19" y="100"/>
                  </a:cxn>
                  <a:cxn ang="0">
                    <a:pos x="17" y="111"/>
                  </a:cxn>
                  <a:cxn ang="0">
                    <a:pos x="13" y="108"/>
                  </a:cxn>
                  <a:cxn ang="0">
                    <a:pos x="12" y="97"/>
                  </a:cxn>
                  <a:cxn ang="0">
                    <a:pos x="5" y="89"/>
                  </a:cxn>
                  <a:cxn ang="0">
                    <a:pos x="1" y="76"/>
                  </a:cxn>
                  <a:cxn ang="0">
                    <a:pos x="8" y="72"/>
                  </a:cxn>
                  <a:cxn ang="0">
                    <a:pos x="20" y="70"/>
                  </a:cxn>
                  <a:cxn ang="0">
                    <a:pos x="35" y="70"/>
                  </a:cxn>
                  <a:cxn ang="0">
                    <a:pos x="51" y="70"/>
                  </a:cxn>
                  <a:cxn ang="0">
                    <a:pos x="69" y="55"/>
                  </a:cxn>
                  <a:cxn ang="0">
                    <a:pos x="97" y="3"/>
                  </a:cxn>
                  <a:cxn ang="0">
                    <a:pos x="115" y="4"/>
                  </a:cxn>
                  <a:cxn ang="0">
                    <a:pos x="123" y="18"/>
                  </a:cxn>
                  <a:cxn ang="0">
                    <a:pos x="134" y="26"/>
                  </a:cxn>
                  <a:cxn ang="0">
                    <a:pos x="139" y="32"/>
                  </a:cxn>
                  <a:cxn ang="0">
                    <a:pos x="142" y="37"/>
                  </a:cxn>
                  <a:cxn ang="0">
                    <a:pos x="142" y="41"/>
                  </a:cxn>
                  <a:cxn ang="0">
                    <a:pos x="156" y="45"/>
                  </a:cxn>
                  <a:cxn ang="0">
                    <a:pos x="164" y="51"/>
                  </a:cxn>
                  <a:cxn ang="0">
                    <a:pos x="179" y="53"/>
                  </a:cxn>
                  <a:cxn ang="0">
                    <a:pos x="188" y="51"/>
                  </a:cxn>
                  <a:cxn ang="0">
                    <a:pos x="198" y="42"/>
                  </a:cxn>
                </a:cxnLst>
                <a:rect l="0" t="0" r="r" b="b"/>
                <a:pathLst>
                  <a:path w="219" h="251">
                    <a:moveTo>
                      <a:pt x="203" y="41"/>
                    </a:moveTo>
                    <a:lnTo>
                      <a:pt x="203" y="49"/>
                    </a:lnTo>
                    <a:lnTo>
                      <a:pt x="203" y="53"/>
                    </a:lnTo>
                    <a:lnTo>
                      <a:pt x="203" y="60"/>
                    </a:lnTo>
                    <a:lnTo>
                      <a:pt x="206" y="70"/>
                    </a:lnTo>
                    <a:lnTo>
                      <a:pt x="206" y="74"/>
                    </a:lnTo>
                    <a:lnTo>
                      <a:pt x="207" y="79"/>
                    </a:lnTo>
                    <a:lnTo>
                      <a:pt x="219" y="79"/>
                    </a:lnTo>
                    <a:lnTo>
                      <a:pt x="219" y="85"/>
                    </a:lnTo>
                    <a:lnTo>
                      <a:pt x="214" y="89"/>
                    </a:lnTo>
                    <a:lnTo>
                      <a:pt x="207" y="89"/>
                    </a:lnTo>
                    <a:lnTo>
                      <a:pt x="206" y="96"/>
                    </a:lnTo>
                    <a:lnTo>
                      <a:pt x="203" y="100"/>
                    </a:lnTo>
                    <a:lnTo>
                      <a:pt x="206" y="96"/>
                    </a:lnTo>
                    <a:lnTo>
                      <a:pt x="199" y="102"/>
                    </a:lnTo>
                    <a:lnTo>
                      <a:pt x="188" y="89"/>
                    </a:lnTo>
                    <a:lnTo>
                      <a:pt x="165" y="89"/>
                    </a:lnTo>
                    <a:lnTo>
                      <a:pt x="164" y="89"/>
                    </a:lnTo>
                    <a:lnTo>
                      <a:pt x="160" y="91"/>
                    </a:lnTo>
                    <a:lnTo>
                      <a:pt x="153" y="85"/>
                    </a:lnTo>
                    <a:lnTo>
                      <a:pt x="142" y="79"/>
                    </a:lnTo>
                    <a:lnTo>
                      <a:pt x="139" y="79"/>
                    </a:lnTo>
                    <a:lnTo>
                      <a:pt x="133" y="79"/>
                    </a:lnTo>
                    <a:lnTo>
                      <a:pt x="123" y="79"/>
                    </a:lnTo>
                    <a:lnTo>
                      <a:pt x="119" y="83"/>
                    </a:lnTo>
                    <a:lnTo>
                      <a:pt x="116" y="81"/>
                    </a:lnTo>
                    <a:lnTo>
                      <a:pt x="115" y="83"/>
                    </a:lnTo>
                    <a:lnTo>
                      <a:pt x="106" y="93"/>
                    </a:lnTo>
                    <a:lnTo>
                      <a:pt x="93" y="85"/>
                    </a:lnTo>
                    <a:lnTo>
                      <a:pt x="88" y="85"/>
                    </a:lnTo>
                    <a:lnTo>
                      <a:pt x="83" y="97"/>
                    </a:lnTo>
                    <a:lnTo>
                      <a:pt x="88" y="112"/>
                    </a:lnTo>
                    <a:lnTo>
                      <a:pt x="95" y="116"/>
                    </a:lnTo>
                    <a:lnTo>
                      <a:pt x="103" y="139"/>
                    </a:lnTo>
                    <a:lnTo>
                      <a:pt x="115" y="154"/>
                    </a:lnTo>
                    <a:lnTo>
                      <a:pt x="119" y="161"/>
                    </a:lnTo>
                    <a:lnTo>
                      <a:pt x="131" y="176"/>
                    </a:lnTo>
                    <a:lnTo>
                      <a:pt x="142" y="184"/>
                    </a:lnTo>
                    <a:lnTo>
                      <a:pt x="142" y="198"/>
                    </a:lnTo>
                    <a:lnTo>
                      <a:pt x="152" y="213"/>
                    </a:lnTo>
                    <a:lnTo>
                      <a:pt x="153" y="217"/>
                    </a:lnTo>
                    <a:lnTo>
                      <a:pt x="153" y="221"/>
                    </a:lnTo>
                    <a:lnTo>
                      <a:pt x="156" y="217"/>
                    </a:lnTo>
                    <a:lnTo>
                      <a:pt x="165" y="225"/>
                    </a:lnTo>
                    <a:lnTo>
                      <a:pt x="186" y="244"/>
                    </a:lnTo>
                    <a:lnTo>
                      <a:pt x="181" y="247"/>
                    </a:lnTo>
                    <a:lnTo>
                      <a:pt x="188" y="251"/>
                    </a:lnTo>
                    <a:lnTo>
                      <a:pt x="186" y="248"/>
                    </a:lnTo>
                    <a:lnTo>
                      <a:pt x="181" y="248"/>
                    </a:lnTo>
                    <a:lnTo>
                      <a:pt x="181" y="247"/>
                    </a:lnTo>
                    <a:lnTo>
                      <a:pt x="175" y="240"/>
                    </a:lnTo>
                    <a:lnTo>
                      <a:pt x="173" y="240"/>
                    </a:lnTo>
                    <a:lnTo>
                      <a:pt x="168" y="236"/>
                    </a:lnTo>
                    <a:lnTo>
                      <a:pt x="165" y="233"/>
                    </a:lnTo>
                    <a:lnTo>
                      <a:pt x="164" y="232"/>
                    </a:lnTo>
                    <a:lnTo>
                      <a:pt x="164" y="229"/>
                    </a:lnTo>
                    <a:lnTo>
                      <a:pt x="158" y="228"/>
                    </a:lnTo>
                    <a:lnTo>
                      <a:pt x="156" y="228"/>
                    </a:lnTo>
                    <a:lnTo>
                      <a:pt x="156" y="229"/>
                    </a:lnTo>
                    <a:lnTo>
                      <a:pt x="145" y="225"/>
                    </a:lnTo>
                    <a:lnTo>
                      <a:pt x="145" y="224"/>
                    </a:lnTo>
                    <a:lnTo>
                      <a:pt x="142" y="221"/>
                    </a:lnTo>
                    <a:lnTo>
                      <a:pt x="137" y="218"/>
                    </a:lnTo>
                    <a:lnTo>
                      <a:pt x="129" y="217"/>
                    </a:lnTo>
                    <a:lnTo>
                      <a:pt x="131" y="217"/>
                    </a:lnTo>
                    <a:lnTo>
                      <a:pt x="138" y="217"/>
                    </a:lnTo>
                    <a:lnTo>
                      <a:pt x="139" y="217"/>
                    </a:lnTo>
                    <a:lnTo>
                      <a:pt x="145" y="221"/>
                    </a:lnTo>
                    <a:lnTo>
                      <a:pt x="152" y="221"/>
                    </a:lnTo>
                    <a:lnTo>
                      <a:pt x="156" y="225"/>
                    </a:lnTo>
                    <a:lnTo>
                      <a:pt x="156" y="224"/>
                    </a:lnTo>
                    <a:lnTo>
                      <a:pt x="153" y="221"/>
                    </a:lnTo>
                    <a:lnTo>
                      <a:pt x="152" y="221"/>
                    </a:lnTo>
                    <a:lnTo>
                      <a:pt x="145" y="217"/>
                    </a:lnTo>
                    <a:lnTo>
                      <a:pt x="142" y="214"/>
                    </a:lnTo>
                    <a:lnTo>
                      <a:pt x="142" y="217"/>
                    </a:lnTo>
                    <a:lnTo>
                      <a:pt x="139" y="210"/>
                    </a:lnTo>
                    <a:lnTo>
                      <a:pt x="134" y="209"/>
                    </a:lnTo>
                    <a:lnTo>
                      <a:pt x="133" y="205"/>
                    </a:lnTo>
                    <a:lnTo>
                      <a:pt x="131" y="205"/>
                    </a:lnTo>
                    <a:lnTo>
                      <a:pt x="125" y="194"/>
                    </a:lnTo>
                    <a:lnTo>
                      <a:pt x="122" y="191"/>
                    </a:lnTo>
                    <a:lnTo>
                      <a:pt x="116" y="190"/>
                    </a:lnTo>
                    <a:lnTo>
                      <a:pt x="114" y="187"/>
                    </a:lnTo>
                    <a:lnTo>
                      <a:pt x="108" y="184"/>
                    </a:lnTo>
                    <a:lnTo>
                      <a:pt x="111" y="183"/>
                    </a:lnTo>
                    <a:lnTo>
                      <a:pt x="103" y="183"/>
                    </a:lnTo>
                    <a:lnTo>
                      <a:pt x="99" y="184"/>
                    </a:lnTo>
                    <a:lnTo>
                      <a:pt x="97" y="184"/>
                    </a:lnTo>
                    <a:lnTo>
                      <a:pt x="95" y="184"/>
                    </a:lnTo>
                    <a:lnTo>
                      <a:pt x="99" y="187"/>
                    </a:lnTo>
                    <a:lnTo>
                      <a:pt x="95" y="187"/>
                    </a:lnTo>
                    <a:lnTo>
                      <a:pt x="89" y="187"/>
                    </a:lnTo>
                    <a:lnTo>
                      <a:pt x="89" y="184"/>
                    </a:lnTo>
                    <a:lnTo>
                      <a:pt x="93" y="184"/>
                    </a:lnTo>
                    <a:lnTo>
                      <a:pt x="93" y="183"/>
                    </a:lnTo>
                    <a:lnTo>
                      <a:pt x="89" y="183"/>
                    </a:lnTo>
                    <a:lnTo>
                      <a:pt x="89" y="179"/>
                    </a:lnTo>
                    <a:lnTo>
                      <a:pt x="92" y="179"/>
                    </a:lnTo>
                    <a:lnTo>
                      <a:pt x="88" y="179"/>
                    </a:lnTo>
                    <a:lnTo>
                      <a:pt x="89" y="179"/>
                    </a:lnTo>
                    <a:lnTo>
                      <a:pt x="89" y="176"/>
                    </a:lnTo>
                    <a:lnTo>
                      <a:pt x="88" y="175"/>
                    </a:lnTo>
                    <a:lnTo>
                      <a:pt x="85" y="172"/>
                    </a:lnTo>
                    <a:lnTo>
                      <a:pt x="83" y="172"/>
                    </a:lnTo>
                    <a:lnTo>
                      <a:pt x="83" y="169"/>
                    </a:lnTo>
                    <a:lnTo>
                      <a:pt x="80" y="168"/>
                    </a:lnTo>
                    <a:lnTo>
                      <a:pt x="83" y="169"/>
                    </a:lnTo>
                    <a:lnTo>
                      <a:pt x="72" y="161"/>
                    </a:lnTo>
                    <a:lnTo>
                      <a:pt x="69" y="154"/>
                    </a:lnTo>
                    <a:lnTo>
                      <a:pt x="68" y="150"/>
                    </a:lnTo>
                    <a:lnTo>
                      <a:pt x="65" y="150"/>
                    </a:lnTo>
                    <a:lnTo>
                      <a:pt x="62" y="149"/>
                    </a:lnTo>
                    <a:lnTo>
                      <a:pt x="62" y="146"/>
                    </a:lnTo>
                    <a:lnTo>
                      <a:pt x="62" y="142"/>
                    </a:lnTo>
                    <a:lnTo>
                      <a:pt x="62" y="139"/>
                    </a:lnTo>
                    <a:lnTo>
                      <a:pt x="62" y="138"/>
                    </a:lnTo>
                    <a:lnTo>
                      <a:pt x="68" y="139"/>
                    </a:lnTo>
                    <a:lnTo>
                      <a:pt x="65" y="135"/>
                    </a:lnTo>
                    <a:lnTo>
                      <a:pt x="72" y="139"/>
                    </a:lnTo>
                    <a:lnTo>
                      <a:pt x="74" y="139"/>
                    </a:lnTo>
                    <a:lnTo>
                      <a:pt x="76" y="139"/>
                    </a:lnTo>
                    <a:lnTo>
                      <a:pt x="74" y="139"/>
                    </a:lnTo>
                    <a:lnTo>
                      <a:pt x="72" y="139"/>
                    </a:lnTo>
                    <a:lnTo>
                      <a:pt x="72" y="138"/>
                    </a:lnTo>
                    <a:lnTo>
                      <a:pt x="68" y="135"/>
                    </a:lnTo>
                    <a:lnTo>
                      <a:pt x="61" y="126"/>
                    </a:lnTo>
                    <a:lnTo>
                      <a:pt x="55" y="121"/>
                    </a:lnTo>
                    <a:lnTo>
                      <a:pt x="51" y="115"/>
                    </a:lnTo>
                    <a:lnTo>
                      <a:pt x="51" y="108"/>
                    </a:lnTo>
                    <a:lnTo>
                      <a:pt x="53" y="97"/>
                    </a:lnTo>
                    <a:lnTo>
                      <a:pt x="50" y="89"/>
                    </a:lnTo>
                    <a:lnTo>
                      <a:pt x="46" y="89"/>
                    </a:lnTo>
                    <a:lnTo>
                      <a:pt x="45" y="85"/>
                    </a:lnTo>
                    <a:lnTo>
                      <a:pt x="41" y="81"/>
                    </a:lnTo>
                    <a:lnTo>
                      <a:pt x="41" y="79"/>
                    </a:lnTo>
                    <a:lnTo>
                      <a:pt x="38" y="79"/>
                    </a:lnTo>
                    <a:lnTo>
                      <a:pt x="38" y="81"/>
                    </a:lnTo>
                    <a:lnTo>
                      <a:pt x="36" y="79"/>
                    </a:lnTo>
                    <a:lnTo>
                      <a:pt x="31" y="76"/>
                    </a:lnTo>
                    <a:lnTo>
                      <a:pt x="30" y="79"/>
                    </a:lnTo>
                    <a:lnTo>
                      <a:pt x="28" y="89"/>
                    </a:lnTo>
                    <a:lnTo>
                      <a:pt x="26" y="89"/>
                    </a:lnTo>
                    <a:lnTo>
                      <a:pt x="26" y="91"/>
                    </a:lnTo>
                    <a:lnTo>
                      <a:pt x="24" y="93"/>
                    </a:lnTo>
                    <a:lnTo>
                      <a:pt x="24" y="97"/>
                    </a:lnTo>
                    <a:lnTo>
                      <a:pt x="22" y="100"/>
                    </a:lnTo>
                    <a:lnTo>
                      <a:pt x="22" y="97"/>
                    </a:lnTo>
                    <a:lnTo>
                      <a:pt x="19" y="96"/>
                    </a:lnTo>
                    <a:lnTo>
                      <a:pt x="19" y="97"/>
                    </a:lnTo>
                    <a:lnTo>
                      <a:pt x="22" y="97"/>
                    </a:lnTo>
                    <a:lnTo>
                      <a:pt x="19" y="100"/>
                    </a:lnTo>
                    <a:lnTo>
                      <a:pt x="19" y="102"/>
                    </a:lnTo>
                    <a:lnTo>
                      <a:pt x="17" y="102"/>
                    </a:lnTo>
                    <a:lnTo>
                      <a:pt x="17" y="104"/>
                    </a:lnTo>
                    <a:lnTo>
                      <a:pt x="17" y="111"/>
                    </a:lnTo>
                    <a:lnTo>
                      <a:pt x="15" y="108"/>
                    </a:lnTo>
                    <a:lnTo>
                      <a:pt x="13" y="111"/>
                    </a:lnTo>
                    <a:lnTo>
                      <a:pt x="13" y="108"/>
                    </a:lnTo>
                    <a:lnTo>
                      <a:pt x="12" y="104"/>
                    </a:lnTo>
                    <a:lnTo>
                      <a:pt x="13" y="104"/>
                    </a:lnTo>
                    <a:lnTo>
                      <a:pt x="12" y="102"/>
                    </a:lnTo>
                    <a:lnTo>
                      <a:pt x="12" y="97"/>
                    </a:lnTo>
                    <a:lnTo>
                      <a:pt x="8" y="96"/>
                    </a:lnTo>
                    <a:lnTo>
                      <a:pt x="8" y="93"/>
                    </a:lnTo>
                    <a:lnTo>
                      <a:pt x="8" y="91"/>
                    </a:lnTo>
                    <a:lnTo>
                      <a:pt x="5" y="89"/>
                    </a:lnTo>
                    <a:lnTo>
                      <a:pt x="5" y="85"/>
                    </a:lnTo>
                    <a:lnTo>
                      <a:pt x="5" y="81"/>
                    </a:lnTo>
                    <a:lnTo>
                      <a:pt x="5" y="79"/>
                    </a:lnTo>
                    <a:lnTo>
                      <a:pt x="1" y="76"/>
                    </a:lnTo>
                    <a:lnTo>
                      <a:pt x="3" y="74"/>
                    </a:lnTo>
                    <a:lnTo>
                      <a:pt x="0" y="70"/>
                    </a:lnTo>
                    <a:lnTo>
                      <a:pt x="5" y="70"/>
                    </a:lnTo>
                    <a:lnTo>
                      <a:pt x="8" y="72"/>
                    </a:lnTo>
                    <a:lnTo>
                      <a:pt x="15" y="70"/>
                    </a:lnTo>
                    <a:lnTo>
                      <a:pt x="19" y="76"/>
                    </a:lnTo>
                    <a:lnTo>
                      <a:pt x="19" y="70"/>
                    </a:lnTo>
                    <a:lnTo>
                      <a:pt x="20" y="70"/>
                    </a:lnTo>
                    <a:lnTo>
                      <a:pt x="26" y="79"/>
                    </a:lnTo>
                    <a:lnTo>
                      <a:pt x="30" y="76"/>
                    </a:lnTo>
                    <a:lnTo>
                      <a:pt x="31" y="70"/>
                    </a:lnTo>
                    <a:lnTo>
                      <a:pt x="35" y="70"/>
                    </a:lnTo>
                    <a:lnTo>
                      <a:pt x="38" y="70"/>
                    </a:lnTo>
                    <a:lnTo>
                      <a:pt x="46" y="68"/>
                    </a:lnTo>
                    <a:lnTo>
                      <a:pt x="46" y="64"/>
                    </a:lnTo>
                    <a:lnTo>
                      <a:pt x="51" y="70"/>
                    </a:lnTo>
                    <a:lnTo>
                      <a:pt x="57" y="64"/>
                    </a:lnTo>
                    <a:lnTo>
                      <a:pt x="62" y="70"/>
                    </a:lnTo>
                    <a:lnTo>
                      <a:pt x="69" y="68"/>
                    </a:lnTo>
                    <a:lnTo>
                      <a:pt x="69" y="55"/>
                    </a:lnTo>
                    <a:lnTo>
                      <a:pt x="74" y="51"/>
                    </a:lnTo>
                    <a:lnTo>
                      <a:pt x="74" y="30"/>
                    </a:lnTo>
                    <a:lnTo>
                      <a:pt x="97" y="19"/>
                    </a:lnTo>
                    <a:lnTo>
                      <a:pt x="97" y="3"/>
                    </a:lnTo>
                    <a:lnTo>
                      <a:pt x="106" y="3"/>
                    </a:lnTo>
                    <a:lnTo>
                      <a:pt x="111" y="0"/>
                    </a:lnTo>
                    <a:lnTo>
                      <a:pt x="111" y="4"/>
                    </a:lnTo>
                    <a:lnTo>
                      <a:pt x="115" y="4"/>
                    </a:lnTo>
                    <a:lnTo>
                      <a:pt x="115" y="11"/>
                    </a:lnTo>
                    <a:lnTo>
                      <a:pt x="119" y="11"/>
                    </a:lnTo>
                    <a:lnTo>
                      <a:pt x="122" y="18"/>
                    </a:lnTo>
                    <a:lnTo>
                      <a:pt x="123" y="18"/>
                    </a:lnTo>
                    <a:lnTo>
                      <a:pt x="127" y="19"/>
                    </a:lnTo>
                    <a:lnTo>
                      <a:pt x="127" y="23"/>
                    </a:lnTo>
                    <a:lnTo>
                      <a:pt x="129" y="23"/>
                    </a:lnTo>
                    <a:lnTo>
                      <a:pt x="134" y="26"/>
                    </a:lnTo>
                    <a:lnTo>
                      <a:pt x="137" y="26"/>
                    </a:lnTo>
                    <a:lnTo>
                      <a:pt x="137" y="30"/>
                    </a:lnTo>
                    <a:lnTo>
                      <a:pt x="137" y="32"/>
                    </a:lnTo>
                    <a:lnTo>
                      <a:pt x="139" y="32"/>
                    </a:lnTo>
                    <a:lnTo>
                      <a:pt x="137" y="34"/>
                    </a:lnTo>
                    <a:lnTo>
                      <a:pt x="139" y="34"/>
                    </a:lnTo>
                    <a:lnTo>
                      <a:pt x="139" y="37"/>
                    </a:lnTo>
                    <a:lnTo>
                      <a:pt x="142" y="37"/>
                    </a:lnTo>
                    <a:lnTo>
                      <a:pt x="142" y="38"/>
                    </a:lnTo>
                    <a:lnTo>
                      <a:pt x="145" y="38"/>
                    </a:lnTo>
                    <a:lnTo>
                      <a:pt x="145" y="41"/>
                    </a:lnTo>
                    <a:lnTo>
                      <a:pt x="142" y="41"/>
                    </a:lnTo>
                    <a:lnTo>
                      <a:pt x="145" y="41"/>
                    </a:lnTo>
                    <a:lnTo>
                      <a:pt x="149" y="41"/>
                    </a:lnTo>
                    <a:lnTo>
                      <a:pt x="153" y="41"/>
                    </a:lnTo>
                    <a:lnTo>
                      <a:pt x="156" y="45"/>
                    </a:lnTo>
                    <a:lnTo>
                      <a:pt x="156" y="46"/>
                    </a:lnTo>
                    <a:lnTo>
                      <a:pt x="160" y="49"/>
                    </a:lnTo>
                    <a:lnTo>
                      <a:pt x="164" y="53"/>
                    </a:lnTo>
                    <a:lnTo>
                      <a:pt x="164" y="51"/>
                    </a:lnTo>
                    <a:lnTo>
                      <a:pt x="168" y="51"/>
                    </a:lnTo>
                    <a:lnTo>
                      <a:pt x="169" y="53"/>
                    </a:lnTo>
                    <a:lnTo>
                      <a:pt x="173" y="51"/>
                    </a:lnTo>
                    <a:lnTo>
                      <a:pt x="179" y="53"/>
                    </a:lnTo>
                    <a:lnTo>
                      <a:pt x="181" y="53"/>
                    </a:lnTo>
                    <a:lnTo>
                      <a:pt x="186" y="53"/>
                    </a:lnTo>
                    <a:lnTo>
                      <a:pt x="186" y="51"/>
                    </a:lnTo>
                    <a:lnTo>
                      <a:pt x="188" y="51"/>
                    </a:lnTo>
                    <a:lnTo>
                      <a:pt x="191" y="46"/>
                    </a:lnTo>
                    <a:lnTo>
                      <a:pt x="192" y="42"/>
                    </a:lnTo>
                    <a:lnTo>
                      <a:pt x="198" y="45"/>
                    </a:lnTo>
                    <a:lnTo>
                      <a:pt x="198" y="42"/>
                    </a:lnTo>
                    <a:lnTo>
                      <a:pt x="203" y="41"/>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55" name="Freeform 239"/>
              <p:cNvSpPr>
                <a:spLocks noEditPoints="1"/>
              </p:cNvSpPr>
              <p:nvPr/>
            </p:nvSpPr>
            <p:spPr bwMode="auto">
              <a:xfrm>
                <a:off x="2839" y="1828"/>
                <a:ext cx="45" cy="78"/>
              </a:xfrm>
              <a:custGeom>
                <a:avLst/>
                <a:gdLst/>
                <a:ahLst/>
                <a:cxnLst>
                  <a:cxn ang="0">
                    <a:pos x="33" y="126"/>
                  </a:cxn>
                  <a:cxn ang="0">
                    <a:pos x="32" y="108"/>
                  </a:cxn>
                  <a:cxn ang="0">
                    <a:pos x="31" y="115"/>
                  </a:cxn>
                  <a:cxn ang="0">
                    <a:pos x="33" y="134"/>
                  </a:cxn>
                  <a:cxn ang="0">
                    <a:pos x="47" y="111"/>
                  </a:cxn>
                  <a:cxn ang="0">
                    <a:pos x="39" y="100"/>
                  </a:cxn>
                  <a:cxn ang="0">
                    <a:pos x="36" y="104"/>
                  </a:cxn>
                  <a:cxn ang="0">
                    <a:pos x="39" y="108"/>
                  </a:cxn>
                  <a:cxn ang="0">
                    <a:pos x="109" y="205"/>
                  </a:cxn>
                  <a:cxn ang="0">
                    <a:pos x="124" y="209"/>
                  </a:cxn>
                  <a:cxn ang="0">
                    <a:pos x="109" y="213"/>
                  </a:cxn>
                  <a:cxn ang="0">
                    <a:pos x="109" y="205"/>
                  </a:cxn>
                  <a:cxn ang="0">
                    <a:pos x="117" y="236"/>
                  </a:cxn>
                  <a:cxn ang="0">
                    <a:pos x="117" y="229"/>
                  </a:cxn>
                  <a:cxn ang="0">
                    <a:pos x="134" y="236"/>
                  </a:cxn>
                  <a:cxn ang="0">
                    <a:pos x="109" y="11"/>
                  </a:cxn>
                  <a:cxn ang="0">
                    <a:pos x="107" y="4"/>
                  </a:cxn>
                  <a:cxn ang="0">
                    <a:pos x="104" y="0"/>
                  </a:cxn>
                  <a:cxn ang="0">
                    <a:pos x="96" y="3"/>
                  </a:cxn>
                  <a:cxn ang="0">
                    <a:pos x="96" y="11"/>
                  </a:cxn>
                  <a:cxn ang="0">
                    <a:pos x="96" y="12"/>
                  </a:cxn>
                  <a:cxn ang="0">
                    <a:pos x="88" y="11"/>
                  </a:cxn>
                  <a:cxn ang="0">
                    <a:pos x="84" y="11"/>
                  </a:cxn>
                  <a:cxn ang="0">
                    <a:pos x="77" y="15"/>
                  </a:cxn>
                  <a:cxn ang="0">
                    <a:pos x="69" y="15"/>
                  </a:cxn>
                  <a:cxn ang="0">
                    <a:pos x="58" y="15"/>
                  </a:cxn>
                  <a:cxn ang="0">
                    <a:pos x="52" y="18"/>
                  </a:cxn>
                  <a:cxn ang="0">
                    <a:pos x="47" y="26"/>
                  </a:cxn>
                  <a:cxn ang="0">
                    <a:pos x="44" y="30"/>
                  </a:cxn>
                  <a:cxn ang="0">
                    <a:pos x="39" y="30"/>
                  </a:cxn>
                  <a:cxn ang="0">
                    <a:pos x="33" y="30"/>
                  </a:cxn>
                  <a:cxn ang="0">
                    <a:pos x="27" y="26"/>
                  </a:cxn>
                  <a:cxn ang="0">
                    <a:pos x="20" y="26"/>
                  </a:cxn>
                  <a:cxn ang="0">
                    <a:pos x="10" y="22"/>
                  </a:cxn>
                  <a:cxn ang="0">
                    <a:pos x="8" y="30"/>
                  </a:cxn>
                  <a:cxn ang="0">
                    <a:pos x="1" y="33"/>
                  </a:cxn>
                  <a:cxn ang="0">
                    <a:pos x="0" y="37"/>
                  </a:cxn>
                  <a:cxn ang="0">
                    <a:pos x="2" y="41"/>
                  </a:cxn>
                  <a:cxn ang="0">
                    <a:pos x="4" y="41"/>
                  </a:cxn>
                  <a:cxn ang="0">
                    <a:pos x="9" y="41"/>
                  </a:cxn>
                  <a:cxn ang="0">
                    <a:pos x="2" y="49"/>
                  </a:cxn>
                  <a:cxn ang="0">
                    <a:pos x="4" y="56"/>
                  </a:cxn>
                  <a:cxn ang="0">
                    <a:pos x="9" y="53"/>
                  </a:cxn>
                  <a:cxn ang="0">
                    <a:pos x="6" y="61"/>
                  </a:cxn>
                  <a:cxn ang="0">
                    <a:pos x="9" y="66"/>
                  </a:cxn>
                  <a:cxn ang="0">
                    <a:pos x="14" y="68"/>
                  </a:cxn>
                  <a:cxn ang="0">
                    <a:pos x="18" y="76"/>
                  </a:cxn>
                  <a:cxn ang="0">
                    <a:pos x="8" y="83"/>
                  </a:cxn>
                  <a:cxn ang="0">
                    <a:pos x="6" y="85"/>
                  </a:cxn>
                  <a:cxn ang="0">
                    <a:pos x="16" y="85"/>
                  </a:cxn>
                  <a:cxn ang="0">
                    <a:pos x="20" y="85"/>
                  </a:cxn>
                  <a:cxn ang="0">
                    <a:pos x="27" y="94"/>
                  </a:cxn>
                  <a:cxn ang="0">
                    <a:pos x="32" y="85"/>
                  </a:cxn>
                  <a:cxn ang="0">
                    <a:pos x="39" y="85"/>
                  </a:cxn>
                  <a:cxn ang="0">
                    <a:pos x="47" y="79"/>
                  </a:cxn>
                  <a:cxn ang="0">
                    <a:pos x="58" y="79"/>
                  </a:cxn>
                  <a:cxn ang="0">
                    <a:pos x="70" y="83"/>
                  </a:cxn>
                  <a:cxn ang="0">
                    <a:pos x="75" y="66"/>
                  </a:cxn>
                  <a:cxn ang="0">
                    <a:pos x="98" y="34"/>
                  </a:cxn>
                  <a:cxn ang="0">
                    <a:pos x="107" y="18"/>
                  </a:cxn>
                  <a:cxn ang="0">
                    <a:pos x="112" y="12"/>
                  </a:cxn>
                </a:cxnLst>
                <a:rect l="0" t="0" r="r" b="b"/>
                <a:pathLst>
                  <a:path w="134" h="236">
                    <a:moveTo>
                      <a:pt x="37" y="131"/>
                    </a:moveTo>
                    <a:lnTo>
                      <a:pt x="33" y="126"/>
                    </a:lnTo>
                    <a:lnTo>
                      <a:pt x="32" y="115"/>
                    </a:lnTo>
                    <a:lnTo>
                      <a:pt x="32" y="108"/>
                    </a:lnTo>
                    <a:lnTo>
                      <a:pt x="31" y="104"/>
                    </a:lnTo>
                    <a:lnTo>
                      <a:pt x="31" y="115"/>
                    </a:lnTo>
                    <a:lnTo>
                      <a:pt x="31" y="126"/>
                    </a:lnTo>
                    <a:lnTo>
                      <a:pt x="33" y="134"/>
                    </a:lnTo>
                    <a:lnTo>
                      <a:pt x="37" y="131"/>
                    </a:lnTo>
                    <a:close/>
                    <a:moveTo>
                      <a:pt x="47" y="111"/>
                    </a:moveTo>
                    <a:lnTo>
                      <a:pt x="40" y="104"/>
                    </a:lnTo>
                    <a:lnTo>
                      <a:pt x="39" y="100"/>
                    </a:lnTo>
                    <a:lnTo>
                      <a:pt x="37" y="96"/>
                    </a:lnTo>
                    <a:lnTo>
                      <a:pt x="36" y="104"/>
                    </a:lnTo>
                    <a:lnTo>
                      <a:pt x="36" y="108"/>
                    </a:lnTo>
                    <a:lnTo>
                      <a:pt x="39" y="108"/>
                    </a:lnTo>
                    <a:lnTo>
                      <a:pt x="47" y="111"/>
                    </a:lnTo>
                    <a:close/>
                    <a:moveTo>
                      <a:pt x="109" y="205"/>
                    </a:moveTo>
                    <a:lnTo>
                      <a:pt x="116" y="206"/>
                    </a:lnTo>
                    <a:lnTo>
                      <a:pt x="124" y="209"/>
                    </a:lnTo>
                    <a:lnTo>
                      <a:pt x="124" y="214"/>
                    </a:lnTo>
                    <a:lnTo>
                      <a:pt x="109" y="213"/>
                    </a:lnTo>
                    <a:lnTo>
                      <a:pt x="109" y="206"/>
                    </a:lnTo>
                    <a:lnTo>
                      <a:pt x="109" y="205"/>
                    </a:lnTo>
                    <a:close/>
                    <a:moveTo>
                      <a:pt x="134" y="236"/>
                    </a:moveTo>
                    <a:lnTo>
                      <a:pt x="117" y="236"/>
                    </a:lnTo>
                    <a:lnTo>
                      <a:pt x="117" y="233"/>
                    </a:lnTo>
                    <a:lnTo>
                      <a:pt x="117" y="229"/>
                    </a:lnTo>
                    <a:lnTo>
                      <a:pt x="134" y="229"/>
                    </a:lnTo>
                    <a:lnTo>
                      <a:pt x="134" y="236"/>
                    </a:lnTo>
                    <a:close/>
                    <a:moveTo>
                      <a:pt x="112" y="12"/>
                    </a:moveTo>
                    <a:lnTo>
                      <a:pt x="109" y="11"/>
                    </a:lnTo>
                    <a:lnTo>
                      <a:pt x="107" y="8"/>
                    </a:lnTo>
                    <a:lnTo>
                      <a:pt x="107" y="4"/>
                    </a:lnTo>
                    <a:lnTo>
                      <a:pt x="107" y="3"/>
                    </a:lnTo>
                    <a:lnTo>
                      <a:pt x="104" y="0"/>
                    </a:lnTo>
                    <a:lnTo>
                      <a:pt x="98" y="3"/>
                    </a:lnTo>
                    <a:lnTo>
                      <a:pt x="96" y="3"/>
                    </a:lnTo>
                    <a:lnTo>
                      <a:pt x="96" y="8"/>
                    </a:lnTo>
                    <a:lnTo>
                      <a:pt x="96" y="11"/>
                    </a:lnTo>
                    <a:lnTo>
                      <a:pt x="96" y="15"/>
                    </a:lnTo>
                    <a:lnTo>
                      <a:pt x="96" y="12"/>
                    </a:lnTo>
                    <a:lnTo>
                      <a:pt x="89" y="11"/>
                    </a:lnTo>
                    <a:lnTo>
                      <a:pt x="88" y="11"/>
                    </a:lnTo>
                    <a:lnTo>
                      <a:pt x="86" y="11"/>
                    </a:lnTo>
                    <a:lnTo>
                      <a:pt x="84" y="11"/>
                    </a:lnTo>
                    <a:lnTo>
                      <a:pt x="84" y="12"/>
                    </a:lnTo>
                    <a:lnTo>
                      <a:pt x="77" y="15"/>
                    </a:lnTo>
                    <a:lnTo>
                      <a:pt x="75" y="15"/>
                    </a:lnTo>
                    <a:lnTo>
                      <a:pt x="69" y="15"/>
                    </a:lnTo>
                    <a:lnTo>
                      <a:pt x="63" y="15"/>
                    </a:lnTo>
                    <a:lnTo>
                      <a:pt x="58" y="15"/>
                    </a:lnTo>
                    <a:lnTo>
                      <a:pt x="56" y="15"/>
                    </a:lnTo>
                    <a:lnTo>
                      <a:pt x="52" y="18"/>
                    </a:lnTo>
                    <a:lnTo>
                      <a:pt x="52" y="26"/>
                    </a:lnTo>
                    <a:lnTo>
                      <a:pt x="47" y="26"/>
                    </a:lnTo>
                    <a:lnTo>
                      <a:pt x="47" y="27"/>
                    </a:lnTo>
                    <a:lnTo>
                      <a:pt x="44" y="30"/>
                    </a:lnTo>
                    <a:lnTo>
                      <a:pt x="44" y="33"/>
                    </a:lnTo>
                    <a:lnTo>
                      <a:pt x="39" y="30"/>
                    </a:lnTo>
                    <a:lnTo>
                      <a:pt x="37" y="27"/>
                    </a:lnTo>
                    <a:lnTo>
                      <a:pt x="33" y="30"/>
                    </a:lnTo>
                    <a:lnTo>
                      <a:pt x="27" y="27"/>
                    </a:lnTo>
                    <a:lnTo>
                      <a:pt x="27" y="26"/>
                    </a:lnTo>
                    <a:lnTo>
                      <a:pt x="21" y="26"/>
                    </a:lnTo>
                    <a:lnTo>
                      <a:pt x="20" y="26"/>
                    </a:lnTo>
                    <a:lnTo>
                      <a:pt x="18" y="22"/>
                    </a:lnTo>
                    <a:lnTo>
                      <a:pt x="10" y="22"/>
                    </a:lnTo>
                    <a:lnTo>
                      <a:pt x="9" y="27"/>
                    </a:lnTo>
                    <a:lnTo>
                      <a:pt x="8" y="30"/>
                    </a:lnTo>
                    <a:lnTo>
                      <a:pt x="6" y="33"/>
                    </a:lnTo>
                    <a:lnTo>
                      <a:pt x="1" y="33"/>
                    </a:lnTo>
                    <a:lnTo>
                      <a:pt x="1" y="34"/>
                    </a:lnTo>
                    <a:lnTo>
                      <a:pt x="0" y="37"/>
                    </a:lnTo>
                    <a:lnTo>
                      <a:pt x="1" y="41"/>
                    </a:lnTo>
                    <a:lnTo>
                      <a:pt x="2" y="41"/>
                    </a:lnTo>
                    <a:lnTo>
                      <a:pt x="1" y="38"/>
                    </a:lnTo>
                    <a:lnTo>
                      <a:pt x="4" y="41"/>
                    </a:lnTo>
                    <a:lnTo>
                      <a:pt x="6" y="41"/>
                    </a:lnTo>
                    <a:lnTo>
                      <a:pt x="9" y="41"/>
                    </a:lnTo>
                    <a:lnTo>
                      <a:pt x="8" y="47"/>
                    </a:lnTo>
                    <a:lnTo>
                      <a:pt x="2" y="49"/>
                    </a:lnTo>
                    <a:lnTo>
                      <a:pt x="2" y="52"/>
                    </a:lnTo>
                    <a:lnTo>
                      <a:pt x="4" y="56"/>
                    </a:lnTo>
                    <a:lnTo>
                      <a:pt x="6" y="53"/>
                    </a:lnTo>
                    <a:lnTo>
                      <a:pt x="9" y="53"/>
                    </a:lnTo>
                    <a:lnTo>
                      <a:pt x="9" y="56"/>
                    </a:lnTo>
                    <a:lnTo>
                      <a:pt x="6" y="61"/>
                    </a:lnTo>
                    <a:lnTo>
                      <a:pt x="8" y="64"/>
                    </a:lnTo>
                    <a:lnTo>
                      <a:pt x="9" y="66"/>
                    </a:lnTo>
                    <a:lnTo>
                      <a:pt x="10" y="66"/>
                    </a:lnTo>
                    <a:lnTo>
                      <a:pt x="14" y="68"/>
                    </a:lnTo>
                    <a:lnTo>
                      <a:pt x="16" y="75"/>
                    </a:lnTo>
                    <a:lnTo>
                      <a:pt x="18" y="76"/>
                    </a:lnTo>
                    <a:lnTo>
                      <a:pt x="9" y="79"/>
                    </a:lnTo>
                    <a:lnTo>
                      <a:pt x="8" y="83"/>
                    </a:lnTo>
                    <a:lnTo>
                      <a:pt x="8" y="85"/>
                    </a:lnTo>
                    <a:lnTo>
                      <a:pt x="6" y="85"/>
                    </a:lnTo>
                    <a:lnTo>
                      <a:pt x="9" y="87"/>
                    </a:lnTo>
                    <a:lnTo>
                      <a:pt x="16" y="85"/>
                    </a:lnTo>
                    <a:lnTo>
                      <a:pt x="20" y="91"/>
                    </a:lnTo>
                    <a:lnTo>
                      <a:pt x="20" y="85"/>
                    </a:lnTo>
                    <a:lnTo>
                      <a:pt x="21" y="85"/>
                    </a:lnTo>
                    <a:lnTo>
                      <a:pt x="27" y="94"/>
                    </a:lnTo>
                    <a:lnTo>
                      <a:pt x="31" y="91"/>
                    </a:lnTo>
                    <a:lnTo>
                      <a:pt x="32" y="85"/>
                    </a:lnTo>
                    <a:lnTo>
                      <a:pt x="36" y="85"/>
                    </a:lnTo>
                    <a:lnTo>
                      <a:pt x="39" y="85"/>
                    </a:lnTo>
                    <a:lnTo>
                      <a:pt x="47" y="83"/>
                    </a:lnTo>
                    <a:lnTo>
                      <a:pt x="47" y="79"/>
                    </a:lnTo>
                    <a:lnTo>
                      <a:pt x="52" y="85"/>
                    </a:lnTo>
                    <a:lnTo>
                      <a:pt x="58" y="79"/>
                    </a:lnTo>
                    <a:lnTo>
                      <a:pt x="63" y="85"/>
                    </a:lnTo>
                    <a:lnTo>
                      <a:pt x="70" y="83"/>
                    </a:lnTo>
                    <a:lnTo>
                      <a:pt x="70" y="70"/>
                    </a:lnTo>
                    <a:lnTo>
                      <a:pt x="75" y="66"/>
                    </a:lnTo>
                    <a:lnTo>
                      <a:pt x="75" y="45"/>
                    </a:lnTo>
                    <a:lnTo>
                      <a:pt x="98" y="34"/>
                    </a:lnTo>
                    <a:lnTo>
                      <a:pt x="98" y="18"/>
                    </a:lnTo>
                    <a:lnTo>
                      <a:pt x="107" y="18"/>
                    </a:lnTo>
                    <a:lnTo>
                      <a:pt x="112" y="15"/>
                    </a:lnTo>
                    <a:lnTo>
                      <a:pt x="112"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54" name="Freeform 238"/>
              <p:cNvSpPr>
                <a:spLocks/>
              </p:cNvSpPr>
              <p:nvPr/>
            </p:nvSpPr>
            <p:spPr bwMode="auto">
              <a:xfrm>
                <a:off x="2849" y="1862"/>
                <a:ext cx="2" cy="10"/>
              </a:xfrm>
              <a:custGeom>
                <a:avLst/>
                <a:gdLst/>
                <a:ahLst/>
                <a:cxnLst>
                  <a:cxn ang="0">
                    <a:pos x="6" y="27"/>
                  </a:cxn>
                  <a:cxn ang="0">
                    <a:pos x="2" y="22"/>
                  </a:cxn>
                  <a:cxn ang="0">
                    <a:pos x="1" y="11"/>
                  </a:cxn>
                  <a:cxn ang="0">
                    <a:pos x="1" y="4"/>
                  </a:cxn>
                  <a:cxn ang="0">
                    <a:pos x="0" y="0"/>
                  </a:cxn>
                  <a:cxn ang="0">
                    <a:pos x="0" y="11"/>
                  </a:cxn>
                  <a:cxn ang="0">
                    <a:pos x="0" y="22"/>
                  </a:cxn>
                  <a:cxn ang="0">
                    <a:pos x="2" y="30"/>
                  </a:cxn>
                  <a:cxn ang="0">
                    <a:pos x="6" y="27"/>
                  </a:cxn>
                </a:cxnLst>
                <a:rect l="0" t="0" r="r" b="b"/>
                <a:pathLst>
                  <a:path w="6" h="30">
                    <a:moveTo>
                      <a:pt x="6" y="27"/>
                    </a:moveTo>
                    <a:lnTo>
                      <a:pt x="2" y="22"/>
                    </a:lnTo>
                    <a:lnTo>
                      <a:pt x="1" y="11"/>
                    </a:lnTo>
                    <a:lnTo>
                      <a:pt x="1" y="4"/>
                    </a:lnTo>
                    <a:lnTo>
                      <a:pt x="0" y="0"/>
                    </a:lnTo>
                    <a:lnTo>
                      <a:pt x="0" y="11"/>
                    </a:lnTo>
                    <a:lnTo>
                      <a:pt x="0" y="22"/>
                    </a:lnTo>
                    <a:lnTo>
                      <a:pt x="2" y="30"/>
                    </a:lnTo>
                    <a:lnTo>
                      <a:pt x="6" y="27"/>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53" name="Freeform 237"/>
              <p:cNvSpPr>
                <a:spLocks/>
              </p:cNvSpPr>
              <p:nvPr/>
            </p:nvSpPr>
            <p:spPr bwMode="auto">
              <a:xfrm>
                <a:off x="2851" y="1860"/>
                <a:ext cx="4" cy="5"/>
              </a:xfrm>
              <a:custGeom>
                <a:avLst/>
                <a:gdLst/>
                <a:ahLst/>
                <a:cxnLst>
                  <a:cxn ang="0">
                    <a:pos x="11" y="15"/>
                  </a:cxn>
                  <a:cxn ang="0">
                    <a:pos x="4" y="8"/>
                  </a:cxn>
                  <a:cxn ang="0">
                    <a:pos x="3" y="4"/>
                  </a:cxn>
                  <a:cxn ang="0">
                    <a:pos x="1" y="0"/>
                  </a:cxn>
                  <a:cxn ang="0">
                    <a:pos x="0" y="8"/>
                  </a:cxn>
                  <a:cxn ang="0">
                    <a:pos x="0" y="12"/>
                  </a:cxn>
                  <a:cxn ang="0">
                    <a:pos x="3" y="12"/>
                  </a:cxn>
                  <a:cxn ang="0">
                    <a:pos x="11" y="15"/>
                  </a:cxn>
                </a:cxnLst>
                <a:rect l="0" t="0" r="r" b="b"/>
                <a:pathLst>
                  <a:path w="11" h="15">
                    <a:moveTo>
                      <a:pt x="11" y="15"/>
                    </a:moveTo>
                    <a:lnTo>
                      <a:pt x="4" y="8"/>
                    </a:lnTo>
                    <a:lnTo>
                      <a:pt x="3" y="4"/>
                    </a:lnTo>
                    <a:lnTo>
                      <a:pt x="1" y="0"/>
                    </a:lnTo>
                    <a:lnTo>
                      <a:pt x="0" y="8"/>
                    </a:lnTo>
                    <a:lnTo>
                      <a:pt x="0" y="12"/>
                    </a:lnTo>
                    <a:lnTo>
                      <a:pt x="3" y="12"/>
                    </a:lnTo>
                    <a:lnTo>
                      <a:pt x="11" y="15"/>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52" name="Freeform 236"/>
              <p:cNvSpPr>
                <a:spLocks/>
              </p:cNvSpPr>
              <p:nvPr/>
            </p:nvSpPr>
            <p:spPr bwMode="auto">
              <a:xfrm>
                <a:off x="2875" y="1896"/>
                <a:ext cx="5" cy="3"/>
              </a:xfrm>
              <a:custGeom>
                <a:avLst/>
                <a:gdLst/>
                <a:ahLst/>
                <a:cxnLst>
                  <a:cxn ang="0">
                    <a:pos x="0" y="0"/>
                  </a:cxn>
                  <a:cxn ang="0">
                    <a:pos x="7" y="1"/>
                  </a:cxn>
                  <a:cxn ang="0">
                    <a:pos x="15" y="4"/>
                  </a:cxn>
                  <a:cxn ang="0">
                    <a:pos x="15" y="9"/>
                  </a:cxn>
                  <a:cxn ang="0">
                    <a:pos x="0" y="8"/>
                  </a:cxn>
                  <a:cxn ang="0">
                    <a:pos x="0" y="1"/>
                  </a:cxn>
                  <a:cxn ang="0">
                    <a:pos x="0" y="0"/>
                  </a:cxn>
                </a:cxnLst>
                <a:rect l="0" t="0" r="r" b="b"/>
                <a:pathLst>
                  <a:path w="15" h="9">
                    <a:moveTo>
                      <a:pt x="0" y="0"/>
                    </a:moveTo>
                    <a:lnTo>
                      <a:pt x="7" y="1"/>
                    </a:lnTo>
                    <a:lnTo>
                      <a:pt x="15" y="4"/>
                    </a:lnTo>
                    <a:lnTo>
                      <a:pt x="15" y="9"/>
                    </a:lnTo>
                    <a:lnTo>
                      <a:pt x="0" y="8"/>
                    </a:lnTo>
                    <a:lnTo>
                      <a:pt x="0" y="1"/>
                    </a:lnTo>
                    <a:lnTo>
                      <a:pt x="0"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51" name="Freeform 235"/>
              <p:cNvSpPr>
                <a:spLocks/>
              </p:cNvSpPr>
              <p:nvPr/>
            </p:nvSpPr>
            <p:spPr bwMode="auto">
              <a:xfrm>
                <a:off x="2878" y="1904"/>
                <a:ext cx="6" cy="2"/>
              </a:xfrm>
              <a:custGeom>
                <a:avLst/>
                <a:gdLst/>
                <a:ahLst/>
                <a:cxnLst>
                  <a:cxn ang="0">
                    <a:pos x="17" y="7"/>
                  </a:cxn>
                  <a:cxn ang="0">
                    <a:pos x="0" y="7"/>
                  </a:cxn>
                  <a:cxn ang="0">
                    <a:pos x="0" y="4"/>
                  </a:cxn>
                  <a:cxn ang="0">
                    <a:pos x="0" y="0"/>
                  </a:cxn>
                  <a:cxn ang="0">
                    <a:pos x="17" y="0"/>
                  </a:cxn>
                  <a:cxn ang="0">
                    <a:pos x="17" y="7"/>
                  </a:cxn>
                </a:cxnLst>
                <a:rect l="0" t="0" r="r" b="b"/>
                <a:pathLst>
                  <a:path w="17" h="7">
                    <a:moveTo>
                      <a:pt x="17" y="7"/>
                    </a:moveTo>
                    <a:lnTo>
                      <a:pt x="0" y="7"/>
                    </a:lnTo>
                    <a:lnTo>
                      <a:pt x="0" y="4"/>
                    </a:lnTo>
                    <a:lnTo>
                      <a:pt x="0" y="0"/>
                    </a:lnTo>
                    <a:lnTo>
                      <a:pt x="17" y="0"/>
                    </a:lnTo>
                    <a:lnTo>
                      <a:pt x="17" y="7"/>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50" name="Freeform 234"/>
              <p:cNvSpPr>
                <a:spLocks/>
              </p:cNvSpPr>
              <p:nvPr/>
            </p:nvSpPr>
            <p:spPr bwMode="auto">
              <a:xfrm>
                <a:off x="2839" y="1828"/>
                <a:ext cx="37" cy="31"/>
              </a:xfrm>
              <a:custGeom>
                <a:avLst/>
                <a:gdLst/>
                <a:ahLst/>
                <a:cxnLst>
                  <a:cxn ang="0">
                    <a:pos x="109" y="11"/>
                  </a:cxn>
                  <a:cxn ang="0">
                    <a:pos x="107" y="4"/>
                  </a:cxn>
                  <a:cxn ang="0">
                    <a:pos x="104" y="0"/>
                  </a:cxn>
                  <a:cxn ang="0">
                    <a:pos x="96" y="3"/>
                  </a:cxn>
                  <a:cxn ang="0">
                    <a:pos x="96" y="11"/>
                  </a:cxn>
                  <a:cxn ang="0">
                    <a:pos x="96" y="12"/>
                  </a:cxn>
                  <a:cxn ang="0">
                    <a:pos x="88" y="11"/>
                  </a:cxn>
                  <a:cxn ang="0">
                    <a:pos x="84" y="11"/>
                  </a:cxn>
                  <a:cxn ang="0">
                    <a:pos x="77" y="15"/>
                  </a:cxn>
                  <a:cxn ang="0">
                    <a:pos x="69" y="15"/>
                  </a:cxn>
                  <a:cxn ang="0">
                    <a:pos x="58" y="15"/>
                  </a:cxn>
                  <a:cxn ang="0">
                    <a:pos x="52" y="18"/>
                  </a:cxn>
                  <a:cxn ang="0">
                    <a:pos x="47" y="26"/>
                  </a:cxn>
                  <a:cxn ang="0">
                    <a:pos x="44" y="30"/>
                  </a:cxn>
                  <a:cxn ang="0">
                    <a:pos x="39" y="30"/>
                  </a:cxn>
                  <a:cxn ang="0">
                    <a:pos x="33" y="30"/>
                  </a:cxn>
                  <a:cxn ang="0">
                    <a:pos x="27" y="26"/>
                  </a:cxn>
                  <a:cxn ang="0">
                    <a:pos x="20" y="26"/>
                  </a:cxn>
                  <a:cxn ang="0">
                    <a:pos x="10" y="22"/>
                  </a:cxn>
                  <a:cxn ang="0">
                    <a:pos x="8" y="30"/>
                  </a:cxn>
                  <a:cxn ang="0">
                    <a:pos x="1" y="33"/>
                  </a:cxn>
                  <a:cxn ang="0">
                    <a:pos x="0" y="37"/>
                  </a:cxn>
                  <a:cxn ang="0">
                    <a:pos x="2" y="41"/>
                  </a:cxn>
                  <a:cxn ang="0">
                    <a:pos x="4" y="41"/>
                  </a:cxn>
                  <a:cxn ang="0">
                    <a:pos x="9" y="41"/>
                  </a:cxn>
                  <a:cxn ang="0">
                    <a:pos x="2" y="49"/>
                  </a:cxn>
                  <a:cxn ang="0">
                    <a:pos x="4" y="56"/>
                  </a:cxn>
                  <a:cxn ang="0">
                    <a:pos x="9" y="53"/>
                  </a:cxn>
                  <a:cxn ang="0">
                    <a:pos x="6" y="61"/>
                  </a:cxn>
                  <a:cxn ang="0">
                    <a:pos x="9" y="66"/>
                  </a:cxn>
                  <a:cxn ang="0">
                    <a:pos x="14" y="68"/>
                  </a:cxn>
                  <a:cxn ang="0">
                    <a:pos x="18" y="76"/>
                  </a:cxn>
                  <a:cxn ang="0">
                    <a:pos x="8" y="83"/>
                  </a:cxn>
                  <a:cxn ang="0">
                    <a:pos x="6" y="85"/>
                  </a:cxn>
                  <a:cxn ang="0">
                    <a:pos x="16" y="85"/>
                  </a:cxn>
                  <a:cxn ang="0">
                    <a:pos x="20" y="85"/>
                  </a:cxn>
                  <a:cxn ang="0">
                    <a:pos x="27" y="94"/>
                  </a:cxn>
                  <a:cxn ang="0">
                    <a:pos x="32" y="85"/>
                  </a:cxn>
                  <a:cxn ang="0">
                    <a:pos x="39" y="85"/>
                  </a:cxn>
                  <a:cxn ang="0">
                    <a:pos x="47" y="79"/>
                  </a:cxn>
                  <a:cxn ang="0">
                    <a:pos x="58" y="79"/>
                  </a:cxn>
                  <a:cxn ang="0">
                    <a:pos x="70" y="83"/>
                  </a:cxn>
                  <a:cxn ang="0">
                    <a:pos x="75" y="66"/>
                  </a:cxn>
                  <a:cxn ang="0">
                    <a:pos x="98" y="34"/>
                  </a:cxn>
                  <a:cxn ang="0">
                    <a:pos x="107" y="18"/>
                  </a:cxn>
                  <a:cxn ang="0">
                    <a:pos x="112" y="12"/>
                  </a:cxn>
                </a:cxnLst>
                <a:rect l="0" t="0" r="r" b="b"/>
                <a:pathLst>
                  <a:path w="112" h="94">
                    <a:moveTo>
                      <a:pt x="112" y="12"/>
                    </a:moveTo>
                    <a:lnTo>
                      <a:pt x="109" y="11"/>
                    </a:lnTo>
                    <a:lnTo>
                      <a:pt x="107" y="8"/>
                    </a:lnTo>
                    <a:lnTo>
                      <a:pt x="107" y="4"/>
                    </a:lnTo>
                    <a:lnTo>
                      <a:pt x="107" y="3"/>
                    </a:lnTo>
                    <a:lnTo>
                      <a:pt x="104" y="0"/>
                    </a:lnTo>
                    <a:lnTo>
                      <a:pt x="98" y="3"/>
                    </a:lnTo>
                    <a:lnTo>
                      <a:pt x="96" y="3"/>
                    </a:lnTo>
                    <a:lnTo>
                      <a:pt x="96" y="8"/>
                    </a:lnTo>
                    <a:lnTo>
                      <a:pt x="96" y="11"/>
                    </a:lnTo>
                    <a:lnTo>
                      <a:pt x="96" y="15"/>
                    </a:lnTo>
                    <a:lnTo>
                      <a:pt x="96" y="12"/>
                    </a:lnTo>
                    <a:lnTo>
                      <a:pt x="89" y="11"/>
                    </a:lnTo>
                    <a:lnTo>
                      <a:pt x="88" y="11"/>
                    </a:lnTo>
                    <a:lnTo>
                      <a:pt x="86" y="11"/>
                    </a:lnTo>
                    <a:lnTo>
                      <a:pt x="84" y="11"/>
                    </a:lnTo>
                    <a:lnTo>
                      <a:pt x="84" y="12"/>
                    </a:lnTo>
                    <a:lnTo>
                      <a:pt x="77" y="15"/>
                    </a:lnTo>
                    <a:lnTo>
                      <a:pt x="75" y="15"/>
                    </a:lnTo>
                    <a:lnTo>
                      <a:pt x="69" y="15"/>
                    </a:lnTo>
                    <a:lnTo>
                      <a:pt x="63" y="15"/>
                    </a:lnTo>
                    <a:lnTo>
                      <a:pt x="58" y="15"/>
                    </a:lnTo>
                    <a:lnTo>
                      <a:pt x="56" y="15"/>
                    </a:lnTo>
                    <a:lnTo>
                      <a:pt x="52" y="18"/>
                    </a:lnTo>
                    <a:lnTo>
                      <a:pt x="52" y="26"/>
                    </a:lnTo>
                    <a:lnTo>
                      <a:pt x="47" y="26"/>
                    </a:lnTo>
                    <a:lnTo>
                      <a:pt x="47" y="27"/>
                    </a:lnTo>
                    <a:lnTo>
                      <a:pt x="44" y="30"/>
                    </a:lnTo>
                    <a:lnTo>
                      <a:pt x="44" y="33"/>
                    </a:lnTo>
                    <a:lnTo>
                      <a:pt x="39" y="30"/>
                    </a:lnTo>
                    <a:lnTo>
                      <a:pt x="37" y="27"/>
                    </a:lnTo>
                    <a:lnTo>
                      <a:pt x="33" y="30"/>
                    </a:lnTo>
                    <a:lnTo>
                      <a:pt x="27" y="27"/>
                    </a:lnTo>
                    <a:lnTo>
                      <a:pt x="27" y="26"/>
                    </a:lnTo>
                    <a:lnTo>
                      <a:pt x="21" y="26"/>
                    </a:lnTo>
                    <a:lnTo>
                      <a:pt x="20" y="26"/>
                    </a:lnTo>
                    <a:lnTo>
                      <a:pt x="18" y="22"/>
                    </a:lnTo>
                    <a:lnTo>
                      <a:pt x="10" y="22"/>
                    </a:lnTo>
                    <a:lnTo>
                      <a:pt x="9" y="27"/>
                    </a:lnTo>
                    <a:lnTo>
                      <a:pt x="8" y="30"/>
                    </a:lnTo>
                    <a:lnTo>
                      <a:pt x="6" y="33"/>
                    </a:lnTo>
                    <a:lnTo>
                      <a:pt x="1" y="33"/>
                    </a:lnTo>
                    <a:lnTo>
                      <a:pt x="1" y="34"/>
                    </a:lnTo>
                    <a:lnTo>
                      <a:pt x="0" y="37"/>
                    </a:lnTo>
                    <a:lnTo>
                      <a:pt x="1" y="41"/>
                    </a:lnTo>
                    <a:lnTo>
                      <a:pt x="2" y="41"/>
                    </a:lnTo>
                    <a:lnTo>
                      <a:pt x="1" y="38"/>
                    </a:lnTo>
                    <a:lnTo>
                      <a:pt x="4" y="41"/>
                    </a:lnTo>
                    <a:lnTo>
                      <a:pt x="6" y="41"/>
                    </a:lnTo>
                    <a:lnTo>
                      <a:pt x="9" y="41"/>
                    </a:lnTo>
                    <a:lnTo>
                      <a:pt x="8" y="47"/>
                    </a:lnTo>
                    <a:lnTo>
                      <a:pt x="2" y="49"/>
                    </a:lnTo>
                    <a:lnTo>
                      <a:pt x="2" y="52"/>
                    </a:lnTo>
                    <a:lnTo>
                      <a:pt x="4" y="56"/>
                    </a:lnTo>
                    <a:lnTo>
                      <a:pt x="6" y="53"/>
                    </a:lnTo>
                    <a:lnTo>
                      <a:pt x="9" y="53"/>
                    </a:lnTo>
                    <a:lnTo>
                      <a:pt x="9" y="56"/>
                    </a:lnTo>
                    <a:lnTo>
                      <a:pt x="6" y="61"/>
                    </a:lnTo>
                    <a:lnTo>
                      <a:pt x="8" y="64"/>
                    </a:lnTo>
                    <a:lnTo>
                      <a:pt x="9" y="66"/>
                    </a:lnTo>
                    <a:lnTo>
                      <a:pt x="10" y="66"/>
                    </a:lnTo>
                    <a:lnTo>
                      <a:pt x="14" y="68"/>
                    </a:lnTo>
                    <a:lnTo>
                      <a:pt x="16" y="75"/>
                    </a:lnTo>
                    <a:lnTo>
                      <a:pt x="18" y="76"/>
                    </a:lnTo>
                    <a:lnTo>
                      <a:pt x="9" y="79"/>
                    </a:lnTo>
                    <a:lnTo>
                      <a:pt x="8" y="83"/>
                    </a:lnTo>
                    <a:lnTo>
                      <a:pt x="8" y="85"/>
                    </a:lnTo>
                    <a:lnTo>
                      <a:pt x="6" y="85"/>
                    </a:lnTo>
                    <a:lnTo>
                      <a:pt x="9" y="87"/>
                    </a:lnTo>
                    <a:lnTo>
                      <a:pt x="16" y="85"/>
                    </a:lnTo>
                    <a:lnTo>
                      <a:pt x="20" y="91"/>
                    </a:lnTo>
                    <a:lnTo>
                      <a:pt x="20" y="85"/>
                    </a:lnTo>
                    <a:lnTo>
                      <a:pt x="21" y="85"/>
                    </a:lnTo>
                    <a:lnTo>
                      <a:pt x="27" y="94"/>
                    </a:lnTo>
                    <a:lnTo>
                      <a:pt x="31" y="91"/>
                    </a:lnTo>
                    <a:lnTo>
                      <a:pt x="32" y="85"/>
                    </a:lnTo>
                    <a:lnTo>
                      <a:pt x="36" y="85"/>
                    </a:lnTo>
                    <a:lnTo>
                      <a:pt x="39" y="85"/>
                    </a:lnTo>
                    <a:lnTo>
                      <a:pt x="47" y="83"/>
                    </a:lnTo>
                    <a:lnTo>
                      <a:pt x="47" y="79"/>
                    </a:lnTo>
                    <a:lnTo>
                      <a:pt x="52" y="85"/>
                    </a:lnTo>
                    <a:lnTo>
                      <a:pt x="58" y="79"/>
                    </a:lnTo>
                    <a:lnTo>
                      <a:pt x="63" y="85"/>
                    </a:lnTo>
                    <a:lnTo>
                      <a:pt x="70" y="83"/>
                    </a:lnTo>
                    <a:lnTo>
                      <a:pt x="70" y="70"/>
                    </a:lnTo>
                    <a:lnTo>
                      <a:pt x="75" y="66"/>
                    </a:lnTo>
                    <a:lnTo>
                      <a:pt x="75" y="45"/>
                    </a:lnTo>
                    <a:lnTo>
                      <a:pt x="98" y="34"/>
                    </a:lnTo>
                    <a:lnTo>
                      <a:pt x="98" y="18"/>
                    </a:lnTo>
                    <a:lnTo>
                      <a:pt x="107" y="18"/>
                    </a:lnTo>
                    <a:lnTo>
                      <a:pt x="112" y="15"/>
                    </a:lnTo>
                    <a:lnTo>
                      <a:pt x="112" y="1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49" name="Freeform 233"/>
              <p:cNvSpPr>
                <a:spLocks/>
              </p:cNvSpPr>
              <p:nvPr/>
            </p:nvSpPr>
            <p:spPr bwMode="auto">
              <a:xfrm>
                <a:off x="2901" y="1842"/>
                <a:ext cx="56" cy="86"/>
              </a:xfrm>
              <a:custGeom>
                <a:avLst/>
                <a:gdLst/>
                <a:ahLst/>
                <a:cxnLst>
                  <a:cxn ang="0">
                    <a:pos x="21" y="10"/>
                  </a:cxn>
                  <a:cxn ang="0">
                    <a:pos x="29" y="10"/>
                  </a:cxn>
                  <a:cxn ang="0">
                    <a:pos x="36" y="5"/>
                  </a:cxn>
                  <a:cxn ang="0">
                    <a:pos x="43" y="0"/>
                  </a:cxn>
                  <a:cxn ang="0">
                    <a:pos x="56" y="0"/>
                  </a:cxn>
                  <a:cxn ang="0">
                    <a:pos x="62" y="3"/>
                  </a:cxn>
                  <a:cxn ang="0">
                    <a:pos x="67" y="7"/>
                  </a:cxn>
                  <a:cxn ang="0">
                    <a:pos x="78" y="18"/>
                  </a:cxn>
                  <a:cxn ang="0">
                    <a:pos x="85" y="26"/>
                  </a:cxn>
                  <a:cxn ang="0">
                    <a:pos x="85" y="43"/>
                  </a:cxn>
                  <a:cxn ang="0">
                    <a:pos x="96" y="52"/>
                  </a:cxn>
                  <a:cxn ang="0">
                    <a:pos x="111" y="58"/>
                  </a:cxn>
                  <a:cxn ang="0">
                    <a:pos x="111" y="69"/>
                  </a:cxn>
                  <a:cxn ang="0">
                    <a:pos x="108" y="73"/>
                  </a:cxn>
                  <a:cxn ang="0">
                    <a:pos x="108" y="77"/>
                  </a:cxn>
                  <a:cxn ang="0">
                    <a:pos x="115" y="89"/>
                  </a:cxn>
                  <a:cxn ang="0">
                    <a:pos x="121" y="92"/>
                  </a:cxn>
                  <a:cxn ang="0">
                    <a:pos x="135" y="100"/>
                  </a:cxn>
                  <a:cxn ang="0">
                    <a:pos x="146" y="88"/>
                  </a:cxn>
                  <a:cxn ang="0">
                    <a:pos x="157" y="96"/>
                  </a:cxn>
                  <a:cxn ang="0">
                    <a:pos x="149" y="100"/>
                  </a:cxn>
                  <a:cxn ang="0">
                    <a:pos x="155" y="118"/>
                  </a:cxn>
                  <a:cxn ang="0">
                    <a:pos x="151" y="123"/>
                  </a:cxn>
                  <a:cxn ang="0">
                    <a:pos x="143" y="133"/>
                  </a:cxn>
                  <a:cxn ang="0">
                    <a:pos x="143" y="149"/>
                  </a:cxn>
                  <a:cxn ang="0">
                    <a:pos x="151" y="163"/>
                  </a:cxn>
                  <a:cxn ang="0">
                    <a:pos x="158" y="168"/>
                  </a:cxn>
                  <a:cxn ang="0">
                    <a:pos x="165" y="183"/>
                  </a:cxn>
                  <a:cxn ang="0">
                    <a:pos x="157" y="191"/>
                  </a:cxn>
                  <a:cxn ang="0">
                    <a:pos x="149" y="198"/>
                  </a:cxn>
                  <a:cxn ang="0">
                    <a:pos x="146" y="206"/>
                  </a:cxn>
                  <a:cxn ang="0">
                    <a:pos x="149" y="224"/>
                  </a:cxn>
                  <a:cxn ang="0">
                    <a:pos x="120" y="228"/>
                  </a:cxn>
                  <a:cxn ang="0">
                    <a:pos x="101" y="239"/>
                  </a:cxn>
                  <a:cxn ang="0">
                    <a:pos x="75" y="256"/>
                  </a:cxn>
                  <a:cxn ang="0">
                    <a:pos x="75" y="245"/>
                  </a:cxn>
                  <a:cxn ang="0">
                    <a:pos x="70" y="232"/>
                  </a:cxn>
                  <a:cxn ang="0">
                    <a:pos x="62" y="224"/>
                  </a:cxn>
                  <a:cxn ang="0">
                    <a:pos x="56" y="220"/>
                  </a:cxn>
                  <a:cxn ang="0">
                    <a:pos x="46" y="220"/>
                  </a:cxn>
                  <a:cxn ang="0">
                    <a:pos x="43" y="213"/>
                  </a:cxn>
                  <a:cxn ang="0">
                    <a:pos x="37" y="221"/>
                  </a:cxn>
                  <a:cxn ang="0">
                    <a:pos x="29" y="239"/>
                  </a:cxn>
                  <a:cxn ang="0">
                    <a:pos x="33" y="258"/>
                  </a:cxn>
                  <a:cxn ang="0">
                    <a:pos x="24" y="249"/>
                  </a:cxn>
                  <a:cxn ang="0">
                    <a:pos x="20" y="241"/>
                  </a:cxn>
                  <a:cxn ang="0">
                    <a:pos x="12" y="234"/>
                  </a:cxn>
                  <a:cxn ang="0">
                    <a:pos x="5" y="228"/>
                  </a:cxn>
                  <a:cxn ang="0">
                    <a:pos x="5" y="224"/>
                  </a:cxn>
                  <a:cxn ang="0">
                    <a:pos x="2" y="224"/>
                  </a:cxn>
                  <a:cxn ang="0">
                    <a:pos x="2" y="187"/>
                  </a:cxn>
                  <a:cxn ang="0">
                    <a:pos x="21" y="172"/>
                  </a:cxn>
                  <a:cxn ang="0">
                    <a:pos x="33" y="149"/>
                  </a:cxn>
                  <a:cxn ang="0">
                    <a:pos x="20" y="103"/>
                  </a:cxn>
                  <a:cxn ang="0">
                    <a:pos x="21" y="62"/>
                  </a:cxn>
                  <a:cxn ang="0">
                    <a:pos x="21" y="52"/>
                  </a:cxn>
                  <a:cxn ang="0">
                    <a:pos x="17" y="26"/>
                  </a:cxn>
                </a:cxnLst>
                <a:rect l="0" t="0" r="r" b="b"/>
                <a:pathLst>
                  <a:path w="166" h="258">
                    <a:moveTo>
                      <a:pt x="20" y="14"/>
                    </a:moveTo>
                    <a:lnTo>
                      <a:pt x="21" y="14"/>
                    </a:lnTo>
                    <a:lnTo>
                      <a:pt x="20" y="10"/>
                    </a:lnTo>
                    <a:lnTo>
                      <a:pt x="21" y="10"/>
                    </a:lnTo>
                    <a:lnTo>
                      <a:pt x="24" y="10"/>
                    </a:lnTo>
                    <a:lnTo>
                      <a:pt x="24" y="11"/>
                    </a:lnTo>
                    <a:lnTo>
                      <a:pt x="29" y="11"/>
                    </a:lnTo>
                    <a:lnTo>
                      <a:pt x="29" y="10"/>
                    </a:lnTo>
                    <a:lnTo>
                      <a:pt x="33" y="10"/>
                    </a:lnTo>
                    <a:lnTo>
                      <a:pt x="33" y="7"/>
                    </a:lnTo>
                    <a:lnTo>
                      <a:pt x="36" y="7"/>
                    </a:lnTo>
                    <a:lnTo>
                      <a:pt x="36" y="5"/>
                    </a:lnTo>
                    <a:lnTo>
                      <a:pt x="37" y="5"/>
                    </a:lnTo>
                    <a:lnTo>
                      <a:pt x="37" y="3"/>
                    </a:lnTo>
                    <a:lnTo>
                      <a:pt x="37" y="0"/>
                    </a:lnTo>
                    <a:lnTo>
                      <a:pt x="43" y="0"/>
                    </a:lnTo>
                    <a:lnTo>
                      <a:pt x="48" y="5"/>
                    </a:lnTo>
                    <a:lnTo>
                      <a:pt x="50" y="3"/>
                    </a:lnTo>
                    <a:lnTo>
                      <a:pt x="54" y="0"/>
                    </a:lnTo>
                    <a:lnTo>
                      <a:pt x="56" y="0"/>
                    </a:lnTo>
                    <a:lnTo>
                      <a:pt x="56" y="3"/>
                    </a:lnTo>
                    <a:lnTo>
                      <a:pt x="59" y="0"/>
                    </a:lnTo>
                    <a:lnTo>
                      <a:pt x="59" y="3"/>
                    </a:lnTo>
                    <a:lnTo>
                      <a:pt x="62" y="3"/>
                    </a:lnTo>
                    <a:lnTo>
                      <a:pt x="65" y="5"/>
                    </a:lnTo>
                    <a:lnTo>
                      <a:pt x="67" y="3"/>
                    </a:lnTo>
                    <a:lnTo>
                      <a:pt x="67" y="5"/>
                    </a:lnTo>
                    <a:lnTo>
                      <a:pt x="67" y="7"/>
                    </a:lnTo>
                    <a:lnTo>
                      <a:pt x="71" y="11"/>
                    </a:lnTo>
                    <a:lnTo>
                      <a:pt x="73" y="14"/>
                    </a:lnTo>
                    <a:lnTo>
                      <a:pt x="75" y="15"/>
                    </a:lnTo>
                    <a:lnTo>
                      <a:pt x="78" y="18"/>
                    </a:lnTo>
                    <a:lnTo>
                      <a:pt x="79" y="19"/>
                    </a:lnTo>
                    <a:lnTo>
                      <a:pt x="79" y="24"/>
                    </a:lnTo>
                    <a:lnTo>
                      <a:pt x="84" y="26"/>
                    </a:lnTo>
                    <a:lnTo>
                      <a:pt x="85" y="26"/>
                    </a:lnTo>
                    <a:lnTo>
                      <a:pt x="85" y="33"/>
                    </a:lnTo>
                    <a:lnTo>
                      <a:pt x="85" y="37"/>
                    </a:lnTo>
                    <a:lnTo>
                      <a:pt x="85" y="41"/>
                    </a:lnTo>
                    <a:lnTo>
                      <a:pt x="85" y="43"/>
                    </a:lnTo>
                    <a:lnTo>
                      <a:pt x="88" y="43"/>
                    </a:lnTo>
                    <a:lnTo>
                      <a:pt x="88" y="47"/>
                    </a:lnTo>
                    <a:lnTo>
                      <a:pt x="93" y="52"/>
                    </a:lnTo>
                    <a:lnTo>
                      <a:pt x="96" y="52"/>
                    </a:lnTo>
                    <a:lnTo>
                      <a:pt x="100" y="52"/>
                    </a:lnTo>
                    <a:lnTo>
                      <a:pt x="100" y="54"/>
                    </a:lnTo>
                    <a:lnTo>
                      <a:pt x="101" y="58"/>
                    </a:lnTo>
                    <a:lnTo>
                      <a:pt x="111" y="58"/>
                    </a:lnTo>
                    <a:lnTo>
                      <a:pt x="111" y="60"/>
                    </a:lnTo>
                    <a:lnTo>
                      <a:pt x="111" y="62"/>
                    </a:lnTo>
                    <a:lnTo>
                      <a:pt x="111" y="64"/>
                    </a:lnTo>
                    <a:lnTo>
                      <a:pt x="111" y="69"/>
                    </a:lnTo>
                    <a:lnTo>
                      <a:pt x="108" y="69"/>
                    </a:lnTo>
                    <a:lnTo>
                      <a:pt x="108" y="70"/>
                    </a:lnTo>
                    <a:lnTo>
                      <a:pt x="111" y="70"/>
                    </a:lnTo>
                    <a:lnTo>
                      <a:pt x="108" y="73"/>
                    </a:lnTo>
                    <a:lnTo>
                      <a:pt x="111" y="73"/>
                    </a:lnTo>
                    <a:lnTo>
                      <a:pt x="111" y="75"/>
                    </a:lnTo>
                    <a:lnTo>
                      <a:pt x="111" y="77"/>
                    </a:lnTo>
                    <a:lnTo>
                      <a:pt x="108" y="77"/>
                    </a:lnTo>
                    <a:lnTo>
                      <a:pt x="108" y="84"/>
                    </a:lnTo>
                    <a:lnTo>
                      <a:pt x="111" y="84"/>
                    </a:lnTo>
                    <a:lnTo>
                      <a:pt x="115" y="85"/>
                    </a:lnTo>
                    <a:lnTo>
                      <a:pt x="115" y="89"/>
                    </a:lnTo>
                    <a:lnTo>
                      <a:pt x="116" y="92"/>
                    </a:lnTo>
                    <a:lnTo>
                      <a:pt x="119" y="92"/>
                    </a:lnTo>
                    <a:lnTo>
                      <a:pt x="120" y="92"/>
                    </a:lnTo>
                    <a:lnTo>
                      <a:pt x="121" y="92"/>
                    </a:lnTo>
                    <a:lnTo>
                      <a:pt x="124" y="92"/>
                    </a:lnTo>
                    <a:lnTo>
                      <a:pt x="130" y="92"/>
                    </a:lnTo>
                    <a:lnTo>
                      <a:pt x="132" y="100"/>
                    </a:lnTo>
                    <a:lnTo>
                      <a:pt x="135" y="100"/>
                    </a:lnTo>
                    <a:lnTo>
                      <a:pt x="138" y="100"/>
                    </a:lnTo>
                    <a:lnTo>
                      <a:pt x="142" y="92"/>
                    </a:lnTo>
                    <a:lnTo>
                      <a:pt x="143" y="89"/>
                    </a:lnTo>
                    <a:lnTo>
                      <a:pt x="146" y="88"/>
                    </a:lnTo>
                    <a:lnTo>
                      <a:pt x="149" y="88"/>
                    </a:lnTo>
                    <a:lnTo>
                      <a:pt x="151" y="92"/>
                    </a:lnTo>
                    <a:lnTo>
                      <a:pt x="157" y="94"/>
                    </a:lnTo>
                    <a:lnTo>
                      <a:pt x="157" y="96"/>
                    </a:lnTo>
                    <a:lnTo>
                      <a:pt x="157" y="99"/>
                    </a:lnTo>
                    <a:lnTo>
                      <a:pt x="155" y="99"/>
                    </a:lnTo>
                    <a:lnTo>
                      <a:pt x="151" y="99"/>
                    </a:lnTo>
                    <a:lnTo>
                      <a:pt x="149" y="100"/>
                    </a:lnTo>
                    <a:lnTo>
                      <a:pt x="146" y="100"/>
                    </a:lnTo>
                    <a:lnTo>
                      <a:pt x="149" y="111"/>
                    </a:lnTo>
                    <a:lnTo>
                      <a:pt x="155" y="112"/>
                    </a:lnTo>
                    <a:lnTo>
                      <a:pt x="155" y="118"/>
                    </a:lnTo>
                    <a:lnTo>
                      <a:pt x="153" y="115"/>
                    </a:lnTo>
                    <a:lnTo>
                      <a:pt x="151" y="119"/>
                    </a:lnTo>
                    <a:lnTo>
                      <a:pt x="151" y="122"/>
                    </a:lnTo>
                    <a:lnTo>
                      <a:pt x="151" y="123"/>
                    </a:lnTo>
                    <a:lnTo>
                      <a:pt x="149" y="123"/>
                    </a:lnTo>
                    <a:lnTo>
                      <a:pt x="149" y="127"/>
                    </a:lnTo>
                    <a:lnTo>
                      <a:pt x="146" y="127"/>
                    </a:lnTo>
                    <a:lnTo>
                      <a:pt x="143" y="133"/>
                    </a:lnTo>
                    <a:lnTo>
                      <a:pt x="143" y="138"/>
                    </a:lnTo>
                    <a:lnTo>
                      <a:pt x="143" y="141"/>
                    </a:lnTo>
                    <a:lnTo>
                      <a:pt x="143" y="145"/>
                    </a:lnTo>
                    <a:lnTo>
                      <a:pt x="143" y="149"/>
                    </a:lnTo>
                    <a:lnTo>
                      <a:pt x="149" y="152"/>
                    </a:lnTo>
                    <a:lnTo>
                      <a:pt x="149" y="156"/>
                    </a:lnTo>
                    <a:lnTo>
                      <a:pt x="149" y="163"/>
                    </a:lnTo>
                    <a:lnTo>
                      <a:pt x="151" y="163"/>
                    </a:lnTo>
                    <a:lnTo>
                      <a:pt x="153" y="167"/>
                    </a:lnTo>
                    <a:lnTo>
                      <a:pt x="157" y="167"/>
                    </a:lnTo>
                    <a:lnTo>
                      <a:pt x="158" y="167"/>
                    </a:lnTo>
                    <a:lnTo>
                      <a:pt x="158" y="168"/>
                    </a:lnTo>
                    <a:lnTo>
                      <a:pt x="158" y="172"/>
                    </a:lnTo>
                    <a:lnTo>
                      <a:pt x="161" y="178"/>
                    </a:lnTo>
                    <a:lnTo>
                      <a:pt x="166" y="179"/>
                    </a:lnTo>
                    <a:lnTo>
                      <a:pt x="165" y="183"/>
                    </a:lnTo>
                    <a:lnTo>
                      <a:pt x="161" y="186"/>
                    </a:lnTo>
                    <a:lnTo>
                      <a:pt x="161" y="187"/>
                    </a:lnTo>
                    <a:lnTo>
                      <a:pt x="158" y="190"/>
                    </a:lnTo>
                    <a:lnTo>
                      <a:pt x="157" y="191"/>
                    </a:lnTo>
                    <a:lnTo>
                      <a:pt x="157" y="194"/>
                    </a:lnTo>
                    <a:lnTo>
                      <a:pt x="153" y="198"/>
                    </a:lnTo>
                    <a:lnTo>
                      <a:pt x="151" y="194"/>
                    </a:lnTo>
                    <a:lnTo>
                      <a:pt x="149" y="198"/>
                    </a:lnTo>
                    <a:lnTo>
                      <a:pt x="149" y="197"/>
                    </a:lnTo>
                    <a:lnTo>
                      <a:pt x="146" y="201"/>
                    </a:lnTo>
                    <a:lnTo>
                      <a:pt x="149" y="205"/>
                    </a:lnTo>
                    <a:lnTo>
                      <a:pt x="146" y="206"/>
                    </a:lnTo>
                    <a:lnTo>
                      <a:pt x="146" y="209"/>
                    </a:lnTo>
                    <a:lnTo>
                      <a:pt x="143" y="213"/>
                    </a:lnTo>
                    <a:lnTo>
                      <a:pt x="149" y="220"/>
                    </a:lnTo>
                    <a:lnTo>
                      <a:pt x="149" y="224"/>
                    </a:lnTo>
                    <a:lnTo>
                      <a:pt x="143" y="224"/>
                    </a:lnTo>
                    <a:lnTo>
                      <a:pt x="130" y="224"/>
                    </a:lnTo>
                    <a:lnTo>
                      <a:pt x="127" y="224"/>
                    </a:lnTo>
                    <a:lnTo>
                      <a:pt x="120" y="228"/>
                    </a:lnTo>
                    <a:lnTo>
                      <a:pt x="120" y="232"/>
                    </a:lnTo>
                    <a:lnTo>
                      <a:pt x="111" y="232"/>
                    </a:lnTo>
                    <a:lnTo>
                      <a:pt x="104" y="236"/>
                    </a:lnTo>
                    <a:lnTo>
                      <a:pt x="101" y="239"/>
                    </a:lnTo>
                    <a:lnTo>
                      <a:pt x="90" y="241"/>
                    </a:lnTo>
                    <a:lnTo>
                      <a:pt x="88" y="241"/>
                    </a:lnTo>
                    <a:lnTo>
                      <a:pt x="84" y="251"/>
                    </a:lnTo>
                    <a:lnTo>
                      <a:pt x="75" y="256"/>
                    </a:lnTo>
                    <a:lnTo>
                      <a:pt x="78" y="253"/>
                    </a:lnTo>
                    <a:lnTo>
                      <a:pt x="78" y="251"/>
                    </a:lnTo>
                    <a:lnTo>
                      <a:pt x="78" y="245"/>
                    </a:lnTo>
                    <a:lnTo>
                      <a:pt x="75" y="245"/>
                    </a:lnTo>
                    <a:lnTo>
                      <a:pt x="75" y="241"/>
                    </a:lnTo>
                    <a:lnTo>
                      <a:pt x="75" y="236"/>
                    </a:lnTo>
                    <a:lnTo>
                      <a:pt x="73" y="234"/>
                    </a:lnTo>
                    <a:lnTo>
                      <a:pt x="70" y="232"/>
                    </a:lnTo>
                    <a:lnTo>
                      <a:pt x="70" y="230"/>
                    </a:lnTo>
                    <a:lnTo>
                      <a:pt x="65" y="230"/>
                    </a:lnTo>
                    <a:lnTo>
                      <a:pt x="65" y="228"/>
                    </a:lnTo>
                    <a:lnTo>
                      <a:pt x="62" y="224"/>
                    </a:lnTo>
                    <a:lnTo>
                      <a:pt x="62" y="220"/>
                    </a:lnTo>
                    <a:lnTo>
                      <a:pt x="56" y="213"/>
                    </a:lnTo>
                    <a:lnTo>
                      <a:pt x="56" y="215"/>
                    </a:lnTo>
                    <a:lnTo>
                      <a:pt x="56" y="220"/>
                    </a:lnTo>
                    <a:lnTo>
                      <a:pt x="54" y="220"/>
                    </a:lnTo>
                    <a:lnTo>
                      <a:pt x="51" y="220"/>
                    </a:lnTo>
                    <a:lnTo>
                      <a:pt x="48" y="221"/>
                    </a:lnTo>
                    <a:lnTo>
                      <a:pt x="46" y="220"/>
                    </a:lnTo>
                    <a:lnTo>
                      <a:pt x="46" y="213"/>
                    </a:lnTo>
                    <a:lnTo>
                      <a:pt x="46" y="211"/>
                    </a:lnTo>
                    <a:lnTo>
                      <a:pt x="43" y="209"/>
                    </a:lnTo>
                    <a:lnTo>
                      <a:pt x="43" y="213"/>
                    </a:lnTo>
                    <a:lnTo>
                      <a:pt x="40" y="213"/>
                    </a:lnTo>
                    <a:lnTo>
                      <a:pt x="40" y="215"/>
                    </a:lnTo>
                    <a:lnTo>
                      <a:pt x="37" y="220"/>
                    </a:lnTo>
                    <a:lnTo>
                      <a:pt x="37" y="221"/>
                    </a:lnTo>
                    <a:lnTo>
                      <a:pt x="36" y="224"/>
                    </a:lnTo>
                    <a:lnTo>
                      <a:pt x="36" y="228"/>
                    </a:lnTo>
                    <a:lnTo>
                      <a:pt x="33" y="230"/>
                    </a:lnTo>
                    <a:lnTo>
                      <a:pt x="29" y="239"/>
                    </a:lnTo>
                    <a:lnTo>
                      <a:pt x="33" y="243"/>
                    </a:lnTo>
                    <a:lnTo>
                      <a:pt x="33" y="245"/>
                    </a:lnTo>
                    <a:lnTo>
                      <a:pt x="33" y="251"/>
                    </a:lnTo>
                    <a:lnTo>
                      <a:pt x="33" y="258"/>
                    </a:lnTo>
                    <a:lnTo>
                      <a:pt x="29" y="256"/>
                    </a:lnTo>
                    <a:lnTo>
                      <a:pt x="28" y="253"/>
                    </a:lnTo>
                    <a:lnTo>
                      <a:pt x="24" y="251"/>
                    </a:lnTo>
                    <a:lnTo>
                      <a:pt x="24" y="249"/>
                    </a:lnTo>
                    <a:lnTo>
                      <a:pt x="24" y="245"/>
                    </a:lnTo>
                    <a:lnTo>
                      <a:pt x="20" y="243"/>
                    </a:lnTo>
                    <a:lnTo>
                      <a:pt x="21" y="243"/>
                    </a:lnTo>
                    <a:lnTo>
                      <a:pt x="20" y="241"/>
                    </a:lnTo>
                    <a:lnTo>
                      <a:pt x="14" y="236"/>
                    </a:lnTo>
                    <a:lnTo>
                      <a:pt x="14" y="232"/>
                    </a:lnTo>
                    <a:lnTo>
                      <a:pt x="12" y="234"/>
                    </a:lnTo>
                    <a:lnTo>
                      <a:pt x="9" y="232"/>
                    </a:lnTo>
                    <a:lnTo>
                      <a:pt x="6" y="232"/>
                    </a:lnTo>
                    <a:lnTo>
                      <a:pt x="6" y="228"/>
                    </a:lnTo>
                    <a:lnTo>
                      <a:pt x="5" y="228"/>
                    </a:lnTo>
                    <a:lnTo>
                      <a:pt x="2" y="224"/>
                    </a:lnTo>
                    <a:lnTo>
                      <a:pt x="6" y="224"/>
                    </a:lnTo>
                    <a:lnTo>
                      <a:pt x="6" y="220"/>
                    </a:lnTo>
                    <a:lnTo>
                      <a:pt x="5" y="224"/>
                    </a:lnTo>
                    <a:lnTo>
                      <a:pt x="2" y="221"/>
                    </a:lnTo>
                    <a:lnTo>
                      <a:pt x="2" y="224"/>
                    </a:lnTo>
                    <a:lnTo>
                      <a:pt x="0" y="221"/>
                    </a:lnTo>
                    <a:lnTo>
                      <a:pt x="2" y="224"/>
                    </a:lnTo>
                    <a:lnTo>
                      <a:pt x="2" y="213"/>
                    </a:lnTo>
                    <a:lnTo>
                      <a:pt x="2" y="202"/>
                    </a:lnTo>
                    <a:lnTo>
                      <a:pt x="2" y="197"/>
                    </a:lnTo>
                    <a:lnTo>
                      <a:pt x="2" y="187"/>
                    </a:lnTo>
                    <a:lnTo>
                      <a:pt x="6" y="187"/>
                    </a:lnTo>
                    <a:lnTo>
                      <a:pt x="12" y="183"/>
                    </a:lnTo>
                    <a:lnTo>
                      <a:pt x="13" y="172"/>
                    </a:lnTo>
                    <a:lnTo>
                      <a:pt x="21" y="172"/>
                    </a:lnTo>
                    <a:lnTo>
                      <a:pt x="21" y="171"/>
                    </a:lnTo>
                    <a:lnTo>
                      <a:pt x="14" y="157"/>
                    </a:lnTo>
                    <a:lnTo>
                      <a:pt x="24" y="157"/>
                    </a:lnTo>
                    <a:lnTo>
                      <a:pt x="33" y="149"/>
                    </a:lnTo>
                    <a:lnTo>
                      <a:pt x="20" y="127"/>
                    </a:lnTo>
                    <a:lnTo>
                      <a:pt x="33" y="133"/>
                    </a:lnTo>
                    <a:lnTo>
                      <a:pt x="37" y="130"/>
                    </a:lnTo>
                    <a:lnTo>
                      <a:pt x="20" y="103"/>
                    </a:lnTo>
                    <a:lnTo>
                      <a:pt x="33" y="70"/>
                    </a:lnTo>
                    <a:lnTo>
                      <a:pt x="17" y="73"/>
                    </a:lnTo>
                    <a:lnTo>
                      <a:pt x="20" y="69"/>
                    </a:lnTo>
                    <a:lnTo>
                      <a:pt x="21" y="62"/>
                    </a:lnTo>
                    <a:lnTo>
                      <a:pt x="28" y="62"/>
                    </a:lnTo>
                    <a:lnTo>
                      <a:pt x="33" y="58"/>
                    </a:lnTo>
                    <a:lnTo>
                      <a:pt x="33" y="52"/>
                    </a:lnTo>
                    <a:lnTo>
                      <a:pt x="21" y="52"/>
                    </a:lnTo>
                    <a:lnTo>
                      <a:pt x="20" y="47"/>
                    </a:lnTo>
                    <a:lnTo>
                      <a:pt x="20" y="43"/>
                    </a:lnTo>
                    <a:lnTo>
                      <a:pt x="17" y="33"/>
                    </a:lnTo>
                    <a:lnTo>
                      <a:pt x="17" y="26"/>
                    </a:lnTo>
                    <a:lnTo>
                      <a:pt x="17" y="22"/>
                    </a:lnTo>
                    <a:lnTo>
                      <a:pt x="17" y="14"/>
                    </a:lnTo>
                    <a:lnTo>
                      <a:pt x="20" y="14"/>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48" name="Freeform 232"/>
              <p:cNvSpPr>
                <a:spLocks/>
              </p:cNvSpPr>
              <p:nvPr/>
            </p:nvSpPr>
            <p:spPr bwMode="auto">
              <a:xfrm>
                <a:off x="2911" y="1911"/>
                <a:ext cx="21" cy="60"/>
              </a:xfrm>
              <a:custGeom>
                <a:avLst/>
                <a:gdLst/>
                <a:ahLst/>
                <a:cxnLst>
                  <a:cxn ang="0">
                    <a:pos x="0" y="47"/>
                  </a:cxn>
                  <a:cxn ang="0">
                    <a:pos x="4" y="34"/>
                  </a:cxn>
                  <a:cxn ang="0">
                    <a:pos x="7" y="19"/>
                  </a:cxn>
                  <a:cxn ang="0">
                    <a:pos x="8" y="11"/>
                  </a:cxn>
                  <a:cxn ang="0">
                    <a:pos x="14" y="4"/>
                  </a:cxn>
                  <a:cxn ang="0">
                    <a:pos x="17" y="4"/>
                  </a:cxn>
                  <a:cxn ang="0">
                    <a:pos x="22" y="11"/>
                  </a:cxn>
                  <a:cxn ang="0">
                    <a:pos x="27" y="6"/>
                  </a:cxn>
                  <a:cxn ang="0">
                    <a:pos x="33" y="15"/>
                  </a:cxn>
                  <a:cxn ang="0">
                    <a:pos x="41" y="21"/>
                  </a:cxn>
                  <a:cxn ang="0">
                    <a:pos x="46" y="27"/>
                  </a:cxn>
                  <a:cxn ang="0">
                    <a:pos x="49" y="36"/>
                  </a:cxn>
                  <a:cxn ang="0">
                    <a:pos x="49" y="47"/>
                  </a:cxn>
                  <a:cxn ang="0">
                    <a:pos x="46" y="55"/>
                  </a:cxn>
                  <a:cxn ang="0">
                    <a:pos x="46" y="63"/>
                  </a:cxn>
                  <a:cxn ang="0">
                    <a:pos x="46" y="74"/>
                  </a:cxn>
                  <a:cxn ang="0">
                    <a:pos x="46" y="81"/>
                  </a:cxn>
                  <a:cxn ang="0">
                    <a:pos x="49" y="93"/>
                  </a:cxn>
                  <a:cxn ang="0">
                    <a:pos x="55" y="104"/>
                  </a:cxn>
                  <a:cxn ang="0">
                    <a:pos x="61" y="104"/>
                  </a:cxn>
                  <a:cxn ang="0">
                    <a:pos x="61" y="112"/>
                  </a:cxn>
                  <a:cxn ang="0">
                    <a:pos x="61" y="130"/>
                  </a:cxn>
                  <a:cxn ang="0">
                    <a:pos x="57" y="131"/>
                  </a:cxn>
                  <a:cxn ang="0">
                    <a:pos x="55" y="135"/>
                  </a:cxn>
                  <a:cxn ang="0">
                    <a:pos x="50" y="146"/>
                  </a:cxn>
                  <a:cxn ang="0">
                    <a:pos x="49" y="154"/>
                  </a:cxn>
                  <a:cxn ang="0">
                    <a:pos x="44" y="154"/>
                  </a:cxn>
                  <a:cxn ang="0">
                    <a:pos x="38" y="157"/>
                  </a:cxn>
                  <a:cxn ang="0">
                    <a:pos x="42" y="165"/>
                  </a:cxn>
                  <a:cxn ang="0">
                    <a:pos x="38" y="172"/>
                  </a:cxn>
                  <a:cxn ang="0">
                    <a:pos x="33" y="180"/>
                  </a:cxn>
                  <a:cxn ang="0">
                    <a:pos x="27" y="175"/>
                  </a:cxn>
                  <a:cxn ang="0">
                    <a:pos x="25" y="161"/>
                  </a:cxn>
                  <a:cxn ang="0">
                    <a:pos x="17" y="154"/>
                  </a:cxn>
                  <a:cxn ang="0">
                    <a:pos x="7" y="146"/>
                  </a:cxn>
                  <a:cxn ang="0">
                    <a:pos x="0" y="134"/>
                  </a:cxn>
                  <a:cxn ang="0">
                    <a:pos x="4" y="135"/>
                  </a:cxn>
                  <a:cxn ang="0">
                    <a:pos x="7" y="131"/>
                  </a:cxn>
                  <a:cxn ang="0">
                    <a:pos x="7" y="126"/>
                  </a:cxn>
                  <a:cxn ang="0">
                    <a:pos x="4" y="119"/>
                  </a:cxn>
                  <a:cxn ang="0">
                    <a:pos x="4" y="105"/>
                  </a:cxn>
                  <a:cxn ang="0">
                    <a:pos x="4" y="104"/>
                  </a:cxn>
                  <a:cxn ang="0">
                    <a:pos x="7" y="104"/>
                  </a:cxn>
                  <a:cxn ang="0">
                    <a:pos x="8" y="100"/>
                  </a:cxn>
                  <a:cxn ang="0">
                    <a:pos x="7" y="97"/>
                  </a:cxn>
                  <a:cxn ang="0">
                    <a:pos x="8" y="85"/>
                  </a:cxn>
                  <a:cxn ang="0">
                    <a:pos x="4" y="81"/>
                  </a:cxn>
                  <a:cxn ang="0">
                    <a:pos x="7" y="76"/>
                  </a:cxn>
                  <a:cxn ang="0">
                    <a:pos x="8" y="72"/>
                  </a:cxn>
                  <a:cxn ang="0">
                    <a:pos x="7" y="63"/>
                  </a:cxn>
                  <a:cxn ang="0">
                    <a:pos x="11" y="62"/>
                  </a:cxn>
                  <a:cxn ang="0">
                    <a:pos x="8" y="59"/>
                  </a:cxn>
                  <a:cxn ang="0">
                    <a:pos x="11" y="51"/>
                  </a:cxn>
                  <a:cxn ang="0">
                    <a:pos x="4" y="49"/>
                  </a:cxn>
                </a:cxnLst>
                <a:rect l="0" t="0" r="r" b="b"/>
                <a:pathLst>
                  <a:path w="64" h="180">
                    <a:moveTo>
                      <a:pt x="4" y="49"/>
                    </a:moveTo>
                    <a:lnTo>
                      <a:pt x="4" y="47"/>
                    </a:lnTo>
                    <a:lnTo>
                      <a:pt x="0" y="47"/>
                    </a:lnTo>
                    <a:lnTo>
                      <a:pt x="4" y="42"/>
                    </a:lnTo>
                    <a:lnTo>
                      <a:pt x="4" y="36"/>
                    </a:lnTo>
                    <a:lnTo>
                      <a:pt x="4" y="34"/>
                    </a:lnTo>
                    <a:lnTo>
                      <a:pt x="0" y="30"/>
                    </a:lnTo>
                    <a:lnTo>
                      <a:pt x="4" y="21"/>
                    </a:lnTo>
                    <a:lnTo>
                      <a:pt x="7" y="19"/>
                    </a:lnTo>
                    <a:lnTo>
                      <a:pt x="7" y="15"/>
                    </a:lnTo>
                    <a:lnTo>
                      <a:pt x="8" y="12"/>
                    </a:lnTo>
                    <a:lnTo>
                      <a:pt x="8" y="11"/>
                    </a:lnTo>
                    <a:lnTo>
                      <a:pt x="11" y="6"/>
                    </a:lnTo>
                    <a:lnTo>
                      <a:pt x="11" y="4"/>
                    </a:lnTo>
                    <a:lnTo>
                      <a:pt x="14" y="4"/>
                    </a:lnTo>
                    <a:lnTo>
                      <a:pt x="14" y="0"/>
                    </a:lnTo>
                    <a:lnTo>
                      <a:pt x="17" y="2"/>
                    </a:lnTo>
                    <a:lnTo>
                      <a:pt x="17" y="4"/>
                    </a:lnTo>
                    <a:lnTo>
                      <a:pt x="17" y="11"/>
                    </a:lnTo>
                    <a:lnTo>
                      <a:pt x="19" y="12"/>
                    </a:lnTo>
                    <a:lnTo>
                      <a:pt x="22" y="11"/>
                    </a:lnTo>
                    <a:lnTo>
                      <a:pt x="25" y="11"/>
                    </a:lnTo>
                    <a:lnTo>
                      <a:pt x="27" y="11"/>
                    </a:lnTo>
                    <a:lnTo>
                      <a:pt x="27" y="6"/>
                    </a:lnTo>
                    <a:lnTo>
                      <a:pt x="27" y="4"/>
                    </a:lnTo>
                    <a:lnTo>
                      <a:pt x="33" y="11"/>
                    </a:lnTo>
                    <a:lnTo>
                      <a:pt x="33" y="15"/>
                    </a:lnTo>
                    <a:lnTo>
                      <a:pt x="36" y="19"/>
                    </a:lnTo>
                    <a:lnTo>
                      <a:pt x="36" y="21"/>
                    </a:lnTo>
                    <a:lnTo>
                      <a:pt x="41" y="21"/>
                    </a:lnTo>
                    <a:lnTo>
                      <a:pt x="41" y="23"/>
                    </a:lnTo>
                    <a:lnTo>
                      <a:pt x="44" y="25"/>
                    </a:lnTo>
                    <a:lnTo>
                      <a:pt x="46" y="27"/>
                    </a:lnTo>
                    <a:lnTo>
                      <a:pt x="46" y="32"/>
                    </a:lnTo>
                    <a:lnTo>
                      <a:pt x="46" y="36"/>
                    </a:lnTo>
                    <a:lnTo>
                      <a:pt x="49" y="36"/>
                    </a:lnTo>
                    <a:lnTo>
                      <a:pt x="49" y="42"/>
                    </a:lnTo>
                    <a:lnTo>
                      <a:pt x="49" y="44"/>
                    </a:lnTo>
                    <a:lnTo>
                      <a:pt x="49" y="47"/>
                    </a:lnTo>
                    <a:lnTo>
                      <a:pt x="46" y="47"/>
                    </a:lnTo>
                    <a:lnTo>
                      <a:pt x="46" y="51"/>
                    </a:lnTo>
                    <a:lnTo>
                      <a:pt x="46" y="55"/>
                    </a:lnTo>
                    <a:lnTo>
                      <a:pt x="46" y="57"/>
                    </a:lnTo>
                    <a:lnTo>
                      <a:pt x="46" y="59"/>
                    </a:lnTo>
                    <a:lnTo>
                      <a:pt x="46" y="63"/>
                    </a:lnTo>
                    <a:lnTo>
                      <a:pt x="44" y="67"/>
                    </a:lnTo>
                    <a:lnTo>
                      <a:pt x="46" y="72"/>
                    </a:lnTo>
                    <a:lnTo>
                      <a:pt x="46" y="74"/>
                    </a:lnTo>
                    <a:lnTo>
                      <a:pt x="46" y="76"/>
                    </a:lnTo>
                    <a:lnTo>
                      <a:pt x="46" y="78"/>
                    </a:lnTo>
                    <a:lnTo>
                      <a:pt x="46" y="81"/>
                    </a:lnTo>
                    <a:lnTo>
                      <a:pt x="46" y="85"/>
                    </a:lnTo>
                    <a:lnTo>
                      <a:pt x="49" y="91"/>
                    </a:lnTo>
                    <a:lnTo>
                      <a:pt x="49" y="93"/>
                    </a:lnTo>
                    <a:lnTo>
                      <a:pt x="49" y="96"/>
                    </a:lnTo>
                    <a:lnTo>
                      <a:pt x="50" y="96"/>
                    </a:lnTo>
                    <a:lnTo>
                      <a:pt x="55" y="104"/>
                    </a:lnTo>
                    <a:lnTo>
                      <a:pt x="56" y="104"/>
                    </a:lnTo>
                    <a:lnTo>
                      <a:pt x="57" y="104"/>
                    </a:lnTo>
                    <a:lnTo>
                      <a:pt x="61" y="104"/>
                    </a:lnTo>
                    <a:lnTo>
                      <a:pt x="61" y="108"/>
                    </a:lnTo>
                    <a:lnTo>
                      <a:pt x="61" y="111"/>
                    </a:lnTo>
                    <a:lnTo>
                      <a:pt x="61" y="112"/>
                    </a:lnTo>
                    <a:lnTo>
                      <a:pt x="64" y="120"/>
                    </a:lnTo>
                    <a:lnTo>
                      <a:pt x="64" y="126"/>
                    </a:lnTo>
                    <a:lnTo>
                      <a:pt x="61" y="130"/>
                    </a:lnTo>
                    <a:lnTo>
                      <a:pt x="61" y="131"/>
                    </a:lnTo>
                    <a:lnTo>
                      <a:pt x="59" y="131"/>
                    </a:lnTo>
                    <a:lnTo>
                      <a:pt x="57" y="131"/>
                    </a:lnTo>
                    <a:lnTo>
                      <a:pt x="56" y="131"/>
                    </a:lnTo>
                    <a:lnTo>
                      <a:pt x="55" y="131"/>
                    </a:lnTo>
                    <a:lnTo>
                      <a:pt x="55" y="135"/>
                    </a:lnTo>
                    <a:lnTo>
                      <a:pt x="55" y="141"/>
                    </a:lnTo>
                    <a:lnTo>
                      <a:pt x="50" y="142"/>
                    </a:lnTo>
                    <a:lnTo>
                      <a:pt x="50" y="146"/>
                    </a:lnTo>
                    <a:lnTo>
                      <a:pt x="50" y="149"/>
                    </a:lnTo>
                    <a:lnTo>
                      <a:pt x="50" y="150"/>
                    </a:lnTo>
                    <a:lnTo>
                      <a:pt x="49" y="154"/>
                    </a:lnTo>
                    <a:lnTo>
                      <a:pt x="46" y="154"/>
                    </a:lnTo>
                    <a:lnTo>
                      <a:pt x="46" y="153"/>
                    </a:lnTo>
                    <a:lnTo>
                      <a:pt x="44" y="154"/>
                    </a:lnTo>
                    <a:lnTo>
                      <a:pt x="42" y="154"/>
                    </a:lnTo>
                    <a:lnTo>
                      <a:pt x="42" y="157"/>
                    </a:lnTo>
                    <a:lnTo>
                      <a:pt x="38" y="157"/>
                    </a:lnTo>
                    <a:lnTo>
                      <a:pt x="38" y="161"/>
                    </a:lnTo>
                    <a:lnTo>
                      <a:pt x="38" y="165"/>
                    </a:lnTo>
                    <a:lnTo>
                      <a:pt x="42" y="165"/>
                    </a:lnTo>
                    <a:lnTo>
                      <a:pt x="42" y="172"/>
                    </a:lnTo>
                    <a:lnTo>
                      <a:pt x="41" y="172"/>
                    </a:lnTo>
                    <a:lnTo>
                      <a:pt x="38" y="172"/>
                    </a:lnTo>
                    <a:lnTo>
                      <a:pt x="38" y="175"/>
                    </a:lnTo>
                    <a:lnTo>
                      <a:pt x="36" y="179"/>
                    </a:lnTo>
                    <a:lnTo>
                      <a:pt x="33" y="180"/>
                    </a:lnTo>
                    <a:lnTo>
                      <a:pt x="30" y="180"/>
                    </a:lnTo>
                    <a:lnTo>
                      <a:pt x="27" y="179"/>
                    </a:lnTo>
                    <a:lnTo>
                      <a:pt x="27" y="175"/>
                    </a:lnTo>
                    <a:lnTo>
                      <a:pt x="27" y="168"/>
                    </a:lnTo>
                    <a:lnTo>
                      <a:pt x="22" y="165"/>
                    </a:lnTo>
                    <a:lnTo>
                      <a:pt x="25" y="161"/>
                    </a:lnTo>
                    <a:lnTo>
                      <a:pt x="22" y="157"/>
                    </a:lnTo>
                    <a:lnTo>
                      <a:pt x="19" y="154"/>
                    </a:lnTo>
                    <a:lnTo>
                      <a:pt x="17" y="154"/>
                    </a:lnTo>
                    <a:lnTo>
                      <a:pt x="17" y="150"/>
                    </a:lnTo>
                    <a:lnTo>
                      <a:pt x="14" y="150"/>
                    </a:lnTo>
                    <a:lnTo>
                      <a:pt x="7" y="146"/>
                    </a:lnTo>
                    <a:lnTo>
                      <a:pt x="4" y="141"/>
                    </a:lnTo>
                    <a:lnTo>
                      <a:pt x="4" y="135"/>
                    </a:lnTo>
                    <a:lnTo>
                      <a:pt x="0" y="134"/>
                    </a:lnTo>
                    <a:lnTo>
                      <a:pt x="0" y="131"/>
                    </a:lnTo>
                    <a:lnTo>
                      <a:pt x="4" y="134"/>
                    </a:lnTo>
                    <a:lnTo>
                      <a:pt x="4" y="135"/>
                    </a:lnTo>
                    <a:lnTo>
                      <a:pt x="4" y="141"/>
                    </a:lnTo>
                    <a:lnTo>
                      <a:pt x="7" y="138"/>
                    </a:lnTo>
                    <a:lnTo>
                      <a:pt x="7" y="131"/>
                    </a:lnTo>
                    <a:lnTo>
                      <a:pt x="4" y="130"/>
                    </a:lnTo>
                    <a:lnTo>
                      <a:pt x="7" y="130"/>
                    </a:lnTo>
                    <a:lnTo>
                      <a:pt x="7" y="126"/>
                    </a:lnTo>
                    <a:lnTo>
                      <a:pt x="4" y="126"/>
                    </a:lnTo>
                    <a:lnTo>
                      <a:pt x="0" y="120"/>
                    </a:lnTo>
                    <a:lnTo>
                      <a:pt x="4" y="119"/>
                    </a:lnTo>
                    <a:lnTo>
                      <a:pt x="4" y="111"/>
                    </a:lnTo>
                    <a:lnTo>
                      <a:pt x="4" y="108"/>
                    </a:lnTo>
                    <a:lnTo>
                      <a:pt x="4" y="105"/>
                    </a:lnTo>
                    <a:lnTo>
                      <a:pt x="4" y="104"/>
                    </a:lnTo>
                    <a:lnTo>
                      <a:pt x="7" y="101"/>
                    </a:lnTo>
                    <a:lnTo>
                      <a:pt x="4" y="104"/>
                    </a:lnTo>
                    <a:lnTo>
                      <a:pt x="7" y="104"/>
                    </a:lnTo>
                    <a:lnTo>
                      <a:pt x="7" y="105"/>
                    </a:lnTo>
                    <a:lnTo>
                      <a:pt x="7" y="104"/>
                    </a:lnTo>
                    <a:lnTo>
                      <a:pt x="7" y="105"/>
                    </a:lnTo>
                    <a:lnTo>
                      <a:pt x="8" y="104"/>
                    </a:lnTo>
                    <a:lnTo>
                      <a:pt x="8" y="100"/>
                    </a:lnTo>
                    <a:lnTo>
                      <a:pt x="7" y="104"/>
                    </a:lnTo>
                    <a:lnTo>
                      <a:pt x="7" y="100"/>
                    </a:lnTo>
                    <a:lnTo>
                      <a:pt x="7" y="97"/>
                    </a:lnTo>
                    <a:lnTo>
                      <a:pt x="7" y="96"/>
                    </a:lnTo>
                    <a:lnTo>
                      <a:pt x="7" y="91"/>
                    </a:lnTo>
                    <a:lnTo>
                      <a:pt x="8" y="85"/>
                    </a:lnTo>
                    <a:lnTo>
                      <a:pt x="8" y="82"/>
                    </a:lnTo>
                    <a:lnTo>
                      <a:pt x="7" y="82"/>
                    </a:lnTo>
                    <a:lnTo>
                      <a:pt x="4" y="81"/>
                    </a:lnTo>
                    <a:lnTo>
                      <a:pt x="4" y="78"/>
                    </a:lnTo>
                    <a:lnTo>
                      <a:pt x="4" y="76"/>
                    </a:lnTo>
                    <a:lnTo>
                      <a:pt x="7" y="76"/>
                    </a:lnTo>
                    <a:lnTo>
                      <a:pt x="7" y="74"/>
                    </a:lnTo>
                    <a:lnTo>
                      <a:pt x="7" y="72"/>
                    </a:lnTo>
                    <a:lnTo>
                      <a:pt x="8" y="72"/>
                    </a:lnTo>
                    <a:lnTo>
                      <a:pt x="8" y="67"/>
                    </a:lnTo>
                    <a:lnTo>
                      <a:pt x="7" y="67"/>
                    </a:lnTo>
                    <a:lnTo>
                      <a:pt x="7" y="63"/>
                    </a:lnTo>
                    <a:lnTo>
                      <a:pt x="8" y="67"/>
                    </a:lnTo>
                    <a:lnTo>
                      <a:pt x="8" y="63"/>
                    </a:lnTo>
                    <a:lnTo>
                      <a:pt x="11" y="62"/>
                    </a:lnTo>
                    <a:lnTo>
                      <a:pt x="11" y="63"/>
                    </a:lnTo>
                    <a:lnTo>
                      <a:pt x="11" y="62"/>
                    </a:lnTo>
                    <a:lnTo>
                      <a:pt x="8" y="59"/>
                    </a:lnTo>
                    <a:lnTo>
                      <a:pt x="11" y="57"/>
                    </a:lnTo>
                    <a:lnTo>
                      <a:pt x="8" y="55"/>
                    </a:lnTo>
                    <a:lnTo>
                      <a:pt x="11" y="51"/>
                    </a:lnTo>
                    <a:lnTo>
                      <a:pt x="11" y="49"/>
                    </a:lnTo>
                    <a:lnTo>
                      <a:pt x="7" y="47"/>
                    </a:lnTo>
                    <a:lnTo>
                      <a:pt x="4" y="49"/>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47" name="Freeform 231"/>
              <p:cNvSpPr>
                <a:spLocks/>
              </p:cNvSpPr>
              <p:nvPr/>
            </p:nvSpPr>
            <p:spPr bwMode="auto">
              <a:xfrm>
                <a:off x="2926" y="1916"/>
                <a:ext cx="31" cy="31"/>
              </a:xfrm>
              <a:custGeom>
                <a:avLst/>
                <a:gdLst/>
                <a:ahLst/>
                <a:cxnLst>
                  <a:cxn ang="0">
                    <a:pos x="5" y="32"/>
                  </a:cxn>
                  <a:cxn ang="0">
                    <a:pos x="2" y="36"/>
                  </a:cxn>
                  <a:cxn ang="0">
                    <a:pos x="2" y="42"/>
                  </a:cxn>
                  <a:cxn ang="0">
                    <a:pos x="2" y="48"/>
                  </a:cxn>
                  <a:cxn ang="0">
                    <a:pos x="2" y="57"/>
                  </a:cxn>
                  <a:cxn ang="0">
                    <a:pos x="2" y="61"/>
                  </a:cxn>
                  <a:cxn ang="0">
                    <a:pos x="2" y="66"/>
                  </a:cxn>
                  <a:cxn ang="0">
                    <a:pos x="5" y="76"/>
                  </a:cxn>
                  <a:cxn ang="0">
                    <a:pos x="5" y="81"/>
                  </a:cxn>
                  <a:cxn ang="0">
                    <a:pos x="11" y="89"/>
                  </a:cxn>
                  <a:cxn ang="0">
                    <a:pos x="13" y="89"/>
                  </a:cxn>
                  <a:cxn ang="0">
                    <a:pos x="17" y="93"/>
                  </a:cxn>
                  <a:cxn ang="0">
                    <a:pos x="35" y="89"/>
                  </a:cxn>
                  <a:cxn ang="0">
                    <a:pos x="38" y="90"/>
                  </a:cxn>
                  <a:cxn ang="0">
                    <a:pos x="43" y="89"/>
                  </a:cxn>
                  <a:cxn ang="0">
                    <a:pos x="48" y="85"/>
                  </a:cxn>
                  <a:cxn ang="0">
                    <a:pos x="57" y="76"/>
                  </a:cxn>
                  <a:cxn ang="0">
                    <a:pos x="62" y="76"/>
                  </a:cxn>
                  <a:cxn ang="0">
                    <a:pos x="69" y="76"/>
                  </a:cxn>
                  <a:cxn ang="0">
                    <a:pos x="70" y="78"/>
                  </a:cxn>
                  <a:cxn ang="0">
                    <a:pos x="78" y="78"/>
                  </a:cxn>
                  <a:cxn ang="0">
                    <a:pos x="78" y="74"/>
                  </a:cxn>
                  <a:cxn ang="0">
                    <a:pos x="82" y="76"/>
                  </a:cxn>
                  <a:cxn ang="0">
                    <a:pos x="84" y="67"/>
                  </a:cxn>
                  <a:cxn ang="0">
                    <a:pos x="92" y="63"/>
                  </a:cxn>
                  <a:cxn ang="0">
                    <a:pos x="92" y="57"/>
                  </a:cxn>
                  <a:cxn ang="0">
                    <a:pos x="92" y="47"/>
                  </a:cxn>
                  <a:cxn ang="0">
                    <a:pos x="93" y="40"/>
                  </a:cxn>
                  <a:cxn ang="0">
                    <a:pos x="92" y="36"/>
                  </a:cxn>
                  <a:cxn ang="0">
                    <a:pos x="88" y="32"/>
                  </a:cxn>
                  <a:cxn ang="0">
                    <a:pos x="85" y="21"/>
                  </a:cxn>
                  <a:cxn ang="0">
                    <a:pos x="82" y="21"/>
                  </a:cxn>
                  <a:cxn ang="0">
                    <a:pos x="76" y="17"/>
                  </a:cxn>
                  <a:cxn ang="0">
                    <a:pos x="73" y="12"/>
                  </a:cxn>
                  <a:cxn ang="0">
                    <a:pos x="73" y="6"/>
                  </a:cxn>
                  <a:cxn ang="0">
                    <a:pos x="70" y="0"/>
                  </a:cxn>
                  <a:cxn ang="0">
                    <a:pos x="54" y="0"/>
                  </a:cxn>
                  <a:cxn ang="0">
                    <a:pos x="47" y="8"/>
                  </a:cxn>
                  <a:cxn ang="0">
                    <a:pos x="31" y="12"/>
                  </a:cxn>
                  <a:cxn ang="0">
                    <a:pos x="17" y="17"/>
                  </a:cxn>
                  <a:cxn ang="0">
                    <a:pos x="11" y="27"/>
                  </a:cxn>
                  <a:cxn ang="0">
                    <a:pos x="5" y="29"/>
                  </a:cxn>
                </a:cxnLst>
                <a:rect l="0" t="0" r="r" b="b"/>
                <a:pathLst>
                  <a:path w="93" h="93">
                    <a:moveTo>
                      <a:pt x="5" y="29"/>
                    </a:moveTo>
                    <a:lnTo>
                      <a:pt x="5" y="32"/>
                    </a:lnTo>
                    <a:lnTo>
                      <a:pt x="2" y="32"/>
                    </a:lnTo>
                    <a:lnTo>
                      <a:pt x="2" y="36"/>
                    </a:lnTo>
                    <a:lnTo>
                      <a:pt x="2" y="40"/>
                    </a:lnTo>
                    <a:lnTo>
                      <a:pt x="2" y="42"/>
                    </a:lnTo>
                    <a:lnTo>
                      <a:pt x="2" y="44"/>
                    </a:lnTo>
                    <a:lnTo>
                      <a:pt x="2" y="48"/>
                    </a:lnTo>
                    <a:lnTo>
                      <a:pt x="0" y="52"/>
                    </a:lnTo>
                    <a:lnTo>
                      <a:pt x="2" y="57"/>
                    </a:lnTo>
                    <a:lnTo>
                      <a:pt x="2" y="59"/>
                    </a:lnTo>
                    <a:lnTo>
                      <a:pt x="2" y="61"/>
                    </a:lnTo>
                    <a:lnTo>
                      <a:pt x="2" y="63"/>
                    </a:lnTo>
                    <a:lnTo>
                      <a:pt x="2" y="66"/>
                    </a:lnTo>
                    <a:lnTo>
                      <a:pt x="2" y="70"/>
                    </a:lnTo>
                    <a:lnTo>
                      <a:pt x="5" y="76"/>
                    </a:lnTo>
                    <a:lnTo>
                      <a:pt x="5" y="78"/>
                    </a:lnTo>
                    <a:lnTo>
                      <a:pt x="5" y="81"/>
                    </a:lnTo>
                    <a:lnTo>
                      <a:pt x="6" y="81"/>
                    </a:lnTo>
                    <a:lnTo>
                      <a:pt x="11" y="89"/>
                    </a:lnTo>
                    <a:lnTo>
                      <a:pt x="12" y="89"/>
                    </a:lnTo>
                    <a:lnTo>
                      <a:pt x="13" y="89"/>
                    </a:lnTo>
                    <a:lnTo>
                      <a:pt x="17" y="89"/>
                    </a:lnTo>
                    <a:lnTo>
                      <a:pt x="17" y="93"/>
                    </a:lnTo>
                    <a:lnTo>
                      <a:pt x="34" y="90"/>
                    </a:lnTo>
                    <a:lnTo>
                      <a:pt x="35" y="89"/>
                    </a:lnTo>
                    <a:lnTo>
                      <a:pt x="38" y="89"/>
                    </a:lnTo>
                    <a:lnTo>
                      <a:pt x="38" y="90"/>
                    </a:lnTo>
                    <a:lnTo>
                      <a:pt x="42" y="90"/>
                    </a:lnTo>
                    <a:lnTo>
                      <a:pt x="43" y="89"/>
                    </a:lnTo>
                    <a:lnTo>
                      <a:pt x="48" y="89"/>
                    </a:lnTo>
                    <a:lnTo>
                      <a:pt x="48" y="85"/>
                    </a:lnTo>
                    <a:lnTo>
                      <a:pt x="53" y="81"/>
                    </a:lnTo>
                    <a:lnTo>
                      <a:pt x="57" y="76"/>
                    </a:lnTo>
                    <a:lnTo>
                      <a:pt x="59" y="78"/>
                    </a:lnTo>
                    <a:lnTo>
                      <a:pt x="62" y="76"/>
                    </a:lnTo>
                    <a:lnTo>
                      <a:pt x="66" y="74"/>
                    </a:lnTo>
                    <a:lnTo>
                      <a:pt x="69" y="76"/>
                    </a:lnTo>
                    <a:lnTo>
                      <a:pt x="70" y="76"/>
                    </a:lnTo>
                    <a:lnTo>
                      <a:pt x="70" y="78"/>
                    </a:lnTo>
                    <a:lnTo>
                      <a:pt x="76" y="76"/>
                    </a:lnTo>
                    <a:lnTo>
                      <a:pt x="78" y="78"/>
                    </a:lnTo>
                    <a:lnTo>
                      <a:pt x="78" y="76"/>
                    </a:lnTo>
                    <a:lnTo>
                      <a:pt x="78" y="74"/>
                    </a:lnTo>
                    <a:lnTo>
                      <a:pt x="80" y="74"/>
                    </a:lnTo>
                    <a:lnTo>
                      <a:pt x="82" y="76"/>
                    </a:lnTo>
                    <a:lnTo>
                      <a:pt x="84" y="74"/>
                    </a:lnTo>
                    <a:lnTo>
                      <a:pt x="84" y="67"/>
                    </a:lnTo>
                    <a:lnTo>
                      <a:pt x="85" y="66"/>
                    </a:lnTo>
                    <a:lnTo>
                      <a:pt x="92" y="63"/>
                    </a:lnTo>
                    <a:lnTo>
                      <a:pt x="92" y="59"/>
                    </a:lnTo>
                    <a:lnTo>
                      <a:pt x="92" y="57"/>
                    </a:lnTo>
                    <a:lnTo>
                      <a:pt x="92" y="52"/>
                    </a:lnTo>
                    <a:lnTo>
                      <a:pt x="92" y="47"/>
                    </a:lnTo>
                    <a:lnTo>
                      <a:pt x="92" y="44"/>
                    </a:lnTo>
                    <a:lnTo>
                      <a:pt x="93" y="40"/>
                    </a:lnTo>
                    <a:lnTo>
                      <a:pt x="93" y="36"/>
                    </a:lnTo>
                    <a:lnTo>
                      <a:pt x="92" y="36"/>
                    </a:lnTo>
                    <a:lnTo>
                      <a:pt x="92" y="34"/>
                    </a:lnTo>
                    <a:lnTo>
                      <a:pt x="88" y="32"/>
                    </a:lnTo>
                    <a:lnTo>
                      <a:pt x="88" y="21"/>
                    </a:lnTo>
                    <a:lnTo>
                      <a:pt x="85" y="21"/>
                    </a:lnTo>
                    <a:lnTo>
                      <a:pt x="84" y="21"/>
                    </a:lnTo>
                    <a:lnTo>
                      <a:pt x="82" y="21"/>
                    </a:lnTo>
                    <a:lnTo>
                      <a:pt x="80" y="21"/>
                    </a:lnTo>
                    <a:lnTo>
                      <a:pt x="76" y="17"/>
                    </a:lnTo>
                    <a:lnTo>
                      <a:pt x="76" y="12"/>
                    </a:lnTo>
                    <a:lnTo>
                      <a:pt x="73" y="12"/>
                    </a:lnTo>
                    <a:lnTo>
                      <a:pt x="70" y="8"/>
                    </a:lnTo>
                    <a:lnTo>
                      <a:pt x="73" y="6"/>
                    </a:lnTo>
                    <a:lnTo>
                      <a:pt x="73" y="0"/>
                    </a:lnTo>
                    <a:lnTo>
                      <a:pt x="70" y="0"/>
                    </a:lnTo>
                    <a:lnTo>
                      <a:pt x="57" y="0"/>
                    </a:lnTo>
                    <a:lnTo>
                      <a:pt x="54" y="0"/>
                    </a:lnTo>
                    <a:lnTo>
                      <a:pt x="47" y="4"/>
                    </a:lnTo>
                    <a:lnTo>
                      <a:pt x="47" y="8"/>
                    </a:lnTo>
                    <a:lnTo>
                      <a:pt x="38" y="8"/>
                    </a:lnTo>
                    <a:lnTo>
                      <a:pt x="31" y="12"/>
                    </a:lnTo>
                    <a:lnTo>
                      <a:pt x="28" y="15"/>
                    </a:lnTo>
                    <a:lnTo>
                      <a:pt x="17" y="17"/>
                    </a:lnTo>
                    <a:lnTo>
                      <a:pt x="15" y="17"/>
                    </a:lnTo>
                    <a:lnTo>
                      <a:pt x="11" y="27"/>
                    </a:lnTo>
                    <a:lnTo>
                      <a:pt x="2" y="32"/>
                    </a:lnTo>
                    <a:lnTo>
                      <a:pt x="5" y="29"/>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46" name="Freeform 230"/>
              <p:cNvSpPr>
                <a:spLocks noEditPoints="1"/>
              </p:cNvSpPr>
              <p:nvPr/>
            </p:nvSpPr>
            <p:spPr bwMode="auto">
              <a:xfrm>
                <a:off x="2915" y="1930"/>
                <a:ext cx="106" cy="136"/>
              </a:xfrm>
              <a:custGeom>
                <a:avLst/>
                <a:gdLst/>
                <a:ahLst/>
                <a:cxnLst>
                  <a:cxn ang="0">
                    <a:pos x="218" y="404"/>
                  </a:cxn>
                  <a:cxn ang="0">
                    <a:pos x="157" y="389"/>
                  </a:cxn>
                  <a:cxn ang="0">
                    <a:pos x="153" y="363"/>
                  </a:cxn>
                  <a:cxn ang="0">
                    <a:pos x="174" y="374"/>
                  </a:cxn>
                  <a:cxn ang="0">
                    <a:pos x="222" y="378"/>
                  </a:cxn>
                  <a:cxn ang="0">
                    <a:pos x="245" y="385"/>
                  </a:cxn>
                  <a:cxn ang="0">
                    <a:pos x="209" y="110"/>
                  </a:cxn>
                  <a:cxn ang="0">
                    <a:pos x="209" y="106"/>
                  </a:cxn>
                  <a:cxn ang="0">
                    <a:pos x="90" y="208"/>
                  </a:cxn>
                  <a:cxn ang="0">
                    <a:pos x="60" y="225"/>
                  </a:cxn>
                  <a:cxn ang="0">
                    <a:pos x="71" y="274"/>
                  </a:cxn>
                  <a:cxn ang="0">
                    <a:pos x="90" y="281"/>
                  </a:cxn>
                  <a:cxn ang="0">
                    <a:pos x="102" y="312"/>
                  </a:cxn>
                  <a:cxn ang="0">
                    <a:pos x="111" y="296"/>
                  </a:cxn>
                  <a:cxn ang="0">
                    <a:pos x="126" y="308"/>
                  </a:cxn>
                  <a:cxn ang="0">
                    <a:pos x="125" y="274"/>
                  </a:cxn>
                  <a:cxn ang="0">
                    <a:pos x="126" y="258"/>
                  </a:cxn>
                  <a:cxn ang="0">
                    <a:pos x="136" y="259"/>
                  </a:cxn>
                  <a:cxn ang="0">
                    <a:pos x="133" y="237"/>
                  </a:cxn>
                  <a:cxn ang="0">
                    <a:pos x="148" y="223"/>
                  </a:cxn>
                  <a:cxn ang="0">
                    <a:pos x="163" y="243"/>
                  </a:cxn>
                  <a:cxn ang="0">
                    <a:pos x="153" y="202"/>
                  </a:cxn>
                  <a:cxn ang="0">
                    <a:pos x="136" y="183"/>
                  </a:cxn>
                  <a:cxn ang="0">
                    <a:pos x="109" y="170"/>
                  </a:cxn>
                  <a:cxn ang="0">
                    <a:pos x="126" y="162"/>
                  </a:cxn>
                  <a:cxn ang="0">
                    <a:pos x="133" y="153"/>
                  </a:cxn>
                  <a:cxn ang="0">
                    <a:pos x="126" y="132"/>
                  </a:cxn>
                  <a:cxn ang="0">
                    <a:pos x="115" y="75"/>
                  </a:cxn>
                  <a:cxn ang="0">
                    <a:pos x="126" y="86"/>
                  </a:cxn>
                  <a:cxn ang="0">
                    <a:pos x="138" y="91"/>
                  </a:cxn>
                  <a:cxn ang="0">
                    <a:pos x="157" y="94"/>
                  </a:cxn>
                  <a:cxn ang="0">
                    <a:pos x="174" y="86"/>
                  </a:cxn>
                  <a:cxn ang="0">
                    <a:pos x="151" y="64"/>
                  </a:cxn>
                  <a:cxn ang="0">
                    <a:pos x="205" y="42"/>
                  </a:cxn>
                  <a:cxn ang="0">
                    <a:pos x="239" y="61"/>
                  </a:cxn>
                  <a:cxn ang="0">
                    <a:pos x="248" y="31"/>
                  </a:cxn>
                  <a:cxn ang="0">
                    <a:pos x="240" y="4"/>
                  </a:cxn>
                  <a:cxn ang="0">
                    <a:pos x="209" y="30"/>
                  </a:cxn>
                  <a:cxn ang="0">
                    <a:pos x="176" y="12"/>
                  </a:cxn>
                  <a:cxn ang="0">
                    <a:pos x="151" y="19"/>
                  </a:cxn>
                  <a:cxn ang="0">
                    <a:pos x="113" y="34"/>
                  </a:cxn>
                  <a:cxn ang="0">
                    <a:pos x="75" y="50"/>
                  </a:cxn>
                  <a:cxn ang="0">
                    <a:pos x="44" y="80"/>
                  </a:cxn>
                  <a:cxn ang="0">
                    <a:pos x="31" y="117"/>
                  </a:cxn>
                  <a:cxn ang="0">
                    <a:pos x="25" y="134"/>
                  </a:cxn>
                  <a:cxn ang="0">
                    <a:pos x="44" y="166"/>
                  </a:cxn>
                  <a:cxn ang="0">
                    <a:pos x="50" y="162"/>
                  </a:cxn>
                  <a:cxn ang="0">
                    <a:pos x="53" y="168"/>
                  </a:cxn>
                  <a:cxn ang="0">
                    <a:pos x="48" y="176"/>
                  </a:cxn>
                  <a:cxn ang="0">
                    <a:pos x="56" y="202"/>
                  </a:cxn>
                  <a:cxn ang="0">
                    <a:pos x="71" y="199"/>
                  </a:cxn>
                  <a:cxn ang="0">
                    <a:pos x="95" y="204"/>
                  </a:cxn>
                  <a:cxn ang="0">
                    <a:pos x="113" y="199"/>
                  </a:cxn>
                  <a:cxn ang="0">
                    <a:pos x="133" y="214"/>
                  </a:cxn>
                  <a:cxn ang="0">
                    <a:pos x="103" y="217"/>
                  </a:cxn>
                  <a:cxn ang="0">
                    <a:pos x="176" y="221"/>
                  </a:cxn>
                  <a:cxn ang="0">
                    <a:pos x="138" y="176"/>
                  </a:cxn>
                  <a:cxn ang="0">
                    <a:pos x="170" y="187"/>
                  </a:cxn>
                  <a:cxn ang="0">
                    <a:pos x="193" y="65"/>
                  </a:cxn>
                  <a:cxn ang="0">
                    <a:pos x="259" y="162"/>
                  </a:cxn>
                  <a:cxn ang="0">
                    <a:pos x="3" y="129"/>
                  </a:cxn>
                </a:cxnLst>
                <a:rect l="0" t="0" r="r" b="b"/>
                <a:pathLst>
                  <a:path w="319" h="408">
                    <a:moveTo>
                      <a:pt x="248" y="380"/>
                    </a:moveTo>
                    <a:lnTo>
                      <a:pt x="245" y="385"/>
                    </a:lnTo>
                    <a:lnTo>
                      <a:pt x="245" y="389"/>
                    </a:lnTo>
                    <a:lnTo>
                      <a:pt x="248" y="389"/>
                    </a:lnTo>
                    <a:lnTo>
                      <a:pt x="245" y="391"/>
                    </a:lnTo>
                    <a:lnTo>
                      <a:pt x="245" y="395"/>
                    </a:lnTo>
                    <a:lnTo>
                      <a:pt x="245" y="397"/>
                    </a:lnTo>
                    <a:lnTo>
                      <a:pt x="244" y="400"/>
                    </a:lnTo>
                    <a:lnTo>
                      <a:pt x="241" y="401"/>
                    </a:lnTo>
                    <a:lnTo>
                      <a:pt x="240" y="400"/>
                    </a:lnTo>
                    <a:lnTo>
                      <a:pt x="235" y="400"/>
                    </a:lnTo>
                    <a:lnTo>
                      <a:pt x="235" y="397"/>
                    </a:lnTo>
                    <a:lnTo>
                      <a:pt x="226" y="401"/>
                    </a:lnTo>
                    <a:lnTo>
                      <a:pt x="224" y="400"/>
                    </a:lnTo>
                    <a:lnTo>
                      <a:pt x="221" y="400"/>
                    </a:lnTo>
                    <a:lnTo>
                      <a:pt x="218" y="404"/>
                    </a:lnTo>
                    <a:lnTo>
                      <a:pt x="213" y="401"/>
                    </a:lnTo>
                    <a:lnTo>
                      <a:pt x="206" y="405"/>
                    </a:lnTo>
                    <a:lnTo>
                      <a:pt x="198" y="408"/>
                    </a:lnTo>
                    <a:lnTo>
                      <a:pt x="193" y="408"/>
                    </a:lnTo>
                    <a:lnTo>
                      <a:pt x="190" y="408"/>
                    </a:lnTo>
                    <a:lnTo>
                      <a:pt x="190" y="400"/>
                    </a:lnTo>
                    <a:lnTo>
                      <a:pt x="190" y="395"/>
                    </a:lnTo>
                    <a:lnTo>
                      <a:pt x="183" y="395"/>
                    </a:lnTo>
                    <a:lnTo>
                      <a:pt x="182" y="391"/>
                    </a:lnTo>
                    <a:lnTo>
                      <a:pt x="179" y="391"/>
                    </a:lnTo>
                    <a:lnTo>
                      <a:pt x="176" y="389"/>
                    </a:lnTo>
                    <a:lnTo>
                      <a:pt x="175" y="391"/>
                    </a:lnTo>
                    <a:lnTo>
                      <a:pt x="170" y="389"/>
                    </a:lnTo>
                    <a:lnTo>
                      <a:pt x="166" y="389"/>
                    </a:lnTo>
                    <a:lnTo>
                      <a:pt x="163" y="387"/>
                    </a:lnTo>
                    <a:lnTo>
                      <a:pt x="157" y="389"/>
                    </a:lnTo>
                    <a:lnTo>
                      <a:pt x="156" y="385"/>
                    </a:lnTo>
                    <a:lnTo>
                      <a:pt x="153" y="387"/>
                    </a:lnTo>
                    <a:lnTo>
                      <a:pt x="148" y="387"/>
                    </a:lnTo>
                    <a:lnTo>
                      <a:pt x="147" y="385"/>
                    </a:lnTo>
                    <a:lnTo>
                      <a:pt x="145" y="382"/>
                    </a:lnTo>
                    <a:lnTo>
                      <a:pt x="145" y="380"/>
                    </a:lnTo>
                    <a:lnTo>
                      <a:pt x="145" y="378"/>
                    </a:lnTo>
                    <a:lnTo>
                      <a:pt x="147" y="374"/>
                    </a:lnTo>
                    <a:lnTo>
                      <a:pt x="145" y="372"/>
                    </a:lnTo>
                    <a:lnTo>
                      <a:pt x="147" y="372"/>
                    </a:lnTo>
                    <a:lnTo>
                      <a:pt x="148" y="363"/>
                    </a:lnTo>
                    <a:lnTo>
                      <a:pt x="148" y="370"/>
                    </a:lnTo>
                    <a:lnTo>
                      <a:pt x="151" y="372"/>
                    </a:lnTo>
                    <a:lnTo>
                      <a:pt x="153" y="370"/>
                    </a:lnTo>
                    <a:lnTo>
                      <a:pt x="153" y="365"/>
                    </a:lnTo>
                    <a:lnTo>
                      <a:pt x="153" y="363"/>
                    </a:lnTo>
                    <a:lnTo>
                      <a:pt x="151" y="363"/>
                    </a:lnTo>
                    <a:lnTo>
                      <a:pt x="153" y="361"/>
                    </a:lnTo>
                    <a:lnTo>
                      <a:pt x="153" y="363"/>
                    </a:lnTo>
                    <a:lnTo>
                      <a:pt x="153" y="370"/>
                    </a:lnTo>
                    <a:lnTo>
                      <a:pt x="156" y="370"/>
                    </a:lnTo>
                    <a:lnTo>
                      <a:pt x="166" y="370"/>
                    </a:lnTo>
                    <a:lnTo>
                      <a:pt x="166" y="365"/>
                    </a:lnTo>
                    <a:lnTo>
                      <a:pt x="167" y="365"/>
                    </a:lnTo>
                    <a:lnTo>
                      <a:pt x="170" y="365"/>
                    </a:lnTo>
                    <a:lnTo>
                      <a:pt x="170" y="370"/>
                    </a:lnTo>
                    <a:lnTo>
                      <a:pt x="170" y="372"/>
                    </a:lnTo>
                    <a:lnTo>
                      <a:pt x="166" y="370"/>
                    </a:lnTo>
                    <a:lnTo>
                      <a:pt x="166" y="372"/>
                    </a:lnTo>
                    <a:lnTo>
                      <a:pt x="170" y="374"/>
                    </a:lnTo>
                    <a:lnTo>
                      <a:pt x="174" y="372"/>
                    </a:lnTo>
                    <a:lnTo>
                      <a:pt x="174" y="374"/>
                    </a:lnTo>
                    <a:lnTo>
                      <a:pt x="174" y="378"/>
                    </a:lnTo>
                    <a:lnTo>
                      <a:pt x="175" y="378"/>
                    </a:lnTo>
                    <a:lnTo>
                      <a:pt x="184" y="378"/>
                    </a:lnTo>
                    <a:lnTo>
                      <a:pt x="187" y="376"/>
                    </a:lnTo>
                    <a:lnTo>
                      <a:pt x="190" y="374"/>
                    </a:lnTo>
                    <a:lnTo>
                      <a:pt x="193" y="376"/>
                    </a:lnTo>
                    <a:lnTo>
                      <a:pt x="195" y="376"/>
                    </a:lnTo>
                    <a:lnTo>
                      <a:pt x="198" y="376"/>
                    </a:lnTo>
                    <a:lnTo>
                      <a:pt x="199" y="376"/>
                    </a:lnTo>
                    <a:lnTo>
                      <a:pt x="199" y="378"/>
                    </a:lnTo>
                    <a:lnTo>
                      <a:pt x="203" y="378"/>
                    </a:lnTo>
                    <a:lnTo>
                      <a:pt x="206" y="378"/>
                    </a:lnTo>
                    <a:lnTo>
                      <a:pt x="209" y="378"/>
                    </a:lnTo>
                    <a:lnTo>
                      <a:pt x="213" y="378"/>
                    </a:lnTo>
                    <a:lnTo>
                      <a:pt x="217" y="382"/>
                    </a:lnTo>
                    <a:lnTo>
                      <a:pt x="222" y="378"/>
                    </a:lnTo>
                    <a:lnTo>
                      <a:pt x="226" y="378"/>
                    </a:lnTo>
                    <a:lnTo>
                      <a:pt x="226" y="382"/>
                    </a:lnTo>
                    <a:lnTo>
                      <a:pt x="226" y="385"/>
                    </a:lnTo>
                    <a:lnTo>
                      <a:pt x="226" y="382"/>
                    </a:lnTo>
                    <a:lnTo>
                      <a:pt x="226" y="385"/>
                    </a:lnTo>
                    <a:lnTo>
                      <a:pt x="226" y="391"/>
                    </a:lnTo>
                    <a:lnTo>
                      <a:pt x="226" y="395"/>
                    </a:lnTo>
                    <a:lnTo>
                      <a:pt x="229" y="393"/>
                    </a:lnTo>
                    <a:lnTo>
                      <a:pt x="229" y="391"/>
                    </a:lnTo>
                    <a:lnTo>
                      <a:pt x="232" y="391"/>
                    </a:lnTo>
                    <a:lnTo>
                      <a:pt x="232" y="389"/>
                    </a:lnTo>
                    <a:lnTo>
                      <a:pt x="235" y="389"/>
                    </a:lnTo>
                    <a:lnTo>
                      <a:pt x="239" y="387"/>
                    </a:lnTo>
                    <a:lnTo>
                      <a:pt x="241" y="389"/>
                    </a:lnTo>
                    <a:lnTo>
                      <a:pt x="244" y="389"/>
                    </a:lnTo>
                    <a:lnTo>
                      <a:pt x="245" y="385"/>
                    </a:lnTo>
                    <a:lnTo>
                      <a:pt x="245" y="382"/>
                    </a:lnTo>
                    <a:lnTo>
                      <a:pt x="248" y="382"/>
                    </a:lnTo>
                    <a:lnTo>
                      <a:pt x="248" y="380"/>
                    </a:lnTo>
                    <a:close/>
                    <a:moveTo>
                      <a:pt x="217" y="102"/>
                    </a:moveTo>
                    <a:lnTo>
                      <a:pt x="217" y="105"/>
                    </a:lnTo>
                    <a:lnTo>
                      <a:pt x="213" y="106"/>
                    </a:lnTo>
                    <a:lnTo>
                      <a:pt x="213" y="110"/>
                    </a:lnTo>
                    <a:lnTo>
                      <a:pt x="212" y="110"/>
                    </a:lnTo>
                    <a:lnTo>
                      <a:pt x="213" y="110"/>
                    </a:lnTo>
                    <a:lnTo>
                      <a:pt x="212" y="110"/>
                    </a:lnTo>
                    <a:lnTo>
                      <a:pt x="212" y="113"/>
                    </a:lnTo>
                    <a:lnTo>
                      <a:pt x="213" y="117"/>
                    </a:lnTo>
                    <a:lnTo>
                      <a:pt x="212" y="117"/>
                    </a:lnTo>
                    <a:lnTo>
                      <a:pt x="209" y="117"/>
                    </a:lnTo>
                    <a:lnTo>
                      <a:pt x="209" y="113"/>
                    </a:lnTo>
                    <a:lnTo>
                      <a:pt x="209" y="110"/>
                    </a:lnTo>
                    <a:lnTo>
                      <a:pt x="206" y="110"/>
                    </a:lnTo>
                    <a:lnTo>
                      <a:pt x="206" y="113"/>
                    </a:lnTo>
                    <a:lnTo>
                      <a:pt x="206" y="117"/>
                    </a:lnTo>
                    <a:lnTo>
                      <a:pt x="205" y="117"/>
                    </a:lnTo>
                    <a:lnTo>
                      <a:pt x="206" y="113"/>
                    </a:lnTo>
                    <a:lnTo>
                      <a:pt x="205" y="114"/>
                    </a:lnTo>
                    <a:lnTo>
                      <a:pt x="205" y="113"/>
                    </a:lnTo>
                    <a:lnTo>
                      <a:pt x="199" y="114"/>
                    </a:lnTo>
                    <a:lnTo>
                      <a:pt x="203" y="113"/>
                    </a:lnTo>
                    <a:lnTo>
                      <a:pt x="199" y="110"/>
                    </a:lnTo>
                    <a:lnTo>
                      <a:pt x="203" y="110"/>
                    </a:lnTo>
                    <a:lnTo>
                      <a:pt x="199" y="106"/>
                    </a:lnTo>
                    <a:lnTo>
                      <a:pt x="199" y="105"/>
                    </a:lnTo>
                    <a:lnTo>
                      <a:pt x="205" y="102"/>
                    </a:lnTo>
                    <a:lnTo>
                      <a:pt x="209" y="105"/>
                    </a:lnTo>
                    <a:lnTo>
                      <a:pt x="209" y="106"/>
                    </a:lnTo>
                    <a:lnTo>
                      <a:pt x="212" y="106"/>
                    </a:lnTo>
                    <a:lnTo>
                      <a:pt x="212" y="105"/>
                    </a:lnTo>
                    <a:lnTo>
                      <a:pt x="213" y="102"/>
                    </a:lnTo>
                    <a:lnTo>
                      <a:pt x="218" y="102"/>
                    </a:lnTo>
                    <a:lnTo>
                      <a:pt x="213" y="102"/>
                    </a:lnTo>
                    <a:lnTo>
                      <a:pt x="217" y="102"/>
                    </a:lnTo>
                    <a:close/>
                    <a:moveTo>
                      <a:pt x="222" y="75"/>
                    </a:moveTo>
                    <a:lnTo>
                      <a:pt x="224" y="76"/>
                    </a:lnTo>
                    <a:lnTo>
                      <a:pt x="224" y="79"/>
                    </a:lnTo>
                    <a:lnTo>
                      <a:pt x="221" y="79"/>
                    </a:lnTo>
                    <a:lnTo>
                      <a:pt x="218" y="79"/>
                    </a:lnTo>
                    <a:lnTo>
                      <a:pt x="217" y="76"/>
                    </a:lnTo>
                    <a:lnTo>
                      <a:pt x="218" y="75"/>
                    </a:lnTo>
                    <a:lnTo>
                      <a:pt x="222" y="75"/>
                    </a:lnTo>
                    <a:close/>
                    <a:moveTo>
                      <a:pt x="92" y="208"/>
                    </a:moveTo>
                    <a:lnTo>
                      <a:pt x="90" y="208"/>
                    </a:lnTo>
                    <a:lnTo>
                      <a:pt x="90" y="204"/>
                    </a:lnTo>
                    <a:lnTo>
                      <a:pt x="81" y="202"/>
                    </a:lnTo>
                    <a:lnTo>
                      <a:pt x="80" y="204"/>
                    </a:lnTo>
                    <a:lnTo>
                      <a:pt x="80" y="208"/>
                    </a:lnTo>
                    <a:lnTo>
                      <a:pt x="79" y="210"/>
                    </a:lnTo>
                    <a:lnTo>
                      <a:pt x="76" y="214"/>
                    </a:lnTo>
                    <a:lnTo>
                      <a:pt x="75" y="214"/>
                    </a:lnTo>
                    <a:lnTo>
                      <a:pt x="71" y="214"/>
                    </a:lnTo>
                    <a:lnTo>
                      <a:pt x="71" y="213"/>
                    </a:lnTo>
                    <a:lnTo>
                      <a:pt x="68" y="213"/>
                    </a:lnTo>
                    <a:lnTo>
                      <a:pt x="68" y="210"/>
                    </a:lnTo>
                    <a:lnTo>
                      <a:pt x="68" y="214"/>
                    </a:lnTo>
                    <a:lnTo>
                      <a:pt x="67" y="210"/>
                    </a:lnTo>
                    <a:lnTo>
                      <a:pt x="67" y="217"/>
                    </a:lnTo>
                    <a:lnTo>
                      <a:pt x="64" y="223"/>
                    </a:lnTo>
                    <a:lnTo>
                      <a:pt x="60" y="225"/>
                    </a:lnTo>
                    <a:lnTo>
                      <a:pt x="58" y="225"/>
                    </a:lnTo>
                    <a:lnTo>
                      <a:pt x="56" y="225"/>
                    </a:lnTo>
                    <a:lnTo>
                      <a:pt x="56" y="232"/>
                    </a:lnTo>
                    <a:lnTo>
                      <a:pt x="60" y="232"/>
                    </a:lnTo>
                    <a:lnTo>
                      <a:pt x="64" y="233"/>
                    </a:lnTo>
                    <a:lnTo>
                      <a:pt x="64" y="237"/>
                    </a:lnTo>
                    <a:lnTo>
                      <a:pt x="64" y="243"/>
                    </a:lnTo>
                    <a:lnTo>
                      <a:pt x="67" y="243"/>
                    </a:lnTo>
                    <a:lnTo>
                      <a:pt x="68" y="243"/>
                    </a:lnTo>
                    <a:lnTo>
                      <a:pt x="71" y="244"/>
                    </a:lnTo>
                    <a:lnTo>
                      <a:pt x="71" y="248"/>
                    </a:lnTo>
                    <a:lnTo>
                      <a:pt x="76" y="258"/>
                    </a:lnTo>
                    <a:lnTo>
                      <a:pt x="79" y="266"/>
                    </a:lnTo>
                    <a:lnTo>
                      <a:pt x="76" y="266"/>
                    </a:lnTo>
                    <a:lnTo>
                      <a:pt x="75" y="270"/>
                    </a:lnTo>
                    <a:lnTo>
                      <a:pt x="71" y="274"/>
                    </a:lnTo>
                    <a:lnTo>
                      <a:pt x="75" y="278"/>
                    </a:lnTo>
                    <a:lnTo>
                      <a:pt x="76" y="281"/>
                    </a:lnTo>
                    <a:lnTo>
                      <a:pt x="76" y="285"/>
                    </a:lnTo>
                    <a:lnTo>
                      <a:pt x="76" y="282"/>
                    </a:lnTo>
                    <a:lnTo>
                      <a:pt x="76" y="285"/>
                    </a:lnTo>
                    <a:lnTo>
                      <a:pt x="79" y="285"/>
                    </a:lnTo>
                    <a:lnTo>
                      <a:pt x="76" y="289"/>
                    </a:lnTo>
                    <a:lnTo>
                      <a:pt x="79" y="292"/>
                    </a:lnTo>
                    <a:lnTo>
                      <a:pt x="80" y="296"/>
                    </a:lnTo>
                    <a:lnTo>
                      <a:pt x="81" y="293"/>
                    </a:lnTo>
                    <a:lnTo>
                      <a:pt x="86" y="297"/>
                    </a:lnTo>
                    <a:lnTo>
                      <a:pt x="87" y="293"/>
                    </a:lnTo>
                    <a:lnTo>
                      <a:pt x="87" y="292"/>
                    </a:lnTo>
                    <a:lnTo>
                      <a:pt x="86" y="289"/>
                    </a:lnTo>
                    <a:lnTo>
                      <a:pt x="87" y="282"/>
                    </a:lnTo>
                    <a:lnTo>
                      <a:pt x="90" y="281"/>
                    </a:lnTo>
                    <a:lnTo>
                      <a:pt x="95" y="281"/>
                    </a:lnTo>
                    <a:lnTo>
                      <a:pt x="95" y="285"/>
                    </a:lnTo>
                    <a:lnTo>
                      <a:pt x="92" y="286"/>
                    </a:lnTo>
                    <a:lnTo>
                      <a:pt x="95" y="289"/>
                    </a:lnTo>
                    <a:lnTo>
                      <a:pt x="98" y="289"/>
                    </a:lnTo>
                    <a:lnTo>
                      <a:pt x="99" y="289"/>
                    </a:lnTo>
                    <a:lnTo>
                      <a:pt x="102" y="292"/>
                    </a:lnTo>
                    <a:lnTo>
                      <a:pt x="102" y="297"/>
                    </a:lnTo>
                    <a:lnTo>
                      <a:pt x="102" y="300"/>
                    </a:lnTo>
                    <a:lnTo>
                      <a:pt x="103" y="300"/>
                    </a:lnTo>
                    <a:lnTo>
                      <a:pt x="103" y="301"/>
                    </a:lnTo>
                    <a:lnTo>
                      <a:pt x="103" y="307"/>
                    </a:lnTo>
                    <a:lnTo>
                      <a:pt x="103" y="308"/>
                    </a:lnTo>
                    <a:lnTo>
                      <a:pt x="103" y="312"/>
                    </a:lnTo>
                    <a:lnTo>
                      <a:pt x="103" y="311"/>
                    </a:lnTo>
                    <a:lnTo>
                      <a:pt x="102" y="312"/>
                    </a:lnTo>
                    <a:lnTo>
                      <a:pt x="103" y="315"/>
                    </a:lnTo>
                    <a:lnTo>
                      <a:pt x="106" y="315"/>
                    </a:lnTo>
                    <a:lnTo>
                      <a:pt x="106" y="319"/>
                    </a:lnTo>
                    <a:lnTo>
                      <a:pt x="109" y="316"/>
                    </a:lnTo>
                    <a:lnTo>
                      <a:pt x="106" y="316"/>
                    </a:lnTo>
                    <a:lnTo>
                      <a:pt x="109" y="315"/>
                    </a:lnTo>
                    <a:lnTo>
                      <a:pt x="106" y="312"/>
                    </a:lnTo>
                    <a:lnTo>
                      <a:pt x="106" y="308"/>
                    </a:lnTo>
                    <a:lnTo>
                      <a:pt x="106" y="307"/>
                    </a:lnTo>
                    <a:lnTo>
                      <a:pt x="109" y="308"/>
                    </a:lnTo>
                    <a:lnTo>
                      <a:pt x="109" y="307"/>
                    </a:lnTo>
                    <a:lnTo>
                      <a:pt x="109" y="301"/>
                    </a:lnTo>
                    <a:lnTo>
                      <a:pt x="109" y="297"/>
                    </a:lnTo>
                    <a:lnTo>
                      <a:pt x="111" y="297"/>
                    </a:lnTo>
                    <a:lnTo>
                      <a:pt x="109" y="296"/>
                    </a:lnTo>
                    <a:lnTo>
                      <a:pt x="111" y="296"/>
                    </a:lnTo>
                    <a:lnTo>
                      <a:pt x="111" y="293"/>
                    </a:lnTo>
                    <a:lnTo>
                      <a:pt x="115" y="293"/>
                    </a:lnTo>
                    <a:lnTo>
                      <a:pt x="117" y="293"/>
                    </a:lnTo>
                    <a:lnTo>
                      <a:pt x="118" y="297"/>
                    </a:lnTo>
                    <a:lnTo>
                      <a:pt x="118" y="301"/>
                    </a:lnTo>
                    <a:lnTo>
                      <a:pt x="121" y="301"/>
                    </a:lnTo>
                    <a:lnTo>
                      <a:pt x="121" y="307"/>
                    </a:lnTo>
                    <a:lnTo>
                      <a:pt x="125" y="308"/>
                    </a:lnTo>
                    <a:lnTo>
                      <a:pt x="125" y="312"/>
                    </a:lnTo>
                    <a:lnTo>
                      <a:pt x="126" y="312"/>
                    </a:lnTo>
                    <a:lnTo>
                      <a:pt x="126" y="316"/>
                    </a:lnTo>
                    <a:lnTo>
                      <a:pt x="134" y="316"/>
                    </a:lnTo>
                    <a:lnTo>
                      <a:pt x="134" y="315"/>
                    </a:lnTo>
                    <a:lnTo>
                      <a:pt x="129" y="312"/>
                    </a:lnTo>
                    <a:lnTo>
                      <a:pt x="129" y="308"/>
                    </a:lnTo>
                    <a:lnTo>
                      <a:pt x="126" y="308"/>
                    </a:lnTo>
                    <a:lnTo>
                      <a:pt x="126" y="307"/>
                    </a:lnTo>
                    <a:lnTo>
                      <a:pt x="126" y="301"/>
                    </a:lnTo>
                    <a:lnTo>
                      <a:pt x="126" y="297"/>
                    </a:lnTo>
                    <a:lnTo>
                      <a:pt x="126" y="296"/>
                    </a:lnTo>
                    <a:lnTo>
                      <a:pt x="129" y="296"/>
                    </a:lnTo>
                    <a:lnTo>
                      <a:pt x="126" y="296"/>
                    </a:lnTo>
                    <a:lnTo>
                      <a:pt x="126" y="293"/>
                    </a:lnTo>
                    <a:lnTo>
                      <a:pt x="126" y="292"/>
                    </a:lnTo>
                    <a:lnTo>
                      <a:pt x="126" y="289"/>
                    </a:lnTo>
                    <a:lnTo>
                      <a:pt x="126" y="285"/>
                    </a:lnTo>
                    <a:lnTo>
                      <a:pt x="126" y="282"/>
                    </a:lnTo>
                    <a:lnTo>
                      <a:pt x="126" y="281"/>
                    </a:lnTo>
                    <a:lnTo>
                      <a:pt x="125" y="277"/>
                    </a:lnTo>
                    <a:lnTo>
                      <a:pt x="125" y="278"/>
                    </a:lnTo>
                    <a:lnTo>
                      <a:pt x="125" y="277"/>
                    </a:lnTo>
                    <a:lnTo>
                      <a:pt x="125" y="274"/>
                    </a:lnTo>
                    <a:lnTo>
                      <a:pt x="121" y="274"/>
                    </a:lnTo>
                    <a:lnTo>
                      <a:pt x="121" y="270"/>
                    </a:lnTo>
                    <a:lnTo>
                      <a:pt x="121" y="267"/>
                    </a:lnTo>
                    <a:lnTo>
                      <a:pt x="118" y="263"/>
                    </a:lnTo>
                    <a:lnTo>
                      <a:pt x="117" y="259"/>
                    </a:lnTo>
                    <a:lnTo>
                      <a:pt x="115" y="252"/>
                    </a:lnTo>
                    <a:lnTo>
                      <a:pt x="115" y="251"/>
                    </a:lnTo>
                    <a:lnTo>
                      <a:pt x="115" y="248"/>
                    </a:lnTo>
                    <a:lnTo>
                      <a:pt x="117" y="247"/>
                    </a:lnTo>
                    <a:lnTo>
                      <a:pt x="118" y="248"/>
                    </a:lnTo>
                    <a:lnTo>
                      <a:pt x="118" y="251"/>
                    </a:lnTo>
                    <a:lnTo>
                      <a:pt x="121" y="251"/>
                    </a:lnTo>
                    <a:lnTo>
                      <a:pt x="121" y="248"/>
                    </a:lnTo>
                    <a:lnTo>
                      <a:pt x="125" y="248"/>
                    </a:lnTo>
                    <a:lnTo>
                      <a:pt x="125" y="251"/>
                    </a:lnTo>
                    <a:lnTo>
                      <a:pt x="126" y="258"/>
                    </a:lnTo>
                    <a:lnTo>
                      <a:pt x="126" y="252"/>
                    </a:lnTo>
                    <a:lnTo>
                      <a:pt x="126" y="255"/>
                    </a:lnTo>
                    <a:lnTo>
                      <a:pt x="126" y="258"/>
                    </a:lnTo>
                    <a:lnTo>
                      <a:pt x="129" y="258"/>
                    </a:lnTo>
                    <a:lnTo>
                      <a:pt x="129" y="259"/>
                    </a:lnTo>
                    <a:lnTo>
                      <a:pt x="126" y="259"/>
                    </a:lnTo>
                    <a:lnTo>
                      <a:pt x="126" y="262"/>
                    </a:lnTo>
                    <a:lnTo>
                      <a:pt x="129" y="263"/>
                    </a:lnTo>
                    <a:lnTo>
                      <a:pt x="129" y="266"/>
                    </a:lnTo>
                    <a:lnTo>
                      <a:pt x="133" y="266"/>
                    </a:lnTo>
                    <a:lnTo>
                      <a:pt x="134" y="266"/>
                    </a:lnTo>
                    <a:lnTo>
                      <a:pt x="133" y="263"/>
                    </a:lnTo>
                    <a:lnTo>
                      <a:pt x="136" y="263"/>
                    </a:lnTo>
                    <a:lnTo>
                      <a:pt x="136" y="262"/>
                    </a:lnTo>
                    <a:lnTo>
                      <a:pt x="136" y="259"/>
                    </a:lnTo>
                    <a:lnTo>
                      <a:pt x="138" y="259"/>
                    </a:lnTo>
                    <a:lnTo>
                      <a:pt x="141" y="259"/>
                    </a:lnTo>
                    <a:lnTo>
                      <a:pt x="145" y="258"/>
                    </a:lnTo>
                    <a:lnTo>
                      <a:pt x="145" y="255"/>
                    </a:lnTo>
                    <a:lnTo>
                      <a:pt x="142" y="252"/>
                    </a:lnTo>
                    <a:lnTo>
                      <a:pt x="141" y="251"/>
                    </a:lnTo>
                    <a:lnTo>
                      <a:pt x="141" y="248"/>
                    </a:lnTo>
                    <a:lnTo>
                      <a:pt x="141" y="244"/>
                    </a:lnTo>
                    <a:lnTo>
                      <a:pt x="141" y="243"/>
                    </a:lnTo>
                    <a:lnTo>
                      <a:pt x="138" y="244"/>
                    </a:lnTo>
                    <a:lnTo>
                      <a:pt x="141" y="248"/>
                    </a:lnTo>
                    <a:lnTo>
                      <a:pt x="138" y="248"/>
                    </a:lnTo>
                    <a:lnTo>
                      <a:pt x="133" y="244"/>
                    </a:lnTo>
                    <a:lnTo>
                      <a:pt x="133" y="243"/>
                    </a:lnTo>
                    <a:lnTo>
                      <a:pt x="129" y="240"/>
                    </a:lnTo>
                    <a:lnTo>
                      <a:pt x="133" y="237"/>
                    </a:lnTo>
                    <a:lnTo>
                      <a:pt x="129" y="237"/>
                    </a:lnTo>
                    <a:lnTo>
                      <a:pt x="129" y="236"/>
                    </a:lnTo>
                    <a:lnTo>
                      <a:pt x="133" y="236"/>
                    </a:lnTo>
                    <a:lnTo>
                      <a:pt x="133" y="233"/>
                    </a:lnTo>
                    <a:lnTo>
                      <a:pt x="129" y="232"/>
                    </a:lnTo>
                    <a:lnTo>
                      <a:pt x="126" y="232"/>
                    </a:lnTo>
                    <a:lnTo>
                      <a:pt x="125" y="228"/>
                    </a:lnTo>
                    <a:lnTo>
                      <a:pt x="126" y="228"/>
                    </a:lnTo>
                    <a:lnTo>
                      <a:pt x="129" y="228"/>
                    </a:lnTo>
                    <a:lnTo>
                      <a:pt x="134" y="225"/>
                    </a:lnTo>
                    <a:lnTo>
                      <a:pt x="141" y="225"/>
                    </a:lnTo>
                    <a:lnTo>
                      <a:pt x="142" y="223"/>
                    </a:lnTo>
                    <a:lnTo>
                      <a:pt x="141" y="223"/>
                    </a:lnTo>
                    <a:lnTo>
                      <a:pt x="142" y="223"/>
                    </a:lnTo>
                    <a:lnTo>
                      <a:pt x="147" y="221"/>
                    </a:lnTo>
                    <a:lnTo>
                      <a:pt x="148" y="223"/>
                    </a:lnTo>
                    <a:lnTo>
                      <a:pt x="145" y="223"/>
                    </a:lnTo>
                    <a:lnTo>
                      <a:pt x="147" y="225"/>
                    </a:lnTo>
                    <a:lnTo>
                      <a:pt x="148" y="225"/>
                    </a:lnTo>
                    <a:lnTo>
                      <a:pt x="151" y="225"/>
                    </a:lnTo>
                    <a:lnTo>
                      <a:pt x="148" y="225"/>
                    </a:lnTo>
                    <a:lnTo>
                      <a:pt x="151" y="225"/>
                    </a:lnTo>
                    <a:lnTo>
                      <a:pt x="153" y="232"/>
                    </a:lnTo>
                    <a:lnTo>
                      <a:pt x="153" y="233"/>
                    </a:lnTo>
                    <a:lnTo>
                      <a:pt x="153" y="232"/>
                    </a:lnTo>
                    <a:lnTo>
                      <a:pt x="156" y="233"/>
                    </a:lnTo>
                    <a:lnTo>
                      <a:pt x="156" y="232"/>
                    </a:lnTo>
                    <a:lnTo>
                      <a:pt x="157" y="236"/>
                    </a:lnTo>
                    <a:lnTo>
                      <a:pt x="157" y="237"/>
                    </a:lnTo>
                    <a:lnTo>
                      <a:pt x="161" y="237"/>
                    </a:lnTo>
                    <a:lnTo>
                      <a:pt x="161" y="243"/>
                    </a:lnTo>
                    <a:lnTo>
                      <a:pt x="163" y="243"/>
                    </a:lnTo>
                    <a:lnTo>
                      <a:pt x="166" y="240"/>
                    </a:lnTo>
                    <a:lnTo>
                      <a:pt x="166" y="237"/>
                    </a:lnTo>
                    <a:lnTo>
                      <a:pt x="166" y="233"/>
                    </a:lnTo>
                    <a:lnTo>
                      <a:pt x="166" y="232"/>
                    </a:lnTo>
                    <a:lnTo>
                      <a:pt x="163" y="228"/>
                    </a:lnTo>
                    <a:lnTo>
                      <a:pt x="166" y="228"/>
                    </a:lnTo>
                    <a:lnTo>
                      <a:pt x="163" y="225"/>
                    </a:lnTo>
                    <a:lnTo>
                      <a:pt x="163" y="223"/>
                    </a:lnTo>
                    <a:lnTo>
                      <a:pt x="161" y="217"/>
                    </a:lnTo>
                    <a:lnTo>
                      <a:pt x="163" y="217"/>
                    </a:lnTo>
                    <a:lnTo>
                      <a:pt x="166" y="214"/>
                    </a:lnTo>
                    <a:lnTo>
                      <a:pt x="166" y="217"/>
                    </a:lnTo>
                    <a:lnTo>
                      <a:pt x="166" y="213"/>
                    </a:lnTo>
                    <a:lnTo>
                      <a:pt x="157" y="204"/>
                    </a:lnTo>
                    <a:lnTo>
                      <a:pt x="156" y="204"/>
                    </a:lnTo>
                    <a:lnTo>
                      <a:pt x="153" y="202"/>
                    </a:lnTo>
                    <a:lnTo>
                      <a:pt x="151" y="202"/>
                    </a:lnTo>
                    <a:lnTo>
                      <a:pt x="148" y="198"/>
                    </a:lnTo>
                    <a:lnTo>
                      <a:pt x="148" y="195"/>
                    </a:lnTo>
                    <a:lnTo>
                      <a:pt x="147" y="195"/>
                    </a:lnTo>
                    <a:lnTo>
                      <a:pt x="148" y="193"/>
                    </a:lnTo>
                    <a:lnTo>
                      <a:pt x="147" y="193"/>
                    </a:lnTo>
                    <a:lnTo>
                      <a:pt x="145" y="193"/>
                    </a:lnTo>
                    <a:lnTo>
                      <a:pt x="142" y="193"/>
                    </a:lnTo>
                    <a:lnTo>
                      <a:pt x="141" y="193"/>
                    </a:lnTo>
                    <a:lnTo>
                      <a:pt x="138" y="193"/>
                    </a:lnTo>
                    <a:lnTo>
                      <a:pt x="138" y="191"/>
                    </a:lnTo>
                    <a:lnTo>
                      <a:pt x="141" y="191"/>
                    </a:lnTo>
                    <a:lnTo>
                      <a:pt x="136" y="189"/>
                    </a:lnTo>
                    <a:lnTo>
                      <a:pt x="138" y="187"/>
                    </a:lnTo>
                    <a:lnTo>
                      <a:pt x="138" y="183"/>
                    </a:lnTo>
                    <a:lnTo>
                      <a:pt x="136" y="183"/>
                    </a:lnTo>
                    <a:lnTo>
                      <a:pt x="134" y="181"/>
                    </a:lnTo>
                    <a:lnTo>
                      <a:pt x="133" y="181"/>
                    </a:lnTo>
                    <a:lnTo>
                      <a:pt x="133" y="183"/>
                    </a:lnTo>
                    <a:lnTo>
                      <a:pt x="129" y="185"/>
                    </a:lnTo>
                    <a:lnTo>
                      <a:pt x="126" y="185"/>
                    </a:lnTo>
                    <a:lnTo>
                      <a:pt x="126" y="181"/>
                    </a:lnTo>
                    <a:lnTo>
                      <a:pt x="126" y="176"/>
                    </a:lnTo>
                    <a:lnTo>
                      <a:pt x="125" y="176"/>
                    </a:lnTo>
                    <a:lnTo>
                      <a:pt x="121" y="176"/>
                    </a:lnTo>
                    <a:lnTo>
                      <a:pt x="118" y="176"/>
                    </a:lnTo>
                    <a:lnTo>
                      <a:pt x="117" y="176"/>
                    </a:lnTo>
                    <a:lnTo>
                      <a:pt x="115" y="172"/>
                    </a:lnTo>
                    <a:lnTo>
                      <a:pt x="111" y="176"/>
                    </a:lnTo>
                    <a:lnTo>
                      <a:pt x="109" y="174"/>
                    </a:lnTo>
                    <a:lnTo>
                      <a:pt x="109" y="172"/>
                    </a:lnTo>
                    <a:lnTo>
                      <a:pt x="109" y="170"/>
                    </a:lnTo>
                    <a:lnTo>
                      <a:pt x="111" y="170"/>
                    </a:lnTo>
                    <a:lnTo>
                      <a:pt x="111" y="168"/>
                    </a:lnTo>
                    <a:lnTo>
                      <a:pt x="111" y="170"/>
                    </a:lnTo>
                    <a:lnTo>
                      <a:pt x="113" y="170"/>
                    </a:lnTo>
                    <a:lnTo>
                      <a:pt x="115" y="170"/>
                    </a:lnTo>
                    <a:lnTo>
                      <a:pt x="117" y="172"/>
                    </a:lnTo>
                    <a:lnTo>
                      <a:pt x="118" y="170"/>
                    </a:lnTo>
                    <a:lnTo>
                      <a:pt x="118" y="168"/>
                    </a:lnTo>
                    <a:lnTo>
                      <a:pt x="121" y="168"/>
                    </a:lnTo>
                    <a:lnTo>
                      <a:pt x="125" y="168"/>
                    </a:lnTo>
                    <a:lnTo>
                      <a:pt x="125" y="166"/>
                    </a:lnTo>
                    <a:lnTo>
                      <a:pt x="126" y="166"/>
                    </a:lnTo>
                    <a:lnTo>
                      <a:pt x="126" y="164"/>
                    </a:lnTo>
                    <a:lnTo>
                      <a:pt x="125" y="166"/>
                    </a:lnTo>
                    <a:lnTo>
                      <a:pt x="125" y="164"/>
                    </a:lnTo>
                    <a:lnTo>
                      <a:pt x="126" y="162"/>
                    </a:lnTo>
                    <a:lnTo>
                      <a:pt x="125" y="159"/>
                    </a:lnTo>
                    <a:lnTo>
                      <a:pt x="121" y="155"/>
                    </a:lnTo>
                    <a:lnTo>
                      <a:pt x="121" y="153"/>
                    </a:lnTo>
                    <a:lnTo>
                      <a:pt x="118" y="155"/>
                    </a:lnTo>
                    <a:lnTo>
                      <a:pt x="118" y="153"/>
                    </a:lnTo>
                    <a:lnTo>
                      <a:pt x="118" y="147"/>
                    </a:lnTo>
                    <a:lnTo>
                      <a:pt x="118" y="144"/>
                    </a:lnTo>
                    <a:lnTo>
                      <a:pt x="125" y="144"/>
                    </a:lnTo>
                    <a:lnTo>
                      <a:pt x="125" y="140"/>
                    </a:lnTo>
                    <a:lnTo>
                      <a:pt x="126" y="143"/>
                    </a:lnTo>
                    <a:lnTo>
                      <a:pt x="126" y="144"/>
                    </a:lnTo>
                    <a:lnTo>
                      <a:pt x="129" y="144"/>
                    </a:lnTo>
                    <a:lnTo>
                      <a:pt x="133" y="149"/>
                    </a:lnTo>
                    <a:lnTo>
                      <a:pt x="134" y="153"/>
                    </a:lnTo>
                    <a:lnTo>
                      <a:pt x="134" y="155"/>
                    </a:lnTo>
                    <a:lnTo>
                      <a:pt x="133" y="153"/>
                    </a:lnTo>
                    <a:lnTo>
                      <a:pt x="133" y="155"/>
                    </a:lnTo>
                    <a:lnTo>
                      <a:pt x="126" y="159"/>
                    </a:lnTo>
                    <a:lnTo>
                      <a:pt x="129" y="155"/>
                    </a:lnTo>
                    <a:lnTo>
                      <a:pt x="126" y="155"/>
                    </a:lnTo>
                    <a:lnTo>
                      <a:pt x="126" y="159"/>
                    </a:lnTo>
                    <a:lnTo>
                      <a:pt x="129" y="159"/>
                    </a:lnTo>
                    <a:lnTo>
                      <a:pt x="134" y="159"/>
                    </a:lnTo>
                    <a:lnTo>
                      <a:pt x="136" y="155"/>
                    </a:lnTo>
                    <a:lnTo>
                      <a:pt x="134" y="155"/>
                    </a:lnTo>
                    <a:lnTo>
                      <a:pt x="136" y="155"/>
                    </a:lnTo>
                    <a:lnTo>
                      <a:pt x="138" y="155"/>
                    </a:lnTo>
                    <a:lnTo>
                      <a:pt x="141" y="153"/>
                    </a:lnTo>
                    <a:lnTo>
                      <a:pt x="136" y="144"/>
                    </a:lnTo>
                    <a:lnTo>
                      <a:pt x="129" y="134"/>
                    </a:lnTo>
                    <a:lnTo>
                      <a:pt x="126" y="134"/>
                    </a:lnTo>
                    <a:lnTo>
                      <a:pt x="126" y="132"/>
                    </a:lnTo>
                    <a:lnTo>
                      <a:pt x="125" y="128"/>
                    </a:lnTo>
                    <a:lnTo>
                      <a:pt x="118" y="117"/>
                    </a:lnTo>
                    <a:lnTo>
                      <a:pt x="115" y="113"/>
                    </a:lnTo>
                    <a:lnTo>
                      <a:pt x="115" y="106"/>
                    </a:lnTo>
                    <a:lnTo>
                      <a:pt x="111" y="102"/>
                    </a:lnTo>
                    <a:lnTo>
                      <a:pt x="109" y="99"/>
                    </a:lnTo>
                    <a:lnTo>
                      <a:pt x="109" y="95"/>
                    </a:lnTo>
                    <a:lnTo>
                      <a:pt x="109" y="94"/>
                    </a:lnTo>
                    <a:lnTo>
                      <a:pt x="113" y="80"/>
                    </a:lnTo>
                    <a:lnTo>
                      <a:pt x="111" y="79"/>
                    </a:lnTo>
                    <a:lnTo>
                      <a:pt x="111" y="76"/>
                    </a:lnTo>
                    <a:lnTo>
                      <a:pt x="113" y="75"/>
                    </a:lnTo>
                    <a:lnTo>
                      <a:pt x="111" y="75"/>
                    </a:lnTo>
                    <a:lnTo>
                      <a:pt x="113" y="75"/>
                    </a:lnTo>
                    <a:lnTo>
                      <a:pt x="115" y="75"/>
                    </a:lnTo>
                    <a:lnTo>
                      <a:pt x="117" y="75"/>
                    </a:lnTo>
                    <a:lnTo>
                      <a:pt x="117" y="71"/>
                    </a:lnTo>
                    <a:lnTo>
                      <a:pt x="118" y="71"/>
                    </a:lnTo>
                    <a:lnTo>
                      <a:pt x="118" y="68"/>
                    </a:lnTo>
                    <a:lnTo>
                      <a:pt x="118" y="65"/>
                    </a:lnTo>
                    <a:lnTo>
                      <a:pt x="121" y="65"/>
                    </a:lnTo>
                    <a:lnTo>
                      <a:pt x="125" y="65"/>
                    </a:lnTo>
                    <a:lnTo>
                      <a:pt x="125" y="71"/>
                    </a:lnTo>
                    <a:lnTo>
                      <a:pt x="125" y="75"/>
                    </a:lnTo>
                    <a:lnTo>
                      <a:pt x="121" y="75"/>
                    </a:lnTo>
                    <a:lnTo>
                      <a:pt x="118" y="75"/>
                    </a:lnTo>
                    <a:lnTo>
                      <a:pt x="121" y="79"/>
                    </a:lnTo>
                    <a:lnTo>
                      <a:pt x="121" y="80"/>
                    </a:lnTo>
                    <a:lnTo>
                      <a:pt x="125" y="80"/>
                    </a:lnTo>
                    <a:lnTo>
                      <a:pt x="126" y="83"/>
                    </a:lnTo>
                    <a:lnTo>
                      <a:pt x="126" y="86"/>
                    </a:lnTo>
                    <a:lnTo>
                      <a:pt x="138" y="90"/>
                    </a:lnTo>
                    <a:lnTo>
                      <a:pt x="138" y="91"/>
                    </a:lnTo>
                    <a:lnTo>
                      <a:pt x="138" y="98"/>
                    </a:lnTo>
                    <a:lnTo>
                      <a:pt x="138" y="99"/>
                    </a:lnTo>
                    <a:lnTo>
                      <a:pt x="141" y="102"/>
                    </a:lnTo>
                    <a:lnTo>
                      <a:pt x="141" y="106"/>
                    </a:lnTo>
                    <a:lnTo>
                      <a:pt x="142" y="106"/>
                    </a:lnTo>
                    <a:lnTo>
                      <a:pt x="148" y="110"/>
                    </a:lnTo>
                    <a:lnTo>
                      <a:pt x="153" y="110"/>
                    </a:lnTo>
                    <a:lnTo>
                      <a:pt x="153" y="106"/>
                    </a:lnTo>
                    <a:lnTo>
                      <a:pt x="151" y="106"/>
                    </a:lnTo>
                    <a:lnTo>
                      <a:pt x="151" y="105"/>
                    </a:lnTo>
                    <a:lnTo>
                      <a:pt x="142" y="102"/>
                    </a:lnTo>
                    <a:lnTo>
                      <a:pt x="141" y="95"/>
                    </a:lnTo>
                    <a:lnTo>
                      <a:pt x="141" y="94"/>
                    </a:lnTo>
                    <a:lnTo>
                      <a:pt x="138" y="91"/>
                    </a:lnTo>
                    <a:lnTo>
                      <a:pt x="138" y="90"/>
                    </a:lnTo>
                    <a:lnTo>
                      <a:pt x="141" y="87"/>
                    </a:lnTo>
                    <a:lnTo>
                      <a:pt x="145" y="87"/>
                    </a:lnTo>
                    <a:lnTo>
                      <a:pt x="151" y="90"/>
                    </a:lnTo>
                    <a:lnTo>
                      <a:pt x="153" y="95"/>
                    </a:lnTo>
                    <a:lnTo>
                      <a:pt x="156" y="102"/>
                    </a:lnTo>
                    <a:lnTo>
                      <a:pt x="157" y="106"/>
                    </a:lnTo>
                    <a:lnTo>
                      <a:pt x="161" y="106"/>
                    </a:lnTo>
                    <a:lnTo>
                      <a:pt x="163" y="106"/>
                    </a:lnTo>
                    <a:lnTo>
                      <a:pt x="161" y="105"/>
                    </a:lnTo>
                    <a:lnTo>
                      <a:pt x="163" y="102"/>
                    </a:lnTo>
                    <a:lnTo>
                      <a:pt x="161" y="102"/>
                    </a:lnTo>
                    <a:lnTo>
                      <a:pt x="163" y="99"/>
                    </a:lnTo>
                    <a:lnTo>
                      <a:pt x="161" y="98"/>
                    </a:lnTo>
                    <a:lnTo>
                      <a:pt x="161" y="95"/>
                    </a:lnTo>
                    <a:lnTo>
                      <a:pt x="157" y="94"/>
                    </a:lnTo>
                    <a:lnTo>
                      <a:pt x="153" y="91"/>
                    </a:lnTo>
                    <a:lnTo>
                      <a:pt x="151" y="87"/>
                    </a:lnTo>
                    <a:lnTo>
                      <a:pt x="151" y="86"/>
                    </a:lnTo>
                    <a:lnTo>
                      <a:pt x="153" y="83"/>
                    </a:lnTo>
                    <a:lnTo>
                      <a:pt x="153" y="86"/>
                    </a:lnTo>
                    <a:lnTo>
                      <a:pt x="156" y="80"/>
                    </a:lnTo>
                    <a:lnTo>
                      <a:pt x="157" y="80"/>
                    </a:lnTo>
                    <a:lnTo>
                      <a:pt x="166" y="86"/>
                    </a:lnTo>
                    <a:lnTo>
                      <a:pt x="170" y="87"/>
                    </a:lnTo>
                    <a:lnTo>
                      <a:pt x="172" y="91"/>
                    </a:lnTo>
                    <a:lnTo>
                      <a:pt x="175" y="94"/>
                    </a:lnTo>
                    <a:lnTo>
                      <a:pt x="175" y="95"/>
                    </a:lnTo>
                    <a:lnTo>
                      <a:pt x="176" y="95"/>
                    </a:lnTo>
                    <a:lnTo>
                      <a:pt x="176" y="94"/>
                    </a:lnTo>
                    <a:lnTo>
                      <a:pt x="175" y="87"/>
                    </a:lnTo>
                    <a:lnTo>
                      <a:pt x="174" y="86"/>
                    </a:lnTo>
                    <a:lnTo>
                      <a:pt x="170" y="86"/>
                    </a:lnTo>
                    <a:lnTo>
                      <a:pt x="170" y="83"/>
                    </a:lnTo>
                    <a:lnTo>
                      <a:pt x="166" y="80"/>
                    </a:lnTo>
                    <a:lnTo>
                      <a:pt x="163" y="79"/>
                    </a:lnTo>
                    <a:lnTo>
                      <a:pt x="163" y="76"/>
                    </a:lnTo>
                    <a:lnTo>
                      <a:pt x="163" y="79"/>
                    </a:lnTo>
                    <a:lnTo>
                      <a:pt x="163" y="80"/>
                    </a:lnTo>
                    <a:lnTo>
                      <a:pt x="161" y="80"/>
                    </a:lnTo>
                    <a:lnTo>
                      <a:pt x="157" y="79"/>
                    </a:lnTo>
                    <a:lnTo>
                      <a:pt x="156" y="76"/>
                    </a:lnTo>
                    <a:lnTo>
                      <a:pt x="156" y="75"/>
                    </a:lnTo>
                    <a:lnTo>
                      <a:pt x="157" y="75"/>
                    </a:lnTo>
                    <a:lnTo>
                      <a:pt x="156" y="71"/>
                    </a:lnTo>
                    <a:lnTo>
                      <a:pt x="153" y="65"/>
                    </a:lnTo>
                    <a:lnTo>
                      <a:pt x="151" y="65"/>
                    </a:lnTo>
                    <a:lnTo>
                      <a:pt x="151" y="64"/>
                    </a:lnTo>
                    <a:lnTo>
                      <a:pt x="153" y="61"/>
                    </a:lnTo>
                    <a:lnTo>
                      <a:pt x="156" y="57"/>
                    </a:lnTo>
                    <a:lnTo>
                      <a:pt x="161" y="61"/>
                    </a:lnTo>
                    <a:lnTo>
                      <a:pt x="166" y="64"/>
                    </a:lnTo>
                    <a:lnTo>
                      <a:pt x="175" y="56"/>
                    </a:lnTo>
                    <a:lnTo>
                      <a:pt x="175" y="53"/>
                    </a:lnTo>
                    <a:lnTo>
                      <a:pt x="175" y="49"/>
                    </a:lnTo>
                    <a:lnTo>
                      <a:pt x="176" y="49"/>
                    </a:lnTo>
                    <a:lnTo>
                      <a:pt x="183" y="46"/>
                    </a:lnTo>
                    <a:lnTo>
                      <a:pt x="184" y="53"/>
                    </a:lnTo>
                    <a:lnTo>
                      <a:pt x="187" y="50"/>
                    </a:lnTo>
                    <a:lnTo>
                      <a:pt x="190" y="53"/>
                    </a:lnTo>
                    <a:lnTo>
                      <a:pt x="195" y="49"/>
                    </a:lnTo>
                    <a:lnTo>
                      <a:pt x="198" y="49"/>
                    </a:lnTo>
                    <a:lnTo>
                      <a:pt x="199" y="45"/>
                    </a:lnTo>
                    <a:lnTo>
                      <a:pt x="205" y="42"/>
                    </a:lnTo>
                    <a:lnTo>
                      <a:pt x="206" y="45"/>
                    </a:lnTo>
                    <a:lnTo>
                      <a:pt x="205" y="45"/>
                    </a:lnTo>
                    <a:lnTo>
                      <a:pt x="205" y="46"/>
                    </a:lnTo>
                    <a:lnTo>
                      <a:pt x="209" y="49"/>
                    </a:lnTo>
                    <a:lnTo>
                      <a:pt x="212" y="49"/>
                    </a:lnTo>
                    <a:lnTo>
                      <a:pt x="213" y="49"/>
                    </a:lnTo>
                    <a:lnTo>
                      <a:pt x="218" y="50"/>
                    </a:lnTo>
                    <a:lnTo>
                      <a:pt x="222" y="50"/>
                    </a:lnTo>
                    <a:lnTo>
                      <a:pt x="226" y="53"/>
                    </a:lnTo>
                    <a:lnTo>
                      <a:pt x="232" y="53"/>
                    </a:lnTo>
                    <a:lnTo>
                      <a:pt x="235" y="56"/>
                    </a:lnTo>
                    <a:lnTo>
                      <a:pt x="239" y="56"/>
                    </a:lnTo>
                    <a:lnTo>
                      <a:pt x="240" y="56"/>
                    </a:lnTo>
                    <a:lnTo>
                      <a:pt x="239" y="56"/>
                    </a:lnTo>
                    <a:lnTo>
                      <a:pt x="239" y="57"/>
                    </a:lnTo>
                    <a:lnTo>
                      <a:pt x="239" y="61"/>
                    </a:lnTo>
                    <a:lnTo>
                      <a:pt x="241" y="61"/>
                    </a:lnTo>
                    <a:lnTo>
                      <a:pt x="241" y="56"/>
                    </a:lnTo>
                    <a:lnTo>
                      <a:pt x="244" y="56"/>
                    </a:lnTo>
                    <a:lnTo>
                      <a:pt x="244" y="53"/>
                    </a:lnTo>
                    <a:lnTo>
                      <a:pt x="244" y="49"/>
                    </a:lnTo>
                    <a:lnTo>
                      <a:pt x="245" y="49"/>
                    </a:lnTo>
                    <a:lnTo>
                      <a:pt x="248" y="49"/>
                    </a:lnTo>
                    <a:lnTo>
                      <a:pt x="250" y="46"/>
                    </a:lnTo>
                    <a:lnTo>
                      <a:pt x="248" y="45"/>
                    </a:lnTo>
                    <a:lnTo>
                      <a:pt x="250" y="45"/>
                    </a:lnTo>
                    <a:lnTo>
                      <a:pt x="250" y="42"/>
                    </a:lnTo>
                    <a:lnTo>
                      <a:pt x="248" y="41"/>
                    </a:lnTo>
                    <a:lnTo>
                      <a:pt x="248" y="38"/>
                    </a:lnTo>
                    <a:lnTo>
                      <a:pt x="248" y="36"/>
                    </a:lnTo>
                    <a:lnTo>
                      <a:pt x="248" y="34"/>
                    </a:lnTo>
                    <a:lnTo>
                      <a:pt x="248" y="31"/>
                    </a:lnTo>
                    <a:lnTo>
                      <a:pt x="248" y="30"/>
                    </a:lnTo>
                    <a:lnTo>
                      <a:pt x="250" y="27"/>
                    </a:lnTo>
                    <a:lnTo>
                      <a:pt x="255" y="23"/>
                    </a:lnTo>
                    <a:lnTo>
                      <a:pt x="258" y="26"/>
                    </a:lnTo>
                    <a:lnTo>
                      <a:pt x="259" y="23"/>
                    </a:lnTo>
                    <a:lnTo>
                      <a:pt x="259" y="19"/>
                    </a:lnTo>
                    <a:lnTo>
                      <a:pt x="259" y="12"/>
                    </a:lnTo>
                    <a:lnTo>
                      <a:pt x="259" y="8"/>
                    </a:lnTo>
                    <a:lnTo>
                      <a:pt x="254" y="4"/>
                    </a:lnTo>
                    <a:lnTo>
                      <a:pt x="248" y="2"/>
                    </a:lnTo>
                    <a:lnTo>
                      <a:pt x="250" y="2"/>
                    </a:lnTo>
                    <a:lnTo>
                      <a:pt x="245" y="2"/>
                    </a:lnTo>
                    <a:lnTo>
                      <a:pt x="245" y="0"/>
                    </a:lnTo>
                    <a:lnTo>
                      <a:pt x="244" y="0"/>
                    </a:lnTo>
                    <a:lnTo>
                      <a:pt x="240" y="2"/>
                    </a:lnTo>
                    <a:lnTo>
                      <a:pt x="240" y="4"/>
                    </a:lnTo>
                    <a:lnTo>
                      <a:pt x="240" y="7"/>
                    </a:lnTo>
                    <a:lnTo>
                      <a:pt x="241" y="7"/>
                    </a:lnTo>
                    <a:lnTo>
                      <a:pt x="241" y="12"/>
                    </a:lnTo>
                    <a:lnTo>
                      <a:pt x="244" y="12"/>
                    </a:lnTo>
                    <a:lnTo>
                      <a:pt x="244" y="17"/>
                    </a:lnTo>
                    <a:lnTo>
                      <a:pt x="244" y="19"/>
                    </a:lnTo>
                    <a:lnTo>
                      <a:pt x="241" y="23"/>
                    </a:lnTo>
                    <a:lnTo>
                      <a:pt x="239" y="23"/>
                    </a:lnTo>
                    <a:lnTo>
                      <a:pt x="235" y="27"/>
                    </a:lnTo>
                    <a:lnTo>
                      <a:pt x="232" y="27"/>
                    </a:lnTo>
                    <a:lnTo>
                      <a:pt x="229" y="23"/>
                    </a:lnTo>
                    <a:lnTo>
                      <a:pt x="226" y="27"/>
                    </a:lnTo>
                    <a:lnTo>
                      <a:pt x="224" y="27"/>
                    </a:lnTo>
                    <a:lnTo>
                      <a:pt x="218" y="27"/>
                    </a:lnTo>
                    <a:lnTo>
                      <a:pt x="217" y="27"/>
                    </a:lnTo>
                    <a:lnTo>
                      <a:pt x="209" y="30"/>
                    </a:lnTo>
                    <a:lnTo>
                      <a:pt x="206" y="27"/>
                    </a:lnTo>
                    <a:lnTo>
                      <a:pt x="205" y="23"/>
                    </a:lnTo>
                    <a:lnTo>
                      <a:pt x="203" y="26"/>
                    </a:lnTo>
                    <a:lnTo>
                      <a:pt x="203" y="23"/>
                    </a:lnTo>
                    <a:lnTo>
                      <a:pt x="198" y="21"/>
                    </a:lnTo>
                    <a:lnTo>
                      <a:pt x="195" y="19"/>
                    </a:lnTo>
                    <a:lnTo>
                      <a:pt x="193" y="21"/>
                    </a:lnTo>
                    <a:lnTo>
                      <a:pt x="193" y="23"/>
                    </a:lnTo>
                    <a:lnTo>
                      <a:pt x="190" y="23"/>
                    </a:lnTo>
                    <a:lnTo>
                      <a:pt x="190" y="19"/>
                    </a:lnTo>
                    <a:lnTo>
                      <a:pt x="184" y="19"/>
                    </a:lnTo>
                    <a:lnTo>
                      <a:pt x="184" y="17"/>
                    </a:lnTo>
                    <a:lnTo>
                      <a:pt x="183" y="17"/>
                    </a:lnTo>
                    <a:lnTo>
                      <a:pt x="182" y="12"/>
                    </a:lnTo>
                    <a:lnTo>
                      <a:pt x="179" y="12"/>
                    </a:lnTo>
                    <a:lnTo>
                      <a:pt x="176" y="12"/>
                    </a:lnTo>
                    <a:lnTo>
                      <a:pt x="175" y="15"/>
                    </a:lnTo>
                    <a:lnTo>
                      <a:pt x="175" y="12"/>
                    </a:lnTo>
                    <a:lnTo>
                      <a:pt x="174" y="12"/>
                    </a:lnTo>
                    <a:lnTo>
                      <a:pt x="170" y="12"/>
                    </a:lnTo>
                    <a:lnTo>
                      <a:pt x="170" y="15"/>
                    </a:lnTo>
                    <a:lnTo>
                      <a:pt x="167" y="12"/>
                    </a:lnTo>
                    <a:lnTo>
                      <a:pt x="166" y="12"/>
                    </a:lnTo>
                    <a:lnTo>
                      <a:pt x="166" y="15"/>
                    </a:lnTo>
                    <a:lnTo>
                      <a:pt x="166" y="17"/>
                    </a:lnTo>
                    <a:lnTo>
                      <a:pt x="163" y="17"/>
                    </a:lnTo>
                    <a:lnTo>
                      <a:pt x="161" y="19"/>
                    </a:lnTo>
                    <a:lnTo>
                      <a:pt x="161" y="17"/>
                    </a:lnTo>
                    <a:lnTo>
                      <a:pt x="157" y="17"/>
                    </a:lnTo>
                    <a:lnTo>
                      <a:pt x="156" y="19"/>
                    </a:lnTo>
                    <a:lnTo>
                      <a:pt x="153" y="21"/>
                    </a:lnTo>
                    <a:lnTo>
                      <a:pt x="151" y="19"/>
                    </a:lnTo>
                    <a:lnTo>
                      <a:pt x="148" y="23"/>
                    </a:lnTo>
                    <a:lnTo>
                      <a:pt x="145" y="21"/>
                    </a:lnTo>
                    <a:lnTo>
                      <a:pt x="142" y="19"/>
                    </a:lnTo>
                    <a:lnTo>
                      <a:pt x="141" y="21"/>
                    </a:lnTo>
                    <a:lnTo>
                      <a:pt x="141" y="23"/>
                    </a:lnTo>
                    <a:lnTo>
                      <a:pt x="138" y="21"/>
                    </a:lnTo>
                    <a:lnTo>
                      <a:pt x="136" y="23"/>
                    </a:lnTo>
                    <a:lnTo>
                      <a:pt x="134" y="26"/>
                    </a:lnTo>
                    <a:lnTo>
                      <a:pt x="133" y="27"/>
                    </a:lnTo>
                    <a:lnTo>
                      <a:pt x="126" y="27"/>
                    </a:lnTo>
                    <a:lnTo>
                      <a:pt x="125" y="23"/>
                    </a:lnTo>
                    <a:lnTo>
                      <a:pt x="118" y="26"/>
                    </a:lnTo>
                    <a:lnTo>
                      <a:pt x="117" y="27"/>
                    </a:lnTo>
                    <a:lnTo>
                      <a:pt x="117" y="34"/>
                    </a:lnTo>
                    <a:lnTo>
                      <a:pt x="115" y="36"/>
                    </a:lnTo>
                    <a:lnTo>
                      <a:pt x="113" y="34"/>
                    </a:lnTo>
                    <a:lnTo>
                      <a:pt x="111" y="34"/>
                    </a:lnTo>
                    <a:lnTo>
                      <a:pt x="111" y="36"/>
                    </a:lnTo>
                    <a:lnTo>
                      <a:pt x="111" y="38"/>
                    </a:lnTo>
                    <a:lnTo>
                      <a:pt x="109" y="36"/>
                    </a:lnTo>
                    <a:lnTo>
                      <a:pt x="103" y="38"/>
                    </a:lnTo>
                    <a:lnTo>
                      <a:pt x="103" y="36"/>
                    </a:lnTo>
                    <a:lnTo>
                      <a:pt x="102" y="36"/>
                    </a:lnTo>
                    <a:lnTo>
                      <a:pt x="99" y="34"/>
                    </a:lnTo>
                    <a:lnTo>
                      <a:pt x="95" y="36"/>
                    </a:lnTo>
                    <a:lnTo>
                      <a:pt x="92" y="38"/>
                    </a:lnTo>
                    <a:lnTo>
                      <a:pt x="90" y="36"/>
                    </a:lnTo>
                    <a:lnTo>
                      <a:pt x="86" y="41"/>
                    </a:lnTo>
                    <a:lnTo>
                      <a:pt x="81" y="45"/>
                    </a:lnTo>
                    <a:lnTo>
                      <a:pt x="81" y="49"/>
                    </a:lnTo>
                    <a:lnTo>
                      <a:pt x="76" y="49"/>
                    </a:lnTo>
                    <a:lnTo>
                      <a:pt x="75" y="50"/>
                    </a:lnTo>
                    <a:lnTo>
                      <a:pt x="71" y="50"/>
                    </a:lnTo>
                    <a:lnTo>
                      <a:pt x="71" y="49"/>
                    </a:lnTo>
                    <a:lnTo>
                      <a:pt x="68" y="49"/>
                    </a:lnTo>
                    <a:lnTo>
                      <a:pt x="67" y="50"/>
                    </a:lnTo>
                    <a:lnTo>
                      <a:pt x="50" y="53"/>
                    </a:lnTo>
                    <a:lnTo>
                      <a:pt x="50" y="56"/>
                    </a:lnTo>
                    <a:lnTo>
                      <a:pt x="50" y="57"/>
                    </a:lnTo>
                    <a:lnTo>
                      <a:pt x="53" y="65"/>
                    </a:lnTo>
                    <a:lnTo>
                      <a:pt x="53" y="71"/>
                    </a:lnTo>
                    <a:lnTo>
                      <a:pt x="50" y="75"/>
                    </a:lnTo>
                    <a:lnTo>
                      <a:pt x="50" y="76"/>
                    </a:lnTo>
                    <a:lnTo>
                      <a:pt x="48" y="76"/>
                    </a:lnTo>
                    <a:lnTo>
                      <a:pt x="46" y="76"/>
                    </a:lnTo>
                    <a:lnTo>
                      <a:pt x="45" y="76"/>
                    </a:lnTo>
                    <a:lnTo>
                      <a:pt x="44" y="76"/>
                    </a:lnTo>
                    <a:lnTo>
                      <a:pt x="44" y="80"/>
                    </a:lnTo>
                    <a:lnTo>
                      <a:pt x="44" y="86"/>
                    </a:lnTo>
                    <a:lnTo>
                      <a:pt x="39" y="87"/>
                    </a:lnTo>
                    <a:lnTo>
                      <a:pt x="39" y="91"/>
                    </a:lnTo>
                    <a:lnTo>
                      <a:pt x="39" y="94"/>
                    </a:lnTo>
                    <a:lnTo>
                      <a:pt x="39" y="95"/>
                    </a:lnTo>
                    <a:lnTo>
                      <a:pt x="38" y="99"/>
                    </a:lnTo>
                    <a:lnTo>
                      <a:pt x="35" y="99"/>
                    </a:lnTo>
                    <a:lnTo>
                      <a:pt x="35" y="98"/>
                    </a:lnTo>
                    <a:lnTo>
                      <a:pt x="33" y="99"/>
                    </a:lnTo>
                    <a:lnTo>
                      <a:pt x="31" y="99"/>
                    </a:lnTo>
                    <a:lnTo>
                      <a:pt x="31" y="102"/>
                    </a:lnTo>
                    <a:lnTo>
                      <a:pt x="27" y="102"/>
                    </a:lnTo>
                    <a:lnTo>
                      <a:pt x="27" y="106"/>
                    </a:lnTo>
                    <a:lnTo>
                      <a:pt x="27" y="110"/>
                    </a:lnTo>
                    <a:lnTo>
                      <a:pt x="31" y="110"/>
                    </a:lnTo>
                    <a:lnTo>
                      <a:pt x="31" y="117"/>
                    </a:lnTo>
                    <a:lnTo>
                      <a:pt x="30" y="117"/>
                    </a:lnTo>
                    <a:lnTo>
                      <a:pt x="27" y="117"/>
                    </a:lnTo>
                    <a:lnTo>
                      <a:pt x="27" y="120"/>
                    </a:lnTo>
                    <a:lnTo>
                      <a:pt x="25" y="124"/>
                    </a:lnTo>
                    <a:lnTo>
                      <a:pt x="22" y="125"/>
                    </a:lnTo>
                    <a:lnTo>
                      <a:pt x="19" y="125"/>
                    </a:lnTo>
                    <a:lnTo>
                      <a:pt x="16" y="124"/>
                    </a:lnTo>
                    <a:lnTo>
                      <a:pt x="19" y="125"/>
                    </a:lnTo>
                    <a:lnTo>
                      <a:pt x="22" y="128"/>
                    </a:lnTo>
                    <a:lnTo>
                      <a:pt x="22" y="129"/>
                    </a:lnTo>
                    <a:lnTo>
                      <a:pt x="19" y="129"/>
                    </a:lnTo>
                    <a:lnTo>
                      <a:pt x="19" y="132"/>
                    </a:lnTo>
                    <a:lnTo>
                      <a:pt x="22" y="132"/>
                    </a:lnTo>
                    <a:lnTo>
                      <a:pt x="22" y="134"/>
                    </a:lnTo>
                    <a:lnTo>
                      <a:pt x="25" y="132"/>
                    </a:lnTo>
                    <a:lnTo>
                      <a:pt x="25" y="134"/>
                    </a:lnTo>
                    <a:lnTo>
                      <a:pt x="22" y="134"/>
                    </a:lnTo>
                    <a:lnTo>
                      <a:pt x="25" y="136"/>
                    </a:lnTo>
                    <a:lnTo>
                      <a:pt x="22" y="139"/>
                    </a:lnTo>
                    <a:lnTo>
                      <a:pt x="25" y="140"/>
                    </a:lnTo>
                    <a:lnTo>
                      <a:pt x="27" y="140"/>
                    </a:lnTo>
                    <a:lnTo>
                      <a:pt x="27" y="144"/>
                    </a:lnTo>
                    <a:lnTo>
                      <a:pt x="30" y="144"/>
                    </a:lnTo>
                    <a:lnTo>
                      <a:pt x="31" y="144"/>
                    </a:lnTo>
                    <a:lnTo>
                      <a:pt x="35" y="144"/>
                    </a:lnTo>
                    <a:lnTo>
                      <a:pt x="35" y="149"/>
                    </a:lnTo>
                    <a:lnTo>
                      <a:pt x="35" y="153"/>
                    </a:lnTo>
                    <a:lnTo>
                      <a:pt x="38" y="155"/>
                    </a:lnTo>
                    <a:lnTo>
                      <a:pt x="39" y="162"/>
                    </a:lnTo>
                    <a:lnTo>
                      <a:pt x="39" y="164"/>
                    </a:lnTo>
                    <a:lnTo>
                      <a:pt x="39" y="166"/>
                    </a:lnTo>
                    <a:lnTo>
                      <a:pt x="44" y="166"/>
                    </a:lnTo>
                    <a:lnTo>
                      <a:pt x="45" y="166"/>
                    </a:lnTo>
                    <a:lnTo>
                      <a:pt x="44" y="164"/>
                    </a:lnTo>
                    <a:lnTo>
                      <a:pt x="45" y="159"/>
                    </a:lnTo>
                    <a:lnTo>
                      <a:pt x="44" y="159"/>
                    </a:lnTo>
                    <a:lnTo>
                      <a:pt x="45" y="155"/>
                    </a:lnTo>
                    <a:lnTo>
                      <a:pt x="46" y="159"/>
                    </a:lnTo>
                    <a:lnTo>
                      <a:pt x="45" y="162"/>
                    </a:lnTo>
                    <a:lnTo>
                      <a:pt x="48" y="162"/>
                    </a:lnTo>
                    <a:lnTo>
                      <a:pt x="46" y="164"/>
                    </a:lnTo>
                    <a:lnTo>
                      <a:pt x="45" y="164"/>
                    </a:lnTo>
                    <a:lnTo>
                      <a:pt x="45" y="162"/>
                    </a:lnTo>
                    <a:lnTo>
                      <a:pt x="48" y="164"/>
                    </a:lnTo>
                    <a:lnTo>
                      <a:pt x="48" y="162"/>
                    </a:lnTo>
                    <a:lnTo>
                      <a:pt x="50" y="162"/>
                    </a:lnTo>
                    <a:lnTo>
                      <a:pt x="50" y="164"/>
                    </a:lnTo>
                    <a:lnTo>
                      <a:pt x="50" y="162"/>
                    </a:lnTo>
                    <a:lnTo>
                      <a:pt x="50" y="164"/>
                    </a:lnTo>
                    <a:lnTo>
                      <a:pt x="53" y="164"/>
                    </a:lnTo>
                    <a:lnTo>
                      <a:pt x="50" y="166"/>
                    </a:lnTo>
                    <a:lnTo>
                      <a:pt x="53" y="166"/>
                    </a:lnTo>
                    <a:lnTo>
                      <a:pt x="53" y="164"/>
                    </a:lnTo>
                    <a:lnTo>
                      <a:pt x="53" y="162"/>
                    </a:lnTo>
                    <a:lnTo>
                      <a:pt x="58" y="166"/>
                    </a:lnTo>
                    <a:lnTo>
                      <a:pt x="56" y="166"/>
                    </a:lnTo>
                    <a:lnTo>
                      <a:pt x="56" y="168"/>
                    </a:lnTo>
                    <a:lnTo>
                      <a:pt x="58" y="170"/>
                    </a:lnTo>
                    <a:lnTo>
                      <a:pt x="58" y="172"/>
                    </a:lnTo>
                    <a:lnTo>
                      <a:pt x="56" y="170"/>
                    </a:lnTo>
                    <a:lnTo>
                      <a:pt x="56" y="168"/>
                    </a:lnTo>
                    <a:lnTo>
                      <a:pt x="53" y="172"/>
                    </a:lnTo>
                    <a:lnTo>
                      <a:pt x="53" y="170"/>
                    </a:lnTo>
                    <a:lnTo>
                      <a:pt x="53" y="168"/>
                    </a:lnTo>
                    <a:lnTo>
                      <a:pt x="50" y="166"/>
                    </a:lnTo>
                    <a:lnTo>
                      <a:pt x="50" y="168"/>
                    </a:lnTo>
                    <a:lnTo>
                      <a:pt x="48" y="166"/>
                    </a:lnTo>
                    <a:lnTo>
                      <a:pt x="48" y="168"/>
                    </a:lnTo>
                    <a:lnTo>
                      <a:pt x="48" y="166"/>
                    </a:lnTo>
                    <a:lnTo>
                      <a:pt x="46" y="168"/>
                    </a:lnTo>
                    <a:lnTo>
                      <a:pt x="45" y="168"/>
                    </a:lnTo>
                    <a:lnTo>
                      <a:pt x="44" y="168"/>
                    </a:lnTo>
                    <a:lnTo>
                      <a:pt x="44" y="166"/>
                    </a:lnTo>
                    <a:lnTo>
                      <a:pt x="44" y="168"/>
                    </a:lnTo>
                    <a:lnTo>
                      <a:pt x="45" y="172"/>
                    </a:lnTo>
                    <a:lnTo>
                      <a:pt x="44" y="172"/>
                    </a:lnTo>
                    <a:lnTo>
                      <a:pt x="44" y="176"/>
                    </a:lnTo>
                    <a:lnTo>
                      <a:pt x="45" y="176"/>
                    </a:lnTo>
                    <a:lnTo>
                      <a:pt x="46" y="176"/>
                    </a:lnTo>
                    <a:lnTo>
                      <a:pt x="48" y="176"/>
                    </a:lnTo>
                    <a:lnTo>
                      <a:pt x="48" y="183"/>
                    </a:lnTo>
                    <a:lnTo>
                      <a:pt x="50" y="183"/>
                    </a:lnTo>
                    <a:lnTo>
                      <a:pt x="53" y="187"/>
                    </a:lnTo>
                    <a:lnTo>
                      <a:pt x="53" y="191"/>
                    </a:lnTo>
                    <a:lnTo>
                      <a:pt x="53" y="193"/>
                    </a:lnTo>
                    <a:lnTo>
                      <a:pt x="56" y="191"/>
                    </a:lnTo>
                    <a:lnTo>
                      <a:pt x="56" y="193"/>
                    </a:lnTo>
                    <a:lnTo>
                      <a:pt x="53" y="193"/>
                    </a:lnTo>
                    <a:lnTo>
                      <a:pt x="56" y="193"/>
                    </a:lnTo>
                    <a:lnTo>
                      <a:pt x="56" y="198"/>
                    </a:lnTo>
                    <a:lnTo>
                      <a:pt x="53" y="198"/>
                    </a:lnTo>
                    <a:lnTo>
                      <a:pt x="56" y="198"/>
                    </a:lnTo>
                    <a:lnTo>
                      <a:pt x="56" y="199"/>
                    </a:lnTo>
                    <a:lnTo>
                      <a:pt x="56" y="202"/>
                    </a:lnTo>
                    <a:lnTo>
                      <a:pt x="53" y="202"/>
                    </a:lnTo>
                    <a:lnTo>
                      <a:pt x="56" y="202"/>
                    </a:lnTo>
                    <a:lnTo>
                      <a:pt x="56" y="204"/>
                    </a:lnTo>
                    <a:lnTo>
                      <a:pt x="58" y="204"/>
                    </a:lnTo>
                    <a:lnTo>
                      <a:pt x="60" y="204"/>
                    </a:lnTo>
                    <a:lnTo>
                      <a:pt x="58" y="204"/>
                    </a:lnTo>
                    <a:lnTo>
                      <a:pt x="60" y="202"/>
                    </a:lnTo>
                    <a:lnTo>
                      <a:pt x="61" y="204"/>
                    </a:lnTo>
                    <a:lnTo>
                      <a:pt x="61" y="202"/>
                    </a:lnTo>
                    <a:lnTo>
                      <a:pt x="61" y="199"/>
                    </a:lnTo>
                    <a:lnTo>
                      <a:pt x="64" y="199"/>
                    </a:lnTo>
                    <a:lnTo>
                      <a:pt x="67" y="199"/>
                    </a:lnTo>
                    <a:lnTo>
                      <a:pt x="67" y="195"/>
                    </a:lnTo>
                    <a:lnTo>
                      <a:pt x="64" y="193"/>
                    </a:lnTo>
                    <a:lnTo>
                      <a:pt x="67" y="193"/>
                    </a:lnTo>
                    <a:lnTo>
                      <a:pt x="67" y="198"/>
                    </a:lnTo>
                    <a:lnTo>
                      <a:pt x="68" y="199"/>
                    </a:lnTo>
                    <a:lnTo>
                      <a:pt x="71" y="199"/>
                    </a:lnTo>
                    <a:lnTo>
                      <a:pt x="71" y="202"/>
                    </a:lnTo>
                    <a:lnTo>
                      <a:pt x="71" y="204"/>
                    </a:lnTo>
                    <a:lnTo>
                      <a:pt x="68" y="202"/>
                    </a:lnTo>
                    <a:lnTo>
                      <a:pt x="71" y="204"/>
                    </a:lnTo>
                    <a:lnTo>
                      <a:pt x="71" y="202"/>
                    </a:lnTo>
                    <a:lnTo>
                      <a:pt x="76" y="202"/>
                    </a:lnTo>
                    <a:lnTo>
                      <a:pt x="79" y="202"/>
                    </a:lnTo>
                    <a:lnTo>
                      <a:pt x="80" y="202"/>
                    </a:lnTo>
                    <a:lnTo>
                      <a:pt x="80" y="199"/>
                    </a:lnTo>
                    <a:lnTo>
                      <a:pt x="81" y="198"/>
                    </a:lnTo>
                    <a:lnTo>
                      <a:pt x="86" y="199"/>
                    </a:lnTo>
                    <a:lnTo>
                      <a:pt x="87" y="198"/>
                    </a:lnTo>
                    <a:lnTo>
                      <a:pt x="90" y="198"/>
                    </a:lnTo>
                    <a:lnTo>
                      <a:pt x="92" y="199"/>
                    </a:lnTo>
                    <a:lnTo>
                      <a:pt x="95" y="202"/>
                    </a:lnTo>
                    <a:lnTo>
                      <a:pt x="95" y="204"/>
                    </a:lnTo>
                    <a:lnTo>
                      <a:pt x="98" y="202"/>
                    </a:lnTo>
                    <a:lnTo>
                      <a:pt x="99" y="199"/>
                    </a:lnTo>
                    <a:lnTo>
                      <a:pt x="102" y="202"/>
                    </a:lnTo>
                    <a:lnTo>
                      <a:pt x="103" y="202"/>
                    </a:lnTo>
                    <a:lnTo>
                      <a:pt x="103" y="199"/>
                    </a:lnTo>
                    <a:lnTo>
                      <a:pt x="103" y="198"/>
                    </a:lnTo>
                    <a:lnTo>
                      <a:pt x="103" y="195"/>
                    </a:lnTo>
                    <a:lnTo>
                      <a:pt x="103" y="198"/>
                    </a:lnTo>
                    <a:lnTo>
                      <a:pt x="106" y="198"/>
                    </a:lnTo>
                    <a:lnTo>
                      <a:pt x="109" y="202"/>
                    </a:lnTo>
                    <a:lnTo>
                      <a:pt x="109" y="208"/>
                    </a:lnTo>
                    <a:lnTo>
                      <a:pt x="111" y="208"/>
                    </a:lnTo>
                    <a:lnTo>
                      <a:pt x="111" y="204"/>
                    </a:lnTo>
                    <a:lnTo>
                      <a:pt x="111" y="202"/>
                    </a:lnTo>
                    <a:lnTo>
                      <a:pt x="111" y="199"/>
                    </a:lnTo>
                    <a:lnTo>
                      <a:pt x="113" y="199"/>
                    </a:lnTo>
                    <a:lnTo>
                      <a:pt x="115" y="204"/>
                    </a:lnTo>
                    <a:lnTo>
                      <a:pt x="118" y="208"/>
                    </a:lnTo>
                    <a:lnTo>
                      <a:pt x="117" y="208"/>
                    </a:lnTo>
                    <a:lnTo>
                      <a:pt x="117" y="210"/>
                    </a:lnTo>
                    <a:lnTo>
                      <a:pt x="121" y="210"/>
                    </a:lnTo>
                    <a:lnTo>
                      <a:pt x="121" y="214"/>
                    </a:lnTo>
                    <a:lnTo>
                      <a:pt x="125" y="214"/>
                    </a:lnTo>
                    <a:lnTo>
                      <a:pt x="125" y="213"/>
                    </a:lnTo>
                    <a:lnTo>
                      <a:pt x="121" y="213"/>
                    </a:lnTo>
                    <a:lnTo>
                      <a:pt x="125" y="210"/>
                    </a:lnTo>
                    <a:lnTo>
                      <a:pt x="126" y="210"/>
                    </a:lnTo>
                    <a:lnTo>
                      <a:pt x="126" y="213"/>
                    </a:lnTo>
                    <a:lnTo>
                      <a:pt x="126" y="214"/>
                    </a:lnTo>
                    <a:lnTo>
                      <a:pt x="129" y="210"/>
                    </a:lnTo>
                    <a:lnTo>
                      <a:pt x="129" y="214"/>
                    </a:lnTo>
                    <a:lnTo>
                      <a:pt x="133" y="214"/>
                    </a:lnTo>
                    <a:lnTo>
                      <a:pt x="136" y="214"/>
                    </a:lnTo>
                    <a:lnTo>
                      <a:pt x="133" y="214"/>
                    </a:lnTo>
                    <a:lnTo>
                      <a:pt x="134" y="217"/>
                    </a:lnTo>
                    <a:lnTo>
                      <a:pt x="133" y="218"/>
                    </a:lnTo>
                    <a:lnTo>
                      <a:pt x="126" y="221"/>
                    </a:lnTo>
                    <a:lnTo>
                      <a:pt x="125" y="218"/>
                    </a:lnTo>
                    <a:lnTo>
                      <a:pt x="118" y="221"/>
                    </a:lnTo>
                    <a:lnTo>
                      <a:pt x="121" y="221"/>
                    </a:lnTo>
                    <a:lnTo>
                      <a:pt x="125" y="223"/>
                    </a:lnTo>
                    <a:lnTo>
                      <a:pt x="125" y="225"/>
                    </a:lnTo>
                    <a:lnTo>
                      <a:pt x="121" y="225"/>
                    </a:lnTo>
                    <a:lnTo>
                      <a:pt x="118" y="225"/>
                    </a:lnTo>
                    <a:lnTo>
                      <a:pt x="115" y="221"/>
                    </a:lnTo>
                    <a:lnTo>
                      <a:pt x="111" y="218"/>
                    </a:lnTo>
                    <a:lnTo>
                      <a:pt x="109" y="217"/>
                    </a:lnTo>
                    <a:lnTo>
                      <a:pt x="103" y="217"/>
                    </a:lnTo>
                    <a:lnTo>
                      <a:pt x="102" y="214"/>
                    </a:lnTo>
                    <a:lnTo>
                      <a:pt x="98" y="214"/>
                    </a:lnTo>
                    <a:lnTo>
                      <a:pt x="92" y="208"/>
                    </a:lnTo>
                    <a:close/>
                    <a:moveTo>
                      <a:pt x="317" y="338"/>
                    </a:moveTo>
                    <a:lnTo>
                      <a:pt x="309" y="336"/>
                    </a:lnTo>
                    <a:lnTo>
                      <a:pt x="298" y="344"/>
                    </a:lnTo>
                    <a:lnTo>
                      <a:pt x="298" y="331"/>
                    </a:lnTo>
                    <a:lnTo>
                      <a:pt x="309" y="323"/>
                    </a:lnTo>
                    <a:lnTo>
                      <a:pt x="319" y="316"/>
                    </a:lnTo>
                    <a:lnTo>
                      <a:pt x="317" y="338"/>
                    </a:lnTo>
                    <a:close/>
                    <a:moveTo>
                      <a:pt x="184" y="214"/>
                    </a:moveTo>
                    <a:lnTo>
                      <a:pt x="183" y="217"/>
                    </a:lnTo>
                    <a:lnTo>
                      <a:pt x="182" y="223"/>
                    </a:lnTo>
                    <a:lnTo>
                      <a:pt x="182" y="225"/>
                    </a:lnTo>
                    <a:lnTo>
                      <a:pt x="179" y="225"/>
                    </a:lnTo>
                    <a:lnTo>
                      <a:pt x="176" y="221"/>
                    </a:lnTo>
                    <a:lnTo>
                      <a:pt x="175" y="217"/>
                    </a:lnTo>
                    <a:lnTo>
                      <a:pt x="170" y="213"/>
                    </a:lnTo>
                    <a:lnTo>
                      <a:pt x="170" y="208"/>
                    </a:lnTo>
                    <a:lnTo>
                      <a:pt x="163" y="204"/>
                    </a:lnTo>
                    <a:lnTo>
                      <a:pt x="161" y="199"/>
                    </a:lnTo>
                    <a:lnTo>
                      <a:pt x="161" y="198"/>
                    </a:lnTo>
                    <a:lnTo>
                      <a:pt x="157" y="198"/>
                    </a:lnTo>
                    <a:lnTo>
                      <a:pt x="156" y="193"/>
                    </a:lnTo>
                    <a:lnTo>
                      <a:pt x="151" y="193"/>
                    </a:lnTo>
                    <a:lnTo>
                      <a:pt x="147" y="193"/>
                    </a:lnTo>
                    <a:lnTo>
                      <a:pt x="142" y="189"/>
                    </a:lnTo>
                    <a:lnTo>
                      <a:pt x="141" y="187"/>
                    </a:lnTo>
                    <a:lnTo>
                      <a:pt x="141" y="185"/>
                    </a:lnTo>
                    <a:lnTo>
                      <a:pt x="141" y="181"/>
                    </a:lnTo>
                    <a:lnTo>
                      <a:pt x="141" y="179"/>
                    </a:lnTo>
                    <a:lnTo>
                      <a:pt x="138" y="176"/>
                    </a:lnTo>
                    <a:lnTo>
                      <a:pt x="136" y="176"/>
                    </a:lnTo>
                    <a:lnTo>
                      <a:pt x="133" y="176"/>
                    </a:lnTo>
                    <a:lnTo>
                      <a:pt x="121" y="176"/>
                    </a:lnTo>
                    <a:lnTo>
                      <a:pt x="121" y="174"/>
                    </a:lnTo>
                    <a:lnTo>
                      <a:pt x="125" y="170"/>
                    </a:lnTo>
                    <a:lnTo>
                      <a:pt x="129" y="168"/>
                    </a:lnTo>
                    <a:lnTo>
                      <a:pt x="129" y="166"/>
                    </a:lnTo>
                    <a:lnTo>
                      <a:pt x="129" y="164"/>
                    </a:lnTo>
                    <a:lnTo>
                      <a:pt x="136" y="164"/>
                    </a:lnTo>
                    <a:lnTo>
                      <a:pt x="138" y="164"/>
                    </a:lnTo>
                    <a:lnTo>
                      <a:pt x="141" y="170"/>
                    </a:lnTo>
                    <a:lnTo>
                      <a:pt x="145" y="174"/>
                    </a:lnTo>
                    <a:lnTo>
                      <a:pt x="147" y="176"/>
                    </a:lnTo>
                    <a:lnTo>
                      <a:pt x="153" y="181"/>
                    </a:lnTo>
                    <a:lnTo>
                      <a:pt x="161" y="185"/>
                    </a:lnTo>
                    <a:lnTo>
                      <a:pt x="170" y="187"/>
                    </a:lnTo>
                    <a:lnTo>
                      <a:pt x="170" y="191"/>
                    </a:lnTo>
                    <a:lnTo>
                      <a:pt x="170" y="198"/>
                    </a:lnTo>
                    <a:lnTo>
                      <a:pt x="170" y="204"/>
                    </a:lnTo>
                    <a:lnTo>
                      <a:pt x="176" y="208"/>
                    </a:lnTo>
                    <a:lnTo>
                      <a:pt x="182" y="208"/>
                    </a:lnTo>
                    <a:lnTo>
                      <a:pt x="184" y="214"/>
                    </a:lnTo>
                    <a:close/>
                    <a:moveTo>
                      <a:pt x="193" y="68"/>
                    </a:moveTo>
                    <a:lnTo>
                      <a:pt x="187" y="71"/>
                    </a:lnTo>
                    <a:lnTo>
                      <a:pt x="183" y="71"/>
                    </a:lnTo>
                    <a:lnTo>
                      <a:pt x="179" y="71"/>
                    </a:lnTo>
                    <a:lnTo>
                      <a:pt x="179" y="65"/>
                    </a:lnTo>
                    <a:lnTo>
                      <a:pt x="182" y="61"/>
                    </a:lnTo>
                    <a:lnTo>
                      <a:pt x="182" y="56"/>
                    </a:lnTo>
                    <a:lnTo>
                      <a:pt x="184" y="56"/>
                    </a:lnTo>
                    <a:lnTo>
                      <a:pt x="190" y="56"/>
                    </a:lnTo>
                    <a:lnTo>
                      <a:pt x="193" y="65"/>
                    </a:lnTo>
                    <a:lnTo>
                      <a:pt x="193" y="68"/>
                    </a:lnTo>
                    <a:close/>
                    <a:moveTo>
                      <a:pt x="195" y="244"/>
                    </a:moveTo>
                    <a:lnTo>
                      <a:pt x="190" y="232"/>
                    </a:lnTo>
                    <a:lnTo>
                      <a:pt x="187" y="228"/>
                    </a:lnTo>
                    <a:lnTo>
                      <a:pt x="187" y="225"/>
                    </a:lnTo>
                    <a:lnTo>
                      <a:pt x="193" y="225"/>
                    </a:lnTo>
                    <a:lnTo>
                      <a:pt x="195" y="237"/>
                    </a:lnTo>
                    <a:lnTo>
                      <a:pt x="195" y="244"/>
                    </a:lnTo>
                    <a:close/>
                    <a:moveTo>
                      <a:pt x="239" y="187"/>
                    </a:moveTo>
                    <a:lnTo>
                      <a:pt x="239" y="208"/>
                    </a:lnTo>
                    <a:lnTo>
                      <a:pt x="232" y="208"/>
                    </a:lnTo>
                    <a:lnTo>
                      <a:pt x="232" y="193"/>
                    </a:lnTo>
                    <a:lnTo>
                      <a:pt x="226" y="193"/>
                    </a:lnTo>
                    <a:lnTo>
                      <a:pt x="226" y="187"/>
                    </a:lnTo>
                    <a:lnTo>
                      <a:pt x="239" y="187"/>
                    </a:lnTo>
                    <a:close/>
                    <a:moveTo>
                      <a:pt x="259" y="162"/>
                    </a:moveTo>
                    <a:lnTo>
                      <a:pt x="254" y="162"/>
                    </a:lnTo>
                    <a:lnTo>
                      <a:pt x="245" y="162"/>
                    </a:lnTo>
                    <a:lnTo>
                      <a:pt x="244" y="159"/>
                    </a:lnTo>
                    <a:lnTo>
                      <a:pt x="244" y="149"/>
                    </a:lnTo>
                    <a:lnTo>
                      <a:pt x="235" y="153"/>
                    </a:lnTo>
                    <a:lnTo>
                      <a:pt x="226" y="153"/>
                    </a:lnTo>
                    <a:lnTo>
                      <a:pt x="226" y="144"/>
                    </a:lnTo>
                    <a:lnTo>
                      <a:pt x="248" y="134"/>
                    </a:lnTo>
                    <a:lnTo>
                      <a:pt x="250" y="140"/>
                    </a:lnTo>
                    <a:lnTo>
                      <a:pt x="259" y="162"/>
                    </a:lnTo>
                    <a:close/>
                    <a:moveTo>
                      <a:pt x="16" y="139"/>
                    </a:moveTo>
                    <a:lnTo>
                      <a:pt x="16" y="129"/>
                    </a:lnTo>
                    <a:lnTo>
                      <a:pt x="8" y="124"/>
                    </a:lnTo>
                    <a:lnTo>
                      <a:pt x="3" y="113"/>
                    </a:lnTo>
                    <a:lnTo>
                      <a:pt x="0" y="121"/>
                    </a:lnTo>
                    <a:lnTo>
                      <a:pt x="3" y="129"/>
                    </a:lnTo>
                    <a:lnTo>
                      <a:pt x="6" y="136"/>
                    </a:lnTo>
                    <a:lnTo>
                      <a:pt x="10" y="140"/>
                    </a:lnTo>
                    <a:lnTo>
                      <a:pt x="14" y="140"/>
                    </a:lnTo>
                    <a:lnTo>
                      <a:pt x="16" y="139"/>
                    </a:lnTo>
                    <a:close/>
                    <a:moveTo>
                      <a:pt x="38" y="208"/>
                    </a:moveTo>
                    <a:lnTo>
                      <a:pt x="33" y="202"/>
                    </a:lnTo>
                    <a:lnTo>
                      <a:pt x="31" y="208"/>
                    </a:lnTo>
                    <a:lnTo>
                      <a:pt x="35" y="217"/>
                    </a:lnTo>
                    <a:lnTo>
                      <a:pt x="39" y="218"/>
                    </a:lnTo>
                    <a:lnTo>
                      <a:pt x="39" y="217"/>
                    </a:lnTo>
                    <a:lnTo>
                      <a:pt x="39" y="214"/>
                    </a:lnTo>
                    <a:lnTo>
                      <a:pt x="38" y="2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45" name="Freeform 229"/>
              <p:cNvSpPr>
                <a:spLocks/>
              </p:cNvSpPr>
              <p:nvPr/>
            </p:nvSpPr>
            <p:spPr bwMode="auto">
              <a:xfrm>
                <a:off x="2963" y="2050"/>
                <a:ext cx="34" cy="16"/>
              </a:xfrm>
              <a:custGeom>
                <a:avLst/>
                <a:gdLst/>
                <a:ahLst/>
                <a:cxnLst>
                  <a:cxn ang="0">
                    <a:pos x="100" y="24"/>
                  </a:cxn>
                  <a:cxn ang="0">
                    <a:pos x="103" y="28"/>
                  </a:cxn>
                  <a:cxn ang="0">
                    <a:pos x="100" y="34"/>
                  </a:cxn>
                  <a:cxn ang="0">
                    <a:pos x="99" y="39"/>
                  </a:cxn>
                  <a:cxn ang="0">
                    <a:pos x="95" y="39"/>
                  </a:cxn>
                  <a:cxn ang="0">
                    <a:pos x="90" y="36"/>
                  </a:cxn>
                  <a:cxn ang="0">
                    <a:pos x="79" y="39"/>
                  </a:cxn>
                  <a:cxn ang="0">
                    <a:pos x="73" y="43"/>
                  </a:cxn>
                  <a:cxn ang="0">
                    <a:pos x="61" y="44"/>
                  </a:cxn>
                  <a:cxn ang="0">
                    <a:pos x="48" y="47"/>
                  </a:cxn>
                  <a:cxn ang="0">
                    <a:pos x="45" y="39"/>
                  </a:cxn>
                  <a:cxn ang="0">
                    <a:pos x="38" y="34"/>
                  </a:cxn>
                  <a:cxn ang="0">
                    <a:pos x="34" y="30"/>
                  </a:cxn>
                  <a:cxn ang="0">
                    <a:pos x="30" y="30"/>
                  </a:cxn>
                  <a:cxn ang="0">
                    <a:pos x="21" y="28"/>
                  </a:cxn>
                  <a:cxn ang="0">
                    <a:pos x="12" y="28"/>
                  </a:cxn>
                  <a:cxn ang="0">
                    <a:pos x="8" y="26"/>
                  </a:cxn>
                  <a:cxn ang="0">
                    <a:pos x="2" y="24"/>
                  </a:cxn>
                  <a:cxn ang="0">
                    <a:pos x="0" y="19"/>
                  </a:cxn>
                  <a:cxn ang="0">
                    <a:pos x="2" y="13"/>
                  </a:cxn>
                  <a:cxn ang="0">
                    <a:pos x="2" y="11"/>
                  </a:cxn>
                  <a:cxn ang="0">
                    <a:pos x="3" y="9"/>
                  </a:cxn>
                  <a:cxn ang="0">
                    <a:pos x="8" y="9"/>
                  </a:cxn>
                  <a:cxn ang="0">
                    <a:pos x="8" y="2"/>
                  </a:cxn>
                  <a:cxn ang="0">
                    <a:pos x="8" y="0"/>
                  </a:cxn>
                  <a:cxn ang="0">
                    <a:pos x="8" y="9"/>
                  </a:cxn>
                  <a:cxn ang="0">
                    <a:pos x="21" y="9"/>
                  </a:cxn>
                  <a:cxn ang="0">
                    <a:pos x="22" y="4"/>
                  </a:cxn>
                  <a:cxn ang="0">
                    <a:pos x="25" y="9"/>
                  </a:cxn>
                  <a:cxn ang="0">
                    <a:pos x="21" y="9"/>
                  </a:cxn>
                  <a:cxn ang="0">
                    <a:pos x="25" y="13"/>
                  </a:cxn>
                  <a:cxn ang="0">
                    <a:pos x="29" y="13"/>
                  </a:cxn>
                  <a:cxn ang="0">
                    <a:pos x="30" y="17"/>
                  </a:cxn>
                  <a:cxn ang="0">
                    <a:pos x="42" y="15"/>
                  </a:cxn>
                  <a:cxn ang="0">
                    <a:pos x="48" y="15"/>
                  </a:cxn>
                  <a:cxn ang="0">
                    <a:pos x="53" y="15"/>
                  </a:cxn>
                  <a:cxn ang="0">
                    <a:pos x="54" y="17"/>
                  </a:cxn>
                  <a:cxn ang="0">
                    <a:pos x="61" y="17"/>
                  </a:cxn>
                  <a:cxn ang="0">
                    <a:pos x="68" y="17"/>
                  </a:cxn>
                  <a:cxn ang="0">
                    <a:pos x="77" y="17"/>
                  </a:cxn>
                  <a:cxn ang="0">
                    <a:pos x="81" y="21"/>
                  </a:cxn>
                  <a:cxn ang="0">
                    <a:pos x="81" y="21"/>
                  </a:cxn>
                  <a:cxn ang="0">
                    <a:pos x="81" y="30"/>
                  </a:cxn>
                  <a:cxn ang="0">
                    <a:pos x="84" y="32"/>
                  </a:cxn>
                  <a:cxn ang="0">
                    <a:pos x="87" y="30"/>
                  </a:cxn>
                  <a:cxn ang="0">
                    <a:pos x="90" y="28"/>
                  </a:cxn>
                  <a:cxn ang="0">
                    <a:pos x="96" y="28"/>
                  </a:cxn>
                  <a:cxn ang="0">
                    <a:pos x="100" y="24"/>
                  </a:cxn>
                  <a:cxn ang="0">
                    <a:pos x="103" y="21"/>
                  </a:cxn>
                </a:cxnLst>
                <a:rect l="0" t="0" r="r" b="b"/>
                <a:pathLst>
                  <a:path w="103" h="47">
                    <a:moveTo>
                      <a:pt x="103" y="19"/>
                    </a:moveTo>
                    <a:lnTo>
                      <a:pt x="100" y="24"/>
                    </a:lnTo>
                    <a:lnTo>
                      <a:pt x="100" y="28"/>
                    </a:lnTo>
                    <a:lnTo>
                      <a:pt x="103" y="28"/>
                    </a:lnTo>
                    <a:lnTo>
                      <a:pt x="100" y="30"/>
                    </a:lnTo>
                    <a:lnTo>
                      <a:pt x="100" y="34"/>
                    </a:lnTo>
                    <a:lnTo>
                      <a:pt x="100" y="36"/>
                    </a:lnTo>
                    <a:lnTo>
                      <a:pt x="99" y="39"/>
                    </a:lnTo>
                    <a:lnTo>
                      <a:pt x="96" y="40"/>
                    </a:lnTo>
                    <a:lnTo>
                      <a:pt x="95" y="39"/>
                    </a:lnTo>
                    <a:lnTo>
                      <a:pt x="90" y="39"/>
                    </a:lnTo>
                    <a:lnTo>
                      <a:pt x="90" y="36"/>
                    </a:lnTo>
                    <a:lnTo>
                      <a:pt x="81" y="40"/>
                    </a:lnTo>
                    <a:lnTo>
                      <a:pt x="79" y="39"/>
                    </a:lnTo>
                    <a:lnTo>
                      <a:pt x="76" y="39"/>
                    </a:lnTo>
                    <a:lnTo>
                      <a:pt x="73" y="43"/>
                    </a:lnTo>
                    <a:lnTo>
                      <a:pt x="68" y="40"/>
                    </a:lnTo>
                    <a:lnTo>
                      <a:pt x="61" y="44"/>
                    </a:lnTo>
                    <a:lnTo>
                      <a:pt x="53" y="47"/>
                    </a:lnTo>
                    <a:lnTo>
                      <a:pt x="48" y="47"/>
                    </a:lnTo>
                    <a:lnTo>
                      <a:pt x="45" y="47"/>
                    </a:lnTo>
                    <a:lnTo>
                      <a:pt x="45" y="39"/>
                    </a:lnTo>
                    <a:lnTo>
                      <a:pt x="45" y="34"/>
                    </a:lnTo>
                    <a:lnTo>
                      <a:pt x="38" y="34"/>
                    </a:lnTo>
                    <a:lnTo>
                      <a:pt x="37" y="30"/>
                    </a:lnTo>
                    <a:lnTo>
                      <a:pt x="34" y="30"/>
                    </a:lnTo>
                    <a:lnTo>
                      <a:pt x="31" y="28"/>
                    </a:lnTo>
                    <a:lnTo>
                      <a:pt x="30" y="30"/>
                    </a:lnTo>
                    <a:lnTo>
                      <a:pt x="25" y="28"/>
                    </a:lnTo>
                    <a:lnTo>
                      <a:pt x="21" y="28"/>
                    </a:lnTo>
                    <a:lnTo>
                      <a:pt x="18" y="26"/>
                    </a:lnTo>
                    <a:lnTo>
                      <a:pt x="12" y="28"/>
                    </a:lnTo>
                    <a:lnTo>
                      <a:pt x="11" y="24"/>
                    </a:lnTo>
                    <a:lnTo>
                      <a:pt x="8" y="26"/>
                    </a:lnTo>
                    <a:lnTo>
                      <a:pt x="3" y="26"/>
                    </a:lnTo>
                    <a:lnTo>
                      <a:pt x="2" y="24"/>
                    </a:lnTo>
                    <a:lnTo>
                      <a:pt x="0" y="21"/>
                    </a:lnTo>
                    <a:lnTo>
                      <a:pt x="0" y="19"/>
                    </a:lnTo>
                    <a:lnTo>
                      <a:pt x="0" y="17"/>
                    </a:lnTo>
                    <a:lnTo>
                      <a:pt x="2" y="13"/>
                    </a:lnTo>
                    <a:lnTo>
                      <a:pt x="0" y="11"/>
                    </a:lnTo>
                    <a:lnTo>
                      <a:pt x="2" y="11"/>
                    </a:lnTo>
                    <a:lnTo>
                      <a:pt x="3" y="2"/>
                    </a:lnTo>
                    <a:lnTo>
                      <a:pt x="3" y="9"/>
                    </a:lnTo>
                    <a:lnTo>
                      <a:pt x="6" y="11"/>
                    </a:lnTo>
                    <a:lnTo>
                      <a:pt x="8" y="9"/>
                    </a:lnTo>
                    <a:lnTo>
                      <a:pt x="8" y="4"/>
                    </a:lnTo>
                    <a:lnTo>
                      <a:pt x="8" y="2"/>
                    </a:lnTo>
                    <a:lnTo>
                      <a:pt x="6" y="2"/>
                    </a:lnTo>
                    <a:lnTo>
                      <a:pt x="8" y="0"/>
                    </a:lnTo>
                    <a:lnTo>
                      <a:pt x="8" y="2"/>
                    </a:lnTo>
                    <a:lnTo>
                      <a:pt x="8" y="9"/>
                    </a:lnTo>
                    <a:lnTo>
                      <a:pt x="11" y="9"/>
                    </a:lnTo>
                    <a:lnTo>
                      <a:pt x="21" y="9"/>
                    </a:lnTo>
                    <a:lnTo>
                      <a:pt x="21" y="4"/>
                    </a:lnTo>
                    <a:lnTo>
                      <a:pt x="22" y="4"/>
                    </a:lnTo>
                    <a:lnTo>
                      <a:pt x="25" y="4"/>
                    </a:lnTo>
                    <a:lnTo>
                      <a:pt x="25" y="9"/>
                    </a:lnTo>
                    <a:lnTo>
                      <a:pt x="25" y="11"/>
                    </a:lnTo>
                    <a:lnTo>
                      <a:pt x="21" y="9"/>
                    </a:lnTo>
                    <a:lnTo>
                      <a:pt x="21" y="11"/>
                    </a:lnTo>
                    <a:lnTo>
                      <a:pt x="25" y="13"/>
                    </a:lnTo>
                    <a:lnTo>
                      <a:pt x="29" y="11"/>
                    </a:lnTo>
                    <a:lnTo>
                      <a:pt x="29" y="13"/>
                    </a:lnTo>
                    <a:lnTo>
                      <a:pt x="29" y="17"/>
                    </a:lnTo>
                    <a:lnTo>
                      <a:pt x="30" y="17"/>
                    </a:lnTo>
                    <a:lnTo>
                      <a:pt x="39" y="17"/>
                    </a:lnTo>
                    <a:lnTo>
                      <a:pt x="42" y="15"/>
                    </a:lnTo>
                    <a:lnTo>
                      <a:pt x="45" y="13"/>
                    </a:lnTo>
                    <a:lnTo>
                      <a:pt x="48" y="15"/>
                    </a:lnTo>
                    <a:lnTo>
                      <a:pt x="50" y="15"/>
                    </a:lnTo>
                    <a:lnTo>
                      <a:pt x="53" y="15"/>
                    </a:lnTo>
                    <a:lnTo>
                      <a:pt x="54" y="15"/>
                    </a:lnTo>
                    <a:lnTo>
                      <a:pt x="54" y="17"/>
                    </a:lnTo>
                    <a:lnTo>
                      <a:pt x="58" y="17"/>
                    </a:lnTo>
                    <a:lnTo>
                      <a:pt x="61" y="17"/>
                    </a:lnTo>
                    <a:lnTo>
                      <a:pt x="64" y="17"/>
                    </a:lnTo>
                    <a:lnTo>
                      <a:pt x="68" y="17"/>
                    </a:lnTo>
                    <a:lnTo>
                      <a:pt x="72" y="21"/>
                    </a:lnTo>
                    <a:lnTo>
                      <a:pt x="77" y="17"/>
                    </a:lnTo>
                    <a:lnTo>
                      <a:pt x="81" y="17"/>
                    </a:lnTo>
                    <a:lnTo>
                      <a:pt x="81" y="21"/>
                    </a:lnTo>
                    <a:lnTo>
                      <a:pt x="81" y="24"/>
                    </a:lnTo>
                    <a:lnTo>
                      <a:pt x="81" y="21"/>
                    </a:lnTo>
                    <a:lnTo>
                      <a:pt x="81" y="24"/>
                    </a:lnTo>
                    <a:lnTo>
                      <a:pt x="81" y="30"/>
                    </a:lnTo>
                    <a:lnTo>
                      <a:pt x="81" y="34"/>
                    </a:lnTo>
                    <a:lnTo>
                      <a:pt x="84" y="32"/>
                    </a:lnTo>
                    <a:lnTo>
                      <a:pt x="84" y="30"/>
                    </a:lnTo>
                    <a:lnTo>
                      <a:pt x="87" y="30"/>
                    </a:lnTo>
                    <a:lnTo>
                      <a:pt x="87" y="28"/>
                    </a:lnTo>
                    <a:lnTo>
                      <a:pt x="90" y="28"/>
                    </a:lnTo>
                    <a:lnTo>
                      <a:pt x="94" y="26"/>
                    </a:lnTo>
                    <a:lnTo>
                      <a:pt x="96" y="28"/>
                    </a:lnTo>
                    <a:lnTo>
                      <a:pt x="99" y="28"/>
                    </a:lnTo>
                    <a:lnTo>
                      <a:pt x="100" y="24"/>
                    </a:lnTo>
                    <a:lnTo>
                      <a:pt x="100" y="21"/>
                    </a:lnTo>
                    <a:lnTo>
                      <a:pt x="103" y="21"/>
                    </a:lnTo>
                    <a:lnTo>
                      <a:pt x="103" y="1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44" name="Freeform 228"/>
              <p:cNvSpPr>
                <a:spLocks/>
              </p:cNvSpPr>
              <p:nvPr/>
            </p:nvSpPr>
            <p:spPr bwMode="auto">
              <a:xfrm>
                <a:off x="2981" y="1964"/>
                <a:ext cx="6" cy="5"/>
              </a:xfrm>
              <a:custGeom>
                <a:avLst/>
                <a:gdLst/>
                <a:ahLst/>
                <a:cxnLst>
                  <a:cxn ang="0">
                    <a:pos x="18" y="0"/>
                  </a:cxn>
                  <a:cxn ang="0">
                    <a:pos x="18" y="3"/>
                  </a:cxn>
                  <a:cxn ang="0">
                    <a:pos x="14" y="4"/>
                  </a:cxn>
                  <a:cxn ang="0">
                    <a:pos x="14" y="8"/>
                  </a:cxn>
                  <a:cxn ang="0">
                    <a:pos x="13" y="8"/>
                  </a:cxn>
                  <a:cxn ang="0">
                    <a:pos x="14" y="8"/>
                  </a:cxn>
                  <a:cxn ang="0">
                    <a:pos x="13" y="8"/>
                  </a:cxn>
                  <a:cxn ang="0">
                    <a:pos x="13" y="11"/>
                  </a:cxn>
                  <a:cxn ang="0">
                    <a:pos x="14" y="15"/>
                  </a:cxn>
                  <a:cxn ang="0">
                    <a:pos x="13" y="15"/>
                  </a:cxn>
                  <a:cxn ang="0">
                    <a:pos x="10" y="15"/>
                  </a:cxn>
                  <a:cxn ang="0">
                    <a:pos x="10" y="11"/>
                  </a:cxn>
                  <a:cxn ang="0">
                    <a:pos x="10" y="8"/>
                  </a:cxn>
                  <a:cxn ang="0">
                    <a:pos x="7" y="8"/>
                  </a:cxn>
                  <a:cxn ang="0">
                    <a:pos x="7" y="11"/>
                  </a:cxn>
                  <a:cxn ang="0">
                    <a:pos x="7" y="15"/>
                  </a:cxn>
                  <a:cxn ang="0">
                    <a:pos x="6" y="15"/>
                  </a:cxn>
                  <a:cxn ang="0">
                    <a:pos x="7" y="11"/>
                  </a:cxn>
                  <a:cxn ang="0">
                    <a:pos x="6" y="12"/>
                  </a:cxn>
                  <a:cxn ang="0">
                    <a:pos x="6" y="11"/>
                  </a:cxn>
                  <a:cxn ang="0">
                    <a:pos x="0" y="12"/>
                  </a:cxn>
                  <a:cxn ang="0">
                    <a:pos x="4" y="11"/>
                  </a:cxn>
                  <a:cxn ang="0">
                    <a:pos x="0" y="8"/>
                  </a:cxn>
                  <a:cxn ang="0">
                    <a:pos x="4" y="8"/>
                  </a:cxn>
                  <a:cxn ang="0">
                    <a:pos x="0" y="4"/>
                  </a:cxn>
                  <a:cxn ang="0">
                    <a:pos x="0" y="3"/>
                  </a:cxn>
                  <a:cxn ang="0">
                    <a:pos x="6" y="0"/>
                  </a:cxn>
                  <a:cxn ang="0">
                    <a:pos x="10" y="3"/>
                  </a:cxn>
                  <a:cxn ang="0">
                    <a:pos x="10" y="4"/>
                  </a:cxn>
                  <a:cxn ang="0">
                    <a:pos x="13" y="4"/>
                  </a:cxn>
                  <a:cxn ang="0">
                    <a:pos x="13" y="3"/>
                  </a:cxn>
                  <a:cxn ang="0">
                    <a:pos x="14" y="0"/>
                  </a:cxn>
                  <a:cxn ang="0">
                    <a:pos x="19" y="0"/>
                  </a:cxn>
                  <a:cxn ang="0">
                    <a:pos x="14" y="0"/>
                  </a:cxn>
                  <a:cxn ang="0">
                    <a:pos x="18" y="0"/>
                  </a:cxn>
                </a:cxnLst>
                <a:rect l="0" t="0" r="r" b="b"/>
                <a:pathLst>
                  <a:path w="19" h="15">
                    <a:moveTo>
                      <a:pt x="18" y="0"/>
                    </a:moveTo>
                    <a:lnTo>
                      <a:pt x="18" y="3"/>
                    </a:lnTo>
                    <a:lnTo>
                      <a:pt x="14" y="4"/>
                    </a:lnTo>
                    <a:lnTo>
                      <a:pt x="14" y="8"/>
                    </a:lnTo>
                    <a:lnTo>
                      <a:pt x="13" y="8"/>
                    </a:lnTo>
                    <a:lnTo>
                      <a:pt x="14" y="8"/>
                    </a:lnTo>
                    <a:lnTo>
                      <a:pt x="13" y="8"/>
                    </a:lnTo>
                    <a:lnTo>
                      <a:pt x="13" y="11"/>
                    </a:lnTo>
                    <a:lnTo>
                      <a:pt x="14" y="15"/>
                    </a:lnTo>
                    <a:lnTo>
                      <a:pt x="13" y="15"/>
                    </a:lnTo>
                    <a:lnTo>
                      <a:pt x="10" y="15"/>
                    </a:lnTo>
                    <a:lnTo>
                      <a:pt x="10" y="11"/>
                    </a:lnTo>
                    <a:lnTo>
                      <a:pt x="10" y="8"/>
                    </a:lnTo>
                    <a:lnTo>
                      <a:pt x="7" y="8"/>
                    </a:lnTo>
                    <a:lnTo>
                      <a:pt x="7" y="11"/>
                    </a:lnTo>
                    <a:lnTo>
                      <a:pt x="7" y="15"/>
                    </a:lnTo>
                    <a:lnTo>
                      <a:pt x="6" y="15"/>
                    </a:lnTo>
                    <a:lnTo>
                      <a:pt x="7" y="11"/>
                    </a:lnTo>
                    <a:lnTo>
                      <a:pt x="6" y="12"/>
                    </a:lnTo>
                    <a:lnTo>
                      <a:pt x="6" y="11"/>
                    </a:lnTo>
                    <a:lnTo>
                      <a:pt x="0" y="12"/>
                    </a:lnTo>
                    <a:lnTo>
                      <a:pt x="4" y="11"/>
                    </a:lnTo>
                    <a:lnTo>
                      <a:pt x="0" y="8"/>
                    </a:lnTo>
                    <a:lnTo>
                      <a:pt x="4" y="8"/>
                    </a:lnTo>
                    <a:lnTo>
                      <a:pt x="0" y="4"/>
                    </a:lnTo>
                    <a:lnTo>
                      <a:pt x="0" y="3"/>
                    </a:lnTo>
                    <a:lnTo>
                      <a:pt x="6" y="0"/>
                    </a:lnTo>
                    <a:lnTo>
                      <a:pt x="10" y="3"/>
                    </a:lnTo>
                    <a:lnTo>
                      <a:pt x="10" y="4"/>
                    </a:lnTo>
                    <a:lnTo>
                      <a:pt x="13" y="4"/>
                    </a:lnTo>
                    <a:lnTo>
                      <a:pt x="13" y="3"/>
                    </a:lnTo>
                    <a:lnTo>
                      <a:pt x="14" y="0"/>
                    </a:lnTo>
                    <a:lnTo>
                      <a:pt x="19" y="0"/>
                    </a:lnTo>
                    <a:lnTo>
                      <a:pt x="14" y="0"/>
                    </a:lnTo>
                    <a:lnTo>
                      <a:pt x="18"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43" name="Freeform 227"/>
              <p:cNvSpPr>
                <a:spLocks/>
              </p:cNvSpPr>
              <p:nvPr/>
            </p:nvSpPr>
            <p:spPr bwMode="auto">
              <a:xfrm>
                <a:off x="2987" y="1955"/>
                <a:ext cx="2" cy="1"/>
              </a:xfrm>
              <a:custGeom>
                <a:avLst/>
                <a:gdLst/>
                <a:ahLst/>
                <a:cxnLst>
                  <a:cxn ang="0">
                    <a:pos x="5" y="0"/>
                  </a:cxn>
                  <a:cxn ang="0">
                    <a:pos x="7" y="1"/>
                  </a:cxn>
                  <a:cxn ang="0">
                    <a:pos x="7" y="4"/>
                  </a:cxn>
                  <a:cxn ang="0">
                    <a:pos x="4" y="4"/>
                  </a:cxn>
                  <a:cxn ang="0">
                    <a:pos x="1" y="4"/>
                  </a:cxn>
                  <a:cxn ang="0">
                    <a:pos x="0" y="1"/>
                  </a:cxn>
                  <a:cxn ang="0">
                    <a:pos x="1" y="0"/>
                  </a:cxn>
                  <a:cxn ang="0">
                    <a:pos x="5" y="0"/>
                  </a:cxn>
                </a:cxnLst>
                <a:rect l="0" t="0" r="r" b="b"/>
                <a:pathLst>
                  <a:path w="7" h="4">
                    <a:moveTo>
                      <a:pt x="5" y="0"/>
                    </a:moveTo>
                    <a:lnTo>
                      <a:pt x="7" y="1"/>
                    </a:lnTo>
                    <a:lnTo>
                      <a:pt x="7" y="4"/>
                    </a:lnTo>
                    <a:lnTo>
                      <a:pt x="4" y="4"/>
                    </a:lnTo>
                    <a:lnTo>
                      <a:pt x="1" y="4"/>
                    </a:lnTo>
                    <a:lnTo>
                      <a:pt x="0" y="1"/>
                    </a:lnTo>
                    <a:lnTo>
                      <a:pt x="1" y="0"/>
                    </a:lnTo>
                    <a:lnTo>
                      <a:pt x="5"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42" name="Freeform 226"/>
              <p:cNvSpPr>
                <a:spLocks/>
              </p:cNvSpPr>
              <p:nvPr/>
            </p:nvSpPr>
            <p:spPr bwMode="auto">
              <a:xfrm>
                <a:off x="2933" y="1930"/>
                <a:ext cx="68" cy="106"/>
              </a:xfrm>
              <a:custGeom>
                <a:avLst/>
                <a:gdLst/>
                <a:ahLst/>
                <a:cxnLst>
                  <a:cxn ang="0">
                    <a:pos x="20" y="214"/>
                  </a:cxn>
                  <a:cxn ang="0">
                    <a:pos x="11" y="217"/>
                  </a:cxn>
                  <a:cxn ang="0">
                    <a:pos x="8" y="237"/>
                  </a:cxn>
                  <a:cxn ang="0">
                    <a:pos x="20" y="266"/>
                  </a:cxn>
                  <a:cxn ang="0">
                    <a:pos x="23" y="285"/>
                  </a:cxn>
                  <a:cxn ang="0">
                    <a:pos x="30" y="289"/>
                  </a:cxn>
                  <a:cxn ang="0">
                    <a:pos x="43" y="289"/>
                  </a:cxn>
                  <a:cxn ang="0">
                    <a:pos x="47" y="312"/>
                  </a:cxn>
                  <a:cxn ang="0">
                    <a:pos x="53" y="315"/>
                  </a:cxn>
                  <a:cxn ang="0">
                    <a:pos x="55" y="297"/>
                  </a:cxn>
                  <a:cxn ang="0">
                    <a:pos x="65" y="301"/>
                  </a:cxn>
                  <a:cxn ang="0">
                    <a:pos x="73" y="312"/>
                  </a:cxn>
                  <a:cxn ang="0">
                    <a:pos x="70" y="296"/>
                  </a:cxn>
                  <a:cxn ang="0">
                    <a:pos x="69" y="278"/>
                  </a:cxn>
                  <a:cxn ang="0">
                    <a:pos x="59" y="252"/>
                  </a:cxn>
                  <a:cxn ang="0">
                    <a:pos x="69" y="248"/>
                  </a:cxn>
                  <a:cxn ang="0">
                    <a:pos x="70" y="259"/>
                  </a:cxn>
                  <a:cxn ang="0">
                    <a:pos x="80" y="263"/>
                  </a:cxn>
                  <a:cxn ang="0">
                    <a:pos x="85" y="251"/>
                  </a:cxn>
                  <a:cxn ang="0">
                    <a:pos x="77" y="243"/>
                  </a:cxn>
                  <a:cxn ang="0">
                    <a:pos x="70" y="232"/>
                  </a:cxn>
                  <a:cxn ang="0">
                    <a:pos x="86" y="223"/>
                  </a:cxn>
                  <a:cxn ang="0">
                    <a:pos x="95" y="225"/>
                  </a:cxn>
                  <a:cxn ang="0">
                    <a:pos x="105" y="237"/>
                  </a:cxn>
                  <a:cxn ang="0">
                    <a:pos x="110" y="228"/>
                  </a:cxn>
                  <a:cxn ang="0">
                    <a:pos x="101" y="204"/>
                  </a:cxn>
                  <a:cxn ang="0">
                    <a:pos x="91" y="193"/>
                  </a:cxn>
                  <a:cxn ang="0">
                    <a:pos x="82" y="187"/>
                  </a:cxn>
                  <a:cxn ang="0">
                    <a:pos x="70" y="181"/>
                  </a:cxn>
                  <a:cxn ang="0">
                    <a:pos x="53" y="174"/>
                  </a:cxn>
                  <a:cxn ang="0">
                    <a:pos x="61" y="172"/>
                  </a:cxn>
                  <a:cxn ang="0">
                    <a:pos x="69" y="166"/>
                  </a:cxn>
                  <a:cxn ang="0">
                    <a:pos x="62" y="147"/>
                  </a:cxn>
                  <a:cxn ang="0">
                    <a:pos x="78" y="153"/>
                  </a:cxn>
                  <a:cxn ang="0">
                    <a:pos x="73" y="159"/>
                  </a:cxn>
                  <a:cxn ang="0">
                    <a:pos x="73" y="134"/>
                  </a:cxn>
                  <a:cxn ang="0">
                    <a:pos x="53" y="99"/>
                  </a:cxn>
                  <a:cxn ang="0">
                    <a:pos x="55" y="75"/>
                  </a:cxn>
                  <a:cxn ang="0">
                    <a:pos x="65" y="65"/>
                  </a:cxn>
                  <a:cxn ang="0">
                    <a:pos x="69" y="80"/>
                  </a:cxn>
                  <a:cxn ang="0">
                    <a:pos x="85" y="106"/>
                  </a:cxn>
                  <a:cxn ang="0">
                    <a:pos x="85" y="95"/>
                  </a:cxn>
                  <a:cxn ang="0">
                    <a:pos x="100" y="102"/>
                  </a:cxn>
                  <a:cxn ang="0">
                    <a:pos x="105" y="98"/>
                  </a:cxn>
                  <a:cxn ang="0">
                    <a:pos x="100" y="80"/>
                  </a:cxn>
                  <a:cxn ang="0">
                    <a:pos x="120" y="94"/>
                  </a:cxn>
                  <a:cxn ang="0">
                    <a:pos x="107" y="79"/>
                  </a:cxn>
                  <a:cxn ang="0">
                    <a:pos x="97" y="65"/>
                  </a:cxn>
                  <a:cxn ang="0">
                    <a:pos x="119" y="53"/>
                  </a:cxn>
                  <a:cxn ang="0">
                    <a:pos x="142" y="49"/>
                  </a:cxn>
                  <a:cxn ang="0">
                    <a:pos x="157" y="49"/>
                  </a:cxn>
                  <a:cxn ang="0">
                    <a:pos x="183" y="56"/>
                  </a:cxn>
                  <a:cxn ang="0">
                    <a:pos x="189" y="49"/>
                  </a:cxn>
                  <a:cxn ang="0">
                    <a:pos x="192" y="36"/>
                  </a:cxn>
                  <a:cxn ang="0">
                    <a:pos x="203" y="19"/>
                  </a:cxn>
                  <a:cxn ang="0">
                    <a:pos x="188" y="0"/>
                  </a:cxn>
                  <a:cxn ang="0">
                    <a:pos x="188" y="19"/>
                  </a:cxn>
                  <a:cxn ang="0">
                    <a:pos x="162" y="27"/>
                  </a:cxn>
                  <a:cxn ang="0">
                    <a:pos x="139" y="19"/>
                  </a:cxn>
                  <a:cxn ang="0">
                    <a:pos x="126" y="12"/>
                  </a:cxn>
                  <a:cxn ang="0">
                    <a:pos x="111" y="12"/>
                  </a:cxn>
                  <a:cxn ang="0">
                    <a:pos x="100" y="19"/>
                  </a:cxn>
                </a:cxnLst>
                <a:rect l="0" t="0" r="r" b="b"/>
                <a:pathLst>
                  <a:path w="203" h="319">
                    <a:moveTo>
                      <a:pt x="36" y="208"/>
                    </a:moveTo>
                    <a:lnTo>
                      <a:pt x="34" y="208"/>
                    </a:lnTo>
                    <a:lnTo>
                      <a:pt x="34" y="204"/>
                    </a:lnTo>
                    <a:lnTo>
                      <a:pt x="25" y="202"/>
                    </a:lnTo>
                    <a:lnTo>
                      <a:pt x="24" y="204"/>
                    </a:lnTo>
                    <a:lnTo>
                      <a:pt x="24" y="208"/>
                    </a:lnTo>
                    <a:lnTo>
                      <a:pt x="23" y="210"/>
                    </a:lnTo>
                    <a:lnTo>
                      <a:pt x="20" y="214"/>
                    </a:lnTo>
                    <a:lnTo>
                      <a:pt x="19" y="214"/>
                    </a:lnTo>
                    <a:lnTo>
                      <a:pt x="15" y="214"/>
                    </a:lnTo>
                    <a:lnTo>
                      <a:pt x="15" y="213"/>
                    </a:lnTo>
                    <a:lnTo>
                      <a:pt x="12" y="213"/>
                    </a:lnTo>
                    <a:lnTo>
                      <a:pt x="12" y="210"/>
                    </a:lnTo>
                    <a:lnTo>
                      <a:pt x="12" y="214"/>
                    </a:lnTo>
                    <a:lnTo>
                      <a:pt x="11" y="210"/>
                    </a:lnTo>
                    <a:lnTo>
                      <a:pt x="11" y="217"/>
                    </a:lnTo>
                    <a:lnTo>
                      <a:pt x="8" y="223"/>
                    </a:lnTo>
                    <a:lnTo>
                      <a:pt x="4" y="225"/>
                    </a:lnTo>
                    <a:lnTo>
                      <a:pt x="2" y="225"/>
                    </a:lnTo>
                    <a:lnTo>
                      <a:pt x="0" y="225"/>
                    </a:lnTo>
                    <a:lnTo>
                      <a:pt x="0" y="232"/>
                    </a:lnTo>
                    <a:lnTo>
                      <a:pt x="4" y="232"/>
                    </a:lnTo>
                    <a:lnTo>
                      <a:pt x="8" y="233"/>
                    </a:lnTo>
                    <a:lnTo>
                      <a:pt x="8" y="237"/>
                    </a:lnTo>
                    <a:lnTo>
                      <a:pt x="8" y="243"/>
                    </a:lnTo>
                    <a:lnTo>
                      <a:pt x="11" y="243"/>
                    </a:lnTo>
                    <a:lnTo>
                      <a:pt x="12" y="243"/>
                    </a:lnTo>
                    <a:lnTo>
                      <a:pt x="15" y="244"/>
                    </a:lnTo>
                    <a:lnTo>
                      <a:pt x="15" y="248"/>
                    </a:lnTo>
                    <a:lnTo>
                      <a:pt x="20" y="258"/>
                    </a:lnTo>
                    <a:lnTo>
                      <a:pt x="23" y="266"/>
                    </a:lnTo>
                    <a:lnTo>
                      <a:pt x="20" y="266"/>
                    </a:lnTo>
                    <a:lnTo>
                      <a:pt x="19" y="270"/>
                    </a:lnTo>
                    <a:lnTo>
                      <a:pt x="15" y="274"/>
                    </a:lnTo>
                    <a:lnTo>
                      <a:pt x="19" y="278"/>
                    </a:lnTo>
                    <a:lnTo>
                      <a:pt x="20" y="281"/>
                    </a:lnTo>
                    <a:lnTo>
                      <a:pt x="20" y="285"/>
                    </a:lnTo>
                    <a:lnTo>
                      <a:pt x="20" y="282"/>
                    </a:lnTo>
                    <a:lnTo>
                      <a:pt x="20" y="285"/>
                    </a:lnTo>
                    <a:lnTo>
                      <a:pt x="23" y="285"/>
                    </a:lnTo>
                    <a:lnTo>
                      <a:pt x="20" y="289"/>
                    </a:lnTo>
                    <a:lnTo>
                      <a:pt x="23" y="292"/>
                    </a:lnTo>
                    <a:lnTo>
                      <a:pt x="24" y="296"/>
                    </a:lnTo>
                    <a:lnTo>
                      <a:pt x="25" y="293"/>
                    </a:lnTo>
                    <a:lnTo>
                      <a:pt x="30" y="297"/>
                    </a:lnTo>
                    <a:lnTo>
                      <a:pt x="31" y="293"/>
                    </a:lnTo>
                    <a:lnTo>
                      <a:pt x="31" y="292"/>
                    </a:lnTo>
                    <a:lnTo>
                      <a:pt x="30" y="289"/>
                    </a:lnTo>
                    <a:lnTo>
                      <a:pt x="31" y="282"/>
                    </a:lnTo>
                    <a:lnTo>
                      <a:pt x="34" y="281"/>
                    </a:lnTo>
                    <a:lnTo>
                      <a:pt x="39" y="281"/>
                    </a:lnTo>
                    <a:lnTo>
                      <a:pt x="39" y="285"/>
                    </a:lnTo>
                    <a:lnTo>
                      <a:pt x="36" y="286"/>
                    </a:lnTo>
                    <a:lnTo>
                      <a:pt x="39" y="289"/>
                    </a:lnTo>
                    <a:lnTo>
                      <a:pt x="42" y="289"/>
                    </a:lnTo>
                    <a:lnTo>
                      <a:pt x="43" y="289"/>
                    </a:lnTo>
                    <a:lnTo>
                      <a:pt x="46" y="292"/>
                    </a:lnTo>
                    <a:lnTo>
                      <a:pt x="46" y="297"/>
                    </a:lnTo>
                    <a:lnTo>
                      <a:pt x="46" y="300"/>
                    </a:lnTo>
                    <a:lnTo>
                      <a:pt x="47" y="300"/>
                    </a:lnTo>
                    <a:lnTo>
                      <a:pt x="47" y="301"/>
                    </a:lnTo>
                    <a:lnTo>
                      <a:pt x="47" y="307"/>
                    </a:lnTo>
                    <a:lnTo>
                      <a:pt x="47" y="308"/>
                    </a:lnTo>
                    <a:lnTo>
                      <a:pt x="47" y="312"/>
                    </a:lnTo>
                    <a:lnTo>
                      <a:pt x="47" y="311"/>
                    </a:lnTo>
                    <a:lnTo>
                      <a:pt x="46" y="312"/>
                    </a:lnTo>
                    <a:lnTo>
                      <a:pt x="47" y="315"/>
                    </a:lnTo>
                    <a:lnTo>
                      <a:pt x="50" y="315"/>
                    </a:lnTo>
                    <a:lnTo>
                      <a:pt x="50" y="319"/>
                    </a:lnTo>
                    <a:lnTo>
                      <a:pt x="53" y="316"/>
                    </a:lnTo>
                    <a:lnTo>
                      <a:pt x="50" y="316"/>
                    </a:lnTo>
                    <a:lnTo>
                      <a:pt x="53" y="315"/>
                    </a:lnTo>
                    <a:lnTo>
                      <a:pt x="50" y="312"/>
                    </a:lnTo>
                    <a:lnTo>
                      <a:pt x="50" y="308"/>
                    </a:lnTo>
                    <a:lnTo>
                      <a:pt x="50" y="307"/>
                    </a:lnTo>
                    <a:lnTo>
                      <a:pt x="53" y="308"/>
                    </a:lnTo>
                    <a:lnTo>
                      <a:pt x="53" y="307"/>
                    </a:lnTo>
                    <a:lnTo>
                      <a:pt x="53" y="301"/>
                    </a:lnTo>
                    <a:lnTo>
                      <a:pt x="53" y="297"/>
                    </a:lnTo>
                    <a:lnTo>
                      <a:pt x="55" y="297"/>
                    </a:lnTo>
                    <a:lnTo>
                      <a:pt x="53" y="296"/>
                    </a:lnTo>
                    <a:lnTo>
                      <a:pt x="55" y="296"/>
                    </a:lnTo>
                    <a:lnTo>
                      <a:pt x="55" y="293"/>
                    </a:lnTo>
                    <a:lnTo>
                      <a:pt x="59" y="293"/>
                    </a:lnTo>
                    <a:lnTo>
                      <a:pt x="61" y="293"/>
                    </a:lnTo>
                    <a:lnTo>
                      <a:pt x="62" y="297"/>
                    </a:lnTo>
                    <a:lnTo>
                      <a:pt x="62" y="301"/>
                    </a:lnTo>
                    <a:lnTo>
                      <a:pt x="65" y="301"/>
                    </a:lnTo>
                    <a:lnTo>
                      <a:pt x="65" y="307"/>
                    </a:lnTo>
                    <a:lnTo>
                      <a:pt x="69" y="308"/>
                    </a:lnTo>
                    <a:lnTo>
                      <a:pt x="69" y="312"/>
                    </a:lnTo>
                    <a:lnTo>
                      <a:pt x="70" y="312"/>
                    </a:lnTo>
                    <a:lnTo>
                      <a:pt x="70" y="316"/>
                    </a:lnTo>
                    <a:lnTo>
                      <a:pt x="78" y="316"/>
                    </a:lnTo>
                    <a:lnTo>
                      <a:pt x="78" y="315"/>
                    </a:lnTo>
                    <a:lnTo>
                      <a:pt x="73" y="312"/>
                    </a:lnTo>
                    <a:lnTo>
                      <a:pt x="73" y="308"/>
                    </a:lnTo>
                    <a:lnTo>
                      <a:pt x="70" y="308"/>
                    </a:lnTo>
                    <a:lnTo>
                      <a:pt x="70" y="307"/>
                    </a:lnTo>
                    <a:lnTo>
                      <a:pt x="70" y="301"/>
                    </a:lnTo>
                    <a:lnTo>
                      <a:pt x="70" y="297"/>
                    </a:lnTo>
                    <a:lnTo>
                      <a:pt x="70" y="296"/>
                    </a:lnTo>
                    <a:lnTo>
                      <a:pt x="73" y="296"/>
                    </a:lnTo>
                    <a:lnTo>
                      <a:pt x="70" y="296"/>
                    </a:lnTo>
                    <a:lnTo>
                      <a:pt x="70" y="293"/>
                    </a:lnTo>
                    <a:lnTo>
                      <a:pt x="70" y="292"/>
                    </a:lnTo>
                    <a:lnTo>
                      <a:pt x="70" y="289"/>
                    </a:lnTo>
                    <a:lnTo>
                      <a:pt x="70" y="285"/>
                    </a:lnTo>
                    <a:lnTo>
                      <a:pt x="70" y="282"/>
                    </a:lnTo>
                    <a:lnTo>
                      <a:pt x="70" y="281"/>
                    </a:lnTo>
                    <a:lnTo>
                      <a:pt x="69" y="277"/>
                    </a:lnTo>
                    <a:lnTo>
                      <a:pt x="69" y="278"/>
                    </a:lnTo>
                    <a:lnTo>
                      <a:pt x="69" y="277"/>
                    </a:lnTo>
                    <a:lnTo>
                      <a:pt x="69" y="274"/>
                    </a:lnTo>
                    <a:lnTo>
                      <a:pt x="65" y="274"/>
                    </a:lnTo>
                    <a:lnTo>
                      <a:pt x="65" y="270"/>
                    </a:lnTo>
                    <a:lnTo>
                      <a:pt x="65" y="267"/>
                    </a:lnTo>
                    <a:lnTo>
                      <a:pt x="62" y="263"/>
                    </a:lnTo>
                    <a:lnTo>
                      <a:pt x="61" y="259"/>
                    </a:lnTo>
                    <a:lnTo>
                      <a:pt x="59" y="252"/>
                    </a:lnTo>
                    <a:lnTo>
                      <a:pt x="59" y="251"/>
                    </a:lnTo>
                    <a:lnTo>
                      <a:pt x="59" y="248"/>
                    </a:lnTo>
                    <a:lnTo>
                      <a:pt x="61" y="247"/>
                    </a:lnTo>
                    <a:lnTo>
                      <a:pt x="62" y="248"/>
                    </a:lnTo>
                    <a:lnTo>
                      <a:pt x="62" y="251"/>
                    </a:lnTo>
                    <a:lnTo>
                      <a:pt x="65" y="251"/>
                    </a:lnTo>
                    <a:lnTo>
                      <a:pt x="65" y="248"/>
                    </a:lnTo>
                    <a:lnTo>
                      <a:pt x="69" y="248"/>
                    </a:lnTo>
                    <a:lnTo>
                      <a:pt x="69" y="251"/>
                    </a:lnTo>
                    <a:lnTo>
                      <a:pt x="70" y="258"/>
                    </a:lnTo>
                    <a:lnTo>
                      <a:pt x="70" y="252"/>
                    </a:lnTo>
                    <a:lnTo>
                      <a:pt x="70" y="255"/>
                    </a:lnTo>
                    <a:lnTo>
                      <a:pt x="70" y="258"/>
                    </a:lnTo>
                    <a:lnTo>
                      <a:pt x="73" y="258"/>
                    </a:lnTo>
                    <a:lnTo>
                      <a:pt x="73" y="259"/>
                    </a:lnTo>
                    <a:lnTo>
                      <a:pt x="70" y="259"/>
                    </a:lnTo>
                    <a:lnTo>
                      <a:pt x="70" y="262"/>
                    </a:lnTo>
                    <a:lnTo>
                      <a:pt x="73" y="263"/>
                    </a:lnTo>
                    <a:lnTo>
                      <a:pt x="73" y="266"/>
                    </a:lnTo>
                    <a:lnTo>
                      <a:pt x="77" y="266"/>
                    </a:lnTo>
                    <a:lnTo>
                      <a:pt x="78" y="266"/>
                    </a:lnTo>
                    <a:lnTo>
                      <a:pt x="77" y="263"/>
                    </a:lnTo>
                    <a:lnTo>
                      <a:pt x="80" y="263"/>
                    </a:lnTo>
                    <a:lnTo>
                      <a:pt x="80" y="262"/>
                    </a:lnTo>
                    <a:lnTo>
                      <a:pt x="80" y="259"/>
                    </a:lnTo>
                    <a:lnTo>
                      <a:pt x="82" y="259"/>
                    </a:lnTo>
                    <a:lnTo>
                      <a:pt x="85" y="259"/>
                    </a:lnTo>
                    <a:lnTo>
                      <a:pt x="89" y="258"/>
                    </a:lnTo>
                    <a:lnTo>
                      <a:pt x="89" y="255"/>
                    </a:lnTo>
                    <a:lnTo>
                      <a:pt x="86" y="252"/>
                    </a:lnTo>
                    <a:lnTo>
                      <a:pt x="85" y="251"/>
                    </a:lnTo>
                    <a:lnTo>
                      <a:pt x="85" y="248"/>
                    </a:lnTo>
                    <a:lnTo>
                      <a:pt x="85" y="244"/>
                    </a:lnTo>
                    <a:lnTo>
                      <a:pt x="85" y="243"/>
                    </a:lnTo>
                    <a:lnTo>
                      <a:pt x="82" y="244"/>
                    </a:lnTo>
                    <a:lnTo>
                      <a:pt x="85" y="248"/>
                    </a:lnTo>
                    <a:lnTo>
                      <a:pt x="82" y="248"/>
                    </a:lnTo>
                    <a:lnTo>
                      <a:pt x="77" y="244"/>
                    </a:lnTo>
                    <a:lnTo>
                      <a:pt x="77" y="243"/>
                    </a:lnTo>
                    <a:lnTo>
                      <a:pt x="73" y="240"/>
                    </a:lnTo>
                    <a:lnTo>
                      <a:pt x="77" y="237"/>
                    </a:lnTo>
                    <a:lnTo>
                      <a:pt x="73" y="237"/>
                    </a:lnTo>
                    <a:lnTo>
                      <a:pt x="73" y="236"/>
                    </a:lnTo>
                    <a:lnTo>
                      <a:pt x="77" y="236"/>
                    </a:lnTo>
                    <a:lnTo>
                      <a:pt x="77" y="233"/>
                    </a:lnTo>
                    <a:lnTo>
                      <a:pt x="73" y="232"/>
                    </a:lnTo>
                    <a:lnTo>
                      <a:pt x="70" y="232"/>
                    </a:lnTo>
                    <a:lnTo>
                      <a:pt x="69" y="228"/>
                    </a:lnTo>
                    <a:lnTo>
                      <a:pt x="70" y="228"/>
                    </a:lnTo>
                    <a:lnTo>
                      <a:pt x="73" y="228"/>
                    </a:lnTo>
                    <a:lnTo>
                      <a:pt x="78" y="225"/>
                    </a:lnTo>
                    <a:lnTo>
                      <a:pt x="85" y="225"/>
                    </a:lnTo>
                    <a:lnTo>
                      <a:pt x="86" y="223"/>
                    </a:lnTo>
                    <a:lnTo>
                      <a:pt x="85" y="223"/>
                    </a:lnTo>
                    <a:lnTo>
                      <a:pt x="86" y="223"/>
                    </a:lnTo>
                    <a:lnTo>
                      <a:pt x="91" y="221"/>
                    </a:lnTo>
                    <a:lnTo>
                      <a:pt x="92" y="223"/>
                    </a:lnTo>
                    <a:lnTo>
                      <a:pt x="89" y="223"/>
                    </a:lnTo>
                    <a:lnTo>
                      <a:pt x="91" y="225"/>
                    </a:lnTo>
                    <a:lnTo>
                      <a:pt x="92" y="225"/>
                    </a:lnTo>
                    <a:lnTo>
                      <a:pt x="95" y="225"/>
                    </a:lnTo>
                    <a:lnTo>
                      <a:pt x="92" y="225"/>
                    </a:lnTo>
                    <a:lnTo>
                      <a:pt x="95" y="225"/>
                    </a:lnTo>
                    <a:lnTo>
                      <a:pt x="97" y="232"/>
                    </a:lnTo>
                    <a:lnTo>
                      <a:pt x="97" y="233"/>
                    </a:lnTo>
                    <a:lnTo>
                      <a:pt x="97" y="232"/>
                    </a:lnTo>
                    <a:lnTo>
                      <a:pt x="100" y="233"/>
                    </a:lnTo>
                    <a:lnTo>
                      <a:pt x="100" y="232"/>
                    </a:lnTo>
                    <a:lnTo>
                      <a:pt x="101" y="236"/>
                    </a:lnTo>
                    <a:lnTo>
                      <a:pt x="101" y="237"/>
                    </a:lnTo>
                    <a:lnTo>
                      <a:pt x="105" y="237"/>
                    </a:lnTo>
                    <a:lnTo>
                      <a:pt x="105" y="243"/>
                    </a:lnTo>
                    <a:lnTo>
                      <a:pt x="107" y="243"/>
                    </a:lnTo>
                    <a:lnTo>
                      <a:pt x="110" y="240"/>
                    </a:lnTo>
                    <a:lnTo>
                      <a:pt x="110" y="237"/>
                    </a:lnTo>
                    <a:lnTo>
                      <a:pt x="110" y="233"/>
                    </a:lnTo>
                    <a:lnTo>
                      <a:pt x="110" y="232"/>
                    </a:lnTo>
                    <a:lnTo>
                      <a:pt x="107" y="228"/>
                    </a:lnTo>
                    <a:lnTo>
                      <a:pt x="110" y="228"/>
                    </a:lnTo>
                    <a:lnTo>
                      <a:pt x="107" y="225"/>
                    </a:lnTo>
                    <a:lnTo>
                      <a:pt x="107" y="223"/>
                    </a:lnTo>
                    <a:lnTo>
                      <a:pt x="105" y="217"/>
                    </a:lnTo>
                    <a:lnTo>
                      <a:pt x="107" y="217"/>
                    </a:lnTo>
                    <a:lnTo>
                      <a:pt x="110" y="214"/>
                    </a:lnTo>
                    <a:lnTo>
                      <a:pt x="110" y="217"/>
                    </a:lnTo>
                    <a:lnTo>
                      <a:pt x="110" y="213"/>
                    </a:lnTo>
                    <a:lnTo>
                      <a:pt x="101" y="204"/>
                    </a:lnTo>
                    <a:lnTo>
                      <a:pt x="100" y="204"/>
                    </a:lnTo>
                    <a:lnTo>
                      <a:pt x="97" y="202"/>
                    </a:lnTo>
                    <a:lnTo>
                      <a:pt x="95" y="202"/>
                    </a:lnTo>
                    <a:lnTo>
                      <a:pt x="92" y="198"/>
                    </a:lnTo>
                    <a:lnTo>
                      <a:pt x="92" y="195"/>
                    </a:lnTo>
                    <a:lnTo>
                      <a:pt x="91" y="195"/>
                    </a:lnTo>
                    <a:lnTo>
                      <a:pt x="92" y="193"/>
                    </a:lnTo>
                    <a:lnTo>
                      <a:pt x="91" y="193"/>
                    </a:lnTo>
                    <a:lnTo>
                      <a:pt x="89" y="193"/>
                    </a:lnTo>
                    <a:lnTo>
                      <a:pt x="86" y="193"/>
                    </a:lnTo>
                    <a:lnTo>
                      <a:pt x="85" y="193"/>
                    </a:lnTo>
                    <a:lnTo>
                      <a:pt x="82" y="193"/>
                    </a:lnTo>
                    <a:lnTo>
                      <a:pt x="82" y="191"/>
                    </a:lnTo>
                    <a:lnTo>
                      <a:pt x="85" y="191"/>
                    </a:lnTo>
                    <a:lnTo>
                      <a:pt x="80" y="189"/>
                    </a:lnTo>
                    <a:lnTo>
                      <a:pt x="82" y="187"/>
                    </a:lnTo>
                    <a:lnTo>
                      <a:pt x="82" y="183"/>
                    </a:lnTo>
                    <a:lnTo>
                      <a:pt x="80" y="183"/>
                    </a:lnTo>
                    <a:lnTo>
                      <a:pt x="78" y="181"/>
                    </a:lnTo>
                    <a:lnTo>
                      <a:pt x="77" y="181"/>
                    </a:lnTo>
                    <a:lnTo>
                      <a:pt x="77" y="183"/>
                    </a:lnTo>
                    <a:lnTo>
                      <a:pt x="73" y="185"/>
                    </a:lnTo>
                    <a:lnTo>
                      <a:pt x="70" y="185"/>
                    </a:lnTo>
                    <a:lnTo>
                      <a:pt x="70" y="181"/>
                    </a:lnTo>
                    <a:lnTo>
                      <a:pt x="70" y="176"/>
                    </a:lnTo>
                    <a:lnTo>
                      <a:pt x="69" y="176"/>
                    </a:lnTo>
                    <a:lnTo>
                      <a:pt x="65" y="176"/>
                    </a:lnTo>
                    <a:lnTo>
                      <a:pt x="62" y="176"/>
                    </a:lnTo>
                    <a:lnTo>
                      <a:pt x="61" y="176"/>
                    </a:lnTo>
                    <a:lnTo>
                      <a:pt x="59" y="172"/>
                    </a:lnTo>
                    <a:lnTo>
                      <a:pt x="55" y="176"/>
                    </a:lnTo>
                    <a:lnTo>
                      <a:pt x="53" y="174"/>
                    </a:lnTo>
                    <a:lnTo>
                      <a:pt x="53" y="172"/>
                    </a:lnTo>
                    <a:lnTo>
                      <a:pt x="53" y="170"/>
                    </a:lnTo>
                    <a:lnTo>
                      <a:pt x="55" y="170"/>
                    </a:lnTo>
                    <a:lnTo>
                      <a:pt x="55" y="168"/>
                    </a:lnTo>
                    <a:lnTo>
                      <a:pt x="55" y="170"/>
                    </a:lnTo>
                    <a:lnTo>
                      <a:pt x="57" y="170"/>
                    </a:lnTo>
                    <a:lnTo>
                      <a:pt x="59" y="170"/>
                    </a:lnTo>
                    <a:lnTo>
                      <a:pt x="61" y="172"/>
                    </a:lnTo>
                    <a:lnTo>
                      <a:pt x="62" y="170"/>
                    </a:lnTo>
                    <a:lnTo>
                      <a:pt x="62" y="168"/>
                    </a:lnTo>
                    <a:lnTo>
                      <a:pt x="65" y="168"/>
                    </a:lnTo>
                    <a:lnTo>
                      <a:pt x="69" y="168"/>
                    </a:lnTo>
                    <a:lnTo>
                      <a:pt x="69" y="166"/>
                    </a:lnTo>
                    <a:lnTo>
                      <a:pt x="70" y="166"/>
                    </a:lnTo>
                    <a:lnTo>
                      <a:pt x="70" y="164"/>
                    </a:lnTo>
                    <a:lnTo>
                      <a:pt x="69" y="166"/>
                    </a:lnTo>
                    <a:lnTo>
                      <a:pt x="69" y="164"/>
                    </a:lnTo>
                    <a:lnTo>
                      <a:pt x="70" y="162"/>
                    </a:lnTo>
                    <a:lnTo>
                      <a:pt x="69" y="159"/>
                    </a:lnTo>
                    <a:lnTo>
                      <a:pt x="65" y="155"/>
                    </a:lnTo>
                    <a:lnTo>
                      <a:pt x="65" y="153"/>
                    </a:lnTo>
                    <a:lnTo>
                      <a:pt x="62" y="155"/>
                    </a:lnTo>
                    <a:lnTo>
                      <a:pt x="62" y="153"/>
                    </a:lnTo>
                    <a:lnTo>
                      <a:pt x="62" y="147"/>
                    </a:lnTo>
                    <a:lnTo>
                      <a:pt x="62" y="144"/>
                    </a:lnTo>
                    <a:lnTo>
                      <a:pt x="69" y="144"/>
                    </a:lnTo>
                    <a:lnTo>
                      <a:pt x="69" y="140"/>
                    </a:lnTo>
                    <a:lnTo>
                      <a:pt x="70" y="143"/>
                    </a:lnTo>
                    <a:lnTo>
                      <a:pt x="70" y="144"/>
                    </a:lnTo>
                    <a:lnTo>
                      <a:pt x="73" y="144"/>
                    </a:lnTo>
                    <a:lnTo>
                      <a:pt x="77" y="149"/>
                    </a:lnTo>
                    <a:lnTo>
                      <a:pt x="78" y="153"/>
                    </a:lnTo>
                    <a:lnTo>
                      <a:pt x="78" y="155"/>
                    </a:lnTo>
                    <a:lnTo>
                      <a:pt x="77" y="153"/>
                    </a:lnTo>
                    <a:lnTo>
                      <a:pt x="77" y="155"/>
                    </a:lnTo>
                    <a:lnTo>
                      <a:pt x="70" y="159"/>
                    </a:lnTo>
                    <a:lnTo>
                      <a:pt x="73" y="155"/>
                    </a:lnTo>
                    <a:lnTo>
                      <a:pt x="70" y="155"/>
                    </a:lnTo>
                    <a:lnTo>
                      <a:pt x="70" y="159"/>
                    </a:lnTo>
                    <a:lnTo>
                      <a:pt x="73" y="159"/>
                    </a:lnTo>
                    <a:lnTo>
                      <a:pt x="78" y="159"/>
                    </a:lnTo>
                    <a:lnTo>
                      <a:pt x="80" y="155"/>
                    </a:lnTo>
                    <a:lnTo>
                      <a:pt x="78" y="155"/>
                    </a:lnTo>
                    <a:lnTo>
                      <a:pt x="80" y="155"/>
                    </a:lnTo>
                    <a:lnTo>
                      <a:pt x="82" y="155"/>
                    </a:lnTo>
                    <a:lnTo>
                      <a:pt x="85" y="153"/>
                    </a:lnTo>
                    <a:lnTo>
                      <a:pt x="80" y="144"/>
                    </a:lnTo>
                    <a:lnTo>
                      <a:pt x="73" y="134"/>
                    </a:lnTo>
                    <a:lnTo>
                      <a:pt x="70" y="134"/>
                    </a:lnTo>
                    <a:lnTo>
                      <a:pt x="70" y="132"/>
                    </a:lnTo>
                    <a:lnTo>
                      <a:pt x="69" y="128"/>
                    </a:lnTo>
                    <a:lnTo>
                      <a:pt x="62" y="117"/>
                    </a:lnTo>
                    <a:lnTo>
                      <a:pt x="59" y="113"/>
                    </a:lnTo>
                    <a:lnTo>
                      <a:pt x="59" y="106"/>
                    </a:lnTo>
                    <a:lnTo>
                      <a:pt x="55" y="102"/>
                    </a:lnTo>
                    <a:lnTo>
                      <a:pt x="53" y="99"/>
                    </a:lnTo>
                    <a:lnTo>
                      <a:pt x="53" y="95"/>
                    </a:lnTo>
                    <a:lnTo>
                      <a:pt x="53" y="94"/>
                    </a:lnTo>
                    <a:lnTo>
                      <a:pt x="57" y="80"/>
                    </a:lnTo>
                    <a:lnTo>
                      <a:pt x="55" y="79"/>
                    </a:lnTo>
                    <a:lnTo>
                      <a:pt x="55" y="76"/>
                    </a:lnTo>
                    <a:lnTo>
                      <a:pt x="57" y="75"/>
                    </a:lnTo>
                    <a:lnTo>
                      <a:pt x="55" y="75"/>
                    </a:lnTo>
                    <a:lnTo>
                      <a:pt x="57" y="75"/>
                    </a:lnTo>
                    <a:lnTo>
                      <a:pt x="59" y="75"/>
                    </a:lnTo>
                    <a:lnTo>
                      <a:pt x="61" y="75"/>
                    </a:lnTo>
                    <a:lnTo>
                      <a:pt x="61" y="71"/>
                    </a:lnTo>
                    <a:lnTo>
                      <a:pt x="62" y="71"/>
                    </a:lnTo>
                    <a:lnTo>
                      <a:pt x="62" y="68"/>
                    </a:lnTo>
                    <a:lnTo>
                      <a:pt x="62" y="65"/>
                    </a:lnTo>
                    <a:lnTo>
                      <a:pt x="65" y="65"/>
                    </a:lnTo>
                    <a:lnTo>
                      <a:pt x="69" y="65"/>
                    </a:lnTo>
                    <a:lnTo>
                      <a:pt x="69" y="71"/>
                    </a:lnTo>
                    <a:lnTo>
                      <a:pt x="69" y="75"/>
                    </a:lnTo>
                    <a:lnTo>
                      <a:pt x="65" y="75"/>
                    </a:lnTo>
                    <a:lnTo>
                      <a:pt x="62" y="75"/>
                    </a:lnTo>
                    <a:lnTo>
                      <a:pt x="65" y="79"/>
                    </a:lnTo>
                    <a:lnTo>
                      <a:pt x="65" y="80"/>
                    </a:lnTo>
                    <a:lnTo>
                      <a:pt x="69" y="80"/>
                    </a:lnTo>
                    <a:lnTo>
                      <a:pt x="70" y="83"/>
                    </a:lnTo>
                    <a:lnTo>
                      <a:pt x="70" y="86"/>
                    </a:lnTo>
                    <a:lnTo>
                      <a:pt x="82" y="90"/>
                    </a:lnTo>
                    <a:lnTo>
                      <a:pt x="82" y="91"/>
                    </a:lnTo>
                    <a:lnTo>
                      <a:pt x="82" y="98"/>
                    </a:lnTo>
                    <a:lnTo>
                      <a:pt x="82" y="99"/>
                    </a:lnTo>
                    <a:lnTo>
                      <a:pt x="85" y="102"/>
                    </a:lnTo>
                    <a:lnTo>
                      <a:pt x="85" y="106"/>
                    </a:lnTo>
                    <a:lnTo>
                      <a:pt x="86" y="106"/>
                    </a:lnTo>
                    <a:lnTo>
                      <a:pt x="92" y="110"/>
                    </a:lnTo>
                    <a:lnTo>
                      <a:pt x="97" y="110"/>
                    </a:lnTo>
                    <a:lnTo>
                      <a:pt x="97" y="106"/>
                    </a:lnTo>
                    <a:lnTo>
                      <a:pt x="95" y="106"/>
                    </a:lnTo>
                    <a:lnTo>
                      <a:pt x="95" y="105"/>
                    </a:lnTo>
                    <a:lnTo>
                      <a:pt x="86" y="102"/>
                    </a:lnTo>
                    <a:lnTo>
                      <a:pt x="85" y="95"/>
                    </a:lnTo>
                    <a:lnTo>
                      <a:pt x="85" y="94"/>
                    </a:lnTo>
                    <a:lnTo>
                      <a:pt x="82" y="91"/>
                    </a:lnTo>
                    <a:lnTo>
                      <a:pt x="82" y="90"/>
                    </a:lnTo>
                    <a:lnTo>
                      <a:pt x="85" y="87"/>
                    </a:lnTo>
                    <a:lnTo>
                      <a:pt x="89" y="87"/>
                    </a:lnTo>
                    <a:lnTo>
                      <a:pt x="95" y="90"/>
                    </a:lnTo>
                    <a:lnTo>
                      <a:pt x="97" y="95"/>
                    </a:lnTo>
                    <a:lnTo>
                      <a:pt x="100" y="102"/>
                    </a:lnTo>
                    <a:lnTo>
                      <a:pt x="101" y="106"/>
                    </a:lnTo>
                    <a:lnTo>
                      <a:pt x="105" y="106"/>
                    </a:lnTo>
                    <a:lnTo>
                      <a:pt x="107" y="106"/>
                    </a:lnTo>
                    <a:lnTo>
                      <a:pt x="105" y="105"/>
                    </a:lnTo>
                    <a:lnTo>
                      <a:pt x="107" y="102"/>
                    </a:lnTo>
                    <a:lnTo>
                      <a:pt x="105" y="102"/>
                    </a:lnTo>
                    <a:lnTo>
                      <a:pt x="107" y="99"/>
                    </a:lnTo>
                    <a:lnTo>
                      <a:pt x="105" y="98"/>
                    </a:lnTo>
                    <a:lnTo>
                      <a:pt x="105" y="95"/>
                    </a:lnTo>
                    <a:lnTo>
                      <a:pt x="101" y="94"/>
                    </a:lnTo>
                    <a:lnTo>
                      <a:pt x="97" y="91"/>
                    </a:lnTo>
                    <a:lnTo>
                      <a:pt x="95" y="87"/>
                    </a:lnTo>
                    <a:lnTo>
                      <a:pt x="95" y="86"/>
                    </a:lnTo>
                    <a:lnTo>
                      <a:pt x="97" y="83"/>
                    </a:lnTo>
                    <a:lnTo>
                      <a:pt x="97" y="86"/>
                    </a:lnTo>
                    <a:lnTo>
                      <a:pt x="100" y="80"/>
                    </a:lnTo>
                    <a:lnTo>
                      <a:pt x="101" y="80"/>
                    </a:lnTo>
                    <a:lnTo>
                      <a:pt x="110" y="86"/>
                    </a:lnTo>
                    <a:lnTo>
                      <a:pt x="114" y="87"/>
                    </a:lnTo>
                    <a:lnTo>
                      <a:pt x="116" y="91"/>
                    </a:lnTo>
                    <a:lnTo>
                      <a:pt x="119" y="94"/>
                    </a:lnTo>
                    <a:lnTo>
                      <a:pt x="119" y="95"/>
                    </a:lnTo>
                    <a:lnTo>
                      <a:pt x="120" y="95"/>
                    </a:lnTo>
                    <a:lnTo>
                      <a:pt x="120" y="94"/>
                    </a:lnTo>
                    <a:lnTo>
                      <a:pt x="119" y="87"/>
                    </a:lnTo>
                    <a:lnTo>
                      <a:pt x="118" y="86"/>
                    </a:lnTo>
                    <a:lnTo>
                      <a:pt x="114" y="86"/>
                    </a:lnTo>
                    <a:lnTo>
                      <a:pt x="114" y="83"/>
                    </a:lnTo>
                    <a:lnTo>
                      <a:pt x="110" y="80"/>
                    </a:lnTo>
                    <a:lnTo>
                      <a:pt x="107" y="79"/>
                    </a:lnTo>
                    <a:lnTo>
                      <a:pt x="107" y="76"/>
                    </a:lnTo>
                    <a:lnTo>
                      <a:pt x="107" y="79"/>
                    </a:lnTo>
                    <a:lnTo>
                      <a:pt x="107" y="80"/>
                    </a:lnTo>
                    <a:lnTo>
                      <a:pt x="105" y="80"/>
                    </a:lnTo>
                    <a:lnTo>
                      <a:pt x="101" y="79"/>
                    </a:lnTo>
                    <a:lnTo>
                      <a:pt x="100" y="76"/>
                    </a:lnTo>
                    <a:lnTo>
                      <a:pt x="100" y="75"/>
                    </a:lnTo>
                    <a:lnTo>
                      <a:pt x="101" y="75"/>
                    </a:lnTo>
                    <a:lnTo>
                      <a:pt x="100" y="71"/>
                    </a:lnTo>
                    <a:lnTo>
                      <a:pt x="97" y="65"/>
                    </a:lnTo>
                    <a:lnTo>
                      <a:pt x="95" y="65"/>
                    </a:lnTo>
                    <a:lnTo>
                      <a:pt x="95" y="64"/>
                    </a:lnTo>
                    <a:lnTo>
                      <a:pt x="97" y="61"/>
                    </a:lnTo>
                    <a:lnTo>
                      <a:pt x="100" y="57"/>
                    </a:lnTo>
                    <a:lnTo>
                      <a:pt x="105" y="61"/>
                    </a:lnTo>
                    <a:lnTo>
                      <a:pt x="110" y="64"/>
                    </a:lnTo>
                    <a:lnTo>
                      <a:pt x="119" y="56"/>
                    </a:lnTo>
                    <a:lnTo>
                      <a:pt x="119" y="53"/>
                    </a:lnTo>
                    <a:lnTo>
                      <a:pt x="119" y="49"/>
                    </a:lnTo>
                    <a:lnTo>
                      <a:pt x="120" y="49"/>
                    </a:lnTo>
                    <a:lnTo>
                      <a:pt x="127" y="46"/>
                    </a:lnTo>
                    <a:lnTo>
                      <a:pt x="128" y="53"/>
                    </a:lnTo>
                    <a:lnTo>
                      <a:pt x="131" y="50"/>
                    </a:lnTo>
                    <a:lnTo>
                      <a:pt x="134" y="53"/>
                    </a:lnTo>
                    <a:lnTo>
                      <a:pt x="139" y="49"/>
                    </a:lnTo>
                    <a:lnTo>
                      <a:pt x="142" y="49"/>
                    </a:lnTo>
                    <a:lnTo>
                      <a:pt x="143" y="45"/>
                    </a:lnTo>
                    <a:lnTo>
                      <a:pt x="149" y="42"/>
                    </a:lnTo>
                    <a:lnTo>
                      <a:pt x="150" y="45"/>
                    </a:lnTo>
                    <a:lnTo>
                      <a:pt x="149" y="45"/>
                    </a:lnTo>
                    <a:lnTo>
                      <a:pt x="149" y="46"/>
                    </a:lnTo>
                    <a:lnTo>
                      <a:pt x="153" y="49"/>
                    </a:lnTo>
                    <a:lnTo>
                      <a:pt x="156" y="49"/>
                    </a:lnTo>
                    <a:lnTo>
                      <a:pt x="157" y="49"/>
                    </a:lnTo>
                    <a:lnTo>
                      <a:pt x="162" y="50"/>
                    </a:lnTo>
                    <a:lnTo>
                      <a:pt x="166" y="50"/>
                    </a:lnTo>
                    <a:lnTo>
                      <a:pt x="170" y="53"/>
                    </a:lnTo>
                    <a:lnTo>
                      <a:pt x="176" y="53"/>
                    </a:lnTo>
                    <a:lnTo>
                      <a:pt x="179" y="56"/>
                    </a:lnTo>
                    <a:lnTo>
                      <a:pt x="183" y="56"/>
                    </a:lnTo>
                    <a:lnTo>
                      <a:pt x="184" y="56"/>
                    </a:lnTo>
                    <a:lnTo>
                      <a:pt x="183" y="56"/>
                    </a:lnTo>
                    <a:lnTo>
                      <a:pt x="183" y="57"/>
                    </a:lnTo>
                    <a:lnTo>
                      <a:pt x="183" y="61"/>
                    </a:lnTo>
                    <a:lnTo>
                      <a:pt x="185" y="61"/>
                    </a:lnTo>
                    <a:lnTo>
                      <a:pt x="185" y="56"/>
                    </a:lnTo>
                    <a:lnTo>
                      <a:pt x="188" y="56"/>
                    </a:lnTo>
                    <a:lnTo>
                      <a:pt x="188" y="53"/>
                    </a:lnTo>
                    <a:lnTo>
                      <a:pt x="188" y="49"/>
                    </a:lnTo>
                    <a:lnTo>
                      <a:pt x="189" y="49"/>
                    </a:lnTo>
                    <a:lnTo>
                      <a:pt x="192" y="49"/>
                    </a:lnTo>
                    <a:lnTo>
                      <a:pt x="194" y="46"/>
                    </a:lnTo>
                    <a:lnTo>
                      <a:pt x="192" y="45"/>
                    </a:lnTo>
                    <a:lnTo>
                      <a:pt x="194" y="45"/>
                    </a:lnTo>
                    <a:lnTo>
                      <a:pt x="194" y="42"/>
                    </a:lnTo>
                    <a:lnTo>
                      <a:pt x="192" y="41"/>
                    </a:lnTo>
                    <a:lnTo>
                      <a:pt x="192" y="38"/>
                    </a:lnTo>
                    <a:lnTo>
                      <a:pt x="192" y="36"/>
                    </a:lnTo>
                    <a:lnTo>
                      <a:pt x="192" y="34"/>
                    </a:lnTo>
                    <a:lnTo>
                      <a:pt x="192" y="31"/>
                    </a:lnTo>
                    <a:lnTo>
                      <a:pt x="192" y="30"/>
                    </a:lnTo>
                    <a:lnTo>
                      <a:pt x="194" y="27"/>
                    </a:lnTo>
                    <a:lnTo>
                      <a:pt x="199" y="23"/>
                    </a:lnTo>
                    <a:lnTo>
                      <a:pt x="202" y="26"/>
                    </a:lnTo>
                    <a:lnTo>
                      <a:pt x="203" y="23"/>
                    </a:lnTo>
                    <a:lnTo>
                      <a:pt x="203" y="19"/>
                    </a:lnTo>
                    <a:lnTo>
                      <a:pt x="203" y="12"/>
                    </a:lnTo>
                    <a:lnTo>
                      <a:pt x="203" y="8"/>
                    </a:lnTo>
                    <a:lnTo>
                      <a:pt x="198" y="4"/>
                    </a:lnTo>
                    <a:lnTo>
                      <a:pt x="192" y="2"/>
                    </a:lnTo>
                    <a:lnTo>
                      <a:pt x="194" y="2"/>
                    </a:lnTo>
                    <a:lnTo>
                      <a:pt x="189" y="2"/>
                    </a:lnTo>
                    <a:lnTo>
                      <a:pt x="189" y="0"/>
                    </a:lnTo>
                    <a:lnTo>
                      <a:pt x="188" y="0"/>
                    </a:lnTo>
                    <a:lnTo>
                      <a:pt x="184" y="2"/>
                    </a:lnTo>
                    <a:lnTo>
                      <a:pt x="184" y="4"/>
                    </a:lnTo>
                    <a:lnTo>
                      <a:pt x="184" y="7"/>
                    </a:lnTo>
                    <a:lnTo>
                      <a:pt x="185" y="7"/>
                    </a:lnTo>
                    <a:lnTo>
                      <a:pt x="185" y="12"/>
                    </a:lnTo>
                    <a:lnTo>
                      <a:pt x="188" y="12"/>
                    </a:lnTo>
                    <a:lnTo>
                      <a:pt x="188" y="17"/>
                    </a:lnTo>
                    <a:lnTo>
                      <a:pt x="188" y="19"/>
                    </a:lnTo>
                    <a:lnTo>
                      <a:pt x="185" y="23"/>
                    </a:lnTo>
                    <a:lnTo>
                      <a:pt x="183" y="23"/>
                    </a:lnTo>
                    <a:lnTo>
                      <a:pt x="179" y="27"/>
                    </a:lnTo>
                    <a:lnTo>
                      <a:pt x="176" y="27"/>
                    </a:lnTo>
                    <a:lnTo>
                      <a:pt x="173" y="23"/>
                    </a:lnTo>
                    <a:lnTo>
                      <a:pt x="170" y="27"/>
                    </a:lnTo>
                    <a:lnTo>
                      <a:pt x="168" y="27"/>
                    </a:lnTo>
                    <a:lnTo>
                      <a:pt x="162" y="27"/>
                    </a:lnTo>
                    <a:lnTo>
                      <a:pt x="161" y="27"/>
                    </a:lnTo>
                    <a:lnTo>
                      <a:pt x="153" y="30"/>
                    </a:lnTo>
                    <a:lnTo>
                      <a:pt x="150" y="27"/>
                    </a:lnTo>
                    <a:lnTo>
                      <a:pt x="149" y="23"/>
                    </a:lnTo>
                    <a:lnTo>
                      <a:pt x="147" y="26"/>
                    </a:lnTo>
                    <a:lnTo>
                      <a:pt x="147" y="23"/>
                    </a:lnTo>
                    <a:lnTo>
                      <a:pt x="142" y="21"/>
                    </a:lnTo>
                    <a:lnTo>
                      <a:pt x="139" y="19"/>
                    </a:lnTo>
                    <a:lnTo>
                      <a:pt x="137" y="21"/>
                    </a:lnTo>
                    <a:lnTo>
                      <a:pt x="137" y="23"/>
                    </a:lnTo>
                    <a:lnTo>
                      <a:pt x="134" y="23"/>
                    </a:lnTo>
                    <a:lnTo>
                      <a:pt x="134" y="19"/>
                    </a:lnTo>
                    <a:lnTo>
                      <a:pt x="128" y="19"/>
                    </a:lnTo>
                    <a:lnTo>
                      <a:pt x="128" y="17"/>
                    </a:lnTo>
                    <a:lnTo>
                      <a:pt x="127" y="17"/>
                    </a:lnTo>
                    <a:lnTo>
                      <a:pt x="126" y="12"/>
                    </a:lnTo>
                    <a:lnTo>
                      <a:pt x="123" y="12"/>
                    </a:lnTo>
                    <a:lnTo>
                      <a:pt x="120" y="12"/>
                    </a:lnTo>
                    <a:lnTo>
                      <a:pt x="119" y="15"/>
                    </a:lnTo>
                    <a:lnTo>
                      <a:pt x="119" y="12"/>
                    </a:lnTo>
                    <a:lnTo>
                      <a:pt x="118" y="12"/>
                    </a:lnTo>
                    <a:lnTo>
                      <a:pt x="114" y="12"/>
                    </a:lnTo>
                    <a:lnTo>
                      <a:pt x="114" y="15"/>
                    </a:lnTo>
                    <a:lnTo>
                      <a:pt x="111" y="12"/>
                    </a:lnTo>
                    <a:lnTo>
                      <a:pt x="110" y="12"/>
                    </a:lnTo>
                    <a:lnTo>
                      <a:pt x="110" y="15"/>
                    </a:lnTo>
                    <a:lnTo>
                      <a:pt x="110" y="17"/>
                    </a:lnTo>
                    <a:lnTo>
                      <a:pt x="107" y="17"/>
                    </a:lnTo>
                    <a:lnTo>
                      <a:pt x="105" y="19"/>
                    </a:lnTo>
                    <a:lnTo>
                      <a:pt x="105" y="17"/>
                    </a:lnTo>
                    <a:lnTo>
                      <a:pt x="101" y="17"/>
                    </a:lnTo>
                    <a:lnTo>
                      <a:pt x="100" y="19"/>
                    </a:lnTo>
                    <a:lnTo>
                      <a:pt x="97" y="21"/>
                    </a:lnTo>
                    <a:lnTo>
                      <a:pt x="95" y="19"/>
                    </a:lnTo>
                    <a:lnTo>
                      <a:pt x="92" y="23"/>
                    </a:lnTo>
                    <a:lnTo>
                      <a:pt x="89" y="21"/>
                    </a:lnTo>
                    <a:lnTo>
                      <a:pt x="86" y="1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41" name="Freeform 225"/>
              <p:cNvSpPr>
                <a:spLocks/>
              </p:cNvSpPr>
              <p:nvPr/>
            </p:nvSpPr>
            <p:spPr bwMode="auto">
              <a:xfrm>
                <a:off x="2920" y="1936"/>
                <a:ext cx="42" cy="69"/>
              </a:xfrm>
              <a:custGeom>
                <a:avLst/>
                <a:gdLst/>
                <a:ahLst/>
                <a:cxnLst>
                  <a:cxn ang="0">
                    <a:pos x="122" y="2"/>
                  </a:cxn>
                  <a:cxn ang="0">
                    <a:pos x="110" y="8"/>
                  </a:cxn>
                  <a:cxn ang="0">
                    <a:pos x="101" y="15"/>
                  </a:cxn>
                  <a:cxn ang="0">
                    <a:pos x="95" y="17"/>
                  </a:cxn>
                  <a:cxn ang="0">
                    <a:pos x="87" y="17"/>
                  </a:cxn>
                  <a:cxn ang="0">
                    <a:pos x="76" y="19"/>
                  </a:cxn>
                  <a:cxn ang="0">
                    <a:pos x="65" y="30"/>
                  </a:cxn>
                  <a:cxn ang="0">
                    <a:pos x="55" y="30"/>
                  </a:cxn>
                  <a:cxn ang="0">
                    <a:pos x="34" y="37"/>
                  </a:cxn>
                  <a:cxn ang="0">
                    <a:pos x="34" y="56"/>
                  </a:cxn>
                  <a:cxn ang="0">
                    <a:pos x="29" y="57"/>
                  </a:cxn>
                  <a:cxn ang="0">
                    <a:pos x="23" y="68"/>
                  </a:cxn>
                  <a:cxn ang="0">
                    <a:pos x="22" y="80"/>
                  </a:cxn>
                  <a:cxn ang="0">
                    <a:pos x="15" y="80"/>
                  </a:cxn>
                  <a:cxn ang="0">
                    <a:pos x="11" y="91"/>
                  </a:cxn>
                  <a:cxn ang="0">
                    <a:pos x="11" y="98"/>
                  </a:cxn>
                  <a:cxn ang="0">
                    <a:pos x="3" y="106"/>
                  </a:cxn>
                  <a:cxn ang="0">
                    <a:pos x="6" y="110"/>
                  </a:cxn>
                  <a:cxn ang="0">
                    <a:pos x="6" y="115"/>
                  </a:cxn>
                  <a:cxn ang="0">
                    <a:pos x="9" y="117"/>
                  </a:cxn>
                  <a:cxn ang="0">
                    <a:pos x="11" y="125"/>
                  </a:cxn>
                  <a:cxn ang="0">
                    <a:pos x="19" y="130"/>
                  </a:cxn>
                  <a:cxn ang="0">
                    <a:pos x="23" y="145"/>
                  </a:cxn>
                  <a:cxn ang="0">
                    <a:pos x="28" y="145"/>
                  </a:cxn>
                  <a:cxn ang="0">
                    <a:pos x="30" y="140"/>
                  </a:cxn>
                  <a:cxn ang="0">
                    <a:pos x="29" y="145"/>
                  </a:cxn>
                  <a:cxn ang="0">
                    <a:pos x="34" y="143"/>
                  </a:cxn>
                  <a:cxn ang="0">
                    <a:pos x="37" y="145"/>
                  </a:cxn>
                  <a:cxn ang="0">
                    <a:pos x="37" y="143"/>
                  </a:cxn>
                  <a:cxn ang="0">
                    <a:pos x="42" y="151"/>
                  </a:cxn>
                  <a:cxn ang="0">
                    <a:pos x="37" y="153"/>
                  </a:cxn>
                  <a:cxn ang="0">
                    <a:pos x="34" y="149"/>
                  </a:cxn>
                  <a:cxn ang="0">
                    <a:pos x="30" y="149"/>
                  </a:cxn>
                  <a:cxn ang="0">
                    <a:pos x="28" y="149"/>
                  </a:cxn>
                  <a:cxn ang="0">
                    <a:pos x="29" y="157"/>
                  </a:cxn>
                  <a:cxn ang="0">
                    <a:pos x="34" y="164"/>
                  </a:cxn>
                  <a:cxn ang="0">
                    <a:pos x="40" y="172"/>
                  </a:cxn>
                  <a:cxn ang="0">
                    <a:pos x="40" y="179"/>
                  </a:cxn>
                  <a:cxn ang="0">
                    <a:pos x="40" y="183"/>
                  </a:cxn>
                  <a:cxn ang="0">
                    <a:pos x="42" y="185"/>
                  </a:cxn>
                  <a:cxn ang="0">
                    <a:pos x="45" y="185"/>
                  </a:cxn>
                  <a:cxn ang="0">
                    <a:pos x="51" y="180"/>
                  </a:cxn>
                  <a:cxn ang="0">
                    <a:pos x="51" y="179"/>
                  </a:cxn>
                  <a:cxn ang="0">
                    <a:pos x="55" y="185"/>
                  </a:cxn>
                  <a:cxn ang="0">
                    <a:pos x="60" y="183"/>
                  </a:cxn>
                  <a:cxn ang="0">
                    <a:pos x="65" y="179"/>
                  </a:cxn>
                  <a:cxn ang="0">
                    <a:pos x="76" y="180"/>
                  </a:cxn>
                  <a:cxn ang="0">
                    <a:pos x="83" y="180"/>
                  </a:cxn>
                  <a:cxn ang="0">
                    <a:pos x="87" y="179"/>
                  </a:cxn>
                  <a:cxn ang="0">
                    <a:pos x="93" y="183"/>
                  </a:cxn>
                  <a:cxn ang="0">
                    <a:pos x="95" y="183"/>
                  </a:cxn>
                  <a:cxn ang="0">
                    <a:pos x="102" y="189"/>
                  </a:cxn>
                  <a:cxn ang="0">
                    <a:pos x="105" y="195"/>
                  </a:cxn>
                  <a:cxn ang="0">
                    <a:pos x="109" y="191"/>
                  </a:cxn>
                  <a:cxn ang="0">
                    <a:pos x="113" y="191"/>
                  </a:cxn>
                  <a:cxn ang="0">
                    <a:pos x="117" y="195"/>
                  </a:cxn>
                  <a:cxn ang="0">
                    <a:pos x="109" y="199"/>
                  </a:cxn>
                  <a:cxn ang="0">
                    <a:pos x="109" y="206"/>
                  </a:cxn>
                  <a:cxn ang="0">
                    <a:pos x="95" y="199"/>
                  </a:cxn>
                  <a:cxn ang="0">
                    <a:pos x="82" y="195"/>
                  </a:cxn>
                </a:cxnLst>
                <a:rect l="0" t="0" r="r" b="b"/>
                <a:pathLst>
                  <a:path w="126" h="206">
                    <a:moveTo>
                      <a:pt x="126" y="0"/>
                    </a:moveTo>
                    <a:lnTo>
                      <a:pt x="125" y="2"/>
                    </a:lnTo>
                    <a:lnTo>
                      <a:pt x="125" y="4"/>
                    </a:lnTo>
                    <a:lnTo>
                      <a:pt x="122" y="2"/>
                    </a:lnTo>
                    <a:lnTo>
                      <a:pt x="120" y="4"/>
                    </a:lnTo>
                    <a:lnTo>
                      <a:pt x="118" y="7"/>
                    </a:lnTo>
                    <a:lnTo>
                      <a:pt x="117" y="8"/>
                    </a:lnTo>
                    <a:lnTo>
                      <a:pt x="110" y="8"/>
                    </a:lnTo>
                    <a:lnTo>
                      <a:pt x="109" y="4"/>
                    </a:lnTo>
                    <a:lnTo>
                      <a:pt x="102" y="7"/>
                    </a:lnTo>
                    <a:lnTo>
                      <a:pt x="101" y="8"/>
                    </a:lnTo>
                    <a:lnTo>
                      <a:pt x="101" y="15"/>
                    </a:lnTo>
                    <a:lnTo>
                      <a:pt x="99" y="17"/>
                    </a:lnTo>
                    <a:lnTo>
                      <a:pt x="97" y="15"/>
                    </a:lnTo>
                    <a:lnTo>
                      <a:pt x="95" y="15"/>
                    </a:lnTo>
                    <a:lnTo>
                      <a:pt x="95" y="17"/>
                    </a:lnTo>
                    <a:lnTo>
                      <a:pt x="95" y="19"/>
                    </a:lnTo>
                    <a:lnTo>
                      <a:pt x="93" y="17"/>
                    </a:lnTo>
                    <a:lnTo>
                      <a:pt x="87" y="19"/>
                    </a:lnTo>
                    <a:lnTo>
                      <a:pt x="87" y="17"/>
                    </a:lnTo>
                    <a:lnTo>
                      <a:pt x="86" y="17"/>
                    </a:lnTo>
                    <a:lnTo>
                      <a:pt x="83" y="15"/>
                    </a:lnTo>
                    <a:lnTo>
                      <a:pt x="79" y="17"/>
                    </a:lnTo>
                    <a:lnTo>
                      <a:pt x="76" y="19"/>
                    </a:lnTo>
                    <a:lnTo>
                      <a:pt x="74" y="17"/>
                    </a:lnTo>
                    <a:lnTo>
                      <a:pt x="70" y="22"/>
                    </a:lnTo>
                    <a:lnTo>
                      <a:pt x="65" y="26"/>
                    </a:lnTo>
                    <a:lnTo>
                      <a:pt x="65" y="30"/>
                    </a:lnTo>
                    <a:lnTo>
                      <a:pt x="60" y="30"/>
                    </a:lnTo>
                    <a:lnTo>
                      <a:pt x="59" y="31"/>
                    </a:lnTo>
                    <a:lnTo>
                      <a:pt x="55" y="31"/>
                    </a:lnTo>
                    <a:lnTo>
                      <a:pt x="55" y="30"/>
                    </a:lnTo>
                    <a:lnTo>
                      <a:pt x="52" y="30"/>
                    </a:lnTo>
                    <a:lnTo>
                      <a:pt x="51" y="31"/>
                    </a:lnTo>
                    <a:lnTo>
                      <a:pt x="34" y="34"/>
                    </a:lnTo>
                    <a:lnTo>
                      <a:pt x="34" y="37"/>
                    </a:lnTo>
                    <a:lnTo>
                      <a:pt x="34" y="38"/>
                    </a:lnTo>
                    <a:lnTo>
                      <a:pt x="37" y="46"/>
                    </a:lnTo>
                    <a:lnTo>
                      <a:pt x="37" y="52"/>
                    </a:lnTo>
                    <a:lnTo>
                      <a:pt x="34" y="56"/>
                    </a:lnTo>
                    <a:lnTo>
                      <a:pt x="34" y="57"/>
                    </a:lnTo>
                    <a:lnTo>
                      <a:pt x="32" y="57"/>
                    </a:lnTo>
                    <a:lnTo>
                      <a:pt x="30" y="57"/>
                    </a:lnTo>
                    <a:lnTo>
                      <a:pt x="29" y="57"/>
                    </a:lnTo>
                    <a:lnTo>
                      <a:pt x="28" y="57"/>
                    </a:lnTo>
                    <a:lnTo>
                      <a:pt x="28" y="61"/>
                    </a:lnTo>
                    <a:lnTo>
                      <a:pt x="28" y="67"/>
                    </a:lnTo>
                    <a:lnTo>
                      <a:pt x="23" y="68"/>
                    </a:lnTo>
                    <a:lnTo>
                      <a:pt x="23" y="72"/>
                    </a:lnTo>
                    <a:lnTo>
                      <a:pt x="23" y="75"/>
                    </a:lnTo>
                    <a:lnTo>
                      <a:pt x="23" y="76"/>
                    </a:lnTo>
                    <a:lnTo>
                      <a:pt x="22" y="80"/>
                    </a:lnTo>
                    <a:lnTo>
                      <a:pt x="19" y="80"/>
                    </a:lnTo>
                    <a:lnTo>
                      <a:pt x="19" y="79"/>
                    </a:lnTo>
                    <a:lnTo>
                      <a:pt x="17" y="80"/>
                    </a:lnTo>
                    <a:lnTo>
                      <a:pt x="15" y="80"/>
                    </a:lnTo>
                    <a:lnTo>
                      <a:pt x="15" y="83"/>
                    </a:lnTo>
                    <a:lnTo>
                      <a:pt x="11" y="83"/>
                    </a:lnTo>
                    <a:lnTo>
                      <a:pt x="11" y="87"/>
                    </a:lnTo>
                    <a:lnTo>
                      <a:pt x="11" y="91"/>
                    </a:lnTo>
                    <a:lnTo>
                      <a:pt x="15" y="91"/>
                    </a:lnTo>
                    <a:lnTo>
                      <a:pt x="15" y="98"/>
                    </a:lnTo>
                    <a:lnTo>
                      <a:pt x="14" y="98"/>
                    </a:lnTo>
                    <a:lnTo>
                      <a:pt x="11" y="98"/>
                    </a:lnTo>
                    <a:lnTo>
                      <a:pt x="11" y="101"/>
                    </a:lnTo>
                    <a:lnTo>
                      <a:pt x="9" y="105"/>
                    </a:lnTo>
                    <a:lnTo>
                      <a:pt x="6" y="106"/>
                    </a:lnTo>
                    <a:lnTo>
                      <a:pt x="3" y="106"/>
                    </a:lnTo>
                    <a:lnTo>
                      <a:pt x="0" y="105"/>
                    </a:lnTo>
                    <a:lnTo>
                      <a:pt x="3" y="106"/>
                    </a:lnTo>
                    <a:lnTo>
                      <a:pt x="6" y="109"/>
                    </a:lnTo>
                    <a:lnTo>
                      <a:pt x="6" y="110"/>
                    </a:lnTo>
                    <a:lnTo>
                      <a:pt x="3" y="110"/>
                    </a:lnTo>
                    <a:lnTo>
                      <a:pt x="3" y="113"/>
                    </a:lnTo>
                    <a:lnTo>
                      <a:pt x="6" y="113"/>
                    </a:lnTo>
                    <a:lnTo>
                      <a:pt x="6" y="115"/>
                    </a:lnTo>
                    <a:lnTo>
                      <a:pt x="9" y="113"/>
                    </a:lnTo>
                    <a:lnTo>
                      <a:pt x="9" y="115"/>
                    </a:lnTo>
                    <a:lnTo>
                      <a:pt x="6" y="115"/>
                    </a:lnTo>
                    <a:lnTo>
                      <a:pt x="9" y="117"/>
                    </a:lnTo>
                    <a:lnTo>
                      <a:pt x="6" y="120"/>
                    </a:lnTo>
                    <a:lnTo>
                      <a:pt x="9" y="121"/>
                    </a:lnTo>
                    <a:lnTo>
                      <a:pt x="11" y="121"/>
                    </a:lnTo>
                    <a:lnTo>
                      <a:pt x="11" y="125"/>
                    </a:lnTo>
                    <a:lnTo>
                      <a:pt x="14" y="125"/>
                    </a:lnTo>
                    <a:lnTo>
                      <a:pt x="15" y="125"/>
                    </a:lnTo>
                    <a:lnTo>
                      <a:pt x="19" y="125"/>
                    </a:lnTo>
                    <a:lnTo>
                      <a:pt x="19" y="130"/>
                    </a:lnTo>
                    <a:lnTo>
                      <a:pt x="19" y="134"/>
                    </a:lnTo>
                    <a:lnTo>
                      <a:pt x="22" y="136"/>
                    </a:lnTo>
                    <a:lnTo>
                      <a:pt x="23" y="143"/>
                    </a:lnTo>
                    <a:lnTo>
                      <a:pt x="23" y="145"/>
                    </a:lnTo>
                    <a:lnTo>
                      <a:pt x="23" y="147"/>
                    </a:lnTo>
                    <a:lnTo>
                      <a:pt x="28" y="147"/>
                    </a:lnTo>
                    <a:lnTo>
                      <a:pt x="29" y="147"/>
                    </a:lnTo>
                    <a:lnTo>
                      <a:pt x="28" y="145"/>
                    </a:lnTo>
                    <a:lnTo>
                      <a:pt x="29" y="140"/>
                    </a:lnTo>
                    <a:lnTo>
                      <a:pt x="28" y="140"/>
                    </a:lnTo>
                    <a:lnTo>
                      <a:pt x="29" y="136"/>
                    </a:lnTo>
                    <a:lnTo>
                      <a:pt x="30" y="140"/>
                    </a:lnTo>
                    <a:lnTo>
                      <a:pt x="29" y="143"/>
                    </a:lnTo>
                    <a:lnTo>
                      <a:pt x="32" y="143"/>
                    </a:lnTo>
                    <a:lnTo>
                      <a:pt x="30" y="145"/>
                    </a:lnTo>
                    <a:lnTo>
                      <a:pt x="29" y="145"/>
                    </a:lnTo>
                    <a:lnTo>
                      <a:pt x="29" y="143"/>
                    </a:lnTo>
                    <a:lnTo>
                      <a:pt x="32" y="145"/>
                    </a:lnTo>
                    <a:lnTo>
                      <a:pt x="32" y="143"/>
                    </a:lnTo>
                    <a:lnTo>
                      <a:pt x="34" y="143"/>
                    </a:lnTo>
                    <a:lnTo>
                      <a:pt x="34" y="145"/>
                    </a:lnTo>
                    <a:lnTo>
                      <a:pt x="34" y="143"/>
                    </a:lnTo>
                    <a:lnTo>
                      <a:pt x="34" y="145"/>
                    </a:lnTo>
                    <a:lnTo>
                      <a:pt x="37" y="145"/>
                    </a:lnTo>
                    <a:lnTo>
                      <a:pt x="34" y="147"/>
                    </a:lnTo>
                    <a:lnTo>
                      <a:pt x="37" y="147"/>
                    </a:lnTo>
                    <a:lnTo>
                      <a:pt x="37" y="145"/>
                    </a:lnTo>
                    <a:lnTo>
                      <a:pt x="37" y="143"/>
                    </a:lnTo>
                    <a:lnTo>
                      <a:pt x="42" y="147"/>
                    </a:lnTo>
                    <a:lnTo>
                      <a:pt x="40" y="147"/>
                    </a:lnTo>
                    <a:lnTo>
                      <a:pt x="40" y="149"/>
                    </a:lnTo>
                    <a:lnTo>
                      <a:pt x="42" y="151"/>
                    </a:lnTo>
                    <a:lnTo>
                      <a:pt x="42" y="153"/>
                    </a:lnTo>
                    <a:lnTo>
                      <a:pt x="40" y="151"/>
                    </a:lnTo>
                    <a:lnTo>
                      <a:pt x="40" y="149"/>
                    </a:lnTo>
                    <a:lnTo>
                      <a:pt x="37" y="153"/>
                    </a:lnTo>
                    <a:lnTo>
                      <a:pt x="37" y="151"/>
                    </a:lnTo>
                    <a:lnTo>
                      <a:pt x="37" y="149"/>
                    </a:lnTo>
                    <a:lnTo>
                      <a:pt x="34" y="147"/>
                    </a:lnTo>
                    <a:lnTo>
                      <a:pt x="34" y="149"/>
                    </a:lnTo>
                    <a:lnTo>
                      <a:pt x="32" y="147"/>
                    </a:lnTo>
                    <a:lnTo>
                      <a:pt x="32" y="149"/>
                    </a:lnTo>
                    <a:lnTo>
                      <a:pt x="32" y="147"/>
                    </a:lnTo>
                    <a:lnTo>
                      <a:pt x="30" y="149"/>
                    </a:lnTo>
                    <a:lnTo>
                      <a:pt x="29" y="149"/>
                    </a:lnTo>
                    <a:lnTo>
                      <a:pt x="28" y="149"/>
                    </a:lnTo>
                    <a:lnTo>
                      <a:pt x="28" y="147"/>
                    </a:lnTo>
                    <a:lnTo>
                      <a:pt x="28" y="149"/>
                    </a:lnTo>
                    <a:lnTo>
                      <a:pt x="29" y="153"/>
                    </a:lnTo>
                    <a:lnTo>
                      <a:pt x="28" y="153"/>
                    </a:lnTo>
                    <a:lnTo>
                      <a:pt x="28" y="157"/>
                    </a:lnTo>
                    <a:lnTo>
                      <a:pt x="29" y="157"/>
                    </a:lnTo>
                    <a:lnTo>
                      <a:pt x="30" y="157"/>
                    </a:lnTo>
                    <a:lnTo>
                      <a:pt x="32" y="157"/>
                    </a:lnTo>
                    <a:lnTo>
                      <a:pt x="32" y="164"/>
                    </a:lnTo>
                    <a:lnTo>
                      <a:pt x="34" y="164"/>
                    </a:lnTo>
                    <a:lnTo>
                      <a:pt x="37" y="168"/>
                    </a:lnTo>
                    <a:lnTo>
                      <a:pt x="37" y="172"/>
                    </a:lnTo>
                    <a:lnTo>
                      <a:pt x="37" y="174"/>
                    </a:lnTo>
                    <a:lnTo>
                      <a:pt x="40" y="172"/>
                    </a:lnTo>
                    <a:lnTo>
                      <a:pt x="40" y="174"/>
                    </a:lnTo>
                    <a:lnTo>
                      <a:pt x="37" y="174"/>
                    </a:lnTo>
                    <a:lnTo>
                      <a:pt x="40" y="174"/>
                    </a:lnTo>
                    <a:lnTo>
                      <a:pt x="40" y="179"/>
                    </a:lnTo>
                    <a:lnTo>
                      <a:pt x="37" y="179"/>
                    </a:lnTo>
                    <a:lnTo>
                      <a:pt x="40" y="179"/>
                    </a:lnTo>
                    <a:lnTo>
                      <a:pt x="40" y="180"/>
                    </a:lnTo>
                    <a:lnTo>
                      <a:pt x="40" y="183"/>
                    </a:lnTo>
                    <a:lnTo>
                      <a:pt x="37" y="183"/>
                    </a:lnTo>
                    <a:lnTo>
                      <a:pt x="40" y="183"/>
                    </a:lnTo>
                    <a:lnTo>
                      <a:pt x="40" y="185"/>
                    </a:lnTo>
                    <a:lnTo>
                      <a:pt x="42" y="185"/>
                    </a:lnTo>
                    <a:lnTo>
                      <a:pt x="44" y="185"/>
                    </a:lnTo>
                    <a:lnTo>
                      <a:pt x="42" y="185"/>
                    </a:lnTo>
                    <a:lnTo>
                      <a:pt x="44" y="183"/>
                    </a:lnTo>
                    <a:lnTo>
                      <a:pt x="45" y="185"/>
                    </a:lnTo>
                    <a:lnTo>
                      <a:pt x="45" y="183"/>
                    </a:lnTo>
                    <a:lnTo>
                      <a:pt x="45" y="180"/>
                    </a:lnTo>
                    <a:lnTo>
                      <a:pt x="48" y="180"/>
                    </a:lnTo>
                    <a:lnTo>
                      <a:pt x="51" y="180"/>
                    </a:lnTo>
                    <a:lnTo>
                      <a:pt x="51" y="176"/>
                    </a:lnTo>
                    <a:lnTo>
                      <a:pt x="48" y="174"/>
                    </a:lnTo>
                    <a:lnTo>
                      <a:pt x="51" y="174"/>
                    </a:lnTo>
                    <a:lnTo>
                      <a:pt x="51" y="179"/>
                    </a:lnTo>
                    <a:lnTo>
                      <a:pt x="52" y="180"/>
                    </a:lnTo>
                    <a:lnTo>
                      <a:pt x="55" y="180"/>
                    </a:lnTo>
                    <a:lnTo>
                      <a:pt x="55" y="183"/>
                    </a:lnTo>
                    <a:lnTo>
                      <a:pt x="55" y="185"/>
                    </a:lnTo>
                    <a:lnTo>
                      <a:pt x="52" y="183"/>
                    </a:lnTo>
                    <a:lnTo>
                      <a:pt x="55" y="185"/>
                    </a:lnTo>
                    <a:lnTo>
                      <a:pt x="55" y="183"/>
                    </a:lnTo>
                    <a:lnTo>
                      <a:pt x="60" y="183"/>
                    </a:lnTo>
                    <a:lnTo>
                      <a:pt x="63" y="183"/>
                    </a:lnTo>
                    <a:lnTo>
                      <a:pt x="64" y="183"/>
                    </a:lnTo>
                    <a:lnTo>
                      <a:pt x="64" y="180"/>
                    </a:lnTo>
                    <a:lnTo>
                      <a:pt x="65" y="179"/>
                    </a:lnTo>
                    <a:lnTo>
                      <a:pt x="70" y="180"/>
                    </a:lnTo>
                    <a:lnTo>
                      <a:pt x="71" y="179"/>
                    </a:lnTo>
                    <a:lnTo>
                      <a:pt x="74" y="179"/>
                    </a:lnTo>
                    <a:lnTo>
                      <a:pt x="76" y="180"/>
                    </a:lnTo>
                    <a:lnTo>
                      <a:pt x="79" y="183"/>
                    </a:lnTo>
                    <a:lnTo>
                      <a:pt x="79" y="185"/>
                    </a:lnTo>
                    <a:lnTo>
                      <a:pt x="82" y="183"/>
                    </a:lnTo>
                    <a:lnTo>
                      <a:pt x="83" y="180"/>
                    </a:lnTo>
                    <a:lnTo>
                      <a:pt x="86" y="183"/>
                    </a:lnTo>
                    <a:lnTo>
                      <a:pt x="87" y="183"/>
                    </a:lnTo>
                    <a:lnTo>
                      <a:pt x="87" y="180"/>
                    </a:lnTo>
                    <a:lnTo>
                      <a:pt x="87" y="179"/>
                    </a:lnTo>
                    <a:lnTo>
                      <a:pt x="87" y="176"/>
                    </a:lnTo>
                    <a:lnTo>
                      <a:pt x="87" y="179"/>
                    </a:lnTo>
                    <a:lnTo>
                      <a:pt x="90" y="179"/>
                    </a:lnTo>
                    <a:lnTo>
                      <a:pt x="93" y="183"/>
                    </a:lnTo>
                    <a:lnTo>
                      <a:pt x="93" y="189"/>
                    </a:lnTo>
                    <a:lnTo>
                      <a:pt x="95" y="189"/>
                    </a:lnTo>
                    <a:lnTo>
                      <a:pt x="95" y="185"/>
                    </a:lnTo>
                    <a:lnTo>
                      <a:pt x="95" y="183"/>
                    </a:lnTo>
                    <a:lnTo>
                      <a:pt x="95" y="180"/>
                    </a:lnTo>
                    <a:lnTo>
                      <a:pt x="97" y="180"/>
                    </a:lnTo>
                    <a:lnTo>
                      <a:pt x="99" y="185"/>
                    </a:lnTo>
                    <a:lnTo>
                      <a:pt x="102" y="189"/>
                    </a:lnTo>
                    <a:lnTo>
                      <a:pt x="101" y="189"/>
                    </a:lnTo>
                    <a:lnTo>
                      <a:pt x="101" y="191"/>
                    </a:lnTo>
                    <a:lnTo>
                      <a:pt x="105" y="191"/>
                    </a:lnTo>
                    <a:lnTo>
                      <a:pt x="105" y="195"/>
                    </a:lnTo>
                    <a:lnTo>
                      <a:pt x="109" y="195"/>
                    </a:lnTo>
                    <a:lnTo>
                      <a:pt x="109" y="194"/>
                    </a:lnTo>
                    <a:lnTo>
                      <a:pt x="105" y="194"/>
                    </a:lnTo>
                    <a:lnTo>
                      <a:pt x="109" y="191"/>
                    </a:lnTo>
                    <a:lnTo>
                      <a:pt x="110" y="191"/>
                    </a:lnTo>
                    <a:lnTo>
                      <a:pt x="110" y="194"/>
                    </a:lnTo>
                    <a:lnTo>
                      <a:pt x="110" y="195"/>
                    </a:lnTo>
                    <a:lnTo>
                      <a:pt x="113" y="191"/>
                    </a:lnTo>
                    <a:lnTo>
                      <a:pt x="113" y="195"/>
                    </a:lnTo>
                    <a:lnTo>
                      <a:pt x="117" y="195"/>
                    </a:lnTo>
                    <a:lnTo>
                      <a:pt x="120" y="195"/>
                    </a:lnTo>
                    <a:lnTo>
                      <a:pt x="117" y="195"/>
                    </a:lnTo>
                    <a:lnTo>
                      <a:pt x="118" y="198"/>
                    </a:lnTo>
                    <a:lnTo>
                      <a:pt x="117" y="199"/>
                    </a:lnTo>
                    <a:lnTo>
                      <a:pt x="110" y="202"/>
                    </a:lnTo>
                    <a:lnTo>
                      <a:pt x="109" y="199"/>
                    </a:lnTo>
                    <a:lnTo>
                      <a:pt x="102" y="202"/>
                    </a:lnTo>
                    <a:lnTo>
                      <a:pt x="105" y="202"/>
                    </a:lnTo>
                    <a:lnTo>
                      <a:pt x="109" y="204"/>
                    </a:lnTo>
                    <a:lnTo>
                      <a:pt x="109" y="206"/>
                    </a:lnTo>
                    <a:lnTo>
                      <a:pt x="105" y="206"/>
                    </a:lnTo>
                    <a:lnTo>
                      <a:pt x="102" y="206"/>
                    </a:lnTo>
                    <a:lnTo>
                      <a:pt x="99" y="202"/>
                    </a:lnTo>
                    <a:lnTo>
                      <a:pt x="95" y="199"/>
                    </a:lnTo>
                    <a:lnTo>
                      <a:pt x="93" y="198"/>
                    </a:lnTo>
                    <a:lnTo>
                      <a:pt x="87" y="198"/>
                    </a:lnTo>
                    <a:lnTo>
                      <a:pt x="86" y="195"/>
                    </a:lnTo>
                    <a:lnTo>
                      <a:pt x="82" y="195"/>
                    </a:lnTo>
                    <a:lnTo>
                      <a:pt x="76" y="18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40" name="Freeform 224"/>
              <p:cNvSpPr>
                <a:spLocks/>
              </p:cNvSpPr>
              <p:nvPr/>
            </p:nvSpPr>
            <p:spPr bwMode="auto">
              <a:xfrm>
                <a:off x="3014" y="2035"/>
                <a:ext cx="7" cy="9"/>
              </a:xfrm>
              <a:custGeom>
                <a:avLst/>
                <a:gdLst/>
                <a:ahLst/>
                <a:cxnLst>
                  <a:cxn ang="0">
                    <a:pos x="19" y="22"/>
                  </a:cxn>
                  <a:cxn ang="0">
                    <a:pos x="11" y="20"/>
                  </a:cxn>
                  <a:cxn ang="0">
                    <a:pos x="0" y="28"/>
                  </a:cxn>
                  <a:cxn ang="0">
                    <a:pos x="0" y="15"/>
                  </a:cxn>
                  <a:cxn ang="0">
                    <a:pos x="11" y="7"/>
                  </a:cxn>
                  <a:cxn ang="0">
                    <a:pos x="21" y="0"/>
                  </a:cxn>
                  <a:cxn ang="0">
                    <a:pos x="19" y="22"/>
                  </a:cxn>
                </a:cxnLst>
                <a:rect l="0" t="0" r="r" b="b"/>
                <a:pathLst>
                  <a:path w="21" h="28">
                    <a:moveTo>
                      <a:pt x="19" y="22"/>
                    </a:moveTo>
                    <a:lnTo>
                      <a:pt x="11" y="20"/>
                    </a:lnTo>
                    <a:lnTo>
                      <a:pt x="0" y="28"/>
                    </a:lnTo>
                    <a:lnTo>
                      <a:pt x="0" y="15"/>
                    </a:lnTo>
                    <a:lnTo>
                      <a:pt x="11" y="7"/>
                    </a:lnTo>
                    <a:lnTo>
                      <a:pt x="21" y="0"/>
                    </a:lnTo>
                    <a:lnTo>
                      <a:pt x="19" y="2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39" name="Freeform 223"/>
              <p:cNvSpPr>
                <a:spLocks/>
              </p:cNvSpPr>
              <p:nvPr/>
            </p:nvSpPr>
            <p:spPr bwMode="auto">
              <a:xfrm>
                <a:off x="2955" y="1984"/>
                <a:ext cx="21" cy="21"/>
              </a:xfrm>
              <a:custGeom>
                <a:avLst/>
                <a:gdLst/>
                <a:ahLst/>
                <a:cxnLst>
                  <a:cxn ang="0">
                    <a:pos x="63" y="50"/>
                  </a:cxn>
                  <a:cxn ang="0">
                    <a:pos x="62" y="53"/>
                  </a:cxn>
                  <a:cxn ang="0">
                    <a:pos x="61" y="59"/>
                  </a:cxn>
                  <a:cxn ang="0">
                    <a:pos x="61" y="61"/>
                  </a:cxn>
                  <a:cxn ang="0">
                    <a:pos x="58" y="61"/>
                  </a:cxn>
                  <a:cxn ang="0">
                    <a:pos x="55" y="57"/>
                  </a:cxn>
                  <a:cxn ang="0">
                    <a:pos x="54" y="53"/>
                  </a:cxn>
                  <a:cxn ang="0">
                    <a:pos x="49" y="49"/>
                  </a:cxn>
                  <a:cxn ang="0">
                    <a:pos x="49" y="44"/>
                  </a:cxn>
                  <a:cxn ang="0">
                    <a:pos x="42" y="40"/>
                  </a:cxn>
                  <a:cxn ang="0">
                    <a:pos x="40" y="35"/>
                  </a:cxn>
                  <a:cxn ang="0">
                    <a:pos x="40" y="34"/>
                  </a:cxn>
                  <a:cxn ang="0">
                    <a:pos x="36" y="34"/>
                  </a:cxn>
                  <a:cxn ang="0">
                    <a:pos x="35" y="29"/>
                  </a:cxn>
                  <a:cxn ang="0">
                    <a:pos x="30" y="29"/>
                  </a:cxn>
                  <a:cxn ang="0">
                    <a:pos x="26" y="29"/>
                  </a:cxn>
                  <a:cxn ang="0">
                    <a:pos x="21" y="25"/>
                  </a:cxn>
                  <a:cxn ang="0">
                    <a:pos x="20" y="23"/>
                  </a:cxn>
                  <a:cxn ang="0">
                    <a:pos x="20" y="21"/>
                  </a:cxn>
                  <a:cxn ang="0">
                    <a:pos x="20" y="17"/>
                  </a:cxn>
                  <a:cxn ang="0">
                    <a:pos x="20" y="15"/>
                  </a:cxn>
                  <a:cxn ang="0">
                    <a:pos x="17" y="12"/>
                  </a:cxn>
                  <a:cxn ang="0">
                    <a:pos x="15" y="12"/>
                  </a:cxn>
                  <a:cxn ang="0">
                    <a:pos x="12" y="12"/>
                  </a:cxn>
                  <a:cxn ang="0">
                    <a:pos x="0" y="12"/>
                  </a:cxn>
                  <a:cxn ang="0">
                    <a:pos x="0" y="10"/>
                  </a:cxn>
                  <a:cxn ang="0">
                    <a:pos x="4" y="6"/>
                  </a:cxn>
                  <a:cxn ang="0">
                    <a:pos x="8" y="4"/>
                  </a:cxn>
                  <a:cxn ang="0">
                    <a:pos x="8" y="2"/>
                  </a:cxn>
                  <a:cxn ang="0">
                    <a:pos x="8" y="0"/>
                  </a:cxn>
                  <a:cxn ang="0">
                    <a:pos x="15" y="0"/>
                  </a:cxn>
                  <a:cxn ang="0">
                    <a:pos x="17" y="0"/>
                  </a:cxn>
                  <a:cxn ang="0">
                    <a:pos x="20" y="6"/>
                  </a:cxn>
                  <a:cxn ang="0">
                    <a:pos x="24" y="10"/>
                  </a:cxn>
                  <a:cxn ang="0">
                    <a:pos x="26" y="12"/>
                  </a:cxn>
                  <a:cxn ang="0">
                    <a:pos x="32" y="17"/>
                  </a:cxn>
                  <a:cxn ang="0">
                    <a:pos x="40" y="21"/>
                  </a:cxn>
                  <a:cxn ang="0">
                    <a:pos x="49" y="23"/>
                  </a:cxn>
                  <a:cxn ang="0">
                    <a:pos x="49" y="27"/>
                  </a:cxn>
                  <a:cxn ang="0">
                    <a:pos x="49" y="34"/>
                  </a:cxn>
                  <a:cxn ang="0">
                    <a:pos x="49" y="40"/>
                  </a:cxn>
                  <a:cxn ang="0">
                    <a:pos x="55" y="44"/>
                  </a:cxn>
                  <a:cxn ang="0">
                    <a:pos x="61" y="44"/>
                  </a:cxn>
                  <a:cxn ang="0">
                    <a:pos x="63" y="50"/>
                  </a:cxn>
                </a:cxnLst>
                <a:rect l="0" t="0" r="r" b="b"/>
                <a:pathLst>
                  <a:path w="63" h="61">
                    <a:moveTo>
                      <a:pt x="63" y="50"/>
                    </a:moveTo>
                    <a:lnTo>
                      <a:pt x="62" y="53"/>
                    </a:lnTo>
                    <a:lnTo>
                      <a:pt x="61" y="59"/>
                    </a:lnTo>
                    <a:lnTo>
                      <a:pt x="61" y="61"/>
                    </a:lnTo>
                    <a:lnTo>
                      <a:pt x="58" y="61"/>
                    </a:lnTo>
                    <a:lnTo>
                      <a:pt x="55" y="57"/>
                    </a:lnTo>
                    <a:lnTo>
                      <a:pt x="54" y="53"/>
                    </a:lnTo>
                    <a:lnTo>
                      <a:pt x="49" y="49"/>
                    </a:lnTo>
                    <a:lnTo>
                      <a:pt x="49" y="44"/>
                    </a:lnTo>
                    <a:lnTo>
                      <a:pt x="42" y="40"/>
                    </a:lnTo>
                    <a:lnTo>
                      <a:pt x="40" y="35"/>
                    </a:lnTo>
                    <a:lnTo>
                      <a:pt x="40" y="34"/>
                    </a:lnTo>
                    <a:lnTo>
                      <a:pt x="36" y="34"/>
                    </a:lnTo>
                    <a:lnTo>
                      <a:pt x="35" y="29"/>
                    </a:lnTo>
                    <a:lnTo>
                      <a:pt x="30" y="29"/>
                    </a:lnTo>
                    <a:lnTo>
                      <a:pt x="26" y="29"/>
                    </a:lnTo>
                    <a:lnTo>
                      <a:pt x="21" y="25"/>
                    </a:lnTo>
                    <a:lnTo>
                      <a:pt x="20" y="23"/>
                    </a:lnTo>
                    <a:lnTo>
                      <a:pt x="20" y="21"/>
                    </a:lnTo>
                    <a:lnTo>
                      <a:pt x="20" y="17"/>
                    </a:lnTo>
                    <a:lnTo>
                      <a:pt x="20" y="15"/>
                    </a:lnTo>
                    <a:lnTo>
                      <a:pt x="17" y="12"/>
                    </a:lnTo>
                    <a:lnTo>
                      <a:pt x="15" y="12"/>
                    </a:lnTo>
                    <a:lnTo>
                      <a:pt x="12" y="12"/>
                    </a:lnTo>
                    <a:lnTo>
                      <a:pt x="0" y="12"/>
                    </a:lnTo>
                    <a:lnTo>
                      <a:pt x="0" y="10"/>
                    </a:lnTo>
                    <a:lnTo>
                      <a:pt x="4" y="6"/>
                    </a:lnTo>
                    <a:lnTo>
                      <a:pt x="8" y="4"/>
                    </a:lnTo>
                    <a:lnTo>
                      <a:pt x="8" y="2"/>
                    </a:lnTo>
                    <a:lnTo>
                      <a:pt x="8" y="0"/>
                    </a:lnTo>
                    <a:lnTo>
                      <a:pt x="15" y="0"/>
                    </a:lnTo>
                    <a:lnTo>
                      <a:pt x="17" y="0"/>
                    </a:lnTo>
                    <a:lnTo>
                      <a:pt x="20" y="6"/>
                    </a:lnTo>
                    <a:lnTo>
                      <a:pt x="24" y="10"/>
                    </a:lnTo>
                    <a:lnTo>
                      <a:pt x="26" y="12"/>
                    </a:lnTo>
                    <a:lnTo>
                      <a:pt x="32" y="17"/>
                    </a:lnTo>
                    <a:lnTo>
                      <a:pt x="40" y="21"/>
                    </a:lnTo>
                    <a:lnTo>
                      <a:pt x="49" y="23"/>
                    </a:lnTo>
                    <a:lnTo>
                      <a:pt x="49" y="27"/>
                    </a:lnTo>
                    <a:lnTo>
                      <a:pt x="49" y="34"/>
                    </a:lnTo>
                    <a:lnTo>
                      <a:pt x="49" y="40"/>
                    </a:lnTo>
                    <a:lnTo>
                      <a:pt x="55" y="44"/>
                    </a:lnTo>
                    <a:lnTo>
                      <a:pt x="61" y="44"/>
                    </a:lnTo>
                    <a:lnTo>
                      <a:pt x="63" y="5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38" name="Freeform 222"/>
              <p:cNvSpPr>
                <a:spLocks/>
              </p:cNvSpPr>
              <p:nvPr/>
            </p:nvSpPr>
            <p:spPr bwMode="auto">
              <a:xfrm>
                <a:off x="2974" y="1948"/>
                <a:ext cx="5" cy="5"/>
              </a:xfrm>
              <a:custGeom>
                <a:avLst/>
                <a:gdLst/>
                <a:ahLst/>
                <a:cxnLst>
                  <a:cxn ang="0">
                    <a:pos x="14" y="12"/>
                  </a:cxn>
                  <a:cxn ang="0">
                    <a:pos x="8" y="15"/>
                  </a:cxn>
                  <a:cxn ang="0">
                    <a:pos x="4" y="15"/>
                  </a:cxn>
                  <a:cxn ang="0">
                    <a:pos x="0" y="15"/>
                  </a:cxn>
                  <a:cxn ang="0">
                    <a:pos x="0" y="9"/>
                  </a:cxn>
                  <a:cxn ang="0">
                    <a:pos x="3" y="5"/>
                  </a:cxn>
                  <a:cxn ang="0">
                    <a:pos x="3" y="0"/>
                  </a:cxn>
                  <a:cxn ang="0">
                    <a:pos x="5" y="0"/>
                  </a:cxn>
                  <a:cxn ang="0">
                    <a:pos x="11" y="0"/>
                  </a:cxn>
                  <a:cxn ang="0">
                    <a:pos x="14" y="9"/>
                  </a:cxn>
                  <a:cxn ang="0">
                    <a:pos x="14" y="12"/>
                  </a:cxn>
                </a:cxnLst>
                <a:rect l="0" t="0" r="r" b="b"/>
                <a:pathLst>
                  <a:path w="14" h="15">
                    <a:moveTo>
                      <a:pt x="14" y="12"/>
                    </a:moveTo>
                    <a:lnTo>
                      <a:pt x="8" y="15"/>
                    </a:lnTo>
                    <a:lnTo>
                      <a:pt x="4" y="15"/>
                    </a:lnTo>
                    <a:lnTo>
                      <a:pt x="0" y="15"/>
                    </a:lnTo>
                    <a:lnTo>
                      <a:pt x="0" y="9"/>
                    </a:lnTo>
                    <a:lnTo>
                      <a:pt x="3" y="5"/>
                    </a:lnTo>
                    <a:lnTo>
                      <a:pt x="3" y="0"/>
                    </a:lnTo>
                    <a:lnTo>
                      <a:pt x="5" y="0"/>
                    </a:lnTo>
                    <a:lnTo>
                      <a:pt x="11" y="0"/>
                    </a:lnTo>
                    <a:lnTo>
                      <a:pt x="14" y="9"/>
                    </a:lnTo>
                    <a:lnTo>
                      <a:pt x="14" y="1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37" name="Freeform 221"/>
              <p:cNvSpPr>
                <a:spLocks/>
              </p:cNvSpPr>
              <p:nvPr/>
            </p:nvSpPr>
            <p:spPr bwMode="auto">
              <a:xfrm>
                <a:off x="2977" y="2005"/>
                <a:ext cx="3" cy="6"/>
              </a:xfrm>
              <a:custGeom>
                <a:avLst/>
                <a:gdLst/>
                <a:ahLst/>
                <a:cxnLst>
                  <a:cxn ang="0">
                    <a:pos x="8" y="19"/>
                  </a:cxn>
                  <a:cxn ang="0">
                    <a:pos x="3" y="7"/>
                  </a:cxn>
                  <a:cxn ang="0">
                    <a:pos x="0" y="3"/>
                  </a:cxn>
                  <a:cxn ang="0">
                    <a:pos x="0" y="0"/>
                  </a:cxn>
                  <a:cxn ang="0">
                    <a:pos x="6" y="0"/>
                  </a:cxn>
                  <a:cxn ang="0">
                    <a:pos x="8" y="12"/>
                  </a:cxn>
                  <a:cxn ang="0">
                    <a:pos x="8" y="19"/>
                  </a:cxn>
                </a:cxnLst>
                <a:rect l="0" t="0" r="r" b="b"/>
                <a:pathLst>
                  <a:path w="8" h="19">
                    <a:moveTo>
                      <a:pt x="8" y="19"/>
                    </a:moveTo>
                    <a:lnTo>
                      <a:pt x="3" y="7"/>
                    </a:lnTo>
                    <a:lnTo>
                      <a:pt x="0" y="3"/>
                    </a:lnTo>
                    <a:lnTo>
                      <a:pt x="0" y="0"/>
                    </a:lnTo>
                    <a:lnTo>
                      <a:pt x="6" y="0"/>
                    </a:lnTo>
                    <a:lnTo>
                      <a:pt x="8" y="12"/>
                    </a:lnTo>
                    <a:lnTo>
                      <a:pt x="8" y="1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36" name="Freeform 220"/>
              <p:cNvSpPr>
                <a:spLocks/>
              </p:cNvSpPr>
              <p:nvPr/>
            </p:nvSpPr>
            <p:spPr bwMode="auto">
              <a:xfrm>
                <a:off x="2990" y="1992"/>
                <a:ext cx="4" cy="7"/>
              </a:xfrm>
              <a:custGeom>
                <a:avLst/>
                <a:gdLst/>
                <a:ahLst/>
                <a:cxnLst>
                  <a:cxn ang="0">
                    <a:pos x="13" y="0"/>
                  </a:cxn>
                  <a:cxn ang="0">
                    <a:pos x="13" y="21"/>
                  </a:cxn>
                  <a:cxn ang="0">
                    <a:pos x="6" y="21"/>
                  </a:cxn>
                  <a:cxn ang="0">
                    <a:pos x="6" y="6"/>
                  </a:cxn>
                  <a:cxn ang="0">
                    <a:pos x="0" y="6"/>
                  </a:cxn>
                  <a:cxn ang="0">
                    <a:pos x="0" y="0"/>
                  </a:cxn>
                  <a:cxn ang="0">
                    <a:pos x="13" y="0"/>
                  </a:cxn>
                </a:cxnLst>
                <a:rect l="0" t="0" r="r" b="b"/>
                <a:pathLst>
                  <a:path w="13" h="21">
                    <a:moveTo>
                      <a:pt x="13" y="0"/>
                    </a:moveTo>
                    <a:lnTo>
                      <a:pt x="13" y="21"/>
                    </a:lnTo>
                    <a:lnTo>
                      <a:pt x="6" y="21"/>
                    </a:lnTo>
                    <a:lnTo>
                      <a:pt x="6" y="6"/>
                    </a:lnTo>
                    <a:lnTo>
                      <a:pt x="0" y="6"/>
                    </a:lnTo>
                    <a:lnTo>
                      <a:pt x="0" y="0"/>
                    </a:lnTo>
                    <a:lnTo>
                      <a:pt x="13"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35" name="Freeform 219"/>
              <p:cNvSpPr>
                <a:spLocks/>
              </p:cNvSpPr>
              <p:nvPr/>
            </p:nvSpPr>
            <p:spPr bwMode="auto">
              <a:xfrm>
                <a:off x="2990" y="1974"/>
                <a:ext cx="11" cy="10"/>
              </a:xfrm>
              <a:custGeom>
                <a:avLst/>
                <a:gdLst/>
                <a:ahLst/>
                <a:cxnLst>
                  <a:cxn ang="0">
                    <a:pos x="33" y="28"/>
                  </a:cxn>
                  <a:cxn ang="0">
                    <a:pos x="28" y="28"/>
                  </a:cxn>
                  <a:cxn ang="0">
                    <a:pos x="19" y="28"/>
                  </a:cxn>
                  <a:cxn ang="0">
                    <a:pos x="18" y="25"/>
                  </a:cxn>
                  <a:cxn ang="0">
                    <a:pos x="18" y="15"/>
                  </a:cxn>
                  <a:cxn ang="0">
                    <a:pos x="9" y="19"/>
                  </a:cxn>
                  <a:cxn ang="0">
                    <a:pos x="0" y="19"/>
                  </a:cxn>
                  <a:cxn ang="0">
                    <a:pos x="0" y="10"/>
                  </a:cxn>
                  <a:cxn ang="0">
                    <a:pos x="22" y="0"/>
                  </a:cxn>
                  <a:cxn ang="0">
                    <a:pos x="24" y="6"/>
                  </a:cxn>
                  <a:cxn ang="0">
                    <a:pos x="33" y="28"/>
                  </a:cxn>
                </a:cxnLst>
                <a:rect l="0" t="0" r="r" b="b"/>
                <a:pathLst>
                  <a:path w="33" h="28">
                    <a:moveTo>
                      <a:pt x="33" y="28"/>
                    </a:moveTo>
                    <a:lnTo>
                      <a:pt x="28" y="28"/>
                    </a:lnTo>
                    <a:lnTo>
                      <a:pt x="19" y="28"/>
                    </a:lnTo>
                    <a:lnTo>
                      <a:pt x="18" y="25"/>
                    </a:lnTo>
                    <a:lnTo>
                      <a:pt x="18" y="15"/>
                    </a:lnTo>
                    <a:lnTo>
                      <a:pt x="9" y="19"/>
                    </a:lnTo>
                    <a:lnTo>
                      <a:pt x="0" y="19"/>
                    </a:lnTo>
                    <a:lnTo>
                      <a:pt x="0" y="10"/>
                    </a:lnTo>
                    <a:lnTo>
                      <a:pt x="22" y="0"/>
                    </a:lnTo>
                    <a:lnTo>
                      <a:pt x="24" y="6"/>
                    </a:lnTo>
                    <a:lnTo>
                      <a:pt x="33" y="28"/>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34" name="Freeform 218"/>
              <p:cNvSpPr>
                <a:spLocks/>
              </p:cNvSpPr>
              <p:nvPr/>
            </p:nvSpPr>
            <p:spPr bwMode="auto">
              <a:xfrm>
                <a:off x="2915" y="1967"/>
                <a:ext cx="5" cy="9"/>
              </a:xfrm>
              <a:custGeom>
                <a:avLst/>
                <a:gdLst/>
                <a:ahLst/>
                <a:cxnLst>
                  <a:cxn ang="0">
                    <a:pos x="16" y="26"/>
                  </a:cxn>
                  <a:cxn ang="0">
                    <a:pos x="16" y="16"/>
                  </a:cxn>
                  <a:cxn ang="0">
                    <a:pos x="8" y="11"/>
                  </a:cxn>
                  <a:cxn ang="0">
                    <a:pos x="3" y="0"/>
                  </a:cxn>
                  <a:cxn ang="0">
                    <a:pos x="0" y="8"/>
                  </a:cxn>
                  <a:cxn ang="0">
                    <a:pos x="3" y="16"/>
                  </a:cxn>
                  <a:cxn ang="0">
                    <a:pos x="6" y="23"/>
                  </a:cxn>
                  <a:cxn ang="0">
                    <a:pos x="10" y="27"/>
                  </a:cxn>
                  <a:cxn ang="0">
                    <a:pos x="14" y="27"/>
                  </a:cxn>
                  <a:cxn ang="0">
                    <a:pos x="16" y="26"/>
                  </a:cxn>
                </a:cxnLst>
                <a:rect l="0" t="0" r="r" b="b"/>
                <a:pathLst>
                  <a:path w="16" h="27">
                    <a:moveTo>
                      <a:pt x="16" y="26"/>
                    </a:moveTo>
                    <a:lnTo>
                      <a:pt x="16" y="16"/>
                    </a:lnTo>
                    <a:lnTo>
                      <a:pt x="8" y="11"/>
                    </a:lnTo>
                    <a:lnTo>
                      <a:pt x="3" y="0"/>
                    </a:lnTo>
                    <a:lnTo>
                      <a:pt x="0" y="8"/>
                    </a:lnTo>
                    <a:lnTo>
                      <a:pt x="3" y="16"/>
                    </a:lnTo>
                    <a:lnTo>
                      <a:pt x="6" y="23"/>
                    </a:lnTo>
                    <a:lnTo>
                      <a:pt x="10" y="27"/>
                    </a:lnTo>
                    <a:lnTo>
                      <a:pt x="14" y="27"/>
                    </a:lnTo>
                    <a:lnTo>
                      <a:pt x="16" y="26"/>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33" name="Freeform 217"/>
              <p:cNvSpPr>
                <a:spLocks/>
              </p:cNvSpPr>
              <p:nvPr/>
            </p:nvSpPr>
            <p:spPr bwMode="auto">
              <a:xfrm>
                <a:off x="2925" y="1997"/>
                <a:ext cx="3" cy="5"/>
              </a:xfrm>
              <a:custGeom>
                <a:avLst/>
                <a:gdLst/>
                <a:ahLst/>
                <a:cxnLst>
                  <a:cxn ang="0">
                    <a:pos x="7" y="6"/>
                  </a:cxn>
                  <a:cxn ang="0">
                    <a:pos x="2" y="0"/>
                  </a:cxn>
                  <a:cxn ang="0">
                    <a:pos x="0" y="6"/>
                  </a:cxn>
                  <a:cxn ang="0">
                    <a:pos x="4" y="15"/>
                  </a:cxn>
                  <a:cxn ang="0">
                    <a:pos x="8" y="16"/>
                  </a:cxn>
                  <a:cxn ang="0">
                    <a:pos x="8" y="15"/>
                  </a:cxn>
                  <a:cxn ang="0">
                    <a:pos x="8" y="12"/>
                  </a:cxn>
                  <a:cxn ang="0">
                    <a:pos x="7" y="6"/>
                  </a:cxn>
                </a:cxnLst>
                <a:rect l="0" t="0" r="r" b="b"/>
                <a:pathLst>
                  <a:path w="8" h="16">
                    <a:moveTo>
                      <a:pt x="7" y="6"/>
                    </a:moveTo>
                    <a:lnTo>
                      <a:pt x="2" y="0"/>
                    </a:lnTo>
                    <a:lnTo>
                      <a:pt x="0" y="6"/>
                    </a:lnTo>
                    <a:lnTo>
                      <a:pt x="4" y="15"/>
                    </a:lnTo>
                    <a:lnTo>
                      <a:pt x="8" y="16"/>
                    </a:lnTo>
                    <a:lnTo>
                      <a:pt x="8" y="15"/>
                    </a:lnTo>
                    <a:lnTo>
                      <a:pt x="8" y="12"/>
                    </a:lnTo>
                    <a:lnTo>
                      <a:pt x="7" y="6"/>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32" name="Freeform 216"/>
              <p:cNvSpPr>
                <a:spLocks/>
              </p:cNvSpPr>
              <p:nvPr/>
            </p:nvSpPr>
            <p:spPr bwMode="auto">
              <a:xfrm>
                <a:off x="2823" y="1745"/>
                <a:ext cx="81" cy="49"/>
              </a:xfrm>
              <a:custGeom>
                <a:avLst/>
                <a:gdLst/>
                <a:ahLst/>
                <a:cxnLst>
                  <a:cxn ang="0">
                    <a:pos x="186" y="131"/>
                  </a:cxn>
                  <a:cxn ang="0">
                    <a:pos x="226" y="99"/>
                  </a:cxn>
                  <a:cxn ang="0">
                    <a:pos x="237" y="73"/>
                  </a:cxn>
                  <a:cxn ang="0">
                    <a:pos x="235" y="69"/>
                  </a:cxn>
                  <a:cxn ang="0">
                    <a:pos x="226" y="65"/>
                  </a:cxn>
                  <a:cxn ang="0">
                    <a:pos x="218" y="58"/>
                  </a:cxn>
                  <a:cxn ang="0">
                    <a:pos x="213" y="65"/>
                  </a:cxn>
                  <a:cxn ang="0">
                    <a:pos x="205" y="58"/>
                  </a:cxn>
                  <a:cxn ang="0">
                    <a:pos x="207" y="53"/>
                  </a:cxn>
                  <a:cxn ang="0">
                    <a:pos x="205" y="46"/>
                  </a:cxn>
                  <a:cxn ang="0">
                    <a:pos x="194" y="49"/>
                  </a:cxn>
                  <a:cxn ang="0">
                    <a:pos x="186" y="39"/>
                  </a:cxn>
                  <a:cxn ang="0">
                    <a:pos x="176" y="42"/>
                  </a:cxn>
                  <a:cxn ang="0">
                    <a:pos x="176" y="49"/>
                  </a:cxn>
                  <a:cxn ang="0">
                    <a:pos x="171" y="58"/>
                  </a:cxn>
                  <a:cxn ang="0">
                    <a:pos x="160" y="45"/>
                  </a:cxn>
                  <a:cxn ang="0">
                    <a:pos x="152" y="39"/>
                  </a:cxn>
                  <a:cxn ang="0">
                    <a:pos x="155" y="35"/>
                  </a:cxn>
                  <a:cxn ang="0">
                    <a:pos x="160" y="31"/>
                  </a:cxn>
                  <a:cxn ang="0">
                    <a:pos x="152" y="27"/>
                  </a:cxn>
                  <a:cxn ang="0">
                    <a:pos x="144" y="27"/>
                  </a:cxn>
                  <a:cxn ang="0">
                    <a:pos x="134" y="20"/>
                  </a:cxn>
                  <a:cxn ang="0">
                    <a:pos x="125" y="16"/>
                  </a:cxn>
                  <a:cxn ang="0">
                    <a:pos x="118" y="15"/>
                  </a:cxn>
                  <a:cxn ang="0">
                    <a:pos x="113" y="4"/>
                  </a:cxn>
                  <a:cxn ang="0">
                    <a:pos x="106" y="4"/>
                  </a:cxn>
                  <a:cxn ang="0">
                    <a:pos x="100" y="15"/>
                  </a:cxn>
                  <a:cxn ang="0">
                    <a:pos x="92" y="9"/>
                  </a:cxn>
                  <a:cxn ang="0">
                    <a:pos x="87" y="1"/>
                  </a:cxn>
                  <a:cxn ang="0">
                    <a:pos x="81" y="4"/>
                  </a:cxn>
                  <a:cxn ang="0">
                    <a:pos x="79" y="12"/>
                  </a:cxn>
                  <a:cxn ang="0">
                    <a:pos x="68" y="15"/>
                  </a:cxn>
                  <a:cxn ang="0">
                    <a:pos x="64" y="20"/>
                  </a:cxn>
                  <a:cxn ang="0">
                    <a:pos x="52" y="23"/>
                  </a:cxn>
                  <a:cxn ang="0">
                    <a:pos x="49" y="27"/>
                  </a:cxn>
                  <a:cxn ang="0">
                    <a:pos x="42" y="30"/>
                  </a:cxn>
                  <a:cxn ang="0">
                    <a:pos x="31" y="38"/>
                  </a:cxn>
                  <a:cxn ang="0">
                    <a:pos x="24" y="38"/>
                  </a:cxn>
                  <a:cxn ang="0">
                    <a:pos x="11" y="45"/>
                  </a:cxn>
                  <a:cxn ang="0">
                    <a:pos x="7" y="53"/>
                  </a:cxn>
                  <a:cxn ang="0">
                    <a:pos x="0" y="45"/>
                  </a:cxn>
                  <a:cxn ang="0">
                    <a:pos x="4" y="53"/>
                  </a:cxn>
                  <a:cxn ang="0">
                    <a:pos x="7" y="58"/>
                  </a:cxn>
                  <a:cxn ang="0">
                    <a:pos x="12" y="68"/>
                  </a:cxn>
                  <a:cxn ang="0">
                    <a:pos x="11" y="79"/>
                  </a:cxn>
                  <a:cxn ang="0">
                    <a:pos x="12" y="87"/>
                  </a:cxn>
                  <a:cxn ang="0">
                    <a:pos x="19" y="95"/>
                  </a:cxn>
                  <a:cxn ang="0">
                    <a:pos x="27" y="102"/>
                  </a:cxn>
                  <a:cxn ang="0">
                    <a:pos x="35" y="108"/>
                  </a:cxn>
                  <a:cxn ang="0">
                    <a:pos x="48" y="121"/>
                  </a:cxn>
                  <a:cxn ang="0">
                    <a:pos x="57" y="129"/>
                  </a:cxn>
                  <a:cxn ang="0">
                    <a:pos x="62" y="137"/>
                  </a:cxn>
                  <a:cxn ang="0">
                    <a:pos x="73" y="148"/>
                  </a:cxn>
                  <a:cxn ang="0">
                    <a:pos x="87" y="144"/>
                  </a:cxn>
                  <a:cxn ang="0">
                    <a:pos x="95" y="142"/>
                  </a:cxn>
                  <a:cxn ang="0">
                    <a:pos x="104" y="136"/>
                  </a:cxn>
                  <a:cxn ang="0">
                    <a:pos x="111" y="123"/>
                  </a:cxn>
                  <a:cxn ang="0">
                    <a:pos x="118" y="127"/>
                  </a:cxn>
                  <a:cxn ang="0">
                    <a:pos x="132" y="131"/>
                  </a:cxn>
                  <a:cxn ang="0">
                    <a:pos x="141" y="133"/>
                  </a:cxn>
                  <a:cxn ang="0">
                    <a:pos x="157" y="140"/>
                  </a:cxn>
                  <a:cxn ang="0">
                    <a:pos x="168" y="136"/>
                  </a:cxn>
                  <a:cxn ang="0">
                    <a:pos x="172" y="137"/>
                  </a:cxn>
                </a:cxnLst>
                <a:rect l="0" t="0" r="r" b="b"/>
                <a:pathLst>
                  <a:path w="244" h="148">
                    <a:moveTo>
                      <a:pt x="172" y="137"/>
                    </a:moveTo>
                    <a:lnTo>
                      <a:pt x="178" y="131"/>
                    </a:lnTo>
                    <a:lnTo>
                      <a:pt x="183" y="131"/>
                    </a:lnTo>
                    <a:lnTo>
                      <a:pt x="186" y="131"/>
                    </a:lnTo>
                    <a:lnTo>
                      <a:pt x="188" y="133"/>
                    </a:lnTo>
                    <a:lnTo>
                      <a:pt x="209" y="127"/>
                    </a:lnTo>
                    <a:lnTo>
                      <a:pt x="218" y="110"/>
                    </a:lnTo>
                    <a:lnTo>
                      <a:pt x="226" y="99"/>
                    </a:lnTo>
                    <a:lnTo>
                      <a:pt x="237" y="91"/>
                    </a:lnTo>
                    <a:lnTo>
                      <a:pt x="244" y="84"/>
                    </a:lnTo>
                    <a:lnTo>
                      <a:pt x="241" y="83"/>
                    </a:lnTo>
                    <a:lnTo>
                      <a:pt x="237" y="73"/>
                    </a:lnTo>
                    <a:lnTo>
                      <a:pt x="240" y="72"/>
                    </a:lnTo>
                    <a:lnTo>
                      <a:pt x="240" y="69"/>
                    </a:lnTo>
                    <a:lnTo>
                      <a:pt x="237" y="69"/>
                    </a:lnTo>
                    <a:lnTo>
                      <a:pt x="235" y="69"/>
                    </a:lnTo>
                    <a:lnTo>
                      <a:pt x="235" y="68"/>
                    </a:lnTo>
                    <a:lnTo>
                      <a:pt x="230" y="68"/>
                    </a:lnTo>
                    <a:lnTo>
                      <a:pt x="228" y="69"/>
                    </a:lnTo>
                    <a:lnTo>
                      <a:pt x="226" y="65"/>
                    </a:lnTo>
                    <a:lnTo>
                      <a:pt x="222" y="65"/>
                    </a:lnTo>
                    <a:lnTo>
                      <a:pt x="220" y="65"/>
                    </a:lnTo>
                    <a:lnTo>
                      <a:pt x="220" y="61"/>
                    </a:lnTo>
                    <a:lnTo>
                      <a:pt x="218" y="58"/>
                    </a:lnTo>
                    <a:lnTo>
                      <a:pt x="218" y="61"/>
                    </a:lnTo>
                    <a:lnTo>
                      <a:pt x="218" y="65"/>
                    </a:lnTo>
                    <a:lnTo>
                      <a:pt x="214" y="65"/>
                    </a:lnTo>
                    <a:lnTo>
                      <a:pt x="213" y="65"/>
                    </a:lnTo>
                    <a:lnTo>
                      <a:pt x="209" y="65"/>
                    </a:lnTo>
                    <a:lnTo>
                      <a:pt x="207" y="58"/>
                    </a:lnTo>
                    <a:lnTo>
                      <a:pt x="205" y="57"/>
                    </a:lnTo>
                    <a:lnTo>
                      <a:pt x="205" y="58"/>
                    </a:lnTo>
                    <a:lnTo>
                      <a:pt x="202" y="54"/>
                    </a:lnTo>
                    <a:lnTo>
                      <a:pt x="202" y="53"/>
                    </a:lnTo>
                    <a:lnTo>
                      <a:pt x="205" y="53"/>
                    </a:lnTo>
                    <a:lnTo>
                      <a:pt x="207" y="53"/>
                    </a:lnTo>
                    <a:lnTo>
                      <a:pt x="207" y="49"/>
                    </a:lnTo>
                    <a:lnTo>
                      <a:pt x="207" y="46"/>
                    </a:lnTo>
                    <a:lnTo>
                      <a:pt x="205" y="45"/>
                    </a:lnTo>
                    <a:lnTo>
                      <a:pt x="205" y="46"/>
                    </a:lnTo>
                    <a:lnTo>
                      <a:pt x="205" y="49"/>
                    </a:lnTo>
                    <a:lnTo>
                      <a:pt x="199" y="49"/>
                    </a:lnTo>
                    <a:lnTo>
                      <a:pt x="198" y="49"/>
                    </a:lnTo>
                    <a:lnTo>
                      <a:pt x="194" y="49"/>
                    </a:lnTo>
                    <a:lnTo>
                      <a:pt x="191" y="49"/>
                    </a:lnTo>
                    <a:lnTo>
                      <a:pt x="191" y="45"/>
                    </a:lnTo>
                    <a:lnTo>
                      <a:pt x="186" y="42"/>
                    </a:lnTo>
                    <a:lnTo>
                      <a:pt x="186" y="39"/>
                    </a:lnTo>
                    <a:lnTo>
                      <a:pt x="182" y="39"/>
                    </a:lnTo>
                    <a:lnTo>
                      <a:pt x="176" y="38"/>
                    </a:lnTo>
                    <a:lnTo>
                      <a:pt x="176" y="39"/>
                    </a:lnTo>
                    <a:lnTo>
                      <a:pt x="176" y="42"/>
                    </a:lnTo>
                    <a:lnTo>
                      <a:pt x="178" y="45"/>
                    </a:lnTo>
                    <a:lnTo>
                      <a:pt x="180" y="49"/>
                    </a:lnTo>
                    <a:lnTo>
                      <a:pt x="178" y="49"/>
                    </a:lnTo>
                    <a:lnTo>
                      <a:pt x="176" y="49"/>
                    </a:lnTo>
                    <a:lnTo>
                      <a:pt x="176" y="53"/>
                    </a:lnTo>
                    <a:lnTo>
                      <a:pt x="172" y="53"/>
                    </a:lnTo>
                    <a:lnTo>
                      <a:pt x="172" y="54"/>
                    </a:lnTo>
                    <a:lnTo>
                      <a:pt x="171" y="58"/>
                    </a:lnTo>
                    <a:lnTo>
                      <a:pt x="165" y="57"/>
                    </a:lnTo>
                    <a:lnTo>
                      <a:pt x="164" y="53"/>
                    </a:lnTo>
                    <a:lnTo>
                      <a:pt x="164" y="49"/>
                    </a:lnTo>
                    <a:lnTo>
                      <a:pt x="160" y="45"/>
                    </a:lnTo>
                    <a:lnTo>
                      <a:pt x="157" y="45"/>
                    </a:lnTo>
                    <a:lnTo>
                      <a:pt x="157" y="39"/>
                    </a:lnTo>
                    <a:lnTo>
                      <a:pt x="155" y="42"/>
                    </a:lnTo>
                    <a:lnTo>
                      <a:pt x="152" y="39"/>
                    </a:lnTo>
                    <a:lnTo>
                      <a:pt x="149" y="38"/>
                    </a:lnTo>
                    <a:lnTo>
                      <a:pt x="152" y="38"/>
                    </a:lnTo>
                    <a:lnTo>
                      <a:pt x="155" y="38"/>
                    </a:lnTo>
                    <a:lnTo>
                      <a:pt x="155" y="35"/>
                    </a:lnTo>
                    <a:lnTo>
                      <a:pt x="157" y="35"/>
                    </a:lnTo>
                    <a:lnTo>
                      <a:pt x="157" y="34"/>
                    </a:lnTo>
                    <a:lnTo>
                      <a:pt x="157" y="31"/>
                    </a:lnTo>
                    <a:lnTo>
                      <a:pt x="160" y="31"/>
                    </a:lnTo>
                    <a:lnTo>
                      <a:pt x="160" y="30"/>
                    </a:lnTo>
                    <a:lnTo>
                      <a:pt x="155" y="23"/>
                    </a:lnTo>
                    <a:lnTo>
                      <a:pt x="152" y="23"/>
                    </a:lnTo>
                    <a:lnTo>
                      <a:pt x="152" y="27"/>
                    </a:lnTo>
                    <a:lnTo>
                      <a:pt x="149" y="27"/>
                    </a:lnTo>
                    <a:lnTo>
                      <a:pt x="146" y="23"/>
                    </a:lnTo>
                    <a:lnTo>
                      <a:pt x="144" y="30"/>
                    </a:lnTo>
                    <a:lnTo>
                      <a:pt x="144" y="27"/>
                    </a:lnTo>
                    <a:lnTo>
                      <a:pt x="144" y="23"/>
                    </a:lnTo>
                    <a:lnTo>
                      <a:pt x="137" y="23"/>
                    </a:lnTo>
                    <a:lnTo>
                      <a:pt x="137" y="19"/>
                    </a:lnTo>
                    <a:lnTo>
                      <a:pt x="134" y="20"/>
                    </a:lnTo>
                    <a:lnTo>
                      <a:pt x="132" y="20"/>
                    </a:lnTo>
                    <a:lnTo>
                      <a:pt x="132" y="19"/>
                    </a:lnTo>
                    <a:lnTo>
                      <a:pt x="129" y="19"/>
                    </a:lnTo>
                    <a:lnTo>
                      <a:pt x="125" y="16"/>
                    </a:lnTo>
                    <a:lnTo>
                      <a:pt x="123" y="15"/>
                    </a:lnTo>
                    <a:lnTo>
                      <a:pt x="119" y="16"/>
                    </a:lnTo>
                    <a:lnTo>
                      <a:pt x="118" y="16"/>
                    </a:lnTo>
                    <a:lnTo>
                      <a:pt x="118" y="15"/>
                    </a:lnTo>
                    <a:lnTo>
                      <a:pt x="118" y="12"/>
                    </a:lnTo>
                    <a:lnTo>
                      <a:pt x="117" y="5"/>
                    </a:lnTo>
                    <a:lnTo>
                      <a:pt x="118" y="5"/>
                    </a:lnTo>
                    <a:lnTo>
                      <a:pt x="113" y="4"/>
                    </a:lnTo>
                    <a:lnTo>
                      <a:pt x="111" y="4"/>
                    </a:lnTo>
                    <a:lnTo>
                      <a:pt x="110" y="4"/>
                    </a:lnTo>
                    <a:lnTo>
                      <a:pt x="106" y="4"/>
                    </a:lnTo>
                    <a:lnTo>
                      <a:pt x="106" y="9"/>
                    </a:lnTo>
                    <a:lnTo>
                      <a:pt x="106" y="12"/>
                    </a:lnTo>
                    <a:lnTo>
                      <a:pt x="100" y="12"/>
                    </a:lnTo>
                    <a:lnTo>
                      <a:pt x="100" y="15"/>
                    </a:lnTo>
                    <a:lnTo>
                      <a:pt x="95" y="15"/>
                    </a:lnTo>
                    <a:lnTo>
                      <a:pt x="94" y="12"/>
                    </a:lnTo>
                    <a:lnTo>
                      <a:pt x="95" y="5"/>
                    </a:lnTo>
                    <a:lnTo>
                      <a:pt x="92" y="9"/>
                    </a:lnTo>
                    <a:lnTo>
                      <a:pt x="94" y="4"/>
                    </a:lnTo>
                    <a:lnTo>
                      <a:pt x="92" y="4"/>
                    </a:lnTo>
                    <a:lnTo>
                      <a:pt x="87" y="4"/>
                    </a:lnTo>
                    <a:lnTo>
                      <a:pt x="87" y="1"/>
                    </a:lnTo>
                    <a:lnTo>
                      <a:pt x="85" y="4"/>
                    </a:lnTo>
                    <a:lnTo>
                      <a:pt x="81" y="0"/>
                    </a:lnTo>
                    <a:lnTo>
                      <a:pt x="79" y="4"/>
                    </a:lnTo>
                    <a:lnTo>
                      <a:pt x="81" y="4"/>
                    </a:lnTo>
                    <a:lnTo>
                      <a:pt x="81" y="5"/>
                    </a:lnTo>
                    <a:lnTo>
                      <a:pt x="84" y="5"/>
                    </a:lnTo>
                    <a:lnTo>
                      <a:pt x="84" y="9"/>
                    </a:lnTo>
                    <a:lnTo>
                      <a:pt x="79" y="12"/>
                    </a:lnTo>
                    <a:lnTo>
                      <a:pt x="75" y="12"/>
                    </a:lnTo>
                    <a:lnTo>
                      <a:pt x="73" y="15"/>
                    </a:lnTo>
                    <a:lnTo>
                      <a:pt x="68" y="16"/>
                    </a:lnTo>
                    <a:lnTo>
                      <a:pt x="68" y="15"/>
                    </a:lnTo>
                    <a:lnTo>
                      <a:pt x="68" y="16"/>
                    </a:lnTo>
                    <a:lnTo>
                      <a:pt x="66" y="16"/>
                    </a:lnTo>
                    <a:lnTo>
                      <a:pt x="66" y="19"/>
                    </a:lnTo>
                    <a:lnTo>
                      <a:pt x="64" y="20"/>
                    </a:lnTo>
                    <a:lnTo>
                      <a:pt x="61" y="20"/>
                    </a:lnTo>
                    <a:lnTo>
                      <a:pt x="52" y="20"/>
                    </a:lnTo>
                    <a:lnTo>
                      <a:pt x="50" y="20"/>
                    </a:lnTo>
                    <a:lnTo>
                      <a:pt x="52" y="23"/>
                    </a:lnTo>
                    <a:lnTo>
                      <a:pt x="50" y="24"/>
                    </a:lnTo>
                    <a:lnTo>
                      <a:pt x="50" y="27"/>
                    </a:lnTo>
                    <a:lnTo>
                      <a:pt x="50" y="30"/>
                    </a:lnTo>
                    <a:lnTo>
                      <a:pt x="49" y="27"/>
                    </a:lnTo>
                    <a:lnTo>
                      <a:pt x="45" y="27"/>
                    </a:lnTo>
                    <a:lnTo>
                      <a:pt x="43" y="30"/>
                    </a:lnTo>
                    <a:lnTo>
                      <a:pt x="43" y="31"/>
                    </a:lnTo>
                    <a:lnTo>
                      <a:pt x="42" y="30"/>
                    </a:lnTo>
                    <a:lnTo>
                      <a:pt x="38" y="35"/>
                    </a:lnTo>
                    <a:lnTo>
                      <a:pt x="38" y="34"/>
                    </a:lnTo>
                    <a:lnTo>
                      <a:pt x="33" y="35"/>
                    </a:lnTo>
                    <a:lnTo>
                      <a:pt x="31" y="38"/>
                    </a:lnTo>
                    <a:lnTo>
                      <a:pt x="31" y="39"/>
                    </a:lnTo>
                    <a:lnTo>
                      <a:pt x="30" y="39"/>
                    </a:lnTo>
                    <a:lnTo>
                      <a:pt x="26" y="38"/>
                    </a:lnTo>
                    <a:lnTo>
                      <a:pt x="24" y="38"/>
                    </a:lnTo>
                    <a:lnTo>
                      <a:pt x="19" y="39"/>
                    </a:lnTo>
                    <a:lnTo>
                      <a:pt x="12" y="39"/>
                    </a:lnTo>
                    <a:lnTo>
                      <a:pt x="12" y="42"/>
                    </a:lnTo>
                    <a:lnTo>
                      <a:pt x="11" y="45"/>
                    </a:lnTo>
                    <a:lnTo>
                      <a:pt x="11" y="46"/>
                    </a:lnTo>
                    <a:lnTo>
                      <a:pt x="8" y="49"/>
                    </a:lnTo>
                    <a:lnTo>
                      <a:pt x="7" y="49"/>
                    </a:lnTo>
                    <a:lnTo>
                      <a:pt x="7" y="53"/>
                    </a:lnTo>
                    <a:lnTo>
                      <a:pt x="7" y="49"/>
                    </a:lnTo>
                    <a:lnTo>
                      <a:pt x="6" y="49"/>
                    </a:lnTo>
                    <a:lnTo>
                      <a:pt x="0" y="49"/>
                    </a:lnTo>
                    <a:lnTo>
                      <a:pt x="0" y="45"/>
                    </a:lnTo>
                    <a:lnTo>
                      <a:pt x="0" y="46"/>
                    </a:lnTo>
                    <a:lnTo>
                      <a:pt x="0" y="49"/>
                    </a:lnTo>
                    <a:lnTo>
                      <a:pt x="0" y="53"/>
                    </a:lnTo>
                    <a:lnTo>
                      <a:pt x="4" y="53"/>
                    </a:lnTo>
                    <a:lnTo>
                      <a:pt x="0" y="54"/>
                    </a:lnTo>
                    <a:lnTo>
                      <a:pt x="0" y="58"/>
                    </a:lnTo>
                    <a:lnTo>
                      <a:pt x="6" y="58"/>
                    </a:lnTo>
                    <a:lnTo>
                      <a:pt x="7" y="58"/>
                    </a:lnTo>
                    <a:lnTo>
                      <a:pt x="7" y="61"/>
                    </a:lnTo>
                    <a:lnTo>
                      <a:pt x="12" y="65"/>
                    </a:lnTo>
                    <a:lnTo>
                      <a:pt x="12" y="68"/>
                    </a:lnTo>
                    <a:lnTo>
                      <a:pt x="14" y="69"/>
                    </a:lnTo>
                    <a:lnTo>
                      <a:pt x="12" y="73"/>
                    </a:lnTo>
                    <a:lnTo>
                      <a:pt x="12" y="79"/>
                    </a:lnTo>
                    <a:lnTo>
                      <a:pt x="11" y="79"/>
                    </a:lnTo>
                    <a:lnTo>
                      <a:pt x="11" y="80"/>
                    </a:lnTo>
                    <a:lnTo>
                      <a:pt x="12" y="83"/>
                    </a:lnTo>
                    <a:lnTo>
                      <a:pt x="12" y="84"/>
                    </a:lnTo>
                    <a:lnTo>
                      <a:pt x="12" y="87"/>
                    </a:lnTo>
                    <a:lnTo>
                      <a:pt x="18" y="88"/>
                    </a:lnTo>
                    <a:lnTo>
                      <a:pt x="18" y="91"/>
                    </a:lnTo>
                    <a:lnTo>
                      <a:pt x="19" y="94"/>
                    </a:lnTo>
                    <a:lnTo>
                      <a:pt x="19" y="95"/>
                    </a:lnTo>
                    <a:lnTo>
                      <a:pt x="19" y="98"/>
                    </a:lnTo>
                    <a:lnTo>
                      <a:pt x="24" y="99"/>
                    </a:lnTo>
                    <a:lnTo>
                      <a:pt x="26" y="102"/>
                    </a:lnTo>
                    <a:lnTo>
                      <a:pt x="27" y="102"/>
                    </a:lnTo>
                    <a:lnTo>
                      <a:pt x="31" y="102"/>
                    </a:lnTo>
                    <a:lnTo>
                      <a:pt x="33" y="103"/>
                    </a:lnTo>
                    <a:lnTo>
                      <a:pt x="33" y="106"/>
                    </a:lnTo>
                    <a:lnTo>
                      <a:pt x="35" y="108"/>
                    </a:lnTo>
                    <a:lnTo>
                      <a:pt x="37" y="110"/>
                    </a:lnTo>
                    <a:lnTo>
                      <a:pt x="38" y="114"/>
                    </a:lnTo>
                    <a:lnTo>
                      <a:pt x="43" y="117"/>
                    </a:lnTo>
                    <a:lnTo>
                      <a:pt x="48" y="121"/>
                    </a:lnTo>
                    <a:lnTo>
                      <a:pt x="48" y="127"/>
                    </a:lnTo>
                    <a:lnTo>
                      <a:pt x="50" y="127"/>
                    </a:lnTo>
                    <a:lnTo>
                      <a:pt x="57" y="127"/>
                    </a:lnTo>
                    <a:lnTo>
                      <a:pt x="57" y="129"/>
                    </a:lnTo>
                    <a:lnTo>
                      <a:pt x="57" y="131"/>
                    </a:lnTo>
                    <a:lnTo>
                      <a:pt x="58" y="131"/>
                    </a:lnTo>
                    <a:lnTo>
                      <a:pt x="62" y="136"/>
                    </a:lnTo>
                    <a:lnTo>
                      <a:pt x="62" y="137"/>
                    </a:lnTo>
                    <a:lnTo>
                      <a:pt x="68" y="140"/>
                    </a:lnTo>
                    <a:lnTo>
                      <a:pt x="69" y="142"/>
                    </a:lnTo>
                    <a:lnTo>
                      <a:pt x="68" y="144"/>
                    </a:lnTo>
                    <a:lnTo>
                      <a:pt x="73" y="148"/>
                    </a:lnTo>
                    <a:lnTo>
                      <a:pt x="75" y="148"/>
                    </a:lnTo>
                    <a:lnTo>
                      <a:pt x="81" y="148"/>
                    </a:lnTo>
                    <a:lnTo>
                      <a:pt x="85" y="148"/>
                    </a:lnTo>
                    <a:lnTo>
                      <a:pt x="87" y="144"/>
                    </a:lnTo>
                    <a:lnTo>
                      <a:pt x="92" y="146"/>
                    </a:lnTo>
                    <a:lnTo>
                      <a:pt x="94" y="144"/>
                    </a:lnTo>
                    <a:lnTo>
                      <a:pt x="95" y="148"/>
                    </a:lnTo>
                    <a:lnTo>
                      <a:pt x="95" y="142"/>
                    </a:lnTo>
                    <a:lnTo>
                      <a:pt x="100" y="140"/>
                    </a:lnTo>
                    <a:lnTo>
                      <a:pt x="100" y="136"/>
                    </a:lnTo>
                    <a:lnTo>
                      <a:pt x="106" y="137"/>
                    </a:lnTo>
                    <a:lnTo>
                      <a:pt x="104" y="136"/>
                    </a:lnTo>
                    <a:lnTo>
                      <a:pt x="106" y="129"/>
                    </a:lnTo>
                    <a:lnTo>
                      <a:pt x="106" y="127"/>
                    </a:lnTo>
                    <a:lnTo>
                      <a:pt x="106" y="121"/>
                    </a:lnTo>
                    <a:lnTo>
                      <a:pt x="111" y="123"/>
                    </a:lnTo>
                    <a:lnTo>
                      <a:pt x="111" y="127"/>
                    </a:lnTo>
                    <a:lnTo>
                      <a:pt x="117" y="127"/>
                    </a:lnTo>
                    <a:lnTo>
                      <a:pt x="118" y="123"/>
                    </a:lnTo>
                    <a:lnTo>
                      <a:pt x="118" y="127"/>
                    </a:lnTo>
                    <a:lnTo>
                      <a:pt x="123" y="127"/>
                    </a:lnTo>
                    <a:lnTo>
                      <a:pt x="125" y="129"/>
                    </a:lnTo>
                    <a:lnTo>
                      <a:pt x="130" y="129"/>
                    </a:lnTo>
                    <a:lnTo>
                      <a:pt x="132" y="131"/>
                    </a:lnTo>
                    <a:lnTo>
                      <a:pt x="137" y="131"/>
                    </a:lnTo>
                    <a:lnTo>
                      <a:pt x="137" y="133"/>
                    </a:lnTo>
                    <a:lnTo>
                      <a:pt x="141" y="133"/>
                    </a:lnTo>
                    <a:lnTo>
                      <a:pt x="142" y="136"/>
                    </a:lnTo>
                    <a:lnTo>
                      <a:pt x="146" y="140"/>
                    </a:lnTo>
                    <a:lnTo>
                      <a:pt x="155" y="140"/>
                    </a:lnTo>
                    <a:lnTo>
                      <a:pt x="157" y="140"/>
                    </a:lnTo>
                    <a:lnTo>
                      <a:pt x="160" y="136"/>
                    </a:lnTo>
                    <a:lnTo>
                      <a:pt x="164" y="136"/>
                    </a:lnTo>
                    <a:lnTo>
                      <a:pt x="165" y="136"/>
                    </a:lnTo>
                    <a:lnTo>
                      <a:pt x="168" y="136"/>
                    </a:lnTo>
                    <a:lnTo>
                      <a:pt x="168" y="140"/>
                    </a:lnTo>
                    <a:lnTo>
                      <a:pt x="171" y="140"/>
                    </a:lnTo>
                    <a:lnTo>
                      <a:pt x="172" y="140"/>
                    </a:lnTo>
                    <a:lnTo>
                      <a:pt x="172" y="137"/>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31" name="Freeform 215"/>
              <p:cNvSpPr>
                <a:spLocks/>
              </p:cNvSpPr>
              <p:nvPr/>
            </p:nvSpPr>
            <p:spPr bwMode="auto">
              <a:xfrm>
                <a:off x="2880" y="1773"/>
                <a:ext cx="69" cy="38"/>
              </a:xfrm>
              <a:custGeom>
                <a:avLst/>
                <a:gdLst/>
                <a:ahLst/>
                <a:cxnLst>
                  <a:cxn ang="0">
                    <a:pos x="77" y="7"/>
                  </a:cxn>
                  <a:cxn ang="0">
                    <a:pos x="80" y="15"/>
                  </a:cxn>
                  <a:cxn ang="0">
                    <a:pos x="87" y="15"/>
                  </a:cxn>
                  <a:cxn ang="0">
                    <a:pos x="91" y="10"/>
                  </a:cxn>
                  <a:cxn ang="0">
                    <a:pos x="99" y="4"/>
                  </a:cxn>
                  <a:cxn ang="0">
                    <a:pos x="106" y="11"/>
                  </a:cxn>
                  <a:cxn ang="0">
                    <a:pos x="111" y="18"/>
                  </a:cxn>
                  <a:cxn ang="0">
                    <a:pos x="109" y="26"/>
                  </a:cxn>
                  <a:cxn ang="0">
                    <a:pos x="117" y="26"/>
                  </a:cxn>
                  <a:cxn ang="0">
                    <a:pos x="122" y="19"/>
                  </a:cxn>
                  <a:cxn ang="0">
                    <a:pos x="130" y="15"/>
                  </a:cxn>
                  <a:cxn ang="0">
                    <a:pos x="138" y="15"/>
                  </a:cxn>
                  <a:cxn ang="0">
                    <a:pos x="148" y="19"/>
                  </a:cxn>
                  <a:cxn ang="0">
                    <a:pos x="156" y="15"/>
                  </a:cxn>
                  <a:cxn ang="0">
                    <a:pos x="159" y="14"/>
                  </a:cxn>
                  <a:cxn ang="0">
                    <a:pos x="171" y="15"/>
                  </a:cxn>
                  <a:cxn ang="0">
                    <a:pos x="183" y="15"/>
                  </a:cxn>
                  <a:cxn ang="0">
                    <a:pos x="190" y="19"/>
                  </a:cxn>
                  <a:cxn ang="0">
                    <a:pos x="202" y="26"/>
                  </a:cxn>
                  <a:cxn ang="0">
                    <a:pos x="206" y="33"/>
                  </a:cxn>
                  <a:cxn ang="0">
                    <a:pos x="193" y="75"/>
                  </a:cxn>
                  <a:cxn ang="0">
                    <a:pos x="184" y="79"/>
                  </a:cxn>
                  <a:cxn ang="0">
                    <a:pos x="178" y="71"/>
                  </a:cxn>
                  <a:cxn ang="0">
                    <a:pos x="174" y="64"/>
                  </a:cxn>
                  <a:cxn ang="0">
                    <a:pos x="164" y="66"/>
                  </a:cxn>
                  <a:cxn ang="0">
                    <a:pos x="156" y="66"/>
                  </a:cxn>
                  <a:cxn ang="0">
                    <a:pos x="148" y="64"/>
                  </a:cxn>
                  <a:cxn ang="0">
                    <a:pos x="136" y="73"/>
                  </a:cxn>
                  <a:cxn ang="0">
                    <a:pos x="130" y="83"/>
                  </a:cxn>
                  <a:cxn ang="0">
                    <a:pos x="122" y="85"/>
                  </a:cxn>
                  <a:cxn ang="0">
                    <a:pos x="109" y="88"/>
                  </a:cxn>
                  <a:cxn ang="0">
                    <a:pos x="103" y="83"/>
                  </a:cxn>
                  <a:cxn ang="0">
                    <a:pos x="96" y="96"/>
                  </a:cxn>
                  <a:cxn ang="0">
                    <a:pos x="80" y="96"/>
                  </a:cxn>
                  <a:cxn ang="0">
                    <a:pos x="72" y="100"/>
                  </a:cxn>
                  <a:cxn ang="0">
                    <a:pos x="76" y="111"/>
                  </a:cxn>
                  <a:cxn ang="0">
                    <a:pos x="65" y="111"/>
                  </a:cxn>
                  <a:cxn ang="0">
                    <a:pos x="56" y="115"/>
                  </a:cxn>
                  <a:cxn ang="0">
                    <a:pos x="33" y="111"/>
                  </a:cxn>
                  <a:cxn ang="0">
                    <a:pos x="26" y="104"/>
                  </a:cxn>
                  <a:cxn ang="0">
                    <a:pos x="16" y="98"/>
                  </a:cxn>
                  <a:cxn ang="0">
                    <a:pos x="14" y="98"/>
                  </a:cxn>
                  <a:cxn ang="0">
                    <a:pos x="11" y="94"/>
                  </a:cxn>
                  <a:cxn ang="0">
                    <a:pos x="6" y="81"/>
                  </a:cxn>
                  <a:cxn ang="0">
                    <a:pos x="0" y="77"/>
                  </a:cxn>
                  <a:cxn ang="0">
                    <a:pos x="4" y="56"/>
                  </a:cxn>
                  <a:cxn ang="0">
                    <a:pos x="6" y="47"/>
                  </a:cxn>
                  <a:cxn ang="0">
                    <a:pos x="16" y="49"/>
                  </a:cxn>
                  <a:cxn ang="0">
                    <a:pos x="54" y="15"/>
                  </a:cxn>
                </a:cxnLst>
                <a:rect l="0" t="0" r="r" b="b"/>
                <a:pathLst>
                  <a:path w="206" h="115">
                    <a:moveTo>
                      <a:pt x="75" y="0"/>
                    </a:moveTo>
                    <a:lnTo>
                      <a:pt x="75" y="4"/>
                    </a:lnTo>
                    <a:lnTo>
                      <a:pt x="77" y="7"/>
                    </a:lnTo>
                    <a:lnTo>
                      <a:pt x="76" y="10"/>
                    </a:lnTo>
                    <a:lnTo>
                      <a:pt x="83" y="10"/>
                    </a:lnTo>
                    <a:lnTo>
                      <a:pt x="80" y="15"/>
                    </a:lnTo>
                    <a:lnTo>
                      <a:pt x="83" y="15"/>
                    </a:lnTo>
                    <a:lnTo>
                      <a:pt x="84" y="15"/>
                    </a:lnTo>
                    <a:lnTo>
                      <a:pt x="87" y="15"/>
                    </a:lnTo>
                    <a:lnTo>
                      <a:pt x="87" y="14"/>
                    </a:lnTo>
                    <a:lnTo>
                      <a:pt x="91" y="11"/>
                    </a:lnTo>
                    <a:lnTo>
                      <a:pt x="91" y="10"/>
                    </a:lnTo>
                    <a:lnTo>
                      <a:pt x="92" y="7"/>
                    </a:lnTo>
                    <a:lnTo>
                      <a:pt x="96" y="7"/>
                    </a:lnTo>
                    <a:lnTo>
                      <a:pt x="99" y="4"/>
                    </a:lnTo>
                    <a:lnTo>
                      <a:pt x="100" y="7"/>
                    </a:lnTo>
                    <a:lnTo>
                      <a:pt x="103" y="11"/>
                    </a:lnTo>
                    <a:lnTo>
                      <a:pt x="106" y="11"/>
                    </a:lnTo>
                    <a:lnTo>
                      <a:pt x="103" y="15"/>
                    </a:lnTo>
                    <a:lnTo>
                      <a:pt x="109" y="15"/>
                    </a:lnTo>
                    <a:lnTo>
                      <a:pt x="111" y="18"/>
                    </a:lnTo>
                    <a:lnTo>
                      <a:pt x="111" y="19"/>
                    </a:lnTo>
                    <a:lnTo>
                      <a:pt x="111" y="22"/>
                    </a:lnTo>
                    <a:lnTo>
                      <a:pt x="109" y="26"/>
                    </a:lnTo>
                    <a:lnTo>
                      <a:pt x="113" y="26"/>
                    </a:lnTo>
                    <a:lnTo>
                      <a:pt x="114" y="26"/>
                    </a:lnTo>
                    <a:lnTo>
                      <a:pt x="117" y="26"/>
                    </a:lnTo>
                    <a:lnTo>
                      <a:pt x="119" y="26"/>
                    </a:lnTo>
                    <a:lnTo>
                      <a:pt x="122" y="30"/>
                    </a:lnTo>
                    <a:lnTo>
                      <a:pt x="122" y="19"/>
                    </a:lnTo>
                    <a:lnTo>
                      <a:pt x="125" y="19"/>
                    </a:lnTo>
                    <a:lnTo>
                      <a:pt x="130" y="18"/>
                    </a:lnTo>
                    <a:lnTo>
                      <a:pt x="130" y="15"/>
                    </a:lnTo>
                    <a:lnTo>
                      <a:pt x="134" y="15"/>
                    </a:lnTo>
                    <a:lnTo>
                      <a:pt x="136" y="15"/>
                    </a:lnTo>
                    <a:lnTo>
                      <a:pt x="138" y="15"/>
                    </a:lnTo>
                    <a:lnTo>
                      <a:pt x="141" y="15"/>
                    </a:lnTo>
                    <a:lnTo>
                      <a:pt x="142" y="15"/>
                    </a:lnTo>
                    <a:lnTo>
                      <a:pt x="148" y="19"/>
                    </a:lnTo>
                    <a:lnTo>
                      <a:pt x="151" y="19"/>
                    </a:lnTo>
                    <a:lnTo>
                      <a:pt x="153" y="19"/>
                    </a:lnTo>
                    <a:lnTo>
                      <a:pt x="156" y="15"/>
                    </a:lnTo>
                    <a:lnTo>
                      <a:pt x="159" y="15"/>
                    </a:lnTo>
                    <a:lnTo>
                      <a:pt x="156" y="15"/>
                    </a:lnTo>
                    <a:lnTo>
                      <a:pt x="159" y="14"/>
                    </a:lnTo>
                    <a:lnTo>
                      <a:pt x="163" y="15"/>
                    </a:lnTo>
                    <a:lnTo>
                      <a:pt x="167" y="11"/>
                    </a:lnTo>
                    <a:lnTo>
                      <a:pt x="171" y="15"/>
                    </a:lnTo>
                    <a:lnTo>
                      <a:pt x="178" y="14"/>
                    </a:lnTo>
                    <a:lnTo>
                      <a:pt x="182" y="15"/>
                    </a:lnTo>
                    <a:lnTo>
                      <a:pt x="183" y="15"/>
                    </a:lnTo>
                    <a:lnTo>
                      <a:pt x="183" y="18"/>
                    </a:lnTo>
                    <a:lnTo>
                      <a:pt x="184" y="15"/>
                    </a:lnTo>
                    <a:lnTo>
                      <a:pt x="190" y="19"/>
                    </a:lnTo>
                    <a:lnTo>
                      <a:pt x="193" y="22"/>
                    </a:lnTo>
                    <a:lnTo>
                      <a:pt x="193" y="26"/>
                    </a:lnTo>
                    <a:lnTo>
                      <a:pt x="202" y="26"/>
                    </a:lnTo>
                    <a:lnTo>
                      <a:pt x="202" y="30"/>
                    </a:lnTo>
                    <a:lnTo>
                      <a:pt x="205" y="30"/>
                    </a:lnTo>
                    <a:lnTo>
                      <a:pt x="206" y="33"/>
                    </a:lnTo>
                    <a:lnTo>
                      <a:pt x="198" y="58"/>
                    </a:lnTo>
                    <a:lnTo>
                      <a:pt x="193" y="68"/>
                    </a:lnTo>
                    <a:lnTo>
                      <a:pt x="193" y="75"/>
                    </a:lnTo>
                    <a:lnTo>
                      <a:pt x="190" y="75"/>
                    </a:lnTo>
                    <a:lnTo>
                      <a:pt x="184" y="77"/>
                    </a:lnTo>
                    <a:lnTo>
                      <a:pt x="184" y="79"/>
                    </a:lnTo>
                    <a:lnTo>
                      <a:pt x="183" y="79"/>
                    </a:lnTo>
                    <a:lnTo>
                      <a:pt x="182" y="77"/>
                    </a:lnTo>
                    <a:lnTo>
                      <a:pt x="178" y="71"/>
                    </a:lnTo>
                    <a:lnTo>
                      <a:pt x="178" y="68"/>
                    </a:lnTo>
                    <a:lnTo>
                      <a:pt x="174" y="68"/>
                    </a:lnTo>
                    <a:lnTo>
                      <a:pt x="174" y="64"/>
                    </a:lnTo>
                    <a:lnTo>
                      <a:pt x="167" y="64"/>
                    </a:lnTo>
                    <a:lnTo>
                      <a:pt x="167" y="66"/>
                    </a:lnTo>
                    <a:lnTo>
                      <a:pt x="164" y="66"/>
                    </a:lnTo>
                    <a:lnTo>
                      <a:pt x="161" y="66"/>
                    </a:lnTo>
                    <a:lnTo>
                      <a:pt x="159" y="68"/>
                    </a:lnTo>
                    <a:lnTo>
                      <a:pt x="156" y="66"/>
                    </a:lnTo>
                    <a:lnTo>
                      <a:pt x="153" y="66"/>
                    </a:lnTo>
                    <a:lnTo>
                      <a:pt x="151" y="64"/>
                    </a:lnTo>
                    <a:lnTo>
                      <a:pt x="148" y="64"/>
                    </a:lnTo>
                    <a:lnTo>
                      <a:pt x="138" y="66"/>
                    </a:lnTo>
                    <a:lnTo>
                      <a:pt x="138" y="68"/>
                    </a:lnTo>
                    <a:lnTo>
                      <a:pt x="136" y="73"/>
                    </a:lnTo>
                    <a:lnTo>
                      <a:pt x="134" y="79"/>
                    </a:lnTo>
                    <a:lnTo>
                      <a:pt x="130" y="81"/>
                    </a:lnTo>
                    <a:lnTo>
                      <a:pt x="130" y="83"/>
                    </a:lnTo>
                    <a:lnTo>
                      <a:pt x="128" y="81"/>
                    </a:lnTo>
                    <a:lnTo>
                      <a:pt x="122" y="81"/>
                    </a:lnTo>
                    <a:lnTo>
                      <a:pt x="122" y="85"/>
                    </a:lnTo>
                    <a:lnTo>
                      <a:pt x="114" y="89"/>
                    </a:lnTo>
                    <a:lnTo>
                      <a:pt x="109" y="89"/>
                    </a:lnTo>
                    <a:lnTo>
                      <a:pt x="109" y="88"/>
                    </a:lnTo>
                    <a:lnTo>
                      <a:pt x="106" y="88"/>
                    </a:lnTo>
                    <a:lnTo>
                      <a:pt x="106" y="83"/>
                    </a:lnTo>
                    <a:lnTo>
                      <a:pt x="103" y="83"/>
                    </a:lnTo>
                    <a:lnTo>
                      <a:pt x="100" y="88"/>
                    </a:lnTo>
                    <a:lnTo>
                      <a:pt x="99" y="96"/>
                    </a:lnTo>
                    <a:lnTo>
                      <a:pt x="96" y="96"/>
                    </a:lnTo>
                    <a:lnTo>
                      <a:pt x="91" y="96"/>
                    </a:lnTo>
                    <a:lnTo>
                      <a:pt x="83" y="96"/>
                    </a:lnTo>
                    <a:lnTo>
                      <a:pt x="80" y="96"/>
                    </a:lnTo>
                    <a:lnTo>
                      <a:pt x="76" y="96"/>
                    </a:lnTo>
                    <a:lnTo>
                      <a:pt x="75" y="100"/>
                    </a:lnTo>
                    <a:lnTo>
                      <a:pt x="72" y="100"/>
                    </a:lnTo>
                    <a:lnTo>
                      <a:pt x="72" y="104"/>
                    </a:lnTo>
                    <a:lnTo>
                      <a:pt x="76" y="108"/>
                    </a:lnTo>
                    <a:lnTo>
                      <a:pt x="76" y="111"/>
                    </a:lnTo>
                    <a:lnTo>
                      <a:pt x="72" y="111"/>
                    </a:lnTo>
                    <a:lnTo>
                      <a:pt x="69" y="111"/>
                    </a:lnTo>
                    <a:lnTo>
                      <a:pt x="65" y="111"/>
                    </a:lnTo>
                    <a:lnTo>
                      <a:pt x="65" y="113"/>
                    </a:lnTo>
                    <a:lnTo>
                      <a:pt x="63" y="111"/>
                    </a:lnTo>
                    <a:lnTo>
                      <a:pt x="56" y="115"/>
                    </a:lnTo>
                    <a:lnTo>
                      <a:pt x="45" y="111"/>
                    </a:lnTo>
                    <a:lnTo>
                      <a:pt x="37" y="113"/>
                    </a:lnTo>
                    <a:lnTo>
                      <a:pt x="33" y="111"/>
                    </a:lnTo>
                    <a:lnTo>
                      <a:pt x="30" y="108"/>
                    </a:lnTo>
                    <a:lnTo>
                      <a:pt x="29" y="104"/>
                    </a:lnTo>
                    <a:lnTo>
                      <a:pt x="26" y="104"/>
                    </a:lnTo>
                    <a:lnTo>
                      <a:pt x="19" y="100"/>
                    </a:lnTo>
                    <a:lnTo>
                      <a:pt x="16" y="100"/>
                    </a:lnTo>
                    <a:lnTo>
                      <a:pt x="16" y="98"/>
                    </a:lnTo>
                    <a:lnTo>
                      <a:pt x="14" y="98"/>
                    </a:lnTo>
                    <a:lnTo>
                      <a:pt x="14" y="100"/>
                    </a:lnTo>
                    <a:lnTo>
                      <a:pt x="14" y="98"/>
                    </a:lnTo>
                    <a:lnTo>
                      <a:pt x="11" y="98"/>
                    </a:lnTo>
                    <a:lnTo>
                      <a:pt x="11" y="96"/>
                    </a:lnTo>
                    <a:lnTo>
                      <a:pt x="11" y="94"/>
                    </a:lnTo>
                    <a:lnTo>
                      <a:pt x="10" y="89"/>
                    </a:lnTo>
                    <a:lnTo>
                      <a:pt x="6" y="89"/>
                    </a:lnTo>
                    <a:lnTo>
                      <a:pt x="6" y="81"/>
                    </a:lnTo>
                    <a:lnTo>
                      <a:pt x="4" y="81"/>
                    </a:lnTo>
                    <a:lnTo>
                      <a:pt x="4" y="79"/>
                    </a:lnTo>
                    <a:lnTo>
                      <a:pt x="0" y="77"/>
                    </a:lnTo>
                    <a:lnTo>
                      <a:pt x="4" y="68"/>
                    </a:lnTo>
                    <a:lnTo>
                      <a:pt x="6" y="64"/>
                    </a:lnTo>
                    <a:lnTo>
                      <a:pt x="4" y="56"/>
                    </a:lnTo>
                    <a:lnTo>
                      <a:pt x="0" y="56"/>
                    </a:lnTo>
                    <a:lnTo>
                      <a:pt x="0" y="53"/>
                    </a:lnTo>
                    <a:lnTo>
                      <a:pt x="6" y="47"/>
                    </a:lnTo>
                    <a:lnTo>
                      <a:pt x="11" y="47"/>
                    </a:lnTo>
                    <a:lnTo>
                      <a:pt x="14" y="47"/>
                    </a:lnTo>
                    <a:lnTo>
                      <a:pt x="16" y="49"/>
                    </a:lnTo>
                    <a:lnTo>
                      <a:pt x="37" y="43"/>
                    </a:lnTo>
                    <a:lnTo>
                      <a:pt x="46" y="26"/>
                    </a:lnTo>
                    <a:lnTo>
                      <a:pt x="54" y="15"/>
                    </a:lnTo>
                    <a:lnTo>
                      <a:pt x="65" y="7"/>
                    </a:lnTo>
                    <a:lnTo>
                      <a:pt x="75"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30" name="Freeform 214"/>
              <p:cNvSpPr>
                <a:spLocks/>
              </p:cNvSpPr>
              <p:nvPr/>
            </p:nvSpPr>
            <p:spPr bwMode="auto">
              <a:xfrm>
                <a:off x="1239" y="2110"/>
                <a:ext cx="373" cy="360"/>
              </a:xfrm>
              <a:custGeom>
                <a:avLst/>
                <a:gdLst/>
                <a:ahLst/>
                <a:cxnLst>
                  <a:cxn ang="0">
                    <a:pos x="856" y="992"/>
                  </a:cxn>
                  <a:cxn ang="0">
                    <a:pos x="843" y="984"/>
                  </a:cxn>
                  <a:cxn ang="0">
                    <a:pos x="819" y="966"/>
                  </a:cxn>
                  <a:cxn ang="0">
                    <a:pos x="767" y="1013"/>
                  </a:cxn>
                  <a:cxn ang="0">
                    <a:pos x="641" y="951"/>
                  </a:cxn>
                  <a:cxn ang="0">
                    <a:pos x="551" y="879"/>
                  </a:cxn>
                  <a:cxn ang="0">
                    <a:pos x="454" y="796"/>
                  </a:cxn>
                  <a:cxn ang="0">
                    <a:pos x="435" y="710"/>
                  </a:cxn>
                  <a:cxn ang="0">
                    <a:pos x="420" y="603"/>
                  </a:cxn>
                  <a:cxn ang="0">
                    <a:pos x="337" y="479"/>
                  </a:cxn>
                  <a:cxn ang="0">
                    <a:pos x="325" y="452"/>
                  </a:cxn>
                  <a:cxn ang="0">
                    <a:pos x="322" y="448"/>
                  </a:cxn>
                  <a:cxn ang="0">
                    <a:pos x="303" y="425"/>
                  </a:cxn>
                  <a:cxn ang="0">
                    <a:pos x="306" y="410"/>
                  </a:cxn>
                  <a:cxn ang="0">
                    <a:pos x="284" y="416"/>
                  </a:cxn>
                  <a:cxn ang="0">
                    <a:pos x="290" y="378"/>
                  </a:cxn>
                  <a:cxn ang="0">
                    <a:pos x="250" y="329"/>
                  </a:cxn>
                  <a:cxn ang="0">
                    <a:pos x="231" y="280"/>
                  </a:cxn>
                  <a:cxn ang="0">
                    <a:pos x="191" y="234"/>
                  </a:cxn>
                  <a:cxn ang="0">
                    <a:pos x="161" y="165"/>
                  </a:cxn>
                  <a:cxn ang="0">
                    <a:pos x="128" y="71"/>
                  </a:cxn>
                  <a:cxn ang="0">
                    <a:pos x="84" y="96"/>
                  </a:cxn>
                  <a:cxn ang="0">
                    <a:pos x="136" y="223"/>
                  </a:cxn>
                  <a:cxn ang="0">
                    <a:pos x="168" y="302"/>
                  </a:cxn>
                  <a:cxn ang="0">
                    <a:pos x="195" y="344"/>
                  </a:cxn>
                  <a:cxn ang="0">
                    <a:pos x="237" y="494"/>
                  </a:cxn>
                  <a:cxn ang="0">
                    <a:pos x="269" y="515"/>
                  </a:cxn>
                  <a:cxn ang="0">
                    <a:pos x="263" y="582"/>
                  </a:cxn>
                  <a:cxn ang="0">
                    <a:pos x="196" y="486"/>
                  </a:cxn>
                  <a:cxn ang="0">
                    <a:pos x="183" y="459"/>
                  </a:cxn>
                  <a:cxn ang="0">
                    <a:pos x="143" y="355"/>
                  </a:cxn>
                  <a:cxn ang="0">
                    <a:pos x="94" y="313"/>
                  </a:cxn>
                  <a:cxn ang="0">
                    <a:pos x="113" y="292"/>
                  </a:cxn>
                  <a:cxn ang="0">
                    <a:pos x="73" y="195"/>
                  </a:cxn>
                  <a:cxn ang="0">
                    <a:pos x="40" y="112"/>
                  </a:cxn>
                  <a:cxn ang="0">
                    <a:pos x="20" y="51"/>
                  </a:cxn>
                  <a:cxn ang="0">
                    <a:pos x="329" y="52"/>
                  </a:cxn>
                  <a:cxn ang="0">
                    <a:pos x="464" y="183"/>
                  </a:cxn>
                  <a:cxn ang="0">
                    <a:pos x="546" y="168"/>
                  </a:cxn>
                  <a:cxn ang="0">
                    <a:pos x="586" y="183"/>
                  </a:cxn>
                  <a:cxn ang="0">
                    <a:pos x="649" y="310"/>
                  </a:cxn>
                  <a:cxn ang="0">
                    <a:pos x="691" y="386"/>
                  </a:cxn>
                  <a:cxn ang="0">
                    <a:pos x="735" y="416"/>
                  </a:cxn>
                  <a:cxn ang="0">
                    <a:pos x="708" y="599"/>
                  </a:cxn>
                  <a:cxn ang="0">
                    <a:pos x="718" y="650"/>
                  </a:cxn>
                  <a:cxn ang="0">
                    <a:pos x="783" y="830"/>
                  </a:cxn>
                  <a:cxn ang="0">
                    <a:pos x="832" y="864"/>
                  </a:cxn>
                  <a:cxn ang="0">
                    <a:pos x="882" y="848"/>
                  </a:cxn>
                  <a:cxn ang="0">
                    <a:pos x="925" y="829"/>
                  </a:cxn>
                  <a:cxn ang="0">
                    <a:pos x="932" y="845"/>
                  </a:cxn>
                  <a:cxn ang="0">
                    <a:pos x="952" y="818"/>
                  </a:cxn>
                  <a:cxn ang="0">
                    <a:pos x="986" y="696"/>
                  </a:cxn>
                  <a:cxn ang="0">
                    <a:pos x="1069" y="661"/>
                  </a:cxn>
                  <a:cxn ang="0">
                    <a:pos x="1114" y="669"/>
                  </a:cxn>
                  <a:cxn ang="0">
                    <a:pos x="1084" y="778"/>
                  </a:cxn>
                  <a:cxn ang="0">
                    <a:pos x="1092" y="788"/>
                  </a:cxn>
                  <a:cxn ang="0">
                    <a:pos x="1069" y="844"/>
                  </a:cxn>
                  <a:cxn ang="0">
                    <a:pos x="1040" y="879"/>
                  </a:cxn>
                  <a:cxn ang="0">
                    <a:pos x="951" y="923"/>
                  </a:cxn>
                  <a:cxn ang="0">
                    <a:pos x="917" y="1036"/>
                  </a:cxn>
                </a:cxnLst>
                <a:rect l="0" t="0" r="r" b="b"/>
                <a:pathLst>
                  <a:path w="1119" h="1080">
                    <a:moveTo>
                      <a:pt x="895" y="1047"/>
                    </a:moveTo>
                    <a:lnTo>
                      <a:pt x="916" y="1080"/>
                    </a:lnTo>
                    <a:lnTo>
                      <a:pt x="893" y="1043"/>
                    </a:lnTo>
                    <a:lnTo>
                      <a:pt x="897" y="1047"/>
                    </a:lnTo>
                    <a:lnTo>
                      <a:pt x="897" y="1043"/>
                    </a:lnTo>
                    <a:lnTo>
                      <a:pt x="853" y="992"/>
                    </a:lnTo>
                    <a:lnTo>
                      <a:pt x="856" y="992"/>
                    </a:lnTo>
                    <a:lnTo>
                      <a:pt x="847" y="979"/>
                    </a:lnTo>
                    <a:lnTo>
                      <a:pt x="840" y="979"/>
                    </a:lnTo>
                    <a:lnTo>
                      <a:pt x="836" y="975"/>
                    </a:lnTo>
                    <a:lnTo>
                      <a:pt x="834" y="979"/>
                    </a:lnTo>
                    <a:lnTo>
                      <a:pt x="841" y="986"/>
                    </a:lnTo>
                    <a:lnTo>
                      <a:pt x="838" y="981"/>
                    </a:lnTo>
                    <a:lnTo>
                      <a:pt x="843" y="984"/>
                    </a:lnTo>
                    <a:lnTo>
                      <a:pt x="852" y="992"/>
                    </a:lnTo>
                    <a:lnTo>
                      <a:pt x="836" y="984"/>
                    </a:lnTo>
                    <a:lnTo>
                      <a:pt x="824" y="981"/>
                    </a:lnTo>
                    <a:lnTo>
                      <a:pt x="829" y="973"/>
                    </a:lnTo>
                    <a:lnTo>
                      <a:pt x="826" y="971"/>
                    </a:lnTo>
                    <a:lnTo>
                      <a:pt x="822" y="979"/>
                    </a:lnTo>
                    <a:lnTo>
                      <a:pt x="819" y="966"/>
                    </a:lnTo>
                    <a:lnTo>
                      <a:pt x="811" y="977"/>
                    </a:lnTo>
                    <a:lnTo>
                      <a:pt x="819" y="975"/>
                    </a:lnTo>
                    <a:lnTo>
                      <a:pt x="817" y="979"/>
                    </a:lnTo>
                    <a:lnTo>
                      <a:pt x="824" y="981"/>
                    </a:lnTo>
                    <a:lnTo>
                      <a:pt x="810" y="981"/>
                    </a:lnTo>
                    <a:lnTo>
                      <a:pt x="799" y="994"/>
                    </a:lnTo>
                    <a:lnTo>
                      <a:pt x="767" y="1013"/>
                    </a:lnTo>
                    <a:lnTo>
                      <a:pt x="757" y="1013"/>
                    </a:lnTo>
                    <a:lnTo>
                      <a:pt x="735" y="998"/>
                    </a:lnTo>
                    <a:lnTo>
                      <a:pt x="712" y="994"/>
                    </a:lnTo>
                    <a:lnTo>
                      <a:pt x="700" y="979"/>
                    </a:lnTo>
                    <a:lnTo>
                      <a:pt x="684" y="973"/>
                    </a:lnTo>
                    <a:lnTo>
                      <a:pt x="676" y="960"/>
                    </a:lnTo>
                    <a:lnTo>
                      <a:pt x="641" y="951"/>
                    </a:lnTo>
                    <a:lnTo>
                      <a:pt x="635" y="941"/>
                    </a:lnTo>
                    <a:lnTo>
                      <a:pt x="634" y="946"/>
                    </a:lnTo>
                    <a:lnTo>
                      <a:pt x="634" y="941"/>
                    </a:lnTo>
                    <a:lnTo>
                      <a:pt x="592" y="917"/>
                    </a:lnTo>
                    <a:lnTo>
                      <a:pt x="559" y="872"/>
                    </a:lnTo>
                    <a:lnTo>
                      <a:pt x="554" y="872"/>
                    </a:lnTo>
                    <a:lnTo>
                      <a:pt x="551" y="879"/>
                    </a:lnTo>
                    <a:lnTo>
                      <a:pt x="501" y="853"/>
                    </a:lnTo>
                    <a:lnTo>
                      <a:pt x="494" y="833"/>
                    </a:lnTo>
                    <a:lnTo>
                      <a:pt x="483" y="822"/>
                    </a:lnTo>
                    <a:lnTo>
                      <a:pt x="471" y="815"/>
                    </a:lnTo>
                    <a:lnTo>
                      <a:pt x="471" y="809"/>
                    </a:lnTo>
                    <a:lnTo>
                      <a:pt x="452" y="801"/>
                    </a:lnTo>
                    <a:lnTo>
                      <a:pt x="454" y="796"/>
                    </a:lnTo>
                    <a:lnTo>
                      <a:pt x="445" y="794"/>
                    </a:lnTo>
                    <a:lnTo>
                      <a:pt x="443" y="782"/>
                    </a:lnTo>
                    <a:lnTo>
                      <a:pt x="429" y="760"/>
                    </a:lnTo>
                    <a:lnTo>
                      <a:pt x="421" y="730"/>
                    </a:lnTo>
                    <a:lnTo>
                      <a:pt x="425" y="726"/>
                    </a:lnTo>
                    <a:lnTo>
                      <a:pt x="436" y="722"/>
                    </a:lnTo>
                    <a:lnTo>
                      <a:pt x="435" y="710"/>
                    </a:lnTo>
                    <a:lnTo>
                      <a:pt x="426" y="710"/>
                    </a:lnTo>
                    <a:lnTo>
                      <a:pt x="437" y="692"/>
                    </a:lnTo>
                    <a:lnTo>
                      <a:pt x="439" y="669"/>
                    </a:lnTo>
                    <a:lnTo>
                      <a:pt x="437" y="665"/>
                    </a:lnTo>
                    <a:lnTo>
                      <a:pt x="431" y="661"/>
                    </a:lnTo>
                    <a:lnTo>
                      <a:pt x="422" y="637"/>
                    </a:lnTo>
                    <a:lnTo>
                      <a:pt x="420" y="603"/>
                    </a:lnTo>
                    <a:lnTo>
                      <a:pt x="394" y="565"/>
                    </a:lnTo>
                    <a:lnTo>
                      <a:pt x="376" y="524"/>
                    </a:lnTo>
                    <a:lnTo>
                      <a:pt x="344" y="489"/>
                    </a:lnTo>
                    <a:lnTo>
                      <a:pt x="355" y="497"/>
                    </a:lnTo>
                    <a:lnTo>
                      <a:pt x="355" y="486"/>
                    </a:lnTo>
                    <a:lnTo>
                      <a:pt x="349" y="490"/>
                    </a:lnTo>
                    <a:lnTo>
                      <a:pt x="337" y="479"/>
                    </a:lnTo>
                    <a:lnTo>
                      <a:pt x="334" y="471"/>
                    </a:lnTo>
                    <a:lnTo>
                      <a:pt x="337" y="471"/>
                    </a:lnTo>
                    <a:lnTo>
                      <a:pt x="337" y="459"/>
                    </a:lnTo>
                    <a:lnTo>
                      <a:pt x="334" y="459"/>
                    </a:lnTo>
                    <a:lnTo>
                      <a:pt x="334" y="470"/>
                    </a:lnTo>
                    <a:lnTo>
                      <a:pt x="332" y="467"/>
                    </a:lnTo>
                    <a:lnTo>
                      <a:pt x="325" y="452"/>
                    </a:lnTo>
                    <a:lnTo>
                      <a:pt x="332" y="459"/>
                    </a:lnTo>
                    <a:lnTo>
                      <a:pt x="330" y="455"/>
                    </a:lnTo>
                    <a:lnTo>
                      <a:pt x="337" y="459"/>
                    </a:lnTo>
                    <a:lnTo>
                      <a:pt x="334" y="452"/>
                    </a:lnTo>
                    <a:lnTo>
                      <a:pt x="324" y="448"/>
                    </a:lnTo>
                    <a:lnTo>
                      <a:pt x="322" y="441"/>
                    </a:lnTo>
                    <a:lnTo>
                      <a:pt x="322" y="448"/>
                    </a:lnTo>
                    <a:lnTo>
                      <a:pt x="319" y="441"/>
                    </a:lnTo>
                    <a:lnTo>
                      <a:pt x="310" y="437"/>
                    </a:lnTo>
                    <a:lnTo>
                      <a:pt x="314" y="437"/>
                    </a:lnTo>
                    <a:lnTo>
                      <a:pt x="313" y="433"/>
                    </a:lnTo>
                    <a:lnTo>
                      <a:pt x="309" y="435"/>
                    </a:lnTo>
                    <a:lnTo>
                      <a:pt x="309" y="425"/>
                    </a:lnTo>
                    <a:lnTo>
                      <a:pt x="303" y="425"/>
                    </a:lnTo>
                    <a:lnTo>
                      <a:pt x="302" y="431"/>
                    </a:lnTo>
                    <a:lnTo>
                      <a:pt x="302" y="427"/>
                    </a:lnTo>
                    <a:lnTo>
                      <a:pt x="298" y="431"/>
                    </a:lnTo>
                    <a:lnTo>
                      <a:pt x="295" y="427"/>
                    </a:lnTo>
                    <a:lnTo>
                      <a:pt x="296" y="422"/>
                    </a:lnTo>
                    <a:lnTo>
                      <a:pt x="299" y="427"/>
                    </a:lnTo>
                    <a:lnTo>
                      <a:pt x="306" y="410"/>
                    </a:lnTo>
                    <a:lnTo>
                      <a:pt x="296" y="422"/>
                    </a:lnTo>
                    <a:lnTo>
                      <a:pt x="290" y="416"/>
                    </a:lnTo>
                    <a:lnTo>
                      <a:pt x="294" y="425"/>
                    </a:lnTo>
                    <a:lnTo>
                      <a:pt x="284" y="421"/>
                    </a:lnTo>
                    <a:lnTo>
                      <a:pt x="290" y="414"/>
                    </a:lnTo>
                    <a:lnTo>
                      <a:pt x="286" y="412"/>
                    </a:lnTo>
                    <a:lnTo>
                      <a:pt x="284" y="416"/>
                    </a:lnTo>
                    <a:lnTo>
                      <a:pt x="281" y="401"/>
                    </a:lnTo>
                    <a:lnTo>
                      <a:pt x="290" y="380"/>
                    </a:lnTo>
                    <a:lnTo>
                      <a:pt x="290" y="389"/>
                    </a:lnTo>
                    <a:lnTo>
                      <a:pt x="291" y="378"/>
                    </a:lnTo>
                    <a:lnTo>
                      <a:pt x="295" y="386"/>
                    </a:lnTo>
                    <a:lnTo>
                      <a:pt x="294" y="376"/>
                    </a:lnTo>
                    <a:lnTo>
                      <a:pt x="290" y="378"/>
                    </a:lnTo>
                    <a:lnTo>
                      <a:pt x="290" y="367"/>
                    </a:lnTo>
                    <a:lnTo>
                      <a:pt x="280" y="352"/>
                    </a:lnTo>
                    <a:lnTo>
                      <a:pt x="280" y="356"/>
                    </a:lnTo>
                    <a:lnTo>
                      <a:pt x="275" y="359"/>
                    </a:lnTo>
                    <a:lnTo>
                      <a:pt x="269" y="355"/>
                    </a:lnTo>
                    <a:lnTo>
                      <a:pt x="264" y="333"/>
                    </a:lnTo>
                    <a:lnTo>
                      <a:pt x="250" y="329"/>
                    </a:lnTo>
                    <a:lnTo>
                      <a:pt x="244" y="321"/>
                    </a:lnTo>
                    <a:lnTo>
                      <a:pt x="245" y="317"/>
                    </a:lnTo>
                    <a:lnTo>
                      <a:pt x="242" y="317"/>
                    </a:lnTo>
                    <a:lnTo>
                      <a:pt x="239" y="299"/>
                    </a:lnTo>
                    <a:lnTo>
                      <a:pt x="244" y="287"/>
                    </a:lnTo>
                    <a:lnTo>
                      <a:pt x="231" y="284"/>
                    </a:lnTo>
                    <a:lnTo>
                      <a:pt x="231" y="280"/>
                    </a:lnTo>
                    <a:lnTo>
                      <a:pt x="230" y="288"/>
                    </a:lnTo>
                    <a:lnTo>
                      <a:pt x="226" y="280"/>
                    </a:lnTo>
                    <a:lnTo>
                      <a:pt x="221" y="280"/>
                    </a:lnTo>
                    <a:lnTo>
                      <a:pt x="208" y="258"/>
                    </a:lnTo>
                    <a:lnTo>
                      <a:pt x="210" y="257"/>
                    </a:lnTo>
                    <a:lnTo>
                      <a:pt x="200" y="250"/>
                    </a:lnTo>
                    <a:lnTo>
                      <a:pt x="191" y="234"/>
                    </a:lnTo>
                    <a:lnTo>
                      <a:pt x="195" y="231"/>
                    </a:lnTo>
                    <a:lnTo>
                      <a:pt x="183" y="223"/>
                    </a:lnTo>
                    <a:lnTo>
                      <a:pt x="181" y="202"/>
                    </a:lnTo>
                    <a:lnTo>
                      <a:pt x="176" y="202"/>
                    </a:lnTo>
                    <a:lnTo>
                      <a:pt x="173" y="198"/>
                    </a:lnTo>
                    <a:lnTo>
                      <a:pt x="174" y="191"/>
                    </a:lnTo>
                    <a:lnTo>
                      <a:pt x="161" y="165"/>
                    </a:lnTo>
                    <a:lnTo>
                      <a:pt x="161" y="149"/>
                    </a:lnTo>
                    <a:lnTo>
                      <a:pt x="149" y="119"/>
                    </a:lnTo>
                    <a:lnTo>
                      <a:pt x="149" y="86"/>
                    </a:lnTo>
                    <a:lnTo>
                      <a:pt x="147" y="89"/>
                    </a:lnTo>
                    <a:lnTo>
                      <a:pt x="143" y="85"/>
                    </a:lnTo>
                    <a:lnTo>
                      <a:pt x="128" y="81"/>
                    </a:lnTo>
                    <a:lnTo>
                      <a:pt x="128" y="71"/>
                    </a:lnTo>
                    <a:lnTo>
                      <a:pt x="118" y="66"/>
                    </a:lnTo>
                    <a:lnTo>
                      <a:pt x="116" y="62"/>
                    </a:lnTo>
                    <a:lnTo>
                      <a:pt x="115" y="71"/>
                    </a:lnTo>
                    <a:lnTo>
                      <a:pt x="103" y="67"/>
                    </a:lnTo>
                    <a:lnTo>
                      <a:pt x="78" y="44"/>
                    </a:lnTo>
                    <a:lnTo>
                      <a:pt x="86" y="52"/>
                    </a:lnTo>
                    <a:lnTo>
                      <a:pt x="84" y="96"/>
                    </a:lnTo>
                    <a:lnTo>
                      <a:pt x="90" y="105"/>
                    </a:lnTo>
                    <a:lnTo>
                      <a:pt x="90" y="149"/>
                    </a:lnTo>
                    <a:lnTo>
                      <a:pt x="100" y="169"/>
                    </a:lnTo>
                    <a:lnTo>
                      <a:pt x="108" y="176"/>
                    </a:lnTo>
                    <a:lnTo>
                      <a:pt x="127" y="204"/>
                    </a:lnTo>
                    <a:lnTo>
                      <a:pt x="134" y="227"/>
                    </a:lnTo>
                    <a:lnTo>
                      <a:pt x="136" y="223"/>
                    </a:lnTo>
                    <a:lnTo>
                      <a:pt x="139" y="231"/>
                    </a:lnTo>
                    <a:lnTo>
                      <a:pt x="145" y="231"/>
                    </a:lnTo>
                    <a:lnTo>
                      <a:pt x="147" y="250"/>
                    </a:lnTo>
                    <a:lnTo>
                      <a:pt x="157" y="253"/>
                    </a:lnTo>
                    <a:lnTo>
                      <a:pt x="162" y="280"/>
                    </a:lnTo>
                    <a:lnTo>
                      <a:pt x="161" y="288"/>
                    </a:lnTo>
                    <a:lnTo>
                      <a:pt x="168" y="302"/>
                    </a:lnTo>
                    <a:lnTo>
                      <a:pt x="177" y="310"/>
                    </a:lnTo>
                    <a:lnTo>
                      <a:pt x="181" y="328"/>
                    </a:lnTo>
                    <a:lnTo>
                      <a:pt x="191" y="333"/>
                    </a:lnTo>
                    <a:lnTo>
                      <a:pt x="188" y="340"/>
                    </a:lnTo>
                    <a:lnTo>
                      <a:pt x="197" y="366"/>
                    </a:lnTo>
                    <a:lnTo>
                      <a:pt x="200" y="363"/>
                    </a:lnTo>
                    <a:lnTo>
                      <a:pt x="195" y="344"/>
                    </a:lnTo>
                    <a:lnTo>
                      <a:pt x="204" y="355"/>
                    </a:lnTo>
                    <a:lnTo>
                      <a:pt x="214" y="393"/>
                    </a:lnTo>
                    <a:lnTo>
                      <a:pt x="215" y="412"/>
                    </a:lnTo>
                    <a:lnTo>
                      <a:pt x="225" y="427"/>
                    </a:lnTo>
                    <a:lnTo>
                      <a:pt x="229" y="448"/>
                    </a:lnTo>
                    <a:lnTo>
                      <a:pt x="237" y="464"/>
                    </a:lnTo>
                    <a:lnTo>
                      <a:pt x="237" y="494"/>
                    </a:lnTo>
                    <a:lnTo>
                      <a:pt x="244" y="504"/>
                    </a:lnTo>
                    <a:lnTo>
                      <a:pt x="252" y="505"/>
                    </a:lnTo>
                    <a:lnTo>
                      <a:pt x="248" y="505"/>
                    </a:lnTo>
                    <a:lnTo>
                      <a:pt x="249" y="509"/>
                    </a:lnTo>
                    <a:lnTo>
                      <a:pt x="254" y="494"/>
                    </a:lnTo>
                    <a:lnTo>
                      <a:pt x="265" y="516"/>
                    </a:lnTo>
                    <a:lnTo>
                      <a:pt x="269" y="515"/>
                    </a:lnTo>
                    <a:lnTo>
                      <a:pt x="275" y="538"/>
                    </a:lnTo>
                    <a:lnTo>
                      <a:pt x="281" y="542"/>
                    </a:lnTo>
                    <a:lnTo>
                      <a:pt x="284" y="550"/>
                    </a:lnTo>
                    <a:lnTo>
                      <a:pt x="283" y="563"/>
                    </a:lnTo>
                    <a:lnTo>
                      <a:pt x="273" y="578"/>
                    </a:lnTo>
                    <a:lnTo>
                      <a:pt x="265" y="584"/>
                    </a:lnTo>
                    <a:lnTo>
                      <a:pt x="263" y="582"/>
                    </a:lnTo>
                    <a:lnTo>
                      <a:pt x="250" y="543"/>
                    </a:lnTo>
                    <a:lnTo>
                      <a:pt x="242" y="538"/>
                    </a:lnTo>
                    <a:lnTo>
                      <a:pt x="225" y="509"/>
                    </a:lnTo>
                    <a:lnTo>
                      <a:pt x="208" y="497"/>
                    </a:lnTo>
                    <a:lnTo>
                      <a:pt x="212" y="500"/>
                    </a:lnTo>
                    <a:lnTo>
                      <a:pt x="200" y="482"/>
                    </a:lnTo>
                    <a:lnTo>
                      <a:pt x="196" y="486"/>
                    </a:lnTo>
                    <a:lnTo>
                      <a:pt x="188" y="464"/>
                    </a:lnTo>
                    <a:lnTo>
                      <a:pt x="191" y="471"/>
                    </a:lnTo>
                    <a:lnTo>
                      <a:pt x="188" y="467"/>
                    </a:lnTo>
                    <a:lnTo>
                      <a:pt x="184" y="474"/>
                    </a:lnTo>
                    <a:lnTo>
                      <a:pt x="184" y="455"/>
                    </a:lnTo>
                    <a:lnTo>
                      <a:pt x="183" y="464"/>
                    </a:lnTo>
                    <a:lnTo>
                      <a:pt x="183" y="459"/>
                    </a:lnTo>
                    <a:lnTo>
                      <a:pt x="187" y="414"/>
                    </a:lnTo>
                    <a:lnTo>
                      <a:pt x="184" y="427"/>
                    </a:lnTo>
                    <a:lnTo>
                      <a:pt x="184" y="412"/>
                    </a:lnTo>
                    <a:lnTo>
                      <a:pt x="173" y="382"/>
                    </a:lnTo>
                    <a:lnTo>
                      <a:pt x="164" y="378"/>
                    </a:lnTo>
                    <a:lnTo>
                      <a:pt x="149" y="356"/>
                    </a:lnTo>
                    <a:lnTo>
                      <a:pt x="143" y="355"/>
                    </a:lnTo>
                    <a:lnTo>
                      <a:pt x="147" y="341"/>
                    </a:lnTo>
                    <a:lnTo>
                      <a:pt x="143" y="355"/>
                    </a:lnTo>
                    <a:lnTo>
                      <a:pt x="136" y="348"/>
                    </a:lnTo>
                    <a:lnTo>
                      <a:pt x="130" y="355"/>
                    </a:lnTo>
                    <a:lnTo>
                      <a:pt x="109" y="329"/>
                    </a:lnTo>
                    <a:lnTo>
                      <a:pt x="100" y="328"/>
                    </a:lnTo>
                    <a:lnTo>
                      <a:pt x="94" y="313"/>
                    </a:lnTo>
                    <a:lnTo>
                      <a:pt x="78" y="295"/>
                    </a:lnTo>
                    <a:lnTo>
                      <a:pt x="77" y="287"/>
                    </a:lnTo>
                    <a:lnTo>
                      <a:pt x="97" y="292"/>
                    </a:lnTo>
                    <a:lnTo>
                      <a:pt x="103" y="287"/>
                    </a:lnTo>
                    <a:lnTo>
                      <a:pt x="105" y="295"/>
                    </a:lnTo>
                    <a:lnTo>
                      <a:pt x="115" y="299"/>
                    </a:lnTo>
                    <a:lnTo>
                      <a:pt x="113" y="292"/>
                    </a:lnTo>
                    <a:lnTo>
                      <a:pt x="109" y="298"/>
                    </a:lnTo>
                    <a:lnTo>
                      <a:pt x="103" y="287"/>
                    </a:lnTo>
                    <a:lnTo>
                      <a:pt x="109" y="280"/>
                    </a:lnTo>
                    <a:lnTo>
                      <a:pt x="108" y="263"/>
                    </a:lnTo>
                    <a:lnTo>
                      <a:pt x="112" y="249"/>
                    </a:lnTo>
                    <a:lnTo>
                      <a:pt x="81" y="198"/>
                    </a:lnTo>
                    <a:lnTo>
                      <a:pt x="73" y="195"/>
                    </a:lnTo>
                    <a:lnTo>
                      <a:pt x="54" y="174"/>
                    </a:lnTo>
                    <a:lnTo>
                      <a:pt x="51" y="164"/>
                    </a:lnTo>
                    <a:lnTo>
                      <a:pt x="48" y="164"/>
                    </a:lnTo>
                    <a:lnTo>
                      <a:pt x="48" y="141"/>
                    </a:lnTo>
                    <a:lnTo>
                      <a:pt x="43" y="130"/>
                    </a:lnTo>
                    <a:lnTo>
                      <a:pt x="42" y="138"/>
                    </a:lnTo>
                    <a:lnTo>
                      <a:pt x="40" y="112"/>
                    </a:lnTo>
                    <a:lnTo>
                      <a:pt x="29" y="101"/>
                    </a:lnTo>
                    <a:lnTo>
                      <a:pt x="29" y="89"/>
                    </a:lnTo>
                    <a:lnTo>
                      <a:pt x="17" y="67"/>
                    </a:lnTo>
                    <a:lnTo>
                      <a:pt x="19" y="62"/>
                    </a:lnTo>
                    <a:lnTo>
                      <a:pt x="16" y="57"/>
                    </a:lnTo>
                    <a:lnTo>
                      <a:pt x="19" y="57"/>
                    </a:lnTo>
                    <a:lnTo>
                      <a:pt x="20" y="51"/>
                    </a:lnTo>
                    <a:lnTo>
                      <a:pt x="10" y="42"/>
                    </a:lnTo>
                    <a:lnTo>
                      <a:pt x="0" y="8"/>
                    </a:lnTo>
                    <a:lnTo>
                      <a:pt x="89" y="0"/>
                    </a:lnTo>
                    <a:lnTo>
                      <a:pt x="86" y="12"/>
                    </a:lnTo>
                    <a:lnTo>
                      <a:pt x="223" y="81"/>
                    </a:lnTo>
                    <a:lnTo>
                      <a:pt x="329" y="81"/>
                    </a:lnTo>
                    <a:lnTo>
                      <a:pt x="329" y="52"/>
                    </a:lnTo>
                    <a:lnTo>
                      <a:pt x="391" y="52"/>
                    </a:lnTo>
                    <a:lnTo>
                      <a:pt x="432" y="108"/>
                    </a:lnTo>
                    <a:lnTo>
                      <a:pt x="450" y="123"/>
                    </a:lnTo>
                    <a:lnTo>
                      <a:pt x="458" y="149"/>
                    </a:lnTo>
                    <a:lnTo>
                      <a:pt x="458" y="153"/>
                    </a:lnTo>
                    <a:lnTo>
                      <a:pt x="456" y="157"/>
                    </a:lnTo>
                    <a:lnTo>
                      <a:pt x="464" y="183"/>
                    </a:lnTo>
                    <a:lnTo>
                      <a:pt x="482" y="199"/>
                    </a:lnTo>
                    <a:lnTo>
                      <a:pt x="513" y="221"/>
                    </a:lnTo>
                    <a:lnTo>
                      <a:pt x="525" y="208"/>
                    </a:lnTo>
                    <a:lnTo>
                      <a:pt x="524" y="199"/>
                    </a:lnTo>
                    <a:lnTo>
                      <a:pt x="532" y="176"/>
                    </a:lnTo>
                    <a:lnTo>
                      <a:pt x="543" y="174"/>
                    </a:lnTo>
                    <a:lnTo>
                      <a:pt x="546" y="168"/>
                    </a:lnTo>
                    <a:lnTo>
                      <a:pt x="554" y="172"/>
                    </a:lnTo>
                    <a:lnTo>
                      <a:pt x="573" y="174"/>
                    </a:lnTo>
                    <a:lnTo>
                      <a:pt x="573" y="172"/>
                    </a:lnTo>
                    <a:lnTo>
                      <a:pt x="573" y="174"/>
                    </a:lnTo>
                    <a:lnTo>
                      <a:pt x="578" y="174"/>
                    </a:lnTo>
                    <a:lnTo>
                      <a:pt x="582" y="184"/>
                    </a:lnTo>
                    <a:lnTo>
                      <a:pt x="586" y="183"/>
                    </a:lnTo>
                    <a:lnTo>
                      <a:pt x="586" y="189"/>
                    </a:lnTo>
                    <a:lnTo>
                      <a:pt x="607" y="212"/>
                    </a:lnTo>
                    <a:lnTo>
                      <a:pt x="620" y="263"/>
                    </a:lnTo>
                    <a:lnTo>
                      <a:pt x="628" y="269"/>
                    </a:lnTo>
                    <a:lnTo>
                      <a:pt x="635" y="291"/>
                    </a:lnTo>
                    <a:lnTo>
                      <a:pt x="649" y="306"/>
                    </a:lnTo>
                    <a:lnTo>
                      <a:pt x="649" y="310"/>
                    </a:lnTo>
                    <a:lnTo>
                      <a:pt x="650" y="310"/>
                    </a:lnTo>
                    <a:lnTo>
                      <a:pt x="650" y="336"/>
                    </a:lnTo>
                    <a:lnTo>
                      <a:pt x="657" y="348"/>
                    </a:lnTo>
                    <a:lnTo>
                      <a:pt x="664" y="374"/>
                    </a:lnTo>
                    <a:lnTo>
                      <a:pt x="674" y="376"/>
                    </a:lnTo>
                    <a:lnTo>
                      <a:pt x="680" y="385"/>
                    </a:lnTo>
                    <a:lnTo>
                      <a:pt x="691" y="386"/>
                    </a:lnTo>
                    <a:lnTo>
                      <a:pt x="696" y="395"/>
                    </a:lnTo>
                    <a:lnTo>
                      <a:pt x="716" y="397"/>
                    </a:lnTo>
                    <a:lnTo>
                      <a:pt x="725" y="408"/>
                    </a:lnTo>
                    <a:lnTo>
                      <a:pt x="729" y="408"/>
                    </a:lnTo>
                    <a:lnTo>
                      <a:pt x="731" y="399"/>
                    </a:lnTo>
                    <a:lnTo>
                      <a:pt x="735" y="399"/>
                    </a:lnTo>
                    <a:lnTo>
                      <a:pt x="735" y="416"/>
                    </a:lnTo>
                    <a:lnTo>
                      <a:pt x="723" y="450"/>
                    </a:lnTo>
                    <a:lnTo>
                      <a:pt x="714" y="531"/>
                    </a:lnTo>
                    <a:lnTo>
                      <a:pt x="710" y="531"/>
                    </a:lnTo>
                    <a:lnTo>
                      <a:pt x="712" y="538"/>
                    </a:lnTo>
                    <a:lnTo>
                      <a:pt x="715" y="531"/>
                    </a:lnTo>
                    <a:lnTo>
                      <a:pt x="714" y="582"/>
                    </a:lnTo>
                    <a:lnTo>
                      <a:pt x="708" y="599"/>
                    </a:lnTo>
                    <a:lnTo>
                      <a:pt x="710" y="597"/>
                    </a:lnTo>
                    <a:lnTo>
                      <a:pt x="715" y="637"/>
                    </a:lnTo>
                    <a:lnTo>
                      <a:pt x="729" y="662"/>
                    </a:lnTo>
                    <a:lnTo>
                      <a:pt x="726" y="680"/>
                    </a:lnTo>
                    <a:lnTo>
                      <a:pt x="723" y="669"/>
                    </a:lnTo>
                    <a:lnTo>
                      <a:pt x="727" y="665"/>
                    </a:lnTo>
                    <a:lnTo>
                      <a:pt x="718" y="650"/>
                    </a:lnTo>
                    <a:lnTo>
                      <a:pt x="712" y="631"/>
                    </a:lnTo>
                    <a:lnTo>
                      <a:pt x="733" y="711"/>
                    </a:lnTo>
                    <a:lnTo>
                      <a:pt x="761" y="763"/>
                    </a:lnTo>
                    <a:lnTo>
                      <a:pt x="765" y="794"/>
                    </a:lnTo>
                    <a:lnTo>
                      <a:pt x="787" y="826"/>
                    </a:lnTo>
                    <a:lnTo>
                      <a:pt x="779" y="822"/>
                    </a:lnTo>
                    <a:lnTo>
                      <a:pt x="783" y="830"/>
                    </a:lnTo>
                    <a:lnTo>
                      <a:pt x="792" y="833"/>
                    </a:lnTo>
                    <a:lnTo>
                      <a:pt x="787" y="826"/>
                    </a:lnTo>
                    <a:lnTo>
                      <a:pt x="792" y="830"/>
                    </a:lnTo>
                    <a:lnTo>
                      <a:pt x="807" y="830"/>
                    </a:lnTo>
                    <a:lnTo>
                      <a:pt x="813" y="841"/>
                    </a:lnTo>
                    <a:lnTo>
                      <a:pt x="822" y="844"/>
                    </a:lnTo>
                    <a:lnTo>
                      <a:pt x="832" y="864"/>
                    </a:lnTo>
                    <a:lnTo>
                      <a:pt x="856" y="856"/>
                    </a:lnTo>
                    <a:lnTo>
                      <a:pt x="855" y="859"/>
                    </a:lnTo>
                    <a:lnTo>
                      <a:pt x="866" y="852"/>
                    </a:lnTo>
                    <a:lnTo>
                      <a:pt x="864" y="849"/>
                    </a:lnTo>
                    <a:lnTo>
                      <a:pt x="856" y="853"/>
                    </a:lnTo>
                    <a:lnTo>
                      <a:pt x="866" y="848"/>
                    </a:lnTo>
                    <a:lnTo>
                      <a:pt x="882" y="848"/>
                    </a:lnTo>
                    <a:lnTo>
                      <a:pt x="883" y="853"/>
                    </a:lnTo>
                    <a:lnTo>
                      <a:pt x="883" y="848"/>
                    </a:lnTo>
                    <a:lnTo>
                      <a:pt x="891" y="845"/>
                    </a:lnTo>
                    <a:lnTo>
                      <a:pt x="898" y="839"/>
                    </a:lnTo>
                    <a:lnTo>
                      <a:pt x="899" y="848"/>
                    </a:lnTo>
                    <a:lnTo>
                      <a:pt x="899" y="837"/>
                    </a:lnTo>
                    <a:lnTo>
                      <a:pt x="925" y="829"/>
                    </a:lnTo>
                    <a:lnTo>
                      <a:pt x="929" y="837"/>
                    </a:lnTo>
                    <a:lnTo>
                      <a:pt x="924" y="837"/>
                    </a:lnTo>
                    <a:lnTo>
                      <a:pt x="922" y="841"/>
                    </a:lnTo>
                    <a:lnTo>
                      <a:pt x="928" y="844"/>
                    </a:lnTo>
                    <a:lnTo>
                      <a:pt x="928" y="839"/>
                    </a:lnTo>
                    <a:lnTo>
                      <a:pt x="932" y="849"/>
                    </a:lnTo>
                    <a:lnTo>
                      <a:pt x="932" y="845"/>
                    </a:lnTo>
                    <a:lnTo>
                      <a:pt x="944" y="848"/>
                    </a:lnTo>
                    <a:lnTo>
                      <a:pt x="944" y="844"/>
                    </a:lnTo>
                    <a:lnTo>
                      <a:pt x="955" y="834"/>
                    </a:lnTo>
                    <a:lnTo>
                      <a:pt x="951" y="834"/>
                    </a:lnTo>
                    <a:lnTo>
                      <a:pt x="952" y="829"/>
                    </a:lnTo>
                    <a:lnTo>
                      <a:pt x="947" y="826"/>
                    </a:lnTo>
                    <a:lnTo>
                      <a:pt x="952" y="818"/>
                    </a:lnTo>
                    <a:lnTo>
                      <a:pt x="941" y="824"/>
                    </a:lnTo>
                    <a:lnTo>
                      <a:pt x="955" y="815"/>
                    </a:lnTo>
                    <a:lnTo>
                      <a:pt x="971" y="794"/>
                    </a:lnTo>
                    <a:lnTo>
                      <a:pt x="971" y="773"/>
                    </a:lnTo>
                    <a:lnTo>
                      <a:pt x="982" y="756"/>
                    </a:lnTo>
                    <a:lnTo>
                      <a:pt x="981" y="725"/>
                    </a:lnTo>
                    <a:lnTo>
                      <a:pt x="986" y="696"/>
                    </a:lnTo>
                    <a:lnTo>
                      <a:pt x="982" y="710"/>
                    </a:lnTo>
                    <a:lnTo>
                      <a:pt x="986" y="695"/>
                    </a:lnTo>
                    <a:lnTo>
                      <a:pt x="994" y="687"/>
                    </a:lnTo>
                    <a:lnTo>
                      <a:pt x="1009" y="677"/>
                    </a:lnTo>
                    <a:lnTo>
                      <a:pt x="1047" y="669"/>
                    </a:lnTo>
                    <a:lnTo>
                      <a:pt x="1050" y="665"/>
                    </a:lnTo>
                    <a:lnTo>
                      <a:pt x="1069" y="661"/>
                    </a:lnTo>
                    <a:lnTo>
                      <a:pt x="1062" y="662"/>
                    </a:lnTo>
                    <a:lnTo>
                      <a:pt x="1067" y="658"/>
                    </a:lnTo>
                    <a:lnTo>
                      <a:pt x="1099" y="669"/>
                    </a:lnTo>
                    <a:lnTo>
                      <a:pt x="1103" y="662"/>
                    </a:lnTo>
                    <a:lnTo>
                      <a:pt x="1093" y="665"/>
                    </a:lnTo>
                    <a:lnTo>
                      <a:pt x="1104" y="658"/>
                    </a:lnTo>
                    <a:lnTo>
                      <a:pt x="1114" y="669"/>
                    </a:lnTo>
                    <a:lnTo>
                      <a:pt x="1115" y="684"/>
                    </a:lnTo>
                    <a:lnTo>
                      <a:pt x="1119" y="688"/>
                    </a:lnTo>
                    <a:lnTo>
                      <a:pt x="1093" y="744"/>
                    </a:lnTo>
                    <a:lnTo>
                      <a:pt x="1092" y="769"/>
                    </a:lnTo>
                    <a:lnTo>
                      <a:pt x="1092" y="756"/>
                    </a:lnTo>
                    <a:lnTo>
                      <a:pt x="1092" y="763"/>
                    </a:lnTo>
                    <a:lnTo>
                      <a:pt x="1084" y="778"/>
                    </a:lnTo>
                    <a:lnTo>
                      <a:pt x="1085" y="773"/>
                    </a:lnTo>
                    <a:lnTo>
                      <a:pt x="1081" y="775"/>
                    </a:lnTo>
                    <a:lnTo>
                      <a:pt x="1084" y="784"/>
                    </a:lnTo>
                    <a:lnTo>
                      <a:pt x="1093" y="779"/>
                    </a:lnTo>
                    <a:lnTo>
                      <a:pt x="1089" y="779"/>
                    </a:lnTo>
                    <a:lnTo>
                      <a:pt x="1093" y="778"/>
                    </a:lnTo>
                    <a:lnTo>
                      <a:pt x="1092" y="788"/>
                    </a:lnTo>
                    <a:lnTo>
                      <a:pt x="1084" y="794"/>
                    </a:lnTo>
                    <a:lnTo>
                      <a:pt x="1085" y="801"/>
                    </a:lnTo>
                    <a:lnTo>
                      <a:pt x="1088" y="794"/>
                    </a:lnTo>
                    <a:lnTo>
                      <a:pt x="1092" y="794"/>
                    </a:lnTo>
                    <a:lnTo>
                      <a:pt x="1077" y="863"/>
                    </a:lnTo>
                    <a:lnTo>
                      <a:pt x="1076" y="848"/>
                    </a:lnTo>
                    <a:lnTo>
                      <a:pt x="1069" y="844"/>
                    </a:lnTo>
                    <a:lnTo>
                      <a:pt x="1072" y="822"/>
                    </a:lnTo>
                    <a:lnTo>
                      <a:pt x="1062" y="833"/>
                    </a:lnTo>
                    <a:lnTo>
                      <a:pt x="1066" y="830"/>
                    </a:lnTo>
                    <a:lnTo>
                      <a:pt x="1062" y="845"/>
                    </a:lnTo>
                    <a:lnTo>
                      <a:pt x="1055" y="845"/>
                    </a:lnTo>
                    <a:lnTo>
                      <a:pt x="1053" y="849"/>
                    </a:lnTo>
                    <a:lnTo>
                      <a:pt x="1040" y="879"/>
                    </a:lnTo>
                    <a:lnTo>
                      <a:pt x="1034" y="872"/>
                    </a:lnTo>
                    <a:lnTo>
                      <a:pt x="1030" y="875"/>
                    </a:lnTo>
                    <a:lnTo>
                      <a:pt x="1030" y="883"/>
                    </a:lnTo>
                    <a:lnTo>
                      <a:pt x="962" y="883"/>
                    </a:lnTo>
                    <a:lnTo>
                      <a:pt x="962" y="917"/>
                    </a:lnTo>
                    <a:lnTo>
                      <a:pt x="946" y="917"/>
                    </a:lnTo>
                    <a:lnTo>
                      <a:pt x="951" y="923"/>
                    </a:lnTo>
                    <a:lnTo>
                      <a:pt x="959" y="939"/>
                    </a:lnTo>
                    <a:lnTo>
                      <a:pt x="971" y="950"/>
                    </a:lnTo>
                    <a:lnTo>
                      <a:pt x="974" y="965"/>
                    </a:lnTo>
                    <a:lnTo>
                      <a:pt x="983" y="966"/>
                    </a:lnTo>
                    <a:lnTo>
                      <a:pt x="982" y="990"/>
                    </a:lnTo>
                    <a:lnTo>
                      <a:pt x="935" y="990"/>
                    </a:lnTo>
                    <a:lnTo>
                      <a:pt x="917" y="1036"/>
                    </a:lnTo>
                    <a:lnTo>
                      <a:pt x="921" y="1047"/>
                    </a:lnTo>
                    <a:lnTo>
                      <a:pt x="917" y="1080"/>
                    </a:lnTo>
                    <a:lnTo>
                      <a:pt x="895" y="1047"/>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29" name="Freeform 213"/>
              <p:cNvSpPr>
                <a:spLocks/>
              </p:cNvSpPr>
              <p:nvPr/>
            </p:nvSpPr>
            <p:spPr bwMode="auto">
              <a:xfrm>
                <a:off x="683" y="1431"/>
                <a:ext cx="3" cy="4"/>
              </a:xfrm>
              <a:custGeom>
                <a:avLst/>
                <a:gdLst/>
                <a:ahLst/>
                <a:cxnLst>
                  <a:cxn ang="0">
                    <a:pos x="8" y="0"/>
                  </a:cxn>
                  <a:cxn ang="0">
                    <a:pos x="5" y="12"/>
                  </a:cxn>
                  <a:cxn ang="0">
                    <a:pos x="0" y="3"/>
                  </a:cxn>
                  <a:cxn ang="0">
                    <a:pos x="8" y="0"/>
                  </a:cxn>
                </a:cxnLst>
                <a:rect l="0" t="0" r="r" b="b"/>
                <a:pathLst>
                  <a:path w="8" h="12">
                    <a:moveTo>
                      <a:pt x="8" y="0"/>
                    </a:moveTo>
                    <a:lnTo>
                      <a:pt x="5" y="12"/>
                    </a:lnTo>
                    <a:lnTo>
                      <a:pt x="0" y="3"/>
                    </a:lnTo>
                    <a:lnTo>
                      <a:pt x="8"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28" name="Freeform 212"/>
              <p:cNvSpPr>
                <a:spLocks noEditPoints="1"/>
              </p:cNvSpPr>
              <p:nvPr/>
            </p:nvSpPr>
            <p:spPr bwMode="auto">
              <a:xfrm>
                <a:off x="488" y="1345"/>
                <a:ext cx="1365" cy="1039"/>
              </a:xfrm>
              <a:custGeom>
                <a:avLst/>
                <a:gdLst/>
                <a:ahLst/>
                <a:cxnLst>
                  <a:cxn ang="0">
                    <a:pos x="689" y="2940"/>
                  </a:cxn>
                  <a:cxn ang="0">
                    <a:pos x="3280" y="2435"/>
                  </a:cxn>
                  <a:cxn ang="0">
                    <a:pos x="3177" y="2477"/>
                  </a:cxn>
                  <a:cxn ang="0">
                    <a:pos x="2974" y="2645"/>
                  </a:cxn>
                  <a:cxn ang="0">
                    <a:pos x="2838" y="2488"/>
                  </a:cxn>
                  <a:cxn ang="0">
                    <a:pos x="2581" y="2352"/>
                  </a:cxn>
                  <a:cxn ang="0">
                    <a:pos x="2133" y="2195"/>
                  </a:cxn>
                  <a:cxn ang="0">
                    <a:pos x="2006" y="1878"/>
                  </a:cxn>
                  <a:cxn ang="0">
                    <a:pos x="1969" y="1366"/>
                  </a:cxn>
                  <a:cxn ang="0">
                    <a:pos x="2057" y="1383"/>
                  </a:cxn>
                  <a:cxn ang="0">
                    <a:pos x="3074" y="1336"/>
                  </a:cxn>
                  <a:cxn ang="0">
                    <a:pos x="3169" y="1458"/>
                  </a:cxn>
                  <a:cxn ang="0">
                    <a:pos x="3319" y="1447"/>
                  </a:cxn>
                  <a:cxn ang="0">
                    <a:pos x="3369" y="1519"/>
                  </a:cxn>
                  <a:cxn ang="0">
                    <a:pos x="3327" y="1661"/>
                  </a:cxn>
                  <a:cxn ang="0">
                    <a:pos x="3409" y="1570"/>
                  </a:cxn>
                  <a:cxn ang="0">
                    <a:pos x="3472" y="1637"/>
                  </a:cxn>
                  <a:cxn ang="0">
                    <a:pos x="3517" y="1764"/>
                  </a:cxn>
                  <a:cxn ang="0">
                    <a:pos x="3755" y="1612"/>
                  </a:cxn>
                  <a:cxn ang="0">
                    <a:pos x="3986" y="1451"/>
                  </a:cxn>
                  <a:cxn ang="0">
                    <a:pos x="4082" y="1577"/>
                  </a:cxn>
                  <a:cxn ang="0">
                    <a:pos x="4001" y="1623"/>
                  </a:cxn>
                  <a:cxn ang="0">
                    <a:pos x="3984" y="1732"/>
                  </a:cxn>
                  <a:cxn ang="0">
                    <a:pos x="3846" y="1806"/>
                  </a:cxn>
                  <a:cxn ang="0">
                    <a:pos x="3789" y="1971"/>
                  </a:cxn>
                  <a:cxn ang="0">
                    <a:pos x="3728" y="1946"/>
                  </a:cxn>
                  <a:cxn ang="0">
                    <a:pos x="3770" y="2061"/>
                  </a:cxn>
                  <a:cxn ang="0">
                    <a:pos x="3728" y="2125"/>
                  </a:cxn>
                  <a:cxn ang="0">
                    <a:pos x="3648" y="2266"/>
                  </a:cxn>
                  <a:cxn ang="0">
                    <a:pos x="3583" y="2737"/>
                  </a:cxn>
                  <a:cxn ang="0">
                    <a:pos x="3463" y="2446"/>
                  </a:cxn>
                  <a:cxn ang="0">
                    <a:pos x="1536" y="710"/>
                  </a:cxn>
                  <a:cxn ang="0">
                    <a:pos x="1765" y="904"/>
                  </a:cxn>
                  <a:cxn ang="0">
                    <a:pos x="1685" y="859"/>
                  </a:cxn>
                  <a:cxn ang="0">
                    <a:pos x="1586" y="750"/>
                  </a:cxn>
                  <a:cxn ang="0">
                    <a:pos x="1426" y="687"/>
                  </a:cxn>
                  <a:cxn ang="0">
                    <a:pos x="1124" y="614"/>
                  </a:cxn>
                  <a:cxn ang="0">
                    <a:pos x="1011" y="619"/>
                  </a:cxn>
                  <a:cxn ang="0">
                    <a:pos x="889" y="776"/>
                  </a:cxn>
                  <a:cxn ang="0">
                    <a:pos x="612" y="931"/>
                  </a:cxn>
                  <a:cxn ang="0">
                    <a:pos x="767" y="769"/>
                  </a:cxn>
                  <a:cxn ang="0">
                    <a:pos x="606" y="623"/>
                  </a:cxn>
                  <a:cxn ang="0">
                    <a:pos x="484" y="520"/>
                  </a:cxn>
                  <a:cxn ang="0">
                    <a:pos x="438" y="378"/>
                  </a:cxn>
                  <a:cxn ang="0">
                    <a:pos x="631" y="283"/>
                  </a:cxn>
                  <a:cxn ang="0">
                    <a:pos x="453" y="141"/>
                  </a:cxn>
                  <a:cxn ang="0">
                    <a:pos x="766" y="19"/>
                  </a:cxn>
                  <a:cxn ang="0">
                    <a:pos x="1122" y="59"/>
                  </a:cxn>
                  <a:cxn ang="0">
                    <a:pos x="1445" y="672"/>
                  </a:cxn>
                  <a:cxn ang="0">
                    <a:pos x="1613" y="826"/>
                  </a:cxn>
                  <a:cxn ang="0">
                    <a:pos x="1669" y="859"/>
                  </a:cxn>
                  <a:cxn ang="0">
                    <a:pos x="1646" y="901"/>
                  </a:cxn>
                  <a:cxn ang="0">
                    <a:pos x="1701" y="893"/>
                  </a:cxn>
                  <a:cxn ang="0">
                    <a:pos x="1727" y="950"/>
                  </a:cxn>
                  <a:cxn ang="0">
                    <a:pos x="1593" y="784"/>
                  </a:cxn>
                  <a:cxn ang="0">
                    <a:pos x="938" y="765"/>
                  </a:cxn>
                  <a:cxn ang="0">
                    <a:pos x="1160" y="647"/>
                  </a:cxn>
                  <a:cxn ang="0">
                    <a:pos x="399" y="657"/>
                  </a:cxn>
                  <a:cxn ang="0">
                    <a:pos x="503" y="978"/>
                  </a:cxn>
                  <a:cxn ang="0">
                    <a:pos x="453" y="1013"/>
                  </a:cxn>
                  <a:cxn ang="0">
                    <a:pos x="15" y="1164"/>
                  </a:cxn>
                  <a:cxn ang="0">
                    <a:pos x="158" y="1137"/>
                  </a:cxn>
                  <a:cxn ang="0">
                    <a:pos x="572" y="1003"/>
                  </a:cxn>
                </a:cxnLst>
                <a:rect l="0" t="0" r="r" b="b"/>
                <a:pathLst>
                  <a:path w="4096" h="3117">
                    <a:moveTo>
                      <a:pt x="809" y="3000"/>
                    </a:moveTo>
                    <a:lnTo>
                      <a:pt x="811" y="3000"/>
                    </a:lnTo>
                    <a:lnTo>
                      <a:pt x="815" y="3007"/>
                    </a:lnTo>
                    <a:lnTo>
                      <a:pt x="824" y="3008"/>
                    </a:lnTo>
                    <a:lnTo>
                      <a:pt x="812" y="3023"/>
                    </a:lnTo>
                    <a:lnTo>
                      <a:pt x="811" y="3015"/>
                    </a:lnTo>
                    <a:lnTo>
                      <a:pt x="799" y="3007"/>
                    </a:lnTo>
                    <a:lnTo>
                      <a:pt x="801" y="3000"/>
                    </a:lnTo>
                    <a:lnTo>
                      <a:pt x="809" y="3000"/>
                    </a:lnTo>
                    <a:close/>
                    <a:moveTo>
                      <a:pt x="788" y="2992"/>
                    </a:moveTo>
                    <a:lnTo>
                      <a:pt x="769" y="2989"/>
                    </a:lnTo>
                    <a:lnTo>
                      <a:pt x="780" y="2984"/>
                    </a:lnTo>
                    <a:lnTo>
                      <a:pt x="792" y="2985"/>
                    </a:lnTo>
                    <a:lnTo>
                      <a:pt x="788" y="2992"/>
                    </a:lnTo>
                    <a:close/>
                    <a:moveTo>
                      <a:pt x="701" y="2924"/>
                    </a:moveTo>
                    <a:lnTo>
                      <a:pt x="701" y="2935"/>
                    </a:lnTo>
                    <a:lnTo>
                      <a:pt x="696" y="2944"/>
                    </a:lnTo>
                    <a:lnTo>
                      <a:pt x="689" y="2940"/>
                    </a:lnTo>
                    <a:lnTo>
                      <a:pt x="692" y="2924"/>
                    </a:lnTo>
                    <a:lnTo>
                      <a:pt x="701" y="2924"/>
                    </a:lnTo>
                    <a:close/>
                    <a:moveTo>
                      <a:pt x="789" y="3007"/>
                    </a:moveTo>
                    <a:lnTo>
                      <a:pt x="789" y="3003"/>
                    </a:lnTo>
                    <a:lnTo>
                      <a:pt x="792" y="3000"/>
                    </a:lnTo>
                    <a:lnTo>
                      <a:pt x="789" y="3007"/>
                    </a:lnTo>
                    <a:close/>
                    <a:moveTo>
                      <a:pt x="853" y="3056"/>
                    </a:moveTo>
                    <a:lnTo>
                      <a:pt x="864" y="3075"/>
                    </a:lnTo>
                    <a:lnTo>
                      <a:pt x="857" y="3098"/>
                    </a:lnTo>
                    <a:lnTo>
                      <a:pt x="834" y="3117"/>
                    </a:lnTo>
                    <a:lnTo>
                      <a:pt x="830" y="3045"/>
                    </a:lnTo>
                    <a:lnTo>
                      <a:pt x="853" y="3056"/>
                    </a:lnTo>
                    <a:close/>
                    <a:moveTo>
                      <a:pt x="3345" y="2431"/>
                    </a:moveTo>
                    <a:lnTo>
                      <a:pt x="3326" y="2442"/>
                    </a:lnTo>
                    <a:lnTo>
                      <a:pt x="3325" y="2405"/>
                    </a:lnTo>
                    <a:lnTo>
                      <a:pt x="3311" y="2431"/>
                    </a:lnTo>
                    <a:lnTo>
                      <a:pt x="3293" y="2427"/>
                    </a:lnTo>
                    <a:lnTo>
                      <a:pt x="3280" y="2435"/>
                    </a:lnTo>
                    <a:lnTo>
                      <a:pt x="3269" y="2443"/>
                    </a:lnTo>
                    <a:lnTo>
                      <a:pt x="3245" y="2431"/>
                    </a:lnTo>
                    <a:lnTo>
                      <a:pt x="3236" y="2446"/>
                    </a:lnTo>
                    <a:lnTo>
                      <a:pt x="3255" y="2446"/>
                    </a:lnTo>
                    <a:lnTo>
                      <a:pt x="3257" y="2457"/>
                    </a:lnTo>
                    <a:lnTo>
                      <a:pt x="3270" y="2450"/>
                    </a:lnTo>
                    <a:lnTo>
                      <a:pt x="3266" y="2480"/>
                    </a:lnTo>
                    <a:lnTo>
                      <a:pt x="3288" y="2501"/>
                    </a:lnTo>
                    <a:lnTo>
                      <a:pt x="3283" y="2514"/>
                    </a:lnTo>
                    <a:lnTo>
                      <a:pt x="3277" y="2507"/>
                    </a:lnTo>
                    <a:lnTo>
                      <a:pt x="3258" y="2495"/>
                    </a:lnTo>
                    <a:lnTo>
                      <a:pt x="3246" y="2507"/>
                    </a:lnTo>
                    <a:lnTo>
                      <a:pt x="3239" y="2497"/>
                    </a:lnTo>
                    <a:lnTo>
                      <a:pt x="3220" y="2507"/>
                    </a:lnTo>
                    <a:lnTo>
                      <a:pt x="3204" y="2484"/>
                    </a:lnTo>
                    <a:lnTo>
                      <a:pt x="3193" y="2469"/>
                    </a:lnTo>
                    <a:lnTo>
                      <a:pt x="3171" y="2469"/>
                    </a:lnTo>
                    <a:lnTo>
                      <a:pt x="3177" y="2477"/>
                    </a:lnTo>
                    <a:lnTo>
                      <a:pt x="3133" y="2467"/>
                    </a:lnTo>
                    <a:lnTo>
                      <a:pt x="3110" y="2473"/>
                    </a:lnTo>
                    <a:lnTo>
                      <a:pt x="3077" y="2492"/>
                    </a:lnTo>
                    <a:lnTo>
                      <a:pt x="3078" y="2467"/>
                    </a:lnTo>
                    <a:lnTo>
                      <a:pt x="3071" y="2497"/>
                    </a:lnTo>
                    <a:lnTo>
                      <a:pt x="3062" y="2503"/>
                    </a:lnTo>
                    <a:lnTo>
                      <a:pt x="3060" y="2514"/>
                    </a:lnTo>
                    <a:lnTo>
                      <a:pt x="3017" y="2551"/>
                    </a:lnTo>
                    <a:lnTo>
                      <a:pt x="3040" y="2528"/>
                    </a:lnTo>
                    <a:lnTo>
                      <a:pt x="3022" y="2542"/>
                    </a:lnTo>
                    <a:lnTo>
                      <a:pt x="3016" y="2533"/>
                    </a:lnTo>
                    <a:lnTo>
                      <a:pt x="3007" y="2556"/>
                    </a:lnTo>
                    <a:lnTo>
                      <a:pt x="3002" y="2562"/>
                    </a:lnTo>
                    <a:lnTo>
                      <a:pt x="2988" y="2565"/>
                    </a:lnTo>
                    <a:lnTo>
                      <a:pt x="2974" y="2584"/>
                    </a:lnTo>
                    <a:lnTo>
                      <a:pt x="2984" y="2595"/>
                    </a:lnTo>
                    <a:lnTo>
                      <a:pt x="2978" y="2615"/>
                    </a:lnTo>
                    <a:lnTo>
                      <a:pt x="2974" y="2645"/>
                    </a:lnTo>
                    <a:lnTo>
                      <a:pt x="2978" y="2671"/>
                    </a:lnTo>
                    <a:lnTo>
                      <a:pt x="2984" y="2690"/>
                    </a:lnTo>
                    <a:lnTo>
                      <a:pt x="2987" y="2690"/>
                    </a:lnTo>
                    <a:lnTo>
                      <a:pt x="2986" y="2696"/>
                    </a:lnTo>
                    <a:lnTo>
                      <a:pt x="2990" y="2690"/>
                    </a:lnTo>
                    <a:lnTo>
                      <a:pt x="2988" y="2699"/>
                    </a:lnTo>
                    <a:lnTo>
                      <a:pt x="2976" y="2699"/>
                    </a:lnTo>
                    <a:lnTo>
                      <a:pt x="2969" y="2692"/>
                    </a:lnTo>
                    <a:lnTo>
                      <a:pt x="2953" y="2692"/>
                    </a:lnTo>
                    <a:lnTo>
                      <a:pt x="2941" y="2682"/>
                    </a:lnTo>
                    <a:lnTo>
                      <a:pt x="2918" y="2671"/>
                    </a:lnTo>
                    <a:lnTo>
                      <a:pt x="2911" y="2645"/>
                    </a:lnTo>
                    <a:lnTo>
                      <a:pt x="2904" y="2634"/>
                    </a:lnTo>
                    <a:lnTo>
                      <a:pt x="2902" y="2603"/>
                    </a:lnTo>
                    <a:lnTo>
                      <a:pt x="2891" y="2591"/>
                    </a:lnTo>
                    <a:lnTo>
                      <a:pt x="2875" y="2562"/>
                    </a:lnTo>
                    <a:lnTo>
                      <a:pt x="2854" y="2503"/>
                    </a:lnTo>
                    <a:lnTo>
                      <a:pt x="2838" y="2488"/>
                    </a:lnTo>
                    <a:lnTo>
                      <a:pt x="2833" y="2473"/>
                    </a:lnTo>
                    <a:lnTo>
                      <a:pt x="2808" y="2472"/>
                    </a:lnTo>
                    <a:lnTo>
                      <a:pt x="2797" y="2467"/>
                    </a:lnTo>
                    <a:lnTo>
                      <a:pt x="2796" y="2473"/>
                    </a:lnTo>
                    <a:lnTo>
                      <a:pt x="2785" y="2473"/>
                    </a:lnTo>
                    <a:lnTo>
                      <a:pt x="2778" y="2505"/>
                    </a:lnTo>
                    <a:lnTo>
                      <a:pt x="2769" y="2518"/>
                    </a:lnTo>
                    <a:lnTo>
                      <a:pt x="2759" y="2518"/>
                    </a:lnTo>
                    <a:lnTo>
                      <a:pt x="2719" y="2484"/>
                    </a:lnTo>
                    <a:lnTo>
                      <a:pt x="2712" y="2465"/>
                    </a:lnTo>
                    <a:lnTo>
                      <a:pt x="2711" y="2446"/>
                    </a:lnTo>
                    <a:lnTo>
                      <a:pt x="2704" y="2427"/>
                    </a:lnTo>
                    <a:lnTo>
                      <a:pt x="2685" y="2408"/>
                    </a:lnTo>
                    <a:lnTo>
                      <a:pt x="2663" y="2378"/>
                    </a:lnTo>
                    <a:lnTo>
                      <a:pt x="2655" y="2371"/>
                    </a:lnTo>
                    <a:lnTo>
                      <a:pt x="2648" y="2356"/>
                    </a:lnTo>
                    <a:lnTo>
                      <a:pt x="2643" y="2352"/>
                    </a:lnTo>
                    <a:lnTo>
                      <a:pt x="2581" y="2352"/>
                    </a:lnTo>
                    <a:lnTo>
                      <a:pt x="2581" y="2379"/>
                    </a:lnTo>
                    <a:lnTo>
                      <a:pt x="2549" y="2379"/>
                    </a:lnTo>
                    <a:lnTo>
                      <a:pt x="2474" y="2379"/>
                    </a:lnTo>
                    <a:lnTo>
                      <a:pt x="2339" y="2312"/>
                    </a:lnTo>
                    <a:lnTo>
                      <a:pt x="2342" y="2299"/>
                    </a:lnTo>
                    <a:lnTo>
                      <a:pt x="2254" y="2312"/>
                    </a:lnTo>
                    <a:lnTo>
                      <a:pt x="2253" y="2301"/>
                    </a:lnTo>
                    <a:lnTo>
                      <a:pt x="2255" y="2305"/>
                    </a:lnTo>
                    <a:lnTo>
                      <a:pt x="2255" y="2301"/>
                    </a:lnTo>
                    <a:lnTo>
                      <a:pt x="2250" y="2299"/>
                    </a:lnTo>
                    <a:lnTo>
                      <a:pt x="2250" y="2282"/>
                    </a:lnTo>
                    <a:lnTo>
                      <a:pt x="2242" y="2266"/>
                    </a:lnTo>
                    <a:lnTo>
                      <a:pt x="2217" y="2237"/>
                    </a:lnTo>
                    <a:lnTo>
                      <a:pt x="2207" y="2237"/>
                    </a:lnTo>
                    <a:lnTo>
                      <a:pt x="2204" y="2222"/>
                    </a:lnTo>
                    <a:lnTo>
                      <a:pt x="2179" y="2217"/>
                    </a:lnTo>
                    <a:lnTo>
                      <a:pt x="2165" y="2198"/>
                    </a:lnTo>
                    <a:lnTo>
                      <a:pt x="2133" y="2195"/>
                    </a:lnTo>
                    <a:lnTo>
                      <a:pt x="2125" y="2154"/>
                    </a:lnTo>
                    <a:lnTo>
                      <a:pt x="2116" y="2138"/>
                    </a:lnTo>
                    <a:lnTo>
                      <a:pt x="2101" y="2123"/>
                    </a:lnTo>
                    <a:lnTo>
                      <a:pt x="2078" y="2087"/>
                    </a:lnTo>
                    <a:lnTo>
                      <a:pt x="2075" y="2069"/>
                    </a:lnTo>
                    <a:lnTo>
                      <a:pt x="2081" y="2050"/>
                    </a:lnTo>
                    <a:lnTo>
                      <a:pt x="2059" y="2031"/>
                    </a:lnTo>
                    <a:lnTo>
                      <a:pt x="2055" y="1997"/>
                    </a:lnTo>
                    <a:lnTo>
                      <a:pt x="2074" y="2016"/>
                    </a:lnTo>
                    <a:lnTo>
                      <a:pt x="2059" y="1986"/>
                    </a:lnTo>
                    <a:lnTo>
                      <a:pt x="2067" y="1981"/>
                    </a:lnTo>
                    <a:lnTo>
                      <a:pt x="2053" y="1976"/>
                    </a:lnTo>
                    <a:lnTo>
                      <a:pt x="2055" y="1996"/>
                    </a:lnTo>
                    <a:lnTo>
                      <a:pt x="2039" y="1981"/>
                    </a:lnTo>
                    <a:lnTo>
                      <a:pt x="2036" y="1985"/>
                    </a:lnTo>
                    <a:lnTo>
                      <a:pt x="2039" y="1971"/>
                    </a:lnTo>
                    <a:lnTo>
                      <a:pt x="2010" y="1929"/>
                    </a:lnTo>
                    <a:lnTo>
                      <a:pt x="2006" y="1878"/>
                    </a:lnTo>
                    <a:lnTo>
                      <a:pt x="1986" y="1848"/>
                    </a:lnTo>
                    <a:lnTo>
                      <a:pt x="1995" y="1803"/>
                    </a:lnTo>
                    <a:lnTo>
                      <a:pt x="1992" y="1798"/>
                    </a:lnTo>
                    <a:lnTo>
                      <a:pt x="1988" y="1757"/>
                    </a:lnTo>
                    <a:lnTo>
                      <a:pt x="1984" y="1713"/>
                    </a:lnTo>
                    <a:lnTo>
                      <a:pt x="1978" y="1698"/>
                    </a:lnTo>
                    <a:lnTo>
                      <a:pt x="1991" y="1646"/>
                    </a:lnTo>
                    <a:lnTo>
                      <a:pt x="1999" y="1538"/>
                    </a:lnTo>
                    <a:lnTo>
                      <a:pt x="1998" y="1496"/>
                    </a:lnTo>
                    <a:lnTo>
                      <a:pt x="2005" y="1500"/>
                    </a:lnTo>
                    <a:lnTo>
                      <a:pt x="1995" y="1489"/>
                    </a:lnTo>
                    <a:lnTo>
                      <a:pt x="1999" y="1485"/>
                    </a:lnTo>
                    <a:lnTo>
                      <a:pt x="2003" y="1466"/>
                    </a:lnTo>
                    <a:lnTo>
                      <a:pt x="1992" y="1454"/>
                    </a:lnTo>
                    <a:lnTo>
                      <a:pt x="2003" y="1450"/>
                    </a:lnTo>
                    <a:lnTo>
                      <a:pt x="1997" y="1444"/>
                    </a:lnTo>
                    <a:lnTo>
                      <a:pt x="1982" y="1402"/>
                    </a:lnTo>
                    <a:lnTo>
                      <a:pt x="1969" y="1366"/>
                    </a:lnTo>
                    <a:lnTo>
                      <a:pt x="1998" y="1379"/>
                    </a:lnTo>
                    <a:lnTo>
                      <a:pt x="2028" y="1379"/>
                    </a:lnTo>
                    <a:lnTo>
                      <a:pt x="2036" y="1390"/>
                    </a:lnTo>
                    <a:lnTo>
                      <a:pt x="2039" y="1381"/>
                    </a:lnTo>
                    <a:lnTo>
                      <a:pt x="2041" y="1387"/>
                    </a:lnTo>
                    <a:lnTo>
                      <a:pt x="2047" y="1396"/>
                    </a:lnTo>
                    <a:lnTo>
                      <a:pt x="2026" y="1428"/>
                    </a:lnTo>
                    <a:lnTo>
                      <a:pt x="2039" y="1424"/>
                    </a:lnTo>
                    <a:lnTo>
                      <a:pt x="2029" y="1425"/>
                    </a:lnTo>
                    <a:lnTo>
                      <a:pt x="2048" y="1401"/>
                    </a:lnTo>
                    <a:lnTo>
                      <a:pt x="2052" y="1402"/>
                    </a:lnTo>
                    <a:lnTo>
                      <a:pt x="2048" y="1413"/>
                    </a:lnTo>
                    <a:lnTo>
                      <a:pt x="2048" y="1432"/>
                    </a:lnTo>
                    <a:lnTo>
                      <a:pt x="2033" y="1444"/>
                    </a:lnTo>
                    <a:lnTo>
                      <a:pt x="2045" y="1443"/>
                    </a:lnTo>
                    <a:lnTo>
                      <a:pt x="2055" y="1409"/>
                    </a:lnTo>
                    <a:lnTo>
                      <a:pt x="2062" y="1387"/>
                    </a:lnTo>
                    <a:lnTo>
                      <a:pt x="2057" y="1383"/>
                    </a:lnTo>
                    <a:lnTo>
                      <a:pt x="2055" y="1372"/>
                    </a:lnTo>
                    <a:lnTo>
                      <a:pt x="2045" y="1364"/>
                    </a:lnTo>
                    <a:lnTo>
                      <a:pt x="2045" y="1358"/>
                    </a:lnTo>
                    <a:lnTo>
                      <a:pt x="2052" y="1362"/>
                    </a:lnTo>
                    <a:lnTo>
                      <a:pt x="2052" y="1354"/>
                    </a:lnTo>
                    <a:lnTo>
                      <a:pt x="2051" y="1345"/>
                    </a:lnTo>
                    <a:lnTo>
                      <a:pt x="2043" y="1343"/>
                    </a:lnTo>
                    <a:lnTo>
                      <a:pt x="2041" y="1330"/>
                    </a:lnTo>
                    <a:lnTo>
                      <a:pt x="2251" y="1328"/>
                    </a:lnTo>
                    <a:lnTo>
                      <a:pt x="2288" y="1328"/>
                    </a:lnTo>
                    <a:lnTo>
                      <a:pt x="2518" y="1326"/>
                    </a:lnTo>
                    <a:lnTo>
                      <a:pt x="2728" y="1326"/>
                    </a:lnTo>
                    <a:lnTo>
                      <a:pt x="2980" y="1322"/>
                    </a:lnTo>
                    <a:lnTo>
                      <a:pt x="3056" y="1322"/>
                    </a:lnTo>
                    <a:lnTo>
                      <a:pt x="3056" y="1301"/>
                    </a:lnTo>
                    <a:lnTo>
                      <a:pt x="3064" y="1301"/>
                    </a:lnTo>
                    <a:lnTo>
                      <a:pt x="3070" y="1301"/>
                    </a:lnTo>
                    <a:lnTo>
                      <a:pt x="3074" y="1336"/>
                    </a:lnTo>
                    <a:lnTo>
                      <a:pt x="3105" y="1345"/>
                    </a:lnTo>
                    <a:lnTo>
                      <a:pt x="3108" y="1351"/>
                    </a:lnTo>
                    <a:lnTo>
                      <a:pt x="3138" y="1345"/>
                    </a:lnTo>
                    <a:lnTo>
                      <a:pt x="3150" y="1349"/>
                    </a:lnTo>
                    <a:lnTo>
                      <a:pt x="3147" y="1354"/>
                    </a:lnTo>
                    <a:lnTo>
                      <a:pt x="3155" y="1354"/>
                    </a:lnTo>
                    <a:lnTo>
                      <a:pt x="3161" y="1368"/>
                    </a:lnTo>
                    <a:lnTo>
                      <a:pt x="3163" y="1362"/>
                    </a:lnTo>
                    <a:lnTo>
                      <a:pt x="3171" y="1360"/>
                    </a:lnTo>
                    <a:lnTo>
                      <a:pt x="3189" y="1377"/>
                    </a:lnTo>
                    <a:lnTo>
                      <a:pt x="3201" y="1375"/>
                    </a:lnTo>
                    <a:lnTo>
                      <a:pt x="3215" y="1366"/>
                    </a:lnTo>
                    <a:lnTo>
                      <a:pt x="3220" y="1375"/>
                    </a:lnTo>
                    <a:lnTo>
                      <a:pt x="3243" y="1372"/>
                    </a:lnTo>
                    <a:lnTo>
                      <a:pt x="3253" y="1381"/>
                    </a:lnTo>
                    <a:lnTo>
                      <a:pt x="3266" y="1379"/>
                    </a:lnTo>
                    <a:lnTo>
                      <a:pt x="3219" y="1406"/>
                    </a:lnTo>
                    <a:lnTo>
                      <a:pt x="3169" y="1458"/>
                    </a:lnTo>
                    <a:lnTo>
                      <a:pt x="3181" y="1462"/>
                    </a:lnTo>
                    <a:lnTo>
                      <a:pt x="3216" y="1444"/>
                    </a:lnTo>
                    <a:lnTo>
                      <a:pt x="3219" y="1450"/>
                    </a:lnTo>
                    <a:lnTo>
                      <a:pt x="3213" y="1466"/>
                    </a:lnTo>
                    <a:lnTo>
                      <a:pt x="3222" y="1462"/>
                    </a:lnTo>
                    <a:lnTo>
                      <a:pt x="3232" y="1469"/>
                    </a:lnTo>
                    <a:lnTo>
                      <a:pt x="3255" y="1451"/>
                    </a:lnTo>
                    <a:lnTo>
                      <a:pt x="3270" y="1450"/>
                    </a:lnTo>
                    <a:lnTo>
                      <a:pt x="3287" y="1440"/>
                    </a:lnTo>
                    <a:lnTo>
                      <a:pt x="3307" y="1417"/>
                    </a:lnTo>
                    <a:lnTo>
                      <a:pt x="3327" y="1410"/>
                    </a:lnTo>
                    <a:lnTo>
                      <a:pt x="3331" y="1416"/>
                    </a:lnTo>
                    <a:lnTo>
                      <a:pt x="3323" y="1417"/>
                    </a:lnTo>
                    <a:lnTo>
                      <a:pt x="3306" y="1440"/>
                    </a:lnTo>
                    <a:lnTo>
                      <a:pt x="3304" y="1455"/>
                    </a:lnTo>
                    <a:lnTo>
                      <a:pt x="3316" y="1443"/>
                    </a:lnTo>
                    <a:lnTo>
                      <a:pt x="3312" y="1450"/>
                    </a:lnTo>
                    <a:lnTo>
                      <a:pt x="3319" y="1447"/>
                    </a:lnTo>
                    <a:lnTo>
                      <a:pt x="3334" y="1450"/>
                    </a:lnTo>
                    <a:lnTo>
                      <a:pt x="3345" y="1470"/>
                    </a:lnTo>
                    <a:lnTo>
                      <a:pt x="3357" y="1469"/>
                    </a:lnTo>
                    <a:lnTo>
                      <a:pt x="3371" y="1474"/>
                    </a:lnTo>
                    <a:lnTo>
                      <a:pt x="3390" y="1459"/>
                    </a:lnTo>
                    <a:lnTo>
                      <a:pt x="3433" y="1451"/>
                    </a:lnTo>
                    <a:lnTo>
                      <a:pt x="3433" y="1470"/>
                    </a:lnTo>
                    <a:lnTo>
                      <a:pt x="3459" y="1473"/>
                    </a:lnTo>
                    <a:lnTo>
                      <a:pt x="3459" y="1488"/>
                    </a:lnTo>
                    <a:lnTo>
                      <a:pt x="3471" y="1500"/>
                    </a:lnTo>
                    <a:lnTo>
                      <a:pt x="3445" y="1499"/>
                    </a:lnTo>
                    <a:lnTo>
                      <a:pt x="3441" y="1508"/>
                    </a:lnTo>
                    <a:lnTo>
                      <a:pt x="3433" y="1499"/>
                    </a:lnTo>
                    <a:lnTo>
                      <a:pt x="3414" y="1494"/>
                    </a:lnTo>
                    <a:lnTo>
                      <a:pt x="3406" y="1503"/>
                    </a:lnTo>
                    <a:lnTo>
                      <a:pt x="3386" y="1503"/>
                    </a:lnTo>
                    <a:lnTo>
                      <a:pt x="3372" y="1523"/>
                    </a:lnTo>
                    <a:lnTo>
                      <a:pt x="3369" y="1519"/>
                    </a:lnTo>
                    <a:lnTo>
                      <a:pt x="3375" y="1504"/>
                    </a:lnTo>
                    <a:lnTo>
                      <a:pt x="3367" y="1508"/>
                    </a:lnTo>
                    <a:lnTo>
                      <a:pt x="3360" y="1519"/>
                    </a:lnTo>
                    <a:lnTo>
                      <a:pt x="3360" y="1504"/>
                    </a:lnTo>
                    <a:lnTo>
                      <a:pt x="3337" y="1553"/>
                    </a:lnTo>
                    <a:lnTo>
                      <a:pt x="3323" y="1574"/>
                    </a:lnTo>
                    <a:lnTo>
                      <a:pt x="3320" y="1585"/>
                    </a:lnTo>
                    <a:lnTo>
                      <a:pt x="3325" y="1585"/>
                    </a:lnTo>
                    <a:lnTo>
                      <a:pt x="3335" y="1568"/>
                    </a:lnTo>
                    <a:lnTo>
                      <a:pt x="3345" y="1568"/>
                    </a:lnTo>
                    <a:lnTo>
                      <a:pt x="3350" y="1549"/>
                    </a:lnTo>
                    <a:lnTo>
                      <a:pt x="3356" y="1541"/>
                    </a:lnTo>
                    <a:lnTo>
                      <a:pt x="3360" y="1543"/>
                    </a:lnTo>
                    <a:lnTo>
                      <a:pt x="3342" y="1585"/>
                    </a:lnTo>
                    <a:lnTo>
                      <a:pt x="3341" y="1607"/>
                    </a:lnTo>
                    <a:lnTo>
                      <a:pt x="3334" y="1616"/>
                    </a:lnTo>
                    <a:lnTo>
                      <a:pt x="3334" y="1637"/>
                    </a:lnTo>
                    <a:lnTo>
                      <a:pt x="3327" y="1661"/>
                    </a:lnTo>
                    <a:lnTo>
                      <a:pt x="3330" y="1709"/>
                    </a:lnTo>
                    <a:lnTo>
                      <a:pt x="3330" y="1725"/>
                    </a:lnTo>
                    <a:lnTo>
                      <a:pt x="3341" y="1753"/>
                    </a:lnTo>
                    <a:lnTo>
                      <a:pt x="3352" y="1761"/>
                    </a:lnTo>
                    <a:lnTo>
                      <a:pt x="3365" y="1753"/>
                    </a:lnTo>
                    <a:lnTo>
                      <a:pt x="3384" y="1719"/>
                    </a:lnTo>
                    <a:lnTo>
                      <a:pt x="3391" y="1698"/>
                    </a:lnTo>
                    <a:lnTo>
                      <a:pt x="3386" y="1671"/>
                    </a:lnTo>
                    <a:lnTo>
                      <a:pt x="3376" y="1638"/>
                    </a:lnTo>
                    <a:lnTo>
                      <a:pt x="3380" y="1630"/>
                    </a:lnTo>
                    <a:lnTo>
                      <a:pt x="3376" y="1615"/>
                    </a:lnTo>
                    <a:lnTo>
                      <a:pt x="3386" y="1597"/>
                    </a:lnTo>
                    <a:lnTo>
                      <a:pt x="3387" y="1578"/>
                    </a:lnTo>
                    <a:lnTo>
                      <a:pt x="3392" y="1573"/>
                    </a:lnTo>
                    <a:lnTo>
                      <a:pt x="3392" y="1564"/>
                    </a:lnTo>
                    <a:lnTo>
                      <a:pt x="3404" y="1559"/>
                    </a:lnTo>
                    <a:lnTo>
                      <a:pt x="3413" y="1547"/>
                    </a:lnTo>
                    <a:lnTo>
                      <a:pt x="3409" y="1570"/>
                    </a:lnTo>
                    <a:lnTo>
                      <a:pt x="3414" y="1558"/>
                    </a:lnTo>
                    <a:lnTo>
                      <a:pt x="3414" y="1570"/>
                    </a:lnTo>
                    <a:lnTo>
                      <a:pt x="3419" y="1541"/>
                    </a:lnTo>
                    <a:lnTo>
                      <a:pt x="3434" y="1536"/>
                    </a:lnTo>
                    <a:lnTo>
                      <a:pt x="3428" y="1523"/>
                    </a:lnTo>
                    <a:lnTo>
                      <a:pt x="3433" y="1513"/>
                    </a:lnTo>
                    <a:lnTo>
                      <a:pt x="3441" y="1511"/>
                    </a:lnTo>
                    <a:lnTo>
                      <a:pt x="3460" y="1522"/>
                    </a:lnTo>
                    <a:lnTo>
                      <a:pt x="3465" y="1528"/>
                    </a:lnTo>
                    <a:lnTo>
                      <a:pt x="3487" y="1536"/>
                    </a:lnTo>
                    <a:lnTo>
                      <a:pt x="3497" y="1555"/>
                    </a:lnTo>
                    <a:lnTo>
                      <a:pt x="3490" y="1558"/>
                    </a:lnTo>
                    <a:lnTo>
                      <a:pt x="3497" y="1574"/>
                    </a:lnTo>
                    <a:lnTo>
                      <a:pt x="3494" y="1597"/>
                    </a:lnTo>
                    <a:lnTo>
                      <a:pt x="3487" y="1601"/>
                    </a:lnTo>
                    <a:lnTo>
                      <a:pt x="3484" y="1615"/>
                    </a:lnTo>
                    <a:lnTo>
                      <a:pt x="3474" y="1619"/>
                    </a:lnTo>
                    <a:lnTo>
                      <a:pt x="3472" y="1637"/>
                    </a:lnTo>
                    <a:lnTo>
                      <a:pt x="3483" y="1642"/>
                    </a:lnTo>
                    <a:lnTo>
                      <a:pt x="3497" y="1619"/>
                    </a:lnTo>
                    <a:lnTo>
                      <a:pt x="3506" y="1615"/>
                    </a:lnTo>
                    <a:lnTo>
                      <a:pt x="3516" y="1616"/>
                    </a:lnTo>
                    <a:lnTo>
                      <a:pt x="3520" y="1627"/>
                    </a:lnTo>
                    <a:lnTo>
                      <a:pt x="3528" y="1676"/>
                    </a:lnTo>
                    <a:lnTo>
                      <a:pt x="3524" y="1698"/>
                    </a:lnTo>
                    <a:lnTo>
                      <a:pt x="3520" y="1704"/>
                    </a:lnTo>
                    <a:lnTo>
                      <a:pt x="3518" y="1695"/>
                    </a:lnTo>
                    <a:lnTo>
                      <a:pt x="3513" y="1698"/>
                    </a:lnTo>
                    <a:lnTo>
                      <a:pt x="3510" y="1713"/>
                    </a:lnTo>
                    <a:lnTo>
                      <a:pt x="3502" y="1719"/>
                    </a:lnTo>
                    <a:lnTo>
                      <a:pt x="3501" y="1734"/>
                    </a:lnTo>
                    <a:lnTo>
                      <a:pt x="3490" y="1753"/>
                    </a:lnTo>
                    <a:lnTo>
                      <a:pt x="3489" y="1757"/>
                    </a:lnTo>
                    <a:lnTo>
                      <a:pt x="3495" y="1753"/>
                    </a:lnTo>
                    <a:lnTo>
                      <a:pt x="3509" y="1765"/>
                    </a:lnTo>
                    <a:lnTo>
                      <a:pt x="3517" y="1764"/>
                    </a:lnTo>
                    <a:lnTo>
                      <a:pt x="3509" y="1772"/>
                    </a:lnTo>
                    <a:lnTo>
                      <a:pt x="3518" y="1768"/>
                    </a:lnTo>
                    <a:lnTo>
                      <a:pt x="3528" y="1774"/>
                    </a:lnTo>
                    <a:lnTo>
                      <a:pt x="3556" y="1765"/>
                    </a:lnTo>
                    <a:lnTo>
                      <a:pt x="3568" y="1751"/>
                    </a:lnTo>
                    <a:lnTo>
                      <a:pt x="3598" y="1738"/>
                    </a:lnTo>
                    <a:lnTo>
                      <a:pt x="3627" y="1721"/>
                    </a:lnTo>
                    <a:lnTo>
                      <a:pt x="3659" y="1691"/>
                    </a:lnTo>
                    <a:lnTo>
                      <a:pt x="3652" y="1671"/>
                    </a:lnTo>
                    <a:lnTo>
                      <a:pt x="3654" y="1660"/>
                    </a:lnTo>
                    <a:lnTo>
                      <a:pt x="3686" y="1653"/>
                    </a:lnTo>
                    <a:lnTo>
                      <a:pt x="3707" y="1661"/>
                    </a:lnTo>
                    <a:lnTo>
                      <a:pt x="3738" y="1656"/>
                    </a:lnTo>
                    <a:lnTo>
                      <a:pt x="3755" y="1642"/>
                    </a:lnTo>
                    <a:lnTo>
                      <a:pt x="3754" y="1623"/>
                    </a:lnTo>
                    <a:lnTo>
                      <a:pt x="3758" y="1622"/>
                    </a:lnTo>
                    <a:lnTo>
                      <a:pt x="3758" y="1615"/>
                    </a:lnTo>
                    <a:lnTo>
                      <a:pt x="3755" y="1612"/>
                    </a:lnTo>
                    <a:lnTo>
                      <a:pt x="3754" y="1616"/>
                    </a:lnTo>
                    <a:lnTo>
                      <a:pt x="3750" y="1608"/>
                    </a:lnTo>
                    <a:lnTo>
                      <a:pt x="3770" y="1592"/>
                    </a:lnTo>
                    <a:lnTo>
                      <a:pt x="3791" y="1564"/>
                    </a:lnTo>
                    <a:lnTo>
                      <a:pt x="3808" y="1553"/>
                    </a:lnTo>
                    <a:lnTo>
                      <a:pt x="3863" y="1553"/>
                    </a:lnTo>
                    <a:lnTo>
                      <a:pt x="3930" y="1553"/>
                    </a:lnTo>
                    <a:lnTo>
                      <a:pt x="3933" y="1541"/>
                    </a:lnTo>
                    <a:lnTo>
                      <a:pt x="3947" y="1536"/>
                    </a:lnTo>
                    <a:lnTo>
                      <a:pt x="3951" y="1534"/>
                    </a:lnTo>
                    <a:lnTo>
                      <a:pt x="3955" y="1538"/>
                    </a:lnTo>
                    <a:lnTo>
                      <a:pt x="3956" y="1528"/>
                    </a:lnTo>
                    <a:lnTo>
                      <a:pt x="3963" y="1530"/>
                    </a:lnTo>
                    <a:lnTo>
                      <a:pt x="3959" y="1523"/>
                    </a:lnTo>
                    <a:lnTo>
                      <a:pt x="3975" y="1503"/>
                    </a:lnTo>
                    <a:lnTo>
                      <a:pt x="3975" y="1484"/>
                    </a:lnTo>
                    <a:lnTo>
                      <a:pt x="3984" y="1469"/>
                    </a:lnTo>
                    <a:lnTo>
                      <a:pt x="3986" y="1451"/>
                    </a:lnTo>
                    <a:lnTo>
                      <a:pt x="4014" y="1406"/>
                    </a:lnTo>
                    <a:lnTo>
                      <a:pt x="4020" y="1409"/>
                    </a:lnTo>
                    <a:lnTo>
                      <a:pt x="4021" y="1420"/>
                    </a:lnTo>
                    <a:lnTo>
                      <a:pt x="4025" y="1424"/>
                    </a:lnTo>
                    <a:lnTo>
                      <a:pt x="4051" y="1413"/>
                    </a:lnTo>
                    <a:lnTo>
                      <a:pt x="4067" y="1435"/>
                    </a:lnTo>
                    <a:lnTo>
                      <a:pt x="4067" y="1511"/>
                    </a:lnTo>
                    <a:lnTo>
                      <a:pt x="4079" y="1519"/>
                    </a:lnTo>
                    <a:lnTo>
                      <a:pt x="4079" y="1536"/>
                    </a:lnTo>
                    <a:lnTo>
                      <a:pt x="4083" y="1545"/>
                    </a:lnTo>
                    <a:lnTo>
                      <a:pt x="4087" y="1541"/>
                    </a:lnTo>
                    <a:lnTo>
                      <a:pt x="4093" y="1545"/>
                    </a:lnTo>
                    <a:lnTo>
                      <a:pt x="4094" y="1555"/>
                    </a:lnTo>
                    <a:lnTo>
                      <a:pt x="4090" y="1559"/>
                    </a:lnTo>
                    <a:lnTo>
                      <a:pt x="4096" y="1562"/>
                    </a:lnTo>
                    <a:lnTo>
                      <a:pt x="4087" y="1574"/>
                    </a:lnTo>
                    <a:lnTo>
                      <a:pt x="4083" y="1570"/>
                    </a:lnTo>
                    <a:lnTo>
                      <a:pt x="4082" y="1577"/>
                    </a:lnTo>
                    <a:lnTo>
                      <a:pt x="4075" y="1574"/>
                    </a:lnTo>
                    <a:lnTo>
                      <a:pt x="4075" y="1581"/>
                    </a:lnTo>
                    <a:lnTo>
                      <a:pt x="4066" y="1578"/>
                    </a:lnTo>
                    <a:lnTo>
                      <a:pt x="4056" y="1593"/>
                    </a:lnTo>
                    <a:lnTo>
                      <a:pt x="4052" y="1581"/>
                    </a:lnTo>
                    <a:lnTo>
                      <a:pt x="4044" y="1589"/>
                    </a:lnTo>
                    <a:lnTo>
                      <a:pt x="4043" y="1583"/>
                    </a:lnTo>
                    <a:lnTo>
                      <a:pt x="4037" y="1589"/>
                    </a:lnTo>
                    <a:lnTo>
                      <a:pt x="4039" y="1597"/>
                    </a:lnTo>
                    <a:lnTo>
                      <a:pt x="4029" y="1593"/>
                    </a:lnTo>
                    <a:lnTo>
                      <a:pt x="4033" y="1592"/>
                    </a:lnTo>
                    <a:lnTo>
                      <a:pt x="4029" y="1589"/>
                    </a:lnTo>
                    <a:lnTo>
                      <a:pt x="4029" y="1578"/>
                    </a:lnTo>
                    <a:lnTo>
                      <a:pt x="4014" y="1616"/>
                    </a:lnTo>
                    <a:lnTo>
                      <a:pt x="4009" y="1611"/>
                    </a:lnTo>
                    <a:lnTo>
                      <a:pt x="4003" y="1623"/>
                    </a:lnTo>
                    <a:lnTo>
                      <a:pt x="4001" y="1616"/>
                    </a:lnTo>
                    <a:lnTo>
                      <a:pt x="4001" y="1623"/>
                    </a:lnTo>
                    <a:lnTo>
                      <a:pt x="3994" y="1622"/>
                    </a:lnTo>
                    <a:lnTo>
                      <a:pt x="3993" y="1631"/>
                    </a:lnTo>
                    <a:lnTo>
                      <a:pt x="3990" y="1622"/>
                    </a:lnTo>
                    <a:lnTo>
                      <a:pt x="3982" y="1626"/>
                    </a:lnTo>
                    <a:lnTo>
                      <a:pt x="3975" y="1634"/>
                    </a:lnTo>
                    <a:lnTo>
                      <a:pt x="3978" y="1641"/>
                    </a:lnTo>
                    <a:lnTo>
                      <a:pt x="3974" y="1641"/>
                    </a:lnTo>
                    <a:lnTo>
                      <a:pt x="3959" y="1671"/>
                    </a:lnTo>
                    <a:lnTo>
                      <a:pt x="3955" y="1680"/>
                    </a:lnTo>
                    <a:lnTo>
                      <a:pt x="3960" y="1698"/>
                    </a:lnTo>
                    <a:lnTo>
                      <a:pt x="3951" y="1709"/>
                    </a:lnTo>
                    <a:lnTo>
                      <a:pt x="3948" y="1717"/>
                    </a:lnTo>
                    <a:lnTo>
                      <a:pt x="3960" y="1721"/>
                    </a:lnTo>
                    <a:lnTo>
                      <a:pt x="3964" y="1732"/>
                    </a:lnTo>
                    <a:lnTo>
                      <a:pt x="3960" y="1734"/>
                    </a:lnTo>
                    <a:lnTo>
                      <a:pt x="3971" y="1749"/>
                    </a:lnTo>
                    <a:lnTo>
                      <a:pt x="3984" y="1747"/>
                    </a:lnTo>
                    <a:lnTo>
                      <a:pt x="3984" y="1732"/>
                    </a:lnTo>
                    <a:lnTo>
                      <a:pt x="3978" y="1730"/>
                    </a:lnTo>
                    <a:lnTo>
                      <a:pt x="3984" y="1730"/>
                    </a:lnTo>
                    <a:lnTo>
                      <a:pt x="3989" y="1755"/>
                    </a:lnTo>
                    <a:lnTo>
                      <a:pt x="3987" y="1760"/>
                    </a:lnTo>
                    <a:lnTo>
                      <a:pt x="3980" y="1753"/>
                    </a:lnTo>
                    <a:lnTo>
                      <a:pt x="3963" y="1761"/>
                    </a:lnTo>
                    <a:lnTo>
                      <a:pt x="3960" y="1749"/>
                    </a:lnTo>
                    <a:lnTo>
                      <a:pt x="3949" y="1764"/>
                    </a:lnTo>
                    <a:lnTo>
                      <a:pt x="3947" y="1761"/>
                    </a:lnTo>
                    <a:lnTo>
                      <a:pt x="3938" y="1768"/>
                    </a:lnTo>
                    <a:lnTo>
                      <a:pt x="3936" y="1755"/>
                    </a:lnTo>
                    <a:lnTo>
                      <a:pt x="3932" y="1772"/>
                    </a:lnTo>
                    <a:lnTo>
                      <a:pt x="3918" y="1772"/>
                    </a:lnTo>
                    <a:lnTo>
                      <a:pt x="3892" y="1779"/>
                    </a:lnTo>
                    <a:lnTo>
                      <a:pt x="3877" y="1776"/>
                    </a:lnTo>
                    <a:lnTo>
                      <a:pt x="3871" y="1787"/>
                    </a:lnTo>
                    <a:lnTo>
                      <a:pt x="3852" y="1794"/>
                    </a:lnTo>
                    <a:lnTo>
                      <a:pt x="3846" y="1806"/>
                    </a:lnTo>
                    <a:lnTo>
                      <a:pt x="3835" y="1814"/>
                    </a:lnTo>
                    <a:lnTo>
                      <a:pt x="3829" y="1825"/>
                    </a:lnTo>
                    <a:lnTo>
                      <a:pt x="3841" y="1832"/>
                    </a:lnTo>
                    <a:lnTo>
                      <a:pt x="3837" y="1867"/>
                    </a:lnTo>
                    <a:lnTo>
                      <a:pt x="3837" y="1852"/>
                    </a:lnTo>
                    <a:lnTo>
                      <a:pt x="3833" y="1873"/>
                    </a:lnTo>
                    <a:lnTo>
                      <a:pt x="3803" y="1919"/>
                    </a:lnTo>
                    <a:lnTo>
                      <a:pt x="3797" y="1904"/>
                    </a:lnTo>
                    <a:lnTo>
                      <a:pt x="3785" y="1889"/>
                    </a:lnTo>
                    <a:lnTo>
                      <a:pt x="3783" y="1874"/>
                    </a:lnTo>
                    <a:lnTo>
                      <a:pt x="3791" y="1921"/>
                    </a:lnTo>
                    <a:lnTo>
                      <a:pt x="3799" y="1929"/>
                    </a:lnTo>
                    <a:lnTo>
                      <a:pt x="3797" y="1932"/>
                    </a:lnTo>
                    <a:lnTo>
                      <a:pt x="3795" y="1971"/>
                    </a:lnTo>
                    <a:lnTo>
                      <a:pt x="3789" y="1982"/>
                    </a:lnTo>
                    <a:lnTo>
                      <a:pt x="3792" y="1971"/>
                    </a:lnTo>
                    <a:lnTo>
                      <a:pt x="3795" y="1959"/>
                    </a:lnTo>
                    <a:lnTo>
                      <a:pt x="3789" y="1971"/>
                    </a:lnTo>
                    <a:lnTo>
                      <a:pt x="3768" y="2027"/>
                    </a:lnTo>
                    <a:lnTo>
                      <a:pt x="3766" y="2008"/>
                    </a:lnTo>
                    <a:lnTo>
                      <a:pt x="3779" y="1976"/>
                    </a:lnTo>
                    <a:lnTo>
                      <a:pt x="3770" y="1978"/>
                    </a:lnTo>
                    <a:lnTo>
                      <a:pt x="3770" y="1970"/>
                    </a:lnTo>
                    <a:lnTo>
                      <a:pt x="3765" y="1955"/>
                    </a:lnTo>
                    <a:lnTo>
                      <a:pt x="3754" y="1946"/>
                    </a:lnTo>
                    <a:lnTo>
                      <a:pt x="3761" y="1932"/>
                    </a:lnTo>
                    <a:lnTo>
                      <a:pt x="3761" y="1908"/>
                    </a:lnTo>
                    <a:lnTo>
                      <a:pt x="3769" y="1887"/>
                    </a:lnTo>
                    <a:lnTo>
                      <a:pt x="3758" y="1893"/>
                    </a:lnTo>
                    <a:lnTo>
                      <a:pt x="3749" y="1902"/>
                    </a:lnTo>
                    <a:lnTo>
                      <a:pt x="3750" y="1910"/>
                    </a:lnTo>
                    <a:lnTo>
                      <a:pt x="3745" y="1929"/>
                    </a:lnTo>
                    <a:lnTo>
                      <a:pt x="3751" y="1952"/>
                    </a:lnTo>
                    <a:lnTo>
                      <a:pt x="3751" y="1957"/>
                    </a:lnTo>
                    <a:lnTo>
                      <a:pt x="3734" y="1955"/>
                    </a:lnTo>
                    <a:lnTo>
                      <a:pt x="3728" y="1946"/>
                    </a:lnTo>
                    <a:lnTo>
                      <a:pt x="3730" y="1961"/>
                    </a:lnTo>
                    <a:lnTo>
                      <a:pt x="3742" y="1966"/>
                    </a:lnTo>
                    <a:lnTo>
                      <a:pt x="3757" y="1981"/>
                    </a:lnTo>
                    <a:lnTo>
                      <a:pt x="3751" y="1996"/>
                    </a:lnTo>
                    <a:lnTo>
                      <a:pt x="3731" y="1971"/>
                    </a:lnTo>
                    <a:lnTo>
                      <a:pt x="3745" y="1997"/>
                    </a:lnTo>
                    <a:lnTo>
                      <a:pt x="3755" y="2011"/>
                    </a:lnTo>
                    <a:lnTo>
                      <a:pt x="3735" y="2004"/>
                    </a:lnTo>
                    <a:lnTo>
                      <a:pt x="3754" y="2026"/>
                    </a:lnTo>
                    <a:lnTo>
                      <a:pt x="3755" y="2034"/>
                    </a:lnTo>
                    <a:lnTo>
                      <a:pt x="3734" y="2015"/>
                    </a:lnTo>
                    <a:lnTo>
                      <a:pt x="3747" y="2042"/>
                    </a:lnTo>
                    <a:lnTo>
                      <a:pt x="3755" y="2035"/>
                    </a:lnTo>
                    <a:lnTo>
                      <a:pt x="3766" y="2039"/>
                    </a:lnTo>
                    <a:lnTo>
                      <a:pt x="3770" y="2061"/>
                    </a:lnTo>
                    <a:lnTo>
                      <a:pt x="3783" y="2106"/>
                    </a:lnTo>
                    <a:lnTo>
                      <a:pt x="3774" y="2089"/>
                    </a:lnTo>
                    <a:lnTo>
                      <a:pt x="3770" y="2061"/>
                    </a:lnTo>
                    <a:lnTo>
                      <a:pt x="3765" y="2061"/>
                    </a:lnTo>
                    <a:lnTo>
                      <a:pt x="3773" y="2089"/>
                    </a:lnTo>
                    <a:lnTo>
                      <a:pt x="3760" y="2076"/>
                    </a:lnTo>
                    <a:lnTo>
                      <a:pt x="3758" y="2087"/>
                    </a:lnTo>
                    <a:lnTo>
                      <a:pt x="3751" y="2084"/>
                    </a:lnTo>
                    <a:lnTo>
                      <a:pt x="3753" y="2089"/>
                    </a:lnTo>
                    <a:lnTo>
                      <a:pt x="3742" y="2091"/>
                    </a:lnTo>
                    <a:lnTo>
                      <a:pt x="3742" y="2076"/>
                    </a:lnTo>
                    <a:lnTo>
                      <a:pt x="3739" y="2099"/>
                    </a:lnTo>
                    <a:lnTo>
                      <a:pt x="3765" y="2095"/>
                    </a:lnTo>
                    <a:lnTo>
                      <a:pt x="3761" y="2110"/>
                    </a:lnTo>
                    <a:lnTo>
                      <a:pt x="3766" y="2099"/>
                    </a:lnTo>
                    <a:lnTo>
                      <a:pt x="3772" y="2095"/>
                    </a:lnTo>
                    <a:lnTo>
                      <a:pt x="3776" y="2106"/>
                    </a:lnTo>
                    <a:lnTo>
                      <a:pt x="3761" y="2133"/>
                    </a:lnTo>
                    <a:lnTo>
                      <a:pt x="3747" y="2118"/>
                    </a:lnTo>
                    <a:lnTo>
                      <a:pt x="3742" y="2121"/>
                    </a:lnTo>
                    <a:lnTo>
                      <a:pt x="3728" y="2125"/>
                    </a:lnTo>
                    <a:lnTo>
                      <a:pt x="3738" y="2133"/>
                    </a:lnTo>
                    <a:lnTo>
                      <a:pt x="3747" y="2135"/>
                    </a:lnTo>
                    <a:lnTo>
                      <a:pt x="3738" y="2154"/>
                    </a:lnTo>
                    <a:lnTo>
                      <a:pt x="3727" y="2144"/>
                    </a:lnTo>
                    <a:lnTo>
                      <a:pt x="3746" y="2158"/>
                    </a:lnTo>
                    <a:lnTo>
                      <a:pt x="3750" y="2148"/>
                    </a:lnTo>
                    <a:lnTo>
                      <a:pt x="3754" y="2158"/>
                    </a:lnTo>
                    <a:lnTo>
                      <a:pt x="3746" y="2169"/>
                    </a:lnTo>
                    <a:lnTo>
                      <a:pt x="3727" y="2172"/>
                    </a:lnTo>
                    <a:lnTo>
                      <a:pt x="3724" y="2168"/>
                    </a:lnTo>
                    <a:lnTo>
                      <a:pt x="3713" y="2168"/>
                    </a:lnTo>
                    <a:lnTo>
                      <a:pt x="3703" y="2195"/>
                    </a:lnTo>
                    <a:lnTo>
                      <a:pt x="3696" y="2217"/>
                    </a:lnTo>
                    <a:lnTo>
                      <a:pt x="3690" y="2218"/>
                    </a:lnTo>
                    <a:lnTo>
                      <a:pt x="3673" y="2221"/>
                    </a:lnTo>
                    <a:lnTo>
                      <a:pt x="3659" y="2236"/>
                    </a:lnTo>
                    <a:lnTo>
                      <a:pt x="3650" y="2255"/>
                    </a:lnTo>
                    <a:lnTo>
                      <a:pt x="3648" y="2266"/>
                    </a:lnTo>
                    <a:lnTo>
                      <a:pt x="3627" y="2289"/>
                    </a:lnTo>
                    <a:lnTo>
                      <a:pt x="3621" y="2295"/>
                    </a:lnTo>
                    <a:lnTo>
                      <a:pt x="3606" y="2305"/>
                    </a:lnTo>
                    <a:lnTo>
                      <a:pt x="3596" y="2316"/>
                    </a:lnTo>
                    <a:lnTo>
                      <a:pt x="3589" y="2333"/>
                    </a:lnTo>
                    <a:lnTo>
                      <a:pt x="3582" y="2345"/>
                    </a:lnTo>
                    <a:lnTo>
                      <a:pt x="3574" y="2370"/>
                    </a:lnTo>
                    <a:lnTo>
                      <a:pt x="3563" y="2383"/>
                    </a:lnTo>
                    <a:lnTo>
                      <a:pt x="3566" y="2397"/>
                    </a:lnTo>
                    <a:lnTo>
                      <a:pt x="3566" y="2431"/>
                    </a:lnTo>
                    <a:lnTo>
                      <a:pt x="3574" y="2469"/>
                    </a:lnTo>
                    <a:lnTo>
                      <a:pt x="3592" y="2527"/>
                    </a:lnTo>
                    <a:lnTo>
                      <a:pt x="3594" y="2551"/>
                    </a:lnTo>
                    <a:lnTo>
                      <a:pt x="3620" y="2645"/>
                    </a:lnTo>
                    <a:lnTo>
                      <a:pt x="3616" y="2703"/>
                    </a:lnTo>
                    <a:lnTo>
                      <a:pt x="3602" y="2739"/>
                    </a:lnTo>
                    <a:lnTo>
                      <a:pt x="3581" y="2743"/>
                    </a:lnTo>
                    <a:lnTo>
                      <a:pt x="3583" y="2737"/>
                    </a:lnTo>
                    <a:lnTo>
                      <a:pt x="3578" y="2726"/>
                    </a:lnTo>
                    <a:lnTo>
                      <a:pt x="3568" y="2703"/>
                    </a:lnTo>
                    <a:lnTo>
                      <a:pt x="3556" y="2694"/>
                    </a:lnTo>
                    <a:lnTo>
                      <a:pt x="3551" y="2664"/>
                    </a:lnTo>
                    <a:lnTo>
                      <a:pt x="3544" y="2652"/>
                    </a:lnTo>
                    <a:lnTo>
                      <a:pt x="3543" y="2637"/>
                    </a:lnTo>
                    <a:lnTo>
                      <a:pt x="3537" y="2633"/>
                    </a:lnTo>
                    <a:lnTo>
                      <a:pt x="3521" y="2603"/>
                    </a:lnTo>
                    <a:lnTo>
                      <a:pt x="3532" y="2581"/>
                    </a:lnTo>
                    <a:lnTo>
                      <a:pt x="3521" y="2569"/>
                    </a:lnTo>
                    <a:lnTo>
                      <a:pt x="3522" y="2591"/>
                    </a:lnTo>
                    <a:lnTo>
                      <a:pt x="3522" y="2539"/>
                    </a:lnTo>
                    <a:lnTo>
                      <a:pt x="3520" y="2522"/>
                    </a:lnTo>
                    <a:lnTo>
                      <a:pt x="3516" y="2501"/>
                    </a:lnTo>
                    <a:lnTo>
                      <a:pt x="3506" y="2501"/>
                    </a:lnTo>
                    <a:lnTo>
                      <a:pt x="3484" y="2457"/>
                    </a:lnTo>
                    <a:lnTo>
                      <a:pt x="3474" y="2446"/>
                    </a:lnTo>
                    <a:lnTo>
                      <a:pt x="3463" y="2446"/>
                    </a:lnTo>
                    <a:lnTo>
                      <a:pt x="3456" y="2454"/>
                    </a:lnTo>
                    <a:lnTo>
                      <a:pt x="3421" y="2473"/>
                    </a:lnTo>
                    <a:lnTo>
                      <a:pt x="3410" y="2446"/>
                    </a:lnTo>
                    <a:lnTo>
                      <a:pt x="3410" y="2443"/>
                    </a:lnTo>
                    <a:lnTo>
                      <a:pt x="3380" y="2428"/>
                    </a:lnTo>
                    <a:lnTo>
                      <a:pt x="3356" y="2431"/>
                    </a:lnTo>
                    <a:lnTo>
                      <a:pt x="3353" y="2428"/>
                    </a:lnTo>
                    <a:lnTo>
                      <a:pt x="3345" y="2431"/>
                    </a:lnTo>
                    <a:close/>
                    <a:moveTo>
                      <a:pt x="1454" y="665"/>
                    </a:moveTo>
                    <a:lnTo>
                      <a:pt x="1459" y="672"/>
                    </a:lnTo>
                    <a:lnTo>
                      <a:pt x="1482" y="665"/>
                    </a:lnTo>
                    <a:lnTo>
                      <a:pt x="1484" y="657"/>
                    </a:lnTo>
                    <a:lnTo>
                      <a:pt x="1496" y="676"/>
                    </a:lnTo>
                    <a:lnTo>
                      <a:pt x="1492" y="717"/>
                    </a:lnTo>
                    <a:lnTo>
                      <a:pt x="1501" y="729"/>
                    </a:lnTo>
                    <a:lnTo>
                      <a:pt x="1506" y="733"/>
                    </a:lnTo>
                    <a:lnTo>
                      <a:pt x="1526" y="722"/>
                    </a:lnTo>
                    <a:lnTo>
                      <a:pt x="1536" y="710"/>
                    </a:lnTo>
                    <a:lnTo>
                      <a:pt x="1545" y="698"/>
                    </a:lnTo>
                    <a:lnTo>
                      <a:pt x="1562" y="692"/>
                    </a:lnTo>
                    <a:lnTo>
                      <a:pt x="1574" y="684"/>
                    </a:lnTo>
                    <a:lnTo>
                      <a:pt x="1583" y="688"/>
                    </a:lnTo>
                    <a:lnTo>
                      <a:pt x="1593" y="699"/>
                    </a:lnTo>
                    <a:lnTo>
                      <a:pt x="1602" y="712"/>
                    </a:lnTo>
                    <a:lnTo>
                      <a:pt x="1612" y="725"/>
                    </a:lnTo>
                    <a:lnTo>
                      <a:pt x="1618" y="737"/>
                    </a:lnTo>
                    <a:lnTo>
                      <a:pt x="1637" y="748"/>
                    </a:lnTo>
                    <a:lnTo>
                      <a:pt x="1646" y="765"/>
                    </a:lnTo>
                    <a:lnTo>
                      <a:pt x="1663" y="791"/>
                    </a:lnTo>
                    <a:lnTo>
                      <a:pt x="1675" y="810"/>
                    </a:lnTo>
                    <a:lnTo>
                      <a:pt x="1688" y="830"/>
                    </a:lnTo>
                    <a:lnTo>
                      <a:pt x="1690" y="841"/>
                    </a:lnTo>
                    <a:lnTo>
                      <a:pt x="1701" y="860"/>
                    </a:lnTo>
                    <a:lnTo>
                      <a:pt x="1720" y="879"/>
                    </a:lnTo>
                    <a:lnTo>
                      <a:pt x="1740" y="885"/>
                    </a:lnTo>
                    <a:lnTo>
                      <a:pt x="1765" y="904"/>
                    </a:lnTo>
                    <a:lnTo>
                      <a:pt x="1778" y="916"/>
                    </a:lnTo>
                    <a:lnTo>
                      <a:pt x="1777" y="943"/>
                    </a:lnTo>
                    <a:lnTo>
                      <a:pt x="1776" y="963"/>
                    </a:lnTo>
                    <a:lnTo>
                      <a:pt x="1769" y="963"/>
                    </a:lnTo>
                    <a:lnTo>
                      <a:pt x="1758" y="975"/>
                    </a:lnTo>
                    <a:lnTo>
                      <a:pt x="1746" y="979"/>
                    </a:lnTo>
                    <a:lnTo>
                      <a:pt x="1755" y="963"/>
                    </a:lnTo>
                    <a:lnTo>
                      <a:pt x="1749" y="950"/>
                    </a:lnTo>
                    <a:lnTo>
                      <a:pt x="1746" y="924"/>
                    </a:lnTo>
                    <a:lnTo>
                      <a:pt x="1739" y="904"/>
                    </a:lnTo>
                    <a:lnTo>
                      <a:pt x="1723" y="909"/>
                    </a:lnTo>
                    <a:lnTo>
                      <a:pt x="1711" y="923"/>
                    </a:lnTo>
                    <a:lnTo>
                      <a:pt x="1697" y="928"/>
                    </a:lnTo>
                    <a:lnTo>
                      <a:pt x="1705" y="913"/>
                    </a:lnTo>
                    <a:lnTo>
                      <a:pt x="1720" y="894"/>
                    </a:lnTo>
                    <a:lnTo>
                      <a:pt x="1705" y="885"/>
                    </a:lnTo>
                    <a:lnTo>
                      <a:pt x="1694" y="867"/>
                    </a:lnTo>
                    <a:lnTo>
                      <a:pt x="1685" y="859"/>
                    </a:lnTo>
                    <a:lnTo>
                      <a:pt x="1671" y="849"/>
                    </a:lnTo>
                    <a:lnTo>
                      <a:pt x="1675" y="841"/>
                    </a:lnTo>
                    <a:lnTo>
                      <a:pt x="1659" y="837"/>
                    </a:lnTo>
                    <a:lnTo>
                      <a:pt x="1660" y="830"/>
                    </a:lnTo>
                    <a:lnTo>
                      <a:pt x="1654" y="820"/>
                    </a:lnTo>
                    <a:lnTo>
                      <a:pt x="1644" y="811"/>
                    </a:lnTo>
                    <a:lnTo>
                      <a:pt x="1663" y="814"/>
                    </a:lnTo>
                    <a:lnTo>
                      <a:pt x="1662" y="810"/>
                    </a:lnTo>
                    <a:lnTo>
                      <a:pt x="1651" y="795"/>
                    </a:lnTo>
                    <a:lnTo>
                      <a:pt x="1644" y="792"/>
                    </a:lnTo>
                    <a:lnTo>
                      <a:pt x="1644" y="788"/>
                    </a:lnTo>
                    <a:lnTo>
                      <a:pt x="1646" y="778"/>
                    </a:lnTo>
                    <a:lnTo>
                      <a:pt x="1629" y="782"/>
                    </a:lnTo>
                    <a:lnTo>
                      <a:pt x="1614" y="769"/>
                    </a:lnTo>
                    <a:lnTo>
                      <a:pt x="1594" y="752"/>
                    </a:lnTo>
                    <a:lnTo>
                      <a:pt x="1583" y="721"/>
                    </a:lnTo>
                    <a:lnTo>
                      <a:pt x="1578" y="721"/>
                    </a:lnTo>
                    <a:lnTo>
                      <a:pt x="1586" y="750"/>
                    </a:lnTo>
                    <a:lnTo>
                      <a:pt x="1579" y="773"/>
                    </a:lnTo>
                    <a:lnTo>
                      <a:pt x="1560" y="765"/>
                    </a:lnTo>
                    <a:lnTo>
                      <a:pt x="1556" y="737"/>
                    </a:lnTo>
                    <a:lnTo>
                      <a:pt x="1534" y="731"/>
                    </a:lnTo>
                    <a:lnTo>
                      <a:pt x="1522" y="733"/>
                    </a:lnTo>
                    <a:lnTo>
                      <a:pt x="1533" y="741"/>
                    </a:lnTo>
                    <a:lnTo>
                      <a:pt x="1547" y="750"/>
                    </a:lnTo>
                    <a:lnTo>
                      <a:pt x="1541" y="769"/>
                    </a:lnTo>
                    <a:lnTo>
                      <a:pt x="1524" y="767"/>
                    </a:lnTo>
                    <a:lnTo>
                      <a:pt x="1498" y="750"/>
                    </a:lnTo>
                    <a:lnTo>
                      <a:pt x="1480" y="736"/>
                    </a:lnTo>
                    <a:lnTo>
                      <a:pt x="1480" y="706"/>
                    </a:lnTo>
                    <a:lnTo>
                      <a:pt x="1484" y="695"/>
                    </a:lnTo>
                    <a:lnTo>
                      <a:pt x="1471" y="706"/>
                    </a:lnTo>
                    <a:lnTo>
                      <a:pt x="1460" y="718"/>
                    </a:lnTo>
                    <a:lnTo>
                      <a:pt x="1438" y="707"/>
                    </a:lnTo>
                    <a:lnTo>
                      <a:pt x="1418" y="702"/>
                    </a:lnTo>
                    <a:lnTo>
                      <a:pt x="1426" y="687"/>
                    </a:lnTo>
                    <a:lnTo>
                      <a:pt x="1434" y="684"/>
                    </a:lnTo>
                    <a:lnTo>
                      <a:pt x="1437" y="676"/>
                    </a:lnTo>
                    <a:lnTo>
                      <a:pt x="1414" y="677"/>
                    </a:lnTo>
                    <a:lnTo>
                      <a:pt x="1370" y="683"/>
                    </a:lnTo>
                    <a:lnTo>
                      <a:pt x="1357" y="669"/>
                    </a:lnTo>
                    <a:lnTo>
                      <a:pt x="1320" y="668"/>
                    </a:lnTo>
                    <a:lnTo>
                      <a:pt x="1297" y="668"/>
                    </a:lnTo>
                    <a:lnTo>
                      <a:pt x="1262" y="669"/>
                    </a:lnTo>
                    <a:lnTo>
                      <a:pt x="1247" y="658"/>
                    </a:lnTo>
                    <a:lnTo>
                      <a:pt x="1230" y="653"/>
                    </a:lnTo>
                    <a:lnTo>
                      <a:pt x="1205" y="646"/>
                    </a:lnTo>
                    <a:lnTo>
                      <a:pt x="1197" y="634"/>
                    </a:lnTo>
                    <a:lnTo>
                      <a:pt x="1182" y="631"/>
                    </a:lnTo>
                    <a:lnTo>
                      <a:pt x="1166" y="627"/>
                    </a:lnTo>
                    <a:lnTo>
                      <a:pt x="1174" y="619"/>
                    </a:lnTo>
                    <a:lnTo>
                      <a:pt x="1174" y="604"/>
                    </a:lnTo>
                    <a:lnTo>
                      <a:pt x="1140" y="612"/>
                    </a:lnTo>
                    <a:lnTo>
                      <a:pt x="1124" y="614"/>
                    </a:lnTo>
                    <a:lnTo>
                      <a:pt x="1114" y="601"/>
                    </a:lnTo>
                    <a:lnTo>
                      <a:pt x="1097" y="610"/>
                    </a:lnTo>
                    <a:lnTo>
                      <a:pt x="1093" y="627"/>
                    </a:lnTo>
                    <a:lnTo>
                      <a:pt x="1091" y="638"/>
                    </a:lnTo>
                    <a:lnTo>
                      <a:pt x="1110" y="643"/>
                    </a:lnTo>
                    <a:lnTo>
                      <a:pt x="1105" y="657"/>
                    </a:lnTo>
                    <a:lnTo>
                      <a:pt x="1091" y="669"/>
                    </a:lnTo>
                    <a:lnTo>
                      <a:pt x="1061" y="662"/>
                    </a:lnTo>
                    <a:lnTo>
                      <a:pt x="1048" y="676"/>
                    </a:lnTo>
                    <a:lnTo>
                      <a:pt x="1034" y="698"/>
                    </a:lnTo>
                    <a:lnTo>
                      <a:pt x="1015" y="702"/>
                    </a:lnTo>
                    <a:lnTo>
                      <a:pt x="996" y="717"/>
                    </a:lnTo>
                    <a:lnTo>
                      <a:pt x="973" y="707"/>
                    </a:lnTo>
                    <a:lnTo>
                      <a:pt x="988" y="702"/>
                    </a:lnTo>
                    <a:lnTo>
                      <a:pt x="1005" y="683"/>
                    </a:lnTo>
                    <a:lnTo>
                      <a:pt x="973" y="684"/>
                    </a:lnTo>
                    <a:lnTo>
                      <a:pt x="992" y="643"/>
                    </a:lnTo>
                    <a:lnTo>
                      <a:pt x="1011" y="619"/>
                    </a:lnTo>
                    <a:lnTo>
                      <a:pt x="1047" y="612"/>
                    </a:lnTo>
                    <a:lnTo>
                      <a:pt x="1061" y="610"/>
                    </a:lnTo>
                    <a:lnTo>
                      <a:pt x="1045" y="595"/>
                    </a:lnTo>
                    <a:lnTo>
                      <a:pt x="1044" y="589"/>
                    </a:lnTo>
                    <a:lnTo>
                      <a:pt x="1025" y="574"/>
                    </a:lnTo>
                    <a:lnTo>
                      <a:pt x="1032" y="534"/>
                    </a:lnTo>
                    <a:lnTo>
                      <a:pt x="1015" y="574"/>
                    </a:lnTo>
                    <a:lnTo>
                      <a:pt x="999" y="605"/>
                    </a:lnTo>
                    <a:lnTo>
                      <a:pt x="964" y="634"/>
                    </a:lnTo>
                    <a:lnTo>
                      <a:pt x="937" y="657"/>
                    </a:lnTo>
                    <a:lnTo>
                      <a:pt x="942" y="669"/>
                    </a:lnTo>
                    <a:lnTo>
                      <a:pt x="929" y="684"/>
                    </a:lnTo>
                    <a:lnTo>
                      <a:pt x="908" y="691"/>
                    </a:lnTo>
                    <a:lnTo>
                      <a:pt x="888" y="717"/>
                    </a:lnTo>
                    <a:lnTo>
                      <a:pt x="908" y="731"/>
                    </a:lnTo>
                    <a:lnTo>
                      <a:pt x="912" y="748"/>
                    </a:lnTo>
                    <a:lnTo>
                      <a:pt x="891" y="761"/>
                    </a:lnTo>
                    <a:lnTo>
                      <a:pt x="889" y="776"/>
                    </a:lnTo>
                    <a:lnTo>
                      <a:pt x="865" y="786"/>
                    </a:lnTo>
                    <a:lnTo>
                      <a:pt x="845" y="799"/>
                    </a:lnTo>
                    <a:lnTo>
                      <a:pt x="831" y="807"/>
                    </a:lnTo>
                    <a:lnTo>
                      <a:pt x="811" y="820"/>
                    </a:lnTo>
                    <a:lnTo>
                      <a:pt x="805" y="837"/>
                    </a:lnTo>
                    <a:lnTo>
                      <a:pt x="786" y="848"/>
                    </a:lnTo>
                    <a:lnTo>
                      <a:pt x="765" y="856"/>
                    </a:lnTo>
                    <a:lnTo>
                      <a:pt x="747" y="871"/>
                    </a:lnTo>
                    <a:lnTo>
                      <a:pt x="739" y="878"/>
                    </a:lnTo>
                    <a:lnTo>
                      <a:pt x="705" y="875"/>
                    </a:lnTo>
                    <a:lnTo>
                      <a:pt x="721" y="905"/>
                    </a:lnTo>
                    <a:lnTo>
                      <a:pt x="704" y="912"/>
                    </a:lnTo>
                    <a:lnTo>
                      <a:pt x="692" y="920"/>
                    </a:lnTo>
                    <a:lnTo>
                      <a:pt x="686" y="920"/>
                    </a:lnTo>
                    <a:lnTo>
                      <a:pt x="664" y="924"/>
                    </a:lnTo>
                    <a:lnTo>
                      <a:pt x="648" y="933"/>
                    </a:lnTo>
                    <a:lnTo>
                      <a:pt x="628" y="942"/>
                    </a:lnTo>
                    <a:lnTo>
                      <a:pt x="612" y="931"/>
                    </a:lnTo>
                    <a:lnTo>
                      <a:pt x="597" y="958"/>
                    </a:lnTo>
                    <a:lnTo>
                      <a:pt x="583" y="958"/>
                    </a:lnTo>
                    <a:lnTo>
                      <a:pt x="578" y="958"/>
                    </a:lnTo>
                    <a:lnTo>
                      <a:pt x="557" y="958"/>
                    </a:lnTo>
                    <a:lnTo>
                      <a:pt x="552" y="965"/>
                    </a:lnTo>
                    <a:lnTo>
                      <a:pt x="549" y="956"/>
                    </a:lnTo>
                    <a:lnTo>
                      <a:pt x="578" y="937"/>
                    </a:lnTo>
                    <a:lnTo>
                      <a:pt x="601" y="916"/>
                    </a:lnTo>
                    <a:lnTo>
                      <a:pt x="625" y="904"/>
                    </a:lnTo>
                    <a:lnTo>
                      <a:pt x="639" y="909"/>
                    </a:lnTo>
                    <a:lnTo>
                      <a:pt x="658" y="916"/>
                    </a:lnTo>
                    <a:lnTo>
                      <a:pt x="654" y="909"/>
                    </a:lnTo>
                    <a:lnTo>
                      <a:pt x="668" y="882"/>
                    </a:lnTo>
                    <a:lnTo>
                      <a:pt x="697" y="864"/>
                    </a:lnTo>
                    <a:lnTo>
                      <a:pt x="723" y="855"/>
                    </a:lnTo>
                    <a:lnTo>
                      <a:pt x="740" y="826"/>
                    </a:lnTo>
                    <a:lnTo>
                      <a:pt x="759" y="797"/>
                    </a:lnTo>
                    <a:lnTo>
                      <a:pt x="767" y="769"/>
                    </a:lnTo>
                    <a:lnTo>
                      <a:pt x="780" y="741"/>
                    </a:lnTo>
                    <a:lnTo>
                      <a:pt x="784" y="726"/>
                    </a:lnTo>
                    <a:lnTo>
                      <a:pt x="758" y="744"/>
                    </a:lnTo>
                    <a:lnTo>
                      <a:pt x="731" y="741"/>
                    </a:lnTo>
                    <a:lnTo>
                      <a:pt x="725" y="731"/>
                    </a:lnTo>
                    <a:lnTo>
                      <a:pt x="719" y="756"/>
                    </a:lnTo>
                    <a:lnTo>
                      <a:pt x="701" y="752"/>
                    </a:lnTo>
                    <a:lnTo>
                      <a:pt x="683" y="736"/>
                    </a:lnTo>
                    <a:lnTo>
                      <a:pt x="663" y="733"/>
                    </a:lnTo>
                    <a:lnTo>
                      <a:pt x="658" y="721"/>
                    </a:lnTo>
                    <a:lnTo>
                      <a:pt x="628" y="740"/>
                    </a:lnTo>
                    <a:lnTo>
                      <a:pt x="602" y="752"/>
                    </a:lnTo>
                    <a:lnTo>
                      <a:pt x="610" y="737"/>
                    </a:lnTo>
                    <a:lnTo>
                      <a:pt x="601" y="714"/>
                    </a:lnTo>
                    <a:lnTo>
                      <a:pt x="607" y="692"/>
                    </a:lnTo>
                    <a:lnTo>
                      <a:pt x="591" y="657"/>
                    </a:lnTo>
                    <a:lnTo>
                      <a:pt x="610" y="624"/>
                    </a:lnTo>
                    <a:lnTo>
                      <a:pt x="606" y="623"/>
                    </a:lnTo>
                    <a:lnTo>
                      <a:pt x="582" y="654"/>
                    </a:lnTo>
                    <a:lnTo>
                      <a:pt x="572" y="677"/>
                    </a:lnTo>
                    <a:lnTo>
                      <a:pt x="544" y="687"/>
                    </a:lnTo>
                    <a:lnTo>
                      <a:pt x="526" y="673"/>
                    </a:lnTo>
                    <a:lnTo>
                      <a:pt x="528" y="665"/>
                    </a:lnTo>
                    <a:lnTo>
                      <a:pt x="510" y="650"/>
                    </a:lnTo>
                    <a:lnTo>
                      <a:pt x="536" y="628"/>
                    </a:lnTo>
                    <a:lnTo>
                      <a:pt x="514" y="620"/>
                    </a:lnTo>
                    <a:lnTo>
                      <a:pt x="496" y="610"/>
                    </a:lnTo>
                    <a:lnTo>
                      <a:pt x="479" y="608"/>
                    </a:lnTo>
                    <a:lnTo>
                      <a:pt x="475" y="586"/>
                    </a:lnTo>
                    <a:lnTo>
                      <a:pt x="468" y="578"/>
                    </a:lnTo>
                    <a:lnTo>
                      <a:pt x="469" y="572"/>
                    </a:lnTo>
                    <a:lnTo>
                      <a:pt x="446" y="576"/>
                    </a:lnTo>
                    <a:lnTo>
                      <a:pt x="449" y="565"/>
                    </a:lnTo>
                    <a:lnTo>
                      <a:pt x="462" y="557"/>
                    </a:lnTo>
                    <a:lnTo>
                      <a:pt x="469" y="535"/>
                    </a:lnTo>
                    <a:lnTo>
                      <a:pt x="484" y="520"/>
                    </a:lnTo>
                    <a:lnTo>
                      <a:pt x="505" y="508"/>
                    </a:lnTo>
                    <a:lnTo>
                      <a:pt x="526" y="505"/>
                    </a:lnTo>
                    <a:lnTo>
                      <a:pt x="538" y="490"/>
                    </a:lnTo>
                    <a:lnTo>
                      <a:pt x="560" y="489"/>
                    </a:lnTo>
                    <a:lnTo>
                      <a:pt x="594" y="463"/>
                    </a:lnTo>
                    <a:lnTo>
                      <a:pt x="607" y="466"/>
                    </a:lnTo>
                    <a:lnTo>
                      <a:pt x="647" y="451"/>
                    </a:lnTo>
                    <a:lnTo>
                      <a:pt x="644" y="429"/>
                    </a:lnTo>
                    <a:lnTo>
                      <a:pt x="622" y="408"/>
                    </a:lnTo>
                    <a:lnTo>
                      <a:pt x="650" y="393"/>
                    </a:lnTo>
                    <a:lnTo>
                      <a:pt x="626" y="387"/>
                    </a:lnTo>
                    <a:lnTo>
                      <a:pt x="594" y="395"/>
                    </a:lnTo>
                    <a:lnTo>
                      <a:pt x="565" y="399"/>
                    </a:lnTo>
                    <a:lnTo>
                      <a:pt x="564" y="408"/>
                    </a:lnTo>
                    <a:lnTo>
                      <a:pt x="536" y="399"/>
                    </a:lnTo>
                    <a:lnTo>
                      <a:pt x="498" y="406"/>
                    </a:lnTo>
                    <a:lnTo>
                      <a:pt x="449" y="397"/>
                    </a:lnTo>
                    <a:lnTo>
                      <a:pt x="438" y="378"/>
                    </a:lnTo>
                    <a:lnTo>
                      <a:pt x="431" y="363"/>
                    </a:lnTo>
                    <a:lnTo>
                      <a:pt x="427" y="353"/>
                    </a:lnTo>
                    <a:lnTo>
                      <a:pt x="377" y="336"/>
                    </a:lnTo>
                    <a:lnTo>
                      <a:pt x="388" y="333"/>
                    </a:lnTo>
                    <a:lnTo>
                      <a:pt x="411" y="324"/>
                    </a:lnTo>
                    <a:lnTo>
                      <a:pt x="445" y="303"/>
                    </a:lnTo>
                    <a:lnTo>
                      <a:pt x="468" y="302"/>
                    </a:lnTo>
                    <a:lnTo>
                      <a:pt x="491" y="287"/>
                    </a:lnTo>
                    <a:lnTo>
                      <a:pt x="530" y="276"/>
                    </a:lnTo>
                    <a:lnTo>
                      <a:pt x="538" y="284"/>
                    </a:lnTo>
                    <a:lnTo>
                      <a:pt x="536" y="302"/>
                    </a:lnTo>
                    <a:lnTo>
                      <a:pt x="571" y="309"/>
                    </a:lnTo>
                    <a:lnTo>
                      <a:pt x="593" y="313"/>
                    </a:lnTo>
                    <a:lnTo>
                      <a:pt x="612" y="310"/>
                    </a:lnTo>
                    <a:lnTo>
                      <a:pt x="635" y="302"/>
                    </a:lnTo>
                    <a:lnTo>
                      <a:pt x="620" y="291"/>
                    </a:lnTo>
                    <a:lnTo>
                      <a:pt x="605" y="283"/>
                    </a:lnTo>
                    <a:lnTo>
                      <a:pt x="631" y="283"/>
                    </a:lnTo>
                    <a:lnTo>
                      <a:pt x="652" y="291"/>
                    </a:lnTo>
                    <a:lnTo>
                      <a:pt x="693" y="284"/>
                    </a:lnTo>
                    <a:lnTo>
                      <a:pt x="673" y="280"/>
                    </a:lnTo>
                    <a:lnTo>
                      <a:pt x="677" y="276"/>
                    </a:lnTo>
                    <a:lnTo>
                      <a:pt x="652" y="279"/>
                    </a:lnTo>
                    <a:lnTo>
                      <a:pt x="629" y="275"/>
                    </a:lnTo>
                    <a:lnTo>
                      <a:pt x="609" y="264"/>
                    </a:lnTo>
                    <a:lnTo>
                      <a:pt x="602" y="253"/>
                    </a:lnTo>
                    <a:lnTo>
                      <a:pt x="590" y="245"/>
                    </a:lnTo>
                    <a:lnTo>
                      <a:pt x="575" y="249"/>
                    </a:lnTo>
                    <a:lnTo>
                      <a:pt x="541" y="246"/>
                    </a:lnTo>
                    <a:lnTo>
                      <a:pt x="525" y="221"/>
                    </a:lnTo>
                    <a:lnTo>
                      <a:pt x="494" y="202"/>
                    </a:lnTo>
                    <a:lnTo>
                      <a:pt x="446" y="179"/>
                    </a:lnTo>
                    <a:lnTo>
                      <a:pt x="434" y="166"/>
                    </a:lnTo>
                    <a:lnTo>
                      <a:pt x="439" y="168"/>
                    </a:lnTo>
                    <a:lnTo>
                      <a:pt x="445" y="151"/>
                    </a:lnTo>
                    <a:lnTo>
                      <a:pt x="453" y="141"/>
                    </a:lnTo>
                    <a:lnTo>
                      <a:pt x="490" y="141"/>
                    </a:lnTo>
                    <a:lnTo>
                      <a:pt x="536" y="131"/>
                    </a:lnTo>
                    <a:lnTo>
                      <a:pt x="560" y="112"/>
                    </a:lnTo>
                    <a:lnTo>
                      <a:pt x="572" y="97"/>
                    </a:lnTo>
                    <a:lnTo>
                      <a:pt x="586" y="89"/>
                    </a:lnTo>
                    <a:lnTo>
                      <a:pt x="586" y="73"/>
                    </a:lnTo>
                    <a:lnTo>
                      <a:pt x="607" y="78"/>
                    </a:lnTo>
                    <a:lnTo>
                      <a:pt x="610" y="59"/>
                    </a:lnTo>
                    <a:lnTo>
                      <a:pt x="612" y="62"/>
                    </a:lnTo>
                    <a:lnTo>
                      <a:pt x="655" y="48"/>
                    </a:lnTo>
                    <a:lnTo>
                      <a:pt x="671" y="40"/>
                    </a:lnTo>
                    <a:lnTo>
                      <a:pt x="674" y="58"/>
                    </a:lnTo>
                    <a:lnTo>
                      <a:pt x="693" y="44"/>
                    </a:lnTo>
                    <a:lnTo>
                      <a:pt x="677" y="36"/>
                    </a:lnTo>
                    <a:lnTo>
                      <a:pt x="709" y="24"/>
                    </a:lnTo>
                    <a:lnTo>
                      <a:pt x="705" y="36"/>
                    </a:lnTo>
                    <a:lnTo>
                      <a:pt x="731" y="28"/>
                    </a:lnTo>
                    <a:lnTo>
                      <a:pt x="766" y="19"/>
                    </a:lnTo>
                    <a:lnTo>
                      <a:pt x="781" y="6"/>
                    </a:lnTo>
                    <a:lnTo>
                      <a:pt x="790" y="0"/>
                    </a:lnTo>
                    <a:lnTo>
                      <a:pt x="808" y="0"/>
                    </a:lnTo>
                    <a:lnTo>
                      <a:pt x="837" y="6"/>
                    </a:lnTo>
                    <a:lnTo>
                      <a:pt x="822" y="19"/>
                    </a:lnTo>
                    <a:lnTo>
                      <a:pt x="822" y="28"/>
                    </a:lnTo>
                    <a:lnTo>
                      <a:pt x="845" y="32"/>
                    </a:lnTo>
                    <a:lnTo>
                      <a:pt x="854" y="13"/>
                    </a:lnTo>
                    <a:lnTo>
                      <a:pt x="877" y="19"/>
                    </a:lnTo>
                    <a:lnTo>
                      <a:pt x="904" y="21"/>
                    </a:lnTo>
                    <a:lnTo>
                      <a:pt x="931" y="19"/>
                    </a:lnTo>
                    <a:lnTo>
                      <a:pt x="946" y="24"/>
                    </a:lnTo>
                    <a:lnTo>
                      <a:pt x="969" y="38"/>
                    </a:lnTo>
                    <a:lnTo>
                      <a:pt x="987" y="43"/>
                    </a:lnTo>
                    <a:lnTo>
                      <a:pt x="1018" y="47"/>
                    </a:lnTo>
                    <a:lnTo>
                      <a:pt x="1038" y="51"/>
                    </a:lnTo>
                    <a:lnTo>
                      <a:pt x="1093" y="51"/>
                    </a:lnTo>
                    <a:lnTo>
                      <a:pt x="1122" y="59"/>
                    </a:lnTo>
                    <a:lnTo>
                      <a:pt x="1160" y="66"/>
                    </a:lnTo>
                    <a:lnTo>
                      <a:pt x="1206" y="73"/>
                    </a:lnTo>
                    <a:lnTo>
                      <a:pt x="1232" y="74"/>
                    </a:lnTo>
                    <a:lnTo>
                      <a:pt x="1251" y="73"/>
                    </a:lnTo>
                    <a:lnTo>
                      <a:pt x="1284" y="73"/>
                    </a:lnTo>
                    <a:lnTo>
                      <a:pt x="1311" y="73"/>
                    </a:lnTo>
                    <a:lnTo>
                      <a:pt x="1341" y="85"/>
                    </a:lnTo>
                    <a:lnTo>
                      <a:pt x="1364" y="96"/>
                    </a:lnTo>
                    <a:lnTo>
                      <a:pt x="1375" y="100"/>
                    </a:lnTo>
                    <a:lnTo>
                      <a:pt x="1375" y="650"/>
                    </a:lnTo>
                    <a:lnTo>
                      <a:pt x="1384" y="657"/>
                    </a:lnTo>
                    <a:lnTo>
                      <a:pt x="1399" y="654"/>
                    </a:lnTo>
                    <a:lnTo>
                      <a:pt x="1410" y="661"/>
                    </a:lnTo>
                    <a:lnTo>
                      <a:pt x="1418" y="654"/>
                    </a:lnTo>
                    <a:lnTo>
                      <a:pt x="1430" y="653"/>
                    </a:lnTo>
                    <a:lnTo>
                      <a:pt x="1442" y="653"/>
                    </a:lnTo>
                    <a:lnTo>
                      <a:pt x="1441" y="665"/>
                    </a:lnTo>
                    <a:lnTo>
                      <a:pt x="1445" y="672"/>
                    </a:lnTo>
                    <a:lnTo>
                      <a:pt x="1454" y="665"/>
                    </a:lnTo>
                    <a:close/>
                    <a:moveTo>
                      <a:pt x="750" y="2959"/>
                    </a:moveTo>
                    <a:lnTo>
                      <a:pt x="755" y="2970"/>
                    </a:lnTo>
                    <a:lnTo>
                      <a:pt x="748" y="2974"/>
                    </a:lnTo>
                    <a:lnTo>
                      <a:pt x="740" y="2959"/>
                    </a:lnTo>
                    <a:lnTo>
                      <a:pt x="747" y="2950"/>
                    </a:lnTo>
                    <a:lnTo>
                      <a:pt x="750" y="2959"/>
                    </a:lnTo>
                    <a:close/>
                    <a:moveTo>
                      <a:pt x="1606" y="803"/>
                    </a:moveTo>
                    <a:lnTo>
                      <a:pt x="1606" y="780"/>
                    </a:lnTo>
                    <a:lnTo>
                      <a:pt x="1628" y="788"/>
                    </a:lnTo>
                    <a:lnTo>
                      <a:pt x="1639" y="814"/>
                    </a:lnTo>
                    <a:lnTo>
                      <a:pt x="1628" y="795"/>
                    </a:lnTo>
                    <a:lnTo>
                      <a:pt x="1620" y="792"/>
                    </a:lnTo>
                    <a:lnTo>
                      <a:pt x="1633" y="815"/>
                    </a:lnTo>
                    <a:lnTo>
                      <a:pt x="1635" y="826"/>
                    </a:lnTo>
                    <a:lnTo>
                      <a:pt x="1622" y="830"/>
                    </a:lnTo>
                    <a:lnTo>
                      <a:pt x="1609" y="841"/>
                    </a:lnTo>
                    <a:lnTo>
                      <a:pt x="1613" y="826"/>
                    </a:lnTo>
                    <a:lnTo>
                      <a:pt x="1616" y="815"/>
                    </a:lnTo>
                    <a:lnTo>
                      <a:pt x="1610" y="811"/>
                    </a:lnTo>
                    <a:lnTo>
                      <a:pt x="1606" y="803"/>
                    </a:lnTo>
                    <a:close/>
                    <a:moveTo>
                      <a:pt x="1599" y="830"/>
                    </a:moveTo>
                    <a:lnTo>
                      <a:pt x="1605" y="848"/>
                    </a:lnTo>
                    <a:lnTo>
                      <a:pt x="1606" y="871"/>
                    </a:lnTo>
                    <a:lnTo>
                      <a:pt x="1606" y="886"/>
                    </a:lnTo>
                    <a:lnTo>
                      <a:pt x="1597" y="879"/>
                    </a:lnTo>
                    <a:lnTo>
                      <a:pt x="1597" y="864"/>
                    </a:lnTo>
                    <a:lnTo>
                      <a:pt x="1583" y="855"/>
                    </a:lnTo>
                    <a:lnTo>
                      <a:pt x="1579" y="833"/>
                    </a:lnTo>
                    <a:lnTo>
                      <a:pt x="1578" y="815"/>
                    </a:lnTo>
                    <a:lnTo>
                      <a:pt x="1594" y="830"/>
                    </a:lnTo>
                    <a:lnTo>
                      <a:pt x="1598" y="830"/>
                    </a:lnTo>
                    <a:lnTo>
                      <a:pt x="1599" y="830"/>
                    </a:lnTo>
                    <a:close/>
                    <a:moveTo>
                      <a:pt x="1635" y="848"/>
                    </a:moveTo>
                    <a:lnTo>
                      <a:pt x="1654" y="845"/>
                    </a:lnTo>
                    <a:lnTo>
                      <a:pt x="1669" y="859"/>
                    </a:lnTo>
                    <a:lnTo>
                      <a:pt x="1660" y="860"/>
                    </a:lnTo>
                    <a:lnTo>
                      <a:pt x="1663" y="871"/>
                    </a:lnTo>
                    <a:lnTo>
                      <a:pt x="1646" y="874"/>
                    </a:lnTo>
                    <a:lnTo>
                      <a:pt x="1641" y="855"/>
                    </a:lnTo>
                    <a:lnTo>
                      <a:pt x="1635" y="848"/>
                    </a:lnTo>
                    <a:close/>
                    <a:moveTo>
                      <a:pt x="1682" y="913"/>
                    </a:moveTo>
                    <a:lnTo>
                      <a:pt x="1689" y="927"/>
                    </a:lnTo>
                    <a:lnTo>
                      <a:pt x="1685" y="931"/>
                    </a:lnTo>
                    <a:lnTo>
                      <a:pt x="1700" y="946"/>
                    </a:lnTo>
                    <a:lnTo>
                      <a:pt x="1702" y="960"/>
                    </a:lnTo>
                    <a:lnTo>
                      <a:pt x="1705" y="978"/>
                    </a:lnTo>
                    <a:lnTo>
                      <a:pt x="1694" y="973"/>
                    </a:lnTo>
                    <a:lnTo>
                      <a:pt x="1685" y="958"/>
                    </a:lnTo>
                    <a:lnTo>
                      <a:pt x="1665" y="948"/>
                    </a:lnTo>
                    <a:lnTo>
                      <a:pt x="1671" y="933"/>
                    </a:lnTo>
                    <a:lnTo>
                      <a:pt x="1660" y="918"/>
                    </a:lnTo>
                    <a:lnTo>
                      <a:pt x="1656" y="904"/>
                    </a:lnTo>
                    <a:lnTo>
                      <a:pt x="1646" y="901"/>
                    </a:lnTo>
                    <a:lnTo>
                      <a:pt x="1652" y="886"/>
                    </a:lnTo>
                    <a:lnTo>
                      <a:pt x="1665" y="898"/>
                    </a:lnTo>
                    <a:lnTo>
                      <a:pt x="1675" y="905"/>
                    </a:lnTo>
                    <a:lnTo>
                      <a:pt x="1682" y="913"/>
                    </a:lnTo>
                    <a:close/>
                    <a:moveTo>
                      <a:pt x="1679" y="889"/>
                    </a:moveTo>
                    <a:lnTo>
                      <a:pt x="1669" y="882"/>
                    </a:lnTo>
                    <a:lnTo>
                      <a:pt x="1678" y="882"/>
                    </a:lnTo>
                    <a:lnTo>
                      <a:pt x="1679" y="889"/>
                    </a:lnTo>
                    <a:close/>
                    <a:moveTo>
                      <a:pt x="1625" y="867"/>
                    </a:moveTo>
                    <a:lnTo>
                      <a:pt x="1622" y="855"/>
                    </a:lnTo>
                    <a:lnTo>
                      <a:pt x="1637" y="870"/>
                    </a:lnTo>
                    <a:lnTo>
                      <a:pt x="1635" y="894"/>
                    </a:lnTo>
                    <a:lnTo>
                      <a:pt x="1624" y="879"/>
                    </a:lnTo>
                    <a:lnTo>
                      <a:pt x="1624" y="871"/>
                    </a:lnTo>
                    <a:lnTo>
                      <a:pt x="1625" y="870"/>
                    </a:lnTo>
                    <a:lnTo>
                      <a:pt x="1625" y="867"/>
                    </a:lnTo>
                    <a:close/>
                    <a:moveTo>
                      <a:pt x="1702" y="889"/>
                    </a:moveTo>
                    <a:lnTo>
                      <a:pt x="1701" y="893"/>
                    </a:lnTo>
                    <a:lnTo>
                      <a:pt x="1694" y="882"/>
                    </a:lnTo>
                    <a:lnTo>
                      <a:pt x="1704" y="889"/>
                    </a:lnTo>
                    <a:lnTo>
                      <a:pt x="1702" y="889"/>
                    </a:lnTo>
                    <a:close/>
                    <a:moveTo>
                      <a:pt x="1675" y="860"/>
                    </a:moveTo>
                    <a:lnTo>
                      <a:pt x="1679" y="874"/>
                    </a:lnTo>
                    <a:lnTo>
                      <a:pt x="1671" y="860"/>
                    </a:lnTo>
                    <a:lnTo>
                      <a:pt x="1677" y="860"/>
                    </a:lnTo>
                    <a:lnTo>
                      <a:pt x="1675" y="860"/>
                    </a:lnTo>
                    <a:close/>
                    <a:moveTo>
                      <a:pt x="1669" y="965"/>
                    </a:moveTo>
                    <a:lnTo>
                      <a:pt x="1670" y="979"/>
                    </a:lnTo>
                    <a:lnTo>
                      <a:pt x="1660" y="952"/>
                    </a:lnTo>
                    <a:lnTo>
                      <a:pt x="1670" y="965"/>
                    </a:lnTo>
                    <a:lnTo>
                      <a:pt x="1669" y="965"/>
                    </a:lnTo>
                    <a:close/>
                    <a:moveTo>
                      <a:pt x="1720" y="916"/>
                    </a:moveTo>
                    <a:lnTo>
                      <a:pt x="1738" y="913"/>
                    </a:lnTo>
                    <a:lnTo>
                      <a:pt x="1742" y="943"/>
                    </a:lnTo>
                    <a:lnTo>
                      <a:pt x="1735" y="954"/>
                    </a:lnTo>
                    <a:lnTo>
                      <a:pt x="1727" y="950"/>
                    </a:lnTo>
                    <a:lnTo>
                      <a:pt x="1731" y="937"/>
                    </a:lnTo>
                    <a:lnTo>
                      <a:pt x="1723" y="937"/>
                    </a:lnTo>
                    <a:lnTo>
                      <a:pt x="1717" y="933"/>
                    </a:lnTo>
                    <a:lnTo>
                      <a:pt x="1720" y="916"/>
                    </a:lnTo>
                    <a:close/>
                    <a:moveTo>
                      <a:pt x="1593" y="784"/>
                    </a:moveTo>
                    <a:lnTo>
                      <a:pt x="1589" y="792"/>
                    </a:lnTo>
                    <a:lnTo>
                      <a:pt x="1571" y="795"/>
                    </a:lnTo>
                    <a:lnTo>
                      <a:pt x="1585" y="803"/>
                    </a:lnTo>
                    <a:lnTo>
                      <a:pt x="1595" y="815"/>
                    </a:lnTo>
                    <a:lnTo>
                      <a:pt x="1571" y="803"/>
                    </a:lnTo>
                    <a:lnTo>
                      <a:pt x="1571" y="820"/>
                    </a:lnTo>
                    <a:lnTo>
                      <a:pt x="1559" y="814"/>
                    </a:lnTo>
                    <a:lnTo>
                      <a:pt x="1545" y="791"/>
                    </a:lnTo>
                    <a:lnTo>
                      <a:pt x="1545" y="776"/>
                    </a:lnTo>
                    <a:lnTo>
                      <a:pt x="1563" y="771"/>
                    </a:lnTo>
                    <a:lnTo>
                      <a:pt x="1587" y="782"/>
                    </a:lnTo>
                    <a:lnTo>
                      <a:pt x="1591" y="784"/>
                    </a:lnTo>
                    <a:lnTo>
                      <a:pt x="1593" y="784"/>
                    </a:lnTo>
                    <a:close/>
                    <a:moveTo>
                      <a:pt x="873" y="815"/>
                    </a:moveTo>
                    <a:lnTo>
                      <a:pt x="891" y="814"/>
                    </a:lnTo>
                    <a:lnTo>
                      <a:pt x="903" y="815"/>
                    </a:lnTo>
                    <a:lnTo>
                      <a:pt x="900" y="795"/>
                    </a:lnTo>
                    <a:lnTo>
                      <a:pt x="922" y="799"/>
                    </a:lnTo>
                    <a:lnTo>
                      <a:pt x="935" y="792"/>
                    </a:lnTo>
                    <a:lnTo>
                      <a:pt x="950" y="803"/>
                    </a:lnTo>
                    <a:lnTo>
                      <a:pt x="961" y="810"/>
                    </a:lnTo>
                    <a:lnTo>
                      <a:pt x="938" y="814"/>
                    </a:lnTo>
                    <a:lnTo>
                      <a:pt x="946" y="826"/>
                    </a:lnTo>
                    <a:lnTo>
                      <a:pt x="927" y="829"/>
                    </a:lnTo>
                    <a:lnTo>
                      <a:pt x="910" y="844"/>
                    </a:lnTo>
                    <a:lnTo>
                      <a:pt x="893" y="860"/>
                    </a:lnTo>
                    <a:lnTo>
                      <a:pt x="893" y="840"/>
                    </a:lnTo>
                    <a:lnTo>
                      <a:pt x="889" y="852"/>
                    </a:lnTo>
                    <a:lnTo>
                      <a:pt x="866" y="826"/>
                    </a:lnTo>
                    <a:lnTo>
                      <a:pt x="873" y="815"/>
                    </a:lnTo>
                    <a:close/>
                    <a:moveTo>
                      <a:pt x="938" y="765"/>
                    </a:moveTo>
                    <a:lnTo>
                      <a:pt x="940" y="765"/>
                    </a:lnTo>
                    <a:lnTo>
                      <a:pt x="957" y="765"/>
                    </a:lnTo>
                    <a:lnTo>
                      <a:pt x="965" y="771"/>
                    </a:lnTo>
                    <a:lnTo>
                      <a:pt x="940" y="782"/>
                    </a:lnTo>
                    <a:lnTo>
                      <a:pt x="929" y="778"/>
                    </a:lnTo>
                    <a:lnTo>
                      <a:pt x="940" y="771"/>
                    </a:lnTo>
                    <a:lnTo>
                      <a:pt x="942" y="771"/>
                    </a:lnTo>
                    <a:lnTo>
                      <a:pt x="938" y="765"/>
                    </a:lnTo>
                    <a:close/>
                    <a:moveTo>
                      <a:pt x="1137" y="658"/>
                    </a:moveTo>
                    <a:lnTo>
                      <a:pt x="1147" y="653"/>
                    </a:lnTo>
                    <a:lnTo>
                      <a:pt x="1136" y="673"/>
                    </a:lnTo>
                    <a:lnTo>
                      <a:pt x="1120" y="676"/>
                    </a:lnTo>
                    <a:lnTo>
                      <a:pt x="1125" y="669"/>
                    </a:lnTo>
                    <a:lnTo>
                      <a:pt x="1137" y="658"/>
                    </a:lnTo>
                    <a:close/>
                    <a:moveTo>
                      <a:pt x="1160" y="647"/>
                    </a:moveTo>
                    <a:lnTo>
                      <a:pt x="1178" y="643"/>
                    </a:lnTo>
                    <a:lnTo>
                      <a:pt x="1167" y="647"/>
                    </a:lnTo>
                    <a:lnTo>
                      <a:pt x="1160" y="647"/>
                    </a:lnTo>
                    <a:close/>
                    <a:moveTo>
                      <a:pt x="315" y="486"/>
                    </a:moveTo>
                    <a:lnTo>
                      <a:pt x="284" y="471"/>
                    </a:lnTo>
                    <a:lnTo>
                      <a:pt x="248" y="471"/>
                    </a:lnTo>
                    <a:lnTo>
                      <a:pt x="242" y="448"/>
                    </a:lnTo>
                    <a:lnTo>
                      <a:pt x="271" y="456"/>
                    </a:lnTo>
                    <a:lnTo>
                      <a:pt x="297" y="452"/>
                    </a:lnTo>
                    <a:lnTo>
                      <a:pt x="315" y="466"/>
                    </a:lnTo>
                    <a:lnTo>
                      <a:pt x="335" y="474"/>
                    </a:lnTo>
                    <a:lnTo>
                      <a:pt x="353" y="478"/>
                    </a:lnTo>
                    <a:lnTo>
                      <a:pt x="330" y="485"/>
                    </a:lnTo>
                    <a:lnTo>
                      <a:pt x="320" y="489"/>
                    </a:lnTo>
                    <a:lnTo>
                      <a:pt x="315" y="486"/>
                    </a:lnTo>
                    <a:close/>
                    <a:moveTo>
                      <a:pt x="416" y="654"/>
                    </a:moveTo>
                    <a:lnTo>
                      <a:pt x="449" y="650"/>
                    </a:lnTo>
                    <a:lnTo>
                      <a:pt x="468" y="665"/>
                    </a:lnTo>
                    <a:lnTo>
                      <a:pt x="452" y="676"/>
                    </a:lnTo>
                    <a:lnTo>
                      <a:pt x="419" y="672"/>
                    </a:lnTo>
                    <a:lnTo>
                      <a:pt x="399" y="657"/>
                    </a:lnTo>
                    <a:lnTo>
                      <a:pt x="399" y="654"/>
                    </a:lnTo>
                    <a:lnTo>
                      <a:pt x="416" y="654"/>
                    </a:lnTo>
                    <a:close/>
                    <a:moveTo>
                      <a:pt x="492" y="620"/>
                    </a:moveTo>
                    <a:lnTo>
                      <a:pt x="507" y="643"/>
                    </a:lnTo>
                    <a:lnTo>
                      <a:pt x="479" y="631"/>
                    </a:lnTo>
                    <a:lnTo>
                      <a:pt x="492" y="620"/>
                    </a:lnTo>
                    <a:close/>
                    <a:moveTo>
                      <a:pt x="507" y="504"/>
                    </a:moveTo>
                    <a:lnTo>
                      <a:pt x="494" y="500"/>
                    </a:lnTo>
                    <a:lnTo>
                      <a:pt x="510" y="489"/>
                    </a:lnTo>
                    <a:lnTo>
                      <a:pt x="517" y="490"/>
                    </a:lnTo>
                    <a:lnTo>
                      <a:pt x="507" y="504"/>
                    </a:lnTo>
                    <a:close/>
                    <a:moveTo>
                      <a:pt x="503" y="978"/>
                    </a:moveTo>
                    <a:lnTo>
                      <a:pt x="533" y="960"/>
                    </a:lnTo>
                    <a:lnTo>
                      <a:pt x="545" y="975"/>
                    </a:lnTo>
                    <a:lnTo>
                      <a:pt x="556" y="984"/>
                    </a:lnTo>
                    <a:lnTo>
                      <a:pt x="513" y="994"/>
                    </a:lnTo>
                    <a:lnTo>
                      <a:pt x="491" y="988"/>
                    </a:lnTo>
                    <a:lnTo>
                      <a:pt x="503" y="978"/>
                    </a:lnTo>
                    <a:close/>
                    <a:moveTo>
                      <a:pt x="338" y="1091"/>
                    </a:moveTo>
                    <a:lnTo>
                      <a:pt x="361" y="1062"/>
                    </a:lnTo>
                    <a:lnTo>
                      <a:pt x="372" y="1066"/>
                    </a:lnTo>
                    <a:lnTo>
                      <a:pt x="341" y="1095"/>
                    </a:lnTo>
                    <a:lnTo>
                      <a:pt x="334" y="1099"/>
                    </a:lnTo>
                    <a:lnTo>
                      <a:pt x="338" y="1091"/>
                    </a:lnTo>
                    <a:close/>
                    <a:moveTo>
                      <a:pt x="388" y="1062"/>
                    </a:moveTo>
                    <a:lnTo>
                      <a:pt x="410" y="1046"/>
                    </a:lnTo>
                    <a:lnTo>
                      <a:pt x="410" y="1028"/>
                    </a:lnTo>
                    <a:lnTo>
                      <a:pt x="435" y="1027"/>
                    </a:lnTo>
                    <a:lnTo>
                      <a:pt x="434" y="1046"/>
                    </a:lnTo>
                    <a:lnTo>
                      <a:pt x="403" y="1066"/>
                    </a:lnTo>
                    <a:lnTo>
                      <a:pt x="388" y="1066"/>
                    </a:lnTo>
                    <a:lnTo>
                      <a:pt x="388" y="1062"/>
                    </a:lnTo>
                    <a:close/>
                    <a:moveTo>
                      <a:pt x="453" y="1013"/>
                    </a:moveTo>
                    <a:lnTo>
                      <a:pt x="448" y="1017"/>
                    </a:lnTo>
                    <a:lnTo>
                      <a:pt x="452" y="1012"/>
                    </a:lnTo>
                    <a:lnTo>
                      <a:pt x="453" y="1013"/>
                    </a:lnTo>
                    <a:close/>
                    <a:moveTo>
                      <a:pt x="202" y="638"/>
                    </a:moveTo>
                    <a:lnTo>
                      <a:pt x="216" y="647"/>
                    </a:lnTo>
                    <a:lnTo>
                      <a:pt x="198" y="639"/>
                    </a:lnTo>
                    <a:lnTo>
                      <a:pt x="202" y="638"/>
                    </a:lnTo>
                    <a:close/>
                    <a:moveTo>
                      <a:pt x="313" y="870"/>
                    </a:moveTo>
                    <a:lnTo>
                      <a:pt x="317" y="875"/>
                    </a:lnTo>
                    <a:lnTo>
                      <a:pt x="312" y="871"/>
                    </a:lnTo>
                    <a:lnTo>
                      <a:pt x="313" y="870"/>
                    </a:lnTo>
                    <a:close/>
                    <a:moveTo>
                      <a:pt x="289" y="837"/>
                    </a:moveTo>
                    <a:lnTo>
                      <a:pt x="294" y="837"/>
                    </a:lnTo>
                    <a:lnTo>
                      <a:pt x="292" y="841"/>
                    </a:lnTo>
                    <a:lnTo>
                      <a:pt x="289" y="837"/>
                    </a:lnTo>
                    <a:close/>
                    <a:moveTo>
                      <a:pt x="36" y="1156"/>
                    </a:moveTo>
                    <a:lnTo>
                      <a:pt x="38" y="1162"/>
                    </a:lnTo>
                    <a:lnTo>
                      <a:pt x="21" y="1164"/>
                    </a:lnTo>
                    <a:lnTo>
                      <a:pt x="36" y="1156"/>
                    </a:lnTo>
                    <a:close/>
                    <a:moveTo>
                      <a:pt x="6" y="1148"/>
                    </a:moveTo>
                    <a:lnTo>
                      <a:pt x="15" y="1164"/>
                    </a:lnTo>
                    <a:lnTo>
                      <a:pt x="0" y="1152"/>
                    </a:lnTo>
                    <a:lnTo>
                      <a:pt x="0" y="1150"/>
                    </a:lnTo>
                    <a:lnTo>
                      <a:pt x="6" y="1148"/>
                    </a:lnTo>
                    <a:close/>
                    <a:moveTo>
                      <a:pt x="52" y="1156"/>
                    </a:moveTo>
                    <a:lnTo>
                      <a:pt x="60" y="1150"/>
                    </a:lnTo>
                    <a:lnTo>
                      <a:pt x="64" y="1160"/>
                    </a:lnTo>
                    <a:lnTo>
                      <a:pt x="49" y="1158"/>
                    </a:lnTo>
                    <a:lnTo>
                      <a:pt x="49" y="1156"/>
                    </a:lnTo>
                    <a:lnTo>
                      <a:pt x="52" y="1156"/>
                    </a:lnTo>
                    <a:close/>
                    <a:moveTo>
                      <a:pt x="155" y="1126"/>
                    </a:moveTo>
                    <a:lnTo>
                      <a:pt x="140" y="1141"/>
                    </a:lnTo>
                    <a:lnTo>
                      <a:pt x="144" y="1130"/>
                    </a:lnTo>
                    <a:lnTo>
                      <a:pt x="144" y="1124"/>
                    </a:lnTo>
                    <a:lnTo>
                      <a:pt x="155" y="1126"/>
                    </a:lnTo>
                    <a:close/>
                    <a:moveTo>
                      <a:pt x="156" y="1137"/>
                    </a:moveTo>
                    <a:lnTo>
                      <a:pt x="182" y="1139"/>
                    </a:lnTo>
                    <a:lnTo>
                      <a:pt x="170" y="1143"/>
                    </a:lnTo>
                    <a:lnTo>
                      <a:pt x="158" y="1137"/>
                    </a:lnTo>
                    <a:lnTo>
                      <a:pt x="156" y="1137"/>
                    </a:lnTo>
                    <a:close/>
                    <a:moveTo>
                      <a:pt x="644" y="746"/>
                    </a:moveTo>
                    <a:lnTo>
                      <a:pt x="641" y="741"/>
                    </a:lnTo>
                    <a:lnTo>
                      <a:pt x="645" y="737"/>
                    </a:lnTo>
                    <a:lnTo>
                      <a:pt x="644" y="746"/>
                    </a:lnTo>
                    <a:close/>
                    <a:moveTo>
                      <a:pt x="735" y="893"/>
                    </a:moveTo>
                    <a:lnTo>
                      <a:pt x="729" y="890"/>
                    </a:lnTo>
                    <a:lnTo>
                      <a:pt x="729" y="886"/>
                    </a:lnTo>
                    <a:lnTo>
                      <a:pt x="735" y="893"/>
                    </a:lnTo>
                    <a:close/>
                    <a:moveTo>
                      <a:pt x="650" y="946"/>
                    </a:moveTo>
                    <a:lnTo>
                      <a:pt x="655" y="952"/>
                    </a:lnTo>
                    <a:lnTo>
                      <a:pt x="644" y="950"/>
                    </a:lnTo>
                    <a:lnTo>
                      <a:pt x="648" y="946"/>
                    </a:lnTo>
                    <a:lnTo>
                      <a:pt x="650" y="946"/>
                    </a:lnTo>
                    <a:close/>
                    <a:moveTo>
                      <a:pt x="572" y="1003"/>
                    </a:moveTo>
                    <a:lnTo>
                      <a:pt x="571" y="997"/>
                    </a:lnTo>
                    <a:lnTo>
                      <a:pt x="575" y="997"/>
                    </a:lnTo>
                    <a:lnTo>
                      <a:pt x="572" y="10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27" name="Freeform 211"/>
              <p:cNvSpPr>
                <a:spLocks/>
              </p:cNvSpPr>
              <p:nvPr/>
            </p:nvSpPr>
            <p:spPr bwMode="auto">
              <a:xfrm>
                <a:off x="754" y="2345"/>
                <a:ext cx="9" cy="8"/>
              </a:xfrm>
              <a:custGeom>
                <a:avLst/>
                <a:gdLst/>
                <a:ahLst/>
                <a:cxnLst>
                  <a:cxn ang="0">
                    <a:pos x="10" y="0"/>
                  </a:cxn>
                  <a:cxn ang="0">
                    <a:pos x="12" y="0"/>
                  </a:cxn>
                  <a:cxn ang="0">
                    <a:pos x="16" y="7"/>
                  </a:cxn>
                  <a:cxn ang="0">
                    <a:pos x="25" y="8"/>
                  </a:cxn>
                  <a:cxn ang="0">
                    <a:pos x="13" y="23"/>
                  </a:cxn>
                  <a:cxn ang="0">
                    <a:pos x="12" y="15"/>
                  </a:cxn>
                  <a:cxn ang="0">
                    <a:pos x="0" y="7"/>
                  </a:cxn>
                  <a:cxn ang="0">
                    <a:pos x="2" y="0"/>
                  </a:cxn>
                  <a:cxn ang="0">
                    <a:pos x="10" y="0"/>
                  </a:cxn>
                </a:cxnLst>
                <a:rect l="0" t="0" r="r" b="b"/>
                <a:pathLst>
                  <a:path w="25" h="23">
                    <a:moveTo>
                      <a:pt x="10" y="0"/>
                    </a:moveTo>
                    <a:lnTo>
                      <a:pt x="12" y="0"/>
                    </a:lnTo>
                    <a:lnTo>
                      <a:pt x="16" y="7"/>
                    </a:lnTo>
                    <a:lnTo>
                      <a:pt x="25" y="8"/>
                    </a:lnTo>
                    <a:lnTo>
                      <a:pt x="13" y="23"/>
                    </a:lnTo>
                    <a:lnTo>
                      <a:pt x="12" y="15"/>
                    </a:lnTo>
                    <a:lnTo>
                      <a:pt x="0" y="7"/>
                    </a:lnTo>
                    <a:lnTo>
                      <a:pt x="2" y="0"/>
                    </a:lnTo>
                    <a:lnTo>
                      <a:pt x="10" y="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26" name="Freeform 210"/>
              <p:cNvSpPr>
                <a:spLocks/>
              </p:cNvSpPr>
              <p:nvPr/>
            </p:nvSpPr>
            <p:spPr bwMode="auto">
              <a:xfrm>
                <a:off x="744" y="2340"/>
                <a:ext cx="8" cy="3"/>
              </a:xfrm>
              <a:custGeom>
                <a:avLst/>
                <a:gdLst/>
                <a:ahLst/>
                <a:cxnLst>
                  <a:cxn ang="0">
                    <a:pos x="19" y="8"/>
                  </a:cxn>
                  <a:cxn ang="0">
                    <a:pos x="0" y="5"/>
                  </a:cxn>
                  <a:cxn ang="0">
                    <a:pos x="11" y="0"/>
                  </a:cxn>
                  <a:cxn ang="0">
                    <a:pos x="23" y="1"/>
                  </a:cxn>
                  <a:cxn ang="0">
                    <a:pos x="19" y="8"/>
                  </a:cxn>
                </a:cxnLst>
                <a:rect l="0" t="0" r="r" b="b"/>
                <a:pathLst>
                  <a:path w="23" h="8">
                    <a:moveTo>
                      <a:pt x="19" y="8"/>
                    </a:moveTo>
                    <a:lnTo>
                      <a:pt x="0" y="5"/>
                    </a:lnTo>
                    <a:lnTo>
                      <a:pt x="11" y="0"/>
                    </a:lnTo>
                    <a:lnTo>
                      <a:pt x="23" y="1"/>
                    </a:lnTo>
                    <a:lnTo>
                      <a:pt x="19" y="8"/>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25" name="Freeform 209"/>
              <p:cNvSpPr>
                <a:spLocks/>
              </p:cNvSpPr>
              <p:nvPr/>
            </p:nvSpPr>
            <p:spPr bwMode="auto">
              <a:xfrm>
                <a:off x="718" y="2320"/>
                <a:ext cx="4" cy="7"/>
              </a:xfrm>
              <a:custGeom>
                <a:avLst/>
                <a:gdLst/>
                <a:ahLst/>
                <a:cxnLst>
                  <a:cxn ang="0">
                    <a:pos x="12" y="0"/>
                  </a:cxn>
                  <a:cxn ang="0">
                    <a:pos x="12" y="11"/>
                  </a:cxn>
                  <a:cxn ang="0">
                    <a:pos x="7" y="20"/>
                  </a:cxn>
                  <a:cxn ang="0">
                    <a:pos x="0" y="16"/>
                  </a:cxn>
                  <a:cxn ang="0">
                    <a:pos x="3" y="0"/>
                  </a:cxn>
                  <a:cxn ang="0">
                    <a:pos x="12" y="0"/>
                  </a:cxn>
                </a:cxnLst>
                <a:rect l="0" t="0" r="r" b="b"/>
                <a:pathLst>
                  <a:path w="12" h="20">
                    <a:moveTo>
                      <a:pt x="12" y="0"/>
                    </a:moveTo>
                    <a:lnTo>
                      <a:pt x="12" y="11"/>
                    </a:lnTo>
                    <a:lnTo>
                      <a:pt x="7" y="20"/>
                    </a:lnTo>
                    <a:lnTo>
                      <a:pt x="0" y="16"/>
                    </a:lnTo>
                    <a:lnTo>
                      <a:pt x="3" y="0"/>
                    </a:lnTo>
                    <a:lnTo>
                      <a:pt x="12" y="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24" name="Freeform 208"/>
              <p:cNvSpPr>
                <a:spLocks/>
              </p:cNvSpPr>
              <p:nvPr/>
            </p:nvSpPr>
            <p:spPr bwMode="auto">
              <a:xfrm>
                <a:off x="751" y="2345"/>
                <a:ext cx="1" cy="3"/>
              </a:xfrm>
              <a:custGeom>
                <a:avLst/>
                <a:gdLst/>
                <a:ahLst/>
                <a:cxnLst>
                  <a:cxn ang="0">
                    <a:pos x="0" y="7"/>
                  </a:cxn>
                  <a:cxn ang="0">
                    <a:pos x="0" y="3"/>
                  </a:cxn>
                  <a:cxn ang="0">
                    <a:pos x="3" y="0"/>
                  </a:cxn>
                  <a:cxn ang="0">
                    <a:pos x="0" y="7"/>
                  </a:cxn>
                </a:cxnLst>
                <a:rect l="0" t="0" r="r" b="b"/>
                <a:pathLst>
                  <a:path w="3" h="7">
                    <a:moveTo>
                      <a:pt x="0" y="7"/>
                    </a:moveTo>
                    <a:lnTo>
                      <a:pt x="0" y="3"/>
                    </a:lnTo>
                    <a:lnTo>
                      <a:pt x="3" y="0"/>
                    </a:lnTo>
                    <a:lnTo>
                      <a:pt x="0" y="7"/>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23" name="Freeform 207"/>
              <p:cNvSpPr>
                <a:spLocks/>
              </p:cNvSpPr>
              <p:nvPr/>
            </p:nvSpPr>
            <p:spPr bwMode="auto">
              <a:xfrm>
                <a:off x="765" y="2360"/>
                <a:ext cx="11" cy="24"/>
              </a:xfrm>
              <a:custGeom>
                <a:avLst/>
                <a:gdLst/>
                <a:ahLst/>
                <a:cxnLst>
                  <a:cxn ang="0">
                    <a:pos x="23" y="11"/>
                  </a:cxn>
                  <a:cxn ang="0">
                    <a:pos x="34" y="30"/>
                  </a:cxn>
                  <a:cxn ang="0">
                    <a:pos x="27" y="53"/>
                  </a:cxn>
                  <a:cxn ang="0">
                    <a:pos x="4" y="72"/>
                  </a:cxn>
                  <a:cxn ang="0">
                    <a:pos x="0" y="0"/>
                  </a:cxn>
                  <a:cxn ang="0">
                    <a:pos x="23" y="11"/>
                  </a:cxn>
                </a:cxnLst>
                <a:rect l="0" t="0" r="r" b="b"/>
                <a:pathLst>
                  <a:path w="34" h="72">
                    <a:moveTo>
                      <a:pt x="23" y="11"/>
                    </a:moveTo>
                    <a:lnTo>
                      <a:pt x="34" y="30"/>
                    </a:lnTo>
                    <a:lnTo>
                      <a:pt x="27" y="53"/>
                    </a:lnTo>
                    <a:lnTo>
                      <a:pt x="4" y="72"/>
                    </a:lnTo>
                    <a:lnTo>
                      <a:pt x="0" y="0"/>
                    </a:lnTo>
                    <a:lnTo>
                      <a:pt x="23" y="11"/>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22" name="Freeform 206"/>
              <p:cNvSpPr>
                <a:spLocks/>
              </p:cNvSpPr>
              <p:nvPr/>
            </p:nvSpPr>
            <p:spPr bwMode="auto">
              <a:xfrm>
                <a:off x="1144" y="1779"/>
                <a:ext cx="709" cy="466"/>
              </a:xfrm>
              <a:custGeom>
                <a:avLst/>
                <a:gdLst/>
                <a:ahLst/>
                <a:cxnLst>
                  <a:cxn ang="0">
                    <a:pos x="1276" y="1130"/>
                  </a:cxn>
                  <a:cxn ang="0">
                    <a:pos x="1308" y="1206"/>
                  </a:cxn>
                  <a:cxn ang="0">
                    <a:pos x="1208" y="1176"/>
                  </a:cxn>
                  <a:cxn ang="0">
                    <a:pos x="1048" y="1250"/>
                  </a:cxn>
                  <a:cxn ang="0">
                    <a:pos x="1015" y="1294"/>
                  </a:cxn>
                  <a:cxn ang="0">
                    <a:pos x="1019" y="1398"/>
                  </a:cxn>
                  <a:cxn ang="0">
                    <a:pos x="933" y="1302"/>
                  </a:cxn>
                  <a:cxn ang="0">
                    <a:pos x="827" y="1172"/>
                  </a:cxn>
                  <a:cxn ang="0">
                    <a:pos x="735" y="1126"/>
                  </a:cxn>
                  <a:cxn ang="0">
                    <a:pos x="580" y="1078"/>
                  </a:cxn>
                  <a:cxn ang="0">
                    <a:pos x="281" y="998"/>
                  </a:cxn>
                  <a:cxn ang="0">
                    <a:pos x="164" y="894"/>
                  </a:cxn>
                  <a:cxn ang="0">
                    <a:pos x="86" y="696"/>
                  </a:cxn>
                  <a:cxn ang="0">
                    <a:pos x="70" y="670"/>
                  </a:cxn>
                  <a:cxn ang="0">
                    <a:pos x="9" y="397"/>
                  </a:cxn>
                  <a:cxn ang="0">
                    <a:pos x="23" y="153"/>
                  </a:cxn>
                  <a:cxn ang="0">
                    <a:pos x="70" y="80"/>
                  </a:cxn>
                  <a:cxn ang="0">
                    <a:pos x="79" y="112"/>
                  </a:cxn>
                  <a:cxn ang="0">
                    <a:pos x="76" y="63"/>
                  </a:cxn>
                  <a:cxn ang="0">
                    <a:pos x="319" y="27"/>
                  </a:cxn>
                  <a:cxn ang="0">
                    <a:pos x="1105" y="35"/>
                  </a:cxn>
                  <a:cxn ang="0">
                    <a:pos x="1194" y="61"/>
                  </a:cxn>
                  <a:cxn ang="0">
                    <a:pos x="1297" y="78"/>
                  </a:cxn>
                  <a:cxn ang="0">
                    <a:pos x="1263" y="168"/>
                  </a:cxn>
                  <a:cxn ang="0">
                    <a:pos x="1337" y="139"/>
                  </a:cxn>
                  <a:cxn ang="0">
                    <a:pos x="1402" y="173"/>
                  </a:cxn>
                  <a:cxn ang="0">
                    <a:pos x="1472" y="207"/>
                  </a:cxn>
                  <a:cxn ang="0">
                    <a:pos x="1398" y="207"/>
                  </a:cxn>
                  <a:cxn ang="0">
                    <a:pos x="1376" y="267"/>
                  </a:cxn>
                  <a:cxn ang="0">
                    <a:pos x="1358" y="360"/>
                  </a:cxn>
                  <a:cxn ang="0">
                    <a:pos x="1417" y="370"/>
                  </a:cxn>
                  <a:cxn ang="0">
                    <a:pos x="1435" y="258"/>
                  </a:cxn>
                  <a:cxn ang="0">
                    <a:pos x="1464" y="212"/>
                  </a:cxn>
                  <a:cxn ang="0">
                    <a:pos x="1525" y="296"/>
                  </a:cxn>
                  <a:cxn ang="0">
                    <a:pos x="1547" y="315"/>
                  </a:cxn>
                  <a:cxn ang="0">
                    <a:pos x="1533" y="418"/>
                  </a:cxn>
                  <a:cxn ang="0">
                    <a:pos x="1549" y="467"/>
                  </a:cxn>
                  <a:cxn ang="0">
                    <a:pos x="1685" y="359"/>
                  </a:cxn>
                  <a:cxn ang="0">
                    <a:pos x="1786" y="311"/>
                  </a:cxn>
                  <a:cxn ang="0">
                    <a:pos x="1964" y="240"/>
                  </a:cxn>
                  <a:cxn ang="0">
                    <a:pos x="2006" y="183"/>
                  </a:cxn>
                  <a:cxn ang="0">
                    <a:pos x="2098" y="134"/>
                  </a:cxn>
                  <a:cxn ang="0">
                    <a:pos x="2121" y="258"/>
                  </a:cxn>
                  <a:cxn ang="0">
                    <a:pos x="2087" y="292"/>
                  </a:cxn>
                  <a:cxn ang="0">
                    <a:pos x="2060" y="288"/>
                  </a:cxn>
                  <a:cxn ang="0">
                    <a:pos x="2024" y="330"/>
                  </a:cxn>
                  <a:cxn ang="0">
                    <a:pos x="1991" y="397"/>
                  </a:cxn>
                  <a:cxn ang="0">
                    <a:pos x="2015" y="431"/>
                  </a:cxn>
                  <a:cxn ang="0">
                    <a:pos x="1980" y="463"/>
                  </a:cxn>
                  <a:cxn ang="0">
                    <a:pos x="1902" y="486"/>
                  </a:cxn>
                  <a:cxn ang="0">
                    <a:pos x="1864" y="572"/>
                  </a:cxn>
                  <a:cxn ang="0">
                    <a:pos x="1826" y="670"/>
                  </a:cxn>
                  <a:cxn ang="0">
                    <a:pos x="1801" y="677"/>
                  </a:cxn>
                  <a:cxn ang="0">
                    <a:pos x="1780" y="601"/>
                  </a:cxn>
                  <a:cxn ang="0">
                    <a:pos x="1773" y="665"/>
                  </a:cxn>
                  <a:cxn ang="0">
                    <a:pos x="1786" y="733"/>
                  </a:cxn>
                  <a:cxn ang="0">
                    <a:pos x="1801" y="760"/>
                  </a:cxn>
                  <a:cxn ang="0">
                    <a:pos x="1773" y="775"/>
                  </a:cxn>
                  <a:cxn ang="0">
                    <a:pos x="1778" y="817"/>
                  </a:cxn>
                  <a:cxn ang="0">
                    <a:pos x="1781" y="847"/>
                  </a:cxn>
                  <a:cxn ang="0">
                    <a:pos x="1721" y="917"/>
                  </a:cxn>
                  <a:cxn ang="0">
                    <a:pos x="1627" y="1015"/>
                  </a:cxn>
                </a:cxnLst>
                <a:rect l="0" t="0" r="r" b="b"/>
                <a:pathLst>
                  <a:path w="2127" h="1398">
                    <a:moveTo>
                      <a:pt x="1376" y="1130"/>
                    </a:moveTo>
                    <a:lnTo>
                      <a:pt x="1357" y="1141"/>
                    </a:lnTo>
                    <a:lnTo>
                      <a:pt x="1356" y="1104"/>
                    </a:lnTo>
                    <a:lnTo>
                      <a:pt x="1342" y="1130"/>
                    </a:lnTo>
                    <a:lnTo>
                      <a:pt x="1324" y="1126"/>
                    </a:lnTo>
                    <a:lnTo>
                      <a:pt x="1311" y="1134"/>
                    </a:lnTo>
                    <a:lnTo>
                      <a:pt x="1300" y="1142"/>
                    </a:lnTo>
                    <a:lnTo>
                      <a:pt x="1276" y="1130"/>
                    </a:lnTo>
                    <a:lnTo>
                      <a:pt x="1267" y="1145"/>
                    </a:lnTo>
                    <a:lnTo>
                      <a:pt x="1286" y="1145"/>
                    </a:lnTo>
                    <a:lnTo>
                      <a:pt x="1288" y="1156"/>
                    </a:lnTo>
                    <a:lnTo>
                      <a:pt x="1301" y="1149"/>
                    </a:lnTo>
                    <a:lnTo>
                      <a:pt x="1297" y="1179"/>
                    </a:lnTo>
                    <a:lnTo>
                      <a:pt x="1319" y="1200"/>
                    </a:lnTo>
                    <a:lnTo>
                      <a:pt x="1314" y="1213"/>
                    </a:lnTo>
                    <a:lnTo>
                      <a:pt x="1308" y="1206"/>
                    </a:lnTo>
                    <a:lnTo>
                      <a:pt x="1289" y="1194"/>
                    </a:lnTo>
                    <a:lnTo>
                      <a:pt x="1277" y="1206"/>
                    </a:lnTo>
                    <a:lnTo>
                      <a:pt x="1270" y="1196"/>
                    </a:lnTo>
                    <a:lnTo>
                      <a:pt x="1251" y="1206"/>
                    </a:lnTo>
                    <a:lnTo>
                      <a:pt x="1235" y="1183"/>
                    </a:lnTo>
                    <a:lnTo>
                      <a:pt x="1224" y="1168"/>
                    </a:lnTo>
                    <a:lnTo>
                      <a:pt x="1202" y="1168"/>
                    </a:lnTo>
                    <a:lnTo>
                      <a:pt x="1208" y="1176"/>
                    </a:lnTo>
                    <a:lnTo>
                      <a:pt x="1164" y="1166"/>
                    </a:lnTo>
                    <a:lnTo>
                      <a:pt x="1141" y="1172"/>
                    </a:lnTo>
                    <a:lnTo>
                      <a:pt x="1108" y="1191"/>
                    </a:lnTo>
                    <a:lnTo>
                      <a:pt x="1109" y="1166"/>
                    </a:lnTo>
                    <a:lnTo>
                      <a:pt x="1102" y="1196"/>
                    </a:lnTo>
                    <a:lnTo>
                      <a:pt x="1093" y="1202"/>
                    </a:lnTo>
                    <a:lnTo>
                      <a:pt x="1091" y="1213"/>
                    </a:lnTo>
                    <a:lnTo>
                      <a:pt x="1048" y="1250"/>
                    </a:lnTo>
                    <a:lnTo>
                      <a:pt x="1071" y="1227"/>
                    </a:lnTo>
                    <a:lnTo>
                      <a:pt x="1053" y="1241"/>
                    </a:lnTo>
                    <a:lnTo>
                      <a:pt x="1047" y="1232"/>
                    </a:lnTo>
                    <a:lnTo>
                      <a:pt x="1038" y="1255"/>
                    </a:lnTo>
                    <a:lnTo>
                      <a:pt x="1033" y="1261"/>
                    </a:lnTo>
                    <a:lnTo>
                      <a:pt x="1019" y="1264"/>
                    </a:lnTo>
                    <a:lnTo>
                      <a:pt x="1005" y="1283"/>
                    </a:lnTo>
                    <a:lnTo>
                      <a:pt x="1015" y="1294"/>
                    </a:lnTo>
                    <a:lnTo>
                      <a:pt x="1009" y="1314"/>
                    </a:lnTo>
                    <a:lnTo>
                      <a:pt x="1005" y="1344"/>
                    </a:lnTo>
                    <a:lnTo>
                      <a:pt x="1009" y="1370"/>
                    </a:lnTo>
                    <a:lnTo>
                      <a:pt x="1015" y="1389"/>
                    </a:lnTo>
                    <a:lnTo>
                      <a:pt x="1018" y="1389"/>
                    </a:lnTo>
                    <a:lnTo>
                      <a:pt x="1017" y="1395"/>
                    </a:lnTo>
                    <a:lnTo>
                      <a:pt x="1021" y="1389"/>
                    </a:lnTo>
                    <a:lnTo>
                      <a:pt x="1019" y="1398"/>
                    </a:lnTo>
                    <a:lnTo>
                      <a:pt x="1007" y="1398"/>
                    </a:lnTo>
                    <a:lnTo>
                      <a:pt x="1000" y="1391"/>
                    </a:lnTo>
                    <a:lnTo>
                      <a:pt x="984" y="1391"/>
                    </a:lnTo>
                    <a:lnTo>
                      <a:pt x="972" y="1381"/>
                    </a:lnTo>
                    <a:lnTo>
                      <a:pt x="949" y="1370"/>
                    </a:lnTo>
                    <a:lnTo>
                      <a:pt x="942" y="1344"/>
                    </a:lnTo>
                    <a:lnTo>
                      <a:pt x="935" y="1333"/>
                    </a:lnTo>
                    <a:lnTo>
                      <a:pt x="933" y="1302"/>
                    </a:lnTo>
                    <a:lnTo>
                      <a:pt x="922" y="1290"/>
                    </a:lnTo>
                    <a:lnTo>
                      <a:pt x="906" y="1261"/>
                    </a:lnTo>
                    <a:lnTo>
                      <a:pt x="885" y="1202"/>
                    </a:lnTo>
                    <a:lnTo>
                      <a:pt x="869" y="1187"/>
                    </a:lnTo>
                    <a:lnTo>
                      <a:pt x="864" y="1172"/>
                    </a:lnTo>
                    <a:lnTo>
                      <a:pt x="839" y="1171"/>
                    </a:lnTo>
                    <a:lnTo>
                      <a:pt x="828" y="1166"/>
                    </a:lnTo>
                    <a:lnTo>
                      <a:pt x="827" y="1172"/>
                    </a:lnTo>
                    <a:lnTo>
                      <a:pt x="816" y="1172"/>
                    </a:lnTo>
                    <a:lnTo>
                      <a:pt x="809" y="1204"/>
                    </a:lnTo>
                    <a:lnTo>
                      <a:pt x="800" y="1217"/>
                    </a:lnTo>
                    <a:lnTo>
                      <a:pt x="790" y="1217"/>
                    </a:lnTo>
                    <a:lnTo>
                      <a:pt x="750" y="1183"/>
                    </a:lnTo>
                    <a:lnTo>
                      <a:pt x="743" y="1164"/>
                    </a:lnTo>
                    <a:lnTo>
                      <a:pt x="742" y="1145"/>
                    </a:lnTo>
                    <a:lnTo>
                      <a:pt x="735" y="1126"/>
                    </a:lnTo>
                    <a:lnTo>
                      <a:pt x="716" y="1107"/>
                    </a:lnTo>
                    <a:lnTo>
                      <a:pt x="694" y="1077"/>
                    </a:lnTo>
                    <a:lnTo>
                      <a:pt x="686" y="1070"/>
                    </a:lnTo>
                    <a:lnTo>
                      <a:pt x="679" y="1055"/>
                    </a:lnTo>
                    <a:lnTo>
                      <a:pt x="674" y="1051"/>
                    </a:lnTo>
                    <a:lnTo>
                      <a:pt x="612" y="1051"/>
                    </a:lnTo>
                    <a:lnTo>
                      <a:pt x="612" y="1078"/>
                    </a:lnTo>
                    <a:lnTo>
                      <a:pt x="580" y="1078"/>
                    </a:lnTo>
                    <a:lnTo>
                      <a:pt x="505" y="1078"/>
                    </a:lnTo>
                    <a:lnTo>
                      <a:pt x="370" y="1011"/>
                    </a:lnTo>
                    <a:lnTo>
                      <a:pt x="373" y="998"/>
                    </a:lnTo>
                    <a:lnTo>
                      <a:pt x="285" y="1011"/>
                    </a:lnTo>
                    <a:lnTo>
                      <a:pt x="284" y="1000"/>
                    </a:lnTo>
                    <a:lnTo>
                      <a:pt x="286" y="1004"/>
                    </a:lnTo>
                    <a:lnTo>
                      <a:pt x="286" y="1000"/>
                    </a:lnTo>
                    <a:lnTo>
                      <a:pt x="281" y="998"/>
                    </a:lnTo>
                    <a:lnTo>
                      <a:pt x="281" y="981"/>
                    </a:lnTo>
                    <a:lnTo>
                      <a:pt x="273" y="965"/>
                    </a:lnTo>
                    <a:lnTo>
                      <a:pt x="248" y="936"/>
                    </a:lnTo>
                    <a:lnTo>
                      <a:pt x="238" y="936"/>
                    </a:lnTo>
                    <a:lnTo>
                      <a:pt x="235" y="921"/>
                    </a:lnTo>
                    <a:lnTo>
                      <a:pt x="210" y="916"/>
                    </a:lnTo>
                    <a:lnTo>
                      <a:pt x="196" y="897"/>
                    </a:lnTo>
                    <a:lnTo>
                      <a:pt x="164" y="894"/>
                    </a:lnTo>
                    <a:lnTo>
                      <a:pt x="156" y="853"/>
                    </a:lnTo>
                    <a:lnTo>
                      <a:pt x="147" y="837"/>
                    </a:lnTo>
                    <a:lnTo>
                      <a:pt x="132" y="822"/>
                    </a:lnTo>
                    <a:lnTo>
                      <a:pt x="109" y="786"/>
                    </a:lnTo>
                    <a:lnTo>
                      <a:pt x="106" y="768"/>
                    </a:lnTo>
                    <a:lnTo>
                      <a:pt x="112" y="749"/>
                    </a:lnTo>
                    <a:lnTo>
                      <a:pt x="90" y="730"/>
                    </a:lnTo>
                    <a:lnTo>
                      <a:pt x="86" y="696"/>
                    </a:lnTo>
                    <a:lnTo>
                      <a:pt x="105" y="715"/>
                    </a:lnTo>
                    <a:lnTo>
                      <a:pt x="90" y="685"/>
                    </a:lnTo>
                    <a:lnTo>
                      <a:pt x="98" y="680"/>
                    </a:lnTo>
                    <a:lnTo>
                      <a:pt x="84" y="675"/>
                    </a:lnTo>
                    <a:lnTo>
                      <a:pt x="86" y="695"/>
                    </a:lnTo>
                    <a:lnTo>
                      <a:pt x="70" y="680"/>
                    </a:lnTo>
                    <a:lnTo>
                      <a:pt x="67" y="684"/>
                    </a:lnTo>
                    <a:lnTo>
                      <a:pt x="70" y="670"/>
                    </a:lnTo>
                    <a:lnTo>
                      <a:pt x="41" y="628"/>
                    </a:lnTo>
                    <a:lnTo>
                      <a:pt x="37" y="577"/>
                    </a:lnTo>
                    <a:lnTo>
                      <a:pt x="17" y="547"/>
                    </a:lnTo>
                    <a:lnTo>
                      <a:pt x="26" y="502"/>
                    </a:lnTo>
                    <a:lnTo>
                      <a:pt x="23" y="497"/>
                    </a:lnTo>
                    <a:lnTo>
                      <a:pt x="19" y="456"/>
                    </a:lnTo>
                    <a:lnTo>
                      <a:pt x="15" y="412"/>
                    </a:lnTo>
                    <a:lnTo>
                      <a:pt x="9" y="397"/>
                    </a:lnTo>
                    <a:lnTo>
                      <a:pt x="22" y="345"/>
                    </a:lnTo>
                    <a:lnTo>
                      <a:pt x="30" y="237"/>
                    </a:lnTo>
                    <a:lnTo>
                      <a:pt x="29" y="195"/>
                    </a:lnTo>
                    <a:lnTo>
                      <a:pt x="36" y="199"/>
                    </a:lnTo>
                    <a:lnTo>
                      <a:pt x="26" y="188"/>
                    </a:lnTo>
                    <a:lnTo>
                      <a:pt x="30" y="184"/>
                    </a:lnTo>
                    <a:lnTo>
                      <a:pt x="34" y="165"/>
                    </a:lnTo>
                    <a:lnTo>
                      <a:pt x="23" y="153"/>
                    </a:lnTo>
                    <a:lnTo>
                      <a:pt x="34" y="149"/>
                    </a:lnTo>
                    <a:lnTo>
                      <a:pt x="28" y="143"/>
                    </a:lnTo>
                    <a:lnTo>
                      <a:pt x="13" y="101"/>
                    </a:lnTo>
                    <a:lnTo>
                      <a:pt x="0" y="65"/>
                    </a:lnTo>
                    <a:lnTo>
                      <a:pt x="29" y="78"/>
                    </a:lnTo>
                    <a:lnTo>
                      <a:pt x="59" y="78"/>
                    </a:lnTo>
                    <a:lnTo>
                      <a:pt x="67" y="89"/>
                    </a:lnTo>
                    <a:lnTo>
                      <a:pt x="70" y="80"/>
                    </a:lnTo>
                    <a:lnTo>
                      <a:pt x="72" y="86"/>
                    </a:lnTo>
                    <a:lnTo>
                      <a:pt x="78" y="95"/>
                    </a:lnTo>
                    <a:lnTo>
                      <a:pt x="57" y="127"/>
                    </a:lnTo>
                    <a:lnTo>
                      <a:pt x="70" y="123"/>
                    </a:lnTo>
                    <a:lnTo>
                      <a:pt x="60" y="124"/>
                    </a:lnTo>
                    <a:lnTo>
                      <a:pt x="79" y="100"/>
                    </a:lnTo>
                    <a:lnTo>
                      <a:pt x="83" y="101"/>
                    </a:lnTo>
                    <a:lnTo>
                      <a:pt x="79" y="112"/>
                    </a:lnTo>
                    <a:lnTo>
                      <a:pt x="79" y="131"/>
                    </a:lnTo>
                    <a:lnTo>
                      <a:pt x="64" y="143"/>
                    </a:lnTo>
                    <a:lnTo>
                      <a:pt x="76" y="142"/>
                    </a:lnTo>
                    <a:lnTo>
                      <a:pt x="86" y="108"/>
                    </a:lnTo>
                    <a:lnTo>
                      <a:pt x="93" y="86"/>
                    </a:lnTo>
                    <a:lnTo>
                      <a:pt x="88" y="82"/>
                    </a:lnTo>
                    <a:lnTo>
                      <a:pt x="86" y="71"/>
                    </a:lnTo>
                    <a:lnTo>
                      <a:pt x="76" y="63"/>
                    </a:lnTo>
                    <a:lnTo>
                      <a:pt x="76" y="57"/>
                    </a:lnTo>
                    <a:lnTo>
                      <a:pt x="83" y="61"/>
                    </a:lnTo>
                    <a:lnTo>
                      <a:pt x="83" y="53"/>
                    </a:lnTo>
                    <a:lnTo>
                      <a:pt x="82" y="44"/>
                    </a:lnTo>
                    <a:lnTo>
                      <a:pt x="74" y="42"/>
                    </a:lnTo>
                    <a:lnTo>
                      <a:pt x="72" y="29"/>
                    </a:lnTo>
                    <a:lnTo>
                      <a:pt x="282" y="27"/>
                    </a:lnTo>
                    <a:lnTo>
                      <a:pt x="319" y="27"/>
                    </a:lnTo>
                    <a:lnTo>
                      <a:pt x="549" y="25"/>
                    </a:lnTo>
                    <a:lnTo>
                      <a:pt x="759" y="25"/>
                    </a:lnTo>
                    <a:lnTo>
                      <a:pt x="1011" y="21"/>
                    </a:lnTo>
                    <a:lnTo>
                      <a:pt x="1087" y="21"/>
                    </a:lnTo>
                    <a:lnTo>
                      <a:pt x="1087" y="0"/>
                    </a:lnTo>
                    <a:lnTo>
                      <a:pt x="1095" y="0"/>
                    </a:lnTo>
                    <a:lnTo>
                      <a:pt x="1101" y="0"/>
                    </a:lnTo>
                    <a:lnTo>
                      <a:pt x="1105" y="35"/>
                    </a:lnTo>
                    <a:lnTo>
                      <a:pt x="1136" y="44"/>
                    </a:lnTo>
                    <a:lnTo>
                      <a:pt x="1139" y="50"/>
                    </a:lnTo>
                    <a:lnTo>
                      <a:pt x="1169" y="44"/>
                    </a:lnTo>
                    <a:lnTo>
                      <a:pt x="1181" y="48"/>
                    </a:lnTo>
                    <a:lnTo>
                      <a:pt x="1178" y="53"/>
                    </a:lnTo>
                    <a:lnTo>
                      <a:pt x="1186" y="53"/>
                    </a:lnTo>
                    <a:lnTo>
                      <a:pt x="1192" y="67"/>
                    </a:lnTo>
                    <a:lnTo>
                      <a:pt x="1194" y="61"/>
                    </a:lnTo>
                    <a:lnTo>
                      <a:pt x="1202" y="59"/>
                    </a:lnTo>
                    <a:lnTo>
                      <a:pt x="1220" y="76"/>
                    </a:lnTo>
                    <a:lnTo>
                      <a:pt x="1232" y="74"/>
                    </a:lnTo>
                    <a:lnTo>
                      <a:pt x="1246" y="65"/>
                    </a:lnTo>
                    <a:lnTo>
                      <a:pt x="1251" y="74"/>
                    </a:lnTo>
                    <a:lnTo>
                      <a:pt x="1274" y="71"/>
                    </a:lnTo>
                    <a:lnTo>
                      <a:pt x="1284" y="80"/>
                    </a:lnTo>
                    <a:lnTo>
                      <a:pt x="1297" y="78"/>
                    </a:lnTo>
                    <a:lnTo>
                      <a:pt x="1250" y="105"/>
                    </a:lnTo>
                    <a:lnTo>
                      <a:pt x="1200" y="157"/>
                    </a:lnTo>
                    <a:lnTo>
                      <a:pt x="1212" y="161"/>
                    </a:lnTo>
                    <a:lnTo>
                      <a:pt x="1247" y="143"/>
                    </a:lnTo>
                    <a:lnTo>
                      <a:pt x="1250" y="149"/>
                    </a:lnTo>
                    <a:lnTo>
                      <a:pt x="1244" y="165"/>
                    </a:lnTo>
                    <a:lnTo>
                      <a:pt x="1253" y="161"/>
                    </a:lnTo>
                    <a:lnTo>
                      <a:pt x="1263" y="168"/>
                    </a:lnTo>
                    <a:lnTo>
                      <a:pt x="1286" y="150"/>
                    </a:lnTo>
                    <a:lnTo>
                      <a:pt x="1301" y="149"/>
                    </a:lnTo>
                    <a:lnTo>
                      <a:pt x="1318" y="139"/>
                    </a:lnTo>
                    <a:lnTo>
                      <a:pt x="1338" y="116"/>
                    </a:lnTo>
                    <a:lnTo>
                      <a:pt x="1358" y="109"/>
                    </a:lnTo>
                    <a:lnTo>
                      <a:pt x="1362" y="115"/>
                    </a:lnTo>
                    <a:lnTo>
                      <a:pt x="1354" y="116"/>
                    </a:lnTo>
                    <a:lnTo>
                      <a:pt x="1337" y="139"/>
                    </a:lnTo>
                    <a:lnTo>
                      <a:pt x="1335" y="154"/>
                    </a:lnTo>
                    <a:lnTo>
                      <a:pt x="1347" y="142"/>
                    </a:lnTo>
                    <a:lnTo>
                      <a:pt x="1343" y="149"/>
                    </a:lnTo>
                    <a:lnTo>
                      <a:pt x="1350" y="146"/>
                    </a:lnTo>
                    <a:lnTo>
                      <a:pt x="1365" y="149"/>
                    </a:lnTo>
                    <a:lnTo>
                      <a:pt x="1376" y="169"/>
                    </a:lnTo>
                    <a:lnTo>
                      <a:pt x="1388" y="168"/>
                    </a:lnTo>
                    <a:lnTo>
                      <a:pt x="1402" y="173"/>
                    </a:lnTo>
                    <a:lnTo>
                      <a:pt x="1421" y="158"/>
                    </a:lnTo>
                    <a:lnTo>
                      <a:pt x="1464" y="150"/>
                    </a:lnTo>
                    <a:lnTo>
                      <a:pt x="1464" y="169"/>
                    </a:lnTo>
                    <a:lnTo>
                      <a:pt x="1490" y="172"/>
                    </a:lnTo>
                    <a:lnTo>
                      <a:pt x="1490" y="187"/>
                    </a:lnTo>
                    <a:lnTo>
                      <a:pt x="1502" y="199"/>
                    </a:lnTo>
                    <a:lnTo>
                      <a:pt x="1476" y="198"/>
                    </a:lnTo>
                    <a:lnTo>
                      <a:pt x="1472" y="207"/>
                    </a:lnTo>
                    <a:lnTo>
                      <a:pt x="1464" y="198"/>
                    </a:lnTo>
                    <a:lnTo>
                      <a:pt x="1445" y="193"/>
                    </a:lnTo>
                    <a:lnTo>
                      <a:pt x="1437" y="202"/>
                    </a:lnTo>
                    <a:lnTo>
                      <a:pt x="1417" y="202"/>
                    </a:lnTo>
                    <a:lnTo>
                      <a:pt x="1403" y="222"/>
                    </a:lnTo>
                    <a:lnTo>
                      <a:pt x="1400" y="218"/>
                    </a:lnTo>
                    <a:lnTo>
                      <a:pt x="1406" y="203"/>
                    </a:lnTo>
                    <a:lnTo>
                      <a:pt x="1398" y="207"/>
                    </a:lnTo>
                    <a:lnTo>
                      <a:pt x="1391" y="218"/>
                    </a:lnTo>
                    <a:lnTo>
                      <a:pt x="1391" y="203"/>
                    </a:lnTo>
                    <a:lnTo>
                      <a:pt x="1368" y="252"/>
                    </a:lnTo>
                    <a:lnTo>
                      <a:pt x="1354" y="273"/>
                    </a:lnTo>
                    <a:lnTo>
                      <a:pt x="1351" y="284"/>
                    </a:lnTo>
                    <a:lnTo>
                      <a:pt x="1356" y="284"/>
                    </a:lnTo>
                    <a:lnTo>
                      <a:pt x="1366" y="267"/>
                    </a:lnTo>
                    <a:lnTo>
                      <a:pt x="1376" y="267"/>
                    </a:lnTo>
                    <a:lnTo>
                      <a:pt x="1381" y="248"/>
                    </a:lnTo>
                    <a:lnTo>
                      <a:pt x="1387" y="240"/>
                    </a:lnTo>
                    <a:lnTo>
                      <a:pt x="1391" y="242"/>
                    </a:lnTo>
                    <a:lnTo>
                      <a:pt x="1373" y="284"/>
                    </a:lnTo>
                    <a:lnTo>
                      <a:pt x="1372" y="306"/>
                    </a:lnTo>
                    <a:lnTo>
                      <a:pt x="1365" y="315"/>
                    </a:lnTo>
                    <a:lnTo>
                      <a:pt x="1365" y="336"/>
                    </a:lnTo>
                    <a:lnTo>
                      <a:pt x="1358" y="360"/>
                    </a:lnTo>
                    <a:lnTo>
                      <a:pt x="1361" y="408"/>
                    </a:lnTo>
                    <a:lnTo>
                      <a:pt x="1361" y="424"/>
                    </a:lnTo>
                    <a:lnTo>
                      <a:pt x="1372" y="452"/>
                    </a:lnTo>
                    <a:lnTo>
                      <a:pt x="1383" y="460"/>
                    </a:lnTo>
                    <a:lnTo>
                      <a:pt x="1396" y="452"/>
                    </a:lnTo>
                    <a:lnTo>
                      <a:pt x="1415" y="418"/>
                    </a:lnTo>
                    <a:lnTo>
                      <a:pt x="1422" y="397"/>
                    </a:lnTo>
                    <a:lnTo>
                      <a:pt x="1417" y="370"/>
                    </a:lnTo>
                    <a:lnTo>
                      <a:pt x="1407" y="337"/>
                    </a:lnTo>
                    <a:lnTo>
                      <a:pt x="1411" y="329"/>
                    </a:lnTo>
                    <a:lnTo>
                      <a:pt x="1407" y="314"/>
                    </a:lnTo>
                    <a:lnTo>
                      <a:pt x="1417" y="296"/>
                    </a:lnTo>
                    <a:lnTo>
                      <a:pt x="1418" y="277"/>
                    </a:lnTo>
                    <a:lnTo>
                      <a:pt x="1423" y="272"/>
                    </a:lnTo>
                    <a:lnTo>
                      <a:pt x="1423" y="263"/>
                    </a:lnTo>
                    <a:lnTo>
                      <a:pt x="1435" y="258"/>
                    </a:lnTo>
                    <a:lnTo>
                      <a:pt x="1444" y="246"/>
                    </a:lnTo>
                    <a:lnTo>
                      <a:pt x="1440" y="269"/>
                    </a:lnTo>
                    <a:lnTo>
                      <a:pt x="1445" y="257"/>
                    </a:lnTo>
                    <a:lnTo>
                      <a:pt x="1445" y="269"/>
                    </a:lnTo>
                    <a:lnTo>
                      <a:pt x="1450" y="240"/>
                    </a:lnTo>
                    <a:lnTo>
                      <a:pt x="1465" y="235"/>
                    </a:lnTo>
                    <a:lnTo>
                      <a:pt x="1459" y="222"/>
                    </a:lnTo>
                    <a:lnTo>
                      <a:pt x="1464" y="212"/>
                    </a:lnTo>
                    <a:lnTo>
                      <a:pt x="1472" y="210"/>
                    </a:lnTo>
                    <a:lnTo>
                      <a:pt x="1491" y="221"/>
                    </a:lnTo>
                    <a:lnTo>
                      <a:pt x="1496" y="227"/>
                    </a:lnTo>
                    <a:lnTo>
                      <a:pt x="1518" y="235"/>
                    </a:lnTo>
                    <a:lnTo>
                      <a:pt x="1528" y="254"/>
                    </a:lnTo>
                    <a:lnTo>
                      <a:pt x="1521" y="257"/>
                    </a:lnTo>
                    <a:lnTo>
                      <a:pt x="1528" y="273"/>
                    </a:lnTo>
                    <a:lnTo>
                      <a:pt x="1525" y="296"/>
                    </a:lnTo>
                    <a:lnTo>
                      <a:pt x="1518" y="300"/>
                    </a:lnTo>
                    <a:lnTo>
                      <a:pt x="1515" y="314"/>
                    </a:lnTo>
                    <a:lnTo>
                      <a:pt x="1505" y="318"/>
                    </a:lnTo>
                    <a:lnTo>
                      <a:pt x="1503" y="336"/>
                    </a:lnTo>
                    <a:lnTo>
                      <a:pt x="1514" y="341"/>
                    </a:lnTo>
                    <a:lnTo>
                      <a:pt x="1528" y="318"/>
                    </a:lnTo>
                    <a:lnTo>
                      <a:pt x="1537" y="314"/>
                    </a:lnTo>
                    <a:lnTo>
                      <a:pt x="1547" y="315"/>
                    </a:lnTo>
                    <a:lnTo>
                      <a:pt x="1551" y="326"/>
                    </a:lnTo>
                    <a:lnTo>
                      <a:pt x="1559" y="375"/>
                    </a:lnTo>
                    <a:lnTo>
                      <a:pt x="1555" y="397"/>
                    </a:lnTo>
                    <a:lnTo>
                      <a:pt x="1551" y="403"/>
                    </a:lnTo>
                    <a:lnTo>
                      <a:pt x="1549" y="394"/>
                    </a:lnTo>
                    <a:lnTo>
                      <a:pt x="1544" y="397"/>
                    </a:lnTo>
                    <a:lnTo>
                      <a:pt x="1541" y="412"/>
                    </a:lnTo>
                    <a:lnTo>
                      <a:pt x="1533" y="418"/>
                    </a:lnTo>
                    <a:lnTo>
                      <a:pt x="1532" y="433"/>
                    </a:lnTo>
                    <a:lnTo>
                      <a:pt x="1521" y="452"/>
                    </a:lnTo>
                    <a:lnTo>
                      <a:pt x="1520" y="456"/>
                    </a:lnTo>
                    <a:lnTo>
                      <a:pt x="1526" y="452"/>
                    </a:lnTo>
                    <a:lnTo>
                      <a:pt x="1540" y="464"/>
                    </a:lnTo>
                    <a:lnTo>
                      <a:pt x="1548" y="463"/>
                    </a:lnTo>
                    <a:lnTo>
                      <a:pt x="1540" y="471"/>
                    </a:lnTo>
                    <a:lnTo>
                      <a:pt x="1549" y="467"/>
                    </a:lnTo>
                    <a:lnTo>
                      <a:pt x="1559" y="473"/>
                    </a:lnTo>
                    <a:lnTo>
                      <a:pt x="1587" y="464"/>
                    </a:lnTo>
                    <a:lnTo>
                      <a:pt x="1599" y="450"/>
                    </a:lnTo>
                    <a:lnTo>
                      <a:pt x="1629" y="437"/>
                    </a:lnTo>
                    <a:lnTo>
                      <a:pt x="1658" y="420"/>
                    </a:lnTo>
                    <a:lnTo>
                      <a:pt x="1690" y="390"/>
                    </a:lnTo>
                    <a:lnTo>
                      <a:pt x="1683" y="370"/>
                    </a:lnTo>
                    <a:lnTo>
                      <a:pt x="1685" y="359"/>
                    </a:lnTo>
                    <a:lnTo>
                      <a:pt x="1717" y="352"/>
                    </a:lnTo>
                    <a:lnTo>
                      <a:pt x="1738" y="360"/>
                    </a:lnTo>
                    <a:lnTo>
                      <a:pt x="1769" y="355"/>
                    </a:lnTo>
                    <a:lnTo>
                      <a:pt x="1786" y="341"/>
                    </a:lnTo>
                    <a:lnTo>
                      <a:pt x="1785" y="322"/>
                    </a:lnTo>
                    <a:lnTo>
                      <a:pt x="1789" y="321"/>
                    </a:lnTo>
                    <a:lnTo>
                      <a:pt x="1789" y="314"/>
                    </a:lnTo>
                    <a:lnTo>
                      <a:pt x="1786" y="311"/>
                    </a:lnTo>
                    <a:lnTo>
                      <a:pt x="1785" y="315"/>
                    </a:lnTo>
                    <a:lnTo>
                      <a:pt x="1781" y="307"/>
                    </a:lnTo>
                    <a:lnTo>
                      <a:pt x="1801" y="291"/>
                    </a:lnTo>
                    <a:lnTo>
                      <a:pt x="1822" y="263"/>
                    </a:lnTo>
                    <a:lnTo>
                      <a:pt x="1839" y="252"/>
                    </a:lnTo>
                    <a:lnTo>
                      <a:pt x="1894" y="252"/>
                    </a:lnTo>
                    <a:lnTo>
                      <a:pt x="1961" y="252"/>
                    </a:lnTo>
                    <a:lnTo>
                      <a:pt x="1964" y="240"/>
                    </a:lnTo>
                    <a:lnTo>
                      <a:pt x="1978" y="235"/>
                    </a:lnTo>
                    <a:lnTo>
                      <a:pt x="1982" y="233"/>
                    </a:lnTo>
                    <a:lnTo>
                      <a:pt x="1986" y="237"/>
                    </a:lnTo>
                    <a:lnTo>
                      <a:pt x="1987" y="227"/>
                    </a:lnTo>
                    <a:lnTo>
                      <a:pt x="1994" y="229"/>
                    </a:lnTo>
                    <a:lnTo>
                      <a:pt x="1990" y="222"/>
                    </a:lnTo>
                    <a:lnTo>
                      <a:pt x="2006" y="202"/>
                    </a:lnTo>
                    <a:lnTo>
                      <a:pt x="2006" y="183"/>
                    </a:lnTo>
                    <a:lnTo>
                      <a:pt x="2015" y="168"/>
                    </a:lnTo>
                    <a:lnTo>
                      <a:pt x="2017" y="150"/>
                    </a:lnTo>
                    <a:lnTo>
                      <a:pt x="2045" y="105"/>
                    </a:lnTo>
                    <a:lnTo>
                      <a:pt x="2051" y="108"/>
                    </a:lnTo>
                    <a:lnTo>
                      <a:pt x="2052" y="119"/>
                    </a:lnTo>
                    <a:lnTo>
                      <a:pt x="2056" y="123"/>
                    </a:lnTo>
                    <a:lnTo>
                      <a:pt x="2082" y="112"/>
                    </a:lnTo>
                    <a:lnTo>
                      <a:pt x="2098" y="134"/>
                    </a:lnTo>
                    <a:lnTo>
                      <a:pt x="2098" y="210"/>
                    </a:lnTo>
                    <a:lnTo>
                      <a:pt x="2110" y="218"/>
                    </a:lnTo>
                    <a:lnTo>
                      <a:pt x="2110" y="235"/>
                    </a:lnTo>
                    <a:lnTo>
                      <a:pt x="2114" y="244"/>
                    </a:lnTo>
                    <a:lnTo>
                      <a:pt x="2118" y="240"/>
                    </a:lnTo>
                    <a:lnTo>
                      <a:pt x="2124" y="244"/>
                    </a:lnTo>
                    <a:lnTo>
                      <a:pt x="2125" y="254"/>
                    </a:lnTo>
                    <a:lnTo>
                      <a:pt x="2121" y="258"/>
                    </a:lnTo>
                    <a:lnTo>
                      <a:pt x="2127" y="261"/>
                    </a:lnTo>
                    <a:lnTo>
                      <a:pt x="2118" y="273"/>
                    </a:lnTo>
                    <a:lnTo>
                      <a:pt x="2114" y="269"/>
                    </a:lnTo>
                    <a:lnTo>
                      <a:pt x="2113" y="276"/>
                    </a:lnTo>
                    <a:lnTo>
                      <a:pt x="2106" y="273"/>
                    </a:lnTo>
                    <a:lnTo>
                      <a:pt x="2106" y="280"/>
                    </a:lnTo>
                    <a:lnTo>
                      <a:pt x="2097" y="277"/>
                    </a:lnTo>
                    <a:lnTo>
                      <a:pt x="2087" y="292"/>
                    </a:lnTo>
                    <a:lnTo>
                      <a:pt x="2083" y="280"/>
                    </a:lnTo>
                    <a:lnTo>
                      <a:pt x="2075" y="288"/>
                    </a:lnTo>
                    <a:lnTo>
                      <a:pt x="2074" y="282"/>
                    </a:lnTo>
                    <a:lnTo>
                      <a:pt x="2068" y="288"/>
                    </a:lnTo>
                    <a:lnTo>
                      <a:pt x="2070" y="296"/>
                    </a:lnTo>
                    <a:lnTo>
                      <a:pt x="2060" y="292"/>
                    </a:lnTo>
                    <a:lnTo>
                      <a:pt x="2064" y="291"/>
                    </a:lnTo>
                    <a:lnTo>
                      <a:pt x="2060" y="288"/>
                    </a:lnTo>
                    <a:lnTo>
                      <a:pt x="2060" y="277"/>
                    </a:lnTo>
                    <a:lnTo>
                      <a:pt x="2045" y="315"/>
                    </a:lnTo>
                    <a:lnTo>
                      <a:pt x="2040" y="310"/>
                    </a:lnTo>
                    <a:lnTo>
                      <a:pt x="2034" y="322"/>
                    </a:lnTo>
                    <a:lnTo>
                      <a:pt x="2032" y="315"/>
                    </a:lnTo>
                    <a:lnTo>
                      <a:pt x="2032" y="322"/>
                    </a:lnTo>
                    <a:lnTo>
                      <a:pt x="2025" y="321"/>
                    </a:lnTo>
                    <a:lnTo>
                      <a:pt x="2024" y="330"/>
                    </a:lnTo>
                    <a:lnTo>
                      <a:pt x="2021" y="321"/>
                    </a:lnTo>
                    <a:lnTo>
                      <a:pt x="2013" y="325"/>
                    </a:lnTo>
                    <a:lnTo>
                      <a:pt x="2006" y="333"/>
                    </a:lnTo>
                    <a:lnTo>
                      <a:pt x="2009" y="340"/>
                    </a:lnTo>
                    <a:lnTo>
                      <a:pt x="2005" y="340"/>
                    </a:lnTo>
                    <a:lnTo>
                      <a:pt x="1990" y="370"/>
                    </a:lnTo>
                    <a:lnTo>
                      <a:pt x="1986" y="379"/>
                    </a:lnTo>
                    <a:lnTo>
                      <a:pt x="1991" y="397"/>
                    </a:lnTo>
                    <a:lnTo>
                      <a:pt x="1982" y="408"/>
                    </a:lnTo>
                    <a:lnTo>
                      <a:pt x="1979" y="416"/>
                    </a:lnTo>
                    <a:lnTo>
                      <a:pt x="1991" y="420"/>
                    </a:lnTo>
                    <a:lnTo>
                      <a:pt x="1995" y="431"/>
                    </a:lnTo>
                    <a:lnTo>
                      <a:pt x="1991" y="433"/>
                    </a:lnTo>
                    <a:lnTo>
                      <a:pt x="2002" y="448"/>
                    </a:lnTo>
                    <a:lnTo>
                      <a:pt x="2015" y="446"/>
                    </a:lnTo>
                    <a:lnTo>
                      <a:pt x="2015" y="431"/>
                    </a:lnTo>
                    <a:lnTo>
                      <a:pt x="2009" y="429"/>
                    </a:lnTo>
                    <a:lnTo>
                      <a:pt x="2015" y="429"/>
                    </a:lnTo>
                    <a:lnTo>
                      <a:pt x="2020" y="454"/>
                    </a:lnTo>
                    <a:lnTo>
                      <a:pt x="2018" y="459"/>
                    </a:lnTo>
                    <a:lnTo>
                      <a:pt x="2011" y="452"/>
                    </a:lnTo>
                    <a:lnTo>
                      <a:pt x="1994" y="460"/>
                    </a:lnTo>
                    <a:lnTo>
                      <a:pt x="1991" y="448"/>
                    </a:lnTo>
                    <a:lnTo>
                      <a:pt x="1980" y="463"/>
                    </a:lnTo>
                    <a:lnTo>
                      <a:pt x="1978" y="460"/>
                    </a:lnTo>
                    <a:lnTo>
                      <a:pt x="1969" y="467"/>
                    </a:lnTo>
                    <a:lnTo>
                      <a:pt x="1967" y="454"/>
                    </a:lnTo>
                    <a:lnTo>
                      <a:pt x="1963" y="471"/>
                    </a:lnTo>
                    <a:lnTo>
                      <a:pt x="1949" y="471"/>
                    </a:lnTo>
                    <a:lnTo>
                      <a:pt x="1923" y="478"/>
                    </a:lnTo>
                    <a:lnTo>
                      <a:pt x="1908" y="475"/>
                    </a:lnTo>
                    <a:lnTo>
                      <a:pt x="1902" y="486"/>
                    </a:lnTo>
                    <a:lnTo>
                      <a:pt x="1883" y="493"/>
                    </a:lnTo>
                    <a:lnTo>
                      <a:pt x="1877" y="505"/>
                    </a:lnTo>
                    <a:lnTo>
                      <a:pt x="1866" y="513"/>
                    </a:lnTo>
                    <a:lnTo>
                      <a:pt x="1860" y="524"/>
                    </a:lnTo>
                    <a:lnTo>
                      <a:pt x="1872" y="531"/>
                    </a:lnTo>
                    <a:lnTo>
                      <a:pt x="1868" y="566"/>
                    </a:lnTo>
                    <a:lnTo>
                      <a:pt x="1868" y="551"/>
                    </a:lnTo>
                    <a:lnTo>
                      <a:pt x="1864" y="572"/>
                    </a:lnTo>
                    <a:lnTo>
                      <a:pt x="1834" y="618"/>
                    </a:lnTo>
                    <a:lnTo>
                      <a:pt x="1828" y="603"/>
                    </a:lnTo>
                    <a:lnTo>
                      <a:pt x="1816" y="588"/>
                    </a:lnTo>
                    <a:lnTo>
                      <a:pt x="1814" y="573"/>
                    </a:lnTo>
                    <a:lnTo>
                      <a:pt x="1822" y="620"/>
                    </a:lnTo>
                    <a:lnTo>
                      <a:pt x="1830" y="628"/>
                    </a:lnTo>
                    <a:lnTo>
                      <a:pt x="1828" y="631"/>
                    </a:lnTo>
                    <a:lnTo>
                      <a:pt x="1826" y="670"/>
                    </a:lnTo>
                    <a:lnTo>
                      <a:pt x="1820" y="681"/>
                    </a:lnTo>
                    <a:lnTo>
                      <a:pt x="1823" y="670"/>
                    </a:lnTo>
                    <a:lnTo>
                      <a:pt x="1826" y="658"/>
                    </a:lnTo>
                    <a:lnTo>
                      <a:pt x="1820" y="670"/>
                    </a:lnTo>
                    <a:lnTo>
                      <a:pt x="1799" y="726"/>
                    </a:lnTo>
                    <a:lnTo>
                      <a:pt x="1797" y="707"/>
                    </a:lnTo>
                    <a:lnTo>
                      <a:pt x="1810" y="675"/>
                    </a:lnTo>
                    <a:lnTo>
                      <a:pt x="1801" y="677"/>
                    </a:lnTo>
                    <a:lnTo>
                      <a:pt x="1801" y="669"/>
                    </a:lnTo>
                    <a:lnTo>
                      <a:pt x="1796" y="654"/>
                    </a:lnTo>
                    <a:lnTo>
                      <a:pt x="1785" y="645"/>
                    </a:lnTo>
                    <a:lnTo>
                      <a:pt x="1792" y="631"/>
                    </a:lnTo>
                    <a:lnTo>
                      <a:pt x="1792" y="607"/>
                    </a:lnTo>
                    <a:lnTo>
                      <a:pt x="1800" y="586"/>
                    </a:lnTo>
                    <a:lnTo>
                      <a:pt x="1789" y="592"/>
                    </a:lnTo>
                    <a:lnTo>
                      <a:pt x="1780" y="601"/>
                    </a:lnTo>
                    <a:lnTo>
                      <a:pt x="1781" y="609"/>
                    </a:lnTo>
                    <a:lnTo>
                      <a:pt x="1776" y="628"/>
                    </a:lnTo>
                    <a:lnTo>
                      <a:pt x="1782" y="651"/>
                    </a:lnTo>
                    <a:lnTo>
                      <a:pt x="1782" y="656"/>
                    </a:lnTo>
                    <a:lnTo>
                      <a:pt x="1765" y="654"/>
                    </a:lnTo>
                    <a:lnTo>
                      <a:pt x="1759" y="645"/>
                    </a:lnTo>
                    <a:lnTo>
                      <a:pt x="1761" y="660"/>
                    </a:lnTo>
                    <a:lnTo>
                      <a:pt x="1773" y="665"/>
                    </a:lnTo>
                    <a:lnTo>
                      <a:pt x="1788" y="680"/>
                    </a:lnTo>
                    <a:lnTo>
                      <a:pt x="1782" y="695"/>
                    </a:lnTo>
                    <a:lnTo>
                      <a:pt x="1762" y="670"/>
                    </a:lnTo>
                    <a:lnTo>
                      <a:pt x="1776" y="696"/>
                    </a:lnTo>
                    <a:lnTo>
                      <a:pt x="1786" y="710"/>
                    </a:lnTo>
                    <a:lnTo>
                      <a:pt x="1766" y="703"/>
                    </a:lnTo>
                    <a:lnTo>
                      <a:pt x="1785" y="725"/>
                    </a:lnTo>
                    <a:lnTo>
                      <a:pt x="1786" y="733"/>
                    </a:lnTo>
                    <a:lnTo>
                      <a:pt x="1765" y="714"/>
                    </a:lnTo>
                    <a:lnTo>
                      <a:pt x="1778" y="741"/>
                    </a:lnTo>
                    <a:lnTo>
                      <a:pt x="1786" y="734"/>
                    </a:lnTo>
                    <a:lnTo>
                      <a:pt x="1797" y="738"/>
                    </a:lnTo>
                    <a:lnTo>
                      <a:pt x="1801" y="760"/>
                    </a:lnTo>
                    <a:lnTo>
                      <a:pt x="1814" y="805"/>
                    </a:lnTo>
                    <a:lnTo>
                      <a:pt x="1805" y="788"/>
                    </a:lnTo>
                    <a:lnTo>
                      <a:pt x="1801" y="760"/>
                    </a:lnTo>
                    <a:lnTo>
                      <a:pt x="1796" y="760"/>
                    </a:lnTo>
                    <a:lnTo>
                      <a:pt x="1804" y="788"/>
                    </a:lnTo>
                    <a:lnTo>
                      <a:pt x="1791" y="775"/>
                    </a:lnTo>
                    <a:lnTo>
                      <a:pt x="1789" y="786"/>
                    </a:lnTo>
                    <a:lnTo>
                      <a:pt x="1782" y="783"/>
                    </a:lnTo>
                    <a:lnTo>
                      <a:pt x="1784" y="788"/>
                    </a:lnTo>
                    <a:lnTo>
                      <a:pt x="1773" y="790"/>
                    </a:lnTo>
                    <a:lnTo>
                      <a:pt x="1773" y="775"/>
                    </a:lnTo>
                    <a:lnTo>
                      <a:pt x="1770" y="798"/>
                    </a:lnTo>
                    <a:lnTo>
                      <a:pt x="1796" y="794"/>
                    </a:lnTo>
                    <a:lnTo>
                      <a:pt x="1792" y="809"/>
                    </a:lnTo>
                    <a:lnTo>
                      <a:pt x="1797" y="798"/>
                    </a:lnTo>
                    <a:lnTo>
                      <a:pt x="1803" y="794"/>
                    </a:lnTo>
                    <a:lnTo>
                      <a:pt x="1807" y="805"/>
                    </a:lnTo>
                    <a:lnTo>
                      <a:pt x="1792" y="832"/>
                    </a:lnTo>
                    <a:lnTo>
                      <a:pt x="1778" y="817"/>
                    </a:lnTo>
                    <a:lnTo>
                      <a:pt x="1773" y="820"/>
                    </a:lnTo>
                    <a:lnTo>
                      <a:pt x="1759" y="824"/>
                    </a:lnTo>
                    <a:lnTo>
                      <a:pt x="1769" y="832"/>
                    </a:lnTo>
                    <a:lnTo>
                      <a:pt x="1778" y="834"/>
                    </a:lnTo>
                    <a:lnTo>
                      <a:pt x="1769" y="853"/>
                    </a:lnTo>
                    <a:lnTo>
                      <a:pt x="1758" y="843"/>
                    </a:lnTo>
                    <a:lnTo>
                      <a:pt x="1777" y="857"/>
                    </a:lnTo>
                    <a:lnTo>
                      <a:pt x="1781" y="847"/>
                    </a:lnTo>
                    <a:lnTo>
                      <a:pt x="1785" y="857"/>
                    </a:lnTo>
                    <a:lnTo>
                      <a:pt x="1777" y="868"/>
                    </a:lnTo>
                    <a:lnTo>
                      <a:pt x="1758" y="871"/>
                    </a:lnTo>
                    <a:lnTo>
                      <a:pt x="1755" y="867"/>
                    </a:lnTo>
                    <a:lnTo>
                      <a:pt x="1744" y="867"/>
                    </a:lnTo>
                    <a:lnTo>
                      <a:pt x="1734" y="894"/>
                    </a:lnTo>
                    <a:lnTo>
                      <a:pt x="1727" y="916"/>
                    </a:lnTo>
                    <a:lnTo>
                      <a:pt x="1721" y="917"/>
                    </a:lnTo>
                    <a:lnTo>
                      <a:pt x="1704" y="920"/>
                    </a:lnTo>
                    <a:lnTo>
                      <a:pt x="1690" y="935"/>
                    </a:lnTo>
                    <a:lnTo>
                      <a:pt x="1681" y="954"/>
                    </a:lnTo>
                    <a:lnTo>
                      <a:pt x="1679" y="965"/>
                    </a:lnTo>
                    <a:lnTo>
                      <a:pt x="1658" y="988"/>
                    </a:lnTo>
                    <a:lnTo>
                      <a:pt x="1652" y="994"/>
                    </a:lnTo>
                    <a:lnTo>
                      <a:pt x="1637" y="1004"/>
                    </a:lnTo>
                    <a:lnTo>
                      <a:pt x="1627" y="1015"/>
                    </a:lnTo>
                    <a:lnTo>
                      <a:pt x="1620" y="1032"/>
                    </a:lnTo>
                    <a:lnTo>
                      <a:pt x="1613" y="1044"/>
                    </a:lnTo>
                    <a:lnTo>
                      <a:pt x="1605" y="1069"/>
                    </a:lnTo>
                    <a:lnTo>
                      <a:pt x="1594" y="1082"/>
                    </a:lnTo>
                    <a:lnTo>
                      <a:pt x="1597" y="1096"/>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21" name="Freeform 205"/>
              <p:cNvSpPr>
                <a:spLocks/>
              </p:cNvSpPr>
              <p:nvPr/>
            </p:nvSpPr>
            <p:spPr bwMode="auto">
              <a:xfrm>
                <a:off x="1603" y="2144"/>
                <a:ext cx="92" cy="116"/>
              </a:xfrm>
              <a:custGeom>
                <a:avLst/>
                <a:gdLst/>
                <a:ahLst/>
                <a:cxnLst>
                  <a:cxn ang="0">
                    <a:pos x="221" y="0"/>
                  </a:cxn>
                  <a:cxn ang="0">
                    <a:pos x="221" y="34"/>
                  </a:cxn>
                  <a:cxn ang="0">
                    <a:pos x="229" y="72"/>
                  </a:cxn>
                  <a:cxn ang="0">
                    <a:pos x="247" y="130"/>
                  </a:cxn>
                  <a:cxn ang="0">
                    <a:pos x="249" y="154"/>
                  </a:cxn>
                  <a:cxn ang="0">
                    <a:pos x="275" y="248"/>
                  </a:cxn>
                  <a:cxn ang="0">
                    <a:pos x="271" y="306"/>
                  </a:cxn>
                  <a:cxn ang="0">
                    <a:pos x="257" y="342"/>
                  </a:cxn>
                  <a:cxn ang="0">
                    <a:pos x="236" y="346"/>
                  </a:cxn>
                  <a:cxn ang="0">
                    <a:pos x="238" y="340"/>
                  </a:cxn>
                  <a:cxn ang="0">
                    <a:pos x="233" y="329"/>
                  </a:cxn>
                  <a:cxn ang="0">
                    <a:pos x="223" y="306"/>
                  </a:cxn>
                  <a:cxn ang="0">
                    <a:pos x="211" y="297"/>
                  </a:cxn>
                  <a:cxn ang="0">
                    <a:pos x="206" y="267"/>
                  </a:cxn>
                  <a:cxn ang="0">
                    <a:pos x="199" y="255"/>
                  </a:cxn>
                  <a:cxn ang="0">
                    <a:pos x="198" y="240"/>
                  </a:cxn>
                  <a:cxn ang="0">
                    <a:pos x="192" y="236"/>
                  </a:cxn>
                  <a:cxn ang="0">
                    <a:pos x="176" y="206"/>
                  </a:cxn>
                  <a:cxn ang="0">
                    <a:pos x="187" y="184"/>
                  </a:cxn>
                  <a:cxn ang="0">
                    <a:pos x="176" y="172"/>
                  </a:cxn>
                  <a:cxn ang="0">
                    <a:pos x="177" y="194"/>
                  </a:cxn>
                  <a:cxn ang="0">
                    <a:pos x="177" y="142"/>
                  </a:cxn>
                  <a:cxn ang="0">
                    <a:pos x="175" y="125"/>
                  </a:cxn>
                  <a:cxn ang="0">
                    <a:pos x="171" y="104"/>
                  </a:cxn>
                  <a:cxn ang="0">
                    <a:pos x="161" y="104"/>
                  </a:cxn>
                  <a:cxn ang="0">
                    <a:pos x="139" y="60"/>
                  </a:cxn>
                  <a:cxn ang="0">
                    <a:pos x="129" y="49"/>
                  </a:cxn>
                  <a:cxn ang="0">
                    <a:pos x="118" y="49"/>
                  </a:cxn>
                  <a:cxn ang="0">
                    <a:pos x="111" y="57"/>
                  </a:cxn>
                  <a:cxn ang="0">
                    <a:pos x="76" y="76"/>
                  </a:cxn>
                  <a:cxn ang="0">
                    <a:pos x="65" y="49"/>
                  </a:cxn>
                  <a:cxn ang="0">
                    <a:pos x="65" y="46"/>
                  </a:cxn>
                  <a:cxn ang="0">
                    <a:pos x="35" y="31"/>
                  </a:cxn>
                  <a:cxn ang="0">
                    <a:pos x="11" y="34"/>
                  </a:cxn>
                  <a:cxn ang="0">
                    <a:pos x="8" y="31"/>
                  </a:cxn>
                  <a:cxn ang="0">
                    <a:pos x="0" y="34"/>
                  </a:cxn>
                </a:cxnLst>
                <a:rect l="0" t="0" r="r" b="b"/>
                <a:pathLst>
                  <a:path w="275" h="346">
                    <a:moveTo>
                      <a:pt x="221" y="0"/>
                    </a:moveTo>
                    <a:lnTo>
                      <a:pt x="221" y="34"/>
                    </a:lnTo>
                    <a:lnTo>
                      <a:pt x="229" y="72"/>
                    </a:lnTo>
                    <a:lnTo>
                      <a:pt x="247" y="130"/>
                    </a:lnTo>
                    <a:lnTo>
                      <a:pt x="249" y="154"/>
                    </a:lnTo>
                    <a:lnTo>
                      <a:pt x="275" y="248"/>
                    </a:lnTo>
                    <a:lnTo>
                      <a:pt x="271" y="306"/>
                    </a:lnTo>
                    <a:lnTo>
                      <a:pt x="257" y="342"/>
                    </a:lnTo>
                    <a:lnTo>
                      <a:pt x="236" y="346"/>
                    </a:lnTo>
                    <a:lnTo>
                      <a:pt x="238" y="340"/>
                    </a:lnTo>
                    <a:lnTo>
                      <a:pt x="233" y="329"/>
                    </a:lnTo>
                    <a:lnTo>
                      <a:pt x="223" y="306"/>
                    </a:lnTo>
                    <a:lnTo>
                      <a:pt x="211" y="297"/>
                    </a:lnTo>
                    <a:lnTo>
                      <a:pt x="206" y="267"/>
                    </a:lnTo>
                    <a:lnTo>
                      <a:pt x="199" y="255"/>
                    </a:lnTo>
                    <a:lnTo>
                      <a:pt x="198" y="240"/>
                    </a:lnTo>
                    <a:lnTo>
                      <a:pt x="192" y="236"/>
                    </a:lnTo>
                    <a:lnTo>
                      <a:pt x="176" y="206"/>
                    </a:lnTo>
                    <a:lnTo>
                      <a:pt x="187" y="184"/>
                    </a:lnTo>
                    <a:lnTo>
                      <a:pt x="176" y="172"/>
                    </a:lnTo>
                    <a:lnTo>
                      <a:pt x="177" y="194"/>
                    </a:lnTo>
                    <a:lnTo>
                      <a:pt x="177" y="142"/>
                    </a:lnTo>
                    <a:lnTo>
                      <a:pt x="175" y="125"/>
                    </a:lnTo>
                    <a:lnTo>
                      <a:pt x="171" y="104"/>
                    </a:lnTo>
                    <a:lnTo>
                      <a:pt x="161" y="104"/>
                    </a:lnTo>
                    <a:lnTo>
                      <a:pt x="139" y="60"/>
                    </a:lnTo>
                    <a:lnTo>
                      <a:pt x="129" y="49"/>
                    </a:lnTo>
                    <a:lnTo>
                      <a:pt x="118" y="49"/>
                    </a:lnTo>
                    <a:lnTo>
                      <a:pt x="111" y="57"/>
                    </a:lnTo>
                    <a:lnTo>
                      <a:pt x="76" y="76"/>
                    </a:lnTo>
                    <a:lnTo>
                      <a:pt x="65" y="49"/>
                    </a:lnTo>
                    <a:lnTo>
                      <a:pt x="65" y="46"/>
                    </a:lnTo>
                    <a:lnTo>
                      <a:pt x="35" y="31"/>
                    </a:lnTo>
                    <a:lnTo>
                      <a:pt x="11" y="34"/>
                    </a:lnTo>
                    <a:lnTo>
                      <a:pt x="8" y="31"/>
                    </a:lnTo>
                    <a:lnTo>
                      <a:pt x="0" y="34"/>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20" name="Freeform 204"/>
              <p:cNvSpPr>
                <a:spLocks/>
              </p:cNvSpPr>
              <p:nvPr/>
            </p:nvSpPr>
            <p:spPr bwMode="auto">
              <a:xfrm>
                <a:off x="614" y="1345"/>
                <a:ext cx="467" cy="327"/>
              </a:xfrm>
              <a:custGeom>
                <a:avLst/>
                <a:gdLst/>
                <a:ahLst/>
                <a:cxnLst>
                  <a:cxn ang="0">
                    <a:pos x="1119" y="676"/>
                  </a:cxn>
                  <a:cxn ang="0">
                    <a:pos x="1159" y="710"/>
                  </a:cxn>
                  <a:cxn ang="0">
                    <a:pos x="1216" y="699"/>
                  </a:cxn>
                  <a:cxn ang="0">
                    <a:pos x="1269" y="765"/>
                  </a:cxn>
                  <a:cxn ang="0">
                    <a:pos x="1324" y="860"/>
                  </a:cxn>
                  <a:cxn ang="0">
                    <a:pos x="1400" y="943"/>
                  </a:cxn>
                  <a:cxn ang="0">
                    <a:pos x="1378" y="963"/>
                  </a:cxn>
                  <a:cxn ang="0">
                    <a:pos x="1334" y="923"/>
                  </a:cxn>
                  <a:cxn ang="0">
                    <a:pos x="1317" y="867"/>
                  </a:cxn>
                  <a:cxn ang="0">
                    <a:pos x="1283" y="830"/>
                  </a:cxn>
                  <a:cxn ang="0">
                    <a:pos x="1274" y="795"/>
                  </a:cxn>
                  <a:cxn ang="0">
                    <a:pos x="1237" y="769"/>
                  </a:cxn>
                  <a:cxn ang="0">
                    <a:pos x="1202" y="773"/>
                  </a:cxn>
                  <a:cxn ang="0">
                    <a:pos x="1156" y="741"/>
                  </a:cxn>
                  <a:cxn ang="0">
                    <a:pos x="1103" y="736"/>
                  </a:cxn>
                  <a:cxn ang="0">
                    <a:pos x="1061" y="707"/>
                  </a:cxn>
                  <a:cxn ang="0">
                    <a:pos x="1037" y="677"/>
                  </a:cxn>
                  <a:cxn ang="0">
                    <a:pos x="885" y="669"/>
                  </a:cxn>
                  <a:cxn ang="0">
                    <a:pos x="805" y="631"/>
                  </a:cxn>
                  <a:cxn ang="0">
                    <a:pos x="747" y="614"/>
                  </a:cxn>
                  <a:cxn ang="0">
                    <a:pos x="733" y="643"/>
                  </a:cxn>
                  <a:cxn ang="0">
                    <a:pos x="657" y="698"/>
                  </a:cxn>
                  <a:cxn ang="0">
                    <a:pos x="628" y="683"/>
                  </a:cxn>
                  <a:cxn ang="0">
                    <a:pos x="684" y="610"/>
                  </a:cxn>
                  <a:cxn ang="0">
                    <a:pos x="638" y="574"/>
                  </a:cxn>
                  <a:cxn ang="0">
                    <a:pos x="552" y="684"/>
                  </a:cxn>
                  <a:cxn ang="0">
                    <a:pos x="514" y="761"/>
                  </a:cxn>
                  <a:cxn ang="0">
                    <a:pos x="434" y="820"/>
                  </a:cxn>
                  <a:cxn ang="0">
                    <a:pos x="362" y="878"/>
                  </a:cxn>
                  <a:cxn ang="0">
                    <a:pos x="309" y="920"/>
                  </a:cxn>
                  <a:cxn ang="0">
                    <a:pos x="220" y="958"/>
                  </a:cxn>
                  <a:cxn ang="0">
                    <a:pos x="172" y="956"/>
                  </a:cxn>
                  <a:cxn ang="0">
                    <a:pos x="281" y="916"/>
                  </a:cxn>
                  <a:cxn ang="0">
                    <a:pos x="363" y="826"/>
                  </a:cxn>
                  <a:cxn ang="0">
                    <a:pos x="381" y="744"/>
                  </a:cxn>
                  <a:cxn ang="0">
                    <a:pos x="306" y="736"/>
                  </a:cxn>
                  <a:cxn ang="0">
                    <a:pos x="233" y="737"/>
                  </a:cxn>
                  <a:cxn ang="0">
                    <a:pos x="229" y="623"/>
                  </a:cxn>
                  <a:cxn ang="0">
                    <a:pos x="151" y="665"/>
                  </a:cxn>
                  <a:cxn ang="0">
                    <a:pos x="102" y="608"/>
                  </a:cxn>
                  <a:cxn ang="0">
                    <a:pos x="72" y="565"/>
                  </a:cxn>
                  <a:cxn ang="0">
                    <a:pos x="149" y="505"/>
                  </a:cxn>
                  <a:cxn ang="0">
                    <a:pos x="270" y="451"/>
                  </a:cxn>
                  <a:cxn ang="0">
                    <a:pos x="217" y="395"/>
                  </a:cxn>
                  <a:cxn ang="0">
                    <a:pos x="72" y="397"/>
                  </a:cxn>
                  <a:cxn ang="0">
                    <a:pos x="11" y="333"/>
                  </a:cxn>
                  <a:cxn ang="0">
                    <a:pos x="153" y="276"/>
                  </a:cxn>
                  <a:cxn ang="0">
                    <a:pos x="235" y="310"/>
                  </a:cxn>
                  <a:cxn ang="0">
                    <a:pos x="275" y="291"/>
                  </a:cxn>
                  <a:cxn ang="0">
                    <a:pos x="252" y="275"/>
                  </a:cxn>
                  <a:cxn ang="0">
                    <a:pos x="164" y="246"/>
                  </a:cxn>
                  <a:cxn ang="0">
                    <a:pos x="62" y="168"/>
                  </a:cxn>
                  <a:cxn ang="0">
                    <a:pos x="183" y="112"/>
                  </a:cxn>
                  <a:cxn ang="0">
                    <a:pos x="233" y="59"/>
                  </a:cxn>
                  <a:cxn ang="0">
                    <a:pos x="316" y="44"/>
                  </a:cxn>
                  <a:cxn ang="0">
                    <a:pos x="389" y="19"/>
                  </a:cxn>
                  <a:cxn ang="0">
                    <a:pos x="445" y="19"/>
                  </a:cxn>
                  <a:cxn ang="0">
                    <a:pos x="527" y="21"/>
                  </a:cxn>
                  <a:cxn ang="0">
                    <a:pos x="641" y="47"/>
                  </a:cxn>
                  <a:cxn ang="0">
                    <a:pos x="829" y="73"/>
                  </a:cxn>
                  <a:cxn ang="0">
                    <a:pos x="964" y="85"/>
                  </a:cxn>
                  <a:cxn ang="0">
                    <a:pos x="1022" y="654"/>
                  </a:cxn>
                  <a:cxn ang="0">
                    <a:pos x="1064" y="665"/>
                  </a:cxn>
                </a:cxnLst>
                <a:rect l="0" t="0" r="r" b="b"/>
                <a:pathLst>
                  <a:path w="1401" h="979">
                    <a:moveTo>
                      <a:pt x="1077" y="665"/>
                    </a:moveTo>
                    <a:lnTo>
                      <a:pt x="1082" y="672"/>
                    </a:lnTo>
                    <a:lnTo>
                      <a:pt x="1105" y="665"/>
                    </a:lnTo>
                    <a:lnTo>
                      <a:pt x="1107" y="657"/>
                    </a:lnTo>
                    <a:lnTo>
                      <a:pt x="1119" y="676"/>
                    </a:lnTo>
                    <a:lnTo>
                      <a:pt x="1115" y="717"/>
                    </a:lnTo>
                    <a:lnTo>
                      <a:pt x="1124" y="729"/>
                    </a:lnTo>
                    <a:lnTo>
                      <a:pt x="1129" y="733"/>
                    </a:lnTo>
                    <a:lnTo>
                      <a:pt x="1149" y="722"/>
                    </a:lnTo>
                    <a:lnTo>
                      <a:pt x="1159" y="710"/>
                    </a:lnTo>
                    <a:lnTo>
                      <a:pt x="1168" y="698"/>
                    </a:lnTo>
                    <a:lnTo>
                      <a:pt x="1185" y="692"/>
                    </a:lnTo>
                    <a:lnTo>
                      <a:pt x="1197" y="684"/>
                    </a:lnTo>
                    <a:lnTo>
                      <a:pt x="1206" y="688"/>
                    </a:lnTo>
                    <a:lnTo>
                      <a:pt x="1216" y="699"/>
                    </a:lnTo>
                    <a:lnTo>
                      <a:pt x="1225" y="712"/>
                    </a:lnTo>
                    <a:lnTo>
                      <a:pt x="1235" y="725"/>
                    </a:lnTo>
                    <a:lnTo>
                      <a:pt x="1241" y="737"/>
                    </a:lnTo>
                    <a:lnTo>
                      <a:pt x="1260" y="748"/>
                    </a:lnTo>
                    <a:lnTo>
                      <a:pt x="1269" y="765"/>
                    </a:lnTo>
                    <a:lnTo>
                      <a:pt x="1286" y="791"/>
                    </a:lnTo>
                    <a:lnTo>
                      <a:pt x="1298" y="810"/>
                    </a:lnTo>
                    <a:lnTo>
                      <a:pt x="1311" y="830"/>
                    </a:lnTo>
                    <a:lnTo>
                      <a:pt x="1313" y="841"/>
                    </a:lnTo>
                    <a:lnTo>
                      <a:pt x="1324" y="860"/>
                    </a:lnTo>
                    <a:lnTo>
                      <a:pt x="1343" y="879"/>
                    </a:lnTo>
                    <a:lnTo>
                      <a:pt x="1363" y="885"/>
                    </a:lnTo>
                    <a:lnTo>
                      <a:pt x="1388" y="904"/>
                    </a:lnTo>
                    <a:lnTo>
                      <a:pt x="1401" y="916"/>
                    </a:lnTo>
                    <a:lnTo>
                      <a:pt x="1400" y="943"/>
                    </a:lnTo>
                    <a:lnTo>
                      <a:pt x="1399" y="963"/>
                    </a:lnTo>
                    <a:lnTo>
                      <a:pt x="1392" y="963"/>
                    </a:lnTo>
                    <a:lnTo>
                      <a:pt x="1381" y="975"/>
                    </a:lnTo>
                    <a:lnTo>
                      <a:pt x="1369" y="979"/>
                    </a:lnTo>
                    <a:lnTo>
                      <a:pt x="1378" y="963"/>
                    </a:lnTo>
                    <a:lnTo>
                      <a:pt x="1372" y="950"/>
                    </a:lnTo>
                    <a:lnTo>
                      <a:pt x="1369" y="924"/>
                    </a:lnTo>
                    <a:lnTo>
                      <a:pt x="1362" y="904"/>
                    </a:lnTo>
                    <a:lnTo>
                      <a:pt x="1346" y="909"/>
                    </a:lnTo>
                    <a:lnTo>
                      <a:pt x="1334" y="923"/>
                    </a:lnTo>
                    <a:lnTo>
                      <a:pt x="1320" y="928"/>
                    </a:lnTo>
                    <a:lnTo>
                      <a:pt x="1328" y="913"/>
                    </a:lnTo>
                    <a:lnTo>
                      <a:pt x="1343" y="894"/>
                    </a:lnTo>
                    <a:lnTo>
                      <a:pt x="1328" y="885"/>
                    </a:lnTo>
                    <a:lnTo>
                      <a:pt x="1317" y="867"/>
                    </a:lnTo>
                    <a:lnTo>
                      <a:pt x="1308" y="859"/>
                    </a:lnTo>
                    <a:lnTo>
                      <a:pt x="1294" y="849"/>
                    </a:lnTo>
                    <a:lnTo>
                      <a:pt x="1298" y="841"/>
                    </a:lnTo>
                    <a:lnTo>
                      <a:pt x="1282" y="837"/>
                    </a:lnTo>
                    <a:lnTo>
                      <a:pt x="1283" y="830"/>
                    </a:lnTo>
                    <a:lnTo>
                      <a:pt x="1277" y="820"/>
                    </a:lnTo>
                    <a:lnTo>
                      <a:pt x="1267" y="811"/>
                    </a:lnTo>
                    <a:lnTo>
                      <a:pt x="1286" y="814"/>
                    </a:lnTo>
                    <a:lnTo>
                      <a:pt x="1285" y="810"/>
                    </a:lnTo>
                    <a:lnTo>
                      <a:pt x="1274" y="795"/>
                    </a:lnTo>
                    <a:lnTo>
                      <a:pt x="1267" y="792"/>
                    </a:lnTo>
                    <a:lnTo>
                      <a:pt x="1267" y="788"/>
                    </a:lnTo>
                    <a:lnTo>
                      <a:pt x="1269" y="778"/>
                    </a:lnTo>
                    <a:lnTo>
                      <a:pt x="1252" y="782"/>
                    </a:lnTo>
                    <a:lnTo>
                      <a:pt x="1237" y="769"/>
                    </a:lnTo>
                    <a:lnTo>
                      <a:pt x="1217" y="752"/>
                    </a:lnTo>
                    <a:lnTo>
                      <a:pt x="1206" y="721"/>
                    </a:lnTo>
                    <a:lnTo>
                      <a:pt x="1201" y="721"/>
                    </a:lnTo>
                    <a:lnTo>
                      <a:pt x="1209" y="750"/>
                    </a:lnTo>
                    <a:lnTo>
                      <a:pt x="1202" y="773"/>
                    </a:lnTo>
                    <a:lnTo>
                      <a:pt x="1183" y="765"/>
                    </a:lnTo>
                    <a:lnTo>
                      <a:pt x="1179" y="737"/>
                    </a:lnTo>
                    <a:lnTo>
                      <a:pt x="1157" y="731"/>
                    </a:lnTo>
                    <a:lnTo>
                      <a:pt x="1145" y="733"/>
                    </a:lnTo>
                    <a:lnTo>
                      <a:pt x="1156" y="741"/>
                    </a:lnTo>
                    <a:lnTo>
                      <a:pt x="1170" y="750"/>
                    </a:lnTo>
                    <a:lnTo>
                      <a:pt x="1164" y="769"/>
                    </a:lnTo>
                    <a:lnTo>
                      <a:pt x="1147" y="767"/>
                    </a:lnTo>
                    <a:lnTo>
                      <a:pt x="1121" y="750"/>
                    </a:lnTo>
                    <a:lnTo>
                      <a:pt x="1103" y="736"/>
                    </a:lnTo>
                    <a:lnTo>
                      <a:pt x="1103" y="706"/>
                    </a:lnTo>
                    <a:lnTo>
                      <a:pt x="1107" y="695"/>
                    </a:lnTo>
                    <a:lnTo>
                      <a:pt x="1094" y="706"/>
                    </a:lnTo>
                    <a:lnTo>
                      <a:pt x="1083" y="718"/>
                    </a:lnTo>
                    <a:lnTo>
                      <a:pt x="1061" y="707"/>
                    </a:lnTo>
                    <a:lnTo>
                      <a:pt x="1041" y="702"/>
                    </a:lnTo>
                    <a:lnTo>
                      <a:pt x="1049" y="687"/>
                    </a:lnTo>
                    <a:lnTo>
                      <a:pt x="1057" y="684"/>
                    </a:lnTo>
                    <a:lnTo>
                      <a:pt x="1060" y="676"/>
                    </a:lnTo>
                    <a:lnTo>
                      <a:pt x="1037" y="677"/>
                    </a:lnTo>
                    <a:lnTo>
                      <a:pt x="993" y="683"/>
                    </a:lnTo>
                    <a:lnTo>
                      <a:pt x="980" y="669"/>
                    </a:lnTo>
                    <a:lnTo>
                      <a:pt x="943" y="668"/>
                    </a:lnTo>
                    <a:lnTo>
                      <a:pt x="920" y="668"/>
                    </a:lnTo>
                    <a:lnTo>
                      <a:pt x="885" y="669"/>
                    </a:lnTo>
                    <a:lnTo>
                      <a:pt x="870" y="658"/>
                    </a:lnTo>
                    <a:lnTo>
                      <a:pt x="853" y="653"/>
                    </a:lnTo>
                    <a:lnTo>
                      <a:pt x="828" y="646"/>
                    </a:lnTo>
                    <a:lnTo>
                      <a:pt x="820" y="634"/>
                    </a:lnTo>
                    <a:lnTo>
                      <a:pt x="805" y="631"/>
                    </a:lnTo>
                    <a:lnTo>
                      <a:pt x="789" y="627"/>
                    </a:lnTo>
                    <a:lnTo>
                      <a:pt x="797" y="619"/>
                    </a:lnTo>
                    <a:lnTo>
                      <a:pt x="797" y="604"/>
                    </a:lnTo>
                    <a:lnTo>
                      <a:pt x="763" y="612"/>
                    </a:lnTo>
                    <a:lnTo>
                      <a:pt x="747" y="614"/>
                    </a:lnTo>
                    <a:lnTo>
                      <a:pt x="737" y="601"/>
                    </a:lnTo>
                    <a:lnTo>
                      <a:pt x="720" y="610"/>
                    </a:lnTo>
                    <a:lnTo>
                      <a:pt x="716" y="627"/>
                    </a:lnTo>
                    <a:lnTo>
                      <a:pt x="714" y="638"/>
                    </a:lnTo>
                    <a:lnTo>
                      <a:pt x="733" y="643"/>
                    </a:lnTo>
                    <a:lnTo>
                      <a:pt x="728" y="657"/>
                    </a:lnTo>
                    <a:lnTo>
                      <a:pt x="714" y="669"/>
                    </a:lnTo>
                    <a:lnTo>
                      <a:pt x="684" y="662"/>
                    </a:lnTo>
                    <a:lnTo>
                      <a:pt x="671" y="676"/>
                    </a:lnTo>
                    <a:lnTo>
                      <a:pt x="657" y="698"/>
                    </a:lnTo>
                    <a:lnTo>
                      <a:pt x="638" y="702"/>
                    </a:lnTo>
                    <a:lnTo>
                      <a:pt x="619" y="717"/>
                    </a:lnTo>
                    <a:lnTo>
                      <a:pt x="596" y="707"/>
                    </a:lnTo>
                    <a:lnTo>
                      <a:pt x="611" y="702"/>
                    </a:lnTo>
                    <a:lnTo>
                      <a:pt x="628" y="683"/>
                    </a:lnTo>
                    <a:lnTo>
                      <a:pt x="596" y="684"/>
                    </a:lnTo>
                    <a:lnTo>
                      <a:pt x="615" y="643"/>
                    </a:lnTo>
                    <a:lnTo>
                      <a:pt x="634" y="619"/>
                    </a:lnTo>
                    <a:lnTo>
                      <a:pt x="670" y="612"/>
                    </a:lnTo>
                    <a:lnTo>
                      <a:pt x="684" y="610"/>
                    </a:lnTo>
                    <a:lnTo>
                      <a:pt x="668" y="595"/>
                    </a:lnTo>
                    <a:lnTo>
                      <a:pt x="667" y="589"/>
                    </a:lnTo>
                    <a:lnTo>
                      <a:pt x="648" y="574"/>
                    </a:lnTo>
                    <a:lnTo>
                      <a:pt x="655" y="534"/>
                    </a:lnTo>
                    <a:lnTo>
                      <a:pt x="638" y="574"/>
                    </a:lnTo>
                    <a:lnTo>
                      <a:pt x="622" y="605"/>
                    </a:lnTo>
                    <a:lnTo>
                      <a:pt x="587" y="634"/>
                    </a:lnTo>
                    <a:lnTo>
                      <a:pt x="560" y="657"/>
                    </a:lnTo>
                    <a:lnTo>
                      <a:pt x="565" y="669"/>
                    </a:lnTo>
                    <a:lnTo>
                      <a:pt x="552" y="684"/>
                    </a:lnTo>
                    <a:lnTo>
                      <a:pt x="531" y="691"/>
                    </a:lnTo>
                    <a:lnTo>
                      <a:pt x="511" y="717"/>
                    </a:lnTo>
                    <a:lnTo>
                      <a:pt x="531" y="731"/>
                    </a:lnTo>
                    <a:lnTo>
                      <a:pt x="535" y="748"/>
                    </a:lnTo>
                    <a:lnTo>
                      <a:pt x="514" y="761"/>
                    </a:lnTo>
                    <a:lnTo>
                      <a:pt x="512" y="776"/>
                    </a:lnTo>
                    <a:lnTo>
                      <a:pt x="488" y="786"/>
                    </a:lnTo>
                    <a:lnTo>
                      <a:pt x="468" y="799"/>
                    </a:lnTo>
                    <a:lnTo>
                      <a:pt x="454" y="807"/>
                    </a:lnTo>
                    <a:lnTo>
                      <a:pt x="434" y="820"/>
                    </a:lnTo>
                    <a:lnTo>
                      <a:pt x="428" y="837"/>
                    </a:lnTo>
                    <a:lnTo>
                      <a:pt x="409" y="848"/>
                    </a:lnTo>
                    <a:lnTo>
                      <a:pt x="388" y="856"/>
                    </a:lnTo>
                    <a:lnTo>
                      <a:pt x="370" y="871"/>
                    </a:lnTo>
                    <a:lnTo>
                      <a:pt x="362" y="878"/>
                    </a:lnTo>
                    <a:lnTo>
                      <a:pt x="328" y="875"/>
                    </a:lnTo>
                    <a:lnTo>
                      <a:pt x="344" y="905"/>
                    </a:lnTo>
                    <a:lnTo>
                      <a:pt x="327" y="912"/>
                    </a:lnTo>
                    <a:lnTo>
                      <a:pt x="315" y="920"/>
                    </a:lnTo>
                    <a:lnTo>
                      <a:pt x="309" y="920"/>
                    </a:lnTo>
                    <a:lnTo>
                      <a:pt x="287" y="924"/>
                    </a:lnTo>
                    <a:lnTo>
                      <a:pt x="271" y="933"/>
                    </a:lnTo>
                    <a:lnTo>
                      <a:pt x="251" y="942"/>
                    </a:lnTo>
                    <a:lnTo>
                      <a:pt x="235" y="931"/>
                    </a:lnTo>
                    <a:lnTo>
                      <a:pt x="220" y="958"/>
                    </a:lnTo>
                    <a:lnTo>
                      <a:pt x="206" y="958"/>
                    </a:lnTo>
                    <a:lnTo>
                      <a:pt x="201" y="958"/>
                    </a:lnTo>
                    <a:lnTo>
                      <a:pt x="180" y="958"/>
                    </a:lnTo>
                    <a:lnTo>
                      <a:pt x="175" y="965"/>
                    </a:lnTo>
                    <a:lnTo>
                      <a:pt x="172" y="956"/>
                    </a:lnTo>
                    <a:lnTo>
                      <a:pt x="201" y="937"/>
                    </a:lnTo>
                    <a:lnTo>
                      <a:pt x="224" y="916"/>
                    </a:lnTo>
                    <a:lnTo>
                      <a:pt x="248" y="904"/>
                    </a:lnTo>
                    <a:lnTo>
                      <a:pt x="262" y="909"/>
                    </a:lnTo>
                    <a:lnTo>
                      <a:pt x="281" y="916"/>
                    </a:lnTo>
                    <a:lnTo>
                      <a:pt x="277" y="909"/>
                    </a:lnTo>
                    <a:lnTo>
                      <a:pt x="291" y="882"/>
                    </a:lnTo>
                    <a:lnTo>
                      <a:pt x="320" y="864"/>
                    </a:lnTo>
                    <a:lnTo>
                      <a:pt x="346" y="855"/>
                    </a:lnTo>
                    <a:lnTo>
                      <a:pt x="363" y="826"/>
                    </a:lnTo>
                    <a:lnTo>
                      <a:pt x="382" y="797"/>
                    </a:lnTo>
                    <a:lnTo>
                      <a:pt x="390" y="769"/>
                    </a:lnTo>
                    <a:lnTo>
                      <a:pt x="403" y="741"/>
                    </a:lnTo>
                    <a:lnTo>
                      <a:pt x="407" y="726"/>
                    </a:lnTo>
                    <a:lnTo>
                      <a:pt x="381" y="744"/>
                    </a:lnTo>
                    <a:lnTo>
                      <a:pt x="354" y="741"/>
                    </a:lnTo>
                    <a:lnTo>
                      <a:pt x="348" y="731"/>
                    </a:lnTo>
                    <a:lnTo>
                      <a:pt x="342" y="756"/>
                    </a:lnTo>
                    <a:lnTo>
                      <a:pt x="324" y="752"/>
                    </a:lnTo>
                    <a:lnTo>
                      <a:pt x="306" y="736"/>
                    </a:lnTo>
                    <a:lnTo>
                      <a:pt x="286" y="733"/>
                    </a:lnTo>
                    <a:lnTo>
                      <a:pt x="281" y="721"/>
                    </a:lnTo>
                    <a:lnTo>
                      <a:pt x="251" y="740"/>
                    </a:lnTo>
                    <a:lnTo>
                      <a:pt x="225" y="752"/>
                    </a:lnTo>
                    <a:lnTo>
                      <a:pt x="233" y="737"/>
                    </a:lnTo>
                    <a:lnTo>
                      <a:pt x="224" y="714"/>
                    </a:lnTo>
                    <a:lnTo>
                      <a:pt x="230" y="692"/>
                    </a:lnTo>
                    <a:lnTo>
                      <a:pt x="214" y="657"/>
                    </a:lnTo>
                    <a:lnTo>
                      <a:pt x="233" y="624"/>
                    </a:lnTo>
                    <a:lnTo>
                      <a:pt x="229" y="623"/>
                    </a:lnTo>
                    <a:lnTo>
                      <a:pt x="205" y="654"/>
                    </a:lnTo>
                    <a:lnTo>
                      <a:pt x="195" y="677"/>
                    </a:lnTo>
                    <a:lnTo>
                      <a:pt x="167" y="687"/>
                    </a:lnTo>
                    <a:lnTo>
                      <a:pt x="149" y="673"/>
                    </a:lnTo>
                    <a:lnTo>
                      <a:pt x="151" y="665"/>
                    </a:lnTo>
                    <a:lnTo>
                      <a:pt x="133" y="650"/>
                    </a:lnTo>
                    <a:lnTo>
                      <a:pt x="159" y="628"/>
                    </a:lnTo>
                    <a:lnTo>
                      <a:pt x="137" y="620"/>
                    </a:lnTo>
                    <a:lnTo>
                      <a:pt x="119" y="610"/>
                    </a:lnTo>
                    <a:lnTo>
                      <a:pt x="102" y="608"/>
                    </a:lnTo>
                    <a:lnTo>
                      <a:pt x="98" y="586"/>
                    </a:lnTo>
                    <a:lnTo>
                      <a:pt x="91" y="578"/>
                    </a:lnTo>
                    <a:lnTo>
                      <a:pt x="92" y="572"/>
                    </a:lnTo>
                    <a:lnTo>
                      <a:pt x="69" y="576"/>
                    </a:lnTo>
                    <a:lnTo>
                      <a:pt x="72" y="565"/>
                    </a:lnTo>
                    <a:lnTo>
                      <a:pt x="85" y="557"/>
                    </a:lnTo>
                    <a:lnTo>
                      <a:pt x="92" y="535"/>
                    </a:lnTo>
                    <a:lnTo>
                      <a:pt x="107" y="520"/>
                    </a:lnTo>
                    <a:lnTo>
                      <a:pt x="128" y="508"/>
                    </a:lnTo>
                    <a:lnTo>
                      <a:pt x="149" y="505"/>
                    </a:lnTo>
                    <a:lnTo>
                      <a:pt x="161" y="490"/>
                    </a:lnTo>
                    <a:lnTo>
                      <a:pt x="183" y="489"/>
                    </a:lnTo>
                    <a:lnTo>
                      <a:pt x="217" y="463"/>
                    </a:lnTo>
                    <a:lnTo>
                      <a:pt x="230" y="466"/>
                    </a:lnTo>
                    <a:lnTo>
                      <a:pt x="270" y="451"/>
                    </a:lnTo>
                    <a:lnTo>
                      <a:pt x="267" y="429"/>
                    </a:lnTo>
                    <a:lnTo>
                      <a:pt x="245" y="408"/>
                    </a:lnTo>
                    <a:lnTo>
                      <a:pt x="273" y="393"/>
                    </a:lnTo>
                    <a:lnTo>
                      <a:pt x="249" y="387"/>
                    </a:lnTo>
                    <a:lnTo>
                      <a:pt x="217" y="395"/>
                    </a:lnTo>
                    <a:lnTo>
                      <a:pt x="188" y="399"/>
                    </a:lnTo>
                    <a:lnTo>
                      <a:pt x="187" y="408"/>
                    </a:lnTo>
                    <a:lnTo>
                      <a:pt x="159" y="399"/>
                    </a:lnTo>
                    <a:lnTo>
                      <a:pt x="121" y="406"/>
                    </a:lnTo>
                    <a:lnTo>
                      <a:pt x="72" y="397"/>
                    </a:lnTo>
                    <a:lnTo>
                      <a:pt x="61" y="378"/>
                    </a:lnTo>
                    <a:lnTo>
                      <a:pt x="54" y="363"/>
                    </a:lnTo>
                    <a:lnTo>
                      <a:pt x="50" y="353"/>
                    </a:lnTo>
                    <a:lnTo>
                      <a:pt x="0" y="336"/>
                    </a:lnTo>
                    <a:lnTo>
                      <a:pt x="11" y="333"/>
                    </a:lnTo>
                    <a:lnTo>
                      <a:pt x="34" y="324"/>
                    </a:lnTo>
                    <a:lnTo>
                      <a:pt x="68" y="303"/>
                    </a:lnTo>
                    <a:lnTo>
                      <a:pt x="91" y="302"/>
                    </a:lnTo>
                    <a:lnTo>
                      <a:pt x="114" y="287"/>
                    </a:lnTo>
                    <a:lnTo>
                      <a:pt x="153" y="276"/>
                    </a:lnTo>
                    <a:lnTo>
                      <a:pt x="161" y="284"/>
                    </a:lnTo>
                    <a:lnTo>
                      <a:pt x="159" y="302"/>
                    </a:lnTo>
                    <a:lnTo>
                      <a:pt x="194" y="309"/>
                    </a:lnTo>
                    <a:lnTo>
                      <a:pt x="216" y="313"/>
                    </a:lnTo>
                    <a:lnTo>
                      <a:pt x="235" y="310"/>
                    </a:lnTo>
                    <a:lnTo>
                      <a:pt x="258" y="302"/>
                    </a:lnTo>
                    <a:lnTo>
                      <a:pt x="243" y="291"/>
                    </a:lnTo>
                    <a:lnTo>
                      <a:pt x="228" y="283"/>
                    </a:lnTo>
                    <a:lnTo>
                      <a:pt x="254" y="283"/>
                    </a:lnTo>
                    <a:lnTo>
                      <a:pt x="275" y="291"/>
                    </a:lnTo>
                    <a:lnTo>
                      <a:pt x="316" y="284"/>
                    </a:lnTo>
                    <a:lnTo>
                      <a:pt x="296" y="280"/>
                    </a:lnTo>
                    <a:lnTo>
                      <a:pt x="300" y="276"/>
                    </a:lnTo>
                    <a:lnTo>
                      <a:pt x="275" y="279"/>
                    </a:lnTo>
                    <a:lnTo>
                      <a:pt x="252" y="275"/>
                    </a:lnTo>
                    <a:lnTo>
                      <a:pt x="232" y="264"/>
                    </a:lnTo>
                    <a:lnTo>
                      <a:pt x="225" y="253"/>
                    </a:lnTo>
                    <a:lnTo>
                      <a:pt x="213" y="245"/>
                    </a:lnTo>
                    <a:lnTo>
                      <a:pt x="198" y="249"/>
                    </a:lnTo>
                    <a:lnTo>
                      <a:pt x="164" y="246"/>
                    </a:lnTo>
                    <a:lnTo>
                      <a:pt x="148" y="221"/>
                    </a:lnTo>
                    <a:lnTo>
                      <a:pt x="117" y="202"/>
                    </a:lnTo>
                    <a:lnTo>
                      <a:pt x="69" y="179"/>
                    </a:lnTo>
                    <a:lnTo>
                      <a:pt x="57" y="166"/>
                    </a:lnTo>
                    <a:lnTo>
                      <a:pt x="62" y="168"/>
                    </a:lnTo>
                    <a:lnTo>
                      <a:pt x="68" y="151"/>
                    </a:lnTo>
                    <a:lnTo>
                      <a:pt x="76" y="141"/>
                    </a:lnTo>
                    <a:lnTo>
                      <a:pt x="113" y="141"/>
                    </a:lnTo>
                    <a:lnTo>
                      <a:pt x="159" y="131"/>
                    </a:lnTo>
                    <a:lnTo>
                      <a:pt x="183" y="112"/>
                    </a:lnTo>
                    <a:lnTo>
                      <a:pt x="195" y="97"/>
                    </a:lnTo>
                    <a:lnTo>
                      <a:pt x="209" y="89"/>
                    </a:lnTo>
                    <a:lnTo>
                      <a:pt x="209" y="73"/>
                    </a:lnTo>
                    <a:lnTo>
                      <a:pt x="230" y="78"/>
                    </a:lnTo>
                    <a:lnTo>
                      <a:pt x="233" y="59"/>
                    </a:lnTo>
                    <a:lnTo>
                      <a:pt x="235" y="62"/>
                    </a:lnTo>
                    <a:lnTo>
                      <a:pt x="278" y="48"/>
                    </a:lnTo>
                    <a:lnTo>
                      <a:pt x="294" y="40"/>
                    </a:lnTo>
                    <a:lnTo>
                      <a:pt x="297" y="58"/>
                    </a:lnTo>
                    <a:lnTo>
                      <a:pt x="316" y="44"/>
                    </a:lnTo>
                    <a:lnTo>
                      <a:pt x="300" y="36"/>
                    </a:lnTo>
                    <a:lnTo>
                      <a:pt x="332" y="24"/>
                    </a:lnTo>
                    <a:lnTo>
                      <a:pt x="328" y="36"/>
                    </a:lnTo>
                    <a:lnTo>
                      <a:pt x="354" y="28"/>
                    </a:lnTo>
                    <a:lnTo>
                      <a:pt x="389" y="19"/>
                    </a:lnTo>
                    <a:lnTo>
                      <a:pt x="404" y="6"/>
                    </a:lnTo>
                    <a:lnTo>
                      <a:pt x="413" y="0"/>
                    </a:lnTo>
                    <a:lnTo>
                      <a:pt x="431" y="0"/>
                    </a:lnTo>
                    <a:lnTo>
                      <a:pt x="460" y="6"/>
                    </a:lnTo>
                    <a:lnTo>
                      <a:pt x="445" y="19"/>
                    </a:lnTo>
                    <a:lnTo>
                      <a:pt x="445" y="28"/>
                    </a:lnTo>
                    <a:lnTo>
                      <a:pt x="468" y="32"/>
                    </a:lnTo>
                    <a:lnTo>
                      <a:pt x="477" y="13"/>
                    </a:lnTo>
                    <a:lnTo>
                      <a:pt x="500" y="19"/>
                    </a:lnTo>
                    <a:lnTo>
                      <a:pt x="527" y="21"/>
                    </a:lnTo>
                    <a:lnTo>
                      <a:pt x="554" y="19"/>
                    </a:lnTo>
                    <a:lnTo>
                      <a:pt x="569" y="24"/>
                    </a:lnTo>
                    <a:lnTo>
                      <a:pt x="592" y="38"/>
                    </a:lnTo>
                    <a:lnTo>
                      <a:pt x="610" y="43"/>
                    </a:lnTo>
                    <a:lnTo>
                      <a:pt x="641" y="47"/>
                    </a:lnTo>
                    <a:lnTo>
                      <a:pt x="661" y="51"/>
                    </a:lnTo>
                    <a:lnTo>
                      <a:pt x="716" y="51"/>
                    </a:lnTo>
                    <a:lnTo>
                      <a:pt x="745" y="59"/>
                    </a:lnTo>
                    <a:lnTo>
                      <a:pt x="783" y="66"/>
                    </a:lnTo>
                    <a:lnTo>
                      <a:pt x="829" y="73"/>
                    </a:lnTo>
                    <a:lnTo>
                      <a:pt x="855" y="74"/>
                    </a:lnTo>
                    <a:lnTo>
                      <a:pt x="874" y="73"/>
                    </a:lnTo>
                    <a:lnTo>
                      <a:pt x="907" y="73"/>
                    </a:lnTo>
                    <a:lnTo>
                      <a:pt x="934" y="73"/>
                    </a:lnTo>
                    <a:lnTo>
                      <a:pt x="964" y="85"/>
                    </a:lnTo>
                    <a:lnTo>
                      <a:pt x="987" y="96"/>
                    </a:lnTo>
                    <a:lnTo>
                      <a:pt x="998" y="100"/>
                    </a:lnTo>
                    <a:lnTo>
                      <a:pt x="998" y="650"/>
                    </a:lnTo>
                    <a:lnTo>
                      <a:pt x="1007" y="657"/>
                    </a:lnTo>
                    <a:lnTo>
                      <a:pt x="1022" y="654"/>
                    </a:lnTo>
                    <a:lnTo>
                      <a:pt x="1033" y="661"/>
                    </a:lnTo>
                    <a:lnTo>
                      <a:pt x="1041" y="654"/>
                    </a:lnTo>
                    <a:lnTo>
                      <a:pt x="1053" y="653"/>
                    </a:lnTo>
                    <a:lnTo>
                      <a:pt x="1065" y="653"/>
                    </a:lnTo>
                    <a:lnTo>
                      <a:pt x="1064" y="665"/>
                    </a:lnTo>
                    <a:lnTo>
                      <a:pt x="1068" y="672"/>
                    </a:lnTo>
                    <a:lnTo>
                      <a:pt x="1077" y="665"/>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19" name="Freeform 203"/>
              <p:cNvSpPr>
                <a:spLocks/>
              </p:cNvSpPr>
              <p:nvPr/>
            </p:nvSpPr>
            <p:spPr bwMode="auto">
              <a:xfrm>
                <a:off x="735" y="2329"/>
                <a:ext cx="5" cy="8"/>
              </a:xfrm>
              <a:custGeom>
                <a:avLst/>
                <a:gdLst/>
                <a:ahLst/>
                <a:cxnLst>
                  <a:cxn ang="0">
                    <a:pos x="10" y="9"/>
                  </a:cxn>
                  <a:cxn ang="0">
                    <a:pos x="15" y="20"/>
                  </a:cxn>
                  <a:cxn ang="0">
                    <a:pos x="8" y="24"/>
                  </a:cxn>
                  <a:cxn ang="0">
                    <a:pos x="0" y="9"/>
                  </a:cxn>
                  <a:cxn ang="0">
                    <a:pos x="7" y="0"/>
                  </a:cxn>
                  <a:cxn ang="0">
                    <a:pos x="10" y="9"/>
                  </a:cxn>
                </a:cxnLst>
                <a:rect l="0" t="0" r="r" b="b"/>
                <a:pathLst>
                  <a:path w="15" h="24">
                    <a:moveTo>
                      <a:pt x="10" y="9"/>
                    </a:moveTo>
                    <a:lnTo>
                      <a:pt x="15" y="20"/>
                    </a:lnTo>
                    <a:lnTo>
                      <a:pt x="8" y="24"/>
                    </a:lnTo>
                    <a:lnTo>
                      <a:pt x="0" y="9"/>
                    </a:lnTo>
                    <a:lnTo>
                      <a:pt x="7" y="0"/>
                    </a:lnTo>
                    <a:lnTo>
                      <a:pt x="10" y="9"/>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18" name="Freeform 202"/>
              <p:cNvSpPr>
                <a:spLocks/>
              </p:cNvSpPr>
              <p:nvPr/>
            </p:nvSpPr>
            <p:spPr bwMode="auto">
              <a:xfrm>
                <a:off x="1023" y="1605"/>
                <a:ext cx="11" cy="21"/>
              </a:xfrm>
              <a:custGeom>
                <a:avLst/>
                <a:gdLst/>
                <a:ahLst/>
                <a:cxnLst>
                  <a:cxn ang="0">
                    <a:pos x="0" y="23"/>
                  </a:cxn>
                  <a:cxn ang="0">
                    <a:pos x="0" y="0"/>
                  </a:cxn>
                  <a:cxn ang="0">
                    <a:pos x="22" y="8"/>
                  </a:cxn>
                  <a:cxn ang="0">
                    <a:pos x="33" y="34"/>
                  </a:cxn>
                  <a:cxn ang="0">
                    <a:pos x="22" y="15"/>
                  </a:cxn>
                  <a:cxn ang="0">
                    <a:pos x="14" y="12"/>
                  </a:cxn>
                  <a:cxn ang="0">
                    <a:pos x="27" y="35"/>
                  </a:cxn>
                  <a:cxn ang="0">
                    <a:pos x="29" y="46"/>
                  </a:cxn>
                  <a:cxn ang="0">
                    <a:pos x="16" y="50"/>
                  </a:cxn>
                  <a:cxn ang="0">
                    <a:pos x="3" y="61"/>
                  </a:cxn>
                  <a:cxn ang="0">
                    <a:pos x="7" y="46"/>
                  </a:cxn>
                  <a:cxn ang="0">
                    <a:pos x="10" y="35"/>
                  </a:cxn>
                  <a:cxn ang="0">
                    <a:pos x="4" y="31"/>
                  </a:cxn>
                  <a:cxn ang="0">
                    <a:pos x="0" y="23"/>
                  </a:cxn>
                </a:cxnLst>
                <a:rect l="0" t="0" r="r" b="b"/>
                <a:pathLst>
                  <a:path w="33" h="61">
                    <a:moveTo>
                      <a:pt x="0" y="23"/>
                    </a:moveTo>
                    <a:lnTo>
                      <a:pt x="0" y="0"/>
                    </a:lnTo>
                    <a:lnTo>
                      <a:pt x="22" y="8"/>
                    </a:lnTo>
                    <a:lnTo>
                      <a:pt x="33" y="34"/>
                    </a:lnTo>
                    <a:lnTo>
                      <a:pt x="22" y="15"/>
                    </a:lnTo>
                    <a:lnTo>
                      <a:pt x="14" y="12"/>
                    </a:lnTo>
                    <a:lnTo>
                      <a:pt x="27" y="35"/>
                    </a:lnTo>
                    <a:lnTo>
                      <a:pt x="29" y="46"/>
                    </a:lnTo>
                    <a:lnTo>
                      <a:pt x="16" y="50"/>
                    </a:lnTo>
                    <a:lnTo>
                      <a:pt x="3" y="61"/>
                    </a:lnTo>
                    <a:lnTo>
                      <a:pt x="7" y="46"/>
                    </a:lnTo>
                    <a:lnTo>
                      <a:pt x="10" y="35"/>
                    </a:lnTo>
                    <a:lnTo>
                      <a:pt x="4" y="31"/>
                    </a:lnTo>
                    <a:lnTo>
                      <a:pt x="0" y="23"/>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17" name="Freeform 201"/>
              <p:cNvSpPr>
                <a:spLocks/>
              </p:cNvSpPr>
              <p:nvPr/>
            </p:nvSpPr>
            <p:spPr bwMode="auto">
              <a:xfrm>
                <a:off x="1014" y="1617"/>
                <a:ext cx="9" cy="24"/>
              </a:xfrm>
              <a:custGeom>
                <a:avLst/>
                <a:gdLst/>
                <a:ahLst/>
                <a:cxnLst>
                  <a:cxn ang="0">
                    <a:pos x="21" y="15"/>
                  </a:cxn>
                  <a:cxn ang="0">
                    <a:pos x="27" y="33"/>
                  </a:cxn>
                  <a:cxn ang="0">
                    <a:pos x="28" y="56"/>
                  </a:cxn>
                  <a:cxn ang="0">
                    <a:pos x="28" y="71"/>
                  </a:cxn>
                  <a:cxn ang="0">
                    <a:pos x="19" y="64"/>
                  </a:cxn>
                  <a:cxn ang="0">
                    <a:pos x="19" y="49"/>
                  </a:cxn>
                  <a:cxn ang="0">
                    <a:pos x="5" y="40"/>
                  </a:cxn>
                  <a:cxn ang="0">
                    <a:pos x="1" y="18"/>
                  </a:cxn>
                  <a:cxn ang="0">
                    <a:pos x="0" y="0"/>
                  </a:cxn>
                  <a:cxn ang="0">
                    <a:pos x="16" y="15"/>
                  </a:cxn>
                  <a:cxn ang="0">
                    <a:pos x="20" y="15"/>
                  </a:cxn>
                  <a:cxn ang="0">
                    <a:pos x="21" y="15"/>
                  </a:cxn>
                </a:cxnLst>
                <a:rect l="0" t="0" r="r" b="b"/>
                <a:pathLst>
                  <a:path w="28" h="71">
                    <a:moveTo>
                      <a:pt x="21" y="15"/>
                    </a:moveTo>
                    <a:lnTo>
                      <a:pt x="27" y="33"/>
                    </a:lnTo>
                    <a:lnTo>
                      <a:pt x="28" y="56"/>
                    </a:lnTo>
                    <a:lnTo>
                      <a:pt x="28" y="71"/>
                    </a:lnTo>
                    <a:lnTo>
                      <a:pt x="19" y="64"/>
                    </a:lnTo>
                    <a:lnTo>
                      <a:pt x="19" y="49"/>
                    </a:lnTo>
                    <a:lnTo>
                      <a:pt x="5" y="40"/>
                    </a:lnTo>
                    <a:lnTo>
                      <a:pt x="1" y="18"/>
                    </a:lnTo>
                    <a:lnTo>
                      <a:pt x="0" y="0"/>
                    </a:lnTo>
                    <a:lnTo>
                      <a:pt x="16" y="15"/>
                    </a:lnTo>
                    <a:lnTo>
                      <a:pt x="20" y="15"/>
                    </a:lnTo>
                    <a:lnTo>
                      <a:pt x="21" y="15"/>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16" name="Freeform 200"/>
              <p:cNvSpPr>
                <a:spLocks/>
              </p:cNvSpPr>
              <p:nvPr/>
            </p:nvSpPr>
            <p:spPr bwMode="auto">
              <a:xfrm>
                <a:off x="1033" y="1627"/>
                <a:ext cx="11" cy="10"/>
              </a:xfrm>
              <a:custGeom>
                <a:avLst/>
                <a:gdLst/>
                <a:ahLst/>
                <a:cxnLst>
                  <a:cxn ang="0">
                    <a:pos x="0" y="3"/>
                  </a:cxn>
                  <a:cxn ang="0">
                    <a:pos x="19" y="0"/>
                  </a:cxn>
                  <a:cxn ang="0">
                    <a:pos x="34" y="14"/>
                  </a:cxn>
                  <a:cxn ang="0">
                    <a:pos x="25" y="15"/>
                  </a:cxn>
                  <a:cxn ang="0">
                    <a:pos x="28" y="26"/>
                  </a:cxn>
                  <a:cxn ang="0">
                    <a:pos x="11" y="29"/>
                  </a:cxn>
                  <a:cxn ang="0">
                    <a:pos x="6" y="10"/>
                  </a:cxn>
                  <a:cxn ang="0">
                    <a:pos x="0" y="3"/>
                  </a:cxn>
                </a:cxnLst>
                <a:rect l="0" t="0" r="r" b="b"/>
                <a:pathLst>
                  <a:path w="34" h="29">
                    <a:moveTo>
                      <a:pt x="0" y="3"/>
                    </a:moveTo>
                    <a:lnTo>
                      <a:pt x="19" y="0"/>
                    </a:lnTo>
                    <a:lnTo>
                      <a:pt x="34" y="14"/>
                    </a:lnTo>
                    <a:lnTo>
                      <a:pt x="25" y="15"/>
                    </a:lnTo>
                    <a:lnTo>
                      <a:pt x="28" y="26"/>
                    </a:lnTo>
                    <a:lnTo>
                      <a:pt x="11" y="29"/>
                    </a:lnTo>
                    <a:lnTo>
                      <a:pt x="6" y="10"/>
                    </a:lnTo>
                    <a:lnTo>
                      <a:pt x="0" y="3"/>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15" name="Freeform 199"/>
              <p:cNvSpPr>
                <a:spLocks/>
              </p:cNvSpPr>
              <p:nvPr/>
            </p:nvSpPr>
            <p:spPr bwMode="auto">
              <a:xfrm>
                <a:off x="1037" y="1641"/>
                <a:ext cx="19" cy="30"/>
              </a:xfrm>
              <a:custGeom>
                <a:avLst/>
                <a:gdLst/>
                <a:ahLst/>
                <a:cxnLst>
                  <a:cxn ang="0">
                    <a:pos x="36" y="27"/>
                  </a:cxn>
                  <a:cxn ang="0">
                    <a:pos x="43" y="41"/>
                  </a:cxn>
                  <a:cxn ang="0">
                    <a:pos x="39" y="45"/>
                  </a:cxn>
                  <a:cxn ang="0">
                    <a:pos x="54" y="60"/>
                  </a:cxn>
                  <a:cxn ang="0">
                    <a:pos x="56" y="74"/>
                  </a:cxn>
                  <a:cxn ang="0">
                    <a:pos x="59" y="92"/>
                  </a:cxn>
                  <a:cxn ang="0">
                    <a:pos x="48" y="87"/>
                  </a:cxn>
                  <a:cxn ang="0">
                    <a:pos x="39" y="72"/>
                  </a:cxn>
                  <a:cxn ang="0">
                    <a:pos x="19" y="62"/>
                  </a:cxn>
                  <a:cxn ang="0">
                    <a:pos x="25" y="47"/>
                  </a:cxn>
                  <a:cxn ang="0">
                    <a:pos x="14" y="32"/>
                  </a:cxn>
                  <a:cxn ang="0">
                    <a:pos x="10" y="18"/>
                  </a:cxn>
                  <a:cxn ang="0">
                    <a:pos x="0" y="15"/>
                  </a:cxn>
                  <a:cxn ang="0">
                    <a:pos x="6" y="0"/>
                  </a:cxn>
                  <a:cxn ang="0">
                    <a:pos x="19" y="12"/>
                  </a:cxn>
                  <a:cxn ang="0">
                    <a:pos x="29" y="19"/>
                  </a:cxn>
                  <a:cxn ang="0">
                    <a:pos x="36" y="27"/>
                  </a:cxn>
                </a:cxnLst>
                <a:rect l="0" t="0" r="r" b="b"/>
                <a:pathLst>
                  <a:path w="59" h="92">
                    <a:moveTo>
                      <a:pt x="36" y="27"/>
                    </a:moveTo>
                    <a:lnTo>
                      <a:pt x="43" y="41"/>
                    </a:lnTo>
                    <a:lnTo>
                      <a:pt x="39" y="45"/>
                    </a:lnTo>
                    <a:lnTo>
                      <a:pt x="54" y="60"/>
                    </a:lnTo>
                    <a:lnTo>
                      <a:pt x="56" y="74"/>
                    </a:lnTo>
                    <a:lnTo>
                      <a:pt x="59" y="92"/>
                    </a:lnTo>
                    <a:lnTo>
                      <a:pt x="48" y="87"/>
                    </a:lnTo>
                    <a:lnTo>
                      <a:pt x="39" y="72"/>
                    </a:lnTo>
                    <a:lnTo>
                      <a:pt x="19" y="62"/>
                    </a:lnTo>
                    <a:lnTo>
                      <a:pt x="25" y="47"/>
                    </a:lnTo>
                    <a:lnTo>
                      <a:pt x="14" y="32"/>
                    </a:lnTo>
                    <a:lnTo>
                      <a:pt x="10" y="18"/>
                    </a:lnTo>
                    <a:lnTo>
                      <a:pt x="0" y="15"/>
                    </a:lnTo>
                    <a:lnTo>
                      <a:pt x="6" y="0"/>
                    </a:lnTo>
                    <a:lnTo>
                      <a:pt x="19" y="12"/>
                    </a:lnTo>
                    <a:lnTo>
                      <a:pt x="29" y="19"/>
                    </a:lnTo>
                    <a:lnTo>
                      <a:pt x="36" y="27"/>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14" name="Freeform 198"/>
              <p:cNvSpPr>
                <a:spLocks/>
              </p:cNvSpPr>
              <p:nvPr/>
            </p:nvSpPr>
            <p:spPr bwMode="auto">
              <a:xfrm>
                <a:off x="1044" y="1639"/>
                <a:ext cx="4" cy="3"/>
              </a:xfrm>
              <a:custGeom>
                <a:avLst/>
                <a:gdLst/>
                <a:ahLst/>
                <a:cxnLst>
                  <a:cxn ang="0">
                    <a:pos x="10" y="7"/>
                  </a:cxn>
                  <a:cxn ang="0">
                    <a:pos x="0" y="0"/>
                  </a:cxn>
                  <a:cxn ang="0">
                    <a:pos x="9" y="0"/>
                  </a:cxn>
                  <a:cxn ang="0">
                    <a:pos x="10" y="7"/>
                  </a:cxn>
                </a:cxnLst>
                <a:rect l="0" t="0" r="r" b="b"/>
                <a:pathLst>
                  <a:path w="10" h="7">
                    <a:moveTo>
                      <a:pt x="10" y="7"/>
                    </a:moveTo>
                    <a:lnTo>
                      <a:pt x="0" y="0"/>
                    </a:lnTo>
                    <a:lnTo>
                      <a:pt x="9" y="0"/>
                    </a:lnTo>
                    <a:lnTo>
                      <a:pt x="10" y="7"/>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13" name="Freeform 197"/>
              <p:cNvSpPr>
                <a:spLocks/>
              </p:cNvSpPr>
              <p:nvPr/>
            </p:nvSpPr>
            <p:spPr bwMode="auto">
              <a:xfrm>
                <a:off x="1029" y="1630"/>
                <a:ext cx="5" cy="13"/>
              </a:xfrm>
              <a:custGeom>
                <a:avLst/>
                <a:gdLst/>
                <a:ahLst/>
                <a:cxnLst>
                  <a:cxn ang="0">
                    <a:pos x="3" y="12"/>
                  </a:cxn>
                  <a:cxn ang="0">
                    <a:pos x="0" y="0"/>
                  </a:cxn>
                  <a:cxn ang="0">
                    <a:pos x="15" y="15"/>
                  </a:cxn>
                  <a:cxn ang="0">
                    <a:pos x="13" y="39"/>
                  </a:cxn>
                  <a:cxn ang="0">
                    <a:pos x="2" y="24"/>
                  </a:cxn>
                  <a:cxn ang="0">
                    <a:pos x="2" y="16"/>
                  </a:cxn>
                  <a:cxn ang="0">
                    <a:pos x="3" y="15"/>
                  </a:cxn>
                  <a:cxn ang="0">
                    <a:pos x="3" y="12"/>
                  </a:cxn>
                </a:cxnLst>
                <a:rect l="0" t="0" r="r" b="b"/>
                <a:pathLst>
                  <a:path w="15" h="39">
                    <a:moveTo>
                      <a:pt x="3" y="12"/>
                    </a:moveTo>
                    <a:lnTo>
                      <a:pt x="0" y="0"/>
                    </a:lnTo>
                    <a:lnTo>
                      <a:pt x="15" y="15"/>
                    </a:lnTo>
                    <a:lnTo>
                      <a:pt x="13" y="39"/>
                    </a:lnTo>
                    <a:lnTo>
                      <a:pt x="2" y="24"/>
                    </a:lnTo>
                    <a:lnTo>
                      <a:pt x="2" y="16"/>
                    </a:lnTo>
                    <a:lnTo>
                      <a:pt x="3" y="15"/>
                    </a:lnTo>
                    <a:lnTo>
                      <a:pt x="3" y="12"/>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12" name="Freeform 196"/>
              <p:cNvSpPr>
                <a:spLocks/>
              </p:cNvSpPr>
              <p:nvPr/>
            </p:nvSpPr>
            <p:spPr bwMode="auto">
              <a:xfrm>
                <a:off x="1053" y="1639"/>
                <a:ext cx="3" cy="4"/>
              </a:xfrm>
              <a:custGeom>
                <a:avLst/>
                <a:gdLst/>
                <a:ahLst/>
                <a:cxnLst>
                  <a:cxn ang="0">
                    <a:pos x="8" y="7"/>
                  </a:cxn>
                  <a:cxn ang="0">
                    <a:pos x="7" y="11"/>
                  </a:cxn>
                  <a:cxn ang="0">
                    <a:pos x="0" y="0"/>
                  </a:cxn>
                  <a:cxn ang="0">
                    <a:pos x="10" y="7"/>
                  </a:cxn>
                  <a:cxn ang="0">
                    <a:pos x="8" y="7"/>
                  </a:cxn>
                </a:cxnLst>
                <a:rect l="0" t="0" r="r" b="b"/>
                <a:pathLst>
                  <a:path w="10" h="11">
                    <a:moveTo>
                      <a:pt x="8" y="7"/>
                    </a:moveTo>
                    <a:lnTo>
                      <a:pt x="7" y="11"/>
                    </a:lnTo>
                    <a:lnTo>
                      <a:pt x="0" y="0"/>
                    </a:lnTo>
                    <a:lnTo>
                      <a:pt x="10" y="7"/>
                    </a:lnTo>
                    <a:lnTo>
                      <a:pt x="8" y="7"/>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11" name="Freeform 195"/>
              <p:cNvSpPr>
                <a:spLocks/>
              </p:cNvSpPr>
              <p:nvPr/>
            </p:nvSpPr>
            <p:spPr bwMode="auto">
              <a:xfrm>
                <a:off x="1045" y="1632"/>
                <a:ext cx="3" cy="5"/>
              </a:xfrm>
              <a:custGeom>
                <a:avLst/>
                <a:gdLst/>
                <a:ahLst/>
                <a:cxnLst>
                  <a:cxn ang="0">
                    <a:pos x="4" y="0"/>
                  </a:cxn>
                  <a:cxn ang="0">
                    <a:pos x="8" y="14"/>
                  </a:cxn>
                  <a:cxn ang="0">
                    <a:pos x="0" y="0"/>
                  </a:cxn>
                  <a:cxn ang="0">
                    <a:pos x="6" y="0"/>
                  </a:cxn>
                  <a:cxn ang="0">
                    <a:pos x="4" y="0"/>
                  </a:cxn>
                </a:cxnLst>
                <a:rect l="0" t="0" r="r" b="b"/>
                <a:pathLst>
                  <a:path w="8" h="14">
                    <a:moveTo>
                      <a:pt x="4" y="0"/>
                    </a:moveTo>
                    <a:lnTo>
                      <a:pt x="8" y="14"/>
                    </a:lnTo>
                    <a:lnTo>
                      <a:pt x="0" y="0"/>
                    </a:lnTo>
                    <a:lnTo>
                      <a:pt x="6" y="0"/>
                    </a:lnTo>
                    <a:lnTo>
                      <a:pt x="4" y="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10" name="Freeform 194"/>
              <p:cNvSpPr>
                <a:spLocks/>
              </p:cNvSpPr>
              <p:nvPr/>
            </p:nvSpPr>
            <p:spPr bwMode="auto">
              <a:xfrm>
                <a:off x="1041" y="1663"/>
                <a:ext cx="4" cy="9"/>
              </a:xfrm>
              <a:custGeom>
                <a:avLst/>
                <a:gdLst/>
                <a:ahLst/>
                <a:cxnLst>
                  <a:cxn ang="0">
                    <a:pos x="9" y="13"/>
                  </a:cxn>
                  <a:cxn ang="0">
                    <a:pos x="10" y="27"/>
                  </a:cxn>
                  <a:cxn ang="0">
                    <a:pos x="0" y="0"/>
                  </a:cxn>
                  <a:cxn ang="0">
                    <a:pos x="10" y="13"/>
                  </a:cxn>
                  <a:cxn ang="0">
                    <a:pos x="9" y="13"/>
                  </a:cxn>
                </a:cxnLst>
                <a:rect l="0" t="0" r="r" b="b"/>
                <a:pathLst>
                  <a:path w="10" h="27">
                    <a:moveTo>
                      <a:pt x="9" y="13"/>
                    </a:moveTo>
                    <a:lnTo>
                      <a:pt x="10" y="27"/>
                    </a:lnTo>
                    <a:lnTo>
                      <a:pt x="0" y="0"/>
                    </a:lnTo>
                    <a:lnTo>
                      <a:pt x="10" y="13"/>
                    </a:lnTo>
                    <a:lnTo>
                      <a:pt x="9" y="13"/>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09" name="Freeform 193"/>
              <p:cNvSpPr>
                <a:spLocks/>
              </p:cNvSpPr>
              <p:nvPr/>
            </p:nvSpPr>
            <p:spPr bwMode="auto">
              <a:xfrm>
                <a:off x="1060" y="1650"/>
                <a:ext cx="9" cy="13"/>
              </a:xfrm>
              <a:custGeom>
                <a:avLst/>
                <a:gdLst/>
                <a:ahLst/>
                <a:cxnLst>
                  <a:cxn ang="0">
                    <a:pos x="3" y="3"/>
                  </a:cxn>
                  <a:cxn ang="0">
                    <a:pos x="21" y="0"/>
                  </a:cxn>
                  <a:cxn ang="0">
                    <a:pos x="25" y="30"/>
                  </a:cxn>
                  <a:cxn ang="0">
                    <a:pos x="18" y="41"/>
                  </a:cxn>
                  <a:cxn ang="0">
                    <a:pos x="10" y="37"/>
                  </a:cxn>
                  <a:cxn ang="0">
                    <a:pos x="14" y="24"/>
                  </a:cxn>
                  <a:cxn ang="0">
                    <a:pos x="6" y="24"/>
                  </a:cxn>
                  <a:cxn ang="0">
                    <a:pos x="0" y="20"/>
                  </a:cxn>
                  <a:cxn ang="0">
                    <a:pos x="3" y="3"/>
                  </a:cxn>
                </a:cxnLst>
                <a:rect l="0" t="0" r="r" b="b"/>
                <a:pathLst>
                  <a:path w="25" h="41">
                    <a:moveTo>
                      <a:pt x="3" y="3"/>
                    </a:moveTo>
                    <a:lnTo>
                      <a:pt x="21" y="0"/>
                    </a:lnTo>
                    <a:lnTo>
                      <a:pt x="25" y="30"/>
                    </a:lnTo>
                    <a:lnTo>
                      <a:pt x="18" y="41"/>
                    </a:lnTo>
                    <a:lnTo>
                      <a:pt x="10" y="37"/>
                    </a:lnTo>
                    <a:lnTo>
                      <a:pt x="14" y="24"/>
                    </a:lnTo>
                    <a:lnTo>
                      <a:pt x="6" y="24"/>
                    </a:lnTo>
                    <a:lnTo>
                      <a:pt x="0" y="20"/>
                    </a:lnTo>
                    <a:lnTo>
                      <a:pt x="3" y="3"/>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08" name="Freeform 192"/>
              <p:cNvSpPr>
                <a:spLocks/>
              </p:cNvSpPr>
              <p:nvPr/>
            </p:nvSpPr>
            <p:spPr bwMode="auto">
              <a:xfrm>
                <a:off x="1003" y="1602"/>
                <a:ext cx="17" cy="17"/>
              </a:xfrm>
              <a:custGeom>
                <a:avLst/>
                <a:gdLst/>
                <a:ahLst/>
                <a:cxnLst>
                  <a:cxn ang="0">
                    <a:pos x="48" y="13"/>
                  </a:cxn>
                  <a:cxn ang="0">
                    <a:pos x="44" y="21"/>
                  </a:cxn>
                  <a:cxn ang="0">
                    <a:pos x="26" y="24"/>
                  </a:cxn>
                  <a:cxn ang="0">
                    <a:pos x="40" y="32"/>
                  </a:cxn>
                  <a:cxn ang="0">
                    <a:pos x="50" y="44"/>
                  </a:cxn>
                  <a:cxn ang="0">
                    <a:pos x="26" y="32"/>
                  </a:cxn>
                  <a:cxn ang="0">
                    <a:pos x="26" y="49"/>
                  </a:cxn>
                  <a:cxn ang="0">
                    <a:pos x="14" y="43"/>
                  </a:cxn>
                  <a:cxn ang="0">
                    <a:pos x="0" y="20"/>
                  </a:cxn>
                  <a:cxn ang="0">
                    <a:pos x="0" y="5"/>
                  </a:cxn>
                  <a:cxn ang="0">
                    <a:pos x="18" y="0"/>
                  </a:cxn>
                  <a:cxn ang="0">
                    <a:pos x="42" y="11"/>
                  </a:cxn>
                  <a:cxn ang="0">
                    <a:pos x="46" y="13"/>
                  </a:cxn>
                  <a:cxn ang="0">
                    <a:pos x="48" y="13"/>
                  </a:cxn>
                </a:cxnLst>
                <a:rect l="0" t="0" r="r" b="b"/>
                <a:pathLst>
                  <a:path w="50" h="49">
                    <a:moveTo>
                      <a:pt x="48" y="13"/>
                    </a:moveTo>
                    <a:lnTo>
                      <a:pt x="44" y="21"/>
                    </a:lnTo>
                    <a:lnTo>
                      <a:pt x="26" y="24"/>
                    </a:lnTo>
                    <a:lnTo>
                      <a:pt x="40" y="32"/>
                    </a:lnTo>
                    <a:lnTo>
                      <a:pt x="50" y="44"/>
                    </a:lnTo>
                    <a:lnTo>
                      <a:pt x="26" y="32"/>
                    </a:lnTo>
                    <a:lnTo>
                      <a:pt x="26" y="49"/>
                    </a:lnTo>
                    <a:lnTo>
                      <a:pt x="14" y="43"/>
                    </a:lnTo>
                    <a:lnTo>
                      <a:pt x="0" y="20"/>
                    </a:lnTo>
                    <a:lnTo>
                      <a:pt x="0" y="5"/>
                    </a:lnTo>
                    <a:lnTo>
                      <a:pt x="18" y="0"/>
                    </a:lnTo>
                    <a:lnTo>
                      <a:pt x="42" y="11"/>
                    </a:lnTo>
                    <a:lnTo>
                      <a:pt x="46" y="13"/>
                    </a:lnTo>
                    <a:lnTo>
                      <a:pt x="48" y="13"/>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07" name="Freeform 191"/>
              <p:cNvSpPr>
                <a:spLocks/>
              </p:cNvSpPr>
              <p:nvPr/>
            </p:nvSpPr>
            <p:spPr bwMode="auto">
              <a:xfrm>
                <a:off x="777" y="1609"/>
                <a:ext cx="31" cy="23"/>
              </a:xfrm>
              <a:custGeom>
                <a:avLst/>
                <a:gdLst/>
                <a:ahLst/>
                <a:cxnLst>
                  <a:cxn ang="0">
                    <a:pos x="7" y="23"/>
                  </a:cxn>
                  <a:cxn ang="0">
                    <a:pos x="25" y="22"/>
                  </a:cxn>
                  <a:cxn ang="0">
                    <a:pos x="37" y="23"/>
                  </a:cxn>
                  <a:cxn ang="0">
                    <a:pos x="34" y="3"/>
                  </a:cxn>
                  <a:cxn ang="0">
                    <a:pos x="56" y="7"/>
                  </a:cxn>
                  <a:cxn ang="0">
                    <a:pos x="69" y="0"/>
                  </a:cxn>
                  <a:cxn ang="0">
                    <a:pos x="84" y="11"/>
                  </a:cxn>
                  <a:cxn ang="0">
                    <a:pos x="95" y="18"/>
                  </a:cxn>
                  <a:cxn ang="0">
                    <a:pos x="72" y="22"/>
                  </a:cxn>
                  <a:cxn ang="0">
                    <a:pos x="80" y="34"/>
                  </a:cxn>
                  <a:cxn ang="0">
                    <a:pos x="61" y="37"/>
                  </a:cxn>
                  <a:cxn ang="0">
                    <a:pos x="44" y="52"/>
                  </a:cxn>
                  <a:cxn ang="0">
                    <a:pos x="27" y="68"/>
                  </a:cxn>
                  <a:cxn ang="0">
                    <a:pos x="27" y="48"/>
                  </a:cxn>
                  <a:cxn ang="0">
                    <a:pos x="23" y="60"/>
                  </a:cxn>
                  <a:cxn ang="0">
                    <a:pos x="0" y="34"/>
                  </a:cxn>
                  <a:cxn ang="0">
                    <a:pos x="7" y="23"/>
                  </a:cxn>
                </a:cxnLst>
                <a:rect l="0" t="0" r="r" b="b"/>
                <a:pathLst>
                  <a:path w="95" h="68">
                    <a:moveTo>
                      <a:pt x="7" y="23"/>
                    </a:moveTo>
                    <a:lnTo>
                      <a:pt x="25" y="22"/>
                    </a:lnTo>
                    <a:lnTo>
                      <a:pt x="37" y="23"/>
                    </a:lnTo>
                    <a:lnTo>
                      <a:pt x="34" y="3"/>
                    </a:lnTo>
                    <a:lnTo>
                      <a:pt x="56" y="7"/>
                    </a:lnTo>
                    <a:lnTo>
                      <a:pt x="69" y="0"/>
                    </a:lnTo>
                    <a:lnTo>
                      <a:pt x="84" y="11"/>
                    </a:lnTo>
                    <a:lnTo>
                      <a:pt x="95" y="18"/>
                    </a:lnTo>
                    <a:lnTo>
                      <a:pt x="72" y="22"/>
                    </a:lnTo>
                    <a:lnTo>
                      <a:pt x="80" y="34"/>
                    </a:lnTo>
                    <a:lnTo>
                      <a:pt x="61" y="37"/>
                    </a:lnTo>
                    <a:lnTo>
                      <a:pt x="44" y="52"/>
                    </a:lnTo>
                    <a:lnTo>
                      <a:pt x="27" y="68"/>
                    </a:lnTo>
                    <a:lnTo>
                      <a:pt x="27" y="48"/>
                    </a:lnTo>
                    <a:lnTo>
                      <a:pt x="23" y="60"/>
                    </a:lnTo>
                    <a:lnTo>
                      <a:pt x="0" y="34"/>
                    </a:lnTo>
                    <a:lnTo>
                      <a:pt x="7" y="23"/>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06" name="Freeform 190"/>
              <p:cNvSpPr>
                <a:spLocks/>
              </p:cNvSpPr>
              <p:nvPr/>
            </p:nvSpPr>
            <p:spPr bwMode="auto">
              <a:xfrm>
                <a:off x="798" y="1600"/>
                <a:ext cx="12" cy="6"/>
              </a:xfrm>
              <a:custGeom>
                <a:avLst/>
                <a:gdLst/>
                <a:ahLst/>
                <a:cxnLst>
                  <a:cxn ang="0">
                    <a:pos x="9" y="0"/>
                  </a:cxn>
                  <a:cxn ang="0">
                    <a:pos x="11" y="0"/>
                  </a:cxn>
                  <a:cxn ang="0">
                    <a:pos x="28" y="0"/>
                  </a:cxn>
                  <a:cxn ang="0">
                    <a:pos x="36" y="6"/>
                  </a:cxn>
                  <a:cxn ang="0">
                    <a:pos x="11" y="17"/>
                  </a:cxn>
                  <a:cxn ang="0">
                    <a:pos x="0" y="13"/>
                  </a:cxn>
                  <a:cxn ang="0">
                    <a:pos x="11" y="6"/>
                  </a:cxn>
                  <a:cxn ang="0">
                    <a:pos x="13" y="6"/>
                  </a:cxn>
                  <a:cxn ang="0">
                    <a:pos x="9" y="0"/>
                  </a:cxn>
                </a:cxnLst>
                <a:rect l="0" t="0" r="r" b="b"/>
                <a:pathLst>
                  <a:path w="36" h="17">
                    <a:moveTo>
                      <a:pt x="9" y="0"/>
                    </a:moveTo>
                    <a:lnTo>
                      <a:pt x="11" y="0"/>
                    </a:lnTo>
                    <a:lnTo>
                      <a:pt x="28" y="0"/>
                    </a:lnTo>
                    <a:lnTo>
                      <a:pt x="36" y="6"/>
                    </a:lnTo>
                    <a:lnTo>
                      <a:pt x="11" y="17"/>
                    </a:lnTo>
                    <a:lnTo>
                      <a:pt x="0" y="13"/>
                    </a:lnTo>
                    <a:lnTo>
                      <a:pt x="11" y="6"/>
                    </a:lnTo>
                    <a:lnTo>
                      <a:pt x="13" y="6"/>
                    </a:lnTo>
                    <a:lnTo>
                      <a:pt x="9" y="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05" name="Freeform 189"/>
              <p:cNvSpPr>
                <a:spLocks/>
              </p:cNvSpPr>
              <p:nvPr/>
            </p:nvSpPr>
            <p:spPr bwMode="auto">
              <a:xfrm>
                <a:off x="861" y="1563"/>
                <a:ext cx="9" cy="8"/>
              </a:xfrm>
              <a:custGeom>
                <a:avLst/>
                <a:gdLst/>
                <a:ahLst/>
                <a:cxnLst>
                  <a:cxn ang="0">
                    <a:pos x="17" y="5"/>
                  </a:cxn>
                  <a:cxn ang="0">
                    <a:pos x="27" y="0"/>
                  </a:cxn>
                  <a:cxn ang="0">
                    <a:pos x="16" y="20"/>
                  </a:cxn>
                  <a:cxn ang="0">
                    <a:pos x="0" y="23"/>
                  </a:cxn>
                  <a:cxn ang="0">
                    <a:pos x="5" y="16"/>
                  </a:cxn>
                  <a:cxn ang="0">
                    <a:pos x="17" y="5"/>
                  </a:cxn>
                </a:cxnLst>
                <a:rect l="0" t="0" r="r" b="b"/>
                <a:pathLst>
                  <a:path w="27" h="23">
                    <a:moveTo>
                      <a:pt x="17" y="5"/>
                    </a:moveTo>
                    <a:lnTo>
                      <a:pt x="27" y="0"/>
                    </a:lnTo>
                    <a:lnTo>
                      <a:pt x="16" y="20"/>
                    </a:lnTo>
                    <a:lnTo>
                      <a:pt x="0" y="23"/>
                    </a:lnTo>
                    <a:lnTo>
                      <a:pt x="5" y="16"/>
                    </a:lnTo>
                    <a:lnTo>
                      <a:pt x="17" y="5"/>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04" name="Freeform 188"/>
              <p:cNvSpPr>
                <a:spLocks/>
              </p:cNvSpPr>
              <p:nvPr/>
            </p:nvSpPr>
            <p:spPr bwMode="auto">
              <a:xfrm>
                <a:off x="875" y="1560"/>
                <a:ext cx="6" cy="1"/>
              </a:xfrm>
              <a:custGeom>
                <a:avLst/>
                <a:gdLst/>
                <a:ahLst/>
                <a:cxnLst>
                  <a:cxn ang="0">
                    <a:pos x="0" y="4"/>
                  </a:cxn>
                  <a:cxn ang="0">
                    <a:pos x="18" y="0"/>
                  </a:cxn>
                  <a:cxn ang="0">
                    <a:pos x="7" y="4"/>
                  </a:cxn>
                  <a:cxn ang="0">
                    <a:pos x="0" y="4"/>
                  </a:cxn>
                </a:cxnLst>
                <a:rect l="0" t="0" r="r" b="b"/>
                <a:pathLst>
                  <a:path w="18" h="4">
                    <a:moveTo>
                      <a:pt x="0" y="4"/>
                    </a:moveTo>
                    <a:lnTo>
                      <a:pt x="18" y="0"/>
                    </a:lnTo>
                    <a:lnTo>
                      <a:pt x="7" y="4"/>
                    </a:lnTo>
                    <a:lnTo>
                      <a:pt x="0" y="4"/>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03" name="Freeform 187"/>
              <p:cNvSpPr>
                <a:spLocks/>
              </p:cNvSpPr>
              <p:nvPr/>
            </p:nvSpPr>
            <p:spPr bwMode="auto">
              <a:xfrm>
                <a:off x="569" y="1495"/>
                <a:ext cx="37" cy="13"/>
              </a:xfrm>
              <a:custGeom>
                <a:avLst/>
                <a:gdLst/>
                <a:ahLst/>
                <a:cxnLst>
                  <a:cxn ang="0">
                    <a:pos x="73" y="38"/>
                  </a:cxn>
                  <a:cxn ang="0">
                    <a:pos x="42" y="23"/>
                  </a:cxn>
                  <a:cxn ang="0">
                    <a:pos x="6" y="23"/>
                  </a:cxn>
                  <a:cxn ang="0">
                    <a:pos x="0" y="0"/>
                  </a:cxn>
                  <a:cxn ang="0">
                    <a:pos x="29" y="8"/>
                  </a:cxn>
                  <a:cxn ang="0">
                    <a:pos x="55" y="4"/>
                  </a:cxn>
                  <a:cxn ang="0">
                    <a:pos x="73" y="18"/>
                  </a:cxn>
                  <a:cxn ang="0">
                    <a:pos x="93" y="26"/>
                  </a:cxn>
                  <a:cxn ang="0">
                    <a:pos x="111" y="30"/>
                  </a:cxn>
                  <a:cxn ang="0">
                    <a:pos x="88" y="37"/>
                  </a:cxn>
                  <a:cxn ang="0">
                    <a:pos x="78" y="41"/>
                  </a:cxn>
                  <a:cxn ang="0">
                    <a:pos x="73" y="38"/>
                  </a:cxn>
                </a:cxnLst>
                <a:rect l="0" t="0" r="r" b="b"/>
                <a:pathLst>
                  <a:path w="111" h="41">
                    <a:moveTo>
                      <a:pt x="73" y="38"/>
                    </a:moveTo>
                    <a:lnTo>
                      <a:pt x="42" y="23"/>
                    </a:lnTo>
                    <a:lnTo>
                      <a:pt x="6" y="23"/>
                    </a:lnTo>
                    <a:lnTo>
                      <a:pt x="0" y="0"/>
                    </a:lnTo>
                    <a:lnTo>
                      <a:pt x="29" y="8"/>
                    </a:lnTo>
                    <a:lnTo>
                      <a:pt x="55" y="4"/>
                    </a:lnTo>
                    <a:lnTo>
                      <a:pt x="73" y="18"/>
                    </a:lnTo>
                    <a:lnTo>
                      <a:pt x="93" y="26"/>
                    </a:lnTo>
                    <a:lnTo>
                      <a:pt x="111" y="30"/>
                    </a:lnTo>
                    <a:lnTo>
                      <a:pt x="88" y="37"/>
                    </a:lnTo>
                    <a:lnTo>
                      <a:pt x="78" y="41"/>
                    </a:lnTo>
                    <a:lnTo>
                      <a:pt x="73" y="38"/>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02" name="Freeform 186"/>
              <p:cNvSpPr>
                <a:spLocks/>
              </p:cNvSpPr>
              <p:nvPr/>
            </p:nvSpPr>
            <p:spPr bwMode="auto">
              <a:xfrm>
                <a:off x="621" y="1562"/>
                <a:ext cx="23" cy="9"/>
              </a:xfrm>
              <a:custGeom>
                <a:avLst/>
                <a:gdLst/>
                <a:ahLst/>
                <a:cxnLst>
                  <a:cxn ang="0">
                    <a:pos x="17" y="4"/>
                  </a:cxn>
                  <a:cxn ang="0">
                    <a:pos x="50" y="0"/>
                  </a:cxn>
                  <a:cxn ang="0">
                    <a:pos x="69" y="15"/>
                  </a:cxn>
                  <a:cxn ang="0">
                    <a:pos x="53" y="26"/>
                  </a:cxn>
                  <a:cxn ang="0">
                    <a:pos x="20" y="22"/>
                  </a:cxn>
                  <a:cxn ang="0">
                    <a:pos x="0" y="7"/>
                  </a:cxn>
                  <a:cxn ang="0">
                    <a:pos x="0" y="4"/>
                  </a:cxn>
                  <a:cxn ang="0">
                    <a:pos x="17" y="4"/>
                  </a:cxn>
                </a:cxnLst>
                <a:rect l="0" t="0" r="r" b="b"/>
                <a:pathLst>
                  <a:path w="69" h="26">
                    <a:moveTo>
                      <a:pt x="17" y="4"/>
                    </a:moveTo>
                    <a:lnTo>
                      <a:pt x="50" y="0"/>
                    </a:lnTo>
                    <a:lnTo>
                      <a:pt x="69" y="15"/>
                    </a:lnTo>
                    <a:lnTo>
                      <a:pt x="53" y="26"/>
                    </a:lnTo>
                    <a:lnTo>
                      <a:pt x="20" y="22"/>
                    </a:lnTo>
                    <a:lnTo>
                      <a:pt x="0" y="7"/>
                    </a:lnTo>
                    <a:lnTo>
                      <a:pt x="0" y="4"/>
                    </a:lnTo>
                    <a:lnTo>
                      <a:pt x="17" y="4"/>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01" name="Freeform 185"/>
              <p:cNvSpPr>
                <a:spLocks/>
              </p:cNvSpPr>
              <p:nvPr/>
            </p:nvSpPr>
            <p:spPr bwMode="auto">
              <a:xfrm>
                <a:off x="648" y="1552"/>
                <a:ext cx="9" cy="8"/>
              </a:xfrm>
              <a:custGeom>
                <a:avLst/>
                <a:gdLst/>
                <a:ahLst/>
                <a:cxnLst>
                  <a:cxn ang="0">
                    <a:pos x="13" y="0"/>
                  </a:cxn>
                  <a:cxn ang="0">
                    <a:pos x="28" y="23"/>
                  </a:cxn>
                  <a:cxn ang="0">
                    <a:pos x="0" y="11"/>
                  </a:cxn>
                  <a:cxn ang="0">
                    <a:pos x="13" y="0"/>
                  </a:cxn>
                </a:cxnLst>
                <a:rect l="0" t="0" r="r" b="b"/>
                <a:pathLst>
                  <a:path w="28" h="23">
                    <a:moveTo>
                      <a:pt x="13" y="0"/>
                    </a:moveTo>
                    <a:lnTo>
                      <a:pt x="28" y="23"/>
                    </a:lnTo>
                    <a:lnTo>
                      <a:pt x="0" y="11"/>
                    </a:lnTo>
                    <a:lnTo>
                      <a:pt x="13" y="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00" name="Freeform 184"/>
              <p:cNvSpPr>
                <a:spLocks/>
              </p:cNvSpPr>
              <p:nvPr/>
            </p:nvSpPr>
            <p:spPr bwMode="auto">
              <a:xfrm>
                <a:off x="653" y="1508"/>
                <a:ext cx="7" cy="5"/>
              </a:xfrm>
              <a:custGeom>
                <a:avLst/>
                <a:gdLst/>
                <a:ahLst/>
                <a:cxnLst>
                  <a:cxn ang="0">
                    <a:pos x="13" y="15"/>
                  </a:cxn>
                  <a:cxn ang="0">
                    <a:pos x="0" y="11"/>
                  </a:cxn>
                  <a:cxn ang="0">
                    <a:pos x="16" y="0"/>
                  </a:cxn>
                  <a:cxn ang="0">
                    <a:pos x="23" y="1"/>
                  </a:cxn>
                  <a:cxn ang="0">
                    <a:pos x="13" y="15"/>
                  </a:cxn>
                </a:cxnLst>
                <a:rect l="0" t="0" r="r" b="b"/>
                <a:pathLst>
                  <a:path w="23" h="15">
                    <a:moveTo>
                      <a:pt x="13" y="15"/>
                    </a:moveTo>
                    <a:lnTo>
                      <a:pt x="0" y="11"/>
                    </a:lnTo>
                    <a:lnTo>
                      <a:pt x="16" y="0"/>
                    </a:lnTo>
                    <a:lnTo>
                      <a:pt x="23" y="1"/>
                    </a:lnTo>
                    <a:lnTo>
                      <a:pt x="13" y="15"/>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99" name="Freeform 183"/>
              <p:cNvSpPr>
                <a:spLocks/>
              </p:cNvSpPr>
              <p:nvPr/>
            </p:nvSpPr>
            <p:spPr bwMode="auto">
              <a:xfrm>
                <a:off x="652" y="1665"/>
                <a:ext cx="21" cy="12"/>
              </a:xfrm>
              <a:custGeom>
                <a:avLst/>
                <a:gdLst/>
                <a:ahLst/>
                <a:cxnLst>
                  <a:cxn ang="0">
                    <a:pos x="12" y="18"/>
                  </a:cxn>
                  <a:cxn ang="0">
                    <a:pos x="42" y="0"/>
                  </a:cxn>
                  <a:cxn ang="0">
                    <a:pos x="54" y="15"/>
                  </a:cxn>
                  <a:cxn ang="0">
                    <a:pos x="65" y="24"/>
                  </a:cxn>
                  <a:cxn ang="0">
                    <a:pos x="22" y="34"/>
                  </a:cxn>
                  <a:cxn ang="0">
                    <a:pos x="0" y="28"/>
                  </a:cxn>
                  <a:cxn ang="0">
                    <a:pos x="12" y="18"/>
                  </a:cxn>
                </a:cxnLst>
                <a:rect l="0" t="0" r="r" b="b"/>
                <a:pathLst>
                  <a:path w="65" h="34">
                    <a:moveTo>
                      <a:pt x="12" y="18"/>
                    </a:moveTo>
                    <a:lnTo>
                      <a:pt x="42" y="0"/>
                    </a:lnTo>
                    <a:lnTo>
                      <a:pt x="54" y="15"/>
                    </a:lnTo>
                    <a:lnTo>
                      <a:pt x="65" y="24"/>
                    </a:lnTo>
                    <a:lnTo>
                      <a:pt x="22" y="34"/>
                    </a:lnTo>
                    <a:lnTo>
                      <a:pt x="0" y="28"/>
                    </a:lnTo>
                    <a:lnTo>
                      <a:pt x="12" y="18"/>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98" name="Freeform 182"/>
              <p:cNvSpPr>
                <a:spLocks/>
              </p:cNvSpPr>
              <p:nvPr/>
            </p:nvSpPr>
            <p:spPr bwMode="auto">
              <a:xfrm>
                <a:off x="599" y="1699"/>
                <a:ext cx="13" cy="13"/>
              </a:xfrm>
              <a:custGeom>
                <a:avLst/>
                <a:gdLst/>
                <a:ahLst/>
                <a:cxnLst>
                  <a:cxn ang="0">
                    <a:pos x="4" y="29"/>
                  </a:cxn>
                  <a:cxn ang="0">
                    <a:pos x="27" y="0"/>
                  </a:cxn>
                  <a:cxn ang="0">
                    <a:pos x="38" y="4"/>
                  </a:cxn>
                  <a:cxn ang="0">
                    <a:pos x="7" y="33"/>
                  </a:cxn>
                  <a:cxn ang="0">
                    <a:pos x="0" y="37"/>
                  </a:cxn>
                  <a:cxn ang="0">
                    <a:pos x="4" y="29"/>
                  </a:cxn>
                </a:cxnLst>
                <a:rect l="0" t="0" r="r" b="b"/>
                <a:pathLst>
                  <a:path w="38" h="37">
                    <a:moveTo>
                      <a:pt x="4" y="29"/>
                    </a:moveTo>
                    <a:lnTo>
                      <a:pt x="27" y="0"/>
                    </a:lnTo>
                    <a:lnTo>
                      <a:pt x="38" y="4"/>
                    </a:lnTo>
                    <a:lnTo>
                      <a:pt x="7" y="33"/>
                    </a:lnTo>
                    <a:lnTo>
                      <a:pt x="0" y="37"/>
                    </a:lnTo>
                    <a:lnTo>
                      <a:pt x="4" y="29"/>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97" name="Freeform 181"/>
              <p:cNvSpPr>
                <a:spLocks/>
              </p:cNvSpPr>
              <p:nvPr/>
            </p:nvSpPr>
            <p:spPr bwMode="auto">
              <a:xfrm>
                <a:off x="617" y="1688"/>
                <a:ext cx="16" cy="13"/>
              </a:xfrm>
              <a:custGeom>
                <a:avLst/>
                <a:gdLst/>
                <a:ahLst/>
                <a:cxnLst>
                  <a:cxn ang="0">
                    <a:pos x="0" y="35"/>
                  </a:cxn>
                  <a:cxn ang="0">
                    <a:pos x="22" y="19"/>
                  </a:cxn>
                  <a:cxn ang="0">
                    <a:pos x="22" y="1"/>
                  </a:cxn>
                  <a:cxn ang="0">
                    <a:pos x="47" y="0"/>
                  </a:cxn>
                  <a:cxn ang="0">
                    <a:pos x="46" y="19"/>
                  </a:cxn>
                  <a:cxn ang="0">
                    <a:pos x="15" y="39"/>
                  </a:cxn>
                  <a:cxn ang="0">
                    <a:pos x="0" y="39"/>
                  </a:cxn>
                  <a:cxn ang="0">
                    <a:pos x="0" y="35"/>
                  </a:cxn>
                </a:cxnLst>
                <a:rect l="0" t="0" r="r" b="b"/>
                <a:pathLst>
                  <a:path w="47" h="39">
                    <a:moveTo>
                      <a:pt x="0" y="35"/>
                    </a:moveTo>
                    <a:lnTo>
                      <a:pt x="22" y="19"/>
                    </a:lnTo>
                    <a:lnTo>
                      <a:pt x="22" y="1"/>
                    </a:lnTo>
                    <a:lnTo>
                      <a:pt x="47" y="0"/>
                    </a:lnTo>
                    <a:lnTo>
                      <a:pt x="46" y="19"/>
                    </a:lnTo>
                    <a:lnTo>
                      <a:pt x="15" y="39"/>
                    </a:lnTo>
                    <a:lnTo>
                      <a:pt x="0" y="39"/>
                    </a:lnTo>
                    <a:lnTo>
                      <a:pt x="0" y="35"/>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96" name="Freeform 180"/>
              <p:cNvSpPr>
                <a:spLocks/>
              </p:cNvSpPr>
              <p:nvPr/>
            </p:nvSpPr>
            <p:spPr bwMode="auto">
              <a:xfrm>
                <a:off x="637" y="1683"/>
                <a:ext cx="2" cy="1"/>
              </a:xfrm>
              <a:custGeom>
                <a:avLst/>
                <a:gdLst/>
                <a:ahLst/>
                <a:cxnLst>
                  <a:cxn ang="0">
                    <a:pos x="5" y="1"/>
                  </a:cxn>
                  <a:cxn ang="0">
                    <a:pos x="0" y="5"/>
                  </a:cxn>
                  <a:cxn ang="0">
                    <a:pos x="4" y="0"/>
                  </a:cxn>
                  <a:cxn ang="0">
                    <a:pos x="5" y="1"/>
                  </a:cxn>
                </a:cxnLst>
                <a:rect l="0" t="0" r="r" b="b"/>
                <a:pathLst>
                  <a:path w="5" h="5">
                    <a:moveTo>
                      <a:pt x="5" y="1"/>
                    </a:moveTo>
                    <a:lnTo>
                      <a:pt x="0" y="5"/>
                    </a:lnTo>
                    <a:lnTo>
                      <a:pt x="4" y="0"/>
                    </a:lnTo>
                    <a:lnTo>
                      <a:pt x="5" y="1"/>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95" name="Freeform 179"/>
              <p:cNvSpPr>
                <a:spLocks/>
              </p:cNvSpPr>
              <p:nvPr/>
            </p:nvSpPr>
            <p:spPr bwMode="auto">
              <a:xfrm>
                <a:off x="554" y="1558"/>
                <a:ext cx="6" cy="3"/>
              </a:xfrm>
              <a:custGeom>
                <a:avLst/>
                <a:gdLst/>
                <a:ahLst/>
                <a:cxnLst>
                  <a:cxn ang="0">
                    <a:pos x="4" y="0"/>
                  </a:cxn>
                  <a:cxn ang="0">
                    <a:pos x="18" y="9"/>
                  </a:cxn>
                  <a:cxn ang="0">
                    <a:pos x="0" y="1"/>
                  </a:cxn>
                  <a:cxn ang="0">
                    <a:pos x="4" y="0"/>
                  </a:cxn>
                </a:cxnLst>
                <a:rect l="0" t="0" r="r" b="b"/>
                <a:pathLst>
                  <a:path w="18" h="9">
                    <a:moveTo>
                      <a:pt x="4" y="0"/>
                    </a:moveTo>
                    <a:lnTo>
                      <a:pt x="18" y="9"/>
                    </a:lnTo>
                    <a:lnTo>
                      <a:pt x="0" y="1"/>
                    </a:lnTo>
                    <a:lnTo>
                      <a:pt x="4" y="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94" name="Freeform 178"/>
              <p:cNvSpPr>
                <a:spLocks/>
              </p:cNvSpPr>
              <p:nvPr/>
            </p:nvSpPr>
            <p:spPr bwMode="auto">
              <a:xfrm>
                <a:off x="592" y="1635"/>
                <a:ext cx="2" cy="2"/>
              </a:xfrm>
              <a:custGeom>
                <a:avLst/>
                <a:gdLst/>
                <a:ahLst/>
                <a:cxnLst>
                  <a:cxn ang="0">
                    <a:pos x="1" y="0"/>
                  </a:cxn>
                  <a:cxn ang="0">
                    <a:pos x="5" y="5"/>
                  </a:cxn>
                  <a:cxn ang="0">
                    <a:pos x="0" y="1"/>
                  </a:cxn>
                  <a:cxn ang="0">
                    <a:pos x="1" y="0"/>
                  </a:cxn>
                </a:cxnLst>
                <a:rect l="0" t="0" r="r" b="b"/>
                <a:pathLst>
                  <a:path w="5" h="5">
                    <a:moveTo>
                      <a:pt x="1" y="0"/>
                    </a:moveTo>
                    <a:lnTo>
                      <a:pt x="5" y="5"/>
                    </a:lnTo>
                    <a:lnTo>
                      <a:pt x="0" y="1"/>
                    </a:lnTo>
                    <a:lnTo>
                      <a:pt x="1" y="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93" name="Freeform 177"/>
              <p:cNvSpPr>
                <a:spLocks/>
              </p:cNvSpPr>
              <p:nvPr/>
            </p:nvSpPr>
            <p:spPr bwMode="auto">
              <a:xfrm>
                <a:off x="584" y="1624"/>
                <a:ext cx="2" cy="2"/>
              </a:xfrm>
              <a:custGeom>
                <a:avLst/>
                <a:gdLst/>
                <a:ahLst/>
                <a:cxnLst>
                  <a:cxn ang="0">
                    <a:pos x="0" y="0"/>
                  </a:cxn>
                  <a:cxn ang="0">
                    <a:pos x="5" y="0"/>
                  </a:cxn>
                  <a:cxn ang="0">
                    <a:pos x="3" y="4"/>
                  </a:cxn>
                  <a:cxn ang="0">
                    <a:pos x="0" y="0"/>
                  </a:cxn>
                </a:cxnLst>
                <a:rect l="0" t="0" r="r" b="b"/>
                <a:pathLst>
                  <a:path w="5" h="4">
                    <a:moveTo>
                      <a:pt x="0" y="0"/>
                    </a:moveTo>
                    <a:lnTo>
                      <a:pt x="5" y="0"/>
                    </a:lnTo>
                    <a:lnTo>
                      <a:pt x="3" y="4"/>
                    </a:lnTo>
                    <a:lnTo>
                      <a:pt x="0" y="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92" name="Freeform 176"/>
              <p:cNvSpPr>
                <a:spLocks/>
              </p:cNvSpPr>
              <p:nvPr/>
            </p:nvSpPr>
            <p:spPr bwMode="auto">
              <a:xfrm>
                <a:off x="495" y="1731"/>
                <a:ext cx="6" cy="2"/>
              </a:xfrm>
              <a:custGeom>
                <a:avLst/>
                <a:gdLst/>
                <a:ahLst/>
                <a:cxnLst>
                  <a:cxn ang="0">
                    <a:pos x="15" y="0"/>
                  </a:cxn>
                  <a:cxn ang="0">
                    <a:pos x="17" y="6"/>
                  </a:cxn>
                  <a:cxn ang="0">
                    <a:pos x="0" y="8"/>
                  </a:cxn>
                  <a:cxn ang="0">
                    <a:pos x="15" y="0"/>
                  </a:cxn>
                </a:cxnLst>
                <a:rect l="0" t="0" r="r" b="b"/>
                <a:pathLst>
                  <a:path w="17" h="8">
                    <a:moveTo>
                      <a:pt x="15" y="0"/>
                    </a:moveTo>
                    <a:lnTo>
                      <a:pt x="17" y="6"/>
                    </a:lnTo>
                    <a:lnTo>
                      <a:pt x="0" y="8"/>
                    </a:lnTo>
                    <a:lnTo>
                      <a:pt x="15" y="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91" name="Freeform 175"/>
              <p:cNvSpPr>
                <a:spLocks/>
              </p:cNvSpPr>
              <p:nvPr/>
            </p:nvSpPr>
            <p:spPr bwMode="auto">
              <a:xfrm>
                <a:off x="488" y="1728"/>
                <a:ext cx="5" cy="5"/>
              </a:xfrm>
              <a:custGeom>
                <a:avLst/>
                <a:gdLst/>
                <a:ahLst/>
                <a:cxnLst>
                  <a:cxn ang="0">
                    <a:pos x="6" y="0"/>
                  </a:cxn>
                  <a:cxn ang="0">
                    <a:pos x="15" y="16"/>
                  </a:cxn>
                  <a:cxn ang="0">
                    <a:pos x="0" y="4"/>
                  </a:cxn>
                  <a:cxn ang="0">
                    <a:pos x="0" y="2"/>
                  </a:cxn>
                  <a:cxn ang="0">
                    <a:pos x="6" y="0"/>
                  </a:cxn>
                </a:cxnLst>
                <a:rect l="0" t="0" r="r" b="b"/>
                <a:pathLst>
                  <a:path w="15" h="16">
                    <a:moveTo>
                      <a:pt x="6" y="0"/>
                    </a:moveTo>
                    <a:lnTo>
                      <a:pt x="15" y="16"/>
                    </a:lnTo>
                    <a:lnTo>
                      <a:pt x="0" y="4"/>
                    </a:lnTo>
                    <a:lnTo>
                      <a:pt x="0" y="2"/>
                    </a:lnTo>
                    <a:lnTo>
                      <a:pt x="6" y="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90" name="Freeform 174"/>
              <p:cNvSpPr>
                <a:spLocks/>
              </p:cNvSpPr>
              <p:nvPr/>
            </p:nvSpPr>
            <p:spPr bwMode="auto">
              <a:xfrm>
                <a:off x="504" y="1729"/>
                <a:ext cx="5" cy="3"/>
              </a:xfrm>
              <a:custGeom>
                <a:avLst/>
                <a:gdLst/>
                <a:ahLst/>
                <a:cxnLst>
                  <a:cxn ang="0">
                    <a:pos x="3" y="6"/>
                  </a:cxn>
                  <a:cxn ang="0">
                    <a:pos x="11" y="0"/>
                  </a:cxn>
                  <a:cxn ang="0">
                    <a:pos x="15" y="10"/>
                  </a:cxn>
                  <a:cxn ang="0">
                    <a:pos x="0" y="8"/>
                  </a:cxn>
                  <a:cxn ang="0">
                    <a:pos x="0" y="6"/>
                  </a:cxn>
                  <a:cxn ang="0">
                    <a:pos x="3" y="6"/>
                  </a:cxn>
                </a:cxnLst>
                <a:rect l="0" t="0" r="r" b="b"/>
                <a:pathLst>
                  <a:path w="15" h="10">
                    <a:moveTo>
                      <a:pt x="3" y="6"/>
                    </a:moveTo>
                    <a:lnTo>
                      <a:pt x="11" y="0"/>
                    </a:lnTo>
                    <a:lnTo>
                      <a:pt x="15" y="10"/>
                    </a:lnTo>
                    <a:lnTo>
                      <a:pt x="0" y="8"/>
                    </a:lnTo>
                    <a:lnTo>
                      <a:pt x="0" y="6"/>
                    </a:lnTo>
                    <a:lnTo>
                      <a:pt x="3" y="6"/>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89" name="Freeform 173"/>
              <p:cNvSpPr>
                <a:spLocks/>
              </p:cNvSpPr>
              <p:nvPr/>
            </p:nvSpPr>
            <p:spPr bwMode="auto">
              <a:xfrm>
                <a:off x="535" y="1720"/>
                <a:ext cx="5" cy="6"/>
              </a:xfrm>
              <a:custGeom>
                <a:avLst/>
                <a:gdLst/>
                <a:ahLst/>
                <a:cxnLst>
                  <a:cxn ang="0">
                    <a:pos x="15" y="2"/>
                  </a:cxn>
                  <a:cxn ang="0">
                    <a:pos x="0" y="17"/>
                  </a:cxn>
                  <a:cxn ang="0">
                    <a:pos x="4" y="6"/>
                  </a:cxn>
                  <a:cxn ang="0">
                    <a:pos x="4" y="0"/>
                  </a:cxn>
                  <a:cxn ang="0">
                    <a:pos x="15" y="2"/>
                  </a:cxn>
                </a:cxnLst>
                <a:rect l="0" t="0" r="r" b="b"/>
                <a:pathLst>
                  <a:path w="15" h="17">
                    <a:moveTo>
                      <a:pt x="15" y="2"/>
                    </a:moveTo>
                    <a:lnTo>
                      <a:pt x="0" y="17"/>
                    </a:lnTo>
                    <a:lnTo>
                      <a:pt x="4" y="6"/>
                    </a:lnTo>
                    <a:lnTo>
                      <a:pt x="4" y="0"/>
                    </a:lnTo>
                    <a:lnTo>
                      <a:pt x="15" y="2"/>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88" name="Freeform 172"/>
              <p:cNvSpPr>
                <a:spLocks/>
              </p:cNvSpPr>
              <p:nvPr/>
            </p:nvSpPr>
            <p:spPr bwMode="auto">
              <a:xfrm>
                <a:off x="540" y="1724"/>
                <a:ext cx="9" cy="2"/>
              </a:xfrm>
              <a:custGeom>
                <a:avLst/>
                <a:gdLst/>
                <a:ahLst/>
                <a:cxnLst>
                  <a:cxn ang="0">
                    <a:pos x="0" y="0"/>
                  </a:cxn>
                  <a:cxn ang="0">
                    <a:pos x="26" y="2"/>
                  </a:cxn>
                  <a:cxn ang="0">
                    <a:pos x="14" y="6"/>
                  </a:cxn>
                  <a:cxn ang="0">
                    <a:pos x="2" y="0"/>
                  </a:cxn>
                  <a:cxn ang="0">
                    <a:pos x="0" y="0"/>
                  </a:cxn>
                </a:cxnLst>
                <a:rect l="0" t="0" r="r" b="b"/>
                <a:pathLst>
                  <a:path w="26" h="6">
                    <a:moveTo>
                      <a:pt x="0" y="0"/>
                    </a:moveTo>
                    <a:lnTo>
                      <a:pt x="26" y="2"/>
                    </a:lnTo>
                    <a:lnTo>
                      <a:pt x="14" y="6"/>
                    </a:lnTo>
                    <a:lnTo>
                      <a:pt x="2" y="0"/>
                    </a:lnTo>
                    <a:lnTo>
                      <a:pt x="0" y="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87" name="Freeform 171"/>
              <p:cNvSpPr>
                <a:spLocks/>
              </p:cNvSpPr>
              <p:nvPr/>
            </p:nvSpPr>
            <p:spPr bwMode="auto">
              <a:xfrm>
                <a:off x="702" y="1591"/>
                <a:ext cx="1" cy="3"/>
              </a:xfrm>
              <a:custGeom>
                <a:avLst/>
                <a:gdLst/>
                <a:ahLst/>
                <a:cxnLst>
                  <a:cxn ang="0">
                    <a:pos x="3" y="9"/>
                  </a:cxn>
                  <a:cxn ang="0">
                    <a:pos x="0" y="4"/>
                  </a:cxn>
                  <a:cxn ang="0">
                    <a:pos x="4" y="0"/>
                  </a:cxn>
                  <a:cxn ang="0">
                    <a:pos x="3" y="9"/>
                  </a:cxn>
                </a:cxnLst>
                <a:rect l="0" t="0" r="r" b="b"/>
                <a:pathLst>
                  <a:path w="4" h="9">
                    <a:moveTo>
                      <a:pt x="3" y="9"/>
                    </a:moveTo>
                    <a:lnTo>
                      <a:pt x="0" y="4"/>
                    </a:lnTo>
                    <a:lnTo>
                      <a:pt x="4" y="0"/>
                    </a:lnTo>
                    <a:lnTo>
                      <a:pt x="3" y="9"/>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86" name="Freeform 170"/>
              <p:cNvSpPr>
                <a:spLocks/>
              </p:cNvSpPr>
              <p:nvPr/>
            </p:nvSpPr>
            <p:spPr bwMode="auto">
              <a:xfrm>
                <a:off x="731" y="1641"/>
                <a:ext cx="2" cy="2"/>
              </a:xfrm>
              <a:custGeom>
                <a:avLst/>
                <a:gdLst/>
                <a:ahLst/>
                <a:cxnLst>
                  <a:cxn ang="0">
                    <a:pos x="6" y="7"/>
                  </a:cxn>
                  <a:cxn ang="0">
                    <a:pos x="0" y="4"/>
                  </a:cxn>
                  <a:cxn ang="0">
                    <a:pos x="0" y="0"/>
                  </a:cxn>
                  <a:cxn ang="0">
                    <a:pos x="6" y="7"/>
                  </a:cxn>
                </a:cxnLst>
                <a:rect l="0" t="0" r="r" b="b"/>
                <a:pathLst>
                  <a:path w="6" h="7">
                    <a:moveTo>
                      <a:pt x="6" y="7"/>
                    </a:moveTo>
                    <a:lnTo>
                      <a:pt x="0" y="4"/>
                    </a:lnTo>
                    <a:lnTo>
                      <a:pt x="0" y="0"/>
                    </a:lnTo>
                    <a:lnTo>
                      <a:pt x="6" y="7"/>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85" name="Freeform 169"/>
              <p:cNvSpPr>
                <a:spLocks/>
              </p:cNvSpPr>
              <p:nvPr/>
            </p:nvSpPr>
            <p:spPr bwMode="auto">
              <a:xfrm>
                <a:off x="703" y="1661"/>
                <a:ext cx="3" cy="2"/>
              </a:xfrm>
              <a:custGeom>
                <a:avLst/>
                <a:gdLst/>
                <a:ahLst/>
                <a:cxnLst>
                  <a:cxn ang="0">
                    <a:pos x="6" y="0"/>
                  </a:cxn>
                  <a:cxn ang="0">
                    <a:pos x="11" y="6"/>
                  </a:cxn>
                  <a:cxn ang="0">
                    <a:pos x="0" y="4"/>
                  </a:cxn>
                  <a:cxn ang="0">
                    <a:pos x="4" y="0"/>
                  </a:cxn>
                  <a:cxn ang="0">
                    <a:pos x="6" y="0"/>
                  </a:cxn>
                </a:cxnLst>
                <a:rect l="0" t="0" r="r" b="b"/>
                <a:pathLst>
                  <a:path w="11" h="6">
                    <a:moveTo>
                      <a:pt x="6" y="0"/>
                    </a:moveTo>
                    <a:lnTo>
                      <a:pt x="11" y="6"/>
                    </a:lnTo>
                    <a:lnTo>
                      <a:pt x="0" y="4"/>
                    </a:lnTo>
                    <a:lnTo>
                      <a:pt x="4" y="0"/>
                    </a:lnTo>
                    <a:lnTo>
                      <a:pt x="6" y="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84" name="Freeform 168"/>
              <p:cNvSpPr>
                <a:spLocks/>
              </p:cNvSpPr>
              <p:nvPr/>
            </p:nvSpPr>
            <p:spPr bwMode="auto">
              <a:xfrm>
                <a:off x="678" y="1678"/>
                <a:ext cx="2" cy="2"/>
              </a:xfrm>
              <a:custGeom>
                <a:avLst/>
                <a:gdLst/>
                <a:ahLst/>
                <a:cxnLst>
                  <a:cxn ang="0">
                    <a:pos x="1" y="6"/>
                  </a:cxn>
                  <a:cxn ang="0">
                    <a:pos x="0" y="0"/>
                  </a:cxn>
                  <a:cxn ang="0">
                    <a:pos x="4" y="0"/>
                  </a:cxn>
                  <a:cxn ang="0">
                    <a:pos x="1" y="6"/>
                  </a:cxn>
                </a:cxnLst>
                <a:rect l="0" t="0" r="r" b="b"/>
                <a:pathLst>
                  <a:path w="4" h="6">
                    <a:moveTo>
                      <a:pt x="1" y="6"/>
                    </a:moveTo>
                    <a:lnTo>
                      <a:pt x="0" y="0"/>
                    </a:lnTo>
                    <a:lnTo>
                      <a:pt x="4" y="0"/>
                    </a:lnTo>
                    <a:lnTo>
                      <a:pt x="1" y="6"/>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83" name="Freeform 167"/>
              <p:cNvSpPr>
                <a:spLocks/>
              </p:cNvSpPr>
              <p:nvPr/>
            </p:nvSpPr>
            <p:spPr bwMode="auto">
              <a:xfrm>
                <a:off x="1882" y="2115"/>
                <a:ext cx="1" cy="4"/>
              </a:xfrm>
              <a:custGeom>
                <a:avLst/>
                <a:gdLst/>
                <a:ahLst/>
                <a:cxnLst>
                  <a:cxn ang="0">
                    <a:pos x="4" y="4"/>
                  </a:cxn>
                  <a:cxn ang="0">
                    <a:pos x="0" y="10"/>
                  </a:cxn>
                  <a:cxn ang="0">
                    <a:pos x="1" y="6"/>
                  </a:cxn>
                  <a:cxn ang="0">
                    <a:pos x="4" y="0"/>
                  </a:cxn>
                  <a:cxn ang="0">
                    <a:pos x="4" y="4"/>
                  </a:cxn>
                </a:cxnLst>
                <a:rect l="0" t="0" r="r" b="b"/>
                <a:pathLst>
                  <a:path w="4" h="10">
                    <a:moveTo>
                      <a:pt x="4" y="4"/>
                    </a:moveTo>
                    <a:lnTo>
                      <a:pt x="0" y="10"/>
                    </a:lnTo>
                    <a:lnTo>
                      <a:pt x="1" y="6"/>
                    </a:lnTo>
                    <a:lnTo>
                      <a:pt x="4" y="0"/>
                    </a:lnTo>
                    <a:lnTo>
                      <a:pt x="4" y="4"/>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82" name="Freeform 166"/>
              <p:cNvSpPr>
                <a:spLocks noEditPoints="1"/>
              </p:cNvSpPr>
              <p:nvPr/>
            </p:nvSpPr>
            <p:spPr bwMode="auto">
              <a:xfrm>
                <a:off x="4063" y="2971"/>
                <a:ext cx="496" cy="650"/>
              </a:xfrm>
              <a:custGeom>
                <a:avLst/>
                <a:gdLst/>
                <a:ahLst/>
                <a:cxnLst>
                  <a:cxn ang="0">
                    <a:pos x="634" y="61"/>
                  </a:cxn>
                  <a:cxn ang="0">
                    <a:pos x="662" y="31"/>
                  </a:cxn>
                  <a:cxn ang="0">
                    <a:pos x="905" y="1493"/>
                  </a:cxn>
                  <a:cxn ang="0">
                    <a:pos x="1181" y="1889"/>
                  </a:cxn>
                  <a:cxn ang="0">
                    <a:pos x="1180" y="1785"/>
                  </a:cxn>
                  <a:cxn ang="0">
                    <a:pos x="1277" y="1782"/>
                  </a:cxn>
                  <a:cxn ang="0">
                    <a:pos x="1280" y="1905"/>
                  </a:cxn>
                  <a:cxn ang="0">
                    <a:pos x="1249" y="1928"/>
                  </a:cxn>
                  <a:cxn ang="0">
                    <a:pos x="1291" y="1737"/>
                  </a:cxn>
                  <a:cxn ang="0">
                    <a:pos x="1157" y="1638"/>
                  </a:cxn>
                  <a:cxn ang="0">
                    <a:pos x="1069" y="1642"/>
                  </a:cxn>
                  <a:cxn ang="0">
                    <a:pos x="964" y="1491"/>
                  </a:cxn>
                  <a:cxn ang="0">
                    <a:pos x="874" y="1438"/>
                  </a:cxn>
                  <a:cxn ang="0">
                    <a:pos x="901" y="1319"/>
                  </a:cxn>
                  <a:cxn ang="0">
                    <a:pos x="814" y="1422"/>
                  </a:cxn>
                  <a:cxn ang="0">
                    <a:pos x="772" y="1321"/>
                  </a:cxn>
                  <a:cxn ang="0">
                    <a:pos x="708" y="1259"/>
                  </a:cxn>
                  <a:cxn ang="0">
                    <a:pos x="454" y="1294"/>
                  </a:cxn>
                  <a:cxn ang="0">
                    <a:pos x="311" y="1374"/>
                  </a:cxn>
                  <a:cxn ang="0">
                    <a:pos x="202" y="1423"/>
                  </a:cxn>
                  <a:cxn ang="0">
                    <a:pos x="120" y="1434"/>
                  </a:cxn>
                  <a:cxn ang="0">
                    <a:pos x="93" y="1306"/>
                  </a:cxn>
                  <a:cxn ang="0">
                    <a:pos x="14" y="945"/>
                  </a:cxn>
                  <a:cxn ang="0">
                    <a:pos x="10" y="886"/>
                  </a:cxn>
                  <a:cxn ang="0">
                    <a:pos x="6" y="801"/>
                  </a:cxn>
                  <a:cxn ang="0">
                    <a:pos x="51" y="664"/>
                  </a:cxn>
                  <a:cxn ang="0">
                    <a:pos x="161" y="588"/>
                  </a:cxn>
                  <a:cxn ang="0">
                    <a:pos x="309" y="477"/>
                  </a:cxn>
                  <a:cxn ang="0">
                    <a:pos x="357" y="340"/>
                  </a:cxn>
                  <a:cxn ang="0">
                    <a:pos x="387" y="375"/>
                  </a:cxn>
                  <a:cxn ang="0">
                    <a:pos x="397" y="333"/>
                  </a:cxn>
                  <a:cxn ang="0">
                    <a:pos x="425" y="293"/>
                  </a:cxn>
                  <a:cxn ang="0">
                    <a:pos x="432" y="263"/>
                  </a:cxn>
                  <a:cxn ang="0">
                    <a:pos x="455" y="225"/>
                  </a:cxn>
                  <a:cxn ang="0">
                    <a:pos x="479" y="192"/>
                  </a:cxn>
                  <a:cxn ang="0">
                    <a:pos x="513" y="188"/>
                  </a:cxn>
                  <a:cxn ang="0">
                    <a:pos x="558" y="281"/>
                  </a:cxn>
                  <a:cxn ang="0">
                    <a:pos x="601" y="252"/>
                  </a:cxn>
                  <a:cxn ang="0">
                    <a:pos x="603" y="222"/>
                  </a:cxn>
                  <a:cxn ang="0">
                    <a:pos x="637" y="114"/>
                  </a:cxn>
                  <a:cxn ang="0">
                    <a:pos x="707" y="93"/>
                  </a:cxn>
                  <a:cxn ang="0">
                    <a:pos x="691" y="27"/>
                  </a:cxn>
                  <a:cxn ang="0">
                    <a:pos x="744" y="60"/>
                  </a:cxn>
                  <a:cxn ang="0">
                    <a:pos x="830" y="76"/>
                  </a:cxn>
                  <a:cxn ang="0">
                    <a:pos x="875" y="95"/>
                  </a:cxn>
                  <a:cxn ang="0">
                    <a:pos x="844" y="142"/>
                  </a:cxn>
                  <a:cxn ang="0">
                    <a:pos x="848" y="276"/>
                  </a:cxn>
                  <a:cxn ang="0">
                    <a:pos x="1009" y="405"/>
                  </a:cxn>
                  <a:cxn ang="0">
                    <a:pos x="1050" y="150"/>
                  </a:cxn>
                  <a:cxn ang="0">
                    <a:pos x="1065" y="45"/>
                  </a:cxn>
                  <a:cxn ang="0">
                    <a:pos x="1112" y="129"/>
                  </a:cxn>
                  <a:cxn ang="0">
                    <a:pos x="1183" y="248"/>
                  </a:cxn>
                  <a:cxn ang="0">
                    <a:pos x="1216" y="461"/>
                  </a:cxn>
                  <a:cxn ang="0">
                    <a:pos x="1296" y="556"/>
                  </a:cxn>
                  <a:cxn ang="0">
                    <a:pos x="1328" y="637"/>
                  </a:cxn>
                  <a:cxn ang="0">
                    <a:pos x="1379" y="688"/>
                  </a:cxn>
                  <a:cxn ang="0">
                    <a:pos x="1441" y="831"/>
                  </a:cxn>
                  <a:cxn ang="0">
                    <a:pos x="1482" y="1029"/>
                  </a:cxn>
                  <a:cxn ang="0">
                    <a:pos x="1436" y="1302"/>
                  </a:cxn>
                  <a:cxn ang="0">
                    <a:pos x="1397" y="1381"/>
                  </a:cxn>
                  <a:cxn ang="0">
                    <a:pos x="1356" y="1527"/>
                  </a:cxn>
                  <a:cxn ang="0">
                    <a:pos x="1235" y="1657"/>
                  </a:cxn>
                  <a:cxn ang="0">
                    <a:pos x="1177" y="1642"/>
                  </a:cxn>
                </a:cxnLst>
                <a:rect l="0" t="0" r="r" b="b"/>
                <a:pathLst>
                  <a:path w="1488" h="1950">
                    <a:moveTo>
                      <a:pt x="871" y="210"/>
                    </a:moveTo>
                    <a:lnTo>
                      <a:pt x="867" y="207"/>
                    </a:lnTo>
                    <a:lnTo>
                      <a:pt x="866" y="207"/>
                    </a:lnTo>
                    <a:lnTo>
                      <a:pt x="864" y="210"/>
                    </a:lnTo>
                    <a:lnTo>
                      <a:pt x="863" y="210"/>
                    </a:lnTo>
                    <a:lnTo>
                      <a:pt x="855" y="203"/>
                    </a:lnTo>
                    <a:lnTo>
                      <a:pt x="852" y="206"/>
                    </a:lnTo>
                    <a:lnTo>
                      <a:pt x="855" y="202"/>
                    </a:lnTo>
                    <a:lnTo>
                      <a:pt x="856" y="199"/>
                    </a:lnTo>
                    <a:lnTo>
                      <a:pt x="855" y="192"/>
                    </a:lnTo>
                    <a:lnTo>
                      <a:pt x="855" y="183"/>
                    </a:lnTo>
                    <a:lnTo>
                      <a:pt x="856" y="183"/>
                    </a:lnTo>
                    <a:lnTo>
                      <a:pt x="857" y="183"/>
                    </a:lnTo>
                    <a:lnTo>
                      <a:pt x="859" y="180"/>
                    </a:lnTo>
                    <a:lnTo>
                      <a:pt x="861" y="183"/>
                    </a:lnTo>
                    <a:lnTo>
                      <a:pt x="863" y="180"/>
                    </a:lnTo>
                    <a:lnTo>
                      <a:pt x="861" y="178"/>
                    </a:lnTo>
                    <a:lnTo>
                      <a:pt x="861" y="176"/>
                    </a:lnTo>
                    <a:lnTo>
                      <a:pt x="861" y="173"/>
                    </a:lnTo>
                    <a:lnTo>
                      <a:pt x="864" y="173"/>
                    </a:lnTo>
                    <a:lnTo>
                      <a:pt x="866" y="172"/>
                    </a:lnTo>
                    <a:lnTo>
                      <a:pt x="867" y="172"/>
                    </a:lnTo>
                    <a:lnTo>
                      <a:pt x="867" y="173"/>
                    </a:lnTo>
                    <a:lnTo>
                      <a:pt x="866" y="178"/>
                    </a:lnTo>
                    <a:lnTo>
                      <a:pt x="867" y="180"/>
                    </a:lnTo>
                    <a:lnTo>
                      <a:pt x="866" y="180"/>
                    </a:lnTo>
                    <a:lnTo>
                      <a:pt x="867" y="184"/>
                    </a:lnTo>
                    <a:lnTo>
                      <a:pt x="870" y="184"/>
                    </a:lnTo>
                    <a:lnTo>
                      <a:pt x="871" y="183"/>
                    </a:lnTo>
                    <a:lnTo>
                      <a:pt x="870" y="183"/>
                    </a:lnTo>
                    <a:lnTo>
                      <a:pt x="871" y="178"/>
                    </a:lnTo>
                    <a:lnTo>
                      <a:pt x="872" y="180"/>
                    </a:lnTo>
                    <a:lnTo>
                      <a:pt x="874" y="183"/>
                    </a:lnTo>
                    <a:lnTo>
                      <a:pt x="872" y="184"/>
                    </a:lnTo>
                    <a:lnTo>
                      <a:pt x="871" y="187"/>
                    </a:lnTo>
                    <a:lnTo>
                      <a:pt x="868" y="187"/>
                    </a:lnTo>
                    <a:lnTo>
                      <a:pt x="867" y="188"/>
                    </a:lnTo>
                    <a:lnTo>
                      <a:pt x="867" y="191"/>
                    </a:lnTo>
                    <a:lnTo>
                      <a:pt x="868" y="195"/>
                    </a:lnTo>
                    <a:lnTo>
                      <a:pt x="867" y="196"/>
                    </a:lnTo>
                    <a:lnTo>
                      <a:pt x="866" y="199"/>
                    </a:lnTo>
                    <a:lnTo>
                      <a:pt x="867" y="203"/>
                    </a:lnTo>
                    <a:lnTo>
                      <a:pt x="867" y="206"/>
                    </a:lnTo>
                    <a:lnTo>
                      <a:pt x="868" y="203"/>
                    </a:lnTo>
                    <a:lnTo>
                      <a:pt x="868" y="202"/>
                    </a:lnTo>
                    <a:lnTo>
                      <a:pt x="871" y="206"/>
                    </a:lnTo>
                    <a:lnTo>
                      <a:pt x="874" y="202"/>
                    </a:lnTo>
                    <a:lnTo>
                      <a:pt x="874" y="206"/>
                    </a:lnTo>
                    <a:lnTo>
                      <a:pt x="874" y="210"/>
                    </a:lnTo>
                    <a:lnTo>
                      <a:pt x="872" y="210"/>
                    </a:lnTo>
                    <a:lnTo>
                      <a:pt x="871" y="211"/>
                    </a:lnTo>
                    <a:lnTo>
                      <a:pt x="871" y="210"/>
                    </a:lnTo>
                    <a:close/>
                    <a:moveTo>
                      <a:pt x="641" y="64"/>
                    </a:moveTo>
                    <a:lnTo>
                      <a:pt x="638" y="65"/>
                    </a:lnTo>
                    <a:lnTo>
                      <a:pt x="637" y="64"/>
                    </a:lnTo>
                    <a:lnTo>
                      <a:pt x="634" y="61"/>
                    </a:lnTo>
                    <a:lnTo>
                      <a:pt x="631" y="61"/>
                    </a:lnTo>
                    <a:lnTo>
                      <a:pt x="622" y="65"/>
                    </a:lnTo>
                    <a:lnTo>
                      <a:pt x="622" y="64"/>
                    </a:lnTo>
                    <a:lnTo>
                      <a:pt x="620" y="61"/>
                    </a:lnTo>
                    <a:lnTo>
                      <a:pt x="622" y="60"/>
                    </a:lnTo>
                    <a:lnTo>
                      <a:pt x="622" y="54"/>
                    </a:lnTo>
                    <a:lnTo>
                      <a:pt x="623" y="54"/>
                    </a:lnTo>
                    <a:lnTo>
                      <a:pt x="624" y="57"/>
                    </a:lnTo>
                    <a:lnTo>
                      <a:pt x="626" y="54"/>
                    </a:lnTo>
                    <a:lnTo>
                      <a:pt x="627" y="54"/>
                    </a:lnTo>
                    <a:lnTo>
                      <a:pt x="627" y="53"/>
                    </a:lnTo>
                    <a:lnTo>
                      <a:pt x="627" y="45"/>
                    </a:lnTo>
                    <a:lnTo>
                      <a:pt x="624" y="45"/>
                    </a:lnTo>
                    <a:lnTo>
                      <a:pt x="626" y="39"/>
                    </a:lnTo>
                    <a:lnTo>
                      <a:pt x="627" y="39"/>
                    </a:lnTo>
                    <a:lnTo>
                      <a:pt x="628" y="35"/>
                    </a:lnTo>
                    <a:lnTo>
                      <a:pt x="631" y="35"/>
                    </a:lnTo>
                    <a:lnTo>
                      <a:pt x="632" y="42"/>
                    </a:lnTo>
                    <a:lnTo>
                      <a:pt x="632" y="46"/>
                    </a:lnTo>
                    <a:lnTo>
                      <a:pt x="634" y="46"/>
                    </a:lnTo>
                    <a:lnTo>
                      <a:pt x="635" y="49"/>
                    </a:lnTo>
                    <a:lnTo>
                      <a:pt x="637" y="54"/>
                    </a:lnTo>
                    <a:lnTo>
                      <a:pt x="639" y="54"/>
                    </a:lnTo>
                    <a:lnTo>
                      <a:pt x="643" y="60"/>
                    </a:lnTo>
                    <a:lnTo>
                      <a:pt x="642" y="64"/>
                    </a:lnTo>
                    <a:lnTo>
                      <a:pt x="641" y="64"/>
                    </a:lnTo>
                    <a:close/>
                    <a:moveTo>
                      <a:pt x="653" y="69"/>
                    </a:moveTo>
                    <a:lnTo>
                      <a:pt x="653" y="68"/>
                    </a:lnTo>
                    <a:lnTo>
                      <a:pt x="645" y="61"/>
                    </a:lnTo>
                    <a:lnTo>
                      <a:pt x="643" y="57"/>
                    </a:lnTo>
                    <a:lnTo>
                      <a:pt x="637" y="53"/>
                    </a:lnTo>
                    <a:lnTo>
                      <a:pt x="637" y="49"/>
                    </a:lnTo>
                    <a:lnTo>
                      <a:pt x="637" y="46"/>
                    </a:lnTo>
                    <a:lnTo>
                      <a:pt x="634" y="39"/>
                    </a:lnTo>
                    <a:lnTo>
                      <a:pt x="634" y="34"/>
                    </a:lnTo>
                    <a:lnTo>
                      <a:pt x="632" y="31"/>
                    </a:lnTo>
                    <a:lnTo>
                      <a:pt x="632" y="24"/>
                    </a:lnTo>
                    <a:lnTo>
                      <a:pt x="635" y="24"/>
                    </a:lnTo>
                    <a:lnTo>
                      <a:pt x="637" y="31"/>
                    </a:lnTo>
                    <a:lnTo>
                      <a:pt x="641" y="34"/>
                    </a:lnTo>
                    <a:lnTo>
                      <a:pt x="641" y="38"/>
                    </a:lnTo>
                    <a:lnTo>
                      <a:pt x="643" y="38"/>
                    </a:lnTo>
                    <a:lnTo>
                      <a:pt x="643" y="35"/>
                    </a:lnTo>
                    <a:lnTo>
                      <a:pt x="645" y="45"/>
                    </a:lnTo>
                    <a:lnTo>
                      <a:pt x="646" y="45"/>
                    </a:lnTo>
                    <a:lnTo>
                      <a:pt x="649" y="45"/>
                    </a:lnTo>
                    <a:lnTo>
                      <a:pt x="647" y="42"/>
                    </a:lnTo>
                    <a:lnTo>
                      <a:pt x="645" y="38"/>
                    </a:lnTo>
                    <a:lnTo>
                      <a:pt x="651" y="35"/>
                    </a:lnTo>
                    <a:lnTo>
                      <a:pt x="653" y="34"/>
                    </a:lnTo>
                    <a:lnTo>
                      <a:pt x="654" y="34"/>
                    </a:lnTo>
                    <a:lnTo>
                      <a:pt x="655" y="38"/>
                    </a:lnTo>
                    <a:lnTo>
                      <a:pt x="657" y="38"/>
                    </a:lnTo>
                    <a:lnTo>
                      <a:pt x="658" y="35"/>
                    </a:lnTo>
                    <a:lnTo>
                      <a:pt x="660" y="34"/>
                    </a:lnTo>
                    <a:lnTo>
                      <a:pt x="661" y="31"/>
                    </a:lnTo>
                    <a:lnTo>
                      <a:pt x="662" y="31"/>
                    </a:lnTo>
                    <a:lnTo>
                      <a:pt x="662" y="35"/>
                    </a:lnTo>
                    <a:lnTo>
                      <a:pt x="664" y="35"/>
                    </a:lnTo>
                    <a:lnTo>
                      <a:pt x="664" y="34"/>
                    </a:lnTo>
                    <a:lnTo>
                      <a:pt x="664" y="30"/>
                    </a:lnTo>
                    <a:lnTo>
                      <a:pt x="665" y="27"/>
                    </a:lnTo>
                    <a:lnTo>
                      <a:pt x="668" y="30"/>
                    </a:lnTo>
                    <a:lnTo>
                      <a:pt x="666" y="31"/>
                    </a:lnTo>
                    <a:lnTo>
                      <a:pt x="669" y="30"/>
                    </a:lnTo>
                    <a:lnTo>
                      <a:pt x="669" y="31"/>
                    </a:lnTo>
                    <a:lnTo>
                      <a:pt x="670" y="34"/>
                    </a:lnTo>
                    <a:lnTo>
                      <a:pt x="672" y="31"/>
                    </a:lnTo>
                    <a:lnTo>
                      <a:pt x="672" y="34"/>
                    </a:lnTo>
                    <a:lnTo>
                      <a:pt x="673" y="34"/>
                    </a:lnTo>
                    <a:lnTo>
                      <a:pt x="673" y="35"/>
                    </a:lnTo>
                    <a:lnTo>
                      <a:pt x="673" y="38"/>
                    </a:lnTo>
                    <a:lnTo>
                      <a:pt x="674" y="38"/>
                    </a:lnTo>
                    <a:lnTo>
                      <a:pt x="676" y="39"/>
                    </a:lnTo>
                    <a:lnTo>
                      <a:pt x="676" y="45"/>
                    </a:lnTo>
                    <a:lnTo>
                      <a:pt x="674" y="45"/>
                    </a:lnTo>
                    <a:lnTo>
                      <a:pt x="673" y="45"/>
                    </a:lnTo>
                    <a:lnTo>
                      <a:pt x="673" y="46"/>
                    </a:lnTo>
                    <a:lnTo>
                      <a:pt x="673" y="50"/>
                    </a:lnTo>
                    <a:lnTo>
                      <a:pt x="670" y="50"/>
                    </a:lnTo>
                    <a:lnTo>
                      <a:pt x="666" y="60"/>
                    </a:lnTo>
                    <a:lnTo>
                      <a:pt x="665" y="60"/>
                    </a:lnTo>
                    <a:lnTo>
                      <a:pt x="664" y="61"/>
                    </a:lnTo>
                    <a:lnTo>
                      <a:pt x="660" y="64"/>
                    </a:lnTo>
                    <a:lnTo>
                      <a:pt x="655" y="69"/>
                    </a:lnTo>
                    <a:lnTo>
                      <a:pt x="654" y="69"/>
                    </a:lnTo>
                    <a:lnTo>
                      <a:pt x="653" y="69"/>
                    </a:lnTo>
                    <a:close/>
                    <a:moveTo>
                      <a:pt x="890" y="1476"/>
                    </a:moveTo>
                    <a:lnTo>
                      <a:pt x="893" y="1476"/>
                    </a:lnTo>
                    <a:lnTo>
                      <a:pt x="895" y="1476"/>
                    </a:lnTo>
                    <a:lnTo>
                      <a:pt x="898" y="1474"/>
                    </a:lnTo>
                    <a:lnTo>
                      <a:pt x="899" y="1476"/>
                    </a:lnTo>
                    <a:lnTo>
                      <a:pt x="898" y="1478"/>
                    </a:lnTo>
                    <a:lnTo>
                      <a:pt x="899" y="1478"/>
                    </a:lnTo>
                    <a:lnTo>
                      <a:pt x="899" y="1481"/>
                    </a:lnTo>
                    <a:lnTo>
                      <a:pt x="898" y="1483"/>
                    </a:lnTo>
                    <a:lnTo>
                      <a:pt x="901" y="1485"/>
                    </a:lnTo>
                    <a:lnTo>
                      <a:pt x="905" y="1485"/>
                    </a:lnTo>
                    <a:lnTo>
                      <a:pt x="903" y="1489"/>
                    </a:lnTo>
                    <a:lnTo>
                      <a:pt x="903" y="1491"/>
                    </a:lnTo>
                    <a:lnTo>
                      <a:pt x="905" y="1491"/>
                    </a:lnTo>
                    <a:lnTo>
                      <a:pt x="905" y="1489"/>
                    </a:lnTo>
                    <a:lnTo>
                      <a:pt x="906" y="1487"/>
                    </a:lnTo>
                    <a:lnTo>
                      <a:pt x="910" y="1483"/>
                    </a:lnTo>
                    <a:lnTo>
                      <a:pt x="914" y="1485"/>
                    </a:lnTo>
                    <a:lnTo>
                      <a:pt x="916" y="1487"/>
                    </a:lnTo>
                    <a:lnTo>
                      <a:pt x="918" y="1487"/>
                    </a:lnTo>
                    <a:lnTo>
                      <a:pt x="918" y="1489"/>
                    </a:lnTo>
                    <a:lnTo>
                      <a:pt x="916" y="1493"/>
                    </a:lnTo>
                    <a:lnTo>
                      <a:pt x="914" y="1493"/>
                    </a:lnTo>
                    <a:lnTo>
                      <a:pt x="913" y="1493"/>
                    </a:lnTo>
                    <a:lnTo>
                      <a:pt x="910" y="1491"/>
                    </a:lnTo>
                    <a:lnTo>
                      <a:pt x="908" y="1493"/>
                    </a:lnTo>
                    <a:lnTo>
                      <a:pt x="905" y="1493"/>
                    </a:lnTo>
                    <a:lnTo>
                      <a:pt x="902" y="1493"/>
                    </a:lnTo>
                    <a:lnTo>
                      <a:pt x="899" y="1495"/>
                    </a:lnTo>
                    <a:lnTo>
                      <a:pt x="898" y="1502"/>
                    </a:lnTo>
                    <a:lnTo>
                      <a:pt x="893" y="1504"/>
                    </a:lnTo>
                    <a:lnTo>
                      <a:pt x="891" y="1504"/>
                    </a:lnTo>
                    <a:lnTo>
                      <a:pt x="887" y="1500"/>
                    </a:lnTo>
                    <a:lnTo>
                      <a:pt x="886" y="1500"/>
                    </a:lnTo>
                    <a:lnTo>
                      <a:pt x="883" y="1500"/>
                    </a:lnTo>
                    <a:lnTo>
                      <a:pt x="880" y="1502"/>
                    </a:lnTo>
                    <a:lnTo>
                      <a:pt x="874" y="1502"/>
                    </a:lnTo>
                    <a:lnTo>
                      <a:pt x="871" y="1504"/>
                    </a:lnTo>
                    <a:lnTo>
                      <a:pt x="871" y="1502"/>
                    </a:lnTo>
                    <a:lnTo>
                      <a:pt x="870" y="1504"/>
                    </a:lnTo>
                    <a:lnTo>
                      <a:pt x="866" y="1504"/>
                    </a:lnTo>
                    <a:lnTo>
                      <a:pt x="864" y="1497"/>
                    </a:lnTo>
                    <a:lnTo>
                      <a:pt x="860" y="1497"/>
                    </a:lnTo>
                    <a:lnTo>
                      <a:pt x="859" y="1493"/>
                    </a:lnTo>
                    <a:lnTo>
                      <a:pt x="860" y="1489"/>
                    </a:lnTo>
                    <a:lnTo>
                      <a:pt x="860" y="1485"/>
                    </a:lnTo>
                    <a:lnTo>
                      <a:pt x="867" y="1485"/>
                    </a:lnTo>
                    <a:lnTo>
                      <a:pt x="872" y="1483"/>
                    </a:lnTo>
                    <a:lnTo>
                      <a:pt x="875" y="1483"/>
                    </a:lnTo>
                    <a:lnTo>
                      <a:pt x="887" y="1476"/>
                    </a:lnTo>
                    <a:lnTo>
                      <a:pt x="890" y="1476"/>
                    </a:lnTo>
                    <a:close/>
                    <a:moveTo>
                      <a:pt x="1132" y="1717"/>
                    </a:moveTo>
                    <a:lnTo>
                      <a:pt x="1137" y="1718"/>
                    </a:lnTo>
                    <a:lnTo>
                      <a:pt x="1138" y="1721"/>
                    </a:lnTo>
                    <a:lnTo>
                      <a:pt x="1139" y="1726"/>
                    </a:lnTo>
                    <a:lnTo>
                      <a:pt x="1138" y="1733"/>
                    </a:lnTo>
                    <a:lnTo>
                      <a:pt x="1139" y="1736"/>
                    </a:lnTo>
                    <a:lnTo>
                      <a:pt x="1137" y="1741"/>
                    </a:lnTo>
                    <a:lnTo>
                      <a:pt x="1134" y="1744"/>
                    </a:lnTo>
                    <a:lnTo>
                      <a:pt x="1131" y="1747"/>
                    </a:lnTo>
                    <a:lnTo>
                      <a:pt x="1130" y="1748"/>
                    </a:lnTo>
                    <a:lnTo>
                      <a:pt x="1128" y="1744"/>
                    </a:lnTo>
                    <a:lnTo>
                      <a:pt x="1128" y="1740"/>
                    </a:lnTo>
                    <a:lnTo>
                      <a:pt x="1127" y="1733"/>
                    </a:lnTo>
                    <a:lnTo>
                      <a:pt x="1128" y="1729"/>
                    </a:lnTo>
                    <a:lnTo>
                      <a:pt x="1128" y="1722"/>
                    </a:lnTo>
                    <a:lnTo>
                      <a:pt x="1130" y="1721"/>
                    </a:lnTo>
                    <a:lnTo>
                      <a:pt x="1131" y="1714"/>
                    </a:lnTo>
                    <a:lnTo>
                      <a:pt x="1132" y="1717"/>
                    </a:lnTo>
                    <a:close/>
                    <a:moveTo>
                      <a:pt x="1199" y="1924"/>
                    </a:moveTo>
                    <a:lnTo>
                      <a:pt x="1195" y="1920"/>
                    </a:lnTo>
                    <a:lnTo>
                      <a:pt x="1195" y="1916"/>
                    </a:lnTo>
                    <a:lnTo>
                      <a:pt x="1192" y="1912"/>
                    </a:lnTo>
                    <a:lnTo>
                      <a:pt x="1188" y="1914"/>
                    </a:lnTo>
                    <a:lnTo>
                      <a:pt x="1188" y="1912"/>
                    </a:lnTo>
                    <a:lnTo>
                      <a:pt x="1187" y="1909"/>
                    </a:lnTo>
                    <a:lnTo>
                      <a:pt x="1187" y="1905"/>
                    </a:lnTo>
                    <a:lnTo>
                      <a:pt x="1185" y="1904"/>
                    </a:lnTo>
                    <a:lnTo>
                      <a:pt x="1185" y="1901"/>
                    </a:lnTo>
                    <a:lnTo>
                      <a:pt x="1184" y="1895"/>
                    </a:lnTo>
                    <a:lnTo>
                      <a:pt x="1183" y="1895"/>
                    </a:lnTo>
                    <a:lnTo>
                      <a:pt x="1183" y="1893"/>
                    </a:lnTo>
                    <a:lnTo>
                      <a:pt x="1180" y="1893"/>
                    </a:lnTo>
                    <a:lnTo>
                      <a:pt x="1181" y="1889"/>
                    </a:lnTo>
                    <a:lnTo>
                      <a:pt x="1180" y="1889"/>
                    </a:lnTo>
                    <a:lnTo>
                      <a:pt x="1180" y="1884"/>
                    </a:lnTo>
                    <a:lnTo>
                      <a:pt x="1179" y="1884"/>
                    </a:lnTo>
                    <a:lnTo>
                      <a:pt x="1179" y="1880"/>
                    </a:lnTo>
                    <a:lnTo>
                      <a:pt x="1177" y="1867"/>
                    </a:lnTo>
                    <a:lnTo>
                      <a:pt x="1180" y="1871"/>
                    </a:lnTo>
                    <a:lnTo>
                      <a:pt x="1183" y="1874"/>
                    </a:lnTo>
                    <a:lnTo>
                      <a:pt x="1183" y="1876"/>
                    </a:lnTo>
                    <a:lnTo>
                      <a:pt x="1187" y="1880"/>
                    </a:lnTo>
                    <a:lnTo>
                      <a:pt x="1187" y="1884"/>
                    </a:lnTo>
                    <a:lnTo>
                      <a:pt x="1188" y="1886"/>
                    </a:lnTo>
                    <a:lnTo>
                      <a:pt x="1188" y="1884"/>
                    </a:lnTo>
                    <a:lnTo>
                      <a:pt x="1189" y="1882"/>
                    </a:lnTo>
                    <a:lnTo>
                      <a:pt x="1191" y="1882"/>
                    </a:lnTo>
                    <a:lnTo>
                      <a:pt x="1191" y="1880"/>
                    </a:lnTo>
                    <a:lnTo>
                      <a:pt x="1192" y="1878"/>
                    </a:lnTo>
                    <a:lnTo>
                      <a:pt x="1191" y="1878"/>
                    </a:lnTo>
                    <a:lnTo>
                      <a:pt x="1189" y="1876"/>
                    </a:lnTo>
                    <a:lnTo>
                      <a:pt x="1188" y="1876"/>
                    </a:lnTo>
                    <a:lnTo>
                      <a:pt x="1188" y="1878"/>
                    </a:lnTo>
                    <a:lnTo>
                      <a:pt x="1185" y="1876"/>
                    </a:lnTo>
                    <a:lnTo>
                      <a:pt x="1184" y="1865"/>
                    </a:lnTo>
                    <a:lnTo>
                      <a:pt x="1183" y="1865"/>
                    </a:lnTo>
                    <a:lnTo>
                      <a:pt x="1180" y="1869"/>
                    </a:lnTo>
                    <a:lnTo>
                      <a:pt x="1179" y="1867"/>
                    </a:lnTo>
                    <a:lnTo>
                      <a:pt x="1180" y="1863"/>
                    </a:lnTo>
                    <a:lnTo>
                      <a:pt x="1180" y="1859"/>
                    </a:lnTo>
                    <a:lnTo>
                      <a:pt x="1177" y="1853"/>
                    </a:lnTo>
                    <a:lnTo>
                      <a:pt x="1170" y="1842"/>
                    </a:lnTo>
                    <a:lnTo>
                      <a:pt x="1168" y="1840"/>
                    </a:lnTo>
                    <a:lnTo>
                      <a:pt x="1168" y="1835"/>
                    </a:lnTo>
                    <a:lnTo>
                      <a:pt x="1165" y="1829"/>
                    </a:lnTo>
                    <a:lnTo>
                      <a:pt x="1162" y="1823"/>
                    </a:lnTo>
                    <a:lnTo>
                      <a:pt x="1162" y="1820"/>
                    </a:lnTo>
                    <a:lnTo>
                      <a:pt x="1162" y="1819"/>
                    </a:lnTo>
                    <a:lnTo>
                      <a:pt x="1160" y="1815"/>
                    </a:lnTo>
                    <a:lnTo>
                      <a:pt x="1158" y="1811"/>
                    </a:lnTo>
                    <a:lnTo>
                      <a:pt x="1158" y="1801"/>
                    </a:lnTo>
                    <a:lnTo>
                      <a:pt x="1156" y="1800"/>
                    </a:lnTo>
                    <a:lnTo>
                      <a:pt x="1156" y="1793"/>
                    </a:lnTo>
                    <a:lnTo>
                      <a:pt x="1157" y="1793"/>
                    </a:lnTo>
                    <a:lnTo>
                      <a:pt x="1158" y="1790"/>
                    </a:lnTo>
                    <a:lnTo>
                      <a:pt x="1160" y="1790"/>
                    </a:lnTo>
                    <a:lnTo>
                      <a:pt x="1160" y="1782"/>
                    </a:lnTo>
                    <a:lnTo>
                      <a:pt x="1158" y="1782"/>
                    </a:lnTo>
                    <a:lnTo>
                      <a:pt x="1160" y="1778"/>
                    </a:lnTo>
                    <a:lnTo>
                      <a:pt x="1161" y="1778"/>
                    </a:lnTo>
                    <a:lnTo>
                      <a:pt x="1161" y="1781"/>
                    </a:lnTo>
                    <a:lnTo>
                      <a:pt x="1162" y="1781"/>
                    </a:lnTo>
                    <a:lnTo>
                      <a:pt x="1164" y="1781"/>
                    </a:lnTo>
                    <a:lnTo>
                      <a:pt x="1165" y="1782"/>
                    </a:lnTo>
                    <a:lnTo>
                      <a:pt x="1169" y="1782"/>
                    </a:lnTo>
                    <a:lnTo>
                      <a:pt x="1174" y="1786"/>
                    </a:lnTo>
                    <a:lnTo>
                      <a:pt x="1174" y="1785"/>
                    </a:lnTo>
                    <a:lnTo>
                      <a:pt x="1177" y="1785"/>
                    </a:lnTo>
                    <a:lnTo>
                      <a:pt x="1179" y="1785"/>
                    </a:lnTo>
                    <a:lnTo>
                      <a:pt x="1180" y="1785"/>
                    </a:lnTo>
                    <a:lnTo>
                      <a:pt x="1180" y="1781"/>
                    </a:lnTo>
                    <a:lnTo>
                      <a:pt x="1181" y="1782"/>
                    </a:lnTo>
                    <a:lnTo>
                      <a:pt x="1181" y="1786"/>
                    </a:lnTo>
                    <a:lnTo>
                      <a:pt x="1183" y="1786"/>
                    </a:lnTo>
                    <a:lnTo>
                      <a:pt x="1185" y="1789"/>
                    </a:lnTo>
                    <a:lnTo>
                      <a:pt x="1187" y="1789"/>
                    </a:lnTo>
                    <a:lnTo>
                      <a:pt x="1189" y="1789"/>
                    </a:lnTo>
                    <a:lnTo>
                      <a:pt x="1192" y="1793"/>
                    </a:lnTo>
                    <a:lnTo>
                      <a:pt x="1196" y="1796"/>
                    </a:lnTo>
                    <a:lnTo>
                      <a:pt x="1200" y="1800"/>
                    </a:lnTo>
                    <a:lnTo>
                      <a:pt x="1204" y="1800"/>
                    </a:lnTo>
                    <a:lnTo>
                      <a:pt x="1207" y="1800"/>
                    </a:lnTo>
                    <a:lnTo>
                      <a:pt x="1210" y="1804"/>
                    </a:lnTo>
                    <a:lnTo>
                      <a:pt x="1215" y="1805"/>
                    </a:lnTo>
                    <a:lnTo>
                      <a:pt x="1221" y="1808"/>
                    </a:lnTo>
                    <a:lnTo>
                      <a:pt x="1227" y="1805"/>
                    </a:lnTo>
                    <a:lnTo>
                      <a:pt x="1229" y="1811"/>
                    </a:lnTo>
                    <a:lnTo>
                      <a:pt x="1230" y="1812"/>
                    </a:lnTo>
                    <a:lnTo>
                      <a:pt x="1230" y="1805"/>
                    </a:lnTo>
                    <a:lnTo>
                      <a:pt x="1231" y="1804"/>
                    </a:lnTo>
                    <a:lnTo>
                      <a:pt x="1234" y="1804"/>
                    </a:lnTo>
                    <a:lnTo>
                      <a:pt x="1237" y="1805"/>
                    </a:lnTo>
                    <a:lnTo>
                      <a:pt x="1237" y="1808"/>
                    </a:lnTo>
                    <a:lnTo>
                      <a:pt x="1240" y="1808"/>
                    </a:lnTo>
                    <a:lnTo>
                      <a:pt x="1241" y="1808"/>
                    </a:lnTo>
                    <a:lnTo>
                      <a:pt x="1241" y="1811"/>
                    </a:lnTo>
                    <a:lnTo>
                      <a:pt x="1242" y="1812"/>
                    </a:lnTo>
                    <a:lnTo>
                      <a:pt x="1244" y="1815"/>
                    </a:lnTo>
                    <a:lnTo>
                      <a:pt x="1245" y="1819"/>
                    </a:lnTo>
                    <a:lnTo>
                      <a:pt x="1246" y="1819"/>
                    </a:lnTo>
                    <a:lnTo>
                      <a:pt x="1248" y="1820"/>
                    </a:lnTo>
                    <a:lnTo>
                      <a:pt x="1248" y="1823"/>
                    </a:lnTo>
                    <a:lnTo>
                      <a:pt x="1249" y="1820"/>
                    </a:lnTo>
                    <a:lnTo>
                      <a:pt x="1248" y="1819"/>
                    </a:lnTo>
                    <a:lnTo>
                      <a:pt x="1244" y="1815"/>
                    </a:lnTo>
                    <a:lnTo>
                      <a:pt x="1244" y="1812"/>
                    </a:lnTo>
                    <a:lnTo>
                      <a:pt x="1242" y="1811"/>
                    </a:lnTo>
                    <a:lnTo>
                      <a:pt x="1242" y="1808"/>
                    </a:lnTo>
                    <a:lnTo>
                      <a:pt x="1241" y="1805"/>
                    </a:lnTo>
                    <a:lnTo>
                      <a:pt x="1238" y="1805"/>
                    </a:lnTo>
                    <a:lnTo>
                      <a:pt x="1237" y="1801"/>
                    </a:lnTo>
                    <a:lnTo>
                      <a:pt x="1242" y="1800"/>
                    </a:lnTo>
                    <a:lnTo>
                      <a:pt x="1245" y="1797"/>
                    </a:lnTo>
                    <a:lnTo>
                      <a:pt x="1250" y="1800"/>
                    </a:lnTo>
                    <a:lnTo>
                      <a:pt x="1256" y="1796"/>
                    </a:lnTo>
                    <a:lnTo>
                      <a:pt x="1257" y="1796"/>
                    </a:lnTo>
                    <a:lnTo>
                      <a:pt x="1260" y="1797"/>
                    </a:lnTo>
                    <a:lnTo>
                      <a:pt x="1261" y="1797"/>
                    </a:lnTo>
                    <a:lnTo>
                      <a:pt x="1263" y="1796"/>
                    </a:lnTo>
                    <a:lnTo>
                      <a:pt x="1265" y="1790"/>
                    </a:lnTo>
                    <a:lnTo>
                      <a:pt x="1269" y="1786"/>
                    </a:lnTo>
                    <a:lnTo>
                      <a:pt x="1271" y="1789"/>
                    </a:lnTo>
                    <a:lnTo>
                      <a:pt x="1272" y="1789"/>
                    </a:lnTo>
                    <a:lnTo>
                      <a:pt x="1275" y="1790"/>
                    </a:lnTo>
                    <a:lnTo>
                      <a:pt x="1277" y="1790"/>
                    </a:lnTo>
                    <a:lnTo>
                      <a:pt x="1279" y="1785"/>
                    </a:lnTo>
                    <a:lnTo>
                      <a:pt x="1277" y="1782"/>
                    </a:lnTo>
                    <a:lnTo>
                      <a:pt x="1282" y="1781"/>
                    </a:lnTo>
                    <a:lnTo>
                      <a:pt x="1286" y="1785"/>
                    </a:lnTo>
                    <a:lnTo>
                      <a:pt x="1286" y="1786"/>
                    </a:lnTo>
                    <a:lnTo>
                      <a:pt x="1288" y="1789"/>
                    </a:lnTo>
                    <a:lnTo>
                      <a:pt x="1290" y="1786"/>
                    </a:lnTo>
                    <a:lnTo>
                      <a:pt x="1290" y="1790"/>
                    </a:lnTo>
                    <a:lnTo>
                      <a:pt x="1294" y="1796"/>
                    </a:lnTo>
                    <a:lnTo>
                      <a:pt x="1294" y="1797"/>
                    </a:lnTo>
                    <a:lnTo>
                      <a:pt x="1291" y="1801"/>
                    </a:lnTo>
                    <a:lnTo>
                      <a:pt x="1292" y="1801"/>
                    </a:lnTo>
                    <a:lnTo>
                      <a:pt x="1292" y="1808"/>
                    </a:lnTo>
                    <a:lnTo>
                      <a:pt x="1294" y="1815"/>
                    </a:lnTo>
                    <a:lnTo>
                      <a:pt x="1292" y="1815"/>
                    </a:lnTo>
                    <a:lnTo>
                      <a:pt x="1292" y="1816"/>
                    </a:lnTo>
                    <a:lnTo>
                      <a:pt x="1295" y="1816"/>
                    </a:lnTo>
                    <a:lnTo>
                      <a:pt x="1292" y="1825"/>
                    </a:lnTo>
                    <a:lnTo>
                      <a:pt x="1292" y="1829"/>
                    </a:lnTo>
                    <a:lnTo>
                      <a:pt x="1294" y="1831"/>
                    </a:lnTo>
                    <a:lnTo>
                      <a:pt x="1294" y="1835"/>
                    </a:lnTo>
                    <a:lnTo>
                      <a:pt x="1294" y="1840"/>
                    </a:lnTo>
                    <a:lnTo>
                      <a:pt x="1292" y="1846"/>
                    </a:lnTo>
                    <a:lnTo>
                      <a:pt x="1294" y="1850"/>
                    </a:lnTo>
                    <a:lnTo>
                      <a:pt x="1292" y="1857"/>
                    </a:lnTo>
                    <a:lnTo>
                      <a:pt x="1294" y="1861"/>
                    </a:lnTo>
                    <a:lnTo>
                      <a:pt x="1294" y="1865"/>
                    </a:lnTo>
                    <a:lnTo>
                      <a:pt x="1295" y="1867"/>
                    </a:lnTo>
                    <a:lnTo>
                      <a:pt x="1294" y="1871"/>
                    </a:lnTo>
                    <a:lnTo>
                      <a:pt x="1292" y="1871"/>
                    </a:lnTo>
                    <a:lnTo>
                      <a:pt x="1291" y="1871"/>
                    </a:lnTo>
                    <a:lnTo>
                      <a:pt x="1291" y="1867"/>
                    </a:lnTo>
                    <a:lnTo>
                      <a:pt x="1291" y="1865"/>
                    </a:lnTo>
                    <a:lnTo>
                      <a:pt x="1291" y="1863"/>
                    </a:lnTo>
                    <a:lnTo>
                      <a:pt x="1288" y="1859"/>
                    </a:lnTo>
                    <a:lnTo>
                      <a:pt x="1290" y="1857"/>
                    </a:lnTo>
                    <a:lnTo>
                      <a:pt x="1288" y="1857"/>
                    </a:lnTo>
                    <a:lnTo>
                      <a:pt x="1287" y="1859"/>
                    </a:lnTo>
                    <a:lnTo>
                      <a:pt x="1287" y="1861"/>
                    </a:lnTo>
                    <a:lnTo>
                      <a:pt x="1288" y="1861"/>
                    </a:lnTo>
                    <a:lnTo>
                      <a:pt x="1286" y="1863"/>
                    </a:lnTo>
                    <a:lnTo>
                      <a:pt x="1284" y="1867"/>
                    </a:lnTo>
                    <a:lnTo>
                      <a:pt x="1282" y="1874"/>
                    </a:lnTo>
                    <a:lnTo>
                      <a:pt x="1283" y="1876"/>
                    </a:lnTo>
                    <a:lnTo>
                      <a:pt x="1282" y="1880"/>
                    </a:lnTo>
                    <a:lnTo>
                      <a:pt x="1282" y="1882"/>
                    </a:lnTo>
                    <a:lnTo>
                      <a:pt x="1282" y="1886"/>
                    </a:lnTo>
                    <a:lnTo>
                      <a:pt x="1279" y="1889"/>
                    </a:lnTo>
                    <a:lnTo>
                      <a:pt x="1277" y="1889"/>
                    </a:lnTo>
                    <a:lnTo>
                      <a:pt x="1279" y="1893"/>
                    </a:lnTo>
                    <a:lnTo>
                      <a:pt x="1280" y="1897"/>
                    </a:lnTo>
                    <a:lnTo>
                      <a:pt x="1279" y="1899"/>
                    </a:lnTo>
                    <a:lnTo>
                      <a:pt x="1277" y="1901"/>
                    </a:lnTo>
                    <a:lnTo>
                      <a:pt x="1275" y="1908"/>
                    </a:lnTo>
                    <a:lnTo>
                      <a:pt x="1277" y="1908"/>
                    </a:lnTo>
                    <a:lnTo>
                      <a:pt x="1277" y="1905"/>
                    </a:lnTo>
                    <a:lnTo>
                      <a:pt x="1277" y="1904"/>
                    </a:lnTo>
                    <a:lnTo>
                      <a:pt x="1279" y="1905"/>
                    </a:lnTo>
                    <a:lnTo>
                      <a:pt x="1280" y="1905"/>
                    </a:lnTo>
                    <a:lnTo>
                      <a:pt x="1282" y="1908"/>
                    </a:lnTo>
                    <a:lnTo>
                      <a:pt x="1282" y="1912"/>
                    </a:lnTo>
                    <a:lnTo>
                      <a:pt x="1280" y="1914"/>
                    </a:lnTo>
                    <a:lnTo>
                      <a:pt x="1282" y="1920"/>
                    </a:lnTo>
                    <a:lnTo>
                      <a:pt x="1280" y="1920"/>
                    </a:lnTo>
                    <a:lnTo>
                      <a:pt x="1282" y="1923"/>
                    </a:lnTo>
                    <a:lnTo>
                      <a:pt x="1280" y="1923"/>
                    </a:lnTo>
                    <a:lnTo>
                      <a:pt x="1280" y="1927"/>
                    </a:lnTo>
                    <a:lnTo>
                      <a:pt x="1277" y="1924"/>
                    </a:lnTo>
                    <a:lnTo>
                      <a:pt x="1277" y="1923"/>
                    </a:lnTo>
                    <a:lnTo>
                      <a:pt x="1276" y="1924"/>
                    </a:lnTo>
                    <a:lnTo>
                      <a:pt x="1273" y="1927"/>
                    </a:lnTo>
                    <a:lnTo>
                      <a:pt x="1272" y="1927"/>
                    </a:lnTo>
                    <a:lnTo>
                      <a:pt x="1271" y="1923"/>
                    </a:lnTo>
                    <a:lnTo>
                      <a:pt x="1272" y="1920"/>
                    </a:lnTo>
                    <a:lnTo>
                      <a:pt x="1268" y="1920"/>
                    </a:lnTo>
                    <a:lnTo>
                      <a:pt x="1268" y="1914"/>
                    </a:lnTo>
                    <a:lnTo>
                      <a:pt x="1269" y="1912"/>
                    </a:lnTo>
                    <a:lnTo>
                      <a:pt x="1269" y="1909"/>
                    </a:lnTo>
                    <a:lnTo>
                      <a:pt x="1272" y="1912"/>
                    </a:lnTo>
                    <a:lnTo>
                      <a:pt x="1271" y="1914"/>
                    </a:lnTo>
                    <a:lnTo>
                      <a:pt x="1273" y="1916"/>
                    </a:lnTo>
                    <a:lnTo>
                      <a:pt x="1277" y="1916"/>
                    </a:lnTo>
                    <a:lnTo>
                      <a:pt x="1275" y="1912"/>
                    </a:lnTo>
                    <a:lnTo>
                      <a:pt x="1275" y="1909"/>
                    </a:lnTo>
                    <a:lnTo>
                      <a:pt x="1273" y="1908"/>
                    </a:lnTo>
                    <a:lnTo>
                      <a:pt x="1272" y="1908"/>
                    </a:lnTo>
                    <a:lnTo>
                      <a:pt x="1269" y="1908"/>
                    </a:lnTo>
                    <a:lnTo>
                      <a:pt x="1269" y="1905"/>
                    </a:lnTo>
                    <a:lnTo>
                      <a:pt x="1267" y="1905"/>
                    </a:lnTo>
                    <a:lnTo>
                      <a:pt x="1264" y="1905"/>
                    </a:lnTo>
                    <a:lnTo>
                      <a:pt x="1264" y="1908"/>
                    </a:lnTo>
                    <a:lnTo>
                      <a:pt x="1264" y="1909"/>
                    </a:lnTo>
                    <a:lnTo>
                      <a:pt x="1264" y="1912"/>
                    </a:lnTo>
                    <a:lnTo>
                      <a:pt x="1265" y="1912"/>
                    </a:lnTo>
                    <a:lnTo>
                      <a:pt x="1263" y="1914"/>
                    </a:lnTo>
                    <a:lnTo>
                      <a:pt x="1261" y="1916"/>
                    </a:lnTo>
                    <a:lnTo>
                      <a:pt x="1260" y="1916"/>
                    </a:lnTo>
                    <a:lnTo>
                      <a:pt x="1259" y="1912"/>
                    </a:lnTo>
                    <a:lnTo>
                      <a:pt x="1260" y="1912"/>
                    </a:lnTo>
                    <a:lnTo>
                      <a:pt x="1261" y="1916"/>
                    </a:lnTo>
                    <a:lnTo>
                      <a:pt x="1263" y="1914"/>
                    </a:lnTo>
                    <a:lnTo>
                      <a:pt x="1261" y="1912"/>
                    </a:lnTo>
                    <a:lnTo>
                      <a:pt x="1263" y="1909"/>
                    </a:lnTo>
                    <a:lnTo>
                      <a:pt x="1259" y="1908"/>
                    </a:lnTo>
                    <a:lnTo>
                      <a:pt x="1257" y="1904"/>
                    </a:lnTo>
                    <a:lnTo>
                      <a:pt x="1256" y="1904"/>
                    </a:lnTo>
                    <a:lnTo>
                      <a:pt x="1257" y="1905"/>
                    </a:lnTo>
                    <a:lnTo>
                      <a:pt x="1259" y="1909"/>
                    </a:lnTo>
                    <a:lnTo>
                      <a:pt x="1257" y="1912"/>
                    </a:lnTo>
                    <a:lnTo>
                      <a:pt x="1257" y="1916"/>
                    </a:lnTo>
                    <a:lnTo>
                      <a:pt x="1254" y="1919"/>
                    </a:lnTo>
                    <a:lnTo>
                      <a:pt x="1256" y="1920"/>
                    </a:lnTo>
                    <a:lnTo>
                      <a:pt x="1254" y="1923"/>
                    </a:lnTo>
                    <a:lnTo>
                      <a:pt x="1254" y="1928"/>
                    </a:lnTo>
                    <a:lnTo>
                      <a:pt x="1252" y="1931"/>
                    </a:lnTo>
                    <a:lnTo>
                      <a:pt x="1249" y="1928"/>
                    </a:lnTo>
                    <a:lnTo>
                      <a:pt x="1248" y="1931"/>
                    </a:lnTo>
                    <a:lnTo>
                      <a:pt x="1245" y="1932"/>
                    </a:lnTo>
                    <a:lnTo>
                      <a:pt x="1246" y="1932"/>
                    </a:lnTo>
                    <a:lnTo>
                      <a:pt x="1246" y="1935"/>
                    </a:lnTo>
                    <a:lnTo>
                      <a:pt x="1245" y="1939"/>
                    </a:lnTo>
                    <a:lnTo>
                      <a:pt x="1244" y="1939"/>
                    </a:lnTo>
                    <a:lnTo>
                      <a:pt x="1244" y="1942"/>
                    </a:lnTo>
                    <a:lnTo>
                      <a:pt x="1244" y="1943"/>
                    </a:lnTo>
                    <a:lnTo>
                      <a:pt x="1241" y="1946"/>
                    </a:lnTo>
                    <a:lnTo>
                      <a:pt x="1242" y="1947"/>
                    </a:lnTo>
                    <a:lnTo>
                      <a:pt x="1240" y="1950"/>
                    </a:lnTo>
                    <a:lnTo>
                      <a:pt x="1238" y="1950"/>
                    </a:lnTo>
                    <a:lnTo>
                      <a:pt x="1235" y="1950"/>
                    </a:lnTo>
                    <a:lnTo>
                      <a:pt x="1234" y="1950"/>
                    </a:lnTo>
                    <a:lnTo>
                      <a:pt x="1230" y="1946"/>
                    </a:lnTo>
                    <a:lnTo>
                      <a:pt x="1229" y="1942"/>
                    </a:lnTo>
                    <a:lnTo>
                      <a:pt x="1229" y="1946"/>
                    </a:lnTo>
                    <a:lnTo>
                      <a:pt x="1226" y="1946"/>
                    </a:lnTo>
                    <a:lnTo>
                      <a:pt x="1223" y="1946"/>
                    </a:lnTo>
                    <a:lnTo>
                      <a:pt x="1221" y="1943"/>
                    </a:lnTo>
                    <a:lnTo>
                      <a:pt x="1218" y="1946"/>
                    </a:lnTo>
                    <a:lnTo>
                      <a:pt x="1218" y="1943"/>
                    </a:lnTo>
                    <a:lnTo>
                      <a:pt x="1216" y="1943"/>
                    </a:lnTo>
                    <a:lnTo>
                      <a:pt x="1215" y="1943"/>
                    </a:lnTo>
                    <a:lnTo>
                      <a:pt x="1215" y="1946"/>
                    </a:lnTo>
                    <a:lnTo>
                      <a:pt x="1214" y="1943"/>
                    </a:lnTo>
                    <a:lnTo>
                      <a:pt x="1212" y="1946"/>
                    </a:lnTo>
                    <a:lnTo>
                      <a:pt x="1210" y="1947"/>
                    </a:lnTo>
                    <a:lnTo>
                      <a:pt x="1210" y="1942"/>
                    </a:lnTo>
                    <a:lnTo>
                      <a:pt x="1204" y="1935"/>
                    </a:lnTo>
                    <a:lnTo>
                      <a:pt x="1207" y="1935"/>
                    </a:lnTo>
                    <a:lnTo>
                      <a:pt x="1207" y="1932"/>
                    </a:lnTo>
                    <a:lnTo>
                      <a:pt x="1210" y="1932"/>
                    </a:lnTo>
                    <a:lnTo>
                      <a:pt x="1210" y="1935"/>
                    </a:lnTo>
                    <a:lnTo>
                      <a:pt x="1212" y="1935"/>
                    </a:lnTo>
                    <a:lnTo>
                      <a:pt x="1214" y="1935"/>
                    </a:lnTo>
                    <a:lnTo>
                      <a:pt x="1215" y="1935"/>
                    </a:lnTo>
                    <a:lnTo>
                      <a:pt x="1215" y="1932"/>
                    </a:lnTo>
                    <a:lnTo>
                      <a:pt x="1212" y="1932"/>
                    </a:lnTo>
                    <a:lnTo>
                      <a:pt x="1210" y="1932"/>
                    </a:lnTo>
                    <a:lnTo>
                      <a:pt x="1207" y="1932"/>
                    </a:lnTo>
                    <a:lnTo>
                      <a:pt x="1204" y="1924"/>
                    </a:lnTo>
                    <a:lnTo>
                      <a:pt x="1203" y="1924"/>
                    </a:lnTo>
                    <a:lnTo>
                      <a:pt x="1203" y="1928"/>
                    </a:lnTo>
                    <a:lnTo>
                      <a:pt x="1202" y="1928"/>
                    </a:lnTo>
                    <a:lnTo>
                      <a:pt x="1204" y="1931"/>
                    </a:lnTo>
                    <a:lnTo>
                      <a:pt x="1203" y="1932"/>
                    </a:lnTo>
                    <a:lnTo>
                      <a:pt x="1202" y="1932"/>
                    </a:lnTo>
                    <a:lnTo>
                      <a:pt x="1200" y="1924"/>
                    </a:lnTo>
                    <a:lnTo>
                      <a:pt x="1199" y="1924"/>
                    </a:lnTo>
                    <a:close/>
                    <a:moveTo>
                      <a:pt x="1282" y="1725"/>
                    </a:moveTo>
                    <a:lnTo>
                      <a:pt x="1283" y="1729"/>
                    </a:lnTo>
                    <a:lnTo>
                      <a:pt x="1286" y="1732"/>
                    </a:lnTo>
                    <a:lnTo>
                      <a:pt x="1287" y="1736"/>
                    </a:lnTo>
                    <a:lnTo>
                      <a:pt x="1288" y="1737"/>
                    </a:lnTo>
                    <a:lnTo>
                      <a:pt x="1291" y="1737"/>
                    </a:lnTo>
                    <a:lnTo>
                      <a:pt x="1292" y="1740"/>
                    </a:lnTo>
                    <a:lnTo>
                      <a:pt x="1292" y="1744"/>
                    </a:lnTo>
                    <a:lnTo>
                      <a:pt x="1290" y="1747"/>
                    </a:lnTo>
                    <a:lnTo>
                      <a:pt x="1288" y="1747"/>
                    </a:lnTo>
                    <a:lnTo>
                      <a:pt x="1292" y="1747"/>
                    </a:lnTo>
                    <a:lnTo>
                      <a:pt x="1292" y="1748"/>
                    </a:lnTo>
                    <a:lnTo>
                      <a:pt x="1291" y="1748"/>
                    </a:lnTo>
                    <a:lnTo>
                      <a:pt x="1292" y="1752"/>
                    </a:lnTo>
                    <a:lnTo>
                      <a:pt x="1288" y="1752"/>
                    </a:lnTo>
                    <a:lnTo>
                      <a:pt x="1288" y="1755"/>
                    </a:lnTo>
                    <a:lnTo>
                      <a:pt x="1286" y="1755"/>
                    </a:lnTo>
                    <a:lnTo>
                      <a:pt x="1283" y="1755"/>
                    </a:lnTo>
                    <a:lnTo>
                      <a:pt x="1282" y="1752"/>
                    </a:lnTo>
                    <a:lnTo>
                      <a:pt x="1283" y="1751"/>
                    </a:lnTo>
                    <a:lnTo>
                      <a:pt x="1282" y="1747"/>
                    </a:lnTo>
                    <a:lnTo>
                      <a:pt x="1279" y="1744"/>
                    </a:lnTo>
                    <a:lnTo>
                      <a:pt x="1277" y="1741"/>
                    </a:lnTo>
                    <a:lnTo>
                      <a:pt x="1276" y="1741"/>
                    </a:lnTo>
                    <a:lnTo>
                      <a:pt x="1277" y="1736"/>
                    </a:lnTo>
                    <a:lnTo>
                      <a:pt x="1277" y="1733"/>
                    </a:lnTo>
                    <a:lnTo>
                      <a:pt x="1275" y="1733"/>
                    </a:lnTo>
                    <a:lnTo>
                      <a:pt x="1272" y="1732"/>
                    </a:lnTo>
                    <a:lnTo>
                      <a:pt x="1275" y="1726"/>
                    </a:lnTo>
                    <a:lnTo>
                      <a:pt x="1276" y="1725"/>
                    </a:lnTo>
                    <a:lnTo>
                      <a:pt x="1277" y="1725"/>
                    </a:lnTo>
                    <a:lnTo>
                      <a:pt x="1277" y="1722"/>
                    </a:lnTo>
                    <a:lnTo>
                      <a:pt x="1282" y="1725"/>
                    </a:lnTo>
                    <a:close/>
                    <a:moveTo>
                      <a:pt x="960" y="355"/>
                    </a:moveTo>
                    <a:lnTo>
                      <a:pt x="959" y="355"/>
                    </a:lnTo>
                    <a:lnTo>
                      <a:pt x="959" y="352"/>
                    </a:lnTo>
                    <a:lnTo>
                      <a:pt x="958" y="352"/>
                    </a:lnTo>
                    <a:lnTo>
                      <a:pt x="955" y="350"/>
                    </a:lnTo>
                    <a:lnTo>
                      <a:pt x="956" y="348"/>
                    </a:lnTo>
                    <a:lnTo>
                      <a:pt x="958" y="346"/>
                    </a:lnTo>
                    <a:lnTo>
                      <a:pt x="958" y="341"/>
                    </a:lnTo>
                    <a:lnTo>
                      <a:pt x="959" y="340"/>
                    </a:lnTo>
                    <a:lnTo>
                      <a:pt x="962" y="340"/>
                    </a:lnTo>
                    <a:lnTo>
                      <a:pt x="964" y="337"/>
                    </a:lnTo>
                    <a:lnTo>
                      <a:pt x="966" y="337"/>
                    </a:lnTo>
                    <a:lnTo>
                      <a:pt x="967" y="335"/>
                    </a:lnTo>
                    <a:lnTo>
                      <a:pt x="971" y="335"/>
                    </a:lnTo>
                    <a:lnTo>
                      <a:pt x="974" y="340"/>
                    </a:lnTo>
                    <a:lnTo>
                      <a:pt x="974" y="341"/>
                    </a:lnTo>
                    <a:lnTo>
                      <a:pt x="971" y="341"/>
                    </a:lnTo>
                    <a:lnTo>
                      <a:pt x="970" y="340"/>
                    </a:lnTo>
                    <a:lnTo>
                      <a:pt x="967" y="341"/>
                    </a:lnTo>
                    <a:lnTo>
                      <a:pt x="969" y="341"/>
                    </a:lnTo>
                    <a:lnTo>
                      <a:pt x="967" y="344"/>
                    </a:lnTo>
                    <a:lnTo>
                      <a:pt x="967" y="346"/>
                    </a:lnTo>
                    <a:lnTo>
                      <a:pt x="966" y="350"/>
                    </a:lnTo>
                    <a:lnTo>
                      <a:pt x="964" y="350"/>
                    </a:lnTo>
                    <a:lnTo>
                      <a:pt x="964" y="348"/>
                    </a:lnTo>
                    <a:lnTo>
                      <a:pt x="964" y="350"/>
                    </a:lnTo>
                    <a:lnTo>
                      <a:pt x="962" y="355"/>
                    </a:lnTo>
                    <a:lnTo>
                      <a:pt x="959" y="355"/>
                    </a:lnTo>
                    <a:lnTo>
                      <a:pt x="960" y="355"/>
                    </a:lnTo>
                    <a:close/>
                    <a:moveTo>
                      <a:pt x="1157" y="1638"/>
                    </a:moveTo>
                    <a:lnTo>
                      <a:pt x="1157" y="1636"/>
                    </a:lnTo>
                    <a:lnTo>
                      <a:pt x="1164" y="1640"/>
                    </a:lnTo>
                    <a:lnTo>
                      <a:pt x="1168" y="1636"/>
                    </a:lnTo>
                    <a:lnTo>
                      <a:pt x="1169" y="1636"/>
                    </a:lnTo>
                    <a:lnTo>
                      <a:pt x="1169" y="1633"/>
                    </a:lnTo>
                    <a:lnTo>
                      <a:pt x="1172" y="1632"/>
                    </a:lnTo>
                    <a:lnTo>
                      <a:pt x="1173" y="1625"/>
                    </a:lnTo>
                    <a:lnTo>
                      <a:pt x="1172" y="1618"/>
                    </a:lnTo>
                    <a:lnTo>
                      <a:pt x="1170" y="1618"/>
                    </a:lnTo>
                    <a:lnTo>
                      <a:pt x="1169" y="1614"/>
                    </a:lnTo>
                    <a:lnTo>
                      <a:pt x="1168" y="1610"/>
                    </a:lnTo>
                    <a:lnTo>
                      <a:pt x="1166" y="1610"/>
                    </a:lnTo>
                    <a:lnTo>
                      <a:pt x="1165" y="1610"/>
                    </a:lnTo>
                    <a:lnTo>
                      <a:pt x="1164" y="1610"/>
                    </a:lnTo>
                    <a:lnTo>
                      <a:pt x="1162" y="1610"/>
                    </a:lnTo>
                    <a:lnTo>
                      <a:pt x="1162" y="1613"/>
                    </a:lnTo>
                    <a:lnTo>
                      <a:pt x="1162" y="1614"/>
                    </a:lnTo>
                    <a:lnTo>
                      <a:pt x="1160" y="1614"/>
                    </a:lnTo>
                    <a:lnTo>
                      <a:pt x="1157" y="1618"/>
                    </a:lnTo>
                    <a:lnTo>
                      <a:pt x="1154" y="1618"/>
                    </a:lnTo>
                    <a:lnTo>
                      <a:pt x="1151" y="1623"/>
                    </a:lnTo>
                    <a:lnTo>
                      <a:pt x="1150" y="1625"/>
                    </a:lnTo>
                    <a:lnTo>
                      <a:pt x="1147" y="1625"/>
                    </a:lnTo>
                    <a:lnTo>
                      <a:pt x="1146" y="1625"/>
                    </a:lnTo>
                    <a:lnTo>
                      <a:pt x="1146" y="1628"/>
                    </a:lnTo>
                    <a:lnTo>
                      <a:pt x="1147" y="1625"/>
                    </a:lnTo>
                    <a:lnTo>
                      <a:pt x="1149" y="1628"/>
                    </a:lnTo>
                    <a:lnTo>
                      <a:pt x="1150" y="1628"/>
                    </a:lnTo>
                    <a:lnTo>
                      <a:pt x="1156" y="1625"/>
                    </a:lnTo>
                    <a:lnTo>
                      <a:pt x="1158" y="1625"/>
                    </a:lnTo>
                    <a:lnTo>
                      <a:pt x="1158" y="1629"/>
                    </a:lnTo>
                    <a:lnTo>
                      <a:pt x="1158" y="1632"/>
                    </a:lnTo>
                    <a:lnTo>
                      <a:pt x="1157" y="1632"/>
                    </a:lnTo>
                    <a:lnTo>
                      <a:pt x="1158" y="1629"/>
                    </a:lnTo>
                    <a:lnTo>
                      <a:pt x="1157" y="1632"/>
                    </a:lnTo>
                    <a:lnTo>
                      <a:pt x="1154" y="1633"/>
                    </a:lnTo>
                    <a:lnTo>
                      <a:pt x="1157" y="1633"/>
                    </a:lnTo>
                    <a:lnTo>
                      <a:pt x="1154" y="1636"/>
                    </a:lnTo>
                    <a:lnTo>
                      <a:pt x="1150" y="1633"/>
                    </a:lnTo>
                    <a:lnTo>
                      <a:pt x="1146" y="1636"/>
                    </a:lnTo>
                    <a:lnTo>
                      <a:pt x="1142" y="1642"/>
                    </a:lnTo>
                    <a:lnTo>
                      <a:pt x="1134" y="1648"/>
                    </a:lnTo>
                    <a:lnTo>
                      <a:pt x="1128" y="1659"/>
                    </a:lnTo>
                    <a:lnTo>
                      <a:pt x="1123" y="1661"/>
                    </a:lnTo>
                    <a:lnTo>
                      <a:pt x="1122" y="1663"/>
                    </a:lnTo>
                    <a:lnTo>
                      <a:pt x="1118" y="1670"/>
                    </a:lnTo>
                    <a:lnTo>
                      <a:pt x="1116" y="1668"/>
                    </a:lnTo>
                    <a:lnTo>
                      <a:pt x="1115" y="1666"/>
                    </a:lnTo>
                    <a:lnTo>
                      <a:pt x="1111" y="1663"/>
                    </a:lnTo>
                    <a:lnTo>
                      <a:pt x="1105" y="1663"/>
                    </a:lnTo>
                    <a:lnTo>
                      <a:pt x="1101" y="1659"/>
                    </a:lnTo>
                    <a:lnTo>
                      <a:pt x="1089" y="1655"/>
                    </a:lnTo>
                    <a:lnTo>
                      <a:pt x="1078" y="1642"/>
                    </a:lnTo>
                    <a:lnTo>
                      <a:pt x="1076" y="1642"/>
                    </a:lnTo>
                    <a:lnTo>
                      <a:pt x="1073" y="1640"/>
                    </a:lnTo>
                    <a:lnTo>
                      <a:pt x="1072" y="1640"/>
                    </a:lnTo>
                    <a:lnTo>
                      <a:pt x="1069" y="1642"/>
                    </a:lnTo>
                    <a:lnTo>
                      <a:pt x="1063" y="1642"/>
                    </a:lnTo>
                    <a:lnTo>
                      <a:pt x="1061" y="1640"/>
                    </a:lnTo>
                    <a:lnTo>
                      <a:pt x="1057" y="1636"/>
                    </a:lnTo>
                    <a:lnTo>
                      <a:pt x="1054" y="1636"/>
                    </a:lnTo>
                    <a:lnTo>
                      <a:pt x="1050" y="1633"/>
                    </a:lnTo>
                    <a:lnTo>
                      <a:pt x="1048" y="1636"/>
                    </a:lnTo>
                    <a:lnTo>
                      <a:pt x="1046" y="1636"/>
                    </a:lnTo>
                    <a:lnTo>
                      <a:pt x="1046" y="1642"/>
                    </a:lnTo>
                    <a:lnTo>
                      <a:pt x="1043" y="1644"/>
                    </a:lnTo>
                    <a:lnTo>
                      <a:pt x="1040" y="1642"/>
                    </a:lnTo>
                    <a:lnTo>
                      <a:pt x="1039" y="1640"/>
                    </a:lnTo>
                    <a:lnTo>
                      <a:pt x="1036" y="1642"/>
                    </a:lnTo>
                    <a:lnTo>
                      <a:pt x="1036" y="1640"/>
                    </a:lnTo>
                    <a:lnTo>
                      <a:pt x="1038" y="1636"/>
                    </a:lnTo>
                    <a:lnTo>
                      <a:pt x="1035" y="1633"/>
                    </a:lnTo>
                    <a:lnTo>
                      <a:pt x="1027" y="1625"/>
                    </a:lnTo>
                    <a:lnTo>
                      <a:pt x="1025" y="1625"/>
                    </a:lnTo>
                    <a:lnTo>
                      <a:pt x="1021" y="1623"/>
                    </a:lnTo>
                    <a:lnTo>
                      <a:pt x="1008" y="1621"/>
                    </a:lnTo>
                    <a:lnTo>
                      <a:pt x="1005" y="1621"/>
                    </a:lnTo>
                    <a:lnTo>
                      <a:pt x="1002" y="1617"/>
                    </a:lnTo>
                    <a:lnTo>
                      <a:pt x="1001" y="1614"/>
                    </a:lnTo>
                    <a:lnTo>
                      <a:pt x="994" y="1602"/>
                    </a:lnTo>
                    <a:lnTo>
                      <a:pt x="990" y="1594"/>
                    </a:lnTo>
                    <a:lnTo>
                      <a:pt x="989" y="1591"/>
                    </a:lnTo>
                    <a:lnTo>
                      <a:pt x="985" y="1588"/>
                    </a:lnTo>
                    <a:lnTo>
                      <a:pt x="983" y="1587"/>
                    </a:lnTo>
                    <a:lnTo>
                      <a:pt x="979" y="1580"/>
                    </a:lnTo>
                    <a:lnTo>
                      <a:pt x="978" y="1576"/>
                    </a:lnTo>
                    <a:lnTo>
                      <a:pt x="975" y="1569"/>
                    </a:lnTo>
                    <a:lnTo>
                      <a:pt x="977" y="1568"/>
                    </a:lnTo>
                    <a:lnTo>
                      <a:pt x="978" y="1565"/>
                    </a:lnTo>
                    <a:lnTo>
                      <a:pt x="975" y="1564"/>
                    </a:lnTo>
                    <a:lnTo>
                      <a:pt x="975" y="1561"/>
                    </a:lnTo>
                    <a:lnTo>
                      <a:pt x="974" y="1560"/>
                    </a:lnTo>
                    <a:lnTo>
                      <a:pt x="974" y="1557"/>
                    </a:lnTo>
                    <a:lnTo>
                      <a:pt x="974" y="1554"/>
                    </a:lnTo>
                    <a:lnTo>
                      <a:pt x="979" y="1550"/>
                    </a:lnTo>
                    <a:lnTo>
                      <a:pt x="979" y="1545"/>
                    </a:lnTo>
                    <a:lnTo>
                      <a:pt x="975" y="1525"/>
                    </a:lnTo>
                    <a:lnTo>
                      <a:pt x="975" y="1521"/>
                    </a:lnTo>
                    <a:lnTo>
                      <a:pt x="973" y="1510"/>
                    </a:lnTo>
                    <a:lnTo>
                      <a:pt x="967" y="1500"/>
                    </a:lnTo>
                    <a:lnTo>
                      <a:pt x="960" y="1489"/>
                    </a:lnTo>
                    <a:lnTo>
                      <a:pt x="947" y="1474"/>
                    </a:lnTo>
                    <a:lnTo>
                      <a:pt x="947" y="1472"/>
                    </a:lnTo>
                    <a:lnTo>
                      <a:pt x="948" y="1474"/>
                    </a:lnTo>
                    <a:lnTo>
                      <a:pt x="954" y="1481"/>
                    </a:lnTo>
                    <a:lnTo>
                      <a:pt x="966" y="1493"/>
                    </a:lnTo>
                    <a:lnTo>
                      <a:pt x="973" y="1508"/>
                    </a:lnTo>
                    <a:lnTo>
                      <a:pt x="974" y="1515"/>
                    </a:lnTo>
                    <a:lnTo>
                      <a:pt x="978" y="1523"/>
                    </a:lnTo>
                    <a:lnTo>
                      <a:pt x="978" y="1521"/>
                    </a:lnTo>
                    <a:lnTo>
                      <a:pt x="974" y="1508"/>
                    </a:lnTo>
                    <a:lnTo>
                      <a:pt x="967" y="1493"/>
                    </a:lnTo>
                    <a:lnTo>
                      <a:pt x="964" y="1493"/>
                    </a:lnTo>
                    <a:lnTo>
                      <a:pt x="964" y="1491"/>
                    </a:lnTo>
                    <a:lnTo>
                      <a:pt x="960" y="1485"/>
                    </a:lnTo>
                    <a:lnTo>
                      <a:pt x="951" y="1476"/>
                    </a:lnTo>
                    <a:lnTo>
                      <a:pt x="951" y="1474"/>
                    </a:lnTo>
                    <a:lnTo>
                      <a:pt x="947" y="1470"/>
                    </a:lnTo>
                    <a:lnTo>
                      <a:pt x="945" y="1472"/>
                    </a:lnTo>
                    <a:lnTo>
                      <a:pt x="944" y="1472"/>
                    </a:lnTo>
                    <a:lnTo>
                      <a:pt x="945" y="1474"/>
                    </a:lnTo>
                    <a:lnTo>
                      <a:pt x="941" y="1472"/>
                    </a:lnTo>
                    <a:lnTo>
                      <a:pt x="935" y="1474"/>
                    </a:lnTo>
                    <a:lnTo>
                      <a:pt x="932" y="1478"/>
                    </a:lnTo>
                    <a:lnTo>
                      <a:pt x="924" y="1478"/>
                    </a:lnTo>
                    <a:lnTo>
                      <a:pt x="918" y="1481"/>
                    </a:lnTo>
                    <a:lnTo>
                      <a:pt x="917" y="1478"/>
                    </a:lnTo>
                    <a:lnTo>
                      <a:pt x="917" y="1476"/>
                    </a:lnTo>
                    <a:lnTo>
                      <a:pt x="918" y="1472"/>
                    </a:lnTo>
                    <a:lnTo>
                      <a:pt x="924" y="1468"/>
                    </a:lnTo>
                    <a:lnTo>
                      <a:pt x="927" y="1464"/>
                    </a:lnTo>
                    <a:lnTo>
                      <a:pt x="929" y="1460"/>
                    </a:lnTo>
                    <a:lnTo>
                      <a:pt x="931" y="1446"/>
                    </a:lnTo>
                    <a:lnTo>
                      <a:pt x="931" y="1445"/>
                    </a:lnTo>
                    <a:lnTo>
                      <a:pt x="932" y="1438"/>
                    </a:lnTo>
                    <a:lnTo>
                      <a:pt x="931" y="1431"/>
                    </a:lnTo>
                    <a:lnTo>
                      <a:pt x="932" y="1427"/>
                    </a:lnTo>
                    <a:lnTo>
                      <a:pt x="932" y="1430"/>
                    </a:lnTo>
                    <a:lnTo>
                      <a:pt x="933" y="1427"/>
                    </a:lnTo>
                    <a:lnTo>
                      <a:pt x="933" y="1426"/>
                    </a:lnTo>
                    <a:lnTo>
                      <a:pt x="924" y="1408"/>
                    </a:lnTo>
                    <a:lnTo>
                      <a:pt x="921" y="1408"/>
                    </a:lnTo>
                    <a:lnTo>
                      <a:pt x="921" y="1397"/>
                    </a:lnTo>
                    <a:lnTo>
                      <a:pt x="918" y="1396"/>
                    </a:lnTo>
                    <a:lnTo>
                      <a:pt x="918" y="1393"/>
                    </a:lnTo>
                    <a:lnTo>
                      <a:pt x="917" y="1389"/>
                    </a:lnTo>
                    <a:lnTo>
                      <a:pt x="916" y="1392"/>
                    </a:lnTo>
                    <a:lnTo>
                      <a:pt x="913" y="1396"/>
                    </a:lnTo>
                    <a:lnTo>
                      <a:pt x="913" y="1403"/>
                    </a:lnTo>
                    <a:lnTo>
                      <a:pt x="909" y="1411"/>
                    </a:lnTo>
                    <a:lnTo>
                      <a:pt x="908" y="1415"/>
                    </a:lnTo>
                    <a:lnTo>
                      <a:pt x="909" y="1422"/>
                    </a:lnTo>
                    <a:lnTo>
                      <a:pt x="903" y="1445"/>
                    </a:lnTo>
                    <a:lnTo>
                      <a:pt x="903" y="1446"/>
                    </a:lnTo>
                    <a:lnTo>
                      <a:pt x="903" y="1449"/>
                    </a:lnTo>
                    <a:lnTo>
                      <a:pt x="901" y="1451"/>
                    </a:lnTo>
                    <a:lnTo>
                      <a:pt x="899" y="1451"/>
                    </a:lnTo>
                    <a:lnTo>
                      <a:pt x="893" y="1446"/>
                    </a:lnTo>
                    <a:lnTo>
                      <a:pt x="889" y="1449"/>
                    </a:lnTo>
                    <a:lnTo>
                      <a:pt x="887" y="1451"/>
                    </a:lnTo>
                    <a:lnTo>
                      <a:pt x="884" y="1451"/>
                    </a:lnTo>
                    <a:lnTo>
                      <a:pt x="882" y="1457"/>
                    </a:lnTo>
                    <a:lnTo>
                      <a:pt x="878" y="1455"/>
                    </a:lnTo>
                    <a:lnTo>
                      <a:pt x="874" y="1457"/>
                    </a:lnTo>
                    <a:lnTo>
                      <a:pt x="871" y="1457"/>
                    </a:lnTo>
                    <a:lnTo>
                      <a:pt x="870" y="1453"/>
                    </a:lnTo>
                    <a:lnTo>
                      <a:pt x="871" y="1451"/>
                    </a:lnTo>
                    <a:lnTo>
                      <a:pt x="874" y="1446"/>
                    </a:lnTo>
                    <a:lnTo>
                      <a:pt x="874" y="1445"/>
                    </a:lnTo>
                    <a:lnTo>
                      <a:pt x="874" y="1442"/>
                    </a:lnTo>
                    <a:lnTo>
                      <a:pt x="874" y="1438"/>
                    </a:lnTo>
                    <a:lnTo>
                      <a:pt x="875" y="1434"/>
                    </a:lnTo>
                    <a:lnTo>
                      <a:pt x="879" y="1436"/>
                    </a:lnTo>
                    <a:lnTo>
                      <a:pt x="882" y="1434"/>
                    </a:lnTo>
                    <a:lnTo>
                      <a:pt x="883" y="1431"/>
                    </a:lnTo>
                    <a:lnTo>
                      <a:pt x="884" y="1434"/>
                    </a:lnTo>
                    <a:lnTo>
                      <a:pt x="889" y="1436"/>
                    </a:lnTo>
                    <a:lnTo>
                      <a:pt x="891" y="1436"/>
                    </a:lnTo>
                    <a:lnTo>
                      <a:pt x="893" y="1434"/>
                    </a:lnTo>
                    <a:lnTo>
                      <a:pt x="894" y="1416"/>
                    </a:lnTo>
                    <a:lnTo>
                      <a:pt x="894" y="1412"/>
                    </a:lnTo>
                    <a:lnTo>
                      <a:pt x="894" y="1407"/>
                    </a:lnTo>
                    <a:lnTo>
                      <a:pt x="893" y="1407"/>
                    </a:lnTo>
                    <a:lnTo>
                      <a:pt x="891" y="1408"/>
                    </a:lnTo>
                    <a:lnTo>
                      <a:pt x="891" y="1407"/>
                    </a:lnTo>
                    <a:lnTo>
                      <a:pt x="894" y="1403"/>
                    </a:lnTo>
                    <a:lnTo>
                      <a:pt x="894" y="1397"/>
                    </a:lnTo>
                    <a:lnTo>
                      <a:pt x="894" y="1393"/>
                    </a:lnTo>
                    <a:lnTo>
                      <a:pt x="893" y="1392"/>
                    </a:lnTo>
                    <a:lnTo>
                      <a:pt x="893" y="1389"/>
                    </a:lnTo>
                    <a:lnTo>
                      <a:pt x="895" y="1388"/>
                    </a:lnTo>
                    <a:lnTo>
                      <a:pt x="895" y="1382"/>
                    </a:lnTo>
                    <a:lnTo>
                      <a:pt x="895" y="1381"/>
                    </a:lnTo>
                    <a:lnTo>
                      <a:pt x="898" y="1377"/>
                    </a:lnTo>
                    <a:lnTo>
                      <a:pt x="899" y="1373"/>
                    </a:lnTo>
                    <a:lnTo>
                      <a:pt x="902" y="1367"/>
                    </a:lnTo>
                    <a:lnTo>
                      <a:pt x="903" y="1362"/>
                    </a:lnTo>
                    <a:lnTo>
                      <a:pt x="905" y="1362"/>
                    </a:lnTo>
                    <a:lnTo>
                      <a:pt x="906" y="1358"/>
                    </a:lnTo>
                    <a:lnTo>
                      <a:pt x="910" y="1359"/>
                    </a:lnTo>
                    <a:lnTo>
                      <a:pt x="910" y="1355"/>
                    </a:lnTo>
                    <a:lnTo>
                      <a:pt x="912" y="1355"/>
                    </a:lnTo>
                    <a:lnTo>
                      <a:pt x="909" y="1344"/>
                    </a:lnTo>
                    <a:lnTo>
                      <a:pt x="908" y="1340"/>
                    </a:lnTo>
                    <a:lnTo>
                      <a:pt x="906" y="1338"/>
                    </a:lnTo>
                    <a:lnTo>
                      <a:pt x="905" y="1333"/>
                    </a:lnTo>
                    <a:lnTo>
                      <a:pt x="906" y="1332"/>
                    </a:lnTo>
                    <a:lnTo>
                      <a:pt x="910" y="1329"/>
                    </a:lnTo>
                    <a:lnTo>
                      <a:pt x="913" y="1328"/>
                    </a:lnTo>
                    <a:lnTo>
                      <a:pt x="914" y="1325"/>
                    </a:lnTo>
                    <a:lnTo>
                      <a:pt x="910" y="1319"/>
                    </a:lnTo>
                    <a:lnTo>
                      <a:pt x="909" y="1309"/>
                    </a:lnTo>
                    <a:lnTo>
                      <a:pt x="910" y="1306"/>
                    </a:lnTo>
                    <a:lnTo>
                      <a:pt x="908" y="1304"/>
                    </a:lnTo>
                    <a:lnTo>
                      <a:pt x="906" y="1298"/>
                    </a:lnTo>
                    <a:lnTo>
                      <a:pt x="905" y="1298"/>
                    </a:lnTo>
                    <a:lnTo>
                      <a:pt x="906" y="1294"/>
                    </a:lnTo>
                    <a:lnTo>
                      <a:pt x="905" y="1291"/>
                    </a:lnTo>
                    <a:lnTo>
                      <a:pt x="903" y="1291"/>
                    </a:lnTo>
                    <a:lnTo>
                      <a:pt x="903" y="1296"/>
                    </a:lnTo>
                    <a:lnTo>
                      <a:pt x="903" y="1302"/>
                    </a:lnTo>
                    <a:lnTo>
                      <a:pt x="905" y="1304"/>
                    </a:lnTo>
                    <a:lnTo>
                      <a:pt x="905" y="1313"/>
                    </a:lnTo>
                    <a:lnTo>
                      <a:pt x="903" y="1317"/>
                    </a:lnTo>
                    <a:lnTo>
                      <a:pt x="905" y="1321"/>
                    </a:lnTo>
                    <a:lnTo>
                      <a:pt x="903" y="1321"/>
                    </a:lnTo>
                    <a:lnTo>
                      <a:pt x="902" y="1321"/>
                    </a:lnTo>
                    <a:lnTo>
                      <a:pt x="901" y="1319"/>
                    </a:lnTo>
                    <a:lnTo>
                      <a:pt x="899" y="1321"/>
                    </a:lnTo>
                    <a:lnTo>
                      <a:pt x="895" y="1325"/>
                    </a:lnTo>
                    <a:lnTo>
                      <a:pt x="893" y="1329"/>
                    </a:lnTo>
                    <a:lnTo>
                      <a:pt x="891" y="1329"/>
                    </a:lnTo>
                    <a:lnTo>
                      <a:pt x="891" y="1333"/>
                    </a:lnTo>
                    <a:lnTo>
                      <a:pt x="889" y="1340"/>
                    </a:lnTo>
                    <a:lnTo>
                      <a:pt x="889" y="1347"/>
                    </a:lnTo>
                    <a:lnTo>
                      <a:pt x="887" y="1351"/>
                    </a:lnTo>
                    <a:lnTo>
                      <a:pt x="884" y="1359"/>
                    </a:lnTo>
                    <a:lnTo>
                      <a:pt x="880" y="1362"/>
                    </a:lnTo>
                    <a:lnTo>
                      <a:pt x="875" y="1363"/>
                    </a:lnTo>
                    <a:lnTo>
                      <a:pt x="875" y="1362"/>
                    </a:lnTo>
                    <a:lnTo>
                      <a:pt x="874" y="1362"/>
                    </a:lnTo>
                    <a:lnTo>
                      <a:pt x="871" y="1363"/>
                    </a:lnTo>
                    <a:lnTo>
                      <a:pt x="874" y="1363"/>
                    </a:lnTo>
                    <a:lnTo>
                      <a:pt x="872" y="1366"/>
                    </a:lnTo>
                    <a:lnTo>
                      <a:pt x="870" y="1367"/>
                    </a:lnTo>
                    <a:lnTo>
                      <a:pt x="867" y="1370"/>
                    </a:lnTo>
                    <a:lnTo>
                      <a:pt x="866" y="1373"/>
                    </a:lnTo>
                    <a:lnTo>
                      <a:pt x="860" y="1377"/>
                    </a:lnTo>
                    <a:lnTo>
                      <a:pt x="859" y="1378"/>
                    </a:lnTo>
                    <a:lnTo>
                      <a:pt x="856" y="1382"/>
                    </a:lnTo>
                    <a:lnTo>
                      <a:pt x="852" y="1388"/>
                    </a:lnTo>
                    <a:lnTo>
                      <a:pt x="849" y="1396"/>
                    </a:lnTo>
                    <a:lnTo>
                      <a:pt x="845" y="1400"/>
                    </a:lnTo>
                    <a:lnTo>
                      <a:pt x="842" y="1403"/>
                    </a:lnTo>
                    <a:lnTo>
                      <a:pt x="842" y="1408"/>
                    </a:lnTo>
                    <a:lnTo>
                      <a:pt x="842" y="1411"/>
                    </a:lnTo>
                    <a:lnTo>
                      <a:pt x="841" y="1412"/>
                    </a:lnTo>
                    <a:lnTo>
                      <a:pt x="841" y="1411"/>
                    </a:lnTo>
                    <a:lnTo>
                      <a:pt x="841" y="1408"/>
                    </a:lnTo>
                    <a:lnTo>
                      <a:pt x="838" y="1412"/>
                    </a:lnTo>
                    <a:lnTo>
                      <a:pt x="837" y="1412"/>
                    </a:lnTo>
                    <a:lnTo>
                      <a:pt x="837" y="1415"/>
                    </a:lnTo>
                    <a:lnTo>
                      <a:pt x="836" y="1419"/>
                    </a:lnTo>
                    <a:lnTo>
                      <a:pt x="834" y="1419"/>
                    </a:lnTo>
                    <a:lnTo>
                      <a:pt x="834" y="1426"/>
                    </a:lnTo>
                    <a:lnTo>
                      <a:pt x="832" y="1427"/>
                    </a:lnTo>
                    <a:lnTo>
                      <a:pt x="832" y="1430"/>
                    </a:lnTo>
                    <a:lnTo>
                      <a:pt x="834" y="1430"/>
                    </a:lnTo>
                    <a:lnTo>
                      <a:pt x="838" y="1427"/>
                    </a:lnTo>
                    <a:lnTo>
                      <a:pt x="838" y="1426"/>
                    </a:lnTo>
                    <a:lnTo>
                      <a:pt x="840" y="1426"/>
                    </a:lnTo>
                    <a:lnTo>
                      <a:pt x="838" y="1431"/>
                    </a:lnTo>
                    <a:lnTo>
                      <a:pt x="838" y="1438"/>
                    </a:lnTo>
                    <a:lnTo>
                      <a:pt x="837" y="1438"/>
                    </a:lnTo>
                    <a:lnTo>
                      <a:pt x="834" y="1436"/>
                    </a:lnTo>
                    <a:lnTo>
                      <a:pt x="833" y="1436"/>
                    </a:lnTo>
                    <a:lnTo>
                      <a:pt x="833" y="1431"/>
                    </a:lnTo>
                    <a:lnTo>
                      <a:pt x="830" y="1431"/>
                    </a:lnTo>
                    <a:lnTo>
                      <a:pt x="829" y="1431"/>
                    </a:lnTo>
                    <a:lnTo>
                      <a:pt x="828" y="1434"/>
                    </a:lnTo>
                    <a:lnTo>
                      <a:pt x="828" y="1438"/>
                    </a:lnTo>
                    <a:lnTo>
                      <a:pt x="825" y="1438"/>
                    </a:lnTo>
                    <a:lnTo>
                      <a:pt x="824" y="1431"/>
                    </a:lnTo>
                    <a:lnTo>
                      <a:pt x="817" y="1422"/>
                    </a:lnTo>
                    <a:lnTo>
                      <a:pt x="814" y="1422"/>
                    </a:lnTo>
                    <a:lnTo>
                      <a:pt x="814" y="1419"/>
                    </a:lnTo>
                    <a:lnTo>
                      <a:pt x="811" y="1415"/>
                    </a:lnTo>
                    <a:lnTo>
                      <a:pt x="810" y="1415"/>
                    </a:lnTo>
                    <a:lnTo>
                      <a:pt x="809" y="1415"/>
                    </a:lnTo>
                    <a:lnTo>
                      <a:pt x="809" y="1416"/>
                    </a:lnTo>
                    <a:lnTo>
                      <a:pt x="807" y="1416"/>
                    </a:lnTo>
                    <a:lnTo>
                      <a:pt x="807" y="1411"/>
                    </a:lnTo>
                    <a:lnTo>
                      <a:pt x="809" y="1411"/>
                    </a:lnTo>
                    <a:lnTo>
                      <a:pt x="810" y="1408"/>
                    </a:lnTo>
                    <a:lnTo>
                      <a:pt x="810" y="1411"/>
                    </a:lnTo>
                    <a:lnTo>
                      <a:pt x="813" y="1411"/>
                    </a:lnTo>
                    <a:lnTo>
                      <a:pt x="813" y="1415"/>
                    </a:lnTo>
                    <a:lnTo>
                      <a:pt x="815" y="1415"/>
                    </a:lnTo>
                    <a:lnTo>
                      <a:pt x="817" y="1419"/>
                    </a:lnTo>
                    <a:lnTo>
                      <a:pt x="821" y="1419"/>
                    </a:lnTo>
                    <a:lnTo>
                      <a:pt x="821" y="1416"/>
                    </a:lnTo>
                    <a:lnTo>
                      <a:pt x="819" y="1416"/>
                    </a:lnTo>
                    <a:lnTo>
                      <a:pt x="818" y="1412"/>
                    </a:lnTo>
                    <a:lnTo>
                      <a:pt x="818" y="1416"/>
                    </a:lnTo>
                    <a:lnTo>
                      <a:pt x="817" y="1416"/>
                    </a:lnTo>
                    <a:lnTo>
                      <a:pt x="817" y="1412"/>
                    </a:lnTo>
                    <a:lnTo>
                      <a:pt x="817" y="1411"/>
                    </a:lnTo>
                    <a:lnTo>
                      <a:pt x="815" y="1407"/>
                    </a:lnTo>
                    <a:lnTo>
                      <a:pt x="815" y="1404"/>
                    </a:lnTo>
                    <a:lnTo>
                      <a:pt x="813" y="1392"/>
                    </a:lnTo>
                    <a:lnTo>
                      <a:pt x="810" y="1392"/>
                    </a:lnTo>
                    <a:lnTo>
                      <a:pt x="811" y="1388"/>
                    </a:lnTo>
                    <a:lnTo>
                      <a:pt x="810" y="1377"/>
                    </a:lnTo>
                    <a:lnTo>
                      <a:pt x="809" y="1373"/>
                    </a:lnTo>
                    <a:lnTo>
                      <a:pt x="807" y="1370"/>
                    </a:lnTo>
                    <a:lnTo>
                      <a:pt x="805" y="1367"/>
                    </a:lnTo>
                    <a:lnTo>
                      <a:pt x="803" y="1366"/>
                    </a:lnTo>
                    <a:lnTo>
                      <a:pt x="795" y="1359"/>
                    </a:lnTo>
                    <a:lnTo>
                      <a:pt x="796" y="1355"/>
                    </a:lnTo>
                    <a:lnTo>
                      <a:pt x="796" y="1351"/>
                    </a:lnTo>
                    <a:lnTo>
                      <a:pt x="795" y="1340"/>
                    </a:lnTo>
                    <a:lnTo>
                      <a:pt x="790" y="1333"/>
                    </a:lnTo>
                    <a:lnTo>
                      <a:pt x="791" y="1333"/>
                    </a:lnTo>
                    <a:lnTo>
                      <a:pt x="787" y="1329"/>
                    </a:lnTo>
                    <a:lnTo>
                      <a:pt x="787" y="1332"/>
                    </a:lnTo>
                    <a:lnTo>
                      <a:pt x="788" y="1333"/>
                    </a:lnTo>
                    <a:lnTo>
                      <a:pt x="787" y="1333"/>
                    </a:lnTo>
                    <a:lnTo>
                      <a:pt x="783" y="1329"/>
                    </a:lnTo>
                    <a:lnTo>
                      <a:pt x="779" y="1329"/>
                    </a:lnTo>
                    <a:lnTo>
                      <a:pt x="777" y="1328"/>
                    </a:lnTo>
                    <a:lnTo>
                      <a:pt x="777" y="1325"/>
                    </a:lnTo>
                    <a:lnTo>
                      <a:pt x="776" y="1323"/>
                    </a:lnTo>
                    <a:lnTo>
                      <a:pt x="776" y="1325"/>
                    </a:lnTo>
                    <a:lnTo>
                      <a:pt x="777" y="1329"/>
                    </a:lnTo>
                    <a:lnTo>
                      <a:pt x="777" y="1332"/>
                    </a:lnTo>
                    <a:lnTo>
                      <a:pt x="776" y="1332"/>
                    </a:lnTo>
                    <a:lnTo>
                      <a:pt x="775" y="1329"/>
                    </a:lnTo>
                    <a:lnTo>
                      <a:pt x="773" y="1325"/>
                    </a:lnTo>
                    <a:lnTo>
                      <a:pt x="772" y="1325"/>
                    </a:lnTo>
                    <a:lnTo>
                      <a:pt x="771" y="1323"/>
                    </a:lnTo>
                    <a:lnTo>
                      <a:pt x="771" y="1321"/>
                    </a:lnTo>
                    <a:lnTo>
                      <a:pt x="772" y="1321"/>
                    </a:lnTo>
                    <a:lnTo>
                      <a:pt x="772" y="1317"/>
                    </a:lnTo>
                    <a:lnTo>
                      <a:pt x="769" y="1317"/>
                    </a:lnTo>
                    <a:lnTo>
                      <a:pt x="768" y="1317"/>
                    </a:lnTo>
                    <a:lnTo>
                      <a:pt x="769" y="1313"/>
                    </a:lnTo>
                    <a:lnTo>
                      <a:pt x="769" y="1310"/>
                    </a:lnTo>
                    <a:lnTo>
                      <a:pt x="769" y="1309"/>
                    </a:lnTo>
                    <a:lnTo>
                      <a:pt x="767" y="1306"/>
                    </a:lnTo>
                    <a:lnTo>
                      <a:pt x="765" y="1304"/>
                    </a:lnTo>
                    <a:lnTo>
                      <a:pt x="771" y="1304"/>
                    </a:lnTo>
                    <a:lnTo>
                      <a:pt x="773" y="1309"/>
                    </a:lnTo>
                    <a:lnTo>
                      <a:pt x="775" y="1304"/>
                    </a:lnTo>
                    <a:lnTo>
                      <a:pt x="776" y="1300"/>
                    </a:lnTo>
                    <a:lnTo>
                      <a:pt x="773" y="1298"/>
                    </a:lnTo>
                    <a:lnTo>
                      <a:pt x="773" y="1296"/>
                    </a:lnTo>
                    <a:lnTo>
                      <a:pt x="773" y="1294"/>
                    </a:lnTo>
                    <a:lnTo>
                      <a:pt x="768" y="1287"/>
                    </a:lnTo>
                    <a:lnTo>
                      <a:pt x="765" y="1289"/>
                    </a:lnTo>
                    <a:lnTo>
                      <a:pt x="764" y="1291"/>
                    </a:lnTo>
                    <a:lnTo>
                      <a:pt x="763" y="1289"/>
                    </a:lnTo>
                    <a:lnTo>
                      <a:pt x="761" y="1291"/>
                    </a:lnTo>
                    <a:lnTo>
                      <a:pt x="760" y="1291"/>
                    </a:lnTo>
                    <a:lnTo>
                      <a:pt x="758" y="1287"/>
                    </a:lnTo>
                    <a:lnTo>
                      <a:pt x="760" y="1283"/>
                    </a:lnTo>
                    <a:lnTo>
                      <a:pt x="761" y="1283"/>
                    </a:lnTo>
                    <a:lnTo>
                      <a:pt x="761" y="1285"/>
                    </a:lnTo>
                    <a:lnTo>
                      <a:pt x="763" y="1283"/>
                    </a:lnTo>
                    <a:lnTo>
                      <a:pt x="761" y="1279"/>
                    </a:lnTo>
                    <a:lnTo>
                      <a:pt x="758" y="1274"/>
                    </a:lnTo>
                    <a:lnTo>
                      <a:pt x="756" y="1274"/>
                    </a:lnTo>
                    <a:lnTo>
                      <a:pt x="756" y="1273"/>
                    </a:lnTo>
                    <a:lnTo>
                      <a:pt x="753" y="1270"/>
                    </a:lnTo>
                    <a:lnTo>
                      <a:pt x="753" y="1268"/>
                    </a:lnTo>
                    <a:lnTo>
                      <a:pt x="752" y="1268"/>
                    </a:lnTo>
                    <a:lnTo>
                      <a:pt x="750" y="1264"/>
                    </a:lnTo>
                    <a:lnTo>
                      <a:pt x="749" y="1266"/>
                    </a:lnTo>
                    <a:lnTo>
                      <a:pt x="749" y="1268"/>
                    </a:lnTo>
                    <a:lnTo>
                      <a:pt x="748" y="1268"/>
                    </a:lnTo>
                    <a:lnTo>
                      <a:pt x="745" y="1266"/>
                    </a:lnTo>
                    <a:lnTo>
                      <a:pt x="744" y="1268"/>
                    </a:lnTo>
                    <a:lnTo>
                      <a:pt x="746" y="1270"/>
                    </a:lnTo>
                    <a:lnTo>
                      <a:pt x="746" y="1273"/>
                    </a:lnTo>
                    <a:lnTo>
                      <a:pt x="745" y="1270"/>
                    </a:lnTo>
                    <a:lnTo>
                      <a:pt x="744" y="1273"/>
                    </a:lnTo>
                    <a:lnTo>
                      <a:pt x="739" y="1270"/>
                    </a:lnTo>
                    <a:lnTo>
                      <a:pt x="738" y="1273"/>
                    </a:lnTo>
                    <a:lnTo>
                      <a:pt x="734" y="1270"/>
                    </a:lnTo>
                    <a:lnTo>
                      <a:pt x="733" y="1273"/>
                    </a:lnTo>
                    <a:lnTo>
                      <a:pt x="733" y="1268"/>
                    </a:lnTo>
                    <a:lnTo>
                      <a:pt x="730" y="1264"/>
                    </a:lnTo>
                    <a:lnTo>
                      <a:pt x="729" y="1264"/>
                    </a:lnTo>
                    <a:lnTo>
                      <a:pt x="727" y="1264"/>
                    </a:lnTo>
                    <a:lnTo>
                      <a:pt x="721" y="1258"/>
                    </a:lnTo>
                    <a:lnTo>
                      <a:pt x="719" y="1255"/>
                    </a:lnTo>
                    <a:lnTo>
                      <a:pt x="716" y="1255"/>
                    </a:lnTo>
                    <a:lnTo>
                      <a:pt x="715" y="1255"/>
                    </a:lnTo>
                    <a:lnTo>
                      <a:pt x="708" y="1255"/>
                    </a:lnTo>
                    <a:lnTo>
                      <a:pt x="708" y="1259"/>
                    </a:lnTo>
                    <a:lnTo>
                      <a:pt x="708" y="1262"/>
                    </a:lnTo>
                    <a:lnTo>
                      <a:pt x="704" y="1259"/>
                    </a:lnTo>
                    <a:lnTo>
                      <a:pt x="702" y="1262"/>
                    </a:lnTo>
                    <a:lnTo>
                      <a:pt x="697" y="1262"/>
                    </a:lnTo>
                    <a:lnTo>
                      <a:pt x="697" y="1259"/>
                    </a:lnTo>
                    <a:lnTo>
                      <a:pt x="696" y="1255"/>
                    </a:lnTo>
                    <a:lnTo>
                      <a:pt x="691" y="1254"/>
                    </a:lnTo>
                    <a:lnTo>
                      <a:pt x="687" y="1247"/>
                    </a:lnTo>
                    <a:lnTo>
                      <a:pt x="673" y="1235"/>
                    </a:lnTo>
                    <a:lnTo>
                      <a:pt x="669" y="1235"/>
                    </a:lnTo>
                    <a:lnTo>
                      <a:pt x="666" y="1232"/>
                    </a:lnTo>
                    <a:lnTo>
                      <a:pt x="664" y="1230"/>
                    </a:lnTo>
                    <a:lnTo>
                      <a:pt x="661" y="1230"/>
                    </a:lnTo>
                    <a:lnTo>
                      <a:pt x="657" y="1235"/>
                    </a:lnTo>
                    <a:lnTo>
                      <a:pt x="650" y="1239"/>
                    </a:lnTo>
                    <a:lnTo>
                      <a:pt x="647" y="1239"/>
                    </a:lnTo>
                    <a:lnTo>
                      <a:pt x="641" y="1236"/>
                    </a:lnTo>
                    <a:lnTo>
                      <a:pt x="638" y="1239"/>
                    </a:lnTo>
                    <a:lnTo>
                      <a:pt x="634" y="1236"/>
                    </a:lnTo>
                    <a:lnTo>
                      <a:pt x="627" y="1235"/>
                    </a:lnTo>
                    <a:lnTo>
                      <a:pt x="618" y="1236"/>
                    </a:lnTo>
                    <a:lnTo>
                      <a:pt x="612" y="1239"/>
                    </a:lnTo>
                    <a:lnTo>
                      <a:pt x="608" y="1239"/>
                    </a:lnTo>
                    <a:lnTo>
                      <a:pt x="603" y="1240"/>
                    </a:lnTo>
                    <a:lnTo>
                      <a:pt x="599" y="1240"/>
                    </a:lnTo>
                    <a:lnTo>
                      <a:pt x="596" y="1240"/>
                    </a:lnTo>
                    <a:lnTo>
                      <a:pt x="590" y="1243"/>
                    </a:lnTo>
                    <a:lnTo>
                      <a:pt x="586" y="1240"/>
                    </a:lnTo>
                    <a:lnTo>
                      <a:pt x="571" y="1251"/>
                    </a:lnTo>
                    <a:lnTo>
                      <a:pt x="570" y="1255"/>
                    </a:lnTo>
                    <a:lnTo>
                      <a:pt x="555" y="1262"/>
                    </a:lnTo>
                    <a:lnTo>
                      <a:pt x="552" y="1264"/>
                    </a:lnTo>
                    <a:lnTo>
                      <a:pt x="540" y="1268"/>
                    </a:lnTo>
                    <a:lnTo>
                      <a:pt x="535" y="1273"/>
                    </a:lnTo>
                    <a:lnTo>
                      <a:pt x="531" y="1273"/>
                    </a:lnTo>
                    <a:lnTo>
                      <a:pt x="527" y="1277"/>
                    </a:lnTo>
                    <a:lnTo>
                      <a:pt x="524" y="1277"/>
                    </a:lnTo>
                    <a:lnTo>
                      <a:pt x="519" y="1279"/>
                    </a:lnTo>
                    <a:lnTo>
                      <a:pt x="515" y="1279"/>
                    </a:lnTo>
                    <a:lnTo>
                      <a:pt x="512" y="1281"/>
                    </a:lnTo>
                    <a:lnTo>
                      <a:pt x="508" y="1281"/>
                    </a:lnTo>
                    <a:lnTo>
                      <a:pt x="501" y="1281"/>
                    </a:lnTo>
                    <a:lnTo>
                      <a:pt x="498" y="1283"/>
                    </a:lnTo>
                    <a:lnTo>
                      <a:pt x="494" y="1283"/>
                    </a:lnTo>
                    <a:lnTo>
                      <a:pt x="492" y="1283"/>
                    </a:lnTo>
                    <a:lnTo>
                      <a:pt x="489" y="1281"/>
                    </a:lnTo>
                    <a:lnTo>
                      <a:pt x="486" y="1281"/>
                    </a:lnTo>
                    <a:lnTo>
                      <a:pt x="483" y="1279"/>
                    </a:lnTo>
                    <a:lnTo>
                      <a:pt x="481" y="1279"/>
                    </a:lnTo>
                    <a:lnTo>
                      <a:pt x="478" y="1277"/>
                    </a:lnTo>
                    <a:lnTo>
                      <a:pt x="477" y="1279"/>
                    </a:lnTo>
                    <a:lnTo>
                      <a:pt x="474" y="1281"/>
                    </a:lnTo>
                    <a:lnTo>
                      <a:pt x="471" y="1281"/>
                    </a:lnTo>
                    <a:lnTo>
                      <a:pt x="462" y="1285"/>
                    </a:lnTo>
                    <a:lnTo>
                      <a:pt x="460" y="1287"/>
                    </a:lnTo>
                    <a:lnTo>
                      <a:pt x="455" y="1291"/>
                    </a:lnTo>
                    <a:lnTo>
                      <a:pt x="454" y="1294"/>
                    </a:lnTo>
                    <a:lnTo>
                      <a:pt x="451" y="1296"/>
                    </a:lnTo>
                    <a:lnTo>
                      <a:pt x="449" y="1300"/>
                    </a:lnTo>
                    <a:lnTo>
                      <a:pt x="444" y="1302"/>
                    </a:lnTo>
                    <a:lnTo>
                      <a:pt x="440" y="1304"/>
                    </a:lnTo>
                    <a:lnTo>
                      <a:pt x="433" y="1309"/>
                    </a:lnTo>
                    <a:lnTo>
                      <a:pt x="429" y="1313"/>
                    </a:lnTo>
                    <a:lnTo>
                      <a:pt x="426" y="1315"/>
                    </a:lnTo>
                    <a:lnTo>
                      <a:pt x="422" y="1317"/>
                    </a:lnTo>
                    <a:lnTo>
                      <a:pt x="412" y="1319"/>
                    </a:lnTo>
                    <a:lnTo>
                      <a:pt x="403" y="1325"/>
                    </a:lnTo>
                    <a:lnTo>
                      <a:pt x="401" y="1329"/>
                    </a:lnTo>
                    <a:lnTo>
                      <a:pt x="401" y="1338"/>
                    </a:lnTo>
                    <a:lnTo>
                      <a:pt x="397" y="1344"/>
                    </a:lnTo>
                    <a:lnTo>
                      <a:pt x="397" y="1358"/>
                    </a:lnTo>
                    <a:lnTo>
                      <a:pt x="393" y="1359"/>
                    </a:lnTo>
                    <a:lnTo>
                      <a:pt x="393" y="1362"/>
                    </a:lnTo>
                    <a:lnTo>
                      <a:pt x="389" y="1363"/>
                    </a:lnTo>
                    <a:lnTo>
                      <a:pt x="387" y="1367"/>
                    </a:lnTo>
                    <a:lnTo>
                      <a:pt x="387" y="1370"/>
                    </a:lnTo>
                    <a:lnTo>
                      <a:pt x="384" y="1374"/>
                    </a:lnTo>
                    <a:lnTo>
                      <a:pt x="382" y="1377"/>
                    </a:lnTo>
                    <a:lnTo>
                      <a:pt x="380" y="1381"/>
                    </a:lnTo>
                    <a:lnTo>
                      <a:pt x="379" y="1381"/>
                    </a:lnTo>
                    <a:lnTo>
                      <a:pt x="379" y="1378"/>
                    </a:lnTo>
                    <a:lnTo>
                      <a:pt x="378" y="1377"/>
                    </a:lnTo>
                    <a:lnTo>
                      <a:pt x="375" y="1377"/>
                    </a:lnTo>
                    <a:lnTo>
                      <a:pt x="374" y="1377"/>
                    </a:lnTo>
                    <a:lnTo>
                      <a:pt x="372" y="1381"/>
                    </a:lnTo>
                    <a:lnTo>
                      <a:pt x="368" y="1382"/>
                    </a:lnTo>
                    <a:lnTo>
                      <a:pt x="367" y="1382"/>
                    </a:lnTo>
                    <a:lnTo>
                      <a:pt x="365" y="1381"/>
                    </a:lnTo>
                    <a:lnTo>
                      <a:pt x="365" y="1378"/>
                    </a:lnTo>
                    <a:lnTo>
                      <a:pt x="365" y="1377"/>
                    </a:lnTo>
                    <a:lnTo>
                      <a:pt x="364" y="1374"/>
                    </a:lnTo>
                    <a:lnTo>
                      <a:pt x="363" y="1374"/>
                    </a:lnTo>
                    <a:lnTo>
                      <a:pt x="360" y="1377"/>
                    </a:lnTo>
                    <a:lnTo>
                      <a:pt x="355" y="1377"/>
                    </a:lnTo>
                    <a:lnTo>
                      <a:pt x="353" y="1377"/>
                    </a:lnTo>
                    <a:lnTo>
                      <a:pt x="352" y="1374"/>
                    </a:lnTo>
                    <a:lnTo>
                      <a:pt x="351" y="1377"/>
                    </a:lnTo>
                    <a:lnTo>
                      <a:pt x="347" y="1377"/>
                    </a:lnTo>
                    <a:lnTo>
                      <a:pt x="347" y="1381"/>
                    </a:lnTo>
                    <a:lnTo>
                      <a:pt x="345" y="1381"/>
                    </a:lnTo>
                    <a:lnTo>
                      <a:pt x="340" y="1378"/>
                    </a:lnTo>
                    <a:lnTo>
                      <a:pt x="337" y="1378"/>
                    </a:lnTo>
                    <a:lnTo>
                      <a:pt x="334" y="1381"/>
                    </a:lnTo>
                    <a:lnTo>
                      <a:pt x="334" y="1382"/>
                    </a:lnTo>
                    <a:lnTo>
                      <a:pt x="333" y="1382"/>
                    </a:lnTo>
                    <a:lnTo>
                      <a:pt x="332" y="1382"/>
                    </a:lnTo>
                    <a:lnTo>
                      <a:pt x="329" y="1382"/>
                    </a:lnTo>
                    <a:lnTo>
                      <a:pt x="328" y="1381"/>
                    </a:lnTo>
                    <a:lnTo>
                      <a:pt x="325" y="1373"/>
                    </a:lnTo>
                    <a:lnTo>
                      <a:pt x="322" y="1373"/>
                    </a:lnTo>
                    <a:lnTo>
                      <a:pt x="319" y="1374"/>
                    </a:lnTo>
                    <a:lnTo>
                      <a:pt x="317" y="1377"/>
                    </a:lnTo>
                    <a:lnTo>
                      <a:pt x="313" y="1374"/>
                    </a:lnTo>
                    <a:lnTo>
                      <a:pt x="311" y="1374"/>
                    </a:lnTo>
                    <a:lnTo>
                      <a:pt x="307" y="1373"/>
                    </a:lnTo>
                    <a:lnTo>
                      <a:pt x="300" y="1373"/>
                    </a:lnTo>
                    <a:lnTo>
                      <a:pt x="299" y="1370"/>
                    </a:lnTo>
                    <a:lnTo>
                      <a:pt x="298" y="1373"/>
                    </a:lnTo>
                    <a:lnTo>
                      <a:pt x="294" y="1373"/>
                    </a:lnTo>
                    <a:lnTo>
                      <a:pt x="292" y="1374"/>
                    </a:lnTo>
                    <a:lnTo>
                      <a:pt x="292" y="1370"/>
                    </a:lnTo>
                    <a:lnTo>
                      <a:pt x="288" y="1374"/>
                    </a:lnTo>
                    <a:lnTo>
                      <a:pt x="284" y="1373"/>
                    </a:lnTo>
                    <a:lnTo>
                      <a:pt x="283" y="1374"/>
                    </a:lnTo>
                    <a:lnTo>
                      <a:pt x="281" y="1374"/>
                    </a:lnTo>
                    <a:lnTo>
                      <a:pt x="276" y="1377"/>
                    </a:lnTo>
                    <a:lnTo>
                      <a:pt x="275" y="1374"/>
                    </a:lnTo>
                    <a:lnTo>
                      <a:pt x="272" y="1374"/>
                    </a:lnTo>
                    <a:lnTo>
                      <a:pt x="265" y="1381"/>
                    </a:lnTo>
                    <a:lnTo>
                      <a:pt x="260" y="1378"/>
                    </a:lnTo>
                    <a:lnTo>
                      <a:pt x="258" y="1378"/>
                    </a:lnTo>
                    <a:lnTo>
                      <a:pt x="256" y="1381"/>
                    </a:lnTo>
                    <a:lnTo>
                      <a:pt x="254" y="1378"/>
                    </a:lnTo>
                    <a:lnTo>
                      <a:pt x="254" y="1377"/>
                    </a:lnTo>
                    <a:lnTo>
                      <a:pt x="254" y="1374"/>
                    </a:lnTo>
                    <a:lnTo>
                      <a:pt x="252" y="1377"/>
                    </a:lnTo>
                    <a:lnTo>
                      <a:pt x="249" y="1381"/>
                    </a:lnTo>
                    <a:lnTo>
                      <a:pt x="246" y="1381"/>
                    </a:lnTo>
                    <a:lnTo>
                      <a:pt x="245" y="1381"/>
                    </a:lnTo>
                    <a:lnTo>
                      <a:pt x="242" y="1385"/>
                    </a:lnTo>
                    <a:lnTo>
                      <a:pt x="238" y="1388"/>
                    </a:lnTo>
                    <a:lnTo>
                      <a:pt x="237" y="1392"/>
                    </a:lnTo>
                    <a:lnTo>
                      <a:pt x="235" y="1392"/>
                    </a:lnTo>
                    <a:lnTo>
                      <a:pt x="233" y="1397"/>
                    </a:lnTo>
                    <a:lnTo>
                      <a:pt x="233" y="1403"/>
                    </a:lnTo>
                    <a:lnTo>
                      <a:pt x="234" y="1404"/>
                    </a:lnTo>
                    <a:lnTo>
                      <a:pt x="233" y="1407"/>
                    </a:lnTo>
                    <a:lnTo>
                      <a:pt x="231" y="1407"/>
                    </a:lnTo>
                    <a:lnTo>
                      <a:pt x="231" y="1404"/>
                    </a:lnTo>
                    <a:lnTo>
                      <a:pt x="230" y="1404"/>
                    </a:lnTo>
                    <a:lnTo>
                      <a:pt x="229" y="1404"/>
                    </a:lnTo>
                    <a:lnTo>
                      <a:pt x="229" y="1407"/>
                    </a:lnTo>
                    <a:lnTo>
                      <a:pt x="229" y="1408"/>
                    </a:lnTo>
                    <a:lnTo>
                      <a:pt x="229" y="1411"/>
                    </a:lnTo>
                    <a:lnTo>
                      <a:pt x="227" y="1408"/>
                    </a:lnTo>
                    <a:lnTo>
                      <a:pt x="226" y="1408"/>
                    </a:lnTo>
                    <a:lnTo>
                      <a:pt x="225" y="1411"/>
                    </a:lnTo>
                    <a:lnTo>
                      <a:pt x="226" y="1412"/>
                    </a:lnTo>
                    <a:lnTo>
                      <a:pt x="223" y="1415"/>
                    </a:lnTo>
                    <a:lnTo>
                      <a:pt x="223" y="1412"/>
                    </a:lnTo>
                    <a:lnTo>
                      <a:pt x="222" y="1411"/>
                    </a:lnTo>
                    <a:lnTo>
                      <a:pt x="214" y="1408"/>
                    </a:lnTo>
                    <a:lnTo>
                      <a:pt x="211" y="1411"/>
                    </a:lnTo>
                    <a:lnTo>
                      <a:pt x="211" y="1412"/>
                    </a:lnTo>
                    <a:lnTo>
                      <a:pt x="208" y="1412"/>
                    </a:lnTo>
                    <a:lnTo>
                      <a:pt x="206" y="1415"/>
                    </a:lnTo>
                    <a:lnTo>
                      <a:pt x="206" y="1416"/>
                    </a:lnTo>
                    <a:lnTo>
                      <a:pt x="206" y="1419"/>
                    </a:lnTo>
                    <a:lnTo>
                      <a:pt x="204" y="1422"/>
                    </a:lnTo>
                    <a:lnTo>
                      <a:pt x="202" y="1422"/>
                    </a:lnTo>
                    <a:lnTo>
                      <a:pt x="202" y="1423"/>
                    </a:lnTo>
                    <a:lnTo>
                      <a:pt x="197" y="1426"/>
                    </a:lnTo>
                    <a:lnTo>
                      <a:pt x="193" y="1427"/>
                    </a:lnTo>
                    <a:lnTo>
                      <a:pt x="192" y="1431"/>
                    </a:lnTo>
                    <a:lnTo>
                      <a:pt x="193" y="1434"/>
                    </a:lnTo>
                    <a:lnTo>
                      <a:pt x="192" y="1436"/>
                    </a:lnTo>
                    <a:lnTo>
                      <a:pt x="191" y="1436"/>
                    </a:lnTo>
                    <a:lnTo>
                      <a:pt x="184" y="1438"/>
                    </a:lnTo>
                    <a:lnTo>
                      <a:pt x="185" y="1441"/>
                    </a:lnTo>
                    <a:lnTo>
                      <a:pt x="184" y="1442"/>
                    </a:lnTo>
                    <a:lnTo>
                      <a:pt x="181" y="1441"/>
                    </a:lnTo>
                    <a:lnTo>
                      <a:pt x="178" y="1442"/>
                    </a:lnTo>
                    <a:lnTo>
                      <a:pt x="177" y="1442"/>
                    </a:lnTo>
                    <a:lnTo>
                      <a:pt x="177" y="1438"/>
                    </a:lnTo>
                    <a:lnTo>
                      <a:pt x="174" y="1438"/>
                    </a:lnTo>
                    <a:lnTo>
                      <a:pt x="174" y="1442"/>
                    </a:lnTo>
                    <a:lnTo>
                      <a:pt x="172" y="1445"/>
                    </a:lnTo>
                    <a:lnTo>
                      <a:pt x="173" y="1446"/>
                    </a:lnTo>
                    <a:lnTo>
                      <a:pt x="174" y="1446"/>
                    </a:lnTo>
                    <a:lnTo>
                      <a:pt x="177" y="1446"/>
                    </a:lnTo>
                    <a:lnTo>
                      <a:pt x="177" y="1449"/>
                    </a:lnTo>
                    <a:lnTo>
                      <a:pt x="176" y="1449"/>
                    </a:lnTo>
                    <a:lnTo>
                      <a:pt x="173" y="1449"/>
                    </a:lnTo>
                    <a:lnTo>
                      <a:pt x="170" y="1446"/>
                    </a:lnTo>
                    <a:lnTo>
                      <a:pt x="166" y="1445"/>
                    </a:lnTo>
                    <a:lnTo>
                      <a:pt x="165" y="1445"/>
                    </a:lnTo>
                    <a:lnTo>
                      <a:pt x="162" y="1449"/>
                    </a:lnTo>
                    <a:lnTo>
                      <a:pt x="161" y="1446"/>
                    </a:lnTo>
                    <a:lnTo>
                      <a:pt x="158" y="1446"/>
                    </a:lnTo>
                    <a:lnTo>
                      <a:pt x="157" y="1446"/>
                    </a:lnTo>
                    <a:lnTo>
                      <a:pt x="157" y="1445"/>
                    </a:lnTo>
                    <a:lnTo>
                      <a:pt x="153" y="1445"/>
                    </a:lnTo>
                    <a:lnTo>
                      <a:pt x="154" y="1442"/>
                    </a:lnTo>
                    <a:lnTo>
                      <a:pt x="157" y="1442"/>
                    </a:lnTo>
                    <a:lnTo>
                      <a:pt x="157" y="1441"/>
                    </a:lnTo>
                    <a:lnTo>
                      <a:pt x="155" y="1441"/>
                    </a:lnTo>
                    <a:lnTo>
                      <a:pt x="153" y="1441"/>
                    </a:lnTo>
                    <a:lnTo>
                      <a:pt x="151" y="1445"/>
                    </a:lnTo>
                    <a:lnTo>
                      <a:pt x="147" y="1445"/>
                    </a:lnTo>
                    <a:lnTo>
                      <a:pt x="146" y="1446"/>
                    </a:lnTo>
                    <a:lnTo>
                      <a:pt x="145" y="1445"/>
                    </a:lnTo>
                    <a:lnTo>
                      <a:pt x="139" y="1445"/>
                    </a:lnTo>
                    <a:lnTo>
                      <a:pt x="141" y="1442"/>
                    </a:lnTo>
                    <a:lnTo>
                      <a:pt x="139" y="1441"/>
                    </a:lnTo>
                    <a:lnTo>
                      <a:pt x="138" y="1441"/>
                    </a:lnTo>
                    <a:lnTo>
                      <a:pt x="136" y="1445"/>
                    </a:lnTo>
                    <a:lnTo>
                      <a:pt x="132" y="1442"/>
                    </a:lnTo>
                    <a:lnTo>
                      <a:pt x="131" y="1441"/>
                    </a:lnTo>
                    <a:lnTo>
                      <a:pt x="130" y="1442"/>
                    </a:lnTo>
                    <a:lnTo>
                      <a:pt x="130" y="1445"/>
                    </a:lnTo>
                    <a:lnTo>
                      <a:pt x="127" y="1445"/>
                    </a:lnTo>
                    <a:lnTo>
                      <a:pt x="123" y="1442"/>
                    </a:lnTo>
                    <a:lnTo>
                      <a:pt x="122" y="1442"/>
                    </a:lnTo>
                    <a:lnTo>
                      <a:pt x="120" y="1441"/>
                    </a:lnTo>
                    <a:lnTo>
                      <a:pt x="119" y="1438"/>
                    </a:lnTo>
                    <a:lnTo>
                      <a:pt x="122" y="1438"/>
                    </a:lnTo>
                    <a:lnTo>
                      <a:pt x="122" y="1436"/>
                    </a:lnTo>
                    <a:lnTo>
                      <a:pt x="120" y="1434"/>
                    </a:lnTo>
                    <a:lnTo>
                      <a:pt x="119" y="1434"/>
                    </a:lnTo>
                    <a:lnTo>
                      <a:pt x="117" y="1434"/>
                    </a:lnTo>
                    <a:lnTo>
                      <a:pt x="117" y="1436"/>
                    </a:lnTo>
                    <a:lnTo>
                      <a:pt x="116" y="1438"/>
                    </a:lnTo>
                    <a:lnTo>
                      <a:pt x="109" y="1434"/>
                    </a:lnTo>
                    <a:lnTo>
                      <a:pt x="104" y="1431"/>
                    </a:lnTo>
                    <a:lnTo>
                      <a:pt x="104" y="1427"/>
                    </a:lnTo>
                    <a:lnTo>
                      <a:pt x="103" y="1427"/>
                    </a:lnTo>
                    <a:lnTo>
                      <a:pt x="103" y="1426"/>
                    </a:lnTo>
                    <a:lnTo>
                      <a:pt x="97" y="1422"/>
                    </a:lnTo>
                    <a:lnTo>
                      <a:pt x="96" y="1416"/>
                    </a:lnTo>
                    <a:lnTo>
                      <a:pt x="92" y="1412"/>
                    </a:lnTo>
                    <a:lnTo>
                      <a:pt x="90" y="1408"/>
                    </a:lnTo>
                    <a:lnTo>
                      <a:pt x="88" y="1407"/>
                    </a:lnTo>
                    <a:lnTo>
                      <a:pt x="84" y="1407"/>
                    </a:lnTo>
                    <a:lnTo>
                      <a:pt x="81" y="1403"/>
                    </a:lnTo>
                    <a:lnTo>
                      <a:pt x="77" y="1400"/>
                    </a:lnTo>
                    <a:lnTo>
                      <a:pt x="74" y="1400"/>
                    </a:lnTo>
                    <a:lnTo>
                      <a:pt x="73" y="1400"/>
                    </a:lnTo>
                    <a:lnTo>
                      <a:pt x="71" y="1404"/>
                    </a:lnTo>
                    <a:lnTo>
                      <a:pt x="70" y="1400"/>
                    </a:lnTo>
                    <a:lnTo>
                      <a:pt x="67" y="1397"/>
                    </a:lnTo>
                    <a:lnTo>
                      <a:pt x="67" y="1392"/>
                    </a:lnTo>
                    <a:lnTo>
                      <a:pt x="65" y="1388"/>
                    </a:lnTo>
                    <a:lnTo>
                      <a:pt x="65" y="1373"/>
                    </a:lnTo>
                    <a:lnTo>
                      <a:pt x="67" y="1367"/>
                    </a:lnTo>
                    <a:lnTo>
                      <a:pt x="65" y="1366"/>
                    </a:lnTo>
                    <a:lnTo>
                      <a:pt x="65" y="1363"/>
                    </a:lnTo>
                    <a:lnTo>
                      <a:pt x="67" y="1359"/>
                    </a:lnTo>
                    <a:lnTo>
                      <a:pt x="67" y="1352"/>
                    </a:lnTo>
                    <a:lnTo>
                      <a:pt x="69" y="1355"/>
                    </a:lnTo>
                    <a:lnTo>
                      <a:pt x="71" y="1359"/>
                    </a:lnTo>
                    <a:lnTo>
                      <a:pt x="73" y="1359"/>
                    </a:lnTo>
                    <a:lnTo>
                      <a:pt x="75" y="1359"/>
                    </a:lnTo>
                    <a:lnTo>
                      <a:pt x="81" y="1359"/>
                    </a:lnTo>
                    <a:lnTo>
                      <a:pt x="84" y="1358"/>
                    </a:lnTo>
                    <a:lnTo>
                      <a:pt x="85" y="1352"/>
                    </a:lnTo>
                    <a:lnTo>
                      <a:pt x="85" y="1351"/>
                    </a:lnTo>
                    <a:lnTo>
                      <a:pt x="89" y="1347"/>
                    </a:lnTo>
                    <a:lnTo>
                      <a:pt x="90" y="1340"/>
                    </a:lnTo>
                    <a:lnTo>
                      <a:pt x="92" y="1340"/>
                    </a:lnTo>
                    <a:lnTo>
                      <a:pt x="93" y="1338"/>
                    </a:lnTo>
                    <a:lnTo>
                      <a:pt x="92" y="1336"/>
                    </a:lnTo>
                    <a:lnTo>
                      <a:pt x="90" y="1338"/>
                    </a:lnTo>
                    <a:lnTo>
                      <a:pt x="90" y="1333"/>
                    </a:lnTo>
                    <a:lnTo>
                      <a:pt x="92" y="1329"/>
                    </a:lnTo>
                    <a:lnTo>
                      <a:pt x="90" y="1315"/>
                    </a:lnTo>
                    <a:lnTo>
                      <a:pt x="90" y="1304"/>
                    </a:lnTo>
                    <a:lnTo>
                      <a:pt x="89" y="1302"/>
                    </a:lnTo>
                    <a:lnTo>
                      <a:pt x="89" y="1298"/>
                    </a:lnTo>
                    <a:lnTo>
                      <a:pt x="90" y="1294"/>
                    </a:lnTo>
                    <a:lnTo>
                      <a:pt x="92" y="1294"/>
                    </a:lnTo>
                    <a:lnTo>
                      <a:pt x="92" y="1296"/>
                    </a:lnTo>
                    <a:lnTo>
                      <a:pt x="90" y="1300"/>
                    </a:lnTo>
                    <a:lnTo>
                      <a:pt x="90" y="1304"/>
                    </a:lnTo>
                    <a:lnTo>
                      <a:pt x="93" y="1309"/>
                    </a:lnTo>
                    <a:lnTo>
                      <a:pt x="93" y="1306"/>
                    </a:lnTo>
                    <a:lnTo>
                      <a:pt x="92" y="1300"/>
                    </a:lnTo>
                    <a:lnTo>
                      <a:pt x="93" y="1298"/>
                    </a:lnTo>
                    <a:lnTo>
                      <a:pt x="94" y="1300"/>
                    </a:lnTo>
                    <a:lnTo>
                      <a:pt x="94" y="1298"/>
                    </a:lnTo>
                    <a:lnTo>
                      <a:pt x="94" y="1296"/>
                    </a:lnTo>
                    <a:lnTo>
                      <a:pt x="93" y="1291"/>
                    </a:lnTo>
                    <a:lnTo>
                      <a:pt x="93" y="1285"/>
                    </a:lnTo>
                    <a:lnTo>
                      <a:pt x="93" y="1283"/>
                    </a:lnTo>
                    <a:lnTo>
                      <a:pt x="93" y="1281"/>
                    </a:lnTo>
                    <a:lnTo>
                      <a:pt x="92" y="1277"/>
                    </a:lnTo>
                    <a:lnTo>
                      <a:pt x="93" y="1274"/>
                    </a:lnTo>
                    <a:lnTo>
                      <a:pt x="94" y="1270"/>
                    </a:lnTo>
                    <a:lnTo>
                      <a:pt x="93" y="1264"/>
                    </a:lnTo>
                    <a:lnTo>
                      <a:pt x="94" y="1255"/>
                    </a:lnTo>
                    <a:lnTo>
                      <a:pt x="92" y="1244"/>
                    </a:lnTo>
                    <a:lnTo>
                      <a:pt x="89" y="1235"/>
                    </a:lnTo>
                    <a:lnTo>
                      <a:pt x="82" y="1221"/>
                    </a:lnTo>
                    <a:lnTo>
                      <a:pt x="81" y="1213"/>
                    </a:lnTo>
                    <a:lnTo>
                      <a:pt x="75" y="1198"/>
                    </a:lnTo>
                    <a:lnTo>
                      <a:pt x="73" y="1190"/>
                    </a:lnTo>
                    <a:lnTo>
                      <a:pt x="71" y="1183"/>
                    </a:lnTo>
                    <a:lnTo>
                      <a:pt x="69" y="1175"/>
                    </a:lnTo>
                    <a:lnTo>
                      <a:pt x="69" y="1172"/>
                    </a:lnTo>
                    <a:lnTo>
                      <a:pt x="67" y="1165"/>
                    </a:lnTo>
                    <a:lnTo>
                      <a:pt x="67" y="1160"/>
                    </a:lnTo>
                    <a:lnTo>
                      <a:pt x="65" y="1156"/>
                    </a:lnTo>
                    <a:lnTo>
                      <a:pt x="66" y="1151"/>
                    </a:lnTo>
                    <a:lnTo>
                      <a:pt x="65" y="1145"/>
                    </a:lnTo>
                    <a:lnTo>
                      <a:pt x="65" y="1132"/>
                    </a:lnTo>
                    <a:lnTo>
                      <a:pt x="65" y="1126"/>
                    </a:lnTo>
                    <a:lnTo>
                      <a:pt x="66" y="1113"/>
                    </a:lnTo>
                    <a:lnTo>
                      <a:pt x="65" y="1109"/>
                    </a:lnTo>
                    <a:lnTo>
                      <a:pt x="65" y="1104"/>
                    </a:lnTo>
                    <a:lnTo>
                      <a:pt x="62" y="1102"/>
                    </a:lnTo>
                    <a:lnTo>
                      <a:pt x="63" y="1098"/>
                    </a:lnTo>
                    <a:lnTo>
                      <a:pt x="62" y="1094"/>
                    </a:lnTo>
                    <a:lnTo>
                      <a:pt x="58" y="1085"/>
                    </a:lnTo>
                    <a:lnTo>
                      <a:pt x="54" y="1081"/>
                    </a:lnTo>
                    <a:lnTo>
                      <a:pt x="52" y="1077"/>
                    </a:lnTo>
                    <a:lnTo>
                      <a:pt x="51" y="1071"/>
                    </a:lnTo>
                    <a:lnTo>
                      <a:pt x="52" y="1067"/>
                    </a:lnTo>
                    <a:lnTo>
                      <a:pt x="51" y="1060"/>
                    </a:lnTo>
                    <a:lnTo>
                      <a:pt x="48" y="1053"/>
                    </a:lnTo>
                    <a:lnTo>
                      <a:pt x="42" y="1038"/>
                    </a:lnTo>
                    <a:lnTo>
                      <a:pt x="39" y="1037"/>
                    </a:lnTo>
                    <a:lnTo>
                      <a:pt x="36" y="1029"/>
                    </a:lnTo>
                    <a:lnTo>
                      <a:pt x="36" y="1023"/>
                    </a:lnTo>
                    <a:lnTo>
                      <a:pt x="33" y="1014"/>
                    </a:lnTo>
                    <a:lnTo>
                      <a:pt x="33" y="1011"/>
                    </a:lnTo>
                    <a:lnTo>
                      <a:pt x="36" y="1008"/>
                    </a:lnTo>
                    <a:lnTo>
                      <a:pt x="35" y="1004"/>
                    </a:lnTo>
                    <a:lnTo>
                      <a:pt x="33" y="993"/>
                    </a:lnTo>
                    <a:lnTo>
                      <a:pt x="31" y="984"/>
                    </a:lnTo>
                    <a:lnTo>
                      <a:pt x="25" y="973"/>
                    </a:lnTo>
                    <a:lnTo>
                      <a:pt x="24" y="965"/>
                    </a:lnTo>
                    <a:lnTo>
                      <a:pt x="17" y="951"/>
                    </a:lnTo>
                    <a:lnTo>
                      <a:pt x="14" y="945"/>
                    </a:lnTo>
                    <a:lnTo>
                      <a:pt x="5" y="930"/>
                    </a:lnTo>
                    <a:lnTo>
                      <a:pt x="4" y="928"/>
                    </a:lnTo>
                    <a:lnTo>
                      <a:pt x="4" y="922"/>
                    </a:lnTo>
                    <a:lnTo>
                      <a:pt x="0" y="913"/>
                    </a:lnTo>
                    <a:lnTo>
                      <a:pt x="1" y="913"/>
                    </a:lnTo>
                    <a:lnTo>
                      <a:pt x="2" y="917"/>
                    </a:lnTo>
                    <a:lnTo>
                      <a:pt x="4" y="915"/>
                    </a:lnTo>
                    <a:lnTo>
                      <a:pt x="2" y="913"/>
                    </a:lnTo>
                    <a:lnTo>
                      <a:pt x="4" y="911"/>
                    </a:lnTo>
                    <a:lnTo>
                      <a:pt x="4" y="907"/>
                    </a:lnTo>
                    <a:lnTo>
                      <a:pt x="4" y="905"/>
                    </a:lnTo>
                    <a:lnTo>
                      <a:pt x="5" y="907"/>
                    </a:lnTo>
                    <a:lnTo>
                      <a:pt x="5" y="913"/>
                    </a:lnTo>
                    <a:lnTo>
                      <a:pt x="5" y="920"/>
                    </a:lnTo>
                    <a:lnTo>
                      <a:pt x="6" y="922"/>
                    </a:lnTo>
                    <a:lnTo>
                      <a:pt x="6" y="917"/>
                    </a:lnTo>
                    <a:lnTo>
                      <a:pt x="8" y="915"/>
                    </a:lnTo>
                    <a:lnTo>
                      <a:pt x="8" y="909"/>
                    </a:lnTo>
                    <a:lnTo>
                      <a:pt x="6" y="905"/>
                    </a:lnTo>
                    <a:lnTo>
                      <a:pt x="8" y="905"/>
                    </a:lnTo>
                    <a:lnTo>
                      <a:pt x="8" y="907"/>
                    </a:lnTo>
                    <a:lnTo>
                      <a:pt x="9" y="913"/>
                    </a:lnTo>
                    <a:lnTo>
                      <a:pt x="10" y="913"/>
                    </a:lnTo>
                    <a:lnTo>
                      <a:pt x="12" y="930"/>
                    </a:lnTo>
                    <a:lnTo>
                      <a:pt x="13" y="924"/>
                    </a:lnTo>
                    <a:lnTo>
                      <a:pt x="12" y="920"/>
                    </a:lnTo>
                    <a:lnTo>
                      <a:pt x="13" y="922"/>
                    </a:lnTo>
                    <a:lnTo>
                      <a:pt x="13" y="924"/>
                    </a:lnTo>
                    <a:lnTo>
                      <a:pt x="13" y="926"/>
                    </a:lnTo>
                    <a:lnTo>
                      <a:pt x="13" y="930"/>
                    </a:lnTo>
                    <a:lnTo>
                      <a:pt x="13" y="932"/>
                    </a:lnTo>
                    <a:lnTo>
                      <a:pt x="13" y="939"/>
                    </a:lnTo>
                    <a:lnTo>
                      <a:pt x="14" y="939"/>
                    </a:lnTo>
                    <a:lnTo>
                      <a:pt x="16" y="935"/>
                    </a:lnTo>
                    <a:lnTo>
                      <a:pt x="16" y="932"/>
                    </a:lnTo>
                    <a:lnTo>
                      <a:pt x="17" y="935"/>
                    </a:lnTo>
                    <a:lnTo>
                      <a:pt x="17" y="939"/>
                    </a:lnTo>
                    <a:lnTo>
                      <a:pt x="19" y="943"/>
                    </a:lnTo>
                    <a:lnTo>
                      <a:pt x="20" y="940"/>
                    </a:lnTo>
                    <a:lnTo>
                      <a:pt x="20" y="939"/>
                    </a:lnTo>
                    <a:lnTo>
                      <a:pt x="21" y="940"/>
                    </a:lnTo>
                    <a:lnTo>
                      <a:pt x="21" y="939"/>
                    </a:lnTo>
                    <a:lnTo>
                      <a:pt x="24" y="936"/>
                    </a:lnTo>
                    <a:lnTo>
                      <a:pt x="23" y="936"/>
                    </a:lnTo>
                    <a:lnTo>
                      <a:pt x="25" y="935"/>
                    </a:lnTo>
                    <a:lnTo>
                      <a:pt x="25" y="928"/>
                    </a:lnTo>
                    <a:lnTo>
                      <a:pt x="25" y="924"/>
                    </a:lnTo>
                    <a:lnTo>
                      <a:pt x="25" y="922"/>
                    </a:lnTo>
                    <a:lnTo>
                      <a:pt x="23" y="920"/>
                    </a:lnTo>
                    <a:lnTo>
                      <a:pt x="19" y="915"/>
                    </a:lnTo>
                    <a:lnTo>
                      <a:pt x="13" y="909"/>
                    </a:lnTo>
                    <a:lnTo>
                      <a:pt x="13" y="903"/>
                    </a:lnTo>
                    <a:lnTo>
                      <a:pt x="12" y="898"/>
                    </a:lnTo>
                    <a:lnTo>
                      <a:pt x="12" y="894"/>
                    </a:lnTo>
                    <a:lnTo>
                      <a:pt x="10" y="892"/>
                    </a:lnTo>
                    <a:lnTo>
                      <a:pt x="12" y="890"/>
                    </a:lnTo>
                    <a:lnTo>
                      <a:pt x="10" y="886"/>
                    </a:lnTo>
                    <a:lnTo>
                      <a:pt x="10" y="890"/>
                    </a:lnTo>
                    <a:lnTo>
                      <a:pt x="9" y="888"/>
                    </a:lnTo>
                    <a:lnTo>
                      <a:pt x="9" y="886"/>
                    </a:lnTo>
                    <a:lnTo>
                      <a:pt x="9" y="881"/>
                    </a:lnTo>
                    <a:lnTo>
                      <a:pt x="12" y="875"/>
                    </a:lnTo>
                    <a:lnTo>
                      <a:pt x="12" y="877"/>
                    </a:lnTo>
                    <a:lnTo>
                      <a:pt x="13" y="881"/>
                    </a:lnTo>
                    <a:lnTo>
                      <a:pt x="14" y="886"/>
                    </a:lnTo>
                    <a:lnTo>
                      <a:pt x="16" y="888"/>
                    </a:lnTo>
                    <a:lnTo>
                      <a:pt x="20" y="892"/>
                    </a:lnTo>
                    <a:lnTo>
                      <a:pt x="20" y="894"/>
                    </a:lnTo>
                    <a:lnTo>
                      <a:pt x="21" y="898"/>
                    </a:lnTo>
                    <a:lnTo>
                      <a:pt x="20" y="900"/>
                    </a:lnTo>
                    <a:lnTo>
                      <a:pt x="20" y="903"/>
                    </a:lnTo>
                    <a:lnTo>
                      <a:pt x="19" y="909"/>
                    </a:lnTo>
                    <a:lnTo>
                      <a:pt x="20" y="913"/>
                    </a:lnTo>
                    <a:lnTo>
                      <a:pt x="20" y="915"/>
                    </a:lnTo>
                    <a:lnTo>
                      <a:pt x="23" y="915"/>
                    </a:lnTo>
                    <a:lnTo>
                      <a:pt x="25" y="909"/>
                    </a:lnTo>
                    <a:lnTo>
                      <a:pt x="25" y="907"/>
                    </a:lnTo>
                    <a:lnTo>
                      <a:pt x="25" y="900"/>
                    </a:lnTo>
                    <a:lnTo>
                      <a:pt x="27" y="903"/>
                    </a:lnTo>
                    <a:lnTo>
                      <a:pt x="27" y="911"/>
                    </a:lnTo>
                    <a:lnTo>
                      <a:pt x="28" y="911"/>
                    </a:lnTo>
                    <a:lnTo>
                      <a:pt x="27" y="915"/>
                    </a:lnTo>
                    <a:lnTo>
                      <a:pt x="28" y="917"/>
                    </a:lnTo>
                    <a:lnTo>
                      <a:pt x="29" y="924"/>
                    </a:lnTo>
                    <a:lnTo>
                      <a:pt x="32" y="930"/>
                    </a:lnTo>
                    <a:lnTo>
                      <a:pt x="33" y="930"/>
                    </a:lnTo>
                    <a:lnTo>
                      <a:pt x="36" y="928"/>
                    </a:lnTo>
                    <a:lnTo>
                      <a:pt x="38" y="926"/>
                    </a:lnTo>
                    <a:lnTo>
                      <a:pt x="38" y="922"/>
                    </a:lnTo>
                    <a:lnTo>
                      <a:pt x="36" y="913"/>
                    </a:lnTo>
                    <a:lnTo>
                      <a:pt x="38" y="913"/>
                    </a:lnTo>
                    <a:lnTo>
                      <a:pt x="39" y="913"/>
                    </a:lnTo>
                    <a:lnTo>
                      <a:pt x="39" y="911"/>
                    </a:lnTo>
                    <a:lnTo>
                      <a:pt x="39" y="907"/>
                    </a:lnTo>
                    <a:lnTo>
                      <a:pt x="38" y="903"/>
                    </a:lnTo>
                    <a:lnTo>
                      <a:pt x="39" y="903"/>
                    </a:lnTo>
                    <a:lnTo>
                      <a:pt x="39" y="896"/>
                    </a:lnTo>
                    <a:lnTo>
                      <a:pt x="36" y="892"/>
                    </a:lnTo>
                    <a:lnTo>
                      <a:pt x="33" y="888"/>
                    </a:lnTo>
                    <a:lnTo>
                      <a:pt x="29" y="881"/>
                    </a:lnTo>
                    <a:lnTo>
                      <a:pt x="27" y="869"/>
                    </a:lnTo>
                    <a:lnTo>
                      <a:pt x="24" y="861"/>
                    </a:lnTo>
                    <a:lnTo>
                      <a:pt x="23" y="854"/>
                    </a:lnTo>
                    <a:lnTo>
                      <a:pt x="19" y="847"/>
                    </a:lnTo>
                    <a:lnTo>
                      <a:pt x="17" y="842"/>
                    </a:lnTo>
                    <a:lnTo>
                      <a:pt x="19" y="839"/>
                    </a:lnTo>
                    <a:lnTo>
                      <a:pt x="16" y="835"/>
                    </a:lnTo>
                    <a:lnTo>
                      <a:pt x="17" y="832"/>
                    </a:lnTo>
                    <a:lnTo>
                      <a:pt x="14" y="831"/>
                    </a:lnTo>
                    <a:lnTo>
                      <a:pt x="12" y="821"/>
                    </a:lnTo>
                    <a:lnTo>
                      <a:pt x="8" y="816"/>
                    </a:lnTo>
                    <a:lnTo>
                      <a:pt x="8" y="806"/>
                    </a:lnTo>
                    <a:lnTo>
                      <a:pt x="6" y="801"/>
                    </a:lnTo>
                    <a:lnTo>
                      <a:pt x="9" y="794"/>
                    </a:lnTo>
                    <a:lnTo>
                      <a:pt x="8" y="787"/>
                    </a:lnTo>
                    <a:lnTo>
                      <a:pt x="10" y="786"/>
                    </a:lnTo>
                    <a:lnTo>
                      <a:pt x="10" y="779"/>
                    </a:lnTo>
                    <a:lnTo>
                      <a:pt x="12" y="778"/>
                    </a:lnTo>
                    <a:lnTo>
                      <a:pt x="12" y="772"/>
                    </a:lnTo>
                    <a:lnTo>
                      <a:pt x="14" y="767"/>
                    </a:lnTo>
                    <a:lnTo>
                      <a:pt x="14" y="763"/>
                    </a:lnTo>
                    <a:lnTo>
                      <a:pt x="21" y="758"/>
                    </a:lnTo>
                    <a:lnTo>
                      <a:pt x="21" y="753"/>
                    </a:lnTo>
                    <a:lnTo>
                      <a:pt x="21" y="749"/>
                    </a:lnTo>
                    <a:lnTo>
                      <a:pt x="21" y="743"/>
                    </a:lnTo>
                    <a:lnTo>
                      <a:pt x="21" y="733"/>
                    </a:lnTo>
                    <a:lnTo>
                      <a:pt x="23" y="728"/>
                    </a:lnTo>
                    <a:lnTo>
                      <a:pt x="24" y="726"/>
                    </a:lnTo>
                    <a:lnTo>
                      <a:pt x="21" y="713"/>
                    </a:lnTo>
                    <a:lnTo>
                      <a:pt x="19" y="709"/>
                    </a:lnTo>
                    <a:lnTo>
                      <a:pt x="17" y="699"/>
                    </a:lnTo>
                    <a:lnTo>
                      <a:pt x="20" y="697"/>
                    </a:lnTo>
                    <a:lnTo>
                      <a:pt x="21" y="694"/>
                    </a:lnTo>
                    <a:lnTo>
                      <a:pt x="21" y="690"/>
                    </a:lnTo>
                    <a:lnTo>
                      <a:pt x="23" y="686"/>
                    </a:lnTo>
                    <a:lnTo>
                      <a:pt x="23" y="684"/>
                    </a:lnTo>
                    <a:lnTo>
                      <a:pt x="25" y="679"/>
                    </a:lnTo>
                    <a:lnTo>
                      <a:pt x="27" y="664"/>
                    </a:lnTo>
                    <a:lnTo>
                      <a:pt x="32" y="656"/>
                    </a:lnTo>
                    <a:lnTo>
                      <a:pt x="33" y="656"/>
                    </a:lnTo>
                    <a:lnTo>
                      <a:pt x="33" y="655"/>
                    </a:lnTo>
                    <a:lnTo>
                      <a:pt x="36" y="655"/>
                    </a:lnTo>
                    <a:lnTo>
                      <a:pt x="38" y="656"/>
                    </a:lnTo>
                    <a:lnTo>
                      <a:pt x="36" y="659"/>
                    </a:lnTo>
                    <a:lnTo>
                      <a:pt x="33" y="678"/>
                    </a:lnTo>
                    <a:lnTo>
                      <a:pt x="35" y="682"/>
                    </a:lnTo>
                    <a:lnTo>
                      <a:pt x="36" y="686"/>
                    </a:lnTo>
                    <a:lnTo>
                      <a:pt x="36" y="684"/>
                    </a:lnTo>
                    <a:lnTo>
                      <a:pt x="38" y="684"/>
                    </a:lnTo>
                    <a:lnTo>
                      <a:pt x="38" y="688"/>
                    </a:lnTo>
                    <a:lnTo>
                      <a:pt x="36" y="690"/>
                    </a:lnTo>
                    <a:lnTo>
                      <a:pt x="36" y="694"/>
                    </a:lnTo>
                    <a:lnTo>
                      <a:pt x="36" y="697"/>
                    </a:lnTo>
                    <a:lnTo>
                      <a:pt x="38" y="697"/>
                    </a:lnTo>
                    <a:lnTo>
                      <a:pt x="39" y="692"/>
                    </a:lnTo>
                    <a:lnTo>
                      <a:pt x="42" y="692"/>
                    </a:lnTo>
                    <a:lnTo>
                      <a:pt x="43" y="692"/>
                    </a:lnTo>
                    <a:lnTo>
                      <a:pt x="43" y="694"/>
                    </a:lnTo>
                    <a:lnTo>
                      <a:pt x="44" y="694"/>
                    </a:lnTo>
                    <a:lnTo>
                      <a:pt x="46" y="686"/>
                    </a:lnTo>
                    <a:lnTo>
                      <a:pt x="46" y="679"/>
                    </a:lnTo>
                    <a:lnTo>
                      <a:pt x="48" y="678"/>
                    </a:lnTo>
                    <a:lnTo>
                      <a:pt x="47" y="675"/>
                    </a:lnTo>
                    <a:lnTo>
                      <a:pt x="48" y="674"/>
                    </a:lnTo>
                    <a:lnTo>
                      <a:pt x="50" y="674"/>
                    </a:lnTo>
                    <a:lnTo>
                      <a:pt x="48" y="664"/>
                    </a:lnTo>
                    <a:lnTo>
                      <a:pt x="50" y="664"/>
                    </a:lnTo>
                    <a:lnTo>
                      <a:pt x="51" y="667"/>
                    </a:lnTo>
                    <a:lnTo>
                      <a:pt x="51" y="664"/>
                    </a:lnTo>
                    <a:lnTo>
                      <a:pt x="52" y="664"/>
                    </a:lnTo>
                    <a:lnTo>
                      <a:pt x="54" y="663"/>
                    </a:lnTo>
                    <a:lnTo>
                      <a:pt x="54" y="656"/>
                    </a:lnTo>
                    <a:lnTo>
                      <a:pt x="57" y="655"/>
                    </a:lnTo>
                    <a:lnTo>
                      <a:pt x="59" y="655"/>
                    </a:lnTo>
                    <a:lnTo>
                      <a:pt x="59" y="649"/>
                    </a:lnTo>
                    <a:lnTo>
                      <a:pt x="61" y="649"/>
                    </a:lnTo>
                    <a:lnTo>
                      <a:pt x="62" y="648"/>
                    </a:lnTo>
                    <a:lnTo>
                      <a:pt x="63" y="648"/>
                    </a:lnTo>
                    <a:lnTo>
                      <a:pt x="65" y="645"/>
                    </a:lnTo>
                    <a:lnTo>
                      <a:pt x="67" y="645"/>
                    </a:lnTo>
                    <a:lnTo>
                      <a:pt x="70" y="644"/>
                    </a:lnTo>
                    <a:lnTo>
                      <a:pt x="73" y="644"/>
                    </a:lnTo>
                    <a:lnTo>
                      <a:pt x="74" y="641"/>
                    </a:lnTo>
                    <a:lnTo>
                      <a:pt x="75" y="641"/>
                    </a:lnTo>
                    <a:lnTo>
                      <a:pt x="75" y="640"/>
                    </a:lnTo>
                    <a:lnTo>
                      <a:pt x="77" y="641"/>
                    </a:lnTo>
                    <a:lnTo>
                      <a:pt x="78" y="640"/>
                    </a:lnTo>
                    <a:lnTo>
                      <a:pt x="81" y="640"/>
                    </a:lnTo>
                    <a:lnTo>
                      <a:pt x="84" y="634"/>
                    </a:lnTo>
                    <a:lnTo>
                      <a:pt x="85" y="634"/>
                    </a:lnTo>
                    <a:lnTo>
                      <a:pt x="85" y="633"/>
                    </a:lnTo>
                    <a:lnTo>
                      <a:pt x="89" y="629"/>
                    </a:lnTo>
                    <a:lnTo>
                      <a:pt x="90" y="626"/>
                    </a:lnTo>
                    <a:lnTo>
                      <a:pt x="92" y="625"/>
                    </a:lnTo>
                    <a:lnTo>
                      <a:pt x="94" y="622"/>
                    </a:lnTo>
                    <a:lnTo>
                      <a:pt x="96" y="622"/>
                    </a:lnTo>
                    <a:lnTo>
                      <a:pt x="97" y="621"/>
                    </a:lnTo>
                    <a:lnTo>
                      <a:pt x="97" y="615"/>
                    </a:lnTo>
                    <a:lnTo>
                      <a:pt x="100" y="611"/>
                    </a:lnTo>
                    <a:lnTo>
                      <a:pt x="109" y="603"/>
                    </a:lnTo>
                    <a:lnTo>
                      <a:pt x="109" y="599"/>
                    </a:lnTo>
                    <a:lnTo>
                      <a:pt x="112" y="599"/>
                    </a:lnTo>
                    <a:lnTo>
                      <a:pt x="115" y="599"/>
                    </a:lnTo>
                    <a:lnTo>
                      <a:pt x="116" y="596"/>
                    </a:lnTo>
                    <a:lnTo>
                      <a:pt x="120" y="596"/>
                    </a:lnTo>
                    <a:lnTo>
                      <a:pt x="123" y="591"/>
                    </a:lnTo>
                    <a:lnTo>
                      <a:pt x="127" y="591"/>
                    </a:lnTo>
                    <a:lnTo>
                      <a:pt x="128" y="585"/>
                    </a:lnTo>
                    <a:lnTo>
                      <a:pt x="131" y="585"/>
                    </a:lnTo>
                    <a:lnTo>
                      <a:pt x="131" y="581"/>
                    </a:lnTo>
                    <a:lnTo>
                      <a:pt x="134" y="577"/>
                    </a:lnTo>
                    <a:lnTo>
                      <a:pt x="135" y="577"/>
                    </a:lnTo>
                    <a:lnTo>
                      <a:pt x="136" y="580"/>
                    </a:lnTo>
                    <a:lnTo>
                      <a:pt x="134" y="585"/>
                    </a:lnTo>
                    <a:lnTo>
                      <a:pt x="134" y="591"/>
                    </a:lnTo>
                    <a:lnTo>
                      <a:pt x="135" y="591"/>
                    </a:lnTo>
                    <a:lnTo>
                      <a:pt x="136" y="591"/>
                    </a:lnTo>
                    <a:lnTo>
                      <a:pt x="139" y="585"/>
                    </a:lnTo>
                    <a:lnTo>
                      <a:pt x="145" y="585"/>
                    </a:lnTo>
                    <a:lnTo>
                      <a:pt x="146" y="581"/>
                    </a:lnTo>
                    <a:lnTo>
                      <a:pt x="147" y="581"/>
                    </a:lnTo>
                    <a:lnTo>
                      <a:pt x="147" y="588"/>
                    </a:lnTo>
                    <a:lnTo>
                      <a:pt x="150" y="588"/>
                    </a:lnTo>
                    <a:lnTo>
                      <a:pt x="153" y="591"/>
                    </a:lnTo>
                    <a:lnTo>
                      <a:pt x="157" y="591"/>
                    </a:lnTo>
                    <a:lnTo>
                      <a:pt x="161" y="588"/>
                    </a:lnTo>
                    <a:lnTo>
                      <a:pt x="162" y="585"/>
                    </a:lnTo>
                    <a:lnTo>
                      <a:pt x="164" y="585"/>
                    </a:lnTo>
                    <a:lnTo>
                      <a:pt x="162" y="585"/>
                    </a:lnTo>
                    <a:lnTo>
                      <a:pt x="164" y="588"/>
                    </a:lnTo>
                    <a:lnTo>
                      <a:pt x="166" y="585"/>
                    </a:lnTo>
                    <a:lnTo>
                      <a:pt x="169" y="585"/>
                    </a:lnTo>
                    <a:lnTo>
                      <a:pt x="172" y="580"/>
                    </a:lnTo>
                    <a:lnTo>
                      <a:pt x="174" y="580"/>
                    </a:lnTo>
                    <a:lnTo>
                      <a:pt x="174" y="577"/>
                    </a:lnTo>
                    <a:lnTo>
                      <a:pt x="174" y="576"/>
                    </a:lnTo>
                    <a:lnTo>
                      <a:pt x="184" y="566"/>
                    </a:lnTo>
                    <a:lnTo>
                      <a:pt x="185" y="566"/>
                    </a:lnTo>
                    <a:lnTo>
                      <a:pt x="188" y="565"/>
                    </a:lnTo>
                    <a:lnTo>
                      <a:pt x="189" y="565"/>
                    </a:lnTo>
                    <a:lnTo>
                      <a:pt x="191" y="566"/>
                    </a:lnTo>
                    <a:lnTo>
                      <a:pt x="193" y="565"/>
                    </a:lnTo>
                    <a:lnTo>
                      <a:pt x="195" y="565"/>
                    </a:lnTo>
                    <a:lnTo>
                      <a:pt x="196" y="565"/>
                    </a:lnTo>
                    <a:lnTo>
                      <a:pt x="197" y="565"/>
                    </a:lnTo>
                    <a:lnTo>
                      <a:pt x="199" y="565"/>
                    </a:lnTo>
                    <a:lnTo>
                      <a:pt x="203" y="565"/>
                    </a:lnTo>
                    <a:lnTo>
                      <a:pt x="206" y="565"/>
                    </a:lnTo>
                    <a:lnTo>
                      <a:pt x="207" y="562"/>
                    </a:lnTo>
                    <a:lnTo>
                      <a:pt x="208" y="562"/>
                    </a:lnTo>
                    <a:lnTo>
                      <a:pt x="208" y="561"/>
                    </a:lnTo>
                    <a:lnTo>
                      <a:pt x="210" y="561"/>
                    </a:lnTo>
                    <a:lnTo>
                      <a:pt x="211" y="556"/>
                    </a:lnTo>
                    <a:lnTo>
                      <a:pt x="212" y="556"/>
                    </a:lnTo>
                    <a:lnTo>
                      <a:pt x="214" y="550"/>
                    </a:lnTo>
                    <a:lnTo>
                      <a:pt x="216" y="547"/>
                    </a:lnTo>
                    <a:lnTo>
                      <a:pt x="219" y="543"/>
                    </a:lnTo>
                    <a:lnTo>
                      <a:pt x="220" y="546"/>
                    </a:lnTo>
                    <a:lnTo>
                      <a:pt x="222" y="543"/>
                    </a:lnTo>
                    <a:lnTo>
                      <a:pt x="225" y="543"/>
                    </a:lnTo>
                    <a:lnTo>
                      <a:pt x="230" y="547"/>
                    </a:lnTo>
                    <a:lnTo>
                      <a:pt x="231" y="546"/>
                    </a:lnTo>
                    <a:lnTo>
                      <a:pt x="233" y="550"/>
                    </a:lnTo>
                    <a:lnTo>
                      <a:pt x="235" y="552"/>
                    </a:lnTo>
                    <a:lnTo>
                      <a:pt x="237" y="550"/>
                    </a:lnTo>
                    <a:lnTo>
                      <a:pt x="239" y="546"/>
                    </a:lnTo>
                    <a:lnTo>
                      <a:pt x="242" y="547"/>
                    </a:lnTo>
                    <a:lnTo>
                      <a:pt x="242" y="543"/>
                    </a:lnTo>
                    <a:lnTo>
                      <a:pt x="246" y="543"/>
                    </a:lnTo>
                    <a:lnTo>
                      <a:pt x="252" y="541"/>
                    </a:lnTo>
                    <a:lnTo>
                      <a:pt x="254" y="539"/>
                    </a:lnTo>
                    <a:lnTo>
                      <a:pt x="257" y="541"/>
                    </a:lnTo>
                    <a:lnTo>
                      <a:pt x="265" y="537"/>
                    </a:lnTo>
                    <a:lnTo>
                      <a:pt x="277" y="529"/>
                    </a:lnTo>
                    <a:lnTo>
                      <a:pt x="281" y="527"/>
                    </a:lnTo>
                    <a:lnTo>
                      <a:pt x="290" y="520"/>
                    </a:lnTo>
                    <a:lnTo>
                      <a:pt x="298" y="510"/>
                    </a:lnTo>
                    <a:lnTo>
                      <a:pt x="304" y="497"/>
                    </a:lnTo>
                    <a:lnTo>
                      <a:pt x="306" y="492"/>
                    </a:lnTo>
                    <a:lnTo>
                      <a:pt x="306" y="488"/>
                    </a:lnTo>
                    <a:lnTo>
                      <a:pt x="307" y="484"/>
                    </a:lnTo>
                    <a:lnTo>
                      <a:pt x="309" y="482"/>
                    </a:lnTo>
                    <a:lnTo>
                      <a:pt x="309" y="477"/>
                    </a:lnTo>
                    <a:lnTo>
                      <a:pt x="310" y="476"/>
                    </a:lnTo>
                    <a:lnTo>
                      <a:pt x="310" y="473"/>
                    </a:lnTo>
                    <a:lnTo>
                      <a:pt x="310" y="472"/>
                    </a:lnTo>
                    <a:lnTo>
                      <a:pt x="309" y="469"/>
                    </a:lnTo>
                    <a:lnTo>
                      <a:pt x="310" y="469"/>
                    </a:lnTo>
                    <a:lnTo>
                      <a:pt x="311" y="469"/>
                    </a:lnTo>
                    <a:lnTo>
                      <a:pt x="313" y="469"/>
                    </a:lnTo>
                    <a:lnTo>
                      <a:pt x="314" y="468"/>
                    </a:lnTo>
                    <a:lnTo>
                      <a:pt x="315" y="469"/>
                    </a:lnTo>
                    <a:lnTo>
                      <a:pt x="317" y="465"/>
                    </a:lnTo>
                    <a:lnTo>
                      <a:pt x="317" y="462"/>
                    </a:lnTo>
                    <a:lnTo>
                      <a:pt x="315" y="461"/>
                    </a:lnTo>
                    <a:lnTo>
                      <a:pt x="317" y="458"/>
                    </a:lnTo>
                    <a:lnTo>
                      <a:pt x="318" y="458"/>
                    </a:lnTo>
                    <a:lnTo>
                      <a:pt x="318" y="454"/>
                    </a:lnTo>
                    <a:lnTo>
                      <a:pt x="319" y="454"/>
                    </a:lnTo>
                    <a:lnTo>
                      <a:pt x="321" y="454"/>
                    </a:lnTo>
                    <a:lnTo>
                      <a:pt x="322" y="454"/>
                    </a:lnTo>
                    <a:lnTo>
                      <a:pt x="333" y="439"/>
                    </a:lnTo>
                    <a:lnTo>
                      <a:pt x="338" y="435"/>
                    </a:lnTo>
                    <a:lnTo>
                      <a:pt x="338" y="431"/>
                    </a:lnTo>
                    <a:lnTo>
                      <a:pt x="338" y="427"/>
                    </a:lnTo>
                    <a:lnTo>
                      <a:pt x="337" y="424"/>
                    </a:lnTo>
                    <a:lnTo>
                      <a:pt x="334" y="424"/>
                    </a:lnTo>
                    <a:lnTo>
                      <a:pt x="332" y="427"/>
                    </a:lnTo>
                    <a:lnTo>
                      <a:pt x="332" y="423"/>
                    </a:lnTo>
                    <a:lnTo>
                      <a:pt x="332" y="416"/>
                    </a:lnTo>
                    <a:lnTo>
                      <a:pt x="332" y="413"/>
                    </a:lnTo>
                    <a:lnTo>
                      <a:pt x="329" y="401"/>
                    </a:lnTo>
                    <a:lnTo>
                      <a:pt x="332" y="384"/>
                    </a:lnTo>
                    <a:lnTo>
                      <a:pt x="333" y="378"/>
                    </a:lnTo>
                    <a:lnTo>
                      <a:pt x="336" y="375"/>
                    </a:lnTo>
                    <a:lnTo>
                      <a:pt x="334" y="374"/>
                    </a:lnTo>
                    <a:lnTo>
                      <a:pt x="337" y="369"/>
                    </a:lnTo>
                    <a:lnTo>
                      <a:pt x="337" y="367"/>
                    </a:lnTo>
                    <a:lnTo>
                      <a:pt x="340" y="365"/>
                    </a:lnTo>
                    <a:lnTo>
                      <a:pt x="340" y="367"/>
                    </a:lnTo>
                    <a:lnTo>
                      <a:pt x="342" y="367"/>
                    </a:lnTo>
                    <a:lnTo>
                      <a:pt x="342" y="363"/>
                    </a:lnTo>
                    <a:lnTo>
                      <a:pt x="342" y="365"/>
                    </a:lnTo>
                    <a:lnTo>
                      <a:pt x="345" y="365"/>
                    </a:lnTo>
                    <a:lnTo>
                      <a:pt x="345" y="359"/>
                    </a:lnTo>
                    <a:lnTo>
                      <a:pt x="345" y="356"/>
                    </a:lnTo>
                    <a:lnTo>
                      <a:pt x="345" y="355"/>
                    </a:lnTo>
                    <a:lnTo>
                      <a:pt x="347" y="355"/>
                    </a:lnTo>
                    <a:lnTo>
                      <a:pt x="348" y="355"/>
                    </a:lnTo>
                    <a:lnTo>
                      <a:pt x="348" y="356"/>
                    </a:lnTo>
                    <a:lnTo>
                      <a:pt x="351" y="355"/>
                    </a:lnTo>
                    <a:lnTo>
                      <a:pt x="352" y="355"/>
                    </a:lnTo>
                    <a:lnTo>
                      <a:pt x="353" y="355"/>
                    </a:lnTo>
                    <a:lnTo>
                      <a:pt x="356" y="355"/>
                    </a:lnTo>
                    <a:lnTo>
                      <a:pt x="355" y="352"/>
                    </a:lnTo>
                    <a:lnTo>
                      <a:pt x="353" y="350"/>
                    </a:lnTo>
                    <a:lnTo>
                      <a:pt x="352" y="350"/>
                    </a:lnTo>
                    <a:lnTo>
                      <a:pt x="353" y="348"/>
                    </a:lnTo>
                    <a:lnTo>
                      <a:pt x="353" y="344"/>
                    </a:lnTo>
                    <a:lnTo>
                      <a:pt x="357" y="340"/>
                    </a:lnTo>
                    <a:lnTo>
                      <a:pt x="357" y="335"/>
                    </a:lnTo>
                    <a:lnTo>
                      <a:pt x="359" y="333"/>
                    </a:lnTo>
                    <a:lnTo>
                      <a:pt x="363" y="331"/>
                    </a:lnTo>
                    <a:lnTo>
                      <a:pt x="363" y="333"/>
                    </a:lnTo>
                    <a:lnTo>
                      <a:pt x="363" y="335"/>
                    </a:lnTo>
                    <a:lnTo>
                      <a:pt x="364" y="335"/>
                    </a:lnTo>
                    <a:lnTo>
                      <a:pt x="363" y="337"/>
                    </a:lnTo>
                    <a:lnTo>
                      <a:pt x="360" y="337"/>
                    </a:lnTo>
                    <a:lnTo>
                      <a:pt x="361" y="340"/>
                    </a:lnTo>
                    <a:lnTo>
                      <a:pt x="360" y="340"/>
                    </a:lnTo>
                    <a:lnTo>
                      <a:pt x="360" y="341"/>
                    </a:lnTo>
                    <a:lnTo>
                      <a:pt x="360" y="344"/>
                    </a:lnTo>
                    <a:lnTo>
                      <a:pt x="360" y="346"/>
                    </a:lnTo>
                    <a:lnTo>
                      <a:pt x="363" y="346"/>
                    </a:lnTo>
                    <a:lnTo>
                      <a:pt x="363" y="350"/>
                    </a:lnTo>
                    <a:lnTo>
                      <a:pt x="364" y="350"/>
                    </a:lnTo>
                    <a:lnTo>
                      <a:pt x="365" y="348"/>
                    </a:lnTo>
                    <a:lnTo>
                      <a:pt x="365" y="350"/>
                    </a:lnTo>
                    <a:lnTo>
                      <a:pt x="368" y="350"/>
                    </a:lnTo>
                    <a:lnTo>
                      <a:pt x="368" y="352"/>
                    </a:lnTo>
                    <a:lnTo>
                      <a:pt x="365" y="355"/>
                    </a:lnTo>
                    <a:lnTo>
                      <a:pt x="365" y="356"/>
                    </a:lnTo>
                    <a:lnTo>
                      <a:pt x="368" y="355"/>
                    </a:lnTo>
                    <a:lnTo>
                      <a:pt x="368" y="356"/>
                    </a:lnTo>
                    <a:lnTo>
                      <a:pt x="368" y="359"/>
                    </a:lnTo>
                    <a:lnTo>
                      <a:pt x="368" y="363"/>
                    </a:lnTo>
                    <a:lnTo>
                      <a:pt x="371" y="365"/>
                    </a:lnTo>
                    <a:lnTo>
                      <a:pt x="371" y="367"/>
                    </a:lnTo>
                    <a:lnTo>
                      <a:pt x="372" y="369"/>
                    </a:lnTo>
                    <a:lnTo>
                      <a:pt x="374" y="371"/>
                    </a:lnTo>
                    <a:lnTo>
                      <a:pt x="372" y="375"/>
                    </a:lnTo>
                    <a:lnTo>
                      <a:pt x="376" y="379"/>
                    </a:lnTo>
                    <a:lnTo>
                      <a:pt x="376" y="386"/>
                    </a:lnTo>
                    <a:lnTo>
                      <a:pt x="379" y="389"/>
                    </a:lnTo>
                    <a:lnTo>
                      <a:pt x="379" y="390"/>
                    </a:lnTo>
                    <a:lnTo>
                      <a:pt x="380" y="390"/>
                    </a:lnTo>
                    <a:lnTo>
                      <a:pt x="382" y="394"/>
                    </a:lnTo>
                    <a:lnTo>
                      <a:pt x="382" y="397"/>
                    </a:lnTo>
                    <a:lnTo>
                      <a:pt x="383" y="401"/>
                    </a:lnTo>
                    <a:lnTo>
                      <a:pt x="383" y="412"/>
                    </a:lnTo>
                    <a:lnTo>
                      <a:pt x="383" y="413"/>
                    </a:lnTo>
                    <a:lnTo>
                      <a:pt x="390" y="423"/>
                    </a:lnTo>
                    <a:lnTo>
                      <a:pt x="389" y="419"/>
                    </a:lnTo>
                    <a:lnTo>
                      <a:pt x="383" y="405"/>
                    </a:lnTo>
                    <a:lnTo>
                      <a:pt x="383" y="398"/>
                    </a:lnTo>
                    <a:lnTo>
                      <a:pt x="383" y="393"/>
                    </a:lnTo>
                    <a:lnTo>
                      <a:pt x="383" y="386"/>
                    </a:lnTo>
                    <a:lnTo>
                      <a:pt x="384" y="379"/>
                    </a:lnTo>
                    <a:lnTo>
                      <a:pt x="386" y="382"/>
                    </a:lnTo>
                    <a:lnTo>
                      <a:pt x="387" y="382"/>
                    </a:lnTo>
                    <a:lnTo>
                      <a:pt x="383" y="375"/>
                    </a:lnTo>
                    <a:lnTo>
                      <a:pt x="383" y="369"/>
                    </a:lnTo>
                    <a:lnTo>
                      <a:pt x="384" y="367"/>
                    </a:lnTo>
                    <a:lnTo>
                      <a:pt x="387" y="367"/>
                    </a:lnTo>
                    <a:lnTo>
                      <a:pt x="387" y="369"/>
                    </a:lnTo>
                    <a:lnTo>
                      <a:pt x="387" y="374"/>
                    </a:lnTo>
                    <a:lnTo>
                      <a:pt x="387" y="375"/>
                    </a:lnTo>
                    <a:lnTo>
                      <a:pt x="389" y="375"/>
                    </a:lnTo>
                    <a:lnTo>
                      <a:pt x="389" y="371"/>
                    </a:lnTo>
                    <a:lnTo>
                      <a:pt x="390" y="374"/>
                    </a:lnTo>
                    <a:lnTo>
                      <a:pt x="391" y="378"/>
                    </a:lnTo>
                    <a:lnTo>
                      <a:pt x="393" y="375"/>
                    </a:lnTo>
                    <a:lnTo>
                      <a:pt x="391" y="369"/>
                    </a:lnTo>
                    <a:lnTo>
                      <a:pt x="393" y="367"/>
                    </a:lnTo>
                    <a:lnTo>
                      <a:pt x="394" y="369"/>
                    </a:lnTo>
                    <a:lnTo>
                      <a:pt x="393" y="365"/>
                    </a:lnTo>
                    <a:lnTo>
                      <a:pt x="397" y="359"/>
                    </a:lnTo>
                    <a:lnTo>
                      <a:pt x="395" y="359"/>
                    </a:lnTo>
                    <a:lnTo>
                      <a:pt x="391" y="363"/>
                    </a:lnTo>
                    <a:lnTo>
                      <a:pt x="390" y="360"/>
                    </a:lnTo>
                    <a:lnTo>
                      <a:pt x="390" y="359"/>
                    </a:lnTo>
                    <a:lnTo>
                      <a:pt x="387" y="355"/>
                    </a:lnTo>
                    <a:lnTo>
                      <a:pt x="386" y="352"/>
                    </a:lnTo>
                    <a:lnTo>
                      <a:pt x="382" y="348"/>
                    </a:lnTo>
                    <a:lnTo>
                      <a:pt x="382" y="346"/>
                    </a:lnTo>
                    <a:lnTo>
                      <a:pt x="383" y="344"/>
                    </a:lnTo>
                    <a:lnTo>
                      <a:pt x="383" y="341"/>
                    </a:lnTo>
                    <a:lnTo>
                      <a:pt x="386" y="341"/>
                    </a:lnTo>
                    <a:lnTo>
                      <a:pt x="384" y="341"/>
                    </a:lnTo>
                    <a:lnTo>
                      <a:pt x="383" y="341"/>
                    </a:lnTo>
                    <a:lnTo>
                      <a:pt x="382" y="344"/>
                    </a:lnTo>
                    <a:lnTo>
                      <a:pt x="378" y="340"/>
                    </a:lnTo>
                    <a:lnTo>
                      <a:pt x="380" y="340"/>
                    </a:lnTo>
                    <a:lnTo>
                      <a:pt x="379" y="337"/>
                    </a:lnTo>
                    <a:lnTo>
                      <a:pt x="383" y="340"/>
                    </a:lnTo>
                    <a:lnTo>
                      <a:pt x="386" y="337"/>
                    </a:lnTo>
                    <a:lnTo>
                      <a:pt x="384" y="335"/>
                    </a:lnTo>
                    <a:lnTo>
                      <a:pt x="382" y="335"/>
                    </a:lnTo>
                    <a:lnTo>
                      <a:pt x="382" y="333"/>
                    </a:lnTo>
                    <a:lnTo>
                      <a:pt x="386" y="335"/>
                    </a:lnTo>
                    <a:lnTo>
                      <a:pt x="387" y="333"/>
                    </a:lnTo>
                    <a:lnTo>
                      <a:pt x="386" y="331"/>
                    </a:lnTo>
                    <a:lnTo>
                      <a:pt x="387" y="331"/>
                    </a:lnTo>
                    <a:lnTo>
                      <a:pt x="387" y="327"/>
                    </a:lnTo>
                    <a:lnTo>
                      <a:pt x="386" y="327"/>
                    </a:lnTo>
                    <a:lnTo>
                      <a:pt x="383" y="327"/>
                    </a:lnTo>
                    <a:lnTo>
                      <a:pt x="384" y="323"/>
                    </a:lnTo>
                    <a:lnTo>
                      <a:pt x="383" y="320"/>
                    </a:lnTo>
                    <a:lnTo>
                      <a:pt x="386" y="320"/>
                    </a:lnTo>
                    <a:lnTo>
                      <a:pt x="384" y="318"/>
                    </a:lnTo>
                    <a:lnTo>
                      <a:pt x="386" y="318"/>
                    </a:lnTo>
                    <a:lnTo>
                      <a:pt x="387" y="318"/>
                    </a:lnTo>
                    <a:lnTo>
                      <a:pt x="389" y="318"/>
                    </a:lnTo>
                    <a:lnTo>
                      <a:pt x="391" y="320"/>
                    </a:lnTo>
                    <a:lnTo>
                      <a:pt x="391" y="325"/>
                    </a:lnTo>
                    <a:lnTo>
                      <a:pt x="390" y="325"/>
                    </a:lnTo>
                    <a:lnTo>
                      <a:pt x="391" y="327"/>
                    </a:lnTo>
                    <a:lnTo>
                      <a:pt x="393" y="329"/>
                    </a:lnTo>
                    <a:lnTo>
                      <a:pt x="394" y="335"/>
                    </a:lnTo>
                    <a:lnTo>
                      <a:pt x="395" y="335"/>
                    </a:lnTo>
                    <a:lnTo>
                      <a:pt x="395" y="331"/>
                    </a:lnTo>
                    <a:lnTo>
                      <a:pt x="395" y="327"/>
                    </a:lnTo>
                    <a:lnTo>
                      <a:pt x="397" y="333"/>
                    </a:lnTo>
                    <a:lnTo>
                      <a:pt x="398" y="331"/>
                    </a:lnTo>
                    <a:lnTo>
                      <a:pt x="399" y="331"/>
                    </a:lnTo>
                    <a:lnTo>
                      <a:pt x="399" y="329"/>
                    </a:lnTo>
                    <a:lnTo>
                      <a:pt x="397" y="329"/>
                    </a:lnTo>
                    <a:lnTo>
                      <a:pt x="397" y="327"/>
                    </a:lnTo>
                    <a:lnTo>
                      <a:pt x="397" y="325"/>
                    </a:lnTo>
                    <a:lnTo>
                      <a:pt x="397" y="323"/>
                    </a:lnTo>
                    <a:lnTo>
                      <a:pt x="398" y="325"/>
                    </a:lnTo>
                    <a:lnTo>
                      <a:pt x="402" y="325"/>
                    </a:lnTo>
                    <a:lnTo>
                      <a:pt x="403" y="329"/>
                    </a:lnTo>
                    <a:lnTo>
                      <a:pt x="403" y="331"/>
                    </a:lnTo>
                    <a:lnTo>
                      <a:pt x="406" y="335"/>
                    </a:lnTo>
                    <a:lnTo>
                      <a:pt x="409" y="335"/>
                    </a:lnTo>
                    <a:lnTo>
                      <a:pt x="409" y="337"/>
                    </a:lnTo>
                    <a:lnTo>
                      <a:pt x="412" y="337"/>
                    </a:lnTo>
                    <a:lnTo>
                      <a:pt x="412" y="341"/>
                    </a:lnTo>
                    <a:lnTo>
                      <a:pt x="413" y="340"/>
                    </a:lnTo>
                    <a:lnTo>
                      <a:pt x="414" y="340"/>
                    </a:lnTo>
                    <a:lnTo>
                      <a:pt x="413" y="337"/>
                    </a:lnTo>
                    <a:lnTo>
                      <a:pt x="412" y="333"/>
                    </a:lnTo>
                    <a:lnTo>
                      <a:pt x="410" y="333"/>
                    </a:lnTo>
                    <a:lnTo>
                      <a:pt x="412" y="331"/>
                    </a:lnTo>
                    <a:lnTo>
                      <a:pt x="413" y="333"/>
                    </a:lnTo>
                    <a:lnTo>
                      <a:pt x="414" y="333"/>
                    </a:lnTo>
                    <a:lnTo>
                      <a:pt x="425" y="333"/>
                    </a:lnTo>
                    <a:lnTo>
                      <a:pt x="426" y="333"/>
                    </a:lnTo>
                    <a:lnTo>
                      <a:pt x="428" y="335"/>
                    </a:lnTo>
                    <a:lnTo>
                      <a:pt x="429" y="333"/>
                    </a:lnTo>
                    <a:lnTo>
                      <a:pt x="431" y="333"/>
                    </a:lnTo>
                    <a:lnTo>
                      <a:pt x="428" y="333"/>
                    </a:lnTo>
                    <a:lnTo>
                      <a:pt x="426" y="331"/>
                    </a:lnTo>
                    <a:lnTo>
                      <a:pt x="420" y="329"/>
                    </a:lnTo>
                    <a:lnTo>
                      <a:pt x="416" y="329"/>
                    </a:lnTo>
                    <a:lnTo>
                      <a:pt x="413" y="329"/>
                    </a:lnTo>
                    <a:lnTo>
                      <a:pt x="412" y="329"/>
                    </a:lnTo>
                    <a:lnTo>
                      <a:pt x="412" y="327"/>
                    </a:lnTo>
                    <a:lnTo>
                      <a:pt x="412" y="320"/>
                    </a:lnTo>
                    <a:lnTo>
                      <a:pt x="413" y="318"/>
                    </a:lnTo>
                    <a:lnTo>
                      <a:pt x="413" y="314"/>
                    </a:lnTo>
                    <a:lnTo>
                      <a:pt x="414" y="314"/>
                    </a:lnTo>
                    <a:lnTo>
                      <a:pt x="416" y="320"/>
                    </a:lnTo>
                    <a:lnTo>
                      <a:pt x="417" y="323"/>
                    </a:lnTo>
                    <a:lnTo>
                      <a:pt x="418" y="320"/>
                    </a:lnTo>
                    <a:lnTo>
                      <a:pt x="417" y="318"/>
                    </a:lnTo>
                    <a:lnTo>
                      <a:pt x="418" y="316"/>
                    </a:lnTo>
                    <a:lnTo>
                      <a:pt x="420" y="316"/>
                    </a:lnTo>
                    <a:lnTo>
                      <a:pt x="418" y="314"/>
                    </a:lnTo>
                    <a:lnTo>
                      <a:pt x="418" y="308"/>
                    </a:lnTo>
                    <a:lnTo>
                      <a:pt x="420" y="308"/>
                    </a:lnTo>
                    <a:lnTo>
                      <a:pt x="420" y="301"/>
                    </a:lnTo>
                    <a:lnTo>
                      <a:pt x="421" y="301"/>
                    </a:lnTo>
                    <a:lnTo>
                      <a:pt x="422" y="301"/>
                    </a:lnTo>
                    <a:lnTo>
                      <a:pt x="422" y="299"/>
                    </a:lnTo>
                    <a:lnTo>
                      <a:pt x="422" y="297"/>
                    </a:lnTo>
                    <a:lnTo>
                      <a:pt x="424" y="297"/>
                    </a:lnTo>
                    <a:lnTo>
                      <a:pt x="425" y="297"/>
                    </a:lnTo>
                    <a:lnTo>
                      <a:pt x="425" y="293"/>
                    </a:lnTo>
                    <a:lnTo>
                      <a:pt x="426" y="290"/>
                    </a:lnTo>
                    <a:lnTo>
                      <a:pt x="424" y="290"/>
                    </a:lnTo>
                    <a:lnTo>
                      <a:pt x="422" y="297"/>
                    </a:lnTo>
                    <a:lnTo>
                      <a:pt x="422" y="295"/>
                    </a:lnTo>
                    <a:lnTo>
                      <a:pt x="421" y="297"/>
                    </a:lnTo>
                    <a:lnTo>
                      <a:pt x="418" y="301"/>
                    </a:lnTo>
                    <a:lnTo>
                      <a:pt x="416" y="308"/>
                    </a:lnTo>
                    <a:lnTo>
                      <a:pt x="416" y="301"/>
                    </a:lnTo>
                    <a:lnTo>
                      <a:pt x="414" y="297"/>
                    </a:lnTo>
                    <a:lnTo>
                      <a:pt x="413" y="297"/>
                    </a:lnTo>
                    <a:lnTo>
                      <a:pt x="412" y="301"/>
                    </a:lnTo>
                    <a:lnTo>
                      <a:pt x="412" y="299"/>
                    </a:lnTo>
                    <a:lnTo>
                      <a:pt x="412" y="297"/>
                    </a:lnTo>
                    <a:lnTo>
                      <a:pt x="412" y="293"/>
                    </a:lnTo>
                    <a:lnTo>
                      <a:pt x="412" y="290"/>
                    </a:lnTo>
                    <a:lnTo>
                      <a:pt x="412" y="289"/>
                    </a:lnTo>
                    <a:lnTo>
                      <a:pt x="413" y="289"/>
                    </a:lnTo>
                    <a:lnTo>
                      <a:pt x="413" y="286"/>
                    </a:lnTo>
                    <a:lnTo>
                      <a:pt x="413" y="285"/>
                    </a:lnTo>
                    <a:lnTo>
                      <a:pt x="413" y="282"/>
                    </a:lnTo>
                    <a:lnTo>
                      <a:pt x="414" y="281"/>
                    </a:lnTo>
                    <a:lnTo>
                      <a:pt x="416" y="278"/>
                    </a:lnTo>
                    <a:lnTo>
                      <a:pt x="417" y="278"/>
                    </a:lnTo>
                    <a:lnTo>
                      <a:pt x="420" y="281"/>
                    </a:lnTo>
                    <a:lnTo>
                      <a:pt x="420" y="278"/>
                    </a:lnTo>
                    <a:lnTo>
                      <a:pt x="422" y="278"/>
                    </a:lnTo>
                    <a:lnTo>
                      <a:pt x="422" y="271"/>
                    </a:lnTo>
                    <a:lnTo>
                      <a:pt x="424" y="270"/>
                    </a:lnTo>
                    <a:lnTo>
                      <a:pt x="422" y="270"/>
                    </a:lnTo>
                    <a:lnTo>
                      <a:pt x="422" y="266"/>
                    </a:lnTo>
                    <a:lnTo>
                      <a:pt x="424" y="266"/>
                    </a:lnTo>
                    <a:lnTo>
                      <a:pt x="425" y="267"/>
                    </a:lnTo>
                    <a:lnTo>
                      <a:pt x="426" y="267"/>
                    </a:lnTo>
                    <a:lnTo>
                      <a:pt x="428" y="267"/>
                    </a:lnTo>
                    <a:lnTo>
                      <a:pt x="428" y="270"/>
                    </a:lnTo>
                    <a:lnTo>
                      <a:pt x="431" y="271"/>
                    </a:lnTo>
                    <a:lnTo>
                      <a:pt x="432" y="271"/>
                    </a:lnTo>
                    <a:lnTo>
                      <a:pt x="432" y="276"/>
                    </a:lnTo>
                    <a:lnTo>
                      <a:pt x="433" y="274"/>
                    </a:lnTo>
                    <a:lnTo>
                      <a:pt x="433" y="278"/>
                    </a:lnTo>
                    <a:lnTo>
                      <a:pt x="437" y="278"/>
                    </a:lnTo>
                    <a:lnTo>
                      <a:pt x="441" y="285"/>
                    </a:lnTo>
                    <a:lnTo>
                      <a:pt x="444" y="286"/>
                    </a:lnTo>
                    <a:lnTo>
                      <a:pt x="444" y="285"/>
                    </a:lnTo>
                    <a:lnTo>
                      <a:pt x="443" y="282"/>
                    </a:lnTo>
                    <a:lnTo>
                      <a:pt x="443" y="281"/>
                    </a:lnTo>
                    <a:lnTo>
                      <a:pt x="437" y="276"/>
                    </a:lnTo>
                    <a:lnTo>
                      <a:pt x="437" y="270"/>
                    </a:lnTo>
                    <a:lnTo>
                      <a:pt x="437" y="267"/>
                    </a:lnTo>
                    <a:lnTo>
                      <a:pt x="436" y="267"/>
                    </a:lnTo>
                    <a:lnTo>
                      <a:pt x="435" y="267"/>
                    </a:lnTo>
                    <a:lnTo>
                      <a:pt x="433" y="267"/>
                    </a:lnTo>
                    <a:lnTo>
                      <a:pt x="432" y="270"/>
                    </a:lnTo>
                    <a:lnTo>
                      <a:pt x="431" y="270"/>
                    </a:lnTo>
                    <a:lnTo>
                      <a:pt x="431" y="266"/>
                    </a:lnTo>
                    <a:lnTo>
                      <a:pt x="432" y="266"/>
                    </a:lnTo>
                    <a:lnTo>
                      <a:pt x="432" y="263"/>
                    </a:lnTo>
                    <a:lnTo>
                      <a:pt x="433" y="263"/>
                    </a:lnTo>
                    <a:lnTo>
                      <a:pt x="436" y="262"/>
                    </a:lnTo>
                    <a:lnTo>
                      <a:pt x="436" y="259"/>
                    </a:lnTo>
                    <a:lnTo>
                      <a:pt x="435" y="259"/>
                    </a:lnTo>
                    <a:lnTo>
                      <a:pt x="433" y="259"/>
                    </a:lnTo>
                    <a:lnTo>
                      <a:pt x="432" y="262"/>
                    </a:lnTo>
                    <a:lnTo>
                      <a:pt x="429" y="263"/>
                    </a:lnTo>
                    <a:lnTo>
                      <a:pt x="429" y="259"/>
                    </a:lnTo>
                    <a:lnTo>
                      <a:pt x="428" y="259"/>
                    </a:lnTo>
                    <a:lnTo>
                      <a:pt x="431" y="256"/>
                    </a:lnTo>
                    <a:lnTo>
                      <a:pt x="433" y="256"/>
                    </a:lnTo>
                    <a:lnTo>
                      <a:pt x="435" y="256"/>
                    </a:lnTo>
                    <a:lnTo>
                      <a:pt x="435" y="255"/>
                    </a:lnTo>
                    <a:lnTo>
                      <a:pt x="435" y="248"/>
                    </a:lnTo>
                    <a:lnTo>
                      <a:pt x="437" y="248"/>
                    </a:lnTo>
                    <a:lnTo>
                      <a:pt x="437" y="251"/>
                    </a:lnTo>
                    <a:lnTo>
                      <a:pt x="437" y="252"/>
                    </a:lnTo>
                    <a:lnTo>
                      <a:pt x="439" y="252"/>
                    </a:lnTo>
                    <a:lnTo>
                      <a:pt x="440" y="252"/>
                    </a:lnTo>
                    <a:lnTo>
                      <a:pt x="439" y="256"/>
                    </a:lnTo>
                    <a:lnTo>
                      <a:pt x="440" y="259"/>
                    </a:lnTo>
                    <a:lnTo>
                      <a:pt x="444" y="256"/>
                    </a:lnTo>
                    <a:lnTo>
                      <a:pt x="445" y="259"/>
                    </a:lnTo>
                    <a:lnTo>
                      <a:pt x="448" y="259"/>
                    </a:lnTo>
                    <a:lnTo>
                      <a:pt x="449" y="259"/>
                    </a:lnTo>
                    <a:lnTo>
                      <a:pt x="451" y="256"/>
                    </a:lnTo>
                    <a:lnTo>
                      <a:pt x="447" y="256"/>
                    </a:lnTo>
                    <a:lnTo>
                      <a:pt x="447" y="255"/>
                    </a:lnTo>
                    <a:lnTo>
                      <a:pt x="448" y="252"/>
                    </a:lnTo>
                    <a:lnTo>
                      <a:pt x="449" y="252"/>
                    </a:lnTo>
                    <a:lnTo>
                      <a:pt x="448" y="251"/>
                    </a:lnTo>
                    <a:lnTo>
                      <a:pt x="447" y="251"/>
                    </a:lnTo>
                    <a:lnTo>
                      <a:pt x="444" y="251"/>
                    </a:lnTo>
                    <a:lnTo>
                      <a:pt x="443" y="247"/>
                    </a:lnTo>
                    <a:lnTo>
                      <a:pt x="443" y="244"/>
                    </a:lnTo>
                    <a:lnTo>
                      <a:pt x="444" y="247"/>
                    </a:lnTo>
                    <a:lnTo>
                      <a:pt x="445" y="244"/>
                    </a:lnTo>
                    <a:lnTo>
                      <a:pt x="445" y="241"/>
                    </a:lnTo>
                    <a:lnTo>
                      <a:pt x="443" y="241"/>
                    </a:lnTo>
                    <a:lnTo>
                      <a:pt x="441" y="240"/>
                    </a:lnTo>
                    <a:lnTo>
                      <a:pt x="441" y="237"/>
                    </a:lnTo>
                    <a:lnTo>
                      <a:pt x="440" y="236"/>
                    </a:lnTo>
                    <a:lnTo>
                      <a:pt x="441" y="233"/>
                    </a:lnTo>
                    <a:lnTo>
                      <a:pt x="443" y="229"/>
                    </a:lnTo>
                    <a:lnTo>
                      <a:pt x="444" y="232"/>
                    </a:lnTo>
                    <a:lnTo>
                      <a:pt x="444" y="229"/>
                    </a:lnTo>
                    <a:lnTo>
                      <a:pt x="445" y="229"/>
                    </a:lnTo>
                    <a:lnTo>
                      <a:pt x="444" y="226"/>
                    </a:lnTo>
                    <a:lnTo>
                      <a:pt x="445" y="225"/>
                    </a:lnTo>
                    <a:lnTo>
                      <a:pt x="447" y="222"/>
                    </a:lnTo>
                    <a:lnTo>
                      <a:pt x="448" y="225"/>
                    </a:lnTo>
                    <a:lnTo>
                      <a:pt x="449" y="225"/>
                    </a:lnTo>
                    <a:lnTo>
                      <a:pt x="449" y="226"/>
                    </a:lnTo>
                    <a:lnTo>
                      <a:pt x="452" y="222"/>
                    </a:lnTo>
                    <a:lnTo>
                      <a:pt x="452" y="221"/>
                    </a:lnTo>
                    <a:lnTo>
                      <a:pt x="455" y="221"/>
                    </a:lnTo>
                    <a:lnTo>
                      <a:pt x="455" y="225"/>
                    </a:lnTo>
                    <a:lnTo>
                      <a:pt x="456" y="225"/>
                    </a:lnTo>
                    <a:lnTo>
                      <a:pt x="455" y="222"/>
                    </a:lnTo>
                    <a:lnTo>
                      <a:pt x="456" y="221"/>
                    </a:lnTo>
                    <a:lnTo>
                      <a:pt x="458" y="217"/>
                    </a:lnTo>
                    <a:lnTo>
                      <a:pt x="456" y="214"/>
                    </a:lnTo>
                    <a:lnTo>
                      <a:pt x="456" y="211"/>
                    </a:lnTo>
                    <a:lnTo>
                      <a:pt x="456" y="210"/>
                    </a:lnTo>
                    <a:lnTo>
                      <a:pt x="456" y="206"/>
                    </a:lnTo>
                    <a:lnTo>
                      <a:pt x="458" y="206"/>
                    </a:lnTo>
                    <a:lnTo>
                      <a:pt x="459" y="207"/>
                    </a:lnTo>
                    <a:lnTo>
                      <a:pt x="460" y="207"/>
                    </a:lnTo>
                    <a:lnTo>
                      <a:pt x="462" y="210"/>
                    </a:lnTo>
                    <a:lnTo>
                      <a:pt x="460" y="211"/>
                    </a:lnTo>
                    <a:lnTo>
                      <a:pt x="459" y="211"/>
                    </a:lnTo>
                    <a:lnTo>
                      <a:pt x="458" y="217"/>
                    </a:lnTo>
                    <a:lnTo>
                      <a:pt x="459" y="218"/>
                    </a:lnTo>
                    <a:lnTo>
                      <a:pt x="459" y="222"/>
                    </a:lnTo>
                    <a:lnTo>
                      <a:pt x="458" y="225"/>
                    </a:lnTo>
                    <a:lnTo>
                      <a:pt x="458" y="226"/>
                    </a:lnTo>
                    <a:lnTo>
                      <a:pt x="459" y="226"/>
                    </a:lnTo>
                    <a:lnTo>
                      <a:pt x="460" y="221"/>
                    </a:lnTo>
                    <a:lnTo>
                      <a:pt x="463" y="217"/>
                    </a:lnTo>
                    <a:lnTo>
                      <a:pt x="464" y="218"/>
                    </a:lnTo>
                    <a:lnTo>
                      <a:pt x="464" y="217"/>
                    </a:lnTo>
                    <a:lnTo>
                      <a:pt x="466" y="218"/>
                    </a:lnTo>
                    <a:lnTo>
                      <a:pt x="464" y="221"/>
                    </a:lnTo>
                    <a:lnTo>
                      <a:pt x="464" y="222"/>
                    </a:lnTo>
                    <a:lnTo>
                      <a:pt x="464" y="226"/>
                    </a:lnTo>
                    <a:lnTo>
                      <a:pt x="466" y="226"/>
                    </a:lnTo>
                    <a:lnTo>
                      <a:pt x="467" y="226"/>
                    </a:lnTo>
                    <a:lnTo>
                      <a:pt x="468" y="226"/>
                    </a:lnTo>
                    <a:lnTo>
                      <a:pt x="468" y="222"/>
                    </a:lnTo>
                    <a:lnTo>
                      <a:pt x="471" y="222"/>
                    </a:lnTo>
                    <a:lnTo>
                      <a:pt x="471" y="221"/>
                    </a:lnTo>
                    <a:lnTo>
                      <a:pt x="473" y="221"/>
                    </a:lnTo>
                    <a:lnTo>
                      <a:pt x="471" y="214"/>
                    </a:lnTo>
                    <a:lnTo>
                      <a:pt x="474" y="210"/>
                    </a:lnTo>
                    <a:lnTo>
                      <a:pt x="474" y="206"/>
                    </a:lnTo>
                    <a:lnTo>
                      <a:pt x="477" y="203"/>
                    </a:lnTo>
                    <a:lnTo>
                      <a:pt x="477" y="199"/>
                    </a:lnTo>
                    <a:lnTo>
                      <a:pt x="477" y="196"/>
                    </a:lnTo>
                    <a:lnTo>
                      <a:pt x="474" y="195"/>
                    </a:lnTo>
                    <a:lnTo>
                      <a:pt x="471" y="195"/>
                    </a:lnTo>
                    <a:lnTo>
                      <a:pt x="470" y="192"/>
                    </a:lnTo>
                    <a:lnTo>
                      <a:pt x="471" y="192"/>
                    </a:lnTo>
                    <a:lnTo>
                      <a:pt x="471" y="191"/>
                    </a:lnTo>
                    <a:lnTo>
                      <a:pt x="473" y="188"/>
                    </a:lnTo>
                    <a:lnTo>
                      <a:pt x="473" y="191"/>
                    </a:lnTo>
                    <a:lnTo>
                      <a:pt x="474" y="192"/>
                    </a:lnTo>
                    <a:lnTo>
                      <a:pt x="474" y="188"/>
                    </a:lnTo>
                    <a:lnTo>
                      <a:pt x="473" y="187"/>
                    </a:lnTo>
                    <a:lnTo>
                      <a:pt x="477" y="187"/>
                    </a:lnTo>
                    <a:lnTo>
                      <a:pt x="477" y="191"/>
                    </a:lnTo>
                    <a:lnTo>
                      <a:pt x="478" y="188"/>
                    </a:lnTo>
                    <a:lnTo>
                      <a:pt x="479" y="188"/>
                    </a:lnTo>
                    <a:lnTo>
                      <a:pt x="478" y="191"/>
                    </a:lnTo>
                    <a:lnTo>
                      <a:pt x="479" y="192"/>
                    </a:lnTo>
                    <a:lnTo>
                      <a:pt x="478" y="195"/>
                    </a:lnTo>
                    <a:lnTo>
                      <a:pt x="479" y="196"/>
                    </a:lnTo>
                    <a:lnTo>
                      <a:pt x="478" y="199"/>
                    </a:lnTo>
                    <a:lnTo>
                      <a:pt x="481" y="202"/>
                    </a:lnTo>
                    <a:lnTo>
                      <a:pt x="479" y="203"/>
                    </a:lnTo>
                    <a:lnTo>
                      <a:pt x="479" y="206"/>
                    </a:lnTo>
                    <a:lnTo>
                      <a:pt x="481" y="203"/>
                    </a:lnTo>
                    <a:lnTo>
                      <a:pt x="483" y="202"/>
                    </a:lnTo>
                    <a:lnTo>
                      <a:pt x="482" y="199"/>
                    </a:lnTo>
                    <a:lnTo>
                      <a:pt x="483" y="195"/>
                    </a:lnTo>
                    <a:lnTo>
                      <a:pt x="483" y="192"/>
                    </a:lnTo>
                    <a:lnTo>
                      <a:pt x="486" y="192"/>
                    </a:lnTo>
                    <a:lnTo>
                      <a:pt x="486" y="191"/>
                    </a:lnTo>
                    <a:lnTo>
                      <a:pt x="489" y="191"/>
                    </a:lnTo>
                    <a:lnTo>
                      <a:pt x="490" y="187"/>
                    </a:lnTo>
                    <a:lnTo>
                      <a:pt x="492" y="187"/>
                    </a:lnTo>
                    <a:lnTo>
                      <a:pt x="492" y="188"/>
                    </a:lnTo>
                    <a:lnTo>
                      <a:pt x="489" y="191"/>
                    </a:lnTo>
                    <a:lnTo>
                      <a:pt x="487" y="195"/>
                    </a:lnTo>
                    <a:lnTo>
                      <a:pt x="489" y="195"/>
                    </a:lnTo>
                    <a:lnTo>
                      <a:pt x="489" y="192"/>
                    </a:lnTo>
                    <a:lnTo>
                      <a:pt x="490" y="195"/>
                    </a:lnTo>
                    <a:lnTo>
                      <a:pt x="489" y="196"/>
                    </a:lnTo>
                    <a:lnTo>
                      <a:pt x="490" y="199"/>
                    </a:lnTo>
                    <a:lnTo>
                      <a:pt x="492" y="199"/>
                    </a:lnTo>
                    <a:lnTo>
                      <a:pt x="492" y="203"/>
                    </a:lnTo>
                    <a:lnTo>
                      <a:pt x="493" y="206"/>
                    </a:lnTo>
                    <a:lnTo>
                      <a:pt x="494" y="202"/>
                    </a:lnTo>
                    <a:lnTo>
                      <a:pt x="496" y="202"/>
                    </a:lnTo>
                    <a:lnTo>
                      <a:pt x="496" y="195"/>
                    </a:lnTo>
                    <a:lnTo>
                      <a:pt x="497" y="199"/>
                    </a:lnTo>
                    <a:lnTo>
                      <a:pt x="497" y="196"/>
                    </a:lnTo>
                    <a:lnTo>
                      <a:pt x="498" y="195"/>
                    </a:lnTo>
                    <a:lnTo>
                      <a:pt x="498" y="192"/>
                    </a:lnTo>
                    <a:lnTo>
                      <a:pt x="497" y="191"/>
                    </a:lnTo>
                    <a:lnTo>
                      <a:pt x="500" y="188"/>
                    </a:lnTo>
                    <a:lnTo>
                      <a:pt x="501" y="191"/>
                    </a:lnTo>
                    <a:lnTo>
                      <a:pt x="502" y="191"/>
                    </a:lnTo>
                    <a:lnTo>
                      <a:pt x="504" y="191"/>
                    </a:lnTo>
                    <a:lnTo>
                      <a:pt x="505" y="191"/>
                    </a:lnTo>
                    <a:lnTo>
                      <a:pt x="505" y="188"/>
                    </a:lnTo>
                    <a:lnTo>
                      <a:pt x="504" y="187"/>
                    </a:lnTo>
                    <a:lnTo>
                      <a:pt x="501" y="187"/>
                    </a:lnTo>
                    <a:lnTo>
                      <a:pt x="500" y="183"/>
                    </a:lnTo>
                    <a:lnTo>
                      <a:pt x="500" y="180"/>
                    </a:lnTo>
                    <a:lnTo>
                      <a:pt x="504" y="176"/>
                    </a:lnTo>
                    <a:lnTo>
                      <a:pt x="505" y="178"/>
                    </a:lnTo>
                    <a:lnTo>
                      <a:pt x="505" y="176"/>
                    </a:lnTo>
                    <a:lnTo>
                      <a:pt x="506" y="176"/>
                    </a:lnTo>
                    <a:lnTo>
                      <a:pt x="508" y="178"/>
                    </a:lnTo>
                    <a:lnTo>
                      <a:pt x="509" y="178"/>
                    </a:lnTo>
                    <a:lnTo>
                      <a:pt x="509" y="180"/>
                    </a:lnTo>
                    <a:lnTo>
                      <a:pt x="510" y="183"/>
                    </a:lnTo>
                    <a:lnTo>
                      <a:pt x="512" y="183"/>
                    </a:lnTo>
                    <a:lnTo>
                      <a:pt x="512" y="184"/>
                    </a:lnTo>
                    <a:lnTo>
                      <a:pt x="512" y="187"/>
                    </a:lnTo>
                    <a:lnTo>
                      <a:pt x="513" y="188"/>
                    </a:lnTo>
                    <a:lnTo>
                      <a:pt x="515" y="187"/>
                    </a:lnTo>
                    <a:lnTo>
                      <a:pt x="516" y="188"/>
                    </a:lnTo>
                    <a:lnTo>
                      <a:pt x="519" y="187"/>
                    </a:lnTo>
                    <a:lnTo>
                      <a:pt x="520" y="187"/>
                    </a:lnTo>
                    <a:lnTo>
                      <a:pt x="523" y="188"/>
                    </a:lnTo>
                    <a:lnTo>
                      <a:pt x="524" y="188"/>
                    </a:lnTo>
                    <a:lnTo>
                      <a:pt x="525" y="191"/>
                    </a:lnTo>
                    <a:lnTo>
                      <a:pt x="524" y="192"/>
                    </a:lnTo>
                    <a:lnTo>
                      <a:pt x="528" y="195"/>
                    </a:lnTo>
                    <a:lnTo>
                      <a:pt x="532" y="202"/>
                    </a:lnTo>
                    <a:lnTo>
                      <a:pt x="534" y="206"/>
                    </a:lnTo>
                    <a:lnTo>
                      <a:pt x="536" y="207"/>
                    </a:lnTo>
                    <a:lnTo>
                      <a:pt x="536" y="211"/>
                    </a:lnTo>
                    <a:lnTo>
                      <a:pt x="538" y="214"/>
                    </a:lnTo>
                    <a:lnTo>
                      <a:pt x="539" y="217"/>
                    </a:lnTo>
                    <a:lnTo>
                      <a:pt x="540" y="218"/>
                    </a:lnTo>
                    <a:lnTo>
                      <a:pt x="540" y="221"/>
                    </a:lnTo>
                    <a:lnTo>
                      <a:pt x="543" y="222"/>
                    </a:lnTo>
                    <a:lnTo>
                      <a:pt x="543" y="225"/>
                    </a:lnTo>
                    <a:lnTo>
                      <a:pt x="543" y="226"/>
                    </a:lnTo>
                    <a:lnTo>
                      <a:pt x="544" y="225"/>
                    </a:lnTo>
                    <a:lnTo>
                      <a:pt x="547" y="226"/>
                    </a:lnTo>
                    <a:lnTo>
                      <a:pt x="548" y="229"/>
                    </a:lnTo>
                    <a:lnTo>
                      <a:pt x="550" y="229"/>
                    </a:lnTo>
                    <a:lnTo>
                      <a:pt x="551" y="233"/>
                    </a:lnTo>
                    <a:lnTo>
                      <a:pt x="552" y="233"/>
                    </a:lnTo>
                    <a:lnTo>
                      <a:pt x="552" y="236"/>
                    </a:lnTo>
                    <a:lnTo>
                      <a:pt x="551" y="236"/>
                    </a:lnTo>
                    <a:lnTo>
                      <a:pt x="551" y="241"/>
                    </a:lnTo>
                    <a:lnTo>
                      <a:pt x="550" y="241"/>
                    </a:lnTo>
                    <a:lnTo>
                      <a:pt x="548" y="241"/>
                    </a:lnTo>
                    <a:lnTo>
                      <a:pt x="550" y="244"/>
                    </a:lnTo>
                    <a:lnTo>
                      <a:pt x="548" y="252"/>
                    </a:lnTo>
                    <a:lnTo>
                      <a:pt x="548" y="256"/>
                    </a:lnTo>
                    <a:lnTo>
                      <a:pt x="548" y="267"/>
                    </a:lnTo>
                    <a:lnTo>
                      <a:pt x="544" y="266"/>
                    </a:lnTo>
                    <a:lnTo>
                      <a:pt x="542" y="262"/>
                    </a:lnTo>
                    <a:lnTo>
                      <a:pt x="543" y="266"/>
                    </a:lnTo>
                    <a:lnTo>
                      <a:pt x="547" y="267"/>
                    </a:lnTo>
                    <a:lnTo>
                      <a:pt x="547" y="274"/>
                    </a:lnTo>
                    <a:lnTo>
                      <a:pt x="547" y="276"/>
                    </a:lnTo>
                    <a:lnTo>
                      <a:pt x="546" y="278"/>
                    </a:lnTo>
                    <a:lnTo>
                      <a:pt x="543" y="281"/>
                    </a:lnTo>
                    <a:lnTo>
                      <a:pt x="539" y="285"/>
                    </a:lnTo>
                    <a:lnTo>
                      <a:pt x="539" y="286"/>
                    </a:lnTo>
                    <a:lnTo>
                      <a:pt x="547" y="281"/>
                    </a:lnTo>
                    <a:lnTo>
                      <a:pt x="548" y="278"/>
                    </a:lnTo>
                    <a:lnTo>
                      <a:pt x="550" y="270"/>
                    </a:lnTo>
                    <a:lnTo>
                      <a:pt x="550" y="267"/>
                    </a:lnTo>
                    <a:lnTo>
                      <a:pt x="550" y="263"/>
                    </a:lnTo>
                    <a:lnTo>
                      <a:pt x="550" y="262"/>
                    </a:lnTo>
                    <a:lnTo>
                      <a:pt x="551" y="263"/>
                    </a:lnTo>
                    <a:lnTo>
                      <a:pt x="554" y="267"/>
                    </a:lnTo>
                    <a:lnTo>
                      <a:pt x="555" y="270"/>
                    </a:lnTo>
                    <a:lnTo>
                      <a:pt x="557" y="278"/>
                    </a:lnTo>
                    <a:lnTo>
                      <a:pt x="557" y="281"/>
                    </a:lnTo>
                    <a:lnTo>
                      <a:pt x="558" y="281"/>
                    </a:lnTo>
                    <a:lnTo>
                      <a:pt x="558" y="278"/>
                    </a:lnTo>
                    <a:lnTo>
                      <a:pt x="557" y="276"/>
                    </a:lnTo>
                    <a:lnTo>
                      <a:pt x="557" y="270"/>
                    </a:lnTo>
                    <a:lnTo>
                      <a:pt x="555" y="267"/>
                    </a:lnTo>
                    <a:lnTo>
                      <a:pt x="555" y="263"/>
                    </a:lnTo>
                    <a:lnTo>
                      <a:pt x="552" y="256"/>
                    </a:lnTo>
                    <a:lnTo>
                      <a:pt x="552" y="255"/>
                    </a:lnTo>
                    <a:lnTo>
                      <a:pt x="552" y="252"/>
                    </a:lnTo>
                    <a:lnTo>
                      <a:pt x="555" y="248"/>
                    </a:lnTo>
                    <a:lnTo>
                      <a:pt x="555" y="251"/>
                    </a:lnTo>
                    <a:lnTo>
                      <a:pt x="557" y="252"/>
                    </a:lnTo>
                    <a:lnTo>
                      <a:pt x="558" y="256"/>
                    </a:lnTo>
                    <a:lnTo>
                      <a:pt x="559" y="255"/>
                    </a:lnTo>
                    <a:lnTo>
                      <a:pt x="558" y="252"/>
                    </a:lnTo>
                    <a:lnTo>
                      <a:pt x="558" y="251"/>
                    </a:lnTo>
                    <a:lnTo>
                      <a:pt x="561" y="252"/>
                    </a:lnTo>
                    <a:lnTo>
                      <a:pt x="562" y="252"/>
                    </a:lnTo>
                    <a:lnTo>
                      <a:pt x="561" y="244"/>
                    </a:lnTo>
                    <a:lnTo>
                      <a:pt x="562" y="248"/>
                    </a:lnTo>
                    <a:lnTo>
                      <a:pt x="562" y="244"/>
                    </a:lnTo>
                    <a:lnTo>
                      <a:pt x="561" y="240"/>
                    </a:lnTo>
                    <a:lnTo>
                      <a:pt x="559" y="240"/>
                    </a:lnTo>
                    <a:lnTo>
                      <a:pt x="559" y="237"/>
                    </a:lnTo>
                    <a:lnTo>
                      <a:pt x="563" y="237"/>
                    </a:lnTo>
                    <a:lnTo>
                      <a:pt x="565" y="237"/>
                    </a:lnTo>
                    <a:lnTo>
                      <a:pt x="567" y="237"/>
                    </a:lnTo>
                    <a:lnTo>
                      <a:pt x="570" y="237"/>
                    </a:lnTo>
                    <a:lnTo>
                      <a:pt x="571" y="237"/>
                    </a:lnTo>
                    <a:lnTo>
                      <a:pt x="573" y="241"/>
                    </a:lnTo>
                    <a:lnTo>
                      <a:pt x="577" y="241"/>
                    </a:lnTo>
                    <a:lnTo>
                      <a:pt x="581" y="241"/>
                    </a:lnTo>
                    <a:lnTo>
                      <a:pt x="584" y="244"/>
                    </a:lnTo>
                    <a:lnTo>
                      <a:pt x="585" y="244"/>
                    </a:lnTo>
                    <a:lnTo>
                      <a:pt x="585" y="248"/>
                    </a:lnTo>
                    <a:lnTo>
                      <a:pt x="586" y="248"/>
                    </a:lnTo>
                    <a:lnTo>
                      <a:pt x="588" y="248"/>
                    </a:lnTo>
                    <a:lnTo>
                      <a:pt x="589" y="251"/>
                    </a:lnTo>
                    <a:lnTo>
                      <a:pt x="588" y="255"/>
                    </a:lnTo>
                    <a:lnTo>
                      <a:pt x="589" y="256"/>
                    </a:lnTo>
                    <a:lnTo>
                      <a:pt x="588" y="263"/>
                    </a:lnTo>
                    <a:lnTo>
                      <a:pt x="589" y="262"/>
                    </a:lnTo>
                    <a:lnTo>
                      <a:pt x="589" y="263"/>
                    </a:lnTo>
                    <a:lnTo>
                      <a:pt x="590" y="263"/>
                    </a:lnTo>
                    <a:lnTo>
                      <a:pt x="590" y="259"/>
                    </a:lnTo>
                    <a:lnTo>
                      <a:pt x="590" y="256"/>
                    </a:lnTo>
                    <a:lnTo>
                      <a:pt x="590" y="247"/>
                    </a:lnTo>
                    <a:lnTo>
                      <a:pt x="592" y="244"/>
                    </a:lnTo>
                    <a:lnTo>
                      <a:pt x="592" y="241"/>
                    </a:lnTo>
                    <a:lnTo>
                      <a:pt x="593" y="241"/>
                    </a:lnTo>
                    <a:lnTo>
                      <a:pt x="594" y="244"/>
                    </a:lnTo>
                    <a:lnTo>
                      <a:pt x="596" y="248"/>
                    </a:lnTo>
                    <a:lnTo>
                      <a:pt x="597" y="248"/>
                    </a:lnTo>
                    <a:lnTo>
                      <a:pt x="599" y="248"/>
                    </a:lnTo>
                    <a:lnTo>
                      <a:pt x="596" y="247"/>
                    </a:lnTo>
                    <a:lnTo>
                      <a:pt x="596" y="244"/>
                    </a:lnTo>
                    <a:lnTo>
                      <a:pt x="600" y="248"/>
                    </a:lnTo>
                    <a:lnTo>
                      <a:pt x="601" y="252"/>
                    </a:lnTo>
                    <a:lnTo>
                      <a:pt x="604" y="256"/>
                    </a:lnTo>
                    <a:lnTo>
                      <a:pt x="603" y="262"/>
                    </a:lnTo>
                    <a:lnTo>
                      <a:pt x="604" y="262"/>
                    </a:lnTo>
                    <a:lnTo>
                      <a:pt x="605" y="259"/>
                    </a:lnTo>
                    <a:lnTo>
                      <a:pt x="605" y="262"/>
                    </a:lnTo>
                    <a:lnTo>
                      <a:pt x="607" y="263"/>
                    </a:lnTo>
                    <a:lnTo>
                      <a:pt x="609" y="262"/>
                    </a:lnTo>
                    <a:lnTo>
                      <a:pt x="611" y="262"/>
                    </a:lnTo>
                    <a:lnTo>
                      <a:pt x="612" y="270"/>
                    </a:lnTo>
                    <a:lnTo>
                      <a:pt x="612" y="276"/>
                    </a:lnTo>
                    <a:lnTo>
                      <a:pt x="615" y="276"/>
                    </a:lnTo>
                    <a:lnTo>
                      <a:pt x="616" y="278"/>
                    </a:lnTo>
                    <a:lnTo>
                      <a:pt x="620" y="274"/>
                    </a:lnTo>
                    <a:lnTo>
                      <a:pt x="623" y="276"/>
                    </a:lnTo>
                    <a:lnTo>
                      <a:pt x="624" y="276"/>
                    </a:lnTo>
                    <a:lnTo>
                      <a:pt x="627" y="274"/>
                    </a:lnTo>
                    <a:lnTo>
                      <a:pt x="623" y="274"/>
                    </a:lnTo>
                    <a:lnTo>
                      <a:pt x="622" y="274"/>
                    </a:lnTo>
                    <a:lnTo>
                      <a:pt x="620" y="271"/>
                    </a:lnTo>
                    <a:lnTo>
                      <a:pt x="618" y="274"/>
                    </a:lnTo>
                    <a:lnTo>
                      <a:pt x="615" y="271"/>
                    </a:lnTo>
                    <a:lnTo>
                      <a:pt x="613" y="271"/>
                    </a:lnTo>
                    <a:lnTo>
                      <a:pt x="613" y="267"/>
                    </a:lnTo>
                    <a:lnTo>
                      <a:pt x="612" y="266"/>
                    </a:lnTo>
                    <a:lnTo>
                      <a:pt x="612" y="262"/>
                    </a:lnTo>
                    <a:lnTo>
                      <a:pt x="607" y="256"/>
                    </a:lnTo>
                    <a:lnTo>
                      <a:pt x="605" y="255"/>
                    </a:lnTo>
                    <a:lnTo>
                      <a:pt x="605" y="252"/>
                    </a:lnTo>
                    <a:lnTo>
                      <a:pt x="605" y="251"/>
                    </a:lnTo>
                    <a:lnTo>
                      <a:pt x="605" y="247"/>
                    </a:lnTo>
                    <a:lnTo>
                      <a:pt x="605" y="244"/>
                    </a:lnTo>
                    <a:lnTo>
                      <a:pt x="607" y="244"/>
                    </a:lnTo>
                    <a:lnTo>
                      <a:pt x="605" y="241"/>
                    </a:lnTo>
                    <a:lnTo>
                      <a:pt x="612" y="241"/>
                    </a:lnTo>
                    <a:lnTo>
                      <a:pt x="612" y="247"/>
                    </a:lnTo>
                    <a:lnTo>
                      <a:pt x="613" y="241"/>
                    </a:lnTo>
                    <a:lnTo>
                      <a:pt x="613" y="240"/>
                    </a:lnTo>
                    <a:lnTo>
                      <a:pt x="615" y="240"/>
                    </a:lnTo>
                    <a:lnTo>
                      <a:pt x="613" y="240"/>
                    </a:lnTo>
                    <a:lnTo>
                      <a:pt x="616" y="237"/>
                    </a:lnTo>
                    <a:lnTo>
                      <a:pt x="618" y="237"/>
                    </a:lnTo>
                    <a:lnTo>
                      <a:pt x="619" y="233"/>
                    </a:lnTo>
                    <a:lnTo>
                      <a:pt x="618" y="233"/>
                    </a:lnTo>
                    <a:lnTo>
                      <a:pt x="616" y="237"/>
                    </a:lnTo>
                    <a:lnTo>
                      <a:pt x="613" y="237"/>
                    </a:lnTo>
                    <a:lnTo>
                      <a:pt x="611" y="240"/>
                    </a:lnTo>
                    <a:lnTo>
                      <a:pt x="609" y="240"/>
                    </a:lnTo>
                    <a:lnTo>
                      <a:pt x="611" y="236"/>
                    </a:lnTo>
                    <a:lnTo>
                      <a:pt x="607" y="236"/>
                    </a:lnTo>
                    <a:lnTo>
                      <a:pt x="607" y="233"/>
                    </a:lnTo>
                    <a:lnTo>
                      <a:pt x="605" y="232"/>
                    </a:lnTo>
                    <a:lnTo>
                      <a:pt x="609" y="226"/>
                    </a:lnTo>
                    <a:lnTo>
                      <a:pt x="609" y="225"/>
                    </a:lnTo>
                    <a:lnTo>
                      <a:pt x="609" y="222"/>
                    </a:lnTo>
                    <a:lnTo>
                      <a:pt x="605" y="225"/>
                    </a:lnTo>
                    <a:lnTo>
                      <a:pt x="603" y="222"/>
                    </a:lnTo>
                    <a:lnTo>
                      <a:pt x="601" y="225"/>
                    </a:lnTo>
                    <a:lnTo>
                      <a:pt x="601" y="222"/>
                    </a:lnTo>
                    <a:lnTo>
                      <a:pt x="600" y="221"/>
                    </a:lnTo>
                    <a:lnTo>
                      <a:pt x="599" y="221"/>
                    </a:lnTo>
                    <a:lnTo>
                      <a:pt x="599" y="218"/>
                    </a:lnTo>
                    <a:lnTo>
                      <a:pt x="596" y="217"/>
                    </a:lnTo>
                    <a:lnTo>
                      <a:pt x="594" y="217"/>
                    </a:lnTo>
                    <a:lnTo>
                      <a:pt x="594" y="211"/>
                    </a:lnTo>
                    <a:lnTo>
                      <a:pt x="596" y="210"/>
                    </a:lnTo>
                    <a:lnTo>
                      <a:pt x="596" y="206"/>
                    </a:lnTo>
                    <a:lnTo>
                      <a:pt x="599" y="203"/>
                    </a:lnTo>
                    <a:lnTo>
                      <a:pt x="601" y="199"/>
                    </a:lnTo>
                    <a:lnTo>
                      <a:pt x="603" y="199"/>
                    </a:lnTo>
                    <a:lnTo>
                      <a:pt x="603" y="196"/>
                    </a:lnTo>
                    <a:lnTo>
                      <a:pt x="604" y="196"/>
                    </a:lnTo>
                    <a:lnTo>
                      <a:pt x="604" y="192"/>
                    </a:lnTo>
                    <a:lnTo>
                      <a:pt x="605" y="192"/>
                    </a:lnTo>
                    <a:lnTo>
                      <a:pt x="608" y="192"/>
                    </a:lnTo>
                    <a:lnTo>
                      <a:pt x="608" y="191"/>
                    </a:lnTo>
                    <a:lnTo>
                      <a:pt x="609" y="188"/>
                    </a:lnTo>
                    <a:lnTo>
                      <a:pt x="608" y="184"/>
                    </a:lnTo>
                    <a:lnTo>
                      <a:pt x="608" y="183"/>
                    </a:lnTo>
                    <a:lnTo>
                      <a:pt x="612" y="178"/>
                    </a:lnTo>
                    <a:lnTo>
                      <a:pt x="611" y="176"/>
                    </a:lnTo>
                    <a:lnTo>
                      <a:pt x="611" y="172"/>
                    </a:lnTo>
                    <a:lnTo>
                      <a:pt x="612" y="165"/>
                    </a:lnTo>
                    <a:lnTo>
                      <a:pt x="612" y="161"/>
                    </a:lnTo>
                    <a:lnTo>
                      <a:pt x="613" y="161"/>
                    </a:lnTo>
                    <a:lnTo>
                      <a:pt x="615" y="159"/>
                    </a:lnTo>
                    <a:lnTo>
                      <a:pt x="615" y="161"/>
                    </a:lnTo>
                    <a:lnTo>
                      <a:pt x="616" y="163"/>
                    </a:lnTo>
                    <a:lnTo>
                      <a:pt x="618" y="163"/>
                    </a:lnTo>
                    <a:lnTo>
                      <a:pt x="622" y="161"/>
                    </a:lnTo>
                    <a:lnTo>
                      <a:pt x="622" y="159"/>
                    </a:lnTo>
                    <a:lnTo>
                      <a:pt x="624" y="157"/>
                    </a:lnTo>
                    <a:lnTo>
                      <a:pt x="626" y="154"/>
                    </a:lnTo>
                    <a:lnTo>
                      <a:pt x="627" y="153"/>
                    </a:lnTo>
                    <a:lnTo>
                      <a:pt x="628" y="153"/>
                    </a:lnTo>
                    <a:lnTo>
                      <a:pt x="630" y="154"/>
                    </a:lnTo>
                    <a:lnTo>
                      <a:pt x="631" y="154"/>
                    </a:lnTo>
                    <a:lnTo>
                      <a:pt x="631" y="153"/>
                    </a:lnTo>
                    <a:lnTo>
                      <a:pt x="630" y="150"/>
                    </a:lnTo>
                    <a:lnTo>
                      <a:pt x="627" y="148"/>
                    </a:lnTo>
                    <a:lnTo>
                      <a:pt x="626" y="144"/>
                    </a:lnTo>
                    <a:lnTo>
                      <a:pt x="623" y="142"/>
                    </a:lnTo>
                    <a:lnTo>
                      <a:pt x="623" y="133"/>
                    </a:lnTo>
                    <a:lnTo>
                      <a:pt x="624" y="129"/>
                    </a:lnTo>
                    <a:lnTo>
                      <a:pt x="624" y="127"/>
                    </a:lnTo>
                    <a:lnTo>
                      <a:pt x="627" y="129"/>
                    </a:lnTo>
                    <a:lnTo>
                      <a:pt x="631" y="125"/>
                    </a:lnTo>
                    <a:lnTo>
                      <a:pt x="632" y="123"/>
                    </a:lnTo>
                    <a:lnTo>
                      <a:pt x="631" y="114"/>
                    </a:lnTo>
                    <a:lnTo>
                      <a:pt x="632" y="114"/>
                    </a:lnTo>
                    <a:lnTo>
                      <a:pt x="634" y="117"/>
                    </a:lnTo>
                    <a:lnTo>
                      <a:pt x="634" y="114"/>
                    </a:lnTo>
                    <a:lnTo>
                      <a:pt x="635" y="112"/>
                    </a:lnTo>
                    <a:lnTo>
                      <a:pt x="637" y="114"/>
                    </a:lnTo>
                    <a:lnTo>
                      <a:pt x="638" y="117"/>
                    </a:lnTo>
                    <a:lnTo>
                      <a:pt x="641" y="117"/>
                    </a:lnTo>
                    <a:lnTo>
                      <a:pt x="642" y="118"/>
                    </a:lnTo>
                    <a:lnTo>
                      <a:pt x="643" y="117"/>
                    </a:lnTo>
                    <a:lnTo>
                      <a:pt x="642" y="114"/>
                    </a:lnTo>
                    <a:lnTo>
                      <a:pt x="641" y="114"/>
                    </a:lnTo>
                    <a:lnTo>
                      <a:pt x="639" y="112"/>
                    </a:lnTo>
                    <a:lnTo>
                      <a:pt x="639" y="110"/>
                    </a:lnTo>
                    <a:lnTo>
                      <a:pt x="641" y="110"/>
                    </a:lnTo>
                    <a:lnTo>
                      <a:pt x="639" y="108"/>
                    </a:lnTo>
                    <a:lnTo>
                      <a:pt x="641" y="99"/>
                    </a:lnTo>
                    <a:lnTo>
                      <a:pt x="642" y="99"/>
                    </a:lnTo>
                    <a:lnTo>
                      <a:pt x="641" y="98"/>
                    </a:lnTo>
                    <a:lnTo>
                      <a:pt x="642" y="98"/>
                    </a:lnTo>
                    <a:lnTo>
                      <a:pt x="647" y="99"/>
                    </a:lnTo>
                    <a:lnTo>
                      <a:pt x="647" y="108"/>
                    </a:lnTo>
                    <a:lnTo>
                      <a:pt x="649" y="108"/>
                    </a:lnTo>
                    <a:lnTo>
                      <a:pt x="649" y="106"/>
                    </a:lnTo>
                    <a:lnTo>
                      <a:pt x="650" y="108"/>
                    </a:lnTo>
                    <a:lnTo>
                      <a:pt x="651" y="112"/>
                    </a:lnTo>
                    <a:lnTo>
                      <a:pt x="653" y="110"/>
                    </a:lnTo>
                    <a:lnTo>
                      <a:pt x="651" y="106"/>
                    </a:lnTo>
                    <a:lnTo>
                      <a:pt x="653" y="104"/>
                    </a:lnTo>
                    <a:lnTo>
                      <a:pt x="650" y="102"/>
                    </a:lnTo>
                    <a:lnTo>
                      <a:pt x="650" y="98"/>
                    </a:lnTo>
                    <a:lnTo>
                      <a:pt x="650" y="95"/>
                    </a:lnTo>
                    <a:lnTo>
                      <a:pt x="651" y="95"/>
                    </a:lnTo>
                    <a:lnTo>
                      <a:pt x="655" y="95"/>
                    </a:lnTo>
                    <a:lnTo>
                      <a:pt x="657" y="95"/>
                    </a:lnTo>
                    <a:lnTo>
                      <a:pt x="657" y="91"/>
                    </a:lnTo>
                    <a:lnTo>
                      <a:pt x="657" y="89"/>
                    </a:lnTo>
                    <a:lnTo>
                      <a:pt x="655" y="84"/>
                    </a:lnTo>
                    <a:lnTo>
                      <a:pt x="655" y="83"/>
                    </a:lnTo>
                    <a:lnTo>
                      <a:pt x="660" y="84"/>
                    </a:lnTo>
                    <a:lnTo>
                      <a:pt x="662" y="84"/>
                    </a:lnTo>
                    <a:lnTo>
                      <a:pt x="665" y="89"/>
                    </a:lnTo>
                    <a:lnTo>
                      <a:pt x="665" y="84"/>
                    </a:lnTo>
                    <a:lnTo>
                      <a:pt x="668" y="79"/>
                    </a:lnTo>
                    <a:lnTo>
                      <a:pt x="668" y="83"/>
                    </a:lnTo>
                    <a:lnTo>
                      <a:pt x="668" y="87"/>
                    </a:lnTo>
                    <a:lnTo>
                      <a:pt x="670" y="91"/>
                    </a:lnTo>
                    <a:lnTo>
                      <a:pt x="680" y="91"/>
                    </a:lnTo>
                    <a:lnTo>
                      <a:pt x="685" y="89"/>
                    </a:lnTo>
                    <a:lnTo>
                      <a:pt x="688" y="89"/>
                    </a:lnTo>
                    <a:lnTo>
                      <a:pt x="689" y="91"/>
                    </a:lnTo>
                    <a:lnTo>
                      <a:pt x="692" y="91"/>
                    </a:lnTo>
                    <a:lnTo>
                      <a:pt x="695" y="91"/>
                    </a:lnTo>
                    <a:lnTo>
                      <a:pt x="697" y="89"/>
                    </a:lnTo>
                    <a:lnTo>
                      <a:pt x="700" y="84"/>
                    </a:lnTo>
                    <a:lnTo>
                      <a:pt x="702" y="89"/>
                    </a:lnTo>
                    <a:lnTo>
                      <a:pt x="704" y="89"/>
                    </a:lnTo>
                    <a:lnTo>
                      <a:pt x="706" y="89"/>
                    </a:lnTo>
                    <a:lnTo>
                      <a:pt x="706" y="93"/>
                    </a:lnTo>
                    <a:lnTo>
                      <a:pt x="704" y="95"/>
                    </a:lnTo>
                    <a:lnTo>
                      <a:pt x="706" y="95"/>
                    </a:lnTo>
                    <a:lnTo>
                      <a:pt x="707" y="95"/>
                    </a:lnTo>
                    <a:lnTo>
                      <a:pt x="707" y="93"/>
                    </a:lnTo>
                    <a:lnTo>
                      <a:pt x="707" y="89"/>
                    </a:lnTo>
                    <a:lnTo>
                      <a:pt x="707" y="84"/>
                    </a:lnTo>
                    <a:lnTo>
                      <a:pt x="711" y="83"/>
                    </a:lnTo>
                    <a:lnTo>
                      <a:pt x="712" y="80"/>
                    </a:lnTo>
                    <a:lnTo>
                      <a:pt x="714" y="83"/>
                    </a:lnTo>
                    <a:lnTo>
                      <a:pt x="715" y="83"/>
                    </a:lnTo>
                    <a:lnTo>
                      <a:pt x="716" y="84"/>
                    </a:lnTo>
                    <a:lnTo>
                      <a:pt x="718" y="84"/>
                    </a:lnTo>
                    <a:lnTo>
                      <a:pt x="718" y="83"/>
                    </a:lnTo>
                    <a:lnTo>
                      <a:pt x="715" y="80"/>
                    </a:lnTo>
                    <a:lnTo>
                      <a:pt x="715" y="76"/>
                    </a:lnTo>
                    <a:lnTo>
                      <a:pt x="715" y="75"/>
                    </a:lnTo>
                    <a:lnTo>
                      <a:pt x="716" y="69"/>
                    </a:lnTo>
                    <a:lnTo>
                      <a:pt x="718" y="69"/>
                    </a:lnTo>
                    <a:lnTo>
                      <a:pt x="718" y="68"/>
                    </a:lnTo>
                    <a:lnTo>
                      <a:pt x="716" y="68"/>
                    </a:lnTo>
                    <a:lnTo>
                      <a:pt x="715" y="65"/>
                    </a:lnTo>
                    <a:lnTo>
                      <a:pt x="714" y="64"/>
                    </a:lnTo>
                    <a:lnTo>
                      <a:pt x="716" y="57"/>
                    </a:lnTo>
                    <a:lnTo>
                      <a:pt x="718" y="57"/>
                    </a:lnTo>
                    <a:lnTo>
                      <a:pt x="718" y="54"/>
                    </a:lnTo>
                    <a:lnTo>
                      <a:pt x="716" y="54"/>
                    </a:lnTo>
                    <a:lnTo>
                      <a:pt x="718" y="50"/>
                    </a:lnTo>
                    <a:lnTo>
                      <a:pt x="716" y="50"/>
                    </a:lnTo>
                    <a:lnTo>
                      <a:pt x="716" y="53"/>
                    </a:lnTo>
                    <a:lnTo>
                      <a:pt x="715" y="54"/>
                    </a:lnTo>
                    <a:lnTo>
                      <a:pt x="712" y="50"/>
                    </a:lnTo>
                    <a:lnTo>
                      <a:pt x="712" y="49"/>
                    </a:lnTo>
                    <a:lnTo>
                      <a:pt x="714" y="49"/>
                    </a:lnTo>
                    <a:lnTo>
                      <a:pt x="712" y="49"/>
                    </a:lnTo>
                    <a:lnTo>
                      <a:pt x="712" y="46"/>
                    </a:lnTo>
                    <a:lnTo>
                      <a:pt x="711" y="46"/>
                    </a:lnTo>
                    <a:lnTo>
                      <a:pt x="712" y="45"/>
                    </a:lnTo>
                    <a:lnTo>
                      <a:pt x="710" y="45"/>
                    </a:lnTo>
                    <a:lnTo>
                      <a:pt x="707" y="45"/>
                    </a:lnTo>
                    <a:lnTo>
                      <a:pt x="700" y="45"/>
                    </a:lnTo>
                    <a:lnTo>
                      <a:pt x="697" y="46"/>
                    </a:lnTo>
                    <a:lnTo>
                      <a:pt x="696" y="49"/>
                    </a:lnTo>
                    <a:lnTo>
                      <a:pt x="693" y="49"/>
                    </a:lnTo>
                    <a:lnTo>
                      <a:pt x="693" y="45"/>
                    </a:lnTo>
                    <a:lnTo>
                      <a:pt x="693" y="42"/>
                    </a:lnTo>
                    <a:lnTo>
                      <a:pt x="692" y="42"/>
                    </a:lnTo>
                    <a:lnTo>
                      <a:pt x="689" y="39"/>
                    </a:lnTo>
                    <a:lnTo>
                      <a:pt x="691" y="38"/>
                    </a:lnTo>
                    <a:lnTo>
                      <a:pt x="688" y="38"/>
                    </a:lnTo>
                    <a:lnTo>
                      <a:pt x="688" y="35"/>
                    </a:lnTo>
                    <a:lnTo>
                      <a:pt x="687" y="34"/>
                    </a:lnTo>
                    <a:lnTo>
                      <a:pt x="685" y="35"/>
                    </a:lnTo>
                    <a:lnTo>
                      <a:pt x="684" y="35"/>
                    </a:lnTo>
                    <a:lnTo>
                      <a:pt x="684" y="31"/>
                    </a:lnTo>
                    <a:lnTo>
                      <a:pt x="687" y="31"/>
                    </a:lnTo>
                    <a:lnTo>
                      <a:pt x="685" y="30"/>
                    </a:lnTo>
                    <a:lnTo>
                      <a:pt x="688" y="27"/>
                    </a:lnTo>
                    <a:lnTo>
                      <a:pt x="688" y="30"/>
                    </a:lnTo>
                    <a:lnTo>
                      <a:pt x="689" y="30"/>
                    </a:lnTo>
                    <a:lnTo>
                      <a:pt x="691" y="30"/>
                    </a:lnTo>
                    <a:lnTo>
                      <a:pt x="691" y="27"/>
                    </a:lnTo>
                    <a:lnTo>
                      <a:pt x="692" y="24"/>
                    </a:lnTo>
                    <a:lnTo>
                      <a:pt x="693" y="27"/>
                    </a:lnTo>
                    <a:lnTo>
                      <a:pt x="695" y="27"/>
                    </a:lnTo>
                    <a:lnTo>
                      <a:pt x="696" y="30"/>
                    </a:lnTo>
                    <a:lnTo>
                      <a:pt x="696" y="38"/>
                    </a:lnTo>
                    <a:lnTo>
                      <a:pt x="696" y="35"/>
                    </a:lnTo>
                    <a:lnTo>
                      <a:pt x="697" y="38"/>
                    </a:lnTo>
                    <a:lnTo>
                      <a:pt x="697" y="39"/>
                    </a:lnTo>
                    <a:lnTo>
                      <a:pt x="697" y="42"/>
                    </a:lnTo>
                    <a:lnTo>
                      <a:pt x="699" y="39"/>
                    </a:lnTo>
                    <a:lnTo>
                      <a:pt x="699" y="38"/>
                    </a:lnTo>
                    <a:lnTo>
                      <a:pt x="700" y="38"/>
                    </a:lnTo>
                    <a:lnTo>
                      <a:pt x="702" y="35"/>
                    </a:lnTo>
                    <a:lnTo>
                      <a:pt x="699" y="35"/>
                    </a:lnTo>
                    <a:lnTo>
                      <a:pt x="699" y="30"/>
                    </a:lnTo>
                    <a:lnTo>
                      <a:pt x="697" y="27"/>
                    </a:lnTo>
                    <a:lnTo>
                      <a:pt x="697" y="23"/>
                    </a:lnTo>
                    <a:lnTo>
                      <a:pt x="702" y="30"/>
                    </a:lnTo>
                    <a:lnTo>
                      <a:pt x="703" y="34"/>
                    </a:lnTo>
                    <a:lnTo>
                      <a:pt x="703" y="27"/>
                    </a:lnTo>
                    <a:lnTo>
                      <a:pt x="704" y="24"/>
                    </a:lnTo>
                    <a:lnTo>
                      <a:pt x="706" y="27"/>
                    </a:lnTo>
                    <a:lnTo>
                      <a:pt x="706" y="31"/>
                    </a:lnTo>
                    <a:lnTo>
                      <a:pt x="706" y="34"/>
                    </a:lnTo>
                    <a:lnTo>
                      <a:pt x="707" y="34"/>
                    </a:lnTo>
                    <a:lnTo>
                      <a:pt x="707" y="30"/>
                    </a:lnTo>
                    <a:lnTo>
                      <a:pt x="708" y="30"/>
                    </a:lnTo>
                    <a:lnTo>
                      <a:pt x="711" y="34"/>
                    </a:lnTo>
                    <a:lnTo>
                      <a:pt x="711" y="35"/>
                    </a:lnTo>
                    <a:lnTo>
                      <a:pt x="711" y="38"/>
                    </a:lnTo>
                    <a:lnTo>
                      <a:pt x="712" y="38"/>
                    </a:lnTo>
                    <a:lnTo>
                      <a:pt x="715" y="42"/>
                    </a:lnTo>
                    <a:lnTo>
                      <a:pt x="716" y="45"/>
                    </a:lnTo>
                    <a:lnTo>
                      <a:pt x="716" y="46"/>
                    </a:lnTo>
                    <a:lnTo>
                      <a:pt x="718" y="46"/>
                    </a:lnTo>
                    <a:lnTo>
                      <a:pt x="719" y="45"/>
                    </a:lnTo>
                    <a:lnTo>
                      <a:pt x="723" y="42"/>
                    </a:lnTo>
                    <a:lnTo>
                      <a:pt x="725" y="42"/>
                    </a:lnTo>
                    <a:lnTo>
                      <a:pt x="725" y="39"/>
                    </a:lnTo>
                    <a:lnTo>
                      <a:pt x="725" y="38"/>
                    </a:lnTo>
                    <a:lnTo>
                      <a:pt x="726" y="38"/>
                    </a:lnTo>
                    <a:lnTo>
                      <a:pt x="727" y="39"/>
                    </a:lnTo>
                    <a:lnTo>
                      <a:pt x="727" y="42"/>
                    </a:lnTo>
                    <a:lnTo>
                      <a:pt x="730" y="42"/>
                    </a:lnTo>
                    <a:lnTo>
                      <a:pt x="730" y="46"/>
                    </a:lnTo>
                    <a:lnTo>
                      <a:pt x="731" y="46"/>
                    </a:lnTo>
                    <a:lnTo>
                      <a:pt x="731" y="49"/>
                    </a:lnTo>
                    <a:lnTo>
                      <a:pt x="733" y="54"/>
                    </a:lnTo>
                    <a:lnTo>
                      <a:pt x="734" y="57"/>
                    </a:lnTo>
                    <a:lnTo>
                      <a:pt x="737" y="60"/>
                    </a:lnTo>
                    <a:lnTo>
                      <a:pt x="741" y="57"/>
                    </a:lnTo>
                    <a:lnTo>
                      <a:pt x="741" y="60"/>
                    </a:lnTo>
                    <a:lnTo>
                      <a:pt x="739" y="60"/>
                    </a:lnTo>
                    <a:lnTo>
                      <a:pt x="739" y="61"/>
                    </a:lnTo>
                    <a:lnTo>
                      <a:pt x="741" y="61"/>
                    </a:lnTo>
                    <a:lnTo>
                      <a:pt x="742" y="61"/>
                    </a:lnTo>
                    <a:lnTo>
                      <a:pt x="744" y="60"/>
                    </a:lnTo>
                    <a:lnTo>
                      <a:pt x="744" y="61"/>
                    </a:lnTo>
                    <a:lnTo>
                      <a:pt x="744" y="64"/>
                    </a:lnTo>
                    <a:lnTo>
                      <a:pt x="748" y="64"/>
                    </a:lnTo>
                    <a:lnTo>
                      <a:pt x="748" y="68"/>
                    </a:lnTo>
                    <a:lnTo>
                      <a:pt x="749" y="68"/>
                    </a:lnTo>
                    <a:lnTo>
                      <a:pt x="750" y="64"/>
                    </a:lnTo>
                    <a:lnTo>
                      <a:pt x="750" y="65"/>
                    </a:lnTo>
                    <a:lnTo>
                      <a:pt x="752" y="65"/>
                    </a:lnTo>
                    <a:lnTo>
                      <a:pt x="754" y="64"/>
                    </a:lnTo>
                    <a:lnTo>
                      <a:pt x="757" y="61"/>
                    </a:lnTo>
                    <a:lnTo>
                      <a:pt x="757" y="60"/>
                    </a:lnTo>
                    <a:lnTo>
                      <a:pt x="760" y="60"/>
                    </a:lnTo>
                    <a:lnTo>
                      <a:pt x="761" y="61"/>
                    </a:lnTo>
                    <a:lnTo>
                      <a:pt x="763" y="60"/>
                    </a:lnTo>
                    <a:lnTo>
                      <a:pt x="763" y="61"/>
                    </a:lnTo>
                    <a:lnTo>
                      <a:pt x="763" y="64"/>
                    </a:lnTo>
                    <a:lnTo>
                      <a:pt x="761" y="64"/>
                    </a:lnTo>
                    <a:lnTo>
                      <a:pt x="760" y="65"/>
                    </a:lnTo>
                    <a:lnTo>
                      <a:pt x="760" y="68"/>
                    </a:lnTo>
                    <a:lnTo>
                      <a:pt x="763" y="69"/>
                    </a:lnTo>
                    <a:lnTo>
                      <a:pt x="764" y="69"/>
                    </a:lnTo>
                    <a:lnTo>
                      <a:pt x="765" y="68"/>
                    </a:lnTo>
                    <a:lnTo>
                      <a:pt x="767" y="68"/>
                    </a:lnTo>
                    <a:lnTo>
                      <a:pt x="768" y="69"/>
                    </a:lnTo>
                    <a:lnTo>
                      <a:pt x="769" y="69"/>
                    </a:lnTo>
                    <a:lnTo>
                      <a:pt x="772" y="75"/>
                    </a:lnTo>
                    <a:lnTo>
                      <a:pt x="771" y="75"/>
                    </a:lnTo>
                    <a:lnTo>
                      <a:pt x="772" y="76"/>
                    </a:lnTo>
                    <a:lnTo>
                      <a:pt x="772" y="79"/>
                    </a:lnTo>
                    <a:lnTo>
                      <a:pt x="771" y="83"/>
                    </a:lnTo>
                    <a:lnTo>
                      <a:pt x="772" y="84"/>
                    </a:lnTo>
                    <a:lnTo>
                      <a:pt x="773" y="83"/>
                    </a:lnTo>
                    <a:lnTo>
                      <a:pt x="773" y="79"/>
                    </a:lnTo>
                    <a:lnTo>
                      <a:pt x="775" y="76"/>
                    </a:lnTo>
                    <a:lnTo>
                      <a:pt x="776" y="75"/>
                    </a:lnTo>
                    <a:lnTo>
                      <a:pt x="777" y="76"/>
                    </a:lnTo>
                    <a:lnTo>
                      <a:pt x="779" y="79"/>
                    </a:lnTo>
                    <a:lnTo>
                      <a:pt x="787" y="80"/>
                    </a:lnTo>
                    <a:lnTo>
                      <a:pt x="787" y="83"/>
                    </a:lnTo>
                    <a:lnTo>
                      <a:pt x="788" y="79"/>
                    </a:lnTo>
                    <a:lnTo>
                      <a:pt x="791" y="75"/>
                    </a:lnTo>
                    <a:lnTo>
                      <a:pt x="792" y="72"/>
                    </a:lnTo>
                    <a:lnTo>
                      <a:pt x="794" y="75"/>
                    </a:lnTo>
                    <a:lnTo>
                      <a:pt x="795" y="79"/>
                    </a:lnTo>
                    <a:lnTo>
                      <a:pt x="796" y="80"/>
                    </a:lnTo>
                    <a:lnTo>
                      <a:pt x="796" y="83"/>
                    </a:lnTo>
                    <a:lnTo>
                      <a:pt x="799" y="84"/>
                    </a:lnTo>
                    <a:lnTo>
                      <a:pt x="800" y="84"/>
                    </a:lnTo>
                    <a:lnTo>
                      <a:pt x="803" y="89"/>
                    </a:lnTo>
                    <a:lnTo>
                      <a:pt x="805" y="91"/>
                    </a:lnTo>
                    <a:lnTo>
                      <a:pt x="809" y="91"/>
                    </a:lnTo>
                    <a:lnTo>
                      <a:pt x="809" y="89"/>
                    </a:lnTo>
                    <a:lnTo>
                      <a:pt x="814" y="91"/>
                    </a:lnTo>
                    <a:lnTo>
                      <a:pt x="817" y="87"/>
                    </a:lnTo>
                    <a:lnTo>
                      <a:pt x="824" y="84"/>
                    </a:lnTo>
                    <a:lnTo>
                      <a:pt x="826" y="79"/>
                    </a:lnTo>
                    <a:lnTo>
                      <a:pt x="830" y="76"/>
                    </a:lnTo>
                    <a:lnTo>
                      <a:pt x="834" y="75"/>
                    </a:lnTo>
                    <a:lnTo>
                      <a:pt x="836" y="75"/>
                    </a:lnTo>
                    <a:lnTo>
                      <a:pt x="833" y="75"/>
                    </a:lnTo>
                    <a:lnTo>
                      <a:pt x="832" y="76"/>
                    </a:lnTo>
                    <a:lnTo>
                      <a:pt x="830" y="80"/>
                    </a:lnTo>
                    <a:lnTo>
                      <a:pt x="826" y="84"/>
                    </a:lnTo>
                    <a:lnTo>
                      <a:pt x="826" y="87"/>
                    </a:lnTo>
                    <a:lnTo>
                      <a:pt x="826" y="89"/>
                    </a:lnTo>
                    <a:lnTo>
                      <a:pt x="829" y="93"/>
                    </a:lnTo>
                    <a:lnTo>
                      <a:pt x="829" y="91"/>
                    </a:lnTo>
                    <a:lnTo>
                      <a:pt x="830" y="89"/>
                    </a:lnTo>
                    <a:lnTo>
                      <a:pt x="832" y="89"/>
                    </a:lnTo>
                    <a:lnTo>
                      <a:pt x="833" y="87"/>
                    </a:lnTo>
                    <a:lnTo>
                      <a:pt x="834" y="84"/>
                    </a:lnTo>
                    <a:lnTo>
                      <a:pt x="837" y="84"/>
                    </a:lnTo>
                    <a:lnTo>
                      <a:pt x="840" y="80"/>
                    </a:lnTo>
                    <a:lnTo>
                      <a:pt x="840" y="84"/>
                    </a:lnTo>
                    <a:lnTo>
                      <a:pt x="838" y="87"/>
                    </a:lnTo>
                    <a:lnTo>
                      <a:pt x="837" y="89"/>
                    </a:lnTo>
                    <a:lnTo>
                      <a:pt x="838" y="91"/>
                    </a:lnTo>
                    <a:lnTo>
                      <a:pt x="841" y="89"/>
                    </a:lnTo>
                    <a:lnTo>
                      <a:pt x="841" y="91"/>
                    </a:lnTo>
                    <a:lnTo>
                      <a:pt x="840" y="93"/>
                    </a:lnTo>
                    <a:lnTo>
                      <a:pt x="838" y="99"/>
                    </a:lnTo>
                    <a:lnTo>
                      <a:pt x="840" y="99"/>
                    </a:lnTo>
                    <a:lnTo>
                      <a:pt x="840" y="102"/>
                    </a:lnTo>
                    <a:lnTo>
                      <a:pt x="842" y="99"/>
                    </a:lnTo>
                    <a:lnTo>
                      <a:pt x="848" y="102"/>
                    </a:lnTo>
                    <a:lnTo>
                      <a:pt x="851" y="99"/>
                    </a:lnTo>
                    <a:lnTo>
                      <a:pt x="851" y="98"/>
                    </a:lnTo>
                    <a:lnTo>
                      <a:pt x="852" y="95"/>
                    </a:lnTo>
                    <a:lnTo>
                      <a:pt x="852" y="91"/>
                    </a:lnTo>
                    <a:lnTo>
                      <a:pt x="852" y="89"/>
                    </a:lnTo>
                    <a:lnTo>
                      <a:pt x="848" y="89"/>
                    </a:lnTo>
                    <a:lnTo>
                      <a:pt x="847" y="87"/>
                    </a:lnTo>
                    <a:lnTo>
                      <a:pt x="847" y="84"/>
                    </a:lnTo>
                    <a:lnTo>
                      <a:pt x="849" y="80"/>
                    </a:lnTo>
                    <a:lnTo>
                      <a:pt x="852" y="79"/>
                    </a:lnTo>
                    <a:lnTo>
                      <a:pt x="855" y="75"/>
                    </a:lnTo>
                    <a:lnTo>
                      <a:pt x="860" y="69"/>
                    </a:lnTo>
                    <a:lnTo>
                      <a:pt x="860" y="72"/>
                    </a:lnTo>
                    <a:lnTo>
                      <a:pt x="856" y="75"/>
                    </a:lnTo>
                    <a:lnTo>
                      <a:pt x="856" y="76"/>
                    </a:lnTo>
                    <a:lnTo>
                      <a:pt x="859" y="76"/>
                    </a:lnTo>
                    <a:lnTo>
                      <a:pt x="859" y="79"/>
                    </a:lnTo>
                    <a:lnTo>
                      <a:pt x="860" y="83"/>
                    </a:lnTo>
                    <a:lnTo>
                      <a:pt x="860" y="84"/>
                    </a:lnTo>
                    <a:lnTo>
                      <a:pt x="863" y="91"/>
                    </a:lnTo>
                    <a:lnTo>
                      <a:pt x="867" y="91"/>
                    </a:lnTo>
                    <a:lnTo>
                      <a:pt x="866" y="89"/>
                    </a:lnTo>
                    <a:lnTo>
                      <a:pt x="867" y="84"/>
                    </a:lnTo>
                    <a:lnTo>
                      <a:pt x="868" y="84"/>
                    </a:lnTo>
                    <a:lnTo>
                      <a:pt x="870" y="89"/>
                    </a:lnTo>
                    <a:lnTo>
                      <a:pt x="871" y="89"/>
                    </a:lnTo>
                    <a:lnTo>
                      <a:pt x="874" y="93"/>
                    </a:lnTo>
                    <a:lnTo>
                      <a:pt x="872" y="95"/>
                    </a:lnTo>
                    <a:lnTo>
                      <a:pt x="875" y="95"/>
                    </a:lnTo>
                    <a:lnTo>
                      <a:pt x="874" y="98"/>
                    </a:lnTo>
                    <a:lnTo>
                      <a:pt x="872" y="99"/>
                    </a:lnTo>
                    <a:lnTo>
                      <a:pt x="870" y="104"/>
                    </a:lnTo>
                    <a:lnTo>
                      <a:pt x="868" y="108"/>
                    </a:lnTo>
                    <a:lnTo>
                      <a:pt x="867" y="108"/>
                    </a:lnTo>
                    <a:lnTo>
                      <a:pt x="868" y="104"/>
                    </a:lnTo>
                    <a:lnTo>
                      <a:pt x="867" y="104"/>
                    </a:lnTo>
                    <a:lnTo>
                      <a:pt x="867" y="108"/>
                    </a:lnTo>
                    <a:lnTo>
                      <a:pt x="867" y="110"/>
                    </a:lnTo>
                    <a:lnTo>
                      <a:pt x="866" y="114"/>
                    </a:lnTo>
                    <a:lnTo>
                      <a:pt x="864" y="118"/>
                    </a:lnTo>
                    <a:lnTo>
                      <a:pt x="861" y="118"/>
                    </a:lnTo>
                    <a:lnTo>
                      <a:pt x="861" y="121"/>
                    </a:lnTo>
                    <a:lnTo>
                      <a:pt x="861" y="123"/>
                    </a:lnTo>
                    <a:lnTo>
                      <a:pt x="860" y="123"/>
                    </a:lnTo>
                    <a:lnTo>
                      <a:pt x="859" y="121"/>
                    </a:lnTo>
                    <a:lnTo>
                      <a:pt x="859" y="123"/>
                    </a:lnTo>
                    <a:lnTo>
                      <a:pt x="856" y="123"/>
                    </a:lnTo>
                    <a:lnTo>
                      <a:pt x="856" y="125"/>
                    </a:lnTo>
                    <a:lnTo>
                      <a:pt x="857" y="125"/>
                    </a:lnTo>
                    <a:lnTo>
                      <a:pt x="857" y="127"/>
                    </a:lnTo>
                    <a:lnTo>
                      <a:pt x="859" y="127"/>
                    </a:lnTo>
                    <a:lnTo>
                      <a:pt x="859" y="129"/>
                    </a:lnTo>
                    <a:lnTo>
                      <a:pt x="861" y="129"/>
                    </a:lnTo>
                    <a:lnTo>
                      <a:pt x="863" y="133"/>
                    </a:lnTo>
                    <a:lnTo>
                      <a:pt x="863" y="136"/>
                    </a:lnTo>
                    <a:lnTo>
                      <a:pt x="861" y="133"/>
                    </a:lnTo>
                    <a:lnTo>
                      <a:pt x="860" y="133"/>
                    </a:lnTo>
                    <a:lnTo>
                      <a:pt x="860" y="136"/>
                    </a:lnTo>
                    <a:lnTo>
                      <a:pt x="859" y="136"/>
                    </a:lnTo>
                    <a:lnTo>
                      <a:pt x="859" y="133"/>
                    </a:lnTo>
                    <a:lnTo>
                      <a:pt x="856" y="133"/>
                    </a:lnTo>
                    <a:lnTo>
                      <a:pt x="856" y="136"/>
                    </a:lnTo>
                    <a:lnTo>
                      <a:pt x="857" y="136"/>
                    </a:lnTo>
                    <a:lnTo>
                      <a:pt x="859" y="138"/>
                    </a:lnTo>
                    <a:lnTo>
                      <a:pt x="860" y="138"/>
                    </a:lnTo>
                    <a:lnTo>
                      <a:pt x="859" y="144"/>
                    </a:lnTo>
                    <a:lnTo>
                      <a:pt x="856" y="144"/>
                    </a:lnTo>
                    <a:lnTo>
                      <a:pt x="856" y="148"/>
                    </a:lnTo>
                    <a:lnTo>
                      <a:pt x="856" y="146"/>
                    </a:lnTo>
                    <a:lnTo>
                      <a:pt x="855" y="148"/>
                    </a:lnTo>
                    <a:lnTo>
                      <a:pt x="855" y="150"/>
                    </a:lnTo>
                    <a:lnTo>
                      <a:pt x="852" y="153"/>
                    </a:lnTo>
                    <a:lnTo>
                      <a:pt x="852" y="148"/>
                    </a:lnTo>
                    <a:lnTo>
                      <a:pt x="853" y="140"/>
                    </a:lnTo>
                    <a:lnTo>
                      <a:pt x="852" y="138"/>
                    </a:lnTo>
                    <a:lnTo>
                      <a:pt x="851" y="140"/>
                    </a:lnTo>
                    <a:lnTo>
                      <a:pt x="851" y="142"/>
                    </a:lnTo>
                    <a:lnTo>
                      <a:pt x="851" y="144"/>
                    </a:lnTo>
                    <a:lnTo>
                      <a:pt x="848" y="142"/>
                    </a:lnTo>
                    <a:lnTo>
                      <a:pt x="848" y="144"/>
                    </a:lnTo>
                    <a:lnTo>
                      <a:pt x="849" y="146"/>
                    </a:lnTo>
                    <a:lnTo>
                      <a:pt x="847" y="148"/>
                    </a:lnTo>
                    <a:lnTo>
                      <a:pt x="845" y="150"/>
                    </a:lnTo>
                    <a:lnTo>
                      <a:pt x="844" y="148"/>
                    </a:lnTo>
                    <a:lnTo>
                      <a:pt x="844" y="144"/>
                    </a:lnTo>
                    <a:lnTo>
                      <a:pt x="844" y="142"/>
                    </a:lnTo>
                    <a:lnTo>
                      <a:pt x="842" y="144"/>
                    </a:lnTo>
                    <a:lnTo>
                      <a:pt x="842" y="148"/>
                    </a:lnTo>
                    <a:lnTo>
                      <a:pt x="841" y="148"/>
                    </a:lnTo>
                    <a:lnTo>
                      <a:pt x="841" y="150"/>
                    </a:lnTo>
                    <a:lnTo>
                      <a:pt x="840" y="153"/>
                    </a:lnTo>
                    <a:lnTo>
                      <a:pt x="840" y="148"/>
                    </a:lnTo>
                    <a:lnTo>
                      <a:pt x="840" y="146"/>
                    </a:lnTo>
                    <a:lnTo>
                      <a:pt x="838" y="148"/>
                    </a:lnTo>
                    <a:lnTo>
                      <a:pt x="837" y="150"/>
                    </a:lnTo>
                    <a:lnTo>
                      <a:pt x="837" y="148"/>
                    </a:lnTo>
                    <a:lnTo>
                      <a:pt x="836" y="157"/>
                    </a:lnTo>
                    <a:lnTo>
                      <a:pt x="837" y="159"/>
                    </a:lnTo>
                    <a:lnTo>
                      <a:pt x="838" y="159"/>
                    </a:lnTo>
                    <a:lnTo>
                      <a:pt x="836" y="161"/>
                    </a:lnTo>
                    <a:lnTo>
                      <a:pt x="836" y="159"/>
                    </a:lnTo>
                    <a:lnTo>
                      <a:pt x="834" y="159"/>
                    </a:lnTo>
                    <a:lnTo>
                      <a:pt x="834" y="168"/>
                    </a:lnTo>
                    <a:lnTo>
                      <a:pt x="833" y="168"/>
                    </a:lnTo>
                    <a:lnTo>
                      <a:pt x="834" y="169"/>
                    </a:lnTo>
                    <a:lnTo>
                      <a:pt x="834" y="172"/>
                    </a:lnTo>
                    <a:lnTo>
                      <a:pt x="836" y="173"/>
                    </a:lnTo>
                    <a:lnTo>
                      <a:pt x="836" y="176"/>
                    </a:lnTo>
                    <a:lnTo>
                      <a:pt x="837" y="178"/>
                    </a:lnTo>
                    <a:lnTo>
                      <a:pt x="838" y="176"/>
                    </a:lnTo>
                    <a:lnTo>
                      <a:pt x="841" y="172"/>
                    </a:lnTo>
                    <a:lnTo>
                      <a:pt x="841" y="173"/>
                    </a:lnTo>
                    <a:lnTo>
                      <a:pt x="840" y="178"/>
                    </a:lnTo>
                    <a:lnTo>
                      <a:pt x="840" y="180"/>
                    </a:lnTo>
                    <a:lnTo>
                      <a:pt x="840" y="183"/>
                    </a:lnTo>
                    <a:lnTo>
                      <a:pt x="838" y="184"/>
                    </a:lnTo>
                    <a:lnTo>
                      <a:pt x="840" y="187"/>
                    </a:lnTo>
                    <a:lnTo>
                      <a:pt x="838" y="187"/>
                    </a:lnTo>
                    <a:lnTo>
                      <a:pt x="837" y="191"/>
                    </a:lnTo>
                    <a:lnTo>
                      <a:pt x="834" y="202"/>
                    </a:lnTo>
                    <a:lnTo>
                      <a:pt x="836" y="203"/>
                    </a:lnTo>
                    <a:lnTo>
                      <a:pt x="829" y="210"/>
                    </a:lnTo>
                    <a:lnTo>
                      <a:pt x="828" y="217"/>
                    </a:lnTo>
                    <a:lnTo>
                      <a:pt x="826" y="217"/>
                    </a:lnTo>
                    <a:lnTo>
                      <a:pt x="825" y="218"/>
                    </a:lnTo>
                    <a:lnTo>
                      <a:pt x="824" y="222"/>
                    </a:lnTo>
                    <a:lnTo>
                      <a:pt x="822" y="226"/>
                    </a:lnTo>
                    <a:lnTo>
                      <a:pt x="822" y="232"/>
                    </a:lnTo>
                    <a:lnTo>
                      <a:pt x="819" y="232"/>
                    </a:lnTo>
                    <a:lnTo>
                      <a:pt x="818" y="236"/>
                    </a:lnTo>
                    <a:lnTo>
                      <a:pt x="817" y="236"/>
                    </a:lnTo>
                    <a:lnTo>
                      <a:pt x="817" y="240"/>
                    </a:lnTo>
                    <a:lnTo>
                      <a:pt x="819" y="251"/>
                    </a:lnTo>
                    <a:lnTo>
                      <a:pt x="824" y="255"/>
                    </a:lnTo>
                    <a:lnTo>
                      <a:pt x="826" y="255"/>
                    </a:lnTo>
                    <a:lnTo>
                      <a:pt x="826" y="256"/>
                    </a:lnTo>
                    <a:lnTo>
                      <a:pt x="830" y="259"/>
                    </a:lnTo>
                    <a:lnTo>
                      <a:pt x="832" y="262"/>
                    </a:lnTo>
                    <a:lnTo>
                      <a:pt x="834" y="263"/>
                    </a:lnTo>
                    <a:lnTo>
                      <a:pt x="838" y="267"/>
                    </a:lnTo>
                    <a:lnTo>
                      <a:pt x="842" y="271"/>
                    </a:lnTo>
                    <a:lnTo>
                      <a:pt x="847" y="276"/>
                    </a:lnTo>
                    <a:lnTo>
                      <a:pt x="848" y="276"/>
                    </a:lnTo>
                    <a:lnTo>
                      <a:pt x="849" y="286"/>
                    </a:lnTo>
                    <a:lnTo>
                      <a:pt x="851" y="286"/>
                    </a:lnTo>
                    <a:lnTo>
                      <a:pt x="856" y="289"/>
                    </a:lnTo>
                    <a:lnTo>
                      <a:pt x="859" y="293"/>
                    </a:lnTo>
                    <a:lnTo>
                      <a:pt x="861" y="293"/>
                    </a:lnTo>
                    <a:lnTo>
                      <a:pt x="863" y="297"/>
                    </a:lnTo>
                    <a:lnTo>
                      <a:pt x="866" y="301"/>
                    </a:lnTo>
                    <a:lnTo>
                      <a:pt x="866" y="305"/>
                    </a:lnTo>
                    <a:lnTo>
                      <a:pt x="868" y="304"/>
                    </a:lnTo>
                    <a:lnTo>
                      <a:pt x="872" y="305"/>
                    </a:lnTo>
                    <a:lnTo>
                      <a:pt x="874" y="304"/>
                    </a:lnTo>
                    <a:lnTo>
                      <a:pt x="875" y="301"/>
                    </a:lnTo>
                    <a:lnTo>
                      <a:pt x="879" y="305"/>
                    </a:lnTo>
                    <a:lnTo>
                      <a:pt x="883" y="310"/>
                    </a:lnTo>
                    <a:lnTo>
                      <a:pt x="890" y="318"/>
                    </a:lnTo>
                    <a:lnTo>
                      <a:pt x="891" y="320"/>
                    </a:lnTo>
                    <a:lnTo>
                      <a:pt x="893" y="320"/>
                    </a:lnTo>
                    <a:lnTo>
                      <a:pt x="895" y="320"/>
                    </a:lnTo>
                    <a:lnTo>
                      <a:pt x="897" y="323"/>
                    </a:lnTo>
                    <a:lnTo>
                      <a:pt x="898" y="323"/>
                    </a:lnTo>
                    <a:lnTo>
                      <a:pt x="899" y="323"/>
                    </a:lnTo>
                    <a:lnTo>
                      <a:pt x="902" y="327"/>
                    </a:lnTo>
                    <a:lnTo>
                      <a:pt x="902" y="331"/>
                    </a:lnTo>
                    <a:lnTo>
                      <a:pt x="905" y="329"/>
                    </a:lnTo>
                    <a:lnTo>
                      <a:pt x="905" y="331"/>
                    </a:lnTo>
                    <a:lnTo>
                      <a:pt x="909" y="340"/>
                    </a:lnTo>
                    <a:lnTo>
                      <a:pt x="913" y="346"/>
                    </a:lnTo>
                    <a:lnTo>
                      <a:pt x="916" y="346"/>
                    </a:lnTo>
                    <a:lnTo>
                      <a:pt x="918" y="350"/>
                    </a:lnTo>
                    <a:lnTo>
                      <a:pt x="924" y="355"/>
                    </a:lnTo>
                    <a:lnTo>
                      <a:pt x="927" y="355"/>
                    </a:lnTo>
                    <a:lnTo>
                      <a:pt x="928" y="356"/>
                    </a:lnTo>
                    <a:lnTo>
                      <a:pt x="935" y="356"/>
                    </a:lnTo>
                    <a:lnTo>
                      <a:pt x="936" y="356"/>
                    </a:lnTo>
                    <a:lnTo>
                      <a:pt x="940" y="359"/>
                    </a:lnTo>
                    <a:lnTo>
                      <a:pt x="943" y="360"/>
                    </a:lnTo>
                    <a:lnTo>
                      <a:pt x="944" y="363"/>
                    </a:lnTo>
                    <a:lnTo>
                      <a:pt x="945" y="363"/>
                    </a:lnTo>
                    <a:lnTo>
                      <a:pt x="948" y="363"/>
                    </a:lnTo>
                    <a:lnTo>
                      <a:pt x="951" y="365"/>
                    </a:lnTo>
                    <a:lnTo>
                      <a:pt x="952" y="367"/>
                    </a:lnTo>
                    <a:lnTo>
                      <a:pt x="954" y="369"/>
                    </a:lnTo>
                    <a:lnTo>
                      <a:pt x="956" y="371"/>
                    </a:lnTo>
                    <a:lnTo>
                      <a:pt x="955" y="378"/>
                    </a:lnTo>
                    <a:lnTo>
                      <a:pt x="958" y="386"/>
                    </a:lnTo>
                    <a:lnTo>
                      <a:pt x="962" y="393"/>
                    </a:lnTo>
                    <a:lnTo>
                      <a:pt x="964" y="393"/>
                    </a:lnTo>
                    <a:lnTo>
                      <a:pt x="966" y="393"/>
                    </a:lnTo>
                    <a:lnTo>
                      <a:pt x="975" y="404"/>
                    </a:lnTo>
                    <a:lnTo>
                      <a:pt x="978" y="404"/>
                    </a:lnTo>
                    <a:lnTo>
                      <a:pt x="985" y="408"/>
                    </a:lnTo>
                    <a:lnTo>
                      <a:pt x="986" y="412"/>
                    </a:lnTo>
                    <a:lnTo>
                      <a:pt x="990" y="413"/>
                    </a:lnTo>
                    <a:lnTo>
                      <a:pt x="996" y="412"/>
                    </a:lnTo>
                    <a:lnTo>
                      <a:pt x="1001" y="409"/>
                    </a:lnTo>
                    <a:lnTo>
                      <a:pt x="1004" y="408"/>
                    </a:lnTo>
                    <a:lnTo>
                      <a:pt x="1009" y="405"/>
                    </a:lnTo>
                    <a:lnTo>
                      <a:pt x="1011" y="404"/>
                    </a:lnTo>
                    <a:lnTo>
                      <a:pt x="1012" y="398"/>
                    </a:lnTo>
                    <a:lnTo>
                      <a:pt x="1013" y="398"/>
                    </a:lnTo>
                    <a:lnTo>
                      <a:pt x="1016" y="397"/>
                    </a:lnTo>
                    <a:lnTo>
                      <a:pt x="1017" y="393"/>
                    </a:lnTo>
                    <a:lnTo>
                      <a:pt x="1021" y="382"/>
                    </a:lnTo>
                    <a:lnTo>
                      <a:pt x="1021" y="367"/>
                    </a:lnTo>
                    <a:lnTo>
                      <a:pt x="1025" y="363"/>
                    </a:lnTo>
                    <a:lnTo>
                      <a:pt x="1025" y="356"/>
                    </a:lnTo>
                    <a:lnTo>
                      <a:pt x="1028" y="356"/>
                    </a:lnTo>
                    <a:lnTo>
                      <a:pt x="1029" y="350"/>
                    </a:lnTo>
                    <a:lnTo>
                      <a:pt x="1031" y="344"/>
                    </a:lnTo>
                    <a:lnTo>
                      <a:pt x="1032" y="341"/>
                    </a:lnTo>
                    <a:lnTo>
                      <a:pt x="1034" y="340"/>
                    </a:lnTo>
                    <a:lnTo>
                      <a:pt x="1034" y="331"/>
                    </a:lnTo>
                    <a:lnTo>
                      <a:pt x="1035" y="325"/>
                    </a:lnTo>
                    <a:lnTo>
                      <a:pt x="1039" y="316"/>
                    </a:lnTo>
                    <a:lnTo>
                      <a:pt x="1038" y="304"/>
                    </a:lnTo>
                    <a:lnTo>
                      <a:pt x="1039" y="293"/>
                    </a:lnTo>
                    <a:lnTo>
                      <a:pt x="1039" y="282"/>
                    </a:lnTo>
                    <a:lnTo>
                      <a:pt x="1042" y="281"/>
                    </a:lnTo>
                    <a:lnTo>
                      <a:pt x="1040" y="278"/>
                    </a:lnTo>
                    <a:lnTo>
                      <a:pt x="1043" y="274"/>
                    </a:lnTo>
                    <a:lnTo>
                      <a:pt x="1044" y="263"/>
                    </a:lnTo>
                    <a:lnTo>
                      <a:pt x="1046" y="263"/>
                    </a:lnTo>
                    <a:lnTo>
                      <a:pt x="1048" y="267"/>
                    </a:lnTo>
                    <a:lnTo>
                      <a:pt x="1050" y="266"/>
                    </a:lnTo>
                    <a:lnTo>
                      <a:pt x="1048" y="263"/>
                    </a:lnTo>
                    <a:lnTo>
                      <a:pt x="1048" y="262"/>
                    </a:lnTo>
                    <a:lnTo>
                      <a:pt x="1047" y="259"/>
                    </a:lnTo>
                    <a:lnTo>
                      <a:pt x="1048" y="256"/>
                    </a:lnTo>
                    <a:lnTo>
                      <a:pt x="1047" y="255"/>
                    </a:lnTo>
                    <a:lnTo>
                      <a:pt x="1047" y="252"/>
                    </a:lnTo>
                    <a:lnTo>
                      <a:pt x="1043" y="236"/>
                    </a:lnTo>
                    <a:lnTo>
                      <a:pt x="1043" y="226"/>
                    </a:lnTo>
                    <a:lnTo>
                      <a:pt x="1043" y="218"/>
                    </a:lnTo>
                    <a:lnTo>
                      <a:pt x="1043" y="211"/>
                    </a:lnTo>
                    <a:lnTo>
                      <a:pt x="1044" y="202"/>
                    </a:lnTo>
                    <a:lnTo>
                      <a:pt x="1044" y="196"/>
                    </a:lnTo>
                    <a:lnTo>
                      <a:pt x="1043" y="192"/>
                    </a:lnTo>
                    <a:lnTo>
                      <a:pt x="1040" y="187"/>
                    </a:lnTo>
                    <a:lnTo>
                      <a:pt x="1040" y="183"/>
                    </a:lnTo>
                    <a:lnTo>
                      <a:pt x="1043" y="168"/>
                    </a:lnTo>
                    <a:lnTo>
                      <a:pt x="1043" y="165"/>
                    </a:lnTo>
                    <a:lnTo>
                      <a:pt x="1043" y="168"/>
                    </a:lnTo>
                    <a:lnTo>
                      <a:pt x="1043" y="165"/>
                    </a:lnTo>
                    <a:lnTo>
                      <a:pt x="1043" y="161"/>
                    </a:lnTo>
                    <a:lnTo>
                      <a:pt x="1044" y="159"/>
                    </a:lnTo>
                    <a:lnTo>
                      <a:pt x="1046" y="157"/>
                    </a:lnTo>
                    <a:lnTo>
                      <a:pt x="1048" y="157"/>
                    </a:lnTo>
                    <a:lnTo>
                      <a:pt x="1048" y="165"/>
                    </a:lnTo>
                    <a:lnTo>
                      <a:pt x="1048" y="168"/>
                    </a:lnTo>
                    <a:lnTo>
                      <a:pt x="1050" y="169"/>
                    </a:lnTo>
                    <a:lnTo>
                      <a:pt x="1048" y="165"/>
                    </a:lnTo>
                    <a:lnTo>
                      <a:pt x="1050" y="157"/>
                    </a:lnTo>
                    <a:lnTo>
                      <a:pt x="1050" y="153"/>
                    </a:lnTo>
                    <a:lnTo>
                      <a:pt x="1050" y="150"/>
                    </a:lnTo>
                    <a:lnTo>
                      <a:pt x="1048" y="153"/>
                    </a:lnTo>
                    <a:lnTo>
                      <a:pt x="1048" y="150"/>
                    </a:lnTo>
                    <a:lnTo>
                      <a:pt x="1048" y="146"/>
                    </a:lnTo>
                    <a:lnTo>
                      <a:pt x="1046" y="142"/>
                    </a:lnTo>
                    <a:lnTo>
                      <a:pt x="1046" y="138"/>
                    </a:lnTo>
                    <a:lnTo>
                      <a:pt x="1046" y="136"/>
                    </a:lnTo>
                    <a:lnTo>
                      <a:pt x="1044" y="131"/>
                    </a:lnTo>
                    <a:lnTo>
                      <a:pt x="1053" y="123"/>
                    </a:lnTo>
                    <a:lnTo>
                      <a:pt x="1054" y="117"/>
                    </a:lnTo>
                    <a:lnTo>
                      <a:pt x="1055" y="118"/>
                    </a:lnTo>
                    <a:lnTo>
                      <a:pt x="1057" y="125"/>
                    </a:lnTo>
                    <a:lnTo>
                      <a:pt x="1058" y="125"/>
                    </a:lnTo>
                    <a:lnTo>
                      <a:pt x="1058" y="118"/>
                    </a:lnTo>
                    <a:lnTo>
                      <a:pt x="1059" y="118"/>
                    </a:lnTo>
                    <a:lnTo>
                      <a:pt x="1058" y="118"/>
                    </a:lnTo>
                    <a:lnTo>
                      <a:pt x="1055" y="117"/>
                    </a:lnTo>
                    <a:lnTo>
                      <a:pt x="1054" y="114"/>
                    </a:lnTo>
                    <a:lnTo>
                      <a:pt x="1057" y="112"/>
                    </a:lnTo>
                    <a:lnTo>
                      <a:pt x="1059" y="110"/>
                    </a:lnTo>
                    <a:lnTo>
                      <a:pt x="1061" y="108"/>
                    </a:lnTo>
                    <a:lnTo>
                      <a:pt x="1059" y="108"/>
                    </a:lnTo>
                    <a:lnTo>
                      <a:pt x="1054" y="110"/>
                    </a:lnTo>
                    <a:lnTo>
                      <a:pt x="1050" y="108"/>
                    </a:lnTo>
                    <a:lnTo>
                      <a:pt x="1048" y="106"/>
                    </a:lnTo>
                    <a:lnTo>
                      <a:pt x="1050" y="102"/>
                    </a:lnTo>
                    <a:lnTo>
                      <a:pt x="1048" y="104"/>
                    </a:lnTo>
                    <a:lnTo>
                      <a:pt x="1048" y="102"/>
                    </a:lnTo>
                    <a:lnTo>
                      <a:pt x="1047" y="104"/>
                    </a:lnTo>
                    <a:lnTo>
                      <a:pt x="1047" y="106"/>
                    </a:lnTo>
                    <a:lnTo>
                      <a:pt x="1048" y="108"/>
                    </a:lnTo>
                    <a:lnTo>
                      <a:pt x="1046" y="110"/>
                    </a:lnTo>
                    <a:lnTo>
                      <a:pt x="1046" y="108"/>
                    </a:lnTo>
                    <a:lnTo>
                      <a:pt x="1047" y="99"/>
                    </a:lnTo>
                    <a:lnTo>
                      <a:pt x="1050" y="89"/>
                    </a:lnTo>
                    <a:lnTo>
                      <a:pt x="1053" y="89"/>
                    </a:lnTo>
                    <a:lnTo>
                      <a:pt x="1050" y="87"/>
                    </a:lnTo>
                    <a:lnTo>
                      <a:pt x="1053" y="79"/>
                    </a:lnTo>
                    <a:lnTo>
                      <a:pt x="1055" y="75"/>
                    </a:lnTo>
                    <a:lnTo>
                      <a:pt x="1057" y="75"/>
                    </a:lnTo>
                    <a:lnTo>
                      <a:pt x="1057" y="79"/>
                    </a:lnTo>
                    <a:lnTo>
                      <a:pt x="1057" y="83"/>
                    </a:lnTo>
                    <a:lnTo>
                      <a:pt x="1058" y="84"/>
                    </a:lnTo>
                    <a:lnTo>
                      <a:pt x="1058" y="83"/>
                    </a:lnTo>
                    <a:lnTo>
                      <a:pt x="1058" y="79"/>
                    </a:lnTo>
                    <a:lnTo>
                      <a:pt x="1059" y="80"/>
                    </a:lnTo>
                    <a:lnTo>
                      <a:pt x="1061" y="79"/>
                    </a:lnTo>
                    <a:lnTo>
                      <a:pt x="1062" y="76"/>
                    </a:lnTo>
                    <a:lnTo>
                      <a:pt x="1059" y="76"/>
                    </a:lnTo>
                    <a:lnTo>
                      <a:pt x="1058" y="72"/>
                    </a:lnTo>
                    <a:lnTo>
                      <a:pt x="1058" y="69"/>
                    </a:lnTo>
                    <a:lnTo>
                      <a:pt x="1059" y="64"/>
                    </a:lnTo>
                    <a:lnTo>
                      <a:pt x="1059" y="61"/>
                    </a:lnTo>
                    <a:lnTo>
                      <a:pt x="1059" y="60"/>
                    </a:lnTo>
                    <a:lnTo>
                      <a:pt x="1061" y="54"/>
                    </a:lnTo>
                    <a:lnTo>
                      <a:pt x="1061" y="50"/>
                    </a:lnTo>
                    <a:lnTo>
                      <a:pt x="1062" y="45"/>
                    </a:lnTo>
                    <a:lnTo>
                      <a:pt x="1065" y="45"/>
                    </a:lnTo>
                    <a:lnTo>
                      <a:pt x="1065" y="42"/>
                    </a:lnTo>
                    <a:lnTo>
                      <a:pt x="1063" y="42"/>
                    </a:lnTo>
                    <a:lnTo>
                      <a:pt x="1065" y="27"/>
                    </a:lnTo>
                    <a:lnTo>
                      <a:pt x="1066" y="27"/>
                    </a:lnTo>
                    <a:lnTo>
                      <a:pt x="1066" y="23"/>
                    </a:lnTo>
                    <a:lnTo>
                      <a:pt x="1065" y="19"/>
                    </a:lnTo>
                    <a:lnTo>
                      <a:pt x="1065" y="15"/>
                    </a:lnTo>
                    <a:lnTo>
                      <a:pt x="1066" y="15"/>
                    </a:lnTo>
                    <a:lnTo>
                      <a:pt x="1072" y="12"/>
                    </a:lnTo>
                    <a:lnTo>
                      <a:pt x="1074" y="8"/>
                    </a:lnTo>
                    <a:lnTo>
                      <a:pt x="1076" y="0"/>
                    </a:lnTo>
                    <a:lnTo>
                      <a:pt x="1080" y="0"/>
                    </a:lnTo>
                    <a:lnTo>
                      <a:pt x="1082" y="4"/>
                    </a:lnTo>
                    <a:lnTo>
                      <a:pt x="1078" y="15"/>
                    </a:lnTo>
                    <a:lnTo>
                      <a:pt x="1081" y="15"/>
                    </a:lnTo>
                    <a:lnTo>
                      <a:pt x="1082" y="12"/>
                    </a:lnTo>
                    <a:lnTo>
                      <a:pt x="1084" y="12"/>
                    </a:lnTo>
                    <a:lnTo>
                      <a:pt x="1084" y="15"/>
                    </a:lnTo>
                    <a:lnTo>
                      <a:pt x="1085" y="15"/>
                    </a:lnTo>
                    <a:lnTo>
                      <a:pt x="1085" y="19"/>
                    </a:lnTo>
                    <a:lnTo>
                      <a:pt x="1086" y="16"/>
                    </a:lnTo>
                    <a:lnTo>
                      <a:pt x="1088" y="16"/>
                    </a:lnTo>
                    <a:lnTo>
                      <a:pt x="1089" y="24"/>
                    </a:lnTo>
                    <a:lnTo>
                      <a:pt x="1089" y="31"/>
                    </a:lnTo>
                    <a:lnTo>
                      <a:pt x="1090" y="34"/>
                    </a:lnTo>
                    <a:lnTo>
                      <a:pt x="1092" y="39"/>
                    </a:lnTo>
                    <a:lnTo>
                      <a:pt x="1090" y="45"/>
                    </a:lnTo>
                    <a:lnTo>
                      <a:pt x="1092" y="46"/>
                    </a:lnTo>
                    <a:lnTo>
                      <a:pt x="1090" y="50"/>
                    </a:lnTo>
                    <a:lnTo>
                      <a:pt x="1092" y="54"/>
                    </a:lnTo>
                    <a:lnTo>
                      <a:pt x="1092" y="65"/>
                    </a:lnTo>
                    <a:lnTo>
                      <a:pt x="1093" y="68"/>
                    </a:lnTo>
                    <a:lnTo>
                      <a:pt x="1097" y="72"/>
                    </a:lnTo>
                    <a:lnTo>
                      <a:pt x="1099" y="72"/>
                    </a:lnTo>
                    <a:lnTo>
                      <a:pt x="1100" y="69"/>
                    </a:lnTo>
                    <a:lnTo>
                      <a:pt x="1101" y="69"/>
                    </a:lnTo>
                    <a:lnTo>
                      <a:pt x="1103" y="75"/>
                    </a:lnTo>
                    <a:lnTo>
                      <a:pt x="1105" y="72"/>
                    </a:lnTo>
                    <a:lnTo>
                      <a:pt x="1105" y="75"/>
                    </a:lnTo>
                    <a:lnTo>
                      <a:pt x="1103" y="79"/>
                    </a:lnTo>
                    <a:lnTo>
                      <a:pt x="1101" y="84"/>
                    </a:lnTo>
                    <a:lnTo>
                      <a:pt x="1100" y="84"/>
                    </a:lnTo>
                    <a:lnTo>
                      <a:pt x="1100" y="89"/>
                    </a:lnTo>
                    <a:lnTo>
                      <a:pt x="1101" y="95"/>
                    </a:lnTo>
                    <a:lnTo>
                      <a:pt x="1103" y="95"/>
                    </a:lnTo>
                    <a:lnTo>
                      <a:pt x="1105" y="95"/>
                    </a:lnTo>
                    <a:lnTo>
                      <a:pt x="1105" y="98"/>
                    </a:lnTo>
                    <a:lnTo>
                      <a:pt x="1107" y="99"/>
                    </a:lnTo>
                    <a:lnTo>
                      <a:pt x="1107" y="106"/>
                    </a:lnTo>
                    <a:lnTo>
                      <a:pt x="1108" y="108"/>
                    </a:lnTo>
                    <a:lnTo>
                      <a:pt x="1111" y="108"/>
                    </a:lnTo>
                    <a:lnTo>
                      <a:pt x="1112" y="112"/>
                    </a:lnTo>
                    <a:lnTo>
                      <a:pt x="1112" y="117"/>
                    </a:lnTo>
                    <a:lnTo>
                      <a:pt x="1111" y="118"/>
                    </a:lnTo>
                    <a:lnTo>
                      <a:pt x="1109" y="125"/>
                    </a:lnTo>
                    <a:lnTo>
                      <a:pt x="1111" y="127"/>
                    </a:lnTo>
                    <a:lnTo>
                      <a:pt x="1112" y="129"/>
                    </a:lnTo>
                    <a:lnTo>
                      <a:pt x="1114" y="129"/>
                    </a:lnTo>
                    <a:lnTo>
                      <a:pt x="1112" y="127"/>
                    </a:lnTo>
                    <a:lnTo>
                      <a:pt x="1114" y="125"/>
                    </a:lnTo>
                    <a:lnTo>
                      <a:pt x="1116" y="125"/>
                    </a:lnTo>
                    <a:lnTo>
                      <a:pt x="1118" y="125"/>
                    </a:lnTo>
                    <a:lnTo>
                      <a:pt x="1116" y="129"/>
                    </a:lnTo>
                    <a:lnTo>
                      <a:pt x="1118" y="153"/>
                    </a:lnTo>
                    <a:lnTo>
                      <a:pt x="1119" y="157"/>
                    </a:lnTo>
                    <a:lnTo>
                      <a:pt x="1119" y="161"/>
                    </a:lnTo>
                    <a:lnTo>
                      <a:pt x="1119" y="165"/>
                    </a:lnTo>
                    <a:lnTo>
                      <a:pt x="1118" y="169"/>
                    </a:lnTo>
                    <a:lnTo>
                      <a:pt x="1118" y="176"/>
                    </a:lnTo>
                    <a:lnTo>
                      <a:pt x="1118" y="180"/>
                    </a:lnTo>
                    <a:lnTo>
                      <a:pt x="1122" y="192"/>
                    </a:lnTo>
                    <a:lnTo>
                      <a:pt x="1122" y="195"/>
                    </a:lnTo>
                    <a:lnTo>
                      <a:pt x="1122" y="196"/>
                    </a:lnTo>
                    <a:lnTo>
                      <a:pt x="1123" y="196"/>
                    </a:lnTo>
                    <a:lnTo>
                      <a:pt x="1123" y="203"/>
                    </a:lnTo>
                    <a:lnTo>
                      <a:pt x="1126" y="214"/>
                    </a:lnTo>
                    <a:lnTo>
                      <a:pt x="1128" y="221"/>
                    </a:lnTo>
                    <a:lnTo>
                      <a:pt x="1130" y="221"/>
                    </a:lnTo>
                    <a:lnTo>
                      <a:pt x="1131" y="221"/>
                    </a:lnTo>
                    <a:lnTo>
                      <a:pt x="1132" y="221"/>
                    </a:lnTo>
                    <a:lnTo>
                      <a:pt x="1137" y="218"/>
                    </a:lnTo>
                    <a:lnTo>
                      <a:pt x="1137" y="217"/>
                    </a:lnTo>
                    <a:lnTo>
                      <a:pt x="1138" y="217"/>
                    </a:lnTo>
                    <a:lnTo>
                      <a:pt x="1139" y="217"/>
                    </a:lnTo>
                    <a:lnTo>
                      <a:pt x="1139" y="214"/>
                    </a:lnTo>
                    <a:lnTo>
                      <a:pt x="1141" y="211"/>
                    </a:lnTo>
                    <a:lnTo>
                      <a:pt x="1141" y="207"/>
                    </a:lnTo>
                    <a:lnTo>
                      <a:pt x="1142" y="207"/>
                    </a:lnTo>
                    <a:lnTo>
                      <a:pt x="1143" y="210"/>
                    </a:lnTo>
                    <a:lnTo>
                      <a:pt x="1145" y="210"/>
                    </a:lnTo>
                    <a:lnTo>
                      <a:pt x="1147" y="210"/>
                    </a:lnTo>
                    <a:lnTo>
                      <a:pt x="1149" y="207"/>
                    </a:lnTo>
                    <a:lnTo>
                      <a:pt x="1150" y="206"/>
                    </a:lnTo>
                    <a:lnTo>
                      <a:pt x="1151" y="202"/>
                    </a:lnTo>
                    <a:lnTo>
                      <a:pt x="1153" y="202"/>
                    </a:lnTo>
                    <a:lnTo>
                      <a:pt x="1154" y="203"/>
                    </a:lnTo>
                    <a:lnTo>
                      <a:pt x="1156" y="207"/>
                    </a:lnTo>
                    <a:lnTo>
                      <a:pt x="1156" y="214"/>
                    </a:lnTo>
                    <a:lnTo>
                      <a:pt x="1158" y="214"/>
                    </a:lnTo>
                    <a:lnTo>
                      <a:pt x="1157" y="218"/>
                    </a:lnTo>
                    <a:lnTo>
                      <a:pt x="1157" y="221"/>
                    </a:lnTo>
                    <a:lnTo>
                      <a:pt x="1158" y="222"/>
                    </a:lnTo>
                    <a:lnTo>
                      <a:pt x="1160" y="225"/>
                    </a:lnTo>
                    <a:lnTo>
                      <a:pt x="1162" y="225"/>
                    </a:lnTo>
                    <a:lnTo>
                      <a:pt x="1164" y="226"/>
                    </a:lnTo>
                    <a:lnTo>
                      <a:pt x="1168" y="226"/>
                    </a:lnTo>
                    <a:lnTo>
                      <a:pt x="1169" y="237"/>
                    </a:lnTo>
                    <a:lnTo>
                      <a:pt x="1173" y="240"/>
                    </a:lnTo>
                    <a:lnTo>
                      <a:pt x="1174" y="240"/>
                    </a:lnTo>
                    <a:lnTo>
                      <a:pt x="1177" y="241"/>
                    </a:lnTo>
                    <a:lnTo>
                      <a:pt x="1179" y="241"/>
                    </a:lnTo>
                    <a:lnTo>
                      <a:pt x="1179" y="244"/>
                    </a:lnTo>
                    <a:lnTo>
                      <a:pt x="1181" y="248"/>
                    </a:lnTo>
                    <a:lnTo>
                      <a:pt x="1183" y="248"/>
                    </a:lnTo>
                    <a:lnTo>
                      <a:pt x="1184" y="248"/>
                    </a:lnTo>
                    <a:lnTo>
                      <a:pt x="1184" y="251"/>
                    </a:lnTo>
                    <a:lnTo>
                      <a:pt x="1180" y="256"/>
                    </a:lnTo>
                    <a:lnTo>
                      <a:pt x="1180" y="262"/>
                    </a:lnTo>
                    <a:lnTo>
                      <a:pt x="1180" y="266"/>
                    </a:lnTo>
                    <a:lnTo>
                      <a:pt x="1181" y="267"/>
                    </a:lnTo>
                    <a:lnTo>
                      <a:pt x="1184" y="266"/>
                    </a:lnTo>
                    <a:lnTo>
                      <a:pt x="1184" y="267"/>
                    </a:lnTo>
                    <a:lnTo>
                      <a:pt x="1181" y="270"/>
                    </a:lnTo>
                    <a:lnTo>
                      <a:pt x="1181" y="274"/>
                    </a:lnTo>
                    <a:lnTo>
                      <a:pt x="1180" y="276"/>
                    </a:lnTo>
                    <a:lnTo>
                      <a:pt x="1179" y="278"/>
                    </a:lnTo>
                    <a:lnTo>
                      <a:pt x="1181" y="282"/>
                    </a:lnTo>
                    <a:lnTo>
                      <a:pt x="1181" y="285"/>
                    </a:lnTo>
                    <a:lnTo>
                      <a:pt x="1183" y="285"/>
                    </a:lnTo>
                    <a:lnTo>
                      <a:pt x="1183" y="289"/>
                    </a:lnTo>
                    <a:lnTo>
                      <a:pt x="1184" y="295"/>
                    </a:lnTo>
                    <a:lnTo>
                      <a:pt x="1184" y="305"/>
                    </a:lnTo>
                    <a:lnTo>
                      <a:pt x="1185" y="308"/>
                    </a:lnTo>
                    <a:lnTo>
                      <a:pt x="1188" y="316"/>
                    </a:lnTo>
                    <a:lnTo>
                      <a:pt x="1187" y="320"/>
                    </a:lnTo>
                    <a:lnTo>
                      <a:pt x="1188" y="327"/>
                    </a:lnTo>
                    <a:lnTo>
                      <a:pt x="1187" y="327"/>
                    </a:lnTo>
                    <a:lnTo>
                      <a:pt x="1185" y="337"/>
                    </a:lnTo>
                    <a:lnTo>
                      <a:pt x="1188" y="341"/>
                    </a:lnTo>
                    <a:lnTo>
                      <a:pt x="1189" y="344"/>
                    </a:lnTo>
                    <a:lnTo>
                      <a:pt x="1191" y="346"/>
                    </a:lnTo>
                    <a:lnTo>
                      <a:pt x="1192" y="350"/>
                    </a:lnTo>
                    <a:lnTo>
                      <a:pt x="1196" y="356"/>
                    </a:lnTo>
                    <a:lnTo>
                      <a:pt x="1199" y="365"/>
                    </a:lnTo>
                    <a:lnTo>
                      <a:pt x="1200" y="365"/>
                    </a:lnTo>
                    <a:lnTo>
                      <a:pt x="1202" y="363"/>
                    </a:lnTo>
                    <a:lnTo>
                      <a:pt x="1203" y="365"/>
                    </a:lnTo>
                    <a:lnTo>
                      <a:pt x="1204" y="365"/>
                    </a:lnTo>
                    <a:lnTo>
                      <a:pt x="1204" y="363"/>
                    </a:lnTo>
                    <a:lnTo>
                      <a:pt x="1204" y="367"/>
                    </a:lnTo>
                    <a:lnTo>
                      <a:pt x="1204" y="369"/>
                    </a:lnTo>
                    <a:lnTo>
                      <a:pt x="1203" y="374"/>
                    </a:lnTo>
                    <a:lnTo>
                      <a:pt x="1206" y="382"/>
                    </a:lnTo>
                    <a:lnTo>
                      <a:pt x="1208" y="389"/>
                    </a:lnTo>
                    <a:lnTo>
                      <a:pt x="1208" y="390"/>
                    </a:lnTo>
                    <a:lnTo>
                      <a:pt x="1210" y="393"/>
                    </a:lnTo>
                    <a:lnTo>
                      <a:pt x="1210" y="401"/>
                    </a:lnTo>
                    <a:lnTo>
                      <a:pt x="1212" y="409"/>
                    </a:lnTo>
                    <a:lnTo>
                      <a:pt x="1211" y="413"/>
                    </a:lnTo>
                    <a:lnTo>
                      <a:pt x="1211" y="416"/>
                    </a:lnTo>
                    <a:lnTo>
                      <a:pt x="1210" y="419"/>
                    </a:lnTo>
                    <a:lnTo>
                      <a:pt x="1211" y="420"/>
                    </a:lnTo>
                    <a:lnTo>
                      <a:pt x="1211" y="427"/>
                    </a:lnTo>
                    <a:lnTo>
                      <a:pt x="1208" y="435"/>
                    </a:lnTo>
                    <a:lnTo>
                      <a:pt x="1210" y="442"/>
                    </a:lnTo>
                    <a:lnTo>
                      <a:pt x="1210" y="443"/>
                    </a:lnTo>
                    <a:lnTo>
                      <a:pt x="1210" y="442"/>
                    </a:lnTo>
                    <a:lnTo>
                      <a:pt x="1210" y="443"/>
                    </a:lnTo>
                    <a:lnTo>
                      <a:pt x="1212" y="454"/>
                    </a:lnTo>
                    <a:lnTo>
                      <a:pt x="1215" y="458"/>
                    </a:lnTo>
                    <a:lnTo>
                      <a:pt x="1216" y="461"/>
                    </a:lnTo>
                    <a:lnTo>
                      <a:pt x="1218" y="461"/>
                    </a:lnTo>
                    <a:lnTo>
                      <a:pt x="1219" y="461"/>
                    </a:lnTo>
                    <a:lnTo>
                      <a:pt x="1221" y="461"/>
                    </a:lnTo>
                    <a:lnTo>
                      <a:pt x="1221" y="465"/>
                    </a:lnTo>
                    <a:lnTo>
                      <a:pt x="1218" y="472"/>
                    </a:lnTo>
                    <a:lnTo>
                      <a:pt x="1218" y="476"/>
                    </a:lnTo>
                    <a:lnTo>
                      <a:pt x="1216" y="482"/>
                    </a:lnTo>
                    <a:lnTo>
                      <a:pt x="1218" y="482"/>
                    </a:lnTo>
                    <a:lnTo>
                      <a:pt x="1223" y="491"/>
                    </a:lnTo>
                    <a:lnTo>
                      <a:pt x="1227" y="495"/>
                    </a:lnTo>
                    <a:lnTo>
                      <a:pt x="1231" y="499"/>
                    </a:lnTo>
                    <a:lnTo>
                      <a:pt x="1235" y="499"/>
                    </a:lnTo>
                    <a:lnTo>
                      <a:pt x="1238" y="503"/>
                    </a:lnTo>
                    <a:lnTo>
                      <a:pt x="1240" y="505"/>
                    </a:lnTo>
                    <a:lnTo>
                      <a:pt x="1242" y="507"/>
                    </a:lnTo>
                    <a:lnTo>
                      <a:pt x="1244" y="505"/>
                    </a:lnTo>
                    <a:lnTo>
                      <a:pt x="1246" y="501"/>
                    </a:lnTo>
                    <a:lnTo>
                      <a:pt x="1246" y="503"/>
                    </a:lnTo>
                    <a:lnTo>
                      <a:pt x="1246" y="507"/>
                    </a:lnTo>
                    <a:lnTo>
                      <a:pt x="1248" y="512"/>
                    </a:lnTo>
                    <a:lnTo>
                      <a:pt x="1249" y="514"/>
                    </a:lnTo>
                    <a:lnTo>
                      <a:pt x="1250" y="514"/>
                    </a:lnTo>
                    <a:lnTo>
                      <a:pt x="1252" y="514"/>
                    </a:lnTo>
                    <a:lnTo>
                      <a:pt x="1253" y="516"/>
                    </a:lnTo>
                    <a:lnTo>
                      <a:pt x="1256" y="514"/>
                    </a:lnTo>
                    <a:lnTo>
                      <a:pt x="1260" y="514"/>
                    </a:lnTo>
                    <a:lnTo>
                      <a:pt x="1260" y="510"/>
                    </a:lnTo>
                    <a:lnTo>
                      <a:pt x="1261" y="507"/>
                    </a:lnTo>
                    <a:lnTo>
                      <a:pt x="1263" y="512"/>
                    </a:lnTo>
                    <a:lnTo>
                      <a:pt x="1263" y="516"/>
                    </a:lnTo>
                    <a:lnTo>
                      <a:pt x="1264" y="520"/>
                    </a:lnTo>
                    <a:lnTo>
                      <a:pt x="1265" y="520"/>
                    </a:lnTo>
                    <a:lnTo>
                      <a:pt x="1261" y="524"/>
                    </a:lnTo>
                    <a:lnTo>
                      <a:pt x="1260" y="524"/>
                    </a:lnTo>
                    <a:lnTo>
                      <a:pt x="1263" y="527"/>
                    </a:lnTo>
                    <a:lnTo>
                      <a:pt x="1267" y="533"/>
                    </a:lnTo>
                    <a:lnTo>
                      <a:pt x="1271" y="537"/>
                    </a:lnTo>
                    <a:lnTo>
                      <a:pt x="1272" y="535"/>
                    </a:lnTo>
                    <a:lnTo>
                      <a:pt x="1271" y="533"/>
                    </a:lnTo>
                    <a:lnTo>
                      <a:pt x="1273" y="531"/>
                    </a:lnTo>
                    <a:lnTo>
                      <a:pt x="1275" y="531"/>
                    </a:lnTo>
                    <a:lnTo>
                      <a:pt x="1276" y="533"/>
                    </a:lnTo>
                    <a:lnTo>
                      <a:pt x="1276" y="539"/>
                    </a:lnTo>
                    <a:lnTo>
                      <a:pt x="1277" y="541"/>
                    </a:lnTo>
                    <a:lnTo>
                      <a:pt x="1280" y="541"/>
                    </a:lnTo>
                    <a:lnTo>
                      <a:pt x="1282" y="541"/>
                    </a:lnTo>
                    <a:lnTo>
                      <a:pt x="1282" y="539"/>
                    </a:lnTo>
                    <a:lnTo>
                      <a:pt x="1283" y="539"/>
                    </a:lnTo>
                    <a:lnTo>
                      <a:pt x="1284" y="541"/>
                    </a:lnTo>
                    <a:lnTo>
                      <a:pt x="1290" y="543"/>
                    </a:lnTo>
                    <a:lnTo>
                      <a:pt x="1291" y="546"/>
                    </a:lnTo>
                    <a:lnTo>
                      <a:pt x="1290" y="550"/>
                    </a:lnTo>
                    <a:lnTo>
                      <a:pt x="1291" y="552"/>
                    </a:lnTo>
                    <a:lnTo>
                      <a:pt x="1292" y="554"/>
                    </a:lnTo>
                    <a:lnTo>
                      <a:pt x="1296" y="556"/>
                    </a:lnTo>
                    <a:lnTo>
                      <a:pt x="1298" y="556"/>
                    </a:lnTo>
                    <a:lnTo>
                      <a:pt x="1296" y="556"/>
                    </a:lnTo>
                    <a:lnTo>
                      <a:pt x="1298" y="554"/>
                    </a:lnTo>
                    <a:lnTo>
                      <a:pt x="1296" y="554"/>
                    </a:lnTo>
                    <a:lnTo>
                      <a:pt x="1296" y="552"/>
                    </a:lnTo>
                    <a:lnTo>
                      <a:pt x="1301" y="550"/>
                    </a:lnTo>
                    <a:lnTo>
                      <a:pt x="1302" y="552"/>
                    </a:lnTo>
                    <a:lnTo>
                      <a:pt x="1301" y="556"/>
                    </a:lnTo>
                    <a:lnTo>
                      <a:pt x="1302" y="558"/>
                    </a:lnTo>
                    <a:lnTo>
                      <a:pt x="1303" y="558"/>
                    </a:lnTo>
                    <a:lnTo>
                      <a:pt x="1303" y="561"/>
                    </a:lnTo>
                    <a:lnTo>
                      <a:pt x="1303" y="558"/>
                    </a:lnTo>
                    <a:lnTo>
                      <a:pt x="1306" y="558"/>
                    </a:lnTo>
                    <a:lnTo>
                      <a:pt x="1306" y="561"/>
                    </a:lnTo>
                    <a:lnTo>
                      <a:pt x="1306" y="562"/>
                    </a:lnTo>
                    <a:lnTo>
                      <a:pt x="1310" y="562"/>
                    </a:lnTo>
                    <a:lnTo>
                      <a:pt x="1310" y="565"/>
                    </a:lnTo>
                    <a:lnTo>
                      <a:pt x="1309" y="565"/>
                    </a:lnTo>
                    <a:lnTo>
                      <a:pt x="1310" y="566"/>
                    </a:lnTo>
                    <a:lnTo>
                      <a:pt x="1313" y="573"/>
                    </a:lnTo>
                    <a:lnTo>
                      <a:pt x="1314" y="576"/>
                    </a:lnTo>
                    <a:lnTo>
                      <a:pt x="1314" y="580"/>
                    </a:lnTo>
                    <a:lnTo>
                      <a:pt x="1313" y="580"/>
                    </a:lnTo>
                    <a:lnTo>
                      <a:pt x="1311" y="580"/>
                    </a:lnTo>
                    <a:lnTo>
                      <a:pt x="1309" y="573"/>
                    </a:lnTo>
                    <a:lnTo>
                      <a:pt x="1309" y="576"/>
                    </a:lnTo>
                    <a:lnTo>
                      <a:pt x="1306" y="576"/>
                    </a:lnTo>
                    <a:lnTo>
                      <a:pt x="1305" y="571"/>
                    </a:lnTo>
                    <a:lnTo>
                      <a:pt x="1303" y="573"/>
                    </a:lnTo>
                    <a:lnTo>
                      <a:pt x="1306" y="580"/>
                    </a:lnTo>
                    <a:lnTo>
                      <a:pt x="1305" y="581"/>
                    </a:lnTo>
                    <a:lnTo>
                      <a:pt x="1307" y="585"/>
                    </a:lnTo>
                    <a:lnTo>
                      <a:pt x="1306" y="588"/>
                    </a:lnTo>
                    <a:lnTo>
                      <a:pt x="1307" y="591"/>
                    </a:lnTo>
                    <a:lnTo>
                      <a:pt x="1309" y="591"/>
                    </a:lnTo>
                    <a:lnTo>
                      <a:pt x="1310" y="595"/>
                    </a:lnTo>
                    <a:lnTo>
                      <a:pt x="1311" y="599"/>
                    </a:lnTo>
                    <a:lnTo>
                      <a:pt x="1314" y="599"/>
                    </a:lnTo>
                    <a:lnTo>
                      <a:pt x="1317" y="600"/>
                    </a:lnTo>
                    <a:lnTo>
                      <a:pt x="1318" y="600"/>
                    </a:lnTo>
                    <a:lnTo>
                      <a:pt x="1319" y="600"/>
                    </a:lnTo>
                    <a:lnTo>
                      <a:pt x="1319" y="603"/>
                    </a:lnTo>
                    <a:lnTo>
                      <a:pt x="1318" y="606"/>
                    </a:lnTo>
                    <a:lnTo>
                      <a:pt x="1318" y="607"/>
                    </a:lnTo>
                    <a:lnTo>
                      <a:pt x="1319" y="606"/>
                    </a:lnTo>
                    <a:lnTo>
                      <a:pt x="1324" y="607"/>
                    </a:lnTo>
                    <a:lnTo>
                      <a:pt x="1325" y="611"/>
                    </a:lnTo>
                    <a:lnTo>
                      <a:pt x="1325" y="614"/>
                    </a:lnTo>
                    <a:lnTo>
                      <a:pt x="1325" y="618"/>
                    </a:lnTo>
                    <a:lnTo>
                      <a:pt x="1325" y="622"/>
                    </a:lnTo>
                    <a:lnTo>
                      <a:pt x="1325" y="625"/>
                    </a:lnTo>
                    <a:lnTo>
                      <a:pt x="1326" y="622"/>
                    </a:lnTo>
                    <a:lnTo>
                      <a:pt x="1328" y="625"/>
                    </a:lnTo>
                    <a:lnTo>
                      <a:pt x="1328" y="629"/>
                    </a:lnTo>
                    <a:lnTo>
                      <a:pt x="1329" y="630"/>
                    </a:lnTo>
                    <a:lnTo>
                      <a:pt x="1328" y="633"/>
                    </a:lnTo>
                    <a:lnTo>
                      <a:pt x="1329" y="633"/>
                    </a:lnTo>
                    <a:lnTo>
                      <a:pt x="1328" y="634"/>
                    </a:lnTo>
                    <a:lnTo>
                      <a:pt x="1328" y="637"/>
                    </a:lnTo>
                    <a:lnTo>
                      <a:pt x="1329" y="637"/>
                    </a:lnTo>
                    <a:lnTo>
                      <a:pt x="1332" y="640"/>
                    </a:lnTo>
                    <a:lnTo>
                      <a:pt x="1333" y="641"/>
                    </a:lnTo>
                    <a:lnTo>
                      <a:pt x="1336" y="640"/>
                    </a:lnTo>
                    <a:lnTo>
                      <a:pt x="1336" y="641"/>
                    </a:lnTo>
                    <a:lnTo>
                      <a:pt x="1334" y="645"/>
                    </a:lnTo>
                    <a:lnTo>
                      <a:pt x="1334" y="649"/>
                    </a:lnTo>
                    <a:lnTo>
                      <a:pt x="1336" y="649"/>
                    </a:lnTo>
                    <a:lnTo>
                      <a:pt x="1333" y="652"/>
                    </a:lnTo>
                    <a:lnTo>
                      <a:pt x="1333" y="656"/>
                    </a:lnTo>
                    <a:lnTo>
                      <a:pt x="1336" y="659"/>
                    </a:lnTo>
                    <a:lnTo>
                      <a:pt x="1336" y="663"/>
                    </a:lnTo>
                    <a:lnTo>
                      <a:pt x="1338" y="678"/>
                    </a:lnTo>
                    <a:lnTo>
                      <a:pt x="1337" y="679"/>
                    </a:lnTo>
                    <a:lnTo>
                      <a:pt x="1340" y="684"/>
                    </a:lnTo>
                    <a:lnTo>
                      <a:pt x="1338" y="686"/>
                    </a:lnTo>
                    <a:lnTo>
                      <a:pt x="1340" y="688"/>
                    </a:lnTo>
                    <a:lnTo>
                      <a:pt x="1341" y="688"/>
                    </a:lnTo>
                    <a:lnTo>
                      <a:pt x="1340" y="690"/>
                    </a:lnTo>
                    <a:lnTo>
                      <a:pt x="1338" y="690"/>
                    </a:lnTo>
                    <a:lnTo>
                      <a:pt x="1343" y="690"/>
                    </a:lnTo>
                    <a:lnTo>
                      <a:pt x="1343" y="697"/>
                    </a:lnTo>
                    <a:lnTo>
                      <a:pt x="1341" y="699"/>
                    </a:lnTo>
                    <a:lnTo>
                      <a:pt x="1347" y="694"/>
                    </a:lnTo>
                    <a:lnTo>
                      <a:pt x="1347" y="690"/>
                    </a:lnTo>
                    <a:lnTo>
                      <a:pt x="1351" y="694"/>
                    </a:lnTo>
                    <a:lnTo>
                      <a:pt x="1353" y="701"/>
                    </a:lnTo>
                    <a:lnTo>
                      <a:pt x="1356" y="705"/>
                    </a:lnTo>
                    <a:lnTo>
                      <a:pt x="1356" y="699"/>
                    </a:lnTo>
                    <a:lnTo>
                      <a:pt x="1351" y="688"/>
                    </a:lnTo>
                    <a:lnTo>
                      <a:pt x="1352" y="688"/>
                    </a:lnTo>
                    <a:lnTo>
                      <a:pt x="1351" y="686"/>
                    </a:lnTo>
                    <a:lnTo>
                      <a:pt x="1353" y="678"/>
                    </a:lnTo>
                    <a:lnTo>
                      <a:pt x="1356" y="675"/>
                    </a:lnTo>
                    <a:lnTo>
                      <a:pt x="1357" y="675"/>
                    </a:lnTo>
                    <a:lnTo>
                      <a:pt x="1357" y="682"/>
                    </a:lnTo>
                    <a:lnTo>
                      <a:pt x="1360" y="684"/>
                    </a:lnTo>
                    <a:lnTo>
                      <a:pt x="1361" y="688"/>
                    </a:lnTo>
                    <a:lnTo>
                      <a:pt x="1366" y="692"/>
                    </a:lnTo>
                    <a:lnTo>
                      <a:pt x="1371" y="699"/>
                    </a:lnTo>
                    <a:lnTo>
                      <a:pt x="1374" y="699"/>
                    </a:lnTo>
                    <a:lnTo>
                      <a:pt x="1375" y="703"/>
                    </a:lnTo>
                    <a:lnTo>
                      <a:pt x="1376" y="703"/>
                    </a:lnTo>
                    <a:lnTo>
                      <a:pt x="1378" y="707"/>
                    </a:lnTo>
                    <a:lnTo>
                      <a:pt x="1376" y="699"/>
                    </a:lnTo>
                    <a:lnTo>
                      <a:pt x="1378" y="699"/>
                    </a:lnTo>
                    <a:lnTo>
                      <a:pt x="1378" y="697"/>
                    </a:lnTo>
                    <a:lnTo>
                      <a:pt x="1375" y="697"/>
                    </a:lnTo>
                    <a:lnTo>
                      <a:pt x="1375" y="692"/>
                    </a:lnTo>
                    <a:lnTo>
                      <a:pt x="1375" y="688"/>
                    </a:lnTo>
                    <a:lnTo>
                      <a:pt x="1375" y="686"/>
                    </a:lnTo>
                    <a:lnTo>
                      <a:pt x="1378" y="688"/>
                    </a:lnTo>
                    <a:lnTo>
                      <a:pt x="1378" y="690"/>
                    </a:lnTo>
                    <a:lnTo>
                      <a:pt x="1378" y="692"/>
                    </a:lnTo>
                    <a:lnTo>
                      <a:pt x="1379" y="692"/>
                    </a:lnTo>
                    <a:lnTo>
                      <a:pt x="1379" y="690"/>
                    </a:lnTo>
                    <a:lnTo>
                      <a:pt x="1379" y="688"/>
                    </a:lnTo>
                    <a:lnTo>
                      <a:pt x="1380" y="692"/>
                    </a:lnTo>
                    <a:lnTo>
                      <a:pt x="1382" y="694"/>
                    </a:lnTo>
                    <a:lnTo>
                      <a:pt x="1382" y="697"/>
                    </a:lnTo>
                    <a:lnTo>
                      <a:pt x="1379" y="694"/>
                    </a:lnTo>
                    <a:lnTo>
                      <a:pt x="1378" y="697"/>
                    </a:lnTo>
                    <a:lnTo>
                      <a:pt x="1379" y="699"/>
                    </a:lnTo>
                    <a:lnTo>
                      <a:pt x="1379" y="703"/>
                    </a:lnTo>
                    <a:lnTo>
                      <a:pt x="1380" y="705"/>
                    </a:lnTo>
                    <a:lnTo>
                      <a:pt x="1382" y="705"/>
                    </a:lnTo>
                    <a:lnTo>
                      <a:pt x="1383" y="699"/>
                    </a:lnTo>
                    <a:lnTo>
                      <a:pt x="1385" y="699"/>
                    </a:lnTo>
                    <a:lnTo>
                      <a:pt x="1385" y="701"/>
                    </a:lnTo>
                    <a:lnTo>
                      <a:pt x="1383" y="703"/>
                    </a:lnTo>
                    <a:lnTo>
                      <a:pt x="1386" y="709"/>
                    </a:lnTo>
                    <a:lnTo>
                      <a:pt x="1383" y="722"/>
                    </a:lnTo>
                    <a:lnTo>
                      <a:pt x="1382" y="722"/>
                    </a:lnTo>
                    <a:lnTo>
                      <a:pt x="1382" y="724"/>
                    </a:lnTo>
                    <a:lnTo>
                      <a:pt x="1383" y="726"/>
                    </a:lnTo>
                    <a:lnTo>
                      <a:pt x="1383" y="734"/>
                    </a:lnTo>
                    <a:lnTo>
                      <a:pt x="1386" y="739"/>
                    </a:lnTo>
                    <a:lnTo>
                      <a:pt x="1386" y="743"/>
                    </a:lnTo>
                    <a:lnTo>
                      <a:pt x="1385" y="745"/>
                    </a:lnTo>
                    <a:lnTo>
                      <a:pt x="1387" y="756"/>
                    </a:lnTo>
                    <a:lnTo>
                      <a:pt x="1386" y="758"/>
                    </a:lnTo>
                    <a:lnTo>
                      <a:pt x="1382" y="756"/>
                    </a:lnTo>
                    <a:lnTo>
                      <a:pt x="1380" y="756"/>
                    </a:lnTo>
                    <a:lnTo>
                      <a:pt x="1378" y="756"/>
                    </a:lnTo>
                    <a:lnTo>
                      <a:pt x="1378" y="758"/>
                    </a:lnTo>
                    <a:lnTo>
                      <a:pt x="1380" y="758"/>
                    </a:lnTo>
                    <a:lnTo>
                      <a:pt x="1383" y="758"/>
                    </a:lnTo>
                    <a:lnTo>
                      <a:pt x="1386" y="758"/>
                    </a:lnTo>
                    <a:lnTo>
                      <a:pt x="1387" y="760"/>
                    </a:lnTo>
                    <a:lnTo>
                      <a:pt x="1389" y="764"/>
                    </a:lnTo>
                    <a:lnTo>
                      <a:pt x="1389" y="767"/>
                    </a:lnTo>
                    <a:lnTo>
                      <a:pt x="1391" y="763"/>
                    </a:lnTo>
                    <a:lnTo>
                      <a:pt x="1395" y="768"/>
                    </a:lnTo>
                    <a:lnTo>
                      <a:pt x="1398" y="775"/>
                    </a:lnTo>
                    <a:lnTo>
                      <a:pt x="1402" y="778"/>
                    </a:lnTo>
                    <a:lnTo>
                      <a:pt x="1404" y="779"/>
                    </a:lnTo>
                    <a:lnTo>
                      <a:pt x="1404" y="786"/>
                    </a:lnTo>
                    <a:lnTo>
                      <a:pt x="1406" y="786"/>
                    </a:lnTo>
                    <a:lnTo>
                      <a:pt x="1408" y="790"/>
                    </a:lnTo>
                    <a:lnTo>
                      <a:pt x="1412" y="793"/>
                    </a:lnTo>
                    <a:lnTo>
                      <a:pt x="1413" y="790"/>
                    </a:lnTo>
                    <a:lnTo>
                      <a:pt x="1414" y="790"/>
                    </a:lnTo>
                    <a:lnTo>
                      <a:pt x="1416" y="793"/>
                    </a:lnTo>
                    <a:lnTo>
                      <a:pt x="1418" y="794"/>
                    </a:lnTo>
                    <a:lnTo>
                      <a:pt x="1421" y="794"/>
                    </a:lnTo>
                    <a:lnTo>
                      <a:pt x="1421" y="797"/>
                    </a:lnTo>
                    <a:lnTo>
                      <a:pt x="1422" y="797"/>
                    </a:lnTo>
                    <a:lnTo>
                      <a:pt x="1424" y="797"/>
                    </a:lnTo>
                    <a:lnTo>
                      <a:pt x="1428" y="813"/>
                    </a:lnTo>
                    <a:lnTo>
                      <a:pt x="1431" y="816"/>
                    </a:lnTo>
                    <a:lnTo>
                      <a:pt x="1435" y="824"/>
                    </a:lnTo>
                    <a:lnTo>
                      <a:pt x="1437" y="827"/>
                    </a:lnTo>
                    <a:lnTo>
                      <a:pt x="1439" y="828"/>
                    </a:lnTo>
                    <a:lnTo>
                      <a:pt x="1441" y="831"/>
                    </a:lnTo>
                    <a:lnTo>
                      <a:pt x="1441" y="832"/>
                    </a:lnTo>
                    <a:lnTo>
                      <a:pt x="1443" y="832"/>
                    </a:lnTo>
                    <a:lnTo>
                      <a:pt x="1446" y="835"/>
                    </a:lnTo>
                    <a:lnTo>
                      <a:pt x="1446" y="836"/>
                    </a:lnTo>
                    <a:lnTo>
                      <a:pt x="1446" y="843"/>
                    </a:lnTo>
                    <a:lnTo>
                      <a:pt x="1448" y="846"/>
                    </a:lnTo>
                    <a:lnTo>
                      <a:pt x="1448" y="850"/>
                    </a:lnTo>
                    <a:lnTo>
                      <a:pt x="1451" y="854"/>
                    </a:lnTo>
                    <a:lnTo>
                      <a:pt x="1448" y="856"/>
                    </a:lnTo>
                    <a:lnTo>
                      <a:pt x="1452" y="858"/>
                    </a:lnTo>
                    <a:lnTo>
                      <a:pt x="1454" y="861"/>
                    </a:lnTo>
                    <a:lnTo>
                      <a:pt x="1459" y="861"/>
                    </a:lnTo>
                    <a:lnTo>
                      <a:pt x="1462" y="862"/>
                    </a:lnTo>
                    <a:lnTo>
                      <a:pt x="1462" y="871"/>
                    </a:lnTo>
                    <a:lnTo>
                      <a:pt x="1462" y="873"/>
                    </a:lnTo>
                    <a:lnTo>
                      <a:pt x="1460" y="875"/>
                    </a:lnTo>
                    <a:lnTo>
                      <a:pt x="1460" y="877"/>
                    </a:lnTo>
                    <a:lnTo>
                      <a:pt x="1460" y="888"/>
                    </a:lnTo>
                    <a:lnTo>
                      <a:pt x="1463" y="890"/>
                    </a:lnTo>
                    <a:lnTo>
                      <a:pt x="1462" y="892"/>
                    </a:lnTo>
                    <a:lnTo>
                      <a:pt x="1464" y="894"/>
                    </a:lnTo>
                    <a:lnTo>
                      <a:pt x="1466" y="896"/>
                    </a:lnTo>
                    <a:lnTo>
                      <a:pt x="1466" y="898"/>
                    </a:lnTo>
                    <a:lnTo>
                      <a:pt x="1466" y="903"/>
                    </a:lnTo>
                    <a:lnTo>
                      <a:pt x="1469" y="898"/>
                    </a:lnTo>
                    <a:lnTo>
                      <a:pt x="1470" y="903"/>
                    </a:lnTo>
                    <a:lnTo>
                      <a:pt x="1471" y="903"/>
                    </a:lnTo>
                    <a:lnTo>
                      <a:pt x="1469" y="911"/>
                    </a:lnTo>
                    <a:lnTo>
                      <a:pt x="1466" y="924"/>
                    </a:lnTo>
                    <a:lnTo>
                      <a:pt x="1466" y="928"/>
                    </a:lnTo>
                    <a:lnTo>
                      <a:pt x="1469" y="930"/>
                    </a:lnTo>
                    <a:lnTo>
                      <a:pt x="1469" y="943"/>
                    </a:lnTo>
                    <a:lnTo>
                      <a:pt x="1470" y="950"/>
                    </a:lnTo>
                    <a:lnTo>
                      <a:pt x="1469" y="958"/>
                    </a:lnTo>
                    <a:lnTo>
                      <a:pt x="1466" y="962"/>
                    </a:lnTo>
                    <a:lnTo>
                      <a:pt x="1469" y="970"/>
                    </a:lnTo>
                    <a:lnTo>
                      <a:pt x="1466" y="974"/>
                    </a:lnTo>
                    <a:lnTo>
                      <a:pt x="1466" y="977"/>
                    </a:lnTo>
                    <a:lnTo>
                      <a:pt x="1466" y="978"/>
                    </a:lnTo>
                    <a:lnTo>
                      <a:pt x="1470" y="978"/>
                    </a:lnTo>
                    <a:lnTo>
                      <a:pt x="1469" y="981"/>
                    </a:lnTo>
                    <a:lnTo>
                      <a:pt x="1466" y="981"/>
                    </a:lnTo>
                    <a:lnTo>
                      <a:pt x="1466" y="984"/>
                    </a:lnTo>
                    <a:lnTo>
                      <a:pt x="1470" y="988"/>
                    </a:lnTo>
                    <a:lnTo>
                      <a:pt x="1471" y="992"/>
                    </a:lnTo>
                    <a:lnTo>
                      <a:pt x="1473" y="996"/>
                    </a:lnTo>
                    <a:lnTo>
                      <a:pt x="1474" y="993"/>
                    </a:lnTo>
                    <a:lnTo>
                      <a:pt x="1475" y="996"/>
                    </a:lnTo>
                    <a:lnTo>
                      <a:pt x="1477" y="1004"/>
                    </a:lnTo>
                    <a:lnTo>
                      <a:pt x="1475" y="1008"/>
                    </a:lnTo>
                    <a:lnTo>
                      <a:pt x="1478" y="1014"/>
                    </a:lnTo>
                    <a:lnTo>
                      <a:pt x="1478" y="1018"/>
                    </a:lnTo>
                    <a:lnTo>
                      <a:pt x="1479" y="1015"/>
                    </a:lnTo>
                    <a:lnTo>
                      <a:pt x="1481" y="1011"/>
                    </a:lnTo>
                    <a:lnTo>
                      <a:pt x="1481" y="1022"/>
                    </a:lnTo>
                    <a:lnTo>
                      <a:pt x="1481" y="1023"/>
                    </a:lnTo>
                    <a:lnTo>
                      <a:pt x="1482" y="1029"/>
                    </a:lnTo>
                    <a:lnTo>
                      <a:pt x="1485" y="1034"/>
                    </a:lnTo>
                    <a:lnTo>
                      <a:pt x="1486" y="1038"/>
                    </a:lnTo>
                    <a:lnTo>
                      <a:pt x="1485" y="1052"/>
                    </a:lnTo>
                    <a:lnTo>
                      <a:pt x="1486" y="1058"/>
                    </a:lnTo>
                    <a:lnTo>
                      <a:pt x="1488" y="1062"/>
                    </a:lnTo>
                    <a:lnTo>
                      <a:pt x="1488" y="1071"/>
                    </a:lnTo>
                    <a:lnTo>
                      <a:pt x="1486" y="1072"/>
                    </a:lnTo>
                    <a:lnTo>
                      <a:pt x="1485" y="1079"/>
                    </a:lnTo>
                    <a:lnTo>
                      <a:pt x="1482" y="1083"/>
                    </a:lnTo>
                    <a:lnTo>
                      <a:pt x="1482" y="1085"/>
                    </a:lnTo>
                    <a:lnTo>
                      <a:pt x="1482" y="1092"/>
                    </a:lnTo>
                    <a:lnTo>
                      <a:pt x="1478" y="1098"/>
                    </a:lnTo>
                    <a:lnTo>
                      <a:pt x="1478" y="1109"/>
                    </a:lnTo>
                    <a:lnTo>
                      <a:pt x="1477" y="1119"/>
                    </a:lnTo>
                    <a:lnTo>
                      <a:pt x="1475" y="1126"/>
                    </a:lnTo>
                    <a:lnTo>
                      <a:pt x="1475" y="1127"/>
                    </a:lnTo>
                    <a:lnTo>
                      <a:pt x="1473" y="1145"/>
                    </a:lnTo>
                    <a:lnTo>
                      <a:pt x="1473" y="1151"/>
                    </a:lnTo>
                    <a:lnTo>
                      <a:pt x="1470" y="1157"/>
                    </a:lnTo>
                    <a:lnTo>
                      <a:pt x="1469" y="1168"/>
                    </a:lnTo>
                    <a:lnTo>
                      <a:pt x="1466" y="1172"/>
                    </a:lnTo>
                    <a:lnTo>
                      <a:pt x="1466" y="1186"/>
                    </a:lnTo>
                    <a:lnTo>
                      <a:pt x="1466" y="1190"/>
                    </a:lnTo>
                    <a:lnTo>
                      <a:pt x="1464" y="1198"/>
                    </a:lnTo>
                    <a:lnTo>
                      <a:pt x="1466" y="1194"/>
                    </a:lnTo>
                    <a:lnTo>
                      <a:pt x="1469" y="1198"/>
                    </a:lnTo>
                    <a:lnTo>
                      <a:pt x="1466" y="1202"/>
                    </a:lnTo>
                    <a:lnTo>
                      <a:pt x="1467" y="1206"/>
                    </a:lnTo>
                    <a:lnTo>
                      <a:pt x="1464" y="1210"/>
                    </a:lnTo>
                    <a:lnTo>
                      <a:pt x="1463" y="1221"/>
                    </a:lnTo>
                    <a:lnTo>
                      <a:pt x="1463" y="1225"/>
                    </a:lnTo>
                    <a:lnTo>
                      <a:pt x="1460" y="1228"/>
                    </a:lnTo>
                    <a:lnTo>
                      <a:pt x="1462" y="1232"/>
                    </a:lnTo>
                    <a:lnTo>
                      <a:pt x="1460" y="1235"/>
                    </a:lnTo>
                    <a:lnTo>
                      <a:pt x="1460" y="1232"/>
                    </a:lnTo>
                    <a:lnTo>
                      <a:pt x="1459" y="1232"/>
                    </a:lnTo>
                    <a:lnTo>
                      <a:pt x="1459" y="1240"/>
                    </a:lnTo>
                    <a:lnTo>
                      <a:pt x="1458" y="1243"/>
                    </a:lnTo>
                    <a:lnTo>
                      <a:pt x="1458" y="1247"/>
                    </a:lnTo>
                    <a:lnTo>
                      <a:pt x="1456" y="1249"/>
                    </a:lnTo>
                    <a:lnTo>
                      <a:pt x="1455" y="1254"/>
                    </a:lnTo>
                    <a:lnTo>
                      <a:pt x="1452" y="1255"/>
                    </a:lnTo>
                    <a:lnTo>
                      <a:pt x="1451" y="1259"/>
                    </a:lnTo>
                    <a:lnTo>
                      <a:pt x="1451" y="1262"/>
                    </a:lnTo>
                    <a:lnTo>
                      <a:pt x="1448" y="1264"/>
                    </a:lnTo>
                    <a:lnTo>
                      <a:pt x="1448" y="1266"/>
                    </a:lnTo>
                    <a:lnTo>
                      <a:pt x="1447" y="1270"/>
                    </a:lnTo>
                    <a:lnTo>
                      <a:pt x="1448" y="1277"/>
                    </a:lnTo>
                    <a:lnTo>
                      <a:pt x="1448" y="1279"/>
                    </a:lnTo>
                    <a:lnTo>
                      <a:pt x="1448" y="1283"/>
                    </a:lnTo>
                    <a:lnTo>
                      <a:pt x="1448" y="1287"/>
                    </a:lnTo>
                    <a:lnTo>
                      <a:pt x="1448" y="1289"/>
                    </a:lnTo>
                    <a:lnTo>
                      <a:pt x="1447" y="1289"/>
                    </a:lnTo>
                    <a:lnTo>
                      <a:pt x="1444" y="1291"/>
                    </a:lnTo>
                    <a:lnTo>
                      <a:pt x="1440" y="1296"/>
                    </a:lnTo>
                    <a:lnTo>
                      <a:pt x="1439" y="1298"/>
                    </a:lnTo>
                    <a:lnTo>
                      <a:pt x="1436" y="1302"/>
                    </a:lnTo>
                    <a:lnTo>
                      <a:pt x="1435" y="1304"/>
                    </a:lnTo>
                    <a:lnTo>
                      <a:pt x="1433" y="1302"/>
                    </a:lnTo>
                    <a:lnTo>
                      <a:pt x="1431" y="1304"/>
                    </a:lnTo>
                    <a:lnTo>
                      <a:pt x="1429" y="1302"/>
                    </a:lnTo>
                    <a:lnTo>
                      <a:pt x="1428" y="1304"/>
                    </a:lnTo>
                    <a:lnTo>
                      <a:pt x="1428" y="1302"/>
                    </a:lnTo>
                    <a:lnTo>
                      <a:pt x="1427" y="1302"/>
                    </a:lnTo>
                    <a:lnTo>
                      <a:pt x="1427" y="1306"/>
                    </a:lnTo>
                    <a:lnTo>
                      <a:pt x="1425" y="1306"/>
                    </a:lnTo>
                    <a:lnTo>
                      <a:pt x="1425" y="1309"/>
                    </a:lnTo>
                    <a:lnTo>
                      <a:pt x="1428" y="1306"/>
                    </a:lnTo>
                    <a:lnTo>
                      <a:pt x="1429" y="1309"/>
                    </a:lnTo>
                    <a:lnTo>
                      <a:pt x="1431" y="1306"/>
                    </a:lnTo>
                    <a:lnTo>
                      <a:pt x="1432" y="1306"/>
                    </a:lnTo>
                    <a:lnTo>
                      <a:pt x="1433" y="1306"/>
                    </a:lnTo>
                    <a:lnTo>
                      <a:pt x="1435" y="1309"/>
                    </a:lnTo>
                    <a:lnTo>
                      <a:pt x="1432" y="1309"/>
                    </a:lnTo>
                    <a:lnTo>
                      <a:pt x="1431" y="1310"/>
                    </a:lnTo>
                    <a:lnTo>
                      <a:pt x="1425" y="1313"/>
                    </a:lnTo>
                    <a:lnTo>
                      <a:pt x="1418" y="1317"/>
                    </a:lnTo>
                    <a:lnTo>
                      <a:pt x="1418" y="1321"/>
                    </a:lnTo>
                    <a:lnTo>
                      <a:pt x="1417" y="1325"/>
                    </a:lnTo>
                    <a:lnTo>
                      <a:pt x="1416" y="1332"/>
                    </a:lnTo>
                    <a:lnTo>
                      <a:pt x="1413" y="1333"/>
                    </a:lnTo>
                    <a:lnTo>
                      <a:pt x="1413" y="1336"/>
                    </a:lnTo>
                    <a:lnTo>
                      <a:pt x="1410" y="1338"/>
                    </a:lnTo>
                    <a:lnTo>
                      <a:pt x="1408" y="1347"/>
                    </a:lnTo>
                    <a:lnTo>
                      <a:pt x="1408" y="1351"/>
                    </a:lnTo>
                    <a:lnTo>
                      <a:pt x="1405" y="1351"/>
                    </a:lnTo>
                    <a:lnTo>
                      <a:pt x="1405" y="1352"/>
                    </a:lnTo>
                    <a:lnTo>
                      <a:pt x="1404" y="1351"/>
                    </a:lnTo>
                    <a:lnTo>
                      <a:pt x="1402" y="1352"/>
                    </a:lnTo>
                    <a:lnTo>
                      <a:pt x="1401" y="1351"/>
                    </a:lnTo>
                    <a:lnTo>
                      <a:pt x="1399" y="1355"/>
                    </a:lnTo>
                    <a:lnTo>
                      <a:pt x="1398" y="1358"/>
                    </a:lnTo>
                    <a:lnTo>
                      <a:pt x="1399" y="1358"/>
                    </a:lnTo>
                    <a:lnTo>
                      <a:pt x="1402" y="1355"/>
                    </a:lnTo>
                    <a:lnTo>
                      <a:pt x="1402" y="1358"/>
                    </a:lnTo>
                    <a:lnTo>
                      <a:pt x="1404" y="1355"/>
                    </a:lnTo>
                    <a:lnTo>
                      <a:pt x="1405" y="1355"/>
                    </a:lnTo>
                    <a:lnTo>
                      <a:pt x="1402" y="1367"/>
                    </a:lnTo>
                    <a:lnTo>
                      <a:pt x="1399" y="1367"/>
                    </a:lnTo>
                    <a:lnTo>
                      <a:pt x="1399" y="1370"/>
                    </a:lnTo>
                    <a:lnTo>
                      <a:pt x="1398" y="1370"/>
                    </a:lnTo>
                    <a:lnTo>
                      <a:pt x="1397" y="1367"/>
                    </a:lnTo>
                    <a:lnTo>
                      <a:pt x="1397" y="1370"/>
                    </a:lnTo>
                    <a:lnTo>
                      <a:pt x="1393" y="1370"/>
                    </a:lnTo>
                    <a:lnTo>
                      <a:pt x="1394" y="1370"/>
                    </a:lnTo>
                    <a:lnTo>
                      <a:pt x="1395" y="1373"/>
                    </a:lnTo>
                    <a:lnTo>
                      <a:pt x="1401" y="1373"/>
                    </a:lnTo>
                    <a:lnTo>
                      <a:pt x="1402" y="1374"/>
                    </a:lnTo>
                    <a:lnTo>
                      <a:pt x="1402" y="1377"/>
                    </a:lnTo>
                    <a:lnTo>
                      <a:pt x="1401" y="1378"/>
                    </a:lnTo>
                    <a:lnTo>
                      <a:pt x="1398" y="1377"/>
                    </a:lnTo>
                    <a:lnTo>
                      <a:pt x="1398" y="1381"/>
                    </a:lnTo>
                    <a:lnTo>
                      <a:pt x="1395" y="1381"/>
                    </a:lnTo>
                    <a:lnTo>
                      <a:pt x="1397" y="1381"/>
                    </a:lnTo>
                    <a:lnTo>
                      <a:pt x="1399" y="1381"/>
                    </a:lnTo>
                    <a:lnTo>
                      <a:pt x="1399" y="1382"/>
                    </a:lnTo>
                    <a:lnTo>
                      <a:pt x="1398" y="1382"/>
                    </a:lnTo>
                    <a:lnTo>
                      <a:pt x="1397" y="1388"/>
                    </a:lnTo>
                    <a:lnTo>
                      <a:pt x="1393" y="1393"/>
                    </a:lnTo>
                    <a:lnTo>
                      <a:pt x="1390" y="1397"/>
                    </a:lnTo>
                    <a:lnTo>
                      <a:pt x="1389" y="1404"/>
                    </a:lnTo>
                    <a:lnTo>
                      <a:pt x="1389" y="1408"/>
                    </a:lnTo>
                    <a:lnTo>
                      <a:pt x="1387" y="1411"/>
                    </a:lnTo>
                    <a:lnTo>
                      <a:pt x="1386" y="1408"/>
                    </a:lnTo>
                    <a:lnTo>
                      <a:pt x="1385" y="1411"/>
                    </a:lnTo>
                    <a:lnTo>
                      <a:pt x="1385" y="1412"/>
                    </a:lnTo>
                    <a:lnTo>
                      <a:pt x="1386" y="1412"/>
                    </a:lnTo>
                    <a:lnTo>
                      <a:pt x="1387" y="1415"/>
                    </a:lnTo>
                    <a:lnTo>
                      <a:pt x="1386" y="1426"/>
                    </a:lnTo>
                    <a:lnTo>
                      <a:pt x="1385" y="1427"/>
                    </a:lnTo>
                    <a:lnTo>
                      <a:pt x="1383" y="1431"/>
                    </a:lnTo>
                    <a:lnTo>
                      <a:pt x="1378" y="1431"/>
                    </a:lnTo>
                    <a:lnTo>
                      <a:pt x="1380" y="1431"/>
                    </a:lnTo>
                    <a:lnTo>
                      <a:pt x="1382" y="1434"/>
                    </a:lnTo>
                    <a:lnTo>
                      <a:pt x="1383" y="1434"/>
                    </a:lnTo>
                    <a:lnTo>
                      <a:pt x="1383" y="1436"/>
                    </a:lnTo>
                    <a:lnTo>
                      <a:pt x="1386" y="1441"/>
                    </a:lnTo>
                    <a:lnTo>
                      <a:pt x="1386" y="1442"/>
                    </a:lnTo>
                    <a:lnTo>
                      <a:pt x="1383" y="1445"/>
                    </a:lnTo>
                    <a:lnTo>
                      <a:pt x="1383" y="1442"/>
                    </a:lnTo>
                    <a:lnTo>
                      <a:pt x="1383" y="1441"/>
                    </a:lnTo>
                    <a:lnTo>
                      <a:pt x="1382" y="1441"/>
                    </a:lnTo>
                    <a:lnTo>
                      <a:pt x="1380" y="1441"/>
                    </a:lnTo>
                    <a:lnTo>
                      <a:pt x="1379" y="1442"/>
                    </a:lnTo>
                    <a:lnTo>
                      <a:pt x="1380" y="1449"/>
                    </a:lnTo>
                    <a:lnTo>
                      <a:pt x="1382" y="1449"/>
                    </a:lnTo>
                    <a:lnTo>
                      <a:pt x="1382" y="1451"/>
                    </a:lnTo>
                    <a:lnTo>
                      <a:pt x="1380" y="1451"/>
                    </a:lnTo>
                    <a:lnTo>
                      <a:pt x="1378" y="1449"/>
                    </a:lnTo>
                    <a:lnTo>
                      <a:pt x="1378" y="1446"/>
                    </a:lnTo>
                    <a:lnTo>
                      <a:pt x="1375" y="1446"/>
                    </a:lnTo>
                    <a:lnTo>
                      <a:pt x="1376" y="1449"/>
                    </a:lnTo>
                    <a:lnTo>
                      <a:pt x="1376" y="1451"/>
                    </a:lnTo>
                    <a:lnTo>
                      <a:pt x="1372" y="1457"/>
                    </a:lnTo>
                    <a:lnTo>
                      <a:pt x="1372" y="1461"/>
                    </a:lnTo>
                    <a:lnTo>
                      <a:pt x="1370" y="1468"/>
                    </a:lnTo>
                    <a:lnTo>
                      <a:pt x="1370" y="1472"/>
                    </a:lnTo>
                    <a:lnTo>
                      <a:pt x="1367" y="1478"/>
                    </a:lnTo>
                    <a:lnTo>
                      <a:pt x="1366" y="1483"/>
                    </a:lnTo>
                    <a:lnTo>
                      <a:pt x="1363" y="1483"/>
                    </a:lnTo>
                    <a:lnTo>
                      <a:pt x="1363" y="1487"/>
                    </a:lnTo>
                    <a:lnTo>
                      <a:pt x="1363" y="1489"/>
                    </a:lnTo>
                    <a:lnTo>
                      <a:pt x="1361" y="1491"/>
                    </a:lnTo>
                    <a:lnTo>
                      <a:pt x="1360" y="1493"/>
                    </a:lnTo>
                    <a:lnTo>
                      <a:pt x="1359" y="1500"/>
                    </a:lnTo>
                    <a:lnTo>
                      <a:pt x="1357" y="1504"/>
                    </a:lnTo>
                    <a:lnTo>
                      <a:pt x="1359" y="1506"/>
                    </a:lnTo>
                    <a:lnTo>
                      <a:pt x="1359" y="1519"/>
                    </a:lnTo>
                    <a:lnTo>
                      <a:pt x="1356" y="1521"/>
                    </a:lnTo>
                    <a:lnTo>
                      <a:pt x="1357" y="1525"/>
                    </a:lnTo>
                    <a:lnTo>
                      <a:pt x="1356" y="1527"/>
                    </a:lnTo>
                    <a:lnTo>
                      <a:pt x="1356" y="1534"/>
                    </a:lnTo>
                    <a:lnTo>
                      <a:pt x="1355" y="1539"/>
                    </a:lnTo>
                    <a:lnTo>
                      <a:pt x="1353" y="1545"/>
                    </a:lnTo>
                    <a:lnTo>
                      <a:pt x="1352" y="1546"/>
                    </a:lnTo>
                    <a:lnTo>
                      <a:pt x="1352" y="1553"/>
                    </a:lnTo>
                    <a:lnTo>
                      <a:pt x="1351" y="1554"/>
                    </a:lnTo>
                    <a:lnTo>
                      <a:pt x="1351" y="1557"/>
                    </a:lnTo>
                    <a:lnTo>
                      <a:pt x="1352" y="1561"/>
                    </a:lnTo>
                    <a:lnTo>
                      <a:pt x="1351" y="1564"/>
                    </a:lnTo>
                    <a:lnTo>
                      <a:pt x="1355" y="1568"/>
                    </a:lnTo>
                    <a:lnTo>
                      <a:pt x="1356" y="1575"/>
                    </a:lnTo>
                    <a:lnTo>
                      <a:pt x="1353" y="1575"/>
                    </a:lnTo>
                    <a:lnTo>
                      <a:pt x="1353" y="1576"/>
                    </a:lnTo>
                    <a:lnTo>
                      <a:pt x="1353" y="1579"/>
                    </a:lnTo>
                    <a:lnTo>
                      <a:pt x="1352" y="1583"/>
                    </a:lnTo>
                    <a:lnTo>
                      <a:pt x="1353" y="1587"/>
                    </a:lnTo>
                    <a:lnTo>
                      <a:pt x="1353" y="1588"/>
                    </a:lnTo>
                    <a:lnTo>
                      <a:pt x="1351" y="1591"/>
                    </a:lnTo>
                    <a:lnTo>
                      <a:pt x="1347" y="1591"/>
                    </a:lnTo>
                    <a:lnTo>
                      <a:pt x="1347" y="1588"/>
                    </a:lnTo>
                    <a:lnTo>
                      <a:pt x="1344" y="1588"/>
                    </a:lnTo>
                    <a:lnTo>
                      <a:pt x="1345" y="1594"/>
                    </a:lnTo>
                    <a:lnTo>
                      <a:pt x="1343" y="1598"/>
                    </a:lnTo>
                    <a:lnTo>
                      <a:pt x="1340" y="1602"/>
                    </a:lnTo>
                    <a:lnTo>
                      <a:pt x="1337" y="1603"/>
                    </a:lnTo>
                    <a:lnTo>
                      <a:pt x="1336" y="1603"/>
                    </a:lnTo>
                    <a:lnTo>
                      <a:pt x="1328" y="1606"/>
                    </a:lnTo>
                    <a:lnTo>
                      <a:pt x="1326" y="1606"/>
                    </a:lnTo>
                    <a:lnTo>
                      <a:pt x="1322" y="1606"/>
                    </a:lnTo>
                    <a:lnTo>
                      <a:pt x="1318" y="1606"/>
                    </a:lnTo>
                    <a:lnTo>
                      <a:pt x="1315" y="1603"/>
                    </a:lnTo>
                    <a:lnTo>
                      <a:pt x="1314" y="1606"/>
                    </a:lnTo>
                    <a:lnTo>
                      <a:pt x="1310" y="1606"/>
                    </a:lnTo>
                    <a:lnTo>
                      <a:pt x="1309" y="1606"/>
                    </a:lnTo>
                    <a:lnTo>
                      <a:pt x="1307" y="1606"/>
                    </a:lnTo>
                    <a:lnTo>
                      <a:pt x="1301" y="1606"/>
                    </a:lnTo>
                    <a:lnTo>
                      <a:pt x="1292" y="1606"/>
                    </a:lnTo>
                    <a:lnTo>
                      <a:pt x="1288" y="1609"/>
                    </a:lnTo>
                    <a:lnTo>
                      <a:pt x="1280" y="1613"/>
                    </a:lnTo>
                    <a:lnTo>
                      <a:pt x="1277" y="1610"/>
                    </a:lnTo>
                    <a:lnTo>
                      <a:pt x="1273" y="1610"/>
                    </a:lnTo>
                    <a:lnTo>
                      <a:pt x="1271" y="1609"/>
                    </a:lnTo>
                    <a:lnTo>
                      <a:pt x="1271" y="1613"/>
                    </a:lnTo>
                    <a:lnTo>
                      <a:pt x="1269" y="1614"/>
                    </a:lnTo>
                    <a:lnTo>
                      <a:pt x="1271" y="1617"/>
                    </a:lnTo>
                    <a:lnTo>
                      <a:pt x="1272" y="1614"/>
                    </a:lnTo>
                    <a:lnTo>
                      <a:pt x="1275" y="1613"/>
                    </a:lnTo>
                    <a:lnTo>
                      <a:pt x="1277" y="1613"/>
                    </a:lnTo>
                    <a:lnTo>
                      <a:pt x="1272" y="1617"/>
                    </a:lnTo>
                    <a:lnTo>
                      <a:pt x="1265" y="1623"/>
                    </a:lnTo>
                    <a:lnTo>
                      <a:pt x="1246" y="1648"/>
                    </a:lnTo>
                    <a:lnTo>
                      <a:pt x="1242" y="1651"/>
                    </a:lnTo>
                    <a:lnTo>
                      <a:pt x="1240" y="1657"/>
                    </a:lnTo>
                    <a:lnTo>
                      <a:pt x="1238" y="1657"/>
                    </a:lnTo>
                    <a:lnTo>
                      <a:pt x="1240" y="1655"/>
                    </a:lnTo>
                    <a:lnTo>
                      <a:pt x="1235" y="1655"/>
                    </a:lnTo>
                    <a:lnTo>
                      <a:pt x="1235" y="1657"/>
                    </a:lnTo>
                    <a:lnTo>
                      <a:pt x="1233" y="1657"/>
                    </a:lnTo>
                    <a:lnTo>
                      <a:pt x="1231" y="1659"/>
                    </a:lnTo>
                    <a:lnTo>
                      <a:pt x="1230" y="1657"/>
                    </a:lnTo>
                    <a:lnTo>
                      <a:pt x="1226" y="1659"/>
                    </a:lnTo>
                    <a:lnTo>
                      <a:pt x="1225" y="1659"/>
                    </a:lnTo>
                    <a:lnTo>
                      <a:pt x="1223" y="1659"/>
                    </a:lnTo>
                    <a:lnTo>
                      <a:pt x="1222" y="1661"/>
                    </a:lnTo>
                    <a:lnTo>
                      <a:pt x="1221" y="1659"/>
                    </a:lnTo>
                    <a:lnTo>
                      <a:pt x="1215" y="1659"/>
                    </a:lnTo>
                    <a:lnTo>
                      <a:pt x="1214" y="1661"/>
                    </a:lnTo>
                    <a:lnTo>
                      <a:pt x="1215" y="1666"/>
                    </a:lnTo>
                    <a:lnTo>
                      <a:pt x="1216" y="1668"/>
                    </a:lnTo>
                    <a:lnTo>
                      <a:pt x="1218" y="1672"/>
                    </a:lnTo>
                    <a:lnTo>
                      <a:pt x="1222" y="1668"/>
                    </a:lnTo>
                    <a:lnTo>
                      <a:pt x="1223" y="1666"/>
                    </a:lnTo>
                    <a:lnTo>
                      <a:pt x="1225" y="1666"/>
                    </a:lnTo>
                    <a:lnTo>
                      <a:pt x="1225" y="1672"/>
                    </a:lnTo>
                    <a:lnTo>
                      <a:pt x="1223" y="1678"/>
                    </a:lnTo>
                    <a:lnTo>
                      <a:pt x="1225" y="1680"/>
                    </a:lnTo>
                    <a:lnTo>
                      <a:pt x="1223" y="1682"/>
                    </a:lnTo>
                    <a:lnTo>
                      <a:pt x="1223" y="1684"/>
                    </a:lnTo>
                    <a:lnTo>
                      <a:pt x="1221" y="1687"/>
                    </a:lnTo>
                    <a:lnTo>
                      <a:pt x="1221" y="1684"/>
                    </a:lnTo>
                    <a:lnTo>
                      <a:pt x="1218" y="1684"/>
                    </a:lnTo>
                    <a:lnTo>
                      <a:pt x="1218" y="1680"/>
                    </a:lnTo>
                    <a:lnTo>
                      <a:pt x="1215" y="1676"/>
                    </a:lnTo>
                    <a:lnTo>
                      <a:pt x="1215" y="1674"/>
                    </a:lnTo>
                    <a:lnTo>
                      <a:pt x="1212" y="1670"/>
                    </a:lnTo>
                    <a:lnTo>
                      <a:pt x="1212" y="1666"/>
                    </a:lnTo>
                    <a:lnTo>
                      <a:pt x="1210" y="1666"/>
                    </a:lnTo>
                    <a:lnTo>
                      <a:pt x="1212" y="1668"/>
                    </a:lnTo>
                    <a:lnTo>
                      <a:pt x="1210" y="1668"/>
                    </a:lnTo>
                    <a:lnTo>
                      <a:pt x="1208" y="1668"/>
                    </a:lnTo>
                    <a:lnTo>
                      <a:pt x="1207" y="1670"/>
                    </a:lnTo>
                    <a:lnTo>
                      <a:pt x="1204" y="1672"/>
                    </a:lnTo>
                    <a:lnTo>
                      <a:pt x="1202" y="1666"/>
                    </a:lnTo>
                    <a:lnTo>
                      <a:pt x="1198" y="1659"/>
                    </a:lnTo>
                    <a:lnTo>
                      <a:pt x="1200" y="1659"/>
                    </a:lnTo>
                    <a:lnTo>
                      <a:pt x="1200" y="1657"/>
                    </a:lnTo>
                    <a:lnTo>
                      <a:pt x="1198" y="1657"/>
                    </a:lnTo>
                    <a:lnTo>
                      <a:pt x="1195" y="1657"/>
                    </a:lnTo>
                    <a:lnTo>
                      <a:pt x="1192" y="1659"/>
                    </a:lnTo>
                    <a:lnTo>
                      <a:pt x="1189" y="1657"/>
                    </a:lnTo>
                    <a:lnTo>
                      <a:pt x="1187" y="1653"/>
                    </a:lnTo>
                    <a:lnTo>
                      <a:pt x="1184" y="1653"/>
                    </a:lnTo>
                    <a:lnTo>
                      <a:pt x="1183" y="1651"/>
                    </a:lnTo>
                    <a:lnTo>
                      <a:pt x="1183" y="1648"/>
                    </a:lnTo>
                    <a:lnTo>
                      <a:pt x="1184" y="1648"/>
                    </a:lnTo>
                    <a:lnTo>
                      <a:pt x="1185" y="1642"/>
                    </a:lnTo>
                    <a:lnTo>
                      <a:pt x="1188" y="1642"/>
                    </a:lnTo>
                    <a:lnTo>
                      <a:pt x="1189" y="1638"/>
                    </a:lnTo>
                    <a:lnTo>
                      <a:pt x="1187" y="1633"/>
                    </a:lnTo>
                    <a:lnTo>
                      <a:pt x="1179" y="1632"/>
                    </a:lnTo>
                    <a:lnTo>
                      <a:pt x="1179" y="1633"/>
                    </a:lnTo>
                    <a:lnTo>
                      <a:pt x="1177" y="1636"/>
                    </a:lnTo>
                    <a:lnTo>
                      <a:pt x="1177" y="1640"/>
                    </a:lnTo>
                    <a:lnTo>
                      <a:pt x="1177" y="1642"/>
                    </a:lnTo>
                    <a:lnTo>
                      <a:pt x="1173" y="1642"/>
                    </a:lnTo>
                    <a:lnTo>
                      <a:pt x="1170" y="1648"/>
                    </a:lnTo>
                    <a:lnTo>
                      <a:pt x="1168" y="1648"/>
                    </a:lnTo>
                    <a:lnTo>
                      <a:pt x="1165" y="1648"/>
                    </a:lnTo>
                    <a:lnTo>
                      <a:pt x="1162" y="1642"/>
                    </a:lnTo>
                    <a:lnTo>
                      <a:pt x="1157" y="16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81" name="Freeform 165"/>
              <p:cNvSpPr>
                <a:spLocks/>
              </p:cNvSpPr>
              <p:nvPr/>
            </p:nvSpPr>
            <p:spPr bwMode="auto">
              <a:xfrm>
                <a:off x="4347" y="3028"/>
                <a:ext cx="7" cy="13"/>
              </a:xfrm>
              <a:custGeom>
                <a:avLst/>
                <a:gdLst/>
                <a:ahLst/>
                <a:cxnLst>
                  <a:cxn ang="0">
                    <a:pos x="19" y="38"/>
                  </a:cxn>
                  <a:cxn ang="0">
                    <a:pos x="15" y="35"/>
                  </a:cxn>
                  <a:cxn ang="0">
                    <a:pos x="14" y="35"/>
                  </a:cxn>
                  <a:cxn ang="0">
                    <a:pos x="12" y="38"/>
                  </a:cxn>
                  <a:cxn ang="0">
                    <a:pos x="11" y="38"/>
                  </a:cxn>
                  <a:cxn ang="0">
                    <a:pos x="3" y="31"/>
                  </a:cxn>
                  <a:cxn ang="0">
                    <a:pos x="0" y="34"/>
                  </a:cxn>
                  <a:cxn ang="0">
                    <a:pos x="3" y="30"/>
                  </a:cxn>
                  <a:cxn ang="0">
                    <a:pos x="4" y="27"/>
                  </a:cxn>
                  <a:cxn ang="0">
                    <a:pos x="3" y="20"/>
                  </a:cxn>
                  <a:cxn ang="0">
                    <a:pos x="3" y="11"/>
                  </a:cxn>
                  <a:cxn ang="0">
                    <a:pos x="4" y="11"/>
                  </a:cxn>
                  <a:cxn ang="0">
                    <a:pos x="5" y="11"/>
                  </a:cxn>
                  <a:cxn ang="0">
                    <a:pos x="7" y="8"/>
                  </a:cxn>
                  <a:cxn ang="0">
                    <a:pos x="9" y="11"/>
                  </a:cxn>
                  <a:cxn ang="0">
                    <a:pos x="11" y="8"/>
                  </a:cxn>
                  <a:cxn ang="0">
                    <a:pos x="9" y="6"/>
                  </a:cxn>
                  <a:cxn ang="0">
                    <a:pos x="9" y="4"/>
                  </a:cxn>
                  <a:cxn ang="0">
                    <a:pos x="9" y="1"/>
                  </a:cxn>
                  <a:cxn ang="0">
                    <a:pos x="12" y="1"/>
                  </a:cxn>
                  <a:cxn ang="0">
                    <a:pos x="14" y="0"/>
                  </a:cxn>
                  <a:cxn ang="0">
                    <a:pos x="15" y="0"/>
                  </a:cxn>
                  <a:cxn ang="0">
                    <a:pos x="15" y="1"/>
                  </a:cxn>
                  <a:cxn ang="0">
                    <a:pos x="14" y="6"/>
                  </a:cxn>
                  <a:cxn ang="0">
                    <a:pos x="15" y="8"/>
                  </a:cxn>
                  <a:cxn ang="0">
                    <a:pos x="14" y="8"/>
                  </a:cxn>
                  <a:cxn ang="0">
                    <a:pos x="15" y="12"/>
                  </a:cxn>
                  <a:cxn ang="0">
                    <a:pos x="18" y="12"/>
                  </a:cxn>
                  <a:cxn ang="0">
                    <a:pos x="19" y="11"/>
                  </a:cxn>
                  <a:cxn ang="0">
                    <a:pos x="18" y="11"/>
                  </a:cxn>
                  <a:cxn ang="0">
                    <a:pos x="19" y="6"/>
                  </a:cxn>
                  <a:cxn ang="0">
                    <a:pos x="20" y="8"/>
                  </a:cxn>
                  <a:cxn ang="0">
                    <a:pos x="22" y="11"/>
                  </a:cxn>
                  <a:cxn ang="0">
                    <a:pos x="20" y="12"/>
                  </a:cxn>
                  <a:cxn ang="0">
                    <a:pos x="19" y="15"/>
                  </a:cxn>
                  <a:cxn ang="0">
                    <a:pos x="16" y="15"/>
                  </a:cxn>
                  <a:cxn ang="0">
                    <a:pos x="15" y="16"/>
                  </a:cxn>
                  <a:cxn ang="0">
                    <a:pos x="15" y="19"/>
                  </a:cxn>
                  <a:cxn ang="0">
                    <a:pos x="15" y="19"/>
                  </a:cxn>
                  <a:cxn ang="0">
                    <a:pos x="16" y="23"/>
                  </a:cxn>
                  <a:cxn ang="0">
                    <a:pos x="15" y="24"/>
                  </a:cxn>
                  <a:cxn ang="0">
                    <a:pos x="14" y="27"/>
                  </a:cxn>
                  <a:cxn ang="0">
                    <a:pos x="15" y="31"/>
                  </a:cxn>
                  <a:cxn ang="0">
                    <a:pos x="15" y="34"/>
                  </a:cxn>
                  <a:cxn ang="0">
                    <a:pos x="16" y="31"/>
                  </a:cxn>
                  <a:cxn ang="0">
                    <a:pos x="16" y="30"/>
                  </a:cxn>
                  <a:cxn ang="0">
                    <a:pos x="19" y="34"/>
                  </a:cxn>
                  <a:cxn ang="0">
                    <a:pos x="22" y="30"/>
                  </a:cxn>
                  <a:cxn ang="0">
                    <a:pos x="22" y="34"/>
                  </a:cxn>
                  <a:cxn ang="0">
                    <a:pos x="22" y="38"/>
                  </a:cxn>
                  <a:cxn ang="0">
                    <a:pos x="20" y="38"/>
                  </a:cxn>
                  <a:cxn ang="0">
                    <a:pos x="19" y="39"/>
                  </a:cxn>
                  <a:cxn ang="0">
                    <a:pos x="19" y="38"/>
                  </a:cxn>
                </a:cxnLst>
                <a:rect l="0" t="0" r="r" b="b"/>
                <a:pathLst>
                  <a:path w="22" h="39">
                    <a:moveTo>
                      <a:pt x="19" y="38"/>
                    </a:moveTo>
                    <a:lnTo>
                      <a:pt x="15" y="35"/>
                    </a:lnTo>
                    <a:lnTo>
                      <a:pt x="14" y="35"/>
                    </a:lnTo>
                    <a:lnTo>
                      <a:pt x="12" y="38"/>
                    </a:lnTo>
                    <a:lnTo>
                      <a:pt x="11" y="38"/>
                    </a:lnTo>
                    <a:lnTo>
                      <a:pt x="3" y="31"/>
                    </a:lnTo>
                    <a:lnTo>
                      <a:pt x="0" y="34"/>
                    </a:lnTo>
                    <a:lnTo>
                      <a:pt x="3" y="30"/>
                    </a:lnTo>
                    <a:lnTo>
                      <a:pt x="4" y="27"/>
                    </a:lnTo>
                    <a:lnTo>
                      <a:pt x="3" y="20"/>
                    </a:lnTo>
                    <a:lnTo>
                      <a:pt x="3" y="11"/>
                    </a:lnTo>
                    <a:lnTo>
                      <a:pt x="4" y="11"/>
                    </a:lnTo>
                    <a:lnTo>
                      <a:pt x="5" y="11"/>
                    </a:lnTo>
                    <a:lnTo>
                      <a:pt x="7" y="8"/>
                    </a:lnTo>
                    <a:lnTo>
                      <a:pt x="9" y="11"/>
                    </a:lnTo>
                    <a:lnTo>
                      <a:pt x="11" y="8"/>
                    </a:lnTo>
                    <a:lnTo>
                      <a:pt x="9" y="6"/>
                    </a:lnTo>
                    <a:lnTo>
                      <a:pt x="9" y="4"/>
                    </a:lnTo>
                    <a:lnTo>
                      <a:pt x="9" y="1"/>
                    </a:lnTo>
                    <a:lnTo>
                      <a:pt x="12" y="1"/>
                    </a:lnTo>
                    <a:lnTo>
                      <a:pt x="14" y="0"/>
                    </a:lnTo>
                    <a:lnTo>
                      <a:pt x="15" y="0"/>
                    </a:lnTo>
                    <a:lnTo>
                      <a:pt x="15" y="1"/>
                    </a:lnTo>
                    <a:lnTo>
                      <a:pt x="14" y="6"/>
                    </a:lnTo>
                    <a:lnTo>
                      <a:pt x="15" y="8"/>
                    </a:lnTo>
                    <a:lnTo>
                      <a:pt x="14" y="8"/>
                    </a:lnTo>
                    <a:lnTo>
                      <a:pt x="15" y="12"/>
                    </a:lnTo>
                    <a:lnTo>
                      <a:pt x="18" y="12"/>
                    </a:lnTo>
                    <a:lnTo>
                      <a:pt x="19" y="11"/>
                    </a:lnTo>
                    <a:lnTo>
                      <a:pt x="18" y="11"/>
                    </a:lnTo>
                    <a:lnTo>
                      <a:pt x="19" y="6"/>
                    </a:lnTo>
                    <a:lnTo>
                      <a:pt x="20" y="8"/>
                    </a:lnTo>
                    <a:lnTo>
                      <a:pt x="22" y="11"/>
                    </a:lnTo>
                    <a:lnTo>
                      <a:pt x="20" y="12"/>
                    </a:lnTo>
                    <a:lnTo>
                      <a:pt x="19" y="15"/>
                    </a:lnTo>
                    <a:lnTo>
                      <a:pt x="16" y="15"/>
                    </a:lnTo>
                    <a:lnTo>
                      <a:pt x="15" y="16"/>
                    </a:lnTo>
                    <a:lnTo>
                      <a:pt x="15" y="19"/>
                    </a:lnTo>
                    <a:lnTo>
                      <a:pt x="16" y="23"/>
                    </a:lnTo>
                    <a:lnTo>
                      <a:pt x="15" y="24"/>
                    </a:lnTo>
                    <a:lnTo>
                      <a:pt x="14" y="27"/>
                    </a:lnTo>
                    <a:lnTo>
                      <a:pt x="15" y="31"/>
                    </a:lnTo>
                    <a:lnTo>
                      <a:pt x="15" y="34"/>
                    </a:lnTo>
                    <a:lnTo>
                      <a:pt x="16" y="31"/>
                    </a:lnTo>
                    <a:lnTo>
                      <a:pt x="16" y="30"/>
                    </a:lnTo>
                    <a:lnTo>
                      <a:pt x="19" y="34"/>
                    </a:lnTo>
                    <a:lnTo>
                      <a:pt x="22" y="30"/>
                    </a:lnTo>
                    <a:lnTo>
                      <a:pt x="22" y="34"/>
                    </a:lnTo>
                    <a:lnTo>
                      <a:pt x="22" y="38"/>
                    </a:lnTo>
                    <a:lnTo>
                      <a:pt x="20" y="38"/>
                    </a:lnTo>
                    <a:lnTo>
                      <a:pt x="19" y="39"/>
                    </a:lnTo>
                    <a:lnTo>
                      <a:pt x="19" y="38"/>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80" name="Freeform 164"/>
              <p:cNvSpPr>
                <a:spLocks/>
              </p:cNvSpPr>
              <p:nvPr/>
            </p:nvSpPr>
            <p:spPr bwMode="auto">
              <a:xfrm>
                <a:off x="4269" y="2983"/>
                <a:ext cx="8" cy="10"/>
              </a:xfrm>
              <a:custGeom>
                <a:avLst/>
                <a:gdLst/>
                <a:ahLst/>
                <a:cxnLst>
                  <a:cxn ang="0">
                    <a:pos x="21" y="29"/>
                  </a:cxn>
                  <a:cxn ang="0">
                    <a:pos x="18" y="30"/>
                  </a:cxn>
                  <a:cxn ang="0">
                    <a:pos x="17" y="29"/>
                  </a:cxn>
                  <a:cxn ang="0">
                    <a:pos x="14" y="26"/>
                  </a:cxn>
                  <a:cxn ang="0">
                    <a:pos x="11" y="26"/>
                  </a:cxn>
                  <a:cxn ang="0">
                    <a:pos x="2" y="30"/>
                  </a:cxn>
                  <a:cxn ang="0">
                    <a:pos x="2" y="29"/>
                  </a:cxn>
                  <a:cxn ang="0">
                    <a:pos x="0" y="26"/>
                  </a:cxn>
                  <a:cxn ang="0">
                    <a:pos x="2" y="25"/>
                  </a:cxn>
                  <a:cxn ang="0">
                    <a:pos x="2" y="19"/>
                  </a:cxn>
                  <a:cxn ang="0">
                    <a:pos x="3" y="19"/>
                  </a:cxn>
                  <a:cxn ang="0">
                    <a:pos x="4" y="22"/>
                  </a:cxn>
                  <a:cxn ang="0">
                    <a:pos x="6" y="19"/>
                  </a:cxn>
                  <a:cxn ang="0">
                    <a:pos x="7" y="19"/>
                  </a:cxn>
                  <a:cxn ang="0">
                    <a:pos x="7" y="18"/>
                  </a:cxn>
                  <a:cxn ang="0">
                    <a:pos x="7" y="10"/>
                  </a:cxn>
                  <a:cxn ang="0">
                    <a:pos x="4" y="10"/>
                  </a:cxn>
                  <a:cxn ang="0">
                    <a:pos x="6" y="4"/>
                  </a:cxn>
                  <a:cxn ang="0">
                    <a:pos x="7" y="4"/>
                  </a:cxn>
                  <a:cxn ang="0">
                    <a:pos x="8" y="0"/>
                  </a:cxn>
                  <a:cxn ang="0">
                    <a:pos x="11" y="0"/>
                  </a:cxn>
                  <a:cxn ang="0">
                    <a:pos x="12" y="7"/>
                  </a:cxn>
                  <a:cxn ang="0">
                    <a:pos x="12" y="11"/>
                  </a:cxn>
                  <a:cxn ang="0">
                    <a:pos x="14" y="11"/>
                  </a:cxn>
                  <a:cxn ang="0">
                    <a:pos x="15" y="14"/>
                  </a:cxn>
                  <a:cxn ang="0">
                    <a:pos x="17" y="19"/>
                  </a:cxn>
                  <a:cxn ang="0">
                    <a:pos x="19" y="19"/>
                  </a:cxn>
                  <a:cxn ang="0">
                    <a:pos x="23" y="25"/>
                  </a:cxn>
                  <a:cxn ang="0">
                    <a:pos x="22" y="29"/>
                  </a:cxn>
                  <a:cxn ang="0">
                    <a:pos x="21" y="29"/>
                  </a:cxn>
                </a:cxnLst>
                <a:rect l="0" t="0" r="r" b="b"/>
                <a:pathLst>
                  <a:path w="23" h="30">
                    <a:moveTo>
                      <a:pt x="21" y="29"/>
                    </a:moveTo>
                    <a:lnTo>
                      <a:pt x="18" y="30"/>
                    </a:lnTo>
                    <a:lnTo>
                      <a:pt x="17" y="29"/>
                    </a:lnTo>
                    <a:lnTo>
                      <a:pt x="14" y="26"/>
                    </a:lnTo>
                    <a:lnTo>
                      <a:pt x="11" y="26"/>
                    </a:lnTo>
                    <a:lnTo>
                      <a:pt x="2" y="30"/>
                    </a:lnTo>
                    <a:lnTo>
                      <a:pt x="2" y="29"/>
                    </a:lnTo>
                    <a:lnTo>
                      <a:pt x="0" y="26"/>
                    </a:lnTo>
                    <a:lnTo>
                      <a:pt x="2" y="25"/>
                    </a:lnTo>
                    <a:lnTo>
                      <a:pt x="2" y="19"/>
                    </a:lnTo>
                    <a:lnTo>
                      <a:pt x="3" y="19"/>
                    </a:lnTo>
                    <a:lnTo>
                      <a:pt x="4" y="22"/>
                    </a:lnTo>
                    <a:lnTo>
                      <a:pt x="6" y="19"/>
                    </a:lnTo>
                    <a:lnTo>
                      <a:pt x="7" y="19"/>
                    </a:lnTo>
                    <a:lnTo>
                      <a:pt x="7" y="18"/>
                    </a:lnTo>
                    <a:lnTo>
                      <a:pt x="7" y="10"/>
                    </a:lnTo>
                    <a:lnTo>
                      <a:pt x="4" y="10"/>
                    </a:lnTo>
                    <a:lnTo>
                      <a:pt x="6" y="4"/>
                    </a:lnTo>
                    <a:lnTo>
                      <a:pt x="7" y="4"/>
                    </a:lnTo>
                    <a:lnTo>
                      <a:pt x="8" y="0"/>
                    </a:lnTo>
                    <a:lnTo>
                      <a:pt x="11" y="0"/>
                    </a:lnTo>
                    <a:lnTo>
                      <a:pt x="12" y="7"/>
                    </a:lnTo>
                    <a:lnTo>
                      <a:pt x="12" y="11"/>
                    </a:lnTo>
                    <a:lnTo>
                      <a:pt x="14" y="11"/>
                    </a:lnTo>
                    <a:lnTo>
                      <a:pt x="15" y="14"/>
                    </a:lnTo>
                    <a:lnTo>
                      <a:pt x="17" y="19"/>
                    </a:lnTo>
                    <a:lnTo>
                      <a:pt x="19" y="19"/>
                    </a:lnTo>
                    <a:lnTo>
                      <a:pt x="23" y="25"/>
                    </a:lnTo>
                    <a:lnTo>
                      <a:pt x="22" y="29"/>
                    </a:lnTo>
                    <a:lnTo>
                      <a:pt x="21" y="29"/>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79" name="Freeform 163"/>
              <p:cNvSpPr>
                <a:spLocks/>
              </p:cNvSpPr>
              <p:nvPr/>
            </p:nvSpPr>
            <p:spPr bwMode="auto">
              <a:xfrm>
                <a:off x="4273" y="2979"/>
                <a:ext cx="15" cy="15"/>
              </a:xfrm>
              <a:custGeom>
                <a:avLst/>
                <a:gdLst/>
                <a:ahLst/>
                <a:cxnLst>
                  <a:cxn ang="0">
                    <a:pos x="21" y="45"/>
                  </a:cxn>
                  <a:cxn ang="0">
                    <a:pos x="21" y="44"/>
                  </a:cxn>
                  <a:cxn ang="0">
                    <a:pos x="13" y="37"/>
                  </a:cxn>
                  <a:cxn ang="0">
                    <a:pos x="11" y="33"/>
                  </a:cxn>
                  <a:cxn ang="0">
                    <a:pos x="5" y="29"/>
                  </a:cxn>
                  <a:cxn ang="0">
                    <a:pos x="5" y="25"/>
                  </a:cxn>
                  <a:cxn ang="0">
                    <a:pos x="5" y="22"/>
                  </a:cxn>
                  <a:cxn ang="0">
                    <a:pos x="2" y="15"/>
                  </a:cxn>
                  <a:cxn ang="0">
                    <a:pos x="2" y="10"/>
                  </a:cxn>
                  <a:cxn ang="0">
                    <a:pos x="0" y="7"/>
                  </a:cxn>
                  <a:cxn ang="0">
                    <a:pos x="0" y="0"/>
                  </a:cxn>
                  <a:cxn ang="0">
                    <a:pos x="3" y="0"/>
                  </a:cxn>
                  <a:cxn ang="0">
                    <a:pos x="5" y="7"/>
                  </a:cxn>
                  <a:cxn ang="0">
                    <a:pos x="9" y="10"/>
                  </a:cxn>
                  <a:cxn ang="0">
                    <a:pos x="9" y="14"/>
                  </a:cxn>
                  <a:cxn ang="0">
                    <a:pos x="11" y="14"/>
                  </a:cxn>
                  <a:cxn ang="0">
                    <a:pos x="11" y="11"/>
                  </a:cxn>
                  <a:cxn ang="0">
                    <a:pos x="13" y="21"/>
                  </a:cxn>
                  <a:cxn ang="0">
                    <a:pos x="14" y="21"/>
                  </a:cxn>
                  <a:cxn ang="0">
                    <a:pos x="17" y="21"/>
                  </a:cxn>
                  <a:cxn ang="0">
                    <a:pos x="15" y="18"/>
                  </a:cxn>
                  <a:cxn ang="0">
                    <a:pos x="13" y="14"/>
                  </a:cxn>
                  <a:cxn ang="0">
                    <a:pos x="19" y="11"/>
                  </a:cxn>
                  <a:cxn ang="0">
                    <a:pos x="21" y="10"/>
                  </a:cxn>
                  <a:cxn ang="0">
                    <a:pos x="22" y="10"/>
                  </a:cxn>
                  <a:cxn ang="0">
                    <a:pos x="23" y="14"/>
                  </a:cxn>
                  <a:cxn ang="0">
                    <a:pos x="25" y="14"/>
                  </a:cxn>
                  <a:cxn ang="0">
                    <a:pos x="26" y="11"/>
                  </a:cxn>
                  <a:cxn ang="0">
                    <a:pos x="28" y="10"/>
                  </a:cxn>
                  <a:cxn ang="0">
                    <a:pos x="29" y="7"/>
                  </a:cxn>
                  <a:cxn ang="0">
                    <a:pos x="30" y="7"/>
                  </a:cxn>
                  <a:cxn ang="0">
                    <a:pos x="30" y="11"/>
                  </a:cxn>
                  <a:cxn ang="0">
                    <a:pos x="32" y="11"/>
                  </a:cxn>
                  <a:cxn ang="0">
                    <a:pos x="32" y="10"/>
                  </a:cxn>
                  <a:cxn ang="0">
                    <a:pos x="32" y="6"/>
                  </a:cxn>
                  <a:cxn ang="0">
                    <a:pos x="33" y="3"/>
                  </a:cxn>
                  <a:cxn ang="0">
                    <a:pos x="36" y="6"/>
                  </a:cxn>
                  <a:cxn ang="0">
                    <a:pos x="34" y="7"/>
                  </a:cxn>
                  <a:cxn ang="0">
                    <a:pos x="37" y="6"/>
                  </a:cxn>
                  <a:cxn ang="0">
                    <a:pos x="37" y="7"/>
                  </a:cxn>
                  <a:cxn ang="0">
                    <a:pos x="38" y="10"/>
                  </a:cxn>
                  <a:cxn ang="0">
                    <a:pos x="40" y="7"/>
                  </a:cxn>
                  <a:cxn ang="0">
                    <a:pos x="40" y="10"/>
                  </a:cxn>
                  <a:cxn ang="0">
                    <a:pos x="41" y="10"/>
                  </a:cxn>
                  <a:cxn ang="0">
                    <a:pos x="41" y="11"/>
                  </a:cxn>
                  <a:cxn ang="0">
                    <a:pos x="41" y="14"/>
                  </a:cxn>
                  <a:cxn ang="0">
                    <a:pos x="42" y="14"/>
                  </a:cxn>
                  <a:cxn ang="0">
                    <a:pos x="44" y="15"/>
                  </a:cxn>
                  <a:cxn ang="0">
                    <a:pos x="44" y="21"/>
                  </a:cxn>
                  <a:cxn ang="0">
                    <a:pos x="42" y="21"/>
                  </a:cxn>
                  <a:cxn ang="0">
                    <a:pos x="41" y="21"/>
                  </a:cxn>
                  <a:cxn ang="0">
                    <a:pos x="41" y="22"/>
                  </a:cxn>
                  <a:cxn ang="0">
                    <a:pos x="41" y="26"/>
                  </a:cxn>
                  <a:cxn ang="0">
                    <a:pos x="38" y="26"/>
                  </a:cxn>
                  <a:cxn ang="0">
                    <a:pos x="34" y="36"/>
                  </a:cxn>
                  <a:cxn ang="0">
                    <a:pos x="33" y="36"/>
                  </a:cxn>
                  <a:cxn ang="0">
                    <a:pos x="32" y="37"/>
                  </a:cxn>
                  <a:cxn ang="0">
                    <a:pos x="28" y="40"/>
                  </a:cxn>
                  <a:cxn ang="0">
                    <a:pos x="23" y="45"/>
                  </a:cxn>
                  <a:cxn ang="0">
                    <a:pos x="22" y="45"/>
                  </a:cxn>
                  <a:cxn ang="0">
                    <a:pos x="21" y="45"/>
                  </a:cxn>
                </a:cxnLst>
                <a:rect l="0" t="0" r="r" b="b"/>
                <a:pathLst>
                  <a:path w="44" h="45">
                    <a:moveTo>
                      <a:pt x="21" y="45"/>
                    </a:moveTo>
                    <a:lnTo>
                      <a:pt x="21" y="44"/>
                    </a:lnTo>
                    <a:lnTo>
                      <a:pt x="13" y="37"/>
                    </a:lnTo>
                    <a:lnTo>
                      <a:pt x="11" y="33"/>
                    </a:lnTo>
                    <a:lnTo>
                      <a:pt x="5" y="29"/>
                    </a:lnTo>
                    <a:lnTo>
                      <a:pt x="5" y="25"/>
                    </a:lnTo>
                    <a:lnTo>
                      <a:pt x="5" y="22"/>
                    </a:lnTo>
                    <a:lnTo>
                      <a:pt x="2" y="15"/>
                    </a:lnTo>
                    <a:lnTo>
                      <a:pt x="2" y="10"/>
                    </a:lnTo>
                    <a:lnTo>
                      <a:pt x="0" y="7"/>
                    </a:lnTo>
                    <a:lnTo>
                      <a:pt x="0" y="0"/>
                    </a:lnTo>
                    <a:lnTo>
                      <a:pt x="3" y="0"/>
                    </a:lnTo>
                    <a:lnTo>
                      <a:pt x="5" y="7"/>
                    </a:lnTo>
                    <a:lnTo>
                      <a:pt x="9" y="10"/>
                    </a:lnTo>
                    <a:lnTo>
                      <a:pt x="9" y="14"/>
                    </a:lnTo>
                    <a:lnTo>
                      <a:pt x="11" y="14"/>
                    </a:lnTo>
                    <a:lnTo>
                      <a:pt x="11" y="11"/>
                    </a:lnTo>
                    <a:lnTo>
                      <a:pt x="13" y="21"/>
                    </a:lnTo>
                    <a:lnTo>
                      <a:pt x="14" y="21"/>
                    </a:lnTo>
                    <a:lnTo>
                      <a:pt x="17" y="21"/>
                    </a:lnTo>
                    <a:lnTo>
                      <a:pt x="15" y="18"/>
                    </a:lnTo>
                    <a:lnTo>
                      <a:pt x="13" y="14"/>
                    </a:lnTo>
                    <a:lnTo>
                      <a:pt x="19" y="11"/>
                    </a:lnTo>
                    <a:lnTo>
                      <a:pt x="21" y="10"/>
                    </a:lnTo>
                    <a:lnTo>
                      <a:pt x="22" y="10"/>
                    </a:lnTo>
                    <a:lnTo>
                      <a:pt x="23" y="14"/>
                    </a:lnTo>
                    <a:lnTo>
                      <a:pt x="25" y="14"/>
                    </a:lnTo>
                    <a:lnTo>
                      <a:pt x="26" y="11"/>
                    </a:lnTo>
                    <a:lnTo>
                      <a:pt x="28" y="10"/>
                    </a:lnTo>
                    <a:lnTo>
                      <a:pt x="29" y="7"/>
                    </a:lnTo>
                    <a:lnTo>
                      <a:pt x="30" y="7"/>
                    </a:lnTo>
                    <a:lnTo>
                      <a:pt x="30" y="11"/>
                    </a:lnTo>
                    <a:lnTo>
                      <a:pt x="32" y="11"/>
                    </a:lnTo>
                    <a:lnTo>
                      <a:pt x="32" y="10"/>
                    </a:lnTo>
                    <a:lnTo>
                      <a:pt x="32" y="6"/>
                    </a:lnTo>
                    <a:lnTo>
                      <a:pt x="33" y="3"/>
                    </a:lnTo>
                    <a:lnTo>
                      <a:pt x="36" y="6"/>
                    </a:lnTo>
                    <a:lnTo>
                      <a:pt x="34" y="7"/>
                    </a:lnTo>
                    <a:lnTo>
                      <a:pt x="37" y="6"/>
                    </a:lnTo>
                    <a:lnTo>
                      <a:pt x="37" y="7"/>
                    </a:lnTo>
                    <a:lnTo>
                      <a:pt x="38" y="10"/>
                    </a:lnTo>
                    <a:lnTo>
                      <a:pt x="40" y="7"/>
                    </a:lnTo>
                    <a:lnTo>
                      <a:pt x="40" y="10"/>
                    </a:lnTo>
                    <a:lnTo>
                      <a:pt x="41" y="10"/>
                    </a:lnTo>
                    <a:lnTo>
                      <a:pt x="41" y="11"/>
                    </a:lnTo>
                    <a:lnTo>
                      <a:pt x="41" y="14"/>
                    </a:lnTo>
                    <a:lnTo>
                      <a:pt x="42" y="14"/>
                    </a:lnTo>
                    <a:lnTo>
                      <a:pt x="44" y="15"/>
                    </a:lnTo>
                    <a:lnTo>
                      <a:pt x="44" y="21"/>
                    </a:lnTo>
                    <a:lnTo>
                      <a:pt x="42" y="21"/>
                    </a:lnTo>
                    <a:lnTo>
                      <a:pt x="41" y="21"/>
                    </a:lnTo>
                    <a:lnTo>
                      <a:pt x="41" y="22"/>
                    </a:lnTo>
                    <a:lnTo>
                      <a:pt x="41" y="26"/>
                    </a:lnTo>
                    <a:lnTo>
                      <a:pt x="38" y="26"/>
                    </a:lnTo>
                    <a:lnTo>
                      <a:pt x="34" y="36"/>
                    </a:lnTo>
                    <a:lnTo>
                      <a:pt x="33" y="36"/>
                    </a:lnTo>
                    <a:lnTo>
                      <a:pt x="32" y="37"/>
                    </a:lnTo>
                    <a:lnTo>
                      <a:pt x="28" y="40"/>
                    </a:lnTo>
                    <a:lnTo>
                      <a:pt x="23" y="45"/>
                    </a:lnTo>
                    <a:lnTo>
                      <a:pt x="22" y="45"/>
                    </a:lnTo>
                    <a:lnTo>
                      <a:pt x="21" y="45"/>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78" name="Freeform 162"/>
              <p:cNvSpPr>
                <a:spLocks/>
              </p:cNvSpPr>
              <p:nvPr/>
            </p:nvSpPr>
            <p:spPr bwMode="auto">
              <a:xfrm>
                <a:off x="4349" y="3462"/>
                <a:ext cx="20" cy="10"/>
              </a:xfrm>
              <a:custGeom>
                <a:avLst/>
                <a:gdLst/>
                <a:ahLst/>
                <a:cxnLst>
                  <a:cxn ang="0">
                    <a:pos x="31" y="2"/>
                  </a:cxn>
                  <a:cxn ang="0">
                    <a:pos x="34" y="2"/>
                  </a:cxn>
                  <a:cxn ang="0">
                    <a:pos x="36" y="2"/>
                  </a:cxn>
                  <a:cxn ang="0">
                    <a:pos x="39" y="0"/>
                  </a:cxn>
                  <a:cxn ang="0">
                    <a:pos x="40" y="2"/>
                  </a:cxn>
                  <a:cxn ang="0">
                    <a:pos x="39" y="4"/>
                  </a:cxn>
                  <a:cxn ang="0">
                    <a:pos x="40" y="4"/>
                  </a:cxn>
                  <a:cxn ang="0">
                    <a:pos x="40" y="7"/>
                  </a:cxn>
                  <a:cxn ang="0">
                    <a:pos x="39" y="9"/>
                  </a:cxn>
                  <a:cxn ang="0">
                    <a:pos x="42" y="11"/>
                  </a:cxn>
                  <a:cxn ang="0">
                    <a:pos x="46" y="11"/>
                  </a:cxn>
                  <a:cxn ang="0">
                    <a:pos x="44" y="15"/>
                  </a:cxn>
                  <a:cxn ang="0">
                    <a:pos x="44" y="17"/>
                  </a:cxn>
                  <a:cxn ang="0">
                    <a:pos x="46" y="17"/>
                  </a:cxn>
                  <a:cxn ang="0">
                    <a:pos x="46" y="15"/>
                  </a:cxn>
                  <a:cxn ang="0">
                    <a:pos x="47" y="13"/>
                  </a:cxn>
                  <a:cxn ang="0">
                    <a:pos x="51" y="9"/>
                  </a:cxn>
                  <a:cxn ang="0">
                    <a:pos x="55" y="11"/>
                  </a:cxn>
                  <a:cxn ang="0">
                    <a:pos x="57" y="13"/>
                  </a:cxn>
                  <a:cxn ang="0">
                    <a:pos x="59" y="13"/>
                  </a:cxn>
                  <a:cxn ang="0">
                    <a:pos x="59" y="15"/>
                  </a:cxn>
                  <a:cxn ang="0">
                    <a:pos x="57" y="19"/>
                  </a:cxn>
                  <a:cxn ang="0">
                    <a:pos x="55" y="19"/>
                  </a:cxn>
                  <a:cxn ang="0">
                    <a:pos x="54" y="19"/>
                  </a:cxn>
                  <a:cxn ang="0">
                    <a:pos x="51" y="17"/>
                  </a:cxn>
                  <a:cxn ang="0">
                    <a:pos x="49" y="19"/>
                  </a:cxn>
                  <a:cxn ang="0">
                    <a:pos x="46" y="19"/>
                  </a:cxn>
                  <a:cxn ang="0">
                    <a:pos x="43" y="19"/>
                  </a:cxn>
                  <a:cxn ang="0">
                    <a:pos x="40" y="21"/>
                  </a:cxn>
                  <a:cxn ang="0">
                    <a:pos x="39" y="28"/>
                  </a:cxn>
                  <a:cxn ang="0">
                    <a:pos x="34" y="30"/>
                  </a:cxn>
                  <a:cxn ang="0">
                    <a:pos x="32" y="30"/>
                  </a:cxn>
                  <a:cxn ang="0">
                    <a:pos x="28" y="26"/>
                  </a:cxn>
                  <a:cxn ang="0">
                    <a:pos x="27" y="26"/>
                  </a:cxn>
                  <a:cxn ang="0">
                    <a:pos x="24" y="26"/>
                  </a:cxn>
                  <a:cxn ang="0">
                    <a:pos x="21" y="28"/>
                  </a:cxn>
                  <a:cxn ang="0">
                    <a:pos x="15" y="28"/>
                  </a:cxn>
                  <a:cxn ang="0">
                    <a:pos x="12" y="30"/>
                  </a:cxn>
                  <a:cxn ang="0">
                    <a:pos x="12" y="28"/>
                  </a:cxn>
                  <a:cxn ang="0">
                    <a:pos x="11" y="30"/>
                  </a:cxn>
                  <a:cxn ang="0">
                    <a:pos x="7" y="30"/>
                  </a:cxn>
                  <a:cxn ang="0">
                    <a:pos x="5" y="23"/>
                  </a:cxn>
                  <a:cxn ang="0">
                    <a:pos x="1" y="23"/>
                  </a:cxn>
                  <a:cxn ang="0">
                    <a:pos x="0" y="19"/>
                  </a:cxn>
                  <a:cxn ang="0">
                    <a:pos x="1" y="15"/>
                  </a:cxn>
                  <a:cxn ang="0">
                    <a:pos x="1" y="11"/>
                  </a:cxn>
                  <a:cxn ang="0">
                    <a:pos x="8" y="11"/>
                  </a:cxn>
                  <a:cxn ang="0">
                    <a:pos x="13" y="9"/>
                  </a:cxn>
                  <a:cxn ang="0">
                    <a:pos x="16" y="9"/>
                  </a:cxn>
                  <a:cxn ang="0">
                    <a:pos x="28" y="2"/>
                  </a:cxn>
                  <a:cxn ang="0">
                    <a:pos x="31" y="2"/>
                  </a:cxn>
                </a:cxnLst>
                <a:rect l="0" t="0" r="r" b="b"/>
                <a:pathLst>
                  <a:path w="59" h="30">
                    <a:moveTo>
                      <a:pt x="31" y="2"/>
                    </a:moveTo>
                    <a:lnTo>
                      <a:pt x="34" y="2"/>
                    </a:lnTo>
                    <a:lnTo>
                      <a:pt x="36" y="2"/>
                    </a:lnTo>
                    <a:lnTo>
                      <a:pt x="39" y="0"/>
                    </a:lnTo>
                    <a:lnTo>
                      <a:pt x="40" y="2"/>
                    </a:lnTo>
                    <a:lnTo>
                      <a:pt x="39" y="4"/>
                    </a:lnTo>
                    <a:lnTo>
                      <a:pt x="40" y="4"/>
                    </a:lnTo>
                    <a:lnTo>
                      <a:pt x="40" y="7"/>
                    </a:lnTo>
                    <a:lnTo>
                      <a:pt x="39" y="9"/>
                    </a:lnTo>
                    <a:lnTo>
                      <a:pt x="42" y="11"/>
                    </a:lnTo>
                    <a:lnTo>
                      <a:pt x="46" y="11"/>
                    </a:lnTo>
                    <a:lnTo>
                      <a:pt x="44" y="15"/>
                    </a:lnTo>
                    <a:lnTo>
                      <a:pt x="44" y="17"/>
                    </a:lnTo>
                    <a:lnTo>
                      <a:pt x="46" y="17"/>
                    </a:lnTo>
                    <a:lnTo>
                      <a:pt x="46" y="15"/>
                    </a:lnTo>
                    <a:lnTo>
                      <a:pt x="47" y="13"/>
                    </a:lnTo>
                    <a:lnTo>
                      <a:pt x="51" y="9"/>
                    </a:lnTo>
                    <a:lnTo>
                      <a:pt x="55" y="11"/>
                    </a:lnTo>
                    <a:lnTo>
                      <a:pt x="57" y="13"/>
                    </a:lnTo>
                    <a:lnTo>
                      <a:pt x="59" y="13"/>
                    </a:lnTo>
                    <a:lnTo>
                      <a:pt x="59" y="15"/>
                    </a:lnTo>
                    <a:lnTo>
                      <a:pt x="57" y="19"/>
                    </a:lnTo>
                    <a:lnTo>
                      <a:pt x="55" y="19"/>
                    </a:lnTo>
                    <a:lnTo>
                      <a:pt x="54" y="19"/>
                    </a:lnTo>
                    <a:lnTo>
                      <a:pt x="51" y="17"/>
                    </a:lnTo>
                    <a:lnTo>
                      <a:pt x="49" y="19"/>
                    </a:lnTo>
                    <a:lnTo>
                      <a:pt x="46" y="19"/>
                    </a:lnTo>
                    <a:lnTo>
                      <a:pt x="43" y="19"/>
                    </a:lnTo>
                    <a:lnTo>
                      <a:pt x="40" y="21"/>
                    </a:lnTo>
                    <a:lnTo>
                      <a:pt x="39" y="28"/>
                    </a:lnTo>
                    <a:lnTo>
                      <a:pt x="34" y="30"/>
                    </a:lnTo>
                    <a:lnTo>
                      <a:pt x="32" y="30"/>
                    </a:lnTo>
                    <a:lnTo>
                      <a:pt x="28" y="26"/>
                    </a:lnTo>
                    <a:lnTo>
                      <a:pt x="27" y="26"/>
                    </a:lnTo>
                    <a:lnTo>
                      <a:pt x="24" y="26"/>
                    </a:lnTo>
                    <a:lnTo>
                      <a:pt x="21" y="28"/>
                    </a:lnTo>
                    <a:lnTo>
                      <a:pt x="15" y="28"/>
                    </a:lnTo>
                    <a:lnTo>
                      <a:pt x="12" y="30"/>
                    </a:lnTo>
                    <a:lnTo>
                      <a:pt x="12" y="28"/>
                    </a:lnTo>
                    <a:lnTo>
                      <a:pt x="11" y="30"/>
                    </a:lnTo>
                    <a:lnTo>
                      <a:pt x="7" y="30"/>
                    </a:lnTo>
                    <a:lnTo>
                      <a:pt x="5" y="23"/>
                    </a:lnTo>
                    <a:lnTo>
                      <a:pt x="1" y="23"/>
                    </a:lnTo>
                    <a:lnTo>
                      <a:pt x="0" y="19"/>
                    </a:lnTo>
                    <a:lnTo>
                      <a:pt x="1" y="15"/>
                    </a:lnTo>
                    <a:lnTo>
                      <a:pt x="1" y="11"/>
                    </a:lnTo>
                    <a:lnTo>
                      <a:pt x="8" y="11"/>
                    </a:lnTo>
                    <a:lnTo>
                      <a:pt x="13" y="9"/>
                    </a:lnTo>
                    <a:lnTo>
                      <a:pt x="16" y="9"/>
                    </a:lnTo>
                    <a:lnTo>
                      <a:pt x="28" y="2"/>
                    </a:lnTo>
                    <a:lnTo>
                      <a:pt x="31" y="2"/>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77" name="Freeform 161"/>
              <p:cNvSpPr>
                <a:spLocks/>
              </p:cNvSpPr>
              <p:nvPr/>
            </p:nvSpPr>
            <p:spPr bwMode="auto">
              <a:xfrm>
                <a:off x="4438" y="3542"/>
                <a:ext cx="4" cy="12"/>
              </a:xfrm>
              <a:custGeom>
                <a:avLst/>
                <a:gdLst/>
                <a:ahLst/>
                <a:cxnLst>
                  <a:cxn ang="0">
                    <a:pos x="5" y="3"/>
                  </a:cxn>
                  <a:cxn ang="0">
                    <a:pos x="10" y="4"/>
                  </a:cxn>
                  <a:cxn ang="0">
                    <a:pos x="11" y="7"/>
                  </a:cxn>
                  <a:cxn ang="0">
                    <a:pos x="12" y="12"/>
                  </a:cxn>
                  <a:cxn ang="0">
                    <a:pos x="11" y="19"/>
                  </a:cxn>
                  <a:cxn ang="0">
                    <a:pos x="12" y="22"/>
                  </a:cxn>
                  <a:cxn ang="0">
                    <a:pos x="10" y="27"/>
                  </a:cxn>
                  <a:cxn ang="0">
                    <a:pos x="7" y="30"/>
                  </a:cxn>
                  <a:cxn ang="0">
                    <a:pos x="4" y="33"/>
                  </a:cxn>
                  <a:cxn ang="0">
                    <a:pos x="3" y="34"/>
                  </a:cxn>
                  <a:cxn ang="0">
                    <a:pos x="1" y="30"/>
                  </a:cxn>
                  <a:cxn ang="0">
                    <a:pos x="1" y="26"/>
                  </a:cxn>
                  <a:cxn ang="0">
                    <a:pos x="0" y="19"/>
                  </a:cxn>
                  <a:cxn ang="0">
                    <a:pos x="1" y="15"/>
                  </a:cxn>
                  <a:cxn ang="0">
                    <a:pos x="1" y="8"/>
                  </a:cxn>
                  <a:cxn ang="0">
                    <a:pos x="3" y="7"/>
                  </a:cxn>
                  <a:cxn ang="0">
                    <a:pos x="4" y="0"/>
                  </a:cxn>
                  <a:cxn ang="0">
                    <a:pos x="5" y="3"/>
                  </a:cxn>
                </a:cxnLst>
                <a:rect l="0" t="0" r="r" b="b"/>
                <a:pathLst>
                  <a:path w="12" h="34">
                    <a:moveTo>
                      <a:pt x="5" y="3"/>
                    </a:moveTo>
                    <a:lnTo>
                      <a:pt x="10" y="4"/>
                    </a:lnTo>
                    <a:lnTo>
                      <a:pt x="11" y="7"/>
                    </a:lnTo>
                    <a:lnTo>
                      <a:pt x="12" y="12"/>
                    </a:lnTo>
                    <a:lnTo>
                      <a:pt x="11" y="19"/>
                    </a:lnTo>
                    <a:lnTo>
                      <a:pt x="12" y="22"/>
                    </a:lnTo>
                    <a:lnTo>
                      <a:pt x="10" y="27"/>
                    </a:lnTo>
                    <a:lnTo>
                      <a:pt x="7" y="30"/>
                    </a:lnTo>
                    <a:lnTo>
                      <a:pt x="4" y="33"/>
                    </a:lnTo>
                    <a:lnTo>
                      <a:pt x="3" y="34"/>
                    </a:lnTo>
                    <a:lnTo>
                      <a:pt x="1" y="30"/>
                    </a:lnTo>
                    <a:lnTo>
                      <a:pt x="1" y="26"/>
                    </a:lnTo>
                    <a:lnTo>
                      <a:pt x="0" y="19"/>
                    </a:lnTo>
                    <a:lnTo>
                      <a:pt x="1" y="15"/>
                    </a:lnTo>
                    <a:lnTo>
                      <a:pt x="1" y="8"/>
                    </a:lnTo>
                    <a:lnTo>
                      <a:pt x="3" y="7"/>
                    </a:lnTo>
                    <a:lnTo>
                      <a:pt x="4" y="0"/>
                    </a:lnTo>
                    <a:lnTo>
                      <a:pt x="5" y="3"/>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76" name="Freeform 160"/>
              <p:cNvSpPr>
                <a:spLocks/>
              </p:cNvSpPr>
              <p:nvPr/>
            </p:nvSpPr>
            <p:spPr bwMode="auto">
              <a:xfrm>
                <a:off x="4448" y="3564"/>
                <a:ext cx="46" cy="57"/>
              </a:xfrm>
              <a:custGeom>
                <a:avLst/>
                <a:gdLst/>
                <a:ahLst/>
                <a:cxnLst>
                  <a:cxn ang="0">
                    <a:pos x="32" y="136"/>
                  </a:cxn>
                  <a:cxn ang="0">
                    <a:pos x="29" y="123"/>
                  </a:cxn>
                  <a:cxn ang="0">
                    <a:pos x="25" y="111"/>
                  </a:cxn>
                  <a:cxn ang="0">
                    <a:pos x="21" y="89"/>
                  </a:cxn>
                  <a:cxn ang="0">
                    <a:pos x="31" y="106"/>
                  </a:cxn>
                  <a:cxn ang="0">
                    <a:pos x="35" y="102"/>
                  </a:cxn>
                  <a:cxn ang="0">
                    <a:pos x="32" y="100"/>
                  </a:cxn>
                  <a:cxn ang="0">
                    <a:pos x="23" y="89"/>
                  </a:cxn>
                  <a:cxn ang="0">
                    <a:pos x="12" y="62"/>
                  </a:cxn>
                  <a:cxn ang="0">
                    <a:pos x="6" y="41"/>
                  </a:cxn>
                  <a:cxn ang="0">
                    <a:pos x="0" y="15"/>
                  </a:cxn>
                  <a:cxn ang="0">
                    <a:pos x="2" y="4"/>
                  </a:cxn>
                  <a:cxn ang="0">
                    <a:pos x="8" y="3"/>
                  </a:cxn>
                  <a:cxn ang="0">
                    <a:pos x="21" y="7"/>
                  </a:cxn>
                  <a:cxn ang="0">
                    <a:pos x="25" y="8"/>
                  </a:cxn>
                  <a:cxn ang="0">
                    <a:pos x="36" y="15"/>
                  </a:cxn>
                  <a:cxn ang="0">
                    <a:pos x="54" y="26"/>
                  </a:cxn>
                  <a:cxn ang="0">
                    <a:pos x="74" y="34"/>
                  </a:cxn>
                  <a:cxn ang="0">
                    <a:pos x="81" y="30"/>
                  </a:cxn>
                  <a:cxn ang="0">
                    <a:pos x="88" y="37"/>
                  </a:cxn>
                  <a:cxn ang="0">
                    <a:pos x="93" y="42"/>
                  </a:cxn>
                  <a:cxn ang="0">
                    <a:pos x="86" y="30"/>
                  </a:cxn>
                  <a:cxn ang="0">
                    <a:pos x="89" y="19"/>
                  </a:cxn>
                  <a:cxn ang="0">
                    <a:pos x="105" y="19"/>
                  </a:cxn>
                  <a:cxn ang="0">
                    <a:pos x="116" y="11"/>
                  </a:cxn>
                  <a:cxn ang="0">
                    <a:pos x="126" y="3"/>
                  </a:cxn>
                  <a:cxn ang="0">
                    <a:pos x="134" y="12"/>
                  </a:cxn>
                  <a:cxn ang="0">
                    <a:pos x="136" y="30"/>
                  </a:cxn>
                  <a:cxn ang="0">
                    <a:pos x="136" y="47"/>
                  </a:cxn>
                  <a:cxn ang="0">
                    <a:pos x="136" y="68"/>
                  </a:cxn>
                  <a:cxn ang="0">
                    <a:pos x="139" y="89"/>
                  </a:cxn>
                  <a:cxn ang="0">
                    <a:pos x="135" y="87"/>
                  </a:cxn>
                  <a:cxn ang="0">
                    <a:pos x="131" y="81"/>
                  </a:cxn>
                  <a:cxn ang="0">
                    <a:pos x="126" y="96"/>
                  </a:cxn>
                  <a:cxn ang="0">
                    <a:pos x="123" y="111"/>
                  </a:cxn>
                  <a:cxn ang="0">
                    <a:pos x="121" y="123"/>
                  </a:cxn>
                  <a:cxn ang="0">
                    <a:pos x="123" y="127"/>
                  </a:cxn>
                  <a:cxn ang="0">
                    <a:pos x="126" y="142"/>
                  </a:cxn>
                  <a:cxn ang="0">
                    <a:pos x="121" y="146"/>
                  </a:cxn>
                  <a:cxn ang="0">
                    <a:pos x="115" y="145"/>
                  </a:cxn>
                  <a:cxn ang="0">
                    <a:pos x="113" y="131"/>
                  </a:cxn>
                  <a:cxn ang="0">
                    <a:pos x="119" y="134"/>
                  </a:cxn>
                  <a:cxn ang="0">
                    <a:pos x="113" y="127"/>
                  </a:cxn>
                  <a:cxn ang="0">
                    <a:pos x="108" y="134"/>
                  </a:cxn>
                  <a:cxn ang="0">
                    <a:pos x="103" y="134"/>
                  </a:cxn>
                  <a:cxn ang="0">
                    <a:pos x="107" y="131"/>
                  </a:cxn>
                  <a:cxn ang="0">
                    <a:pos x="103" y="131"/>
                  </a:cxn>
                  <a:cxn ang="0">
                    <a:pos x="98" y="145"/>
                  </a:cxn>
                  <a:cxn ang="0">
                    <a:pos x="89" y="154"/>
                  </a:cxn>
                  <a:cxn ang="0">
                    <a:pos x="88" y="164"/>
                  </a:cxn>
                  <a:cxn ang="0">
                    <a:pos x="82" y="172"/>
                  </a:cxn>
                  <a:cxn ang="0">
                    <a:pos x="73" y="168"/>
                  </a:cxn>
                  <a:cxn ang="0">
                    <a:pos x="62" y="165"/>
                  </a:cxn>
                  <a:cxn ang="0">
                    <a:pos x="56" y="168"/>
                  </a:cxn>
                  <a:cxn ang="0">
                    <a:pos x="51" y="154"/>
                  </a:cxn>
                  <a:cxn ang="0">
                    <a:pos x="58" y="157"/>
                  </a:cxn>
                  <a:cxn ang="0">
                    <a:pos x="51" y="154"/>
                  </a:cxn>
                  <a:cxn ang="0">
                    <a:pos x="48" y="153"/>
                  </a:cxn>
                </a:cxnLst>
                <a:rect l="0" t="0" r="r" b="b"/>
                <a:pathLst>
                  <a:path w="139" h="172">
                    <a:moveTo>
                      <a:pt x="43" y="146"/>
                    </a:moveTo>
                    <a:lnTo>
                      <a:pt x="39" y="142"/>
                    </a:lnTo>
                    <a:lnTo>
                      <a:pt x="39" y="138"/>
                    </a:lnTo>
                    <a:lnTo>
                      <a:pt x="36" y="134"/>
                    </a:lnTo>
                    <a:lnTo>
                      <a:pt x="32" y="136"/>
                    </a:lnTo>
                    <a:lnTo>
                      <a:pt x="32" y="134"/>
                    </a:lnTo>
                    <a:lnTo>
                      <a:pt x="31" y="131"/>
                    </a:lnTo>
                    <a:lnTo>
                      <a:pt x="31" y="127"/>
                    </a:lnTo>
                    <a:lnTo>
                      <a:pt x="29" y="126"/>
                    </a:lnTo>
                    <a:lnTo>
                      <a:pt x="29" y="123"/>
                    </a:lnTo>
                    <a:lnTo>
                      <a:pt x="28" y="117"/>
                    </a:lnTo>
                    <a:lnTo>
                      <a:pt x="27" y="117"/>
                    </a:lnTo>
                    <a:lnTo>
                      <a:pt x="27" y="115"/>
                    </a:lnTo>
                    <a:lnTo>
                      <a:pt x="24" y="115"/>
                    </a:lnTo>
                    <a:lnTo>
                      <a:pt x="25" y="111"/>
                    </a:lnTo>
                    <a:lnTo>
                      <a:pt x="24" y="111"/>
                    </a:lnTo>
                    <a:lnTo>
                      <a:pt x="24" y="106"/>
                    </a:lnTo>
                    <a:lnTo>
                      <a:pt x="23" y="106"/>
                    </a:lnTo>
                    <a:lnTo>
                      <a:pt x="23" y="102"/>
                    </a:lnTo>
                    <a:lnTo>
                      <a:pt x="21" y="89"/>
                    </a:lnTo>
                    <a:lnTo>
                      <a:pt x="24" y="93"/>
                    </a:lnTo>
                    <a:lnTo>
                      <a:pt x="27" y="96"/>
                    </a:lnTo>
                    <a:lnTo>
                      <a:pt x="27" y="98"/>
                    </a:lnTo>
                    <a:lnTo>
                      <a:pt x="31" y="102"/>
                    </a:lnTo>
                    <a:lnTo>
                      <a:pt x="31" y="106"/>
                    </a:lnTo>
                    <a:lnTo>
                      <a:pt x="32" y="108"/>
                    </a:lnTo>
                    <a:lnTo>
                      <a:pt x="32" y="106"/>
                    </a:lnTo>
                    <a:lnTo>
                      <a:pt x="33" y="104"/>
                    </a:lnTo>
                    <a:lnTo>
                      <a:pt x="35" y="104"/>
                    </a:lnTo>
                    <a:lnTo>
                      <a:pt x="35" y="102"/>
                    </a:lnTo>
                    <a:lnTo>
                      <a:pt x="36" y="100"/>
                    </a:lnTo>
                    <a:lnTo>
                      <a:pt x="35" y="100"/>
                    </a:lnTo>
                    <a:lnTo>
                      <a:pt x="33" y="98"/>
                    </a:lnTo>
                    <a:lnTo>
                      <a:pt x="32" y="98"/>
                    </a:lnTo>
                    <a:lnTo>
                      <a:pt x="32" y="100"/>
                    </a:lnTo>
                    <a:lnTo>
                      <a:pt x="29" y="98"/>
                    </a:lnTo>
                    <a:lnTo>
                      <a:pt x="28" y="87"/>
                    </a:lnTo>
                    <a:lnTo>
                      <a:pt x="27" y="87"/>
                    </a:lnTo>
                    <a:lnTo>
                      <a:pt x="24" y="91"/>
                    </a:lnTo>
                    <a:lnTo>
                      <a:pt x="23" y="89"/>
                    </a:lnTo>
                    <a:lnTo>
                      <a:pt x="24" y="85"/>
                    </a:lnTo>
                    <a:lnTo>
                      <a:pt x="24" y="81"/>
                    </a:lnTo>
                    <a:lnTo>
                      <a:pt x="21" y="75"/>
                    </a:lnTo>
                    <a:lnTo>
                      <a:pt x="14" y="64"/>
                    </a:lnTo>
                    <a:lnTo>
                      <a:pt x="12" y="62"/>
                    </a:lnTo>
                    <a:lnTo>
                      <a:pt x="12" y="57"/>
                    </a:lnTo>
                    <a:lnTo>
                      <a:pt x="9" y="51"/>
                    </a:lnTo>
                    <a:lnTo>
                      <a:pt x="6" y="45"/>
                    </a:lnTo>
                    <a:lnTo>
                      <a:pt x="6" y="42"/>
                    </a:lnTo>
                    <a:lnTo>
                      <a:pt x="6" y="41"/>
                    </a:lnTo>
                    <a:lnTo>
                      <a:pt x="4" y="37"/>
                    </a:lnTo>
                    <a:lnTo>
                      <a:pt x="2" y="33"/>
                    </a:lnTo>
                    <a:lnTo>
                      <a:pt x="2" y="23"/>
                    </a:lnTo>
                    <a:lnTo>
                      <a:pt x="0" y="22"/>
                    </a:lnTo>
                    <a:lnTo>
                      <a:pt x="0" y="15"/>
                    </a:lnTo>
                    <a:lnTo>
                      <a:pt x="1" y="15"/>
                    </a:lnTo>
                    <a:lnTo>
                      <a:pt x="2" y="12"/>
                    </a:lnTo>
                    <a:lnTo>
                      <a:pt x="4" y="12"/>
                    </a:lnTo>
                    <a:lnTo>
                      <a:pt x="4" y="4"/>
                    </a:lnTo>
                    <a:lnTo>
                      <a:pt x="2" y="4"/>
                    </a:lnTo>
                    <a:lnTo>
                      <a:pt x="4" y="0"/>
                    </a:lnTo>
                    <a:lnTo>
                      <a:pt x="5" y="0"/>
                    </a:lnTo>
                    <a:lnTo>
                      <a:pt x="5" y="3"/>
                    </a:lnTo>
                    <a:lnTo>
                      <a:pt x="6" y="3"/>
                    </a:lnTo>
                    <a:lnTo>
                      <a:pt x="8" y="3"/>
                    </a:lnTo>
                    <a:lnTo>
                      <a:pt x="9" y="4"/>
                    </a:lnTo>
                    <a:lnTo>
                      <a:pt x="13" y="4"/>
                    </a:lnTo>
                    <a:lnTo>
                      <a:pt x="18" y="8"/>
                    </a:lnTo>
                    <a:lnTo>
                      <a:pt x="18" y="7"/>
                    </a:lnTo>
                    <a:lnTo>
                      <a:pt x="21" y="7"/>
                    </a:lnTo>
                    <a:lnTo>
                      <a:pt x="23" y="7"/>
                    </a:lnTo>
                    <a:lnTo>
                      <a:pt x="24" y="7"/>
                    </a:lnTo>
                    <a:lnTo>
                      <a:pt x="24" y="3"/>
                    </a:lnTo>
                    <a:lnTo>
                      <a:pt x="25" y="4"/>
                    </a:lnTo>
                    <a:lnTo>
                      <a:pt x="25" y="8"/>
                    </a:lnTo>
                    <a:lnTo>
                      <a:pt x="27" y="8"/>
                    </a:lnTo>
                    <a:lnTo>
                      <a:pt x="29" y="11"/>
                    </a:lnTo>
                    <a:lnTo>
                      <a:pt x="31" y="11"/>
                    </a:lnTo>
                    <a:lnTo>
                      <a:pt x="33" y="11"/>
                    </a:lnTo>
                    <a:lnTo>
                      <a:pt x="36" y="15"/>
                    </a:lnTo>
                    <a:lnTo>
                      <a:pt x="40" y="18"/>
                    </a:lnTo>
                    <a:lnTo>
                      <a:pt x="44" y="22"/>
                    </a:lnTo>
                    <a:lnTo>
                      <a:pt x="48" y="22"/>
                    </a:lnTo>
                    <a:lnTo>
                      <a:pt x="51" y="22"/>
                    </a:lnTo>
                    <a:lnTo>
                      <a:pt x="54" y="26"/>
                    </a:lnTo>
                    <a:lnTo>
                      <a:pt x="59" y="27"/>
                    </a:lnTo>
                    <a:lnTo>
                      <a:pt x="65" y="30"/>
                    </a:lnTo>
                    <a:lnTo>
                      <a:pt x="71" y="27"/>
                    </a:lnTo>
                    <a:lnTo>
                      <a:pt x="73" y="33"/>
                    </a:lnTo>
                    <a:lnTo>
                      <a:pt x="74" y="34"/>
                    </a:lnTo>
                    <a:lnTo>
                      <a:pt x="74" y="27"/>
                    </a:lnTo>
                    <a:lnTo>
                      <a:pt x="75" y="26"/>
                    </a:lnTo>
                    <a:lnTo>
                      <a:pt x="78" y="26"/>
                    </a:lnTo>
                    <a:lnTo>
                      <a:pt x="81" y="27"/>
                    </a:lnTo>
                    <a:lnTo>
                      <a:pt x="81" y="30"/>
                    </a:lnTo>
                    <a:lnTo>
                      <a:pt x="84" y="30"/>
                    </a:lnTo>
                    <a:lnTo>
                      <a:pt x="85" y="30"/>
                    </a:lnTo>
                    <a:lnTo>
                      <a:pt x="85" y="33"/>
                    </a:lnTo>
                    <a:lnTo>
                      <a:pt x="86" y="34"/>
                    </a:lnTo>
                    <a:lnTo>
                      <a:pt x="88" y="37"/>
                    </a:lnTo>
                    <a:lnTo>
                      <a:pt x="89" y="41"/>
                    </a:lnTo>
                    <a:lnTo>
                      <a:pt x="90" y="41"/>
                    </a:lnTo>
                    <a:lnTo>
                      <a:pt x="92" y="42"/>
                    </a:lnTo>
                    <a:lnTo>
                      <a:pt x="92" y="45"/>
                    </a:lnTo>
                    <a:lnTo>
                      <a:pt x="93" y="42"/>
                    </a:lnTo>
                    <a:lnTo>
                      <a:pt x="92" y="41"/>
                    </a:lnTo>
                    <a:lnTo>
                      <a:pt x="88" y="37"/>
                    </a:lnTo>
                    <a:lnTo>
                      <a:pt x="88" y="34"/>
                    </a:lnTo>
                    <a:lnTo>
                      <a:pt x="86" y="33"/>
                    </a:lnTo>
                    <a:lnTo>
                      <a:pt x="86" y="30"/>
                    </a:lnTo>
                    <a:lnTo>
                      <a:pt x="85" y="27"/>
                    </a:lnTo>
                    <a:lnTo>
                      <a:pt x="82" y="27"/>
                    </a:lnTo>
                    <a:lnTo>
                      <a:pt x="81" y="23"/>
                    </a:lnTo>
                    <a:lnTo>
                      <a:pt x="86" y="22"/>
                    </a:lnTo>
                    <a:lnTo>
                      <a:pt x="89" y="19"/>
                    </a:lnTo>
                    <a:lnTo>
                      <a:pt x="94" y="22"/>
                    </a:lnTo>
                    <a:lnTo>
                      <a:pt x="100" y="18"/>
                    </a:lnTo>
                    <a:lnTo>
                      <a:pt x="101" y="18"/>
                    </a:lnTo>
                    <a:lnTo>
                      <a:pt x="104" y="19"/>
                    </a:lnTo>
                    <a:lnTo>
                      <a:pt x="105" y="19"/>
                    </a:lnTo>
                    <a:lnTo>
                      <a:pt x="107" y="18"/>
                    </a:lnTo>
                    <a:lnTo>
                      <a:pt x="109" y="12"/>
                    </a:lnTo>
                    <a:lnTo>
                      <a:pt x="113" y="8"/>
                    </a:lnTo>
                    <a:lnTo>
                      <a:pt x="115" y="11"/>
                    </a:lnTo>
                    <a:lnTo>
                      <a:pt x="116" y="11"/>
                    </a:lnTo>
                    <a:lnTo>
                      <a:pt x="119" y="12"/>
                    </a:lnTo>
                    <a:lnTo>
                      <a:pt x="121" y="12"/>
                    </a:lnTo>
                    <a:lnTo>
                      <a:pt x="123" y="7"/>
                    </a:lnTo>
                    <a:lnTo>
                      <a:pt x="121" y="4"/>
                    </a:lnTo>
                    <a:lnTo>
                      <a:pt x="126" y="3"/>
                    </a:lnTo>
                    <a:lnTo>
                      <a:pt x="130" y="7"/>
                    </a:lnTo>
                    <a:lnTo>
                      <a:pt x="130" y="8"/>
                    </a:lnTo>
                    <a:lnTo>
                      <a:pt x="132" y="11"/>
                    </a:lnTo>
                    <a:lnTo>
                      <a:pt x="134" y="8"/>
                    </a:lnTo>
                    <a:lnTo>
                      <a:pt x="134" y="12"/>
                    </a:lnTo>
                    <a:lnTo>
                      <a:pt x="138" y="18"/>
                    </a:lnTo>
                    <a:lnTo>
                      <a:pt x="138" y="19"/>
                    </a:lnTo>
                    <a:lnTo>
                      <a:pt x="135" y="23"/>
                    </a:lnTo>
                    <a:lnTo>
                      <a:pt x="136" y="23"/>
                    </a:lnTo>
                    <a:lnTo>
                      <a:pt x="136" y="30"/>
                    </a:lnTo>
                    <a:lnTo>
                      <a:pt x="138" y="37"/>
                    </a:lnTo>
                    <a:lnTo>
                      <a:pt x="136" y="37"/>
                    </a:lnTo>
                    <a:lnTo>
                      <a:pt x="136" y="38"/>
                    </a:lnTo>
                    <a:lnTo>
                      <a:pt x="139" y="38"/>
                    </a:lnTo>
                    <a:lnTo>
                      <a:pt x="136" y="47"/>
                    </a:lnTo>
                    <a:lnTo>
                      <a:pt x="136" y="51"/>
                    </a:lnTo>
                    <a:lnTo>
                      <a:pt x="138" y="53"/>
                    </a:lnTo>
                    <a:lnTo>
                      <a:pt x="138" y="57"/>
                    </a:lnTo>
                    <a:lnTo>
                      <a:pt x="138" y="62"/>
                    </a:lnTo>
                    <a:lnTo>
                      <a:pt x="136" y="68"/>
                    </a:lnTo>
                    <a:lnTo>
                      <a:pt x="138" y="72"/>
                    </a:lnTo>
                    <a:lnTo>
                      <a:pt x="136" y="79"/>
                    </a:lnTo>
                    <a:lnTo>
                      <a:pt x="138" y="83"/>
                    </a:lnTo>
                    <a:lnTo>
                      <a:pt x="138" y="87"/>
                    </a:lnTo>
                    <a:lnTo>
                      <a:pt x="139" y="89"/>
                    </a:lnTo>
                    <a:lnTo>
                      <a:pt x="138" y="93"/>
                    </a:lnTo>
                    <a:lnTo>
                      <a:pt x="136" y="93"/>
                    </a:lnTo>
                    <a:lnTo>
                      <a:pt x="135" y="93"/>
                    </a:lnTo>
                    <a:lnTo>
                      <a:pt x="135" y="89"/>
                    </a:lnTo>
                    <a:lnTo>
                      <a:pt x="135" y="87"/>
                    </a:lnTo>
                    <a:lnTo>
                      <a:pt x="135" y="85"/>
                    </a:lnTo>
                    <a:lnTo>
                      <a:pt x="132" y="81"/>
                    </a:lnTo>
                    <a:lnTo>
                      <a:pt x="134" y="79"/>
                    </a:lnTo>
                    <a:lnTo>
                      <a:pt x="132" y="79"/>
                    </a:lnTo>
                    <a:lnTo>
                      <a:pt x="131" y="81"/>
                    </a:lnTo>
                    <a:lnTo>
                      <a:pt x="131" y="83"/>
                    </a:lnTo>
                    <a:lnTo>
                      <a:pt x="132" y="83"/>
                    </a:lnTo>
                    <a:lnTo>
                      <a:pt x="130" y="85"/>
                    </a:lnTo>
                    <a:lnTo>
                      <a:pt x="128" y="89"/>
                    </a:lnTo>
                    <a:lnTo>
                      <a:pt x="126" y="96"/>
                    </a:lnTo>
                    <a:lnTo>
                      <a:pt x="127" y="98"/>
                    </a:lnTo>
                    <a:lnTo>
                      <a:pt x="126" y="102"/>
                    </a:lnTo>
                    <a:lnTo>
                      <a:pt x="126" y="104"/>
                    </a:lnTo>
                    <a:lnTo>
                      <a:pt x="126" y="108"/>
                    </a:lnTo>
                    <a:lnTo>
                      <a:pt x="123" y="111"/>
                    </a:lnTo>
                    <a:lnTo>
                      <a:pt x="121" y="111"/>
                    </a:lnTo>
                    <a:lnTo>
                      <a:pt x="123" y="115"/>
                    </a:lnTo>
                    <a:lnTo>
                      <a:pt x="124" y="119"/>
                    </a:lnTo>
                    <a:lnTo>
                      <a:pt x="123" y="121"/>
                    </a:lnTo>
                    <a:lnTo>
                      <a:pt x="121" y="123"/>
                    </a:lnTo>
                    <a:lnTo>
                      <a:pt x="119" y="130"/>
                    </a:lnTo>
                    <a:lnTo>
                      <a:pt x="121" y="130"/>
                    </a:lnTo>
                    <a:lnTo>
                      <a:pt x="121" y="127"/>
                    </a:lnTo>
                    <a:lnTo>
                      <a:pt x="121" y="126"/>
                    </a:lnTo>
                    <a:lnTo>
                      <a:pt x="123" y="127"/>
                    </a:lnTo>
                    <a:lnTo>
                      <a:pt x="124" y="127"/>
                    </a:lnTo>
                    <a:lnTo>
                      <a:pt x="126" y="130"/>
                    </a:lnTo>
                    <a:lnTo>
                      <a:pt x="126" y="134"/>
                    </a:lnTo>
                    <a:lnTo>
                      <a:pt x="124" y="136"/>
                    </a:lnTo>
                    <a:lnTo>
                      <a:pt x="126" y="142"/>
                    </a:lnTo>
                    <a:lnTo>
                      <a:pt x="124" y="142"/>
                    </a:lnTo>
                    <a:lnTo>
                      <a:pt x="126" y="145"/>
                    </a:lnTo>
                    <a:lnTo>
                      <a:pt x="124" y="145"/>
                    </a:lnTo>
                    <a:lnTo>
                      <a:pt x="124" y="149"/>
                    </a:lnTo>
                    <a:lnTo>
                      <a:pt x="121" y="146"/>
                    </a:lnTo>
                    <a:lnTo>
                      <a:pt x="121" y="145"/>
                    </a:lnTo>
                    <a:lnTo>
                      <a:pt x="120" y="146"/>
                    </a:lnTo>
                    <a:lnTo>
                      <a:pt x="117" y="149"/>
                    </a:lnTo>
                    <a:lnTo>
                      <a:pt x="116" y="149"/>
                    </a:lnTo>
                    <a:lnTo>
                      <a:pt x="115" y="145"/>
                    </a:lnTo>
                    <a:lnTo>
                      <a:pt x="116" y="142"/>
                    </a:lnTo>
                    <a:lnTo>
                      <a:pt x="112" y="142"/>
                    </a:lnTo>
                    <a:lnTo>
                      <a:pt x="112" y="136"/>
                    </a:lnTo>
                    <a:lnTo>
                      <a:pt x="113" y="134"/>
                    </a:lnTo>
                    <a:lnTo>
                      <a:pt x="113" y="131"/>
                    </a:lnTo>
                    <a:lnTo>
                      <a:pt x="116" y="134"/>
                    </a:lnTo>
                    <a:lnTo>
                      <a:pt x="115" y="136"/>
                    </a:lnTo>
                    <a:lnTo>
                      <a:pt x="117" y="138"/>
                    </a:lnTo>
                    <a:lnTo>
                      <a:pt x="121" y="138"/>
                    </a:lnTo>
                    <a:lnTo>
                      <a:pt x="119" y="134"/>
                    </a:lnTo>
                    <a:lnTo>
                      <a:pt x="119" y="131"/>
                    </a:lnTo>
                    <a:lnTo>
                      <a:pt x="117" y="130"/>
                    </a:lnTo>
                    <a:lnTo>
                      <a:pt x="116" y="130"/>
                    </a:lnTo>
                    <a:lnTo>
                      <a:pt x="113" y="130"/>
                    </a:lnTo>
                    <a:lnTo>
                      <a:pt x="113" y="127"/>
                    </a:lnTo>
                    <a:lnTo>
                      <a:pt x="111" y="127"/>
                    </a:lnTo>
                    <a:lnTo>
                      <a:pt x="108" y="127"/>
                    </a:lnTo>
                    <a:lnTo>
                      <a:pt x="108" y="130"/>
                    </a:lnTo>
                    <a:lnTo>
                      <a:pt x="108" y="131"/>
                    </a:lnTo>
                    <a:lnTo>
                      <a:pt x="108" y="134"/>
                    </a:lnTo>
                    <a:lnTo>
                      <a:pt x="109" y="134"/>
                    </a:lnTo>
                    <a:lnTo>
                      <a:pt x="107" y="136"/>
                    </a:lnTo>
                    <a:lnTo>
                      <a:pt x="105" y="138"/>
                    </a:lnTo>
                    <a:lnTo>
                      <a:pt x="104" y="138"/>
                    </a:lnTo>
                    <a:lnTo>
                      <a:pt x="103" y="134"/>
                    </a:lnTo>
                    <a:lnTo>
                      <a:pt x="104" y="134"/>
                    </a:lnTo>
                    <a:lnTo>
                      <a:pt x="105" y="138"/>
                    </a:lnTo>
                    <a:lnTo>
                      <a:pt x="107" y="136"/>
                    </a:lnTo>
                    <a:lnTo>
                      <a:pt x="105" y="134"/>
                    </a:lnTo>
                    <a:lnTo>
                      <a:pt x="107" y="131"/>
                    </a:lnTo>
                    <a:lnTo>
                      <a:pt x="103" y="130"/>
                    </a:lnTo>
                    <a:lnTo>
                      <a:pt x="101" y="126"/>
                    </a:lnTo>
                    <a:lnTo>
                      <a:pt x="100" y="126"/>
                    </a:lnTo>
                    <a:lnTo>
                      <a:pt x="101" y="127"/>
                    </a:lnTo>
                    <a:lnTo>
                      <a:pt x="103" y="131"/>
                    </a:lnTo>
                    <a:lnTo>
                      <a:pt x="101" y="134"/>
                    </a:lnTo>
                    <a:lnTo>
                      <a:pt x="101" y="138"/>
                    </a:lnTo>
                    <a:lnTo>
                      <a:pt x="98" y="141"/>
                    </a:lnTo>
                    <a:lnTo>
                      <a:pt x="100" y="142"/>
                    </a:lnTo>
                    <a:lnTo>
                      <a:pt x="98" y="145"/>
                    </a:lnTo>
                    <a:lnTo>
                      <a:pt x="98" y="150"/>
                    </a:lnTo>
                    <a:lnTo>
                      <a:pt x="96" y="153"/>
                    </a:lnTo>
                    <a:lnTo>
                      <a:pt x="93" y="150"/>
                    </a:lnTo>
                    <a:lnTo>
                      <a:pt x="92" y="153"/>
                    </a:lnTo>
                    <a:lnTo>
                      <a:pt x="89" y="154"/>
                    </a:lnTo>
                    <a:lnTo>
                      <a:pt x="90" y="154"/>
                    </a:lnTo>
                    <a:lnTo>
                      <a:pt x="90" y="157"/>
                    </a:lnTo>
                    <a:lnTo>
                      <a:pt x="89" y="161"/>
                    </a:lnTo>
                    <a:lnTo>
                      <a:pt x="88" y="161"/>
                    </a:lnTo>
                    <a:lnTo>
                      <a:pt x="88" y="164"/>
                    </a:lnTo>
                    <a:lnTo>
                      <a:pt x="88" y="165"/>
                    </a:lnTo>
                    <a:lnTo>
                      <a:pt x="85" y="168"/>
                    </a:lnTo>
                    <a:lnTo>
                      <a:pt x="86" y="169"/>
                    </a:lnTo>
                    <a:lnTo>
                      <a:pt x="84" y="172"/>
                    </a:lnTo>
                    <a:lnTo>
                      <a:pt x="82" y="172"/>
                    </a:lnTo>
                    <a:lnTo>
                      <a:pt x="79" y="172"/>
                    </a:lnTo>
                    <a:lnTo>
                      <a:pt x="78" y="172"/>
                    </a:lnTo>
                    <a:lnTo>
                      <a:pt x="74" y="168"/>
                    </a:lnTo>
                    <a:lnTo>
                      <a:pt x="73" y="164"/>
                    </a:lnTo>
                    <a:lnTo>
                      <a:pt x="73" y="168"/>
                    </a:lnTo>
                    <a:lnTo>
                      <a:pt x="70" y="168"/>
                    </a:lnTo>
                    <a:lnTo>
                      <a:pt x="67" y="168"/>
                    </a:lnTo>
                    <a:lnTo>
                      <a:pt x="65" y="165"/>
                    </a:lnTo>
                    <a:lnTo>
                      <a:pt x="62" y="168"/>
                    </a:lnTo>
                    <a:lnTo>
                      <a:pt x="62" y="165"/>
                    </a:lnTo>
                    <a:lnTo>
                      <a:pt x="60" y="165"/>
                    </a:lnTo>
                    <a:lnTo>
                      <a:pt x="59" y="165"/>
                    </a:lnTo>
                    <a:lnTo>
                      <a:pt x="59" y="168"/>
                    </a:lnTo>
                    <a:lnTo>
                      <a:pt x="58" y="165"/>
                    </a:lnTo>
                    <a:lnTo>
                      <a:pt x="56" y="168"/>
                    </a:lnTo>
                    <a:lnTo>
                      <a:pt x="54" y="169"/>
                    </a:lnTo>
                    <a:lnTo>
                      <a:pt x="54" y="164"/>
                    </a:lnTo>
                    <a:lnTo>
                      <a:pt x="48" y="157"/>
                    </a:lnTo>
                    <a:lnTo>
                      <a:pt x="51" y="157"/>
                    </a:lnTo>
                    <a:lnTo>
                      <a:pt x="51" y="154"/>
                    </a:lnTo>
                    <a:lnTo>
                      <a:pt x="54" y="154"/>
                    </a:lnTo>
                    <a:lnTo>
                      <a:pt x="54" y="157"/>
                    </a:lnTo>
                    <a:lnTo>
                      <a:pt x="56" y="157"/>
                    </a:lnTo>
                    <a:lnTo>
                      <a:pt x="58" y="157"/>
                    </a:lnTo>
                    <a:lnTo>
                      <a:pt x="59" y="157"/>
                    </a:lnTo>
                    <a:lnTo>
                      <a:pt x="59" y="154"/>
                    </a:lnTo>
                    <a:lnTo>
                      <a:pt x="56" y="154"/>
                    </a:lnTo>
                    <a:lnTo>
                      <a:pt x="54" y="154"/>
                    </a:lnTo>
                    <a:lnTo>
                      <a:pt x="51" y="154"/>
                    </a:lnTo>
                    <a:lnTo>
                      <a:pt x="48" y="146"/>
                    </a:lnTo>
                    <a:lnTo>
                      <a:pt x="47" y="146"/>
                    </a:lnTo>
                    <a:lnTo>
                      <a:pt x="47" y="150"/>
                    </a:lnTo>
                    <a:lnTo>
                      <a:pt x="46" y="150"/>
                    </a:lnTo>
                    <a:lnTo>
                      <a:pt x="48" y="153"/>
                    </a:lnTo>
                    <a:lnTo>
                      <a:pt x="47" y="154"/>
                    </a:lnTo>
                    <a:lnTo>
                      <a:pt x="46" y="154"/>
                    </a:lnTo>
                    <a:lnTo>
                      <a:pt x="44" y="146"/>
                    </a:lnTo>
                    <a:lnTo>
                      <a:pt x="43" y="146"/>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75" name="Freeform 159"/>
              <p:cNvSpPr>
                <a:spLocks/>
              </p:cNvSpPr>
              <p:nvPr/>
            </p:nvSpPr>
            <p:spPr bwMode="auto">
              <a:xfrm>
                <a:off x="4487" y="3545"/>
                <a:ext cx="6" cy="11"/>
              </a:xfrm>
              <a:custGeom>
                <a:avLst/>
                <a:gdLst/>
                <a:ahLst/>
                <a:cxnLst>
                  <a:cxn ang="0">
                    <a:pos x="10" y="3"/>
                  </a:cxn>
                  <a:cxn ang="0">
                    <a:pos x="11" y="7"/>
                  </a:cxn>
                  <a:cxn ang="0">
                    <a:pos x="14" y="10"/>
                  </a:cxn>
                  <a:cxn ang="0">
                    <a:pos x="15" y="14"/>
                  </a:cxn>
                  <a:cxn ang="0">
                    <a:pos x="16" y="15"/>
                  </a:cxn>
                  <a:cxn ang="0">
                    <a:pos x="19" y="15"/>
                  </a:cxn>
                  <a:cxn ang="0">
                    <a:pos x="20" y="18"/>
                  </a:cxn>
                  <a:cxn ang="0">
                    <a:pos x="20" y="22"/>
                  </a:cxn>
                  <a:cxn ang="0">
                    <a:pos x="18" y="25"/>
                  </a:cxn>
                  <a:cxn ang="0">
                    <a:pos x="16" y="25"/>
                  </a:cxn>
                  <a:cxn ang="0">
                    <a:pos x="20" y="25"/>
                  </a:cxn>
                  <a:cxn ang="0">
                    <a:pos x="20" y="26"/>
                  </a:cxn>
                  <a:cxn ang="0">
                    <a:pos x="19" y="26"/>
                  </a:cxn>
                  <a:cxn ang="0">
                    <a:pos x="20" y="30"/>
                  </a:cxn>
                  <a:cxn ang="0">
                    <a:pos x="16" y="30"/>
                  </a:cxn>
                  <a:cxn ang="0">
                    <a:pos x="16" y="33"/>
                  </a:cxn>
                  <a:cxn ang="0">
                    <a:pos x="14" y="33"/>
                  </a:cxn>
                  <a:cxn ang="0">
                    <a:pos x="11" y="33"/>
                  </a:cxn>
                  <a:cxn ang="0">
                    <a:pos x="10" y="30"/>
                  </a:cxn>
                  <a:cxn ang="0">
                    <a:pos x="11" y="29"/>
                  </a:cxn>
                  <a:cxn ang="0">
                    <a:pos x="10" y="25"/>
                  </a:cxn>
                  <a:cxn ang="0">
                    <a:pos x="7" y="22"/>
                  </a:cxn>
                  <a:cxn ang="0">
                    <a:pos x="5" y="19"/>
                  </a:cxn>
                  <a:cxn ang="0">
                    <a:pos x="4" y="19"/>
                  </a:cxn>
                  <a:cxn ang="0">
                    <a:pos x="5" y="14"/>
                  </a:cxn>
                  <a:cxn ang="0">
                    <a:pos x="5" y="11"/>
                  </a:cxn>
                  <a:cxn ang="0">
                    <a:pos x="3" y="11"/>
                  </a:cxn>
                  <a:cxn ang="0">
                    <a:pos x="0" y="10"/>
                  </a:cxn>
                  <a:cxn ang="0">
                    <a:pos x="3" y="4"/>
                  </a:cxn>
                  <a:cxn ang="0">
                    <a:pos x="4" y="3"/>
                  </a:cxn>
                  <a:cxn ang="0">
                    <a:pos x="5" y="3"/>
                  </a:cxn>
                  <a:cxn ang="0">
                    <a:pos x="5" y="0"/>
                  </a:cxn>
                  <a:cxn ang="0">
                    <a:pos x="10" y="3"/>
                  </a:cxn>
                </a:cxnLst>
                <a:rect l="0" t="0" r="r" b="b"/>
                <a:pathLst>
                  <a:path w="20" h="33">
                    <a:moveTo>
                      <a:pt x="10" y="3"/>
                    </a:moveTo>
                    <a:lnTo>
                      <a:pt x="11" y="7"/>
                    </a:lnTo>
                    <a:lnTo>
                      <a:pt x="14" y="10"/>
                    </a:lnTo>
                    <a:lnTo>
                      <a:pt x="15" y="14"/>
                    </a:lnTo>
                    <a:lnTo>
                      <a:pt x="16" y="15"/>
                    </a:lnTo>
                    <a:lnTo>
                      <a:pt x="19" y="15"/>
                    </a:lnTo>
                    <a:lnTo>
                      <a:pt x="20" y="18"/>
                    </a:lnTo>
                    <a:lnTo>
                      <a:pt x="20" y="22"/>
                    </a:lnTo>
                    <a:lnTo>
                      <a:pt x="18" y="25"/>
                    </a:lnTo>
                    <a:lnTo>
                      <a:pt x="16" y="25"/>
                    </a:lnTo>
                    <a:lnTo>
                      <a:pt x="20" y="25"/>
                    </a:lnTo>
                    <a:lnTo>
                      <a:pt x="20" y="26"/>
                    </a:lnTo>
                    <a:lnTo>
                      <a:pt x="19" y="26"/>
                    </a:lnTo>
                    <a:lnTo>
                      <a:pt x="20" y="30"/>
                    </a:lnTo>
                    <a:lnTo>
                      <a:pt x="16" y="30"/>
                    </a:lnTo>
                    <a:lnTo>
                      <a:pt x="16" y="33"/>
                    </a:lnTo>
                    <a:lnTo>
                      <a:pt x="14" y="33"/>
                    </a:lnTo>
                    <a:lnTo>
                      <a:pt x="11" y="33"/>
                    </a:lnTo>
                    <a:lnTo>
                      <a:pt x="10" y="30"/>
                    </a:lnTo>
                    <a:lnTo>
                      <a:pt x="11" y="29"/>
                    </a:lnTo>
                    <a:lnTo>
                      <a:pt x="10" y="25"/>
                    </a:lnTo>
                    <a:lnTo>
                      <a:pt x="7" y="22"/>
                    </a:lnTo>
                    <a:lnTo>
                      <a:pt x="5" y="19"/>
                    </a:lnTo>
                    <a:lnTo>
                      <a:pt x="4" y="19"/>
                    </a:lnTo>
                    <a:lnTo>
                      <a:pt x="5" y="14"/>
                    </a:lnTo>
                    <a:lnTo>
                      <a:pt x="5" y="11"/>
                    </a:lnTo>
                    <a:lnTo>
                      <a:pt x="3" y="11"/>
                    </a:lnTo>
                    <a:lnTo>
                      <a:pt x="0" y="10"/>
                    </a:lnTo>
                    <a:lnTo>
                      <a:pt x="3" y="4"/>
                    </a:lnTo>
                    <a:lnTo>
                      <a:pt x="4" y="3"/>
                    </a:lnTo>
                    <a:lnTo>
                      <a:pt x="5" y="3"/>
                    </a:lnTo>
                    <a:lnTo>
                      <a:pt x="5" y="0"/>
                    </a:lnTo>
                    <a:lnTo>
                      <a:pt x="10" y="3"/>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74" name="Freeform 158"/>
              <p:cNvSpPr>
                <a:spLocks/>
              </p:cNvSpPr>
              <p:nvPr/>
            </p:nvSpPr>
            <p:spPr bwMode="auto">
              <a:xfrm>
                <a:off x="4381" y="3083"/>
                <a:ext cx="6" cy="6"/>
              </a:xfrm>
              <a:custGeom>
                <a:avLst/>
                <a:gdLst/>
                <a:ahLst/>
                <a:cxnLst>
                  <a:cxn ang="0">
                    <a:pos x="5" y="20"/>
                  </a:cxn>
                  <a:cxn ang="0">
                    <a:pos x="4" y="20"/>
                  </a:cxn>
                  <a:cxn ang="0">
                    <a:pos x="4" y="17"/>
                  </a:cxn>
                  <a:cxn ang="0">
                    <a:pos x="3" y="17"/>
                  </a:cxn>
                  <a:cxn ang="0">
                    <a:pos x="0" y="15"/>
                  </a:cxn>
                  <a:cxn ang="0">
                    <a:pos x="1" y="13"/>
                  </a:cxn>
                  <a:cxn ang="0">
                    <a:pos x="3" y="11"/>
                  </a:cxn>
                  <a:cxn ang="0">
                    <a:pos x="3" y="6"/>
                  </a:cxn>
                  <a:cxn ang="0">
                    <a:pos x="4" y="5"/>
                  </a:cxn>
                  <a:cxn ang="0">
                    <a:pos x="7" y="5"/>
                  </a:cxn>
                  <a:cxn ang="0">
                    <a:pos x="9" y="2"/>
                  </a:cxn>
                  <a:cxn ang="0">
                    <a:pos x="11" y="2"/>
                  </a:cxn>
                  <a:cxn ang="0">
                    <a:pos x="12" y="0"/>
                  </a:cxn>
                  <a:cxn ang="0">
                    <a:pos x="16" y="0"/>
                  </a:cxn>
                  <a:cxn ang="0">
                    <a:pos x="19" y="5"/>
                  </a:cxn>
                  <a:cxn ang="0">
                    <a:pos x="19" y="6"/>
                  </a:cxn>
                  <a:cxn ang="0">
                    <a:pos x="16" y="6"/>
                  </a:cxn>
                  <a:cxn ang="0">
                    <a:pos x="15" y="5"/>
                  </a:cxn>
                  <a:cxn ang="0">
                    <a:pos x="12" y="6"/>
                  </a:cxn>
                  <a:cxn ang="0">
                    <a:pos x="14" y="6"/>
                  </a:cxn>
                  <a:cxn ang="0">
                    <a:pos x="12" y="9"/>
                  </a:cxn>
                  <a:cxn ang="0">
                    <a:pos x="12" y="11"/>
                  </a:cxn>
                  <a:cxn ang="0">
                    <a:pos x="11" y="15"/>
                  </a:cxn>
                  <a:cxn ang="0">
                    <a:pos x="9" y="15"/>
                  </a:cxn>
                  <a:cxn ang="0">
                    <a:pos x="9" y="13"/>
                  </a:cxn>
                  <a:cxn ang="0">
                    <a:pos x="9" y="15"/>
                  </a:cxn>
                  <a:cxn ang="0">
                    <a:pos x="7" y="20"/>
                  </a:cxn>
                  <a:cxn ang="0">
                    <a:pos x="4" y="20"/>
                  </a:cxn>
                  <a:cxn ang="0">
                    <a:pos x="5" y="20"/>
                  </a:cxn>
                </a:cxnLst>
                <a:rect l="0" t="0" r="r" b="b"/>
                <a:pathLst>
                  <a:path w="19" h="20">
                    <a:moveTo>
                      <a:pt x="5" y="20"/>
                    </a:moveTo>
                    <a:lnTo>
                      <a:pt x="4" y="20"/>
                    </a:lnTo>
                    <a:lnTo>
                      <a:pt x="4" y="17"/>
                    </a:lnTo>
                    <a:lnTo>
                      <a:pt x="3" y="17"/>
                    </a:lnTo>
                    <a:lnTo>
                      <a:pt x="0" y="15"/>
                    </a:lnTo>
                    <a:lnTo>
                      <a:pt x="1" y="13"/>
                    </a:lnTo>
                    <a:lnTo>
                      <a:pt x="3" y="11"/>
                    </a:lnTo>
                    <a:lnTo>
                      <a:pt x="3" y="6"/>
                    </a:lnTo>
                    <a:lnTo>
                      <a:pt x="4" y="5"/>
                    </a:lnTo>
                    <a:lnTo>
                      <a:pt x="7" y="5"/>
                    </a:lnTo>
                    <a:lnTo>
                      <a:pt x="9" y="2"/>
                    </a:lnTo>
                    <a:lnTo>
                      <a:pt x="11" y="2"/>
                    </a:lnTo>
                    <a:lnTo>
                      <a:pt x="12" y="0"/>
                    </a:lnTo>
                    <a:lnTo>
                      <a:pt x="16" y="0"/>
                    </a:lnTo>
                    <a:lnTo>
                      <a:pt x="19" y="5"/>
                    </a:lnTo>
                    <a:lnTo>
                      <a:pt x="19" y="6"/>
                    </a:lnTo>
                    <a:lnTo>
                      <a:pt x="16" y="6"/>
                    </a:lnTo>
                    <a:lnTo>
                      <a:pt x="15" y="5"/>
                    </a:lnTo>
                    <a:lnTo>
                      <a:pt x="12" y="6"/>
                    </a:lnTo>
                    <a:lnTo>
                      <a:pt x="14" y="6"/>
                    </a:lnTo>
                    <a:lnTo>
                      <a:pt x="12" y="9"/>
                    </a:lnTo>
                    <a:lnTo>
                      <a:pt x="12" y="11"/>
                    </a:lnTo>
                    <a:lnTo>
                      <a:pt x="11" y="15"/>
                    </a:lnTo>
                    <a:lnTo>
                      <a:pt x="9" y="15"/>
                    </a:lnTo>
                    <a:lnTo>
                      <a:pt x="9" y="13"/>
                    </a:lnTo>
                    <a:lnTo>
                      <a:pt x="9" y="15"/>
                    </a:lnTo>
                    <a:lnTo>
                      <a:pt x="7" y="20"/>
                    </a:lnTo>
                    <a:lnTo>
                      <a:pt x="4" y="20"/>
                    </a:lnTo>
                    <a:lnTo>
                      <a:pt x="5" y="2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73" name="Freeform 157"/>
              <p:cNvSpPr>
                <a:spLocks/>
              </p:cNvSpPr>
              <p:nvPr/>
            </p:nvSpPr>
            <p:spPr bwMode="auto">
              <a:xfrm>
                <a:off x="4176" y="3381"/>
                <a:ext cx="278" cy="147"/>
              </a:xfrm>
              <a:custGeom>
                <a:avLst/>
                <a:gdLst/>
                <a:ahLst/>
                <a:cxnLst>
                  <a:cxn ang="0">
                    <a:pos x="833" y="395"/>
                  </a:cxn>
                  <a:cxn ang="0">
                    <a:pos x="822" y="380"/>
                  </a:cxn>
                  <a:cxn ang="0">
                    <a:pos x="807" y="395"/>
                  </a:cxn>
                  <a:cxn ang="0">
                    <a:pos x="818" y="399"/>
                  </a:cxn>
                  <a:cxn ang="0">
                    <a:pos x="810" y="403"/>
                  </a:cxn>
                  <a:cxn ang="0">
                    <a:pos x="776" y="438"/>
                  </a:cxn>
                  <a:cxn ang="0">
                    <a:pos x="733" y="410"/>
                  </a:cxn>
                  <a:cxn ang="0">
                    <a:pos x="708" y="406"/>
                  </a:cxn>
                  <a:cxn ang="0">
                    <a:pos x="698" y="406"/>
                  </a:cxn>
                  <a:cxn ang="0">
                    <a:pos x="661" y="384"/>
                  </a:cxn>
                  <a:cxn ang="0">
                    <a:pos x="635" y="339"/>
                  </a:cxn>
                  <a:cxn ang="0">
                    <a:pos x="639" y="320"/>
                  </a:cxn>
                  <a:cxn ang="0">
                    <a:pos x="607" y="242"/>
                  </a:cxn>
                  <a:cxn ang="0">
                    <a:pos x="634" y="278"/>
                  </a:cxn>
                  <a:cxn ang="0">
                    <a:pos x="605" y="242"/>
                  </a:cxn>
                  <a:cxn ang="0">
                    <a:pos x="577" y="248"/>
                  </a:cxn>
                  <a:cxn ang="0">
                    <a:pos x="592" y="208"/>
                  </a:cxn>
                  <a:cxn ang="0">
                    <a:pos x="581" y="167"/>
                  </a:cxn>
                  <a:cxn ang="0">
                    <a:pos x="568" y="185"/>
                  </a:cxn>
                  <a:cxn ang="0">
                    <a:pos x="549" y="219"/>
                  </a:cxn>
                  <a:cxn ang="0">
                    <a:pos x="531" y="221"/>
                  </a:cxn>
                  <a:cxn ang="0">
                    <a:pos x="543" y="201"/>
                  </a:cxn>
                  <a:cxn ang="0">
                    <a:pos x="553" y="177"/>
                  </a:cxn>
                  <a:cxn ang="0">
                    <a:pos x="555" y="158"/>
                  </a:cxn>
                  <a:cxn ang="0">
                    <a:pos x="566" y="128"/>
                  </a:cxn>
                  <a:cxn ang="0">
                    <a:pos x="566" y="102"/>
                  </a:cxn>
                  <a:cxn ang="0">
                    <a:pos x="566" y="68"/>
                  </a:cxn>
                  <a:cxn ang="0">
                    <a:pos x="565" y="83"/>
                  </a:cxn>
                  <a:cxn ang="0">
                    <a:pos x="553" y="99"/>
                  </a:cxn>
                  <a:cxn ang="0">
                    <a:pos x="535" y="133"/>
                  </a:cxn>
                  <a:cxn ang="0">
                    <a:pos x="526" y="143"/>
                  </a:cxn>
                  <a:cxn ang="0">
                    <a:pos x="502" y="178"/>
                  </a:cxn>
                  <a:cxn ang="0">
                    <a:pos x="496" y="189"/>
                  </a:cxn>
                  <a:cxn ang="0">
                    <a:pos x="500" y="196"/>
                  </a:cxn>
                  <a:cxn ang="0">
                    <a:pos x="489" y="201"/>
                  </a:cxn>
                  <a:cxn ang="0">
                    <a:pos x="471" y="185"/>
                  </a:cxn>
                  <a:cxn ang="0">
                    <a:pos x="470" y="181"/>
                  </a:cxn>
                  <a:cxn ang="0">
                    <a:pos x="478" y="182"/>
                  </a:cxn>
                  <a:cxn ang="0">
                    <a:pos x="470" y="162"/>
                  </a:cxn>
                  <a:cxn ang="0">
                    <a:pos x="456" y="125"/>
                  </a:cxn>
                  <a:cxn ang="0">
                    <a:pos x="447" y="103"/>
                  </a:cxn>
                  <a:cxn ang="0">
                    <a:pos x="437" y="102"/>
                  </a:cxn>
                  <a:cxn ang="0">
                    <a:pos x="432" y="87"/>
                  </a:cxn>
                  <a:cxn ang="0">
                    <a:pos x="431" y="74"/>
                  </a:cxn>
                  <a:cxn ang="0">
                    <a:pos x="425" y="59"/>
                  </a:cxn>
                  <a:cxn ang="0">
                    <a:pos x="421" y="55"/>
                  </a:cxn>
                  <a:cxn ang="0">
                    <a:pos x="412" y="38"/>
                  </a:cxn>
                  <a:cxn ang="0">
                    <a:pos x="406" y="43"/>
                  </a:cxn>
                  <a:cxn ang="0">
                    <a:pos x="390" y="34"/>
                  </a:cxn>
                  <a:cxn ang="0">
                    <a:pos x="368" y="29"/>
                  </a:cxn>
                  <a:cxn ang="0">
                    <a:pos x="347" y="17"/>
                  </a:cxn>
                  <a:cxn ang="0">
                    <a:pos x="307" y="9"/>
                  </a:cxn>
                  <a:cxn ang="0">
                    <a:pos x="263" y="10"/>
                  </a:cxn>
                  <a:cxn ang="0">
                    <a:pos x="212" y="34"/>
                  </a:cxn>
                  <a:cxn ang="0">
                    <a:pos x="172" y="51"/>
                  </a:cxn>
                  <a:cxn ang="0">
                    <a:pos x="143" y="49"/>
                  </a:cxn>
                  <a:cxn ang="0">
                    <a:pos x="115" y="61"/>
                  </a:cxn>
                  <a:cxn ang="0">
                    <a:pos x="86" y="85"/>
                  </a:cxn>
                  <a:cxn ang="0">
                    <a:pos x="53" y="129"/>
                  </a:cxn>
                  <a:cxn ang="0">
                    <a:pos x="39" y="151"/>
                  </a:cxn>
                  <a:cxn ang="0">
                    <a:pos x="25" y="151"/>
                  </a:cxn>
                  <a:cxn ang="0">
                    <a:pos x="12" y="144"/>
                  </a:cxn>
                </a:cxnLst>
                <a:rect l="0" t="0" r="r" b="b"/>
                <a:pathLst>
                  <a:path w="833" h="440">
                    <a:moveTo>
                      <a:pt x="817" y="408"/>
                    </a:moveTo>
                    <a:lnTo>
                      <a:pt x="817" y="406"/>
                    </a:lnTo>
                    <a:lnTo>
                      <a:pt x="824" y="410"/>
                    </a:lnTo>
                    <a:lnTo>
                      <a:pt x="828" y="406"/>
                    </a:lnTo>
                    <a:lnTo>
                      <a:pt x="829" y="406"/>
                    </a:lnTo>
                    <a:lnTo>
                      <a:pt x="829" y="403"/>
                    </a:lnTo>
                    <a:lnTo>
                      <a:pt x="832" y="402"/>
                    </a:lnTo>
                    <a:lnTo>
                      <a:pt x="833" y="395"/>
                    </a:lnTo>
                    <a:lnTo>
                      <a:pt x="832" y="388"/>
                    </a:lnTo>
                    <a:lnTo>
                      <a:pt x="830" y="388"/>
                    </a:lnTo>
                    <a:lnTo>
                      <a:pt x="829" y="384"/>
                    </a:lnTo>
                    <a:lnTo>
                      <a:pt x="828" y="380"/>
                    </a:lnTo>
                    <a:lnTo>
                      <a:pt x="826" y="380"/>
                    </a:lnTo>
                    <a:lnTo>
                      <a:pt x="825" y="380"/>
                    </a:lnTo>
                    <a:lnTo>
                      <a:pt x="824" y="380"/>
                    </a:lnTo>
                    <a:lnTo>
                      <a:pt x="822" y="380"/>
                    </a:lnTo>
                    <a:lnTo>
                      <a:pt x="822" y="383"/>
                    </a:lnTo>
                    <a:lnTo>
                      <a:pt x="822" y="384"/>
                    </a:lnTo>
                    <a:lnTo>
                      <a:pt x="820" y="384"/>
                    </a:lnTo>
                    <a:lnTo>
                      <a:pt x="817" y="388"/>
                    </a:lnTo>
                    <a:lnTo>
                      <a:pt x="814" y="388"/>
                    </a:lnTo>
                    <a:lnTo>
                      <a:pt x="811" y="393"/>
                    </a:lnTo>
                    <a:lnTo>
                      <a:pt x="810" y="395"/>
                    </a:lnTo>
                    <a:lnTo>
                      <a:pt x="807" y="395"/>
                    </a:lnTo>
                    <a:lnTo>
                      <a:pt x="806" y="395"/>
                    </a:lnTo>
                    <a:lnTo>
                      <a:pt x="806" y="398"/>
                    </a:lnTo>
                    <a:lnTo>
                      <a:pt x="807" y="395"/>
                    </a:lnTo>
                    <a:lnTo>
                      <a:pt x="809" y="398"/>
                    </a:lnTo>
                    <a:lnTo>
                      <a:pt x="810" y="398"/>
                    </a:lnTo>
                    <a:lnTo>
                      <a:pt x="816" y="395"/>
                    </a:lnTo>
                    <a:lnTo>
                      <a:pt x="818" y="395"/>
                    </a:lnTo>
                    <a:lnTo>
                      <a:pt x="818" y="399"/>
                    </a:lnTo>
                    <a:lnTo>
                      <a:pt x="818" y="402"/>
                    </a:lnTo>
                    <a:lnTo>
                      <a:pt x="817" y="402"/>
                    </a:lnTo>
                    <a:lnTo>
                      <a:pt x="818" y="399"/>
                    </a:lnTo>
                    <a:lnTo>
                      <a:pt x="817" y="402"/>
                    </a:lnTo>
                    <a:lnTo>
                      <a:pt x="814" y="403"/>
                    </a:lnTo>
                    <a:lnTo>
                      <a:pt x="817" y="403"/>
                    </a:lnTo>
                    <a:lnTo>
                      <a:pt x="814" y="406"/>
                    </a:lnTo>
                    <a:lnTo>
                      <a:pt x="810" y="403"/>
                    </a:lnTo>
                    <a:lnTo>
                      <a:pt x="806" y="406"/>
                    </a:lnTo>
                    <a:lnTo>
                      <a:pt x="802" y="412"/>
                    </a:lnTo>
                    <a:lnTo>
                      <a:pt x="794" y="418"/>
                    </a:lnTo>
                    <a:lnTo>
                      <a:pt x="788" y="429"/>
                    </a:lnTo>
                    <a:lnTo>
                      <a:pt x="783" y="431"/>
                    </a:lnTo>
                    <a:lnTo>
                      <a:pt x="782" y="433"/>
                    </a:lnTo>
                    <a:lnTo>
                      <a:pt x="778" y="440"/>
                    </a:lnTo>
                    <a:lnTo>
                      <a:pt x="776" y="438"/>
                    </a:lnTo>
                    <a:lnTo>
                      <a:pt x="775" y="436"/>
                    </a:lnTo>
                    <a:lnTo>
                      <a:pt x="771" y="433"/>
                    </a:lnTo>
                    <a:lnTo>
                      <a:pt x="765" y="433"/>
                    </a:lnTo>
                    <a:lnTo>
                      <a:pt x="761" y="429"/>
                    </a:lnTo>
                    <a:lnTo>
                      <a:pt x="749" y="425"/>
                    </a:lnTo>
                    <a:lnTo>
                      <a:pt x="738" y="412"/>
                    </a:lnTo>
                    <a:lnTo>
                      <a:pt x="736" y="412"/>
                    </a:lnTo>
                    <a:lnTo>
                      <a:pt x="733" y="410"/>
                    </a:lnTo>
                    <a:lnTo>
                      <a:pt x="732" y="410"/>
                    </a:lnTo>
                    <a:lnTo>
                      <a:pt x="729" y="412"/>
                    </a:lnTo>
                    <a:lnTo>
                      <a:pt x="723" y="412"/>
                    </a:lnTo>
                    <a:lnTo>
                      <a:pt x="721" y="410"/>
                    </a:lnTo>
                    <a:lnTo>
                      <a:pt x="717" y="406"/>
                    </a:lnTo>
                    <a:lnTo>
                      <a:pt x="714" y="406"/>
                    </a:lnTo>
                    <a:lnTo>
                      <a:pt x="710" y="403"/>
                    </a:lnTo>
                    <a:lnTo>
                      <a:pt x="708" y="406"/>
                    </a:lnTo>
                    <a:lnTo>
                      <a:pt x="706" y="406"/>
                    </a:lnTo>
                    <a:lnTo>
                      <a:pt x="706" y="412"/>
                    </a:lnTo>
                    <a:lnTo>
                      <a:pt x="703" y="414"/>
                    </a:lnTo>
                    <a:lnTo>
                      <a:pt x="700" y="412"/>
                    </a:lnTo>
                    <a:lnTo>
                      <a:pt x="699" y="410"/>
                    </a:lnTo>
                    <a:lnTo>
                      <a:pt x="696" y="412"/>
                    </a:lnTo>
                    <a:lnTo>
                      <a:pt x="696" y="410"/>
                    </a:lnTo>
                    <a:lnTo>
                      <a:pt x="698" y="406"/>
                    </a:lnTo>
                    <a:lnTo>
                      <a:pt x="695" y="403"/>
                    </a:lnTo>
                    <a:lnTo>
                      <a:pt x="687" y="395"/>
                    </a:lnTo>
                    <a:lnTo>
                      <a:pt x="685" y="395"/>
                    </a:lnTo>
                    <a:lnTo>
                      <a:pt x="681" y="393"/>
                    </a:lnTo>
                    <a:lnTo>
                      <a:pt x="668" y="391"/>
                    </a:lnTo>
                    <a:lnTo>
                      <a:pt x="665" y="391"/>
                    </a:lnTo>
                    <a:lnTo>
                      <a:pt x="662" y="387"/>
                    </a:lnTo>
                    <a:lnTo>
                      <a:pt x="661" y="384"/>
                    </a:lnTo>
                    <a:lnTo>
                      <a:pt x="654" y="372"/>
                    </a:lnTo>
                    <a:lnTo>
                      <a:pt x="650" y="364"/>
                    </a:lnTo>
                    <a:lnTo>
                      <a:pt x="649" y="361"/>
                    </a:lnTo>
                    <a:lnTo>
                      <a:pt x="645" y="358"/>
                    </a:lnTo>
                    <a:lnTo>
                      <a:pt x="643" y="357"/>
                    </a:lnTo>
                    <a:lnTo>
                      <a:pt x="639" y="350"/>
                    </a:lnTo>
                    <a:lnTo>
                      <a:pt x="638" y="346"/>
                    </a:lnTo>
                    <a:lnTo>
                      <a:pt x="635" y="339"/>
                    </a:lnTo>
                    <a:lnTo>
                      <a:pt x="637" y="338"/>
                    </a:lnTo>
                    <a:lnTo>
                      <a:pt x="638" y="335"/>
                    </a:lnTo>
                    <a:lnTo>
                      <a:pt x="635" y="334"/>
                    </a:lnTo>
                    <a:lnTo>
                      <a:pt x="635" y="331"/>
                    </a:lnTo>
                    <a:lnTo>
                      <a:pt x="634" y="330"/>
                    </a:lnTo>
                    <a:lnTo>
                      <a:pt x="634" y="327"/>
                    </a:lnTo>
                    <a:lnTo>
                      <a:pt x="634" y="324"/>
                    </a:lnTo>
                    <a:lnTo>
                      <a:pt x="639" y="320"/>
                    </a:lnTo>
                    <a:lnTo>
                      <a:pt x="639" y="315"/>
                    </a:lnTo>
                    <a:lnTo>
                      <a:pt x="635" y="295"/>
                    </a:lnTo>
                    <a:lnTo>
                      <a:pt x="635" y="291"/>
                    </a:lnTo>
                    <a:lnTo>
                      <a:pt x="633" y="280"/>
                    </a:lnTo>
                    <a:lnTo>
                      <a:pt x="627" y="270"/>
                    </a:lnTo>
                    <a:lnTo>
                      <a:pt x="620" y="259"/>
                    </a:lnTo>
                    <a:lnTo>
                      <a:pt x="607" y="244"/>
                    </a:lnTo>
                    <a:lnTo>
                      <a:pt x="607" y="242"/>
                    </a:lnTo>
                    <a:lnTo>
                      <a:pt x="608" y="244"/>
                    </a:lnTo>
                    <a:lnTo>
                      <a:pt x="614" y="251"/>
                    </a:lnTo>
                    <a:lnTo>
                      <a:pt x="626" y="263"/>
                    </a:lnTo>
                    <a:lnTo>
                      <a:pt x="633" y="278"/>
                    </a:lnTo>
                    <a:lnTo>
                      <a:pt x="634" y="285"/>
                    </a:lnTo>
                    <a:lnTo>
                      <a:pt x="638" y="293"/>
                    </a:lnTo>
                    <a:lnTo>
                      <a:pt x="638" y="291"/>
                    </a:lnTo>
                    <a:lnTo>
                      <a:pt x="634" y="278"/>
                    </a:lnTo>
                    <a:lnTo>
                      <a:pt x="627" y="263"/>
                    </a:lnTo>
                    <a:lnTo>
                      <a:pt x="624" y="263"/>
                    </a:lnTo>
                    <a:lnTo>
                      <a:pt x="624" y="261"/>
                    </a:lnTo>
                    <a:lnTo>
                      <a:pt x="620" y="255"/>
                    </a:lnTo>
                    <a:lnTo>
                      <a:pt x="611" y="246"/>
                    </a:lnTo>
                    <a:lnTo>
                      <a:pt x="611" y="244"/>
                    </a:lnTo>
                    <a:lnTo>
                      <a:pt x="607" y="240"/>
                    </a:lnTo>
                    <a:lnTo>
                      <a:pt x="605" y="242"/>
                    </a:lnTo>
                    <a:lnTo>
                      <a:pt x="604" y="242"/>
                    </a:lnTo>
                    <a:lnTo>
                      <a:pt x="605" y="244"/>
                    </a:lnTo>
                    <a:lnTo>
                      <a:pt x="601" y="242"/>
                    </a:lnTo>
                    <a:lnTo>
                      <a:pt x="595" y="244"/>
                    </a:lnTo>
                    <a:lnTo>
                      <a:pt x="592" y="248"/>
                    </a:lnTo>
                    <a:lnTo>
                      <a:pt x="584" y="248"/>
                    </a:lnTo>
                    <a:lnTo>
                      <a:pt x="578" y="251"/>
                    </a:lnTo>
                    <a:lnTo>
                      <a:pt x="577" y="248"/>
                    </a:lnTo>
                    <a:lnTo>
                      <a:pt x="577" y="246"/>
                    </a:lnTo>
                    <a:lnTo>
                      <a:pt x="578" y="242"/>
                    </a:lnTo>
                    <a:lnTo>
                      <a:pt x="584" y="238"/>
                    </a:lnTo>
                    <a:lnTo>
                      <a:pt x="587" y="234"/>
                    </a:lnTo>
                    <a:lnTo>
                      <a:pt x="589" y="230"/>
                    </a:lnTo>
                    <a:lnTo>
                      <a:pt x="591" y="216"/>
                    </a:lnTo>
                    <a:lnTo>
                      <a:pt x="591" y="215"/>
                    </a:lnTo>
                    <a:lnTo>
                      <a:pt x="592" y="208"/>
                    </a:lnTo>
                    <a:lnTo>
                      <a:pt x="591" y="201"/>
                    </a:lnTo>
                    <a:lnTo>
                      <a:pt x="592" y="197"/>
                    </a:lnTo>
                    <a:lnTo>
                      <a:pt x="592" y="200"/>
                    </a:lnTo>
                    <a:lnTo>
                      <a:pt x="593" y="197"/>
                    </a:lnTo>
                    <a:lnTo>
                      <a:pt x="593" y="196"/>
                    </a:lnTo>
                    <a:lnTo>
                      <a:pt x="584" y="178"/>
                    </a:lnTo>
                    <a:lnTo>
                      <a:pt x="581" y="178"/>
                    </a:lnTo>
                    <a:lnTo>
                      <a:pt x="581" y="167"/>
                    </a:lnTo>
                    <a:lnTo>
                      <a:pt x="578" y="166"/>
                    </a:lnTo>
                    <a:lnTo>
                      <a:pt x="578" y="163"/>
                    </a:lnTo>
                    <a:lnTo>
                      <a:pt x="577" y="159"/>
                    </a:lnTo>
                    <a:lnTo>
                      <a:pt x="576" y="162"/>
                    </a:lnTo>
                    <a:lnTo>
                      <a:pt x="573" y="166"/>
                    </a:lnTo>
                    <a:lnTo>
                      <a:pt x="573" y="173"/>
                    </a:lnTo>
                    <a:lnTo>
                      <a:pt x="569" y="181"/>
                    </a:lnTo>
                    <a:lnTo>
                      <a:pt x="568" y="185"/>
                    </a:lnTo>
                    <a:lnTo>
                      <a:pt x="569" y="192"/>
                    </a:lnTo>
                    <a:lnTo>
                      <a:pt x="563" y="215"/>
                    </a:lnTo>
                    <a:lnTo>
                      <a:pt x="563" y="216"/>
                    </a:lnTo>
                    <a:lnTo>
                      <a:pt x="563" y="219"/>
                    </a:lnTo>
                    <a:lnTo>
                      <a:pt x="561" y="221"/>
                    </a:lnTo>
                    <a:lnTo>
                      <a:pt x="559" y="221"/>
                    </a:lnTo>
                    <a:lnTo>
                      <a:pt x="553" y="216"/>
                    </a:lnTo>
                    <a:lnTo>
                      <a:pt x="549" y="219"/>
                    </a:lnTo>
                    <a:lnTo>
                      <a:pt x="547" y="221"/>
                    </a:lnTo>
                    <a:lnTo>
                      <a:pt x="544" y="221"/>
                    </a:lnTo>
                    <a:lnTo>
                      <a:pt x="542" y="227"/>
                    </a:lnTo>
                    <a:lnTo>
                      <a:pt x="538" y="225"/>
                    </a:lnTo>
                    <a:lnTo>
                      <a:pt x="534" y="227"/>
                    </a:lnTo>
                    <a:lnTo>
                      <a:pt x="531" y="227"/>
                    </a:lnTo>
                    <a:lnTo>
                      <a:pt x="530" y="223"/>
                    </a:lnTo>
                    <a:lnTo>
                      <a:pt x="531" y="221"/>
                    </a:lnTo>
                    <a:lnTo>
                      <a:pt x="534" y="216"/>
                    </a:lnTo>
                    <a:lnTo>
                      <a:pt x="534" y="215"/>
                    </a:lnTo>
                    <a:lnTo>
                      <a:pt x="534" y="212"/>
                    </a:lnTo>
                    <a:lnTo>
                      <a:pt x="534" y="208"/>
                    </a:lnTo>
                    <a:lnTo>
                      <a:pt x="535" y="204"/>
                    </a:lnTo>
                    <a:lnTo>
                      <a:pt x="539" y="206"/>
                    </a:lnTo>
                    <a:lnTo>
                      <a:pt x="542" y="204"/>
                    </a:lnTo>
                    <a:lnTo>
                      <a:pt x="543" y="201"/>
                    </a:lnTo>
                    <a:lnTo>
                      <a:pt x="544" y="204"/>
                    </a:lnTo>
                    <a:lnTo>
                      <a:pt x="549" y="206"/>
                    </a:lnTo>
                    <a:lnTo>
                      <a:pt x="551" y="206"/>
                    </a:lnTo>
                    <a:lnTo>
                      <a:pt x="553" y="204"/>
                    </a:lnTo>
                    <a:lnTo>
                      <a:pt x="554" y="186"/>
                    </a:lnTo>
                    <a:lnTo>
                      <a:pt x="554" y="182"/>
                    </a:lnTo>
                    <a:lnTo>
                      <a:pt x="554" y="177"/>
                    </a:lnTo>
                    <a:lnTo>
                      <a:pt x="553" y="177"/>
                    </a:lnTo>
                    <a:lnTo>
                      <a:pt x="551" y="178"/>
                    </a:lnTo>
                    <a:lnTo>
                      <a:pt x="551" y="177"/>
                    </a:lnTo>
                    <a:lnTo>
                      <a:pt x="554" y="173"/>
                    </a:lnTo>
                    <a:lnTo>
                      <a:pt x="554" y="167"/>
                    </a:lnTo>
                    <a:lnTo>
                      <a:pt x="554" y="163"/>
                    </a:lnTo>
                    <a:lnTo>
                      <a:pt x="553" y="162"/>
                    </a:lnTo>
                    <a:lnTo>
                      <a:pt x="553" y="159"/>
                    </a:lnTo>
                    <a:lnTo>
                      <a:pt x="555" y="158"/>
                    </a:lnTo>
                    <a:lnTo>
                      <a:pt x="555" y="152"/>
                    </a:lnTo>
                    <a:lnTo>
                      <a:pt x="555" y="151"/>
                    </a:lnTo>
                    <a:lnTo>
                      <a:pt x="558" y="147"/>
                    </a:lnTo>
                    <a:lnTo>
                      <a:pt x="559" y="143"/>
                    </a:lnTo>
                    <a:lnTo>
                      <a:pt x="562" y="137"/>
                    </a:lnTo>
                    <a:lnTo>
                      <a:pt x="563" y="132"/>
                    </a:lnTo>
                    <a:lnTo>
                      <a:pt x="565" y="132"/>
                    </a:lnTo>
                    <a:lnTo>
                      <a:pt x="566" y="128"/>
                    </a:lnTo>
                    <a:lnTo>
                      <a:pt x="570" y="129"/>
                    </a:lnTo>
                    <a:lnTo>
                      <a:pt x="570" y="125"/>
                    </a:lnTo>
                    <a:lnTo>
                      <a:pt x="572" y="125"/>
                    </a:lnTo>
                    <a:lnTo>
                      <a:pt x="569" y="114"/>
                    </a:lnTo>
                    <a:lnTo>
                      <a:pt x="568" y="110"/>
                    </a:lnTo>
                    <a:lnTo>
                      <a:pt x="566" y="108"/>
                    </a:lnTo>
                    <a:lnTo>
                      <a:pt x="565" y="103"/>
                    </a:lnTo>
                    <a:lnTo>
                      <a:pt x="566" y="102"/>
                    </a:lnTo>
                    <a:lnTo>
                      <a:pt x="570" y="99"/>
                    </a:lnTo>
                    <a:lnTo>
                      <a:pt x="573" y="98"/>
                    </a:lnTo>
                    <a:lnTo>
                      <a:pt x="574" y="95"/>
                    </a:lnTo>
                    <a:lnTo>
                      <a:pt x="570" y="89"/>
                    </a:lnTo>
                    <a:lnTo>
                      <a:pt x="569" y="79"/>
                    </a:lnTo>
                    <a:lnTo>
                      <a:pt x="570" y="76"/>
                    </a:lnTo>
                    <a:lnTo>
                      <a:pt x="568" y="74"/>
                    </a:lnTo>
                    <a:lnTo>
                      <a:pt x="566" y="68"/>
                    </a:lnTo>
                    <a:lnTo>
                      <a:pt x="565" y="68"/>
                    </a:lnTo>
                    <a:lnTo>
                      <a:pt x="566" y="64"/>
                    </a:lnTo>
                    <a:lnTo>
                      <a:pt x="565" y="61"/>
                    </a:lnTo>
                    <a:lnTo>
                      <a:pt x="563" y="61"/>
                    </a:lnTo>
                    <a:lnTo>
                      <a:pt x="563" y="66"/>
                    </a:lnTo>
                    <a:lnTo>
                      <a:pt x="563" y="72"/>
                    </a:lnTo>
                    <a:lnTo>
                      <a:pt x="565" y="74"/>
                    </a:lnTo>
                    <a:lnTo>
                      <a:pt x="565" y="83"/>
                    </a:lnTo>
                    <a:lnTo>
                      <a:pt x="563" y="87"/>
                    </a:lnTo>
                    <a:lnTo>
                      <a:pt x="565" y="91"/>
                    </a:lnTo>
                    <a:lnTo>
                      <a:pt x="563" y="91"/>
                    </a:lnTo>
                    <a:lnTo>
                      <a:pt x="562" y="91"/>
                    </a:lnTo>
                    <a:lnTo>
                      <a:pt x="561" y="89"/>
                    </a:lnTo>
                    <a:lnTo>
                      <a:pt x="559" y="91"/>
                    </a:lnTo>
                    <a:lnTo>
                      <a:pt x="555" y="95"/>
                    </a:lnTo>
                    <a:lnTo>
                      <a:pt x="553" y="99"/>
                    </a:lnTo>
                    <a:lnTo>
                      <a:pt x="551" y="99"/>
                    </a:lnTo>
                    <a:lnTo>
                      <a:pt x="551" y="103"/>
                    </a:lnTo>
                    <a:lnTo>
                      <a:pt x="549" y="110"/>
                    </a:lnTo>
                    <a:lnTo>
                      <a:pt x="549" y="117"/>
                    </a:lnTo>
                    <a:lnTo>
                      <a:pt x="547" y="121"/>
                    </a:lnTo>
                    <a:lnTo>
                      <a:pt x="544" y="129"/>
                    </a:lnTo>
                    <a:lnTo>
                      <a:pt x="540" y="132"/>
                    </a:lnTo>
                    <a:lnTo>
                      <a:pt x="535" y="133"/>
                    </a:lnTo>
                    <a:lnTo>
                      <a:pt x="535" y="132"/>
                    </a:lnTo>
                    <a:lnTo>
                      <a:pt x="534" y="132"/>
                    </a:lnTo>
                    <a:lnTo>
                      <a:pt x="531" y="133"/>
                    </a:lnTo>
                    <a:lnTo>
                      <a:pt x="534" y="133"/>
                    </a:lnTo>
                    <a:lnTo>
                      <a:pt x="532" y="136"/>
                    </a:lnTo>
                    <a:lnTo>
                      <a:pt x="530" y="137"/>
                    </a:lnTo>
                    <a:lnTo>
                      <a:pt x="527" y="140"/>
                    </a:lnTo>
                    <a:lnTo>
                      <a:pt x="526" y="143"/>
                    </a:lnTo>
                    <a:lnTo>
                      <a:pt x="520" y="147"/>
                    </a:lnTo>
                    <a:lnTo>
                      <a:pt x="519" y="148"/>
                    </a:lnTo>
                    <a:lnTo>
                      <a:pt x="516" y="152"/>
                    </a:lnTo>
                    <a:lnTo>
                      <a:pt x="512" y="158"/>
                    </a:lnTo>
                    <a:lnTo>
                      <a:pt x="509" y="166"/>
                    </a:lnTo>
                    <a:lnTo>
                      <a:pt x="505" y="170"/>
                    </a:lnTo>
                    <a:lnTo>
                      <a:pt x="502" y="173"/>
                    </a:lnTo>
                    <a:lnTo>
                      <a:pt x="502" y="178"/>
                    </a:lnTo>
                    <a:lnTo>
                      <a:pt x="502" y="181"/>
                    </a:lnTo>
                    <a:lnTo>
                      <a:pt x="501" y="182"/>
                    </a:lnTo>
                    <a:lnTo>
                      <a:pt x="501" y="181"/>
                    </a:lnTo>
                    <a:lnTo>
                      <a:pt x="501" y="178"/>
                    </a:lnTo>
                    <a:lnTo>
                      <a:pt x="498" y="182"/>
                    </a:lnTo>
                    <a:lnTo>
                      <a:pt x="497" y="182"/>
                    </a:lnTo>
                    <a:lnTo>
                      <a:pt x="497" y="185"/>
                    </a:lnTo>
                    <a:lnTo>
                      <a:pt x="496" y="189"/>
                    </a:lnTo>
                    <a:lnTo>
                      <a:pt x="494" y="189"/>
                    </a:lnTo>
                    <a:lnTo>
                      <a:pt x="494" y="196"/>
                    </a:lnTo>
                    <a:lnTo>
                      <a:pt x="492" y="197"/>
                    </a:lnTo>
                    <a:lnTo>
                      <a:pt x="492" y="200"/>
                    </a:lnTo>
                    <a:lnTo>
                      <a:pt x="494" y="200"/>
                    </a:lnTo>
                    <a:lnTo>
                      <a:pt x="498" y="197"/>
                    </a:lnTo>
                    <a:lnTo>
                      <a:pt x="498" y="196"/>
                    </a:lnTo>
                    <a:lnTo>
                      <a:pt x="500" y="196"/>
                    </a:lnTo>
                    <a:lnTo>
                      <a:pt x="498" y="201"/>
                    </a:lnTo>
                    <a:lnTo>
                      <a:pt x="498" y="208"/>
                    </a:lnTo>
                    <a:lnTo>
                      <a:pt x="497" y="208"/>
                    </a:lnTo>
                    <a:lnTo>
                      <a:pt x="494" y="206"/>
                    </a:lnTo>
                    <a:lnTo>
                      <a:pt x="493" y="206"/>
                    </a:lnTo>
                    <a:lnTo>
                      <a:pt x="493" y="201"/>
                    </a:lnTo>
                    <a:lnTo>
                      <a:pt x="490" y="201"/>
                    </a:lnTo>
                    <a:lnTo>
                      <a:pt x="489" y="201"/>
                    </a:lnTo>
                    <a:lnTo>
                      <a:pt x="488" y="204"/>
                    </a:lnTo>
                    <a:lnTo>
                      <a:pt x="488" y="208"/>
                    </a:lnTo>
                    <a:lnTo>
                      <a:pt x="485" y="208"/>
                    </a:lnTo>
                    <a:lnTo>
                      <a:pt x="484" y="201"/>
                    </a:lnTo>
                    <a:lnTo>
                      <a:pt x="477" y="192"/>
                    </a:lnTo>
                    <a:lnTo>
                      <a:pt x="474" y="192"/>
                    </a:lnTo>
                    <a:lnTo>
                      <a:pt x="474" y="189"/>
                    </a:lnTo>
                    <a:lnTo>
                      <a:pt x="471" y="185"/>
                    </a:lnTo>
                    <a:lnTo>
                      <a:pt x="470" y="185"/>
                    </a:lnTo>
                    <a:lnTo>
                      <a:pt x="469" y="185"/>
                    </a:lnTo>
                    <a:lnTo>
                      <a:pt x="469" y="186"/>
                    </a:lnTo>
                    <a:lnTo>
                      <a:pt x="467" y="186"/>
                    </a:lnTo>
                    <a:lnTo>
                      <a:pt x="467" y="181"/>
                    </a:lnTo>
                    <a:lnTo>
                      <a:pt x="469" y="181"/>
                    </a:lnTo>
                    <a:lnTo>
                      <a:pt x="470" y="178"/>
                    </a:lnTo>
                    <a:lnTo>
                      <a:pt x="470" y="181"/>
                    </a:lnTo>
                    <a:lnTo>
                      <a:pt x="473" y="181"/>
                    </a:lnTo>
                    <a:lnTo>
                      <a:pt x="473" y="185"/>
                    </a:lnTo>
                    <a:lnTo>
                      <a:pt x="475" y="185"/>
                    </a:lnTo>
                    <a:lnTo>
                      <a:pt x="477" y="189"/>
                    </a:lnTo>
                    <a:lnTo>
                      <a:pt x="481" y="189"/>
                    </a:lnTo>
                    <a:lnTo>
                      <a:pt x="481" y="186"/>
                    </a:lnTo>
                    <a:lnTo>
                      <a:pt x="479" y="186"/>
                    </a:lnTo>
                    <a:lnTo>
                      <a:pt x="478" y="182"/>
                    </a:lnTo>
                    <a:lnTo>
                      <a:pt x="478" y="186"/>
                    </a:lnTo>
                    <a:lnTo>
                      <a:pt x="477" y="186"/>
                    </a:lnTo>
                    <a:lnTo>
                      <a:pt x="477" y="182"/>
                    </a:lnTo>
                    <a:lnTo>
                      <a:pt x="477" y="181"/>
                    </a:lnTo>
                    <a:lnTo>
                      <a:pt x="475" y="177"/>
                    </a:lnTo>
                    <a:lnTo>
                      <a:pt x="475" y="174"/>
                    </a:lnTo>
                    <a:lnTo>
                      <a:pt x="473" y="162"/>
                    </a:lnTo>
                    <a:lnTo>
                      <a:pt x="470" y="162"/>
                    </a:lnTo>
                    <a:lnTo>
                      <a:pt x="471" y="158"/>
                    </a:lnTo>
                    <a:lnTo>
                      <a:pt x="470" y="147"/>
                    </a:lnTo>
                    <a:lnTo>
                      <a:pt x="469" y="143"/>
                    </a:lnTo>
                    <a:lnTo>
                      <a:pt x="467" y="140"/>
                    </a:lnTo>
                    <a:lnTo>
                      <a:pt x="465" y="137"/>
                    </a:lnTo>
                    <a:lnTo>
                      <a:pt x="463" y="136"/>
                    </a:lnTo>
                    <a:lnTo>
                      <a:pt x="455" y="129"/>
                    </a:lnTo>
                    <a:lnTo>
                      <a:pt x="456" y="125"/>
                    </a:lnTo>
                    <a:lnTo>
                      <a:pt x="456" y="121"/>
                    </a:lnTo>
                    <a:lnTo>
                      <a:pt x="455" y="110"/>
                    </a:lnTo>
                    <a:lnTo>
                      <a:pt x="450" y="103"/>
                    </a:lnTo>
                    <a:lnTo>
                      <a:pt x="451" y="103"/>
                    </a:lnTo>
                    <a:lnTo>
                      <a:pt x="447" y="99"/>
                    </a:lnTo>
                    <a:lnTo>
                      <a:pt x="447" y="102"/>
                    </a:lnTo>
                    <a:lnTo>
                      <a:pt x="448" y="103"/>
                    </a:lnTo>
                    <a:lnTo>
                      <a:pt x="447" y="103"/>
                    </a:lnTo>
                    <a:lnTo>
                      <a:pt x="443" y="99"/>
                    </a:lnTo>
                    <a:lnTo>
                      <a:pt x="439" y="99"/>
                    </a:lnTo>
                    <a:lnTo>
                      <a:pt x="437" y="98"/>
                    </a:lnTo>
                    <a:lnTo>
                      <a:pt x="437" y="95"/>
                    </a:lnTo>
                    <a:lnTo>
                      <a:pt x="436" y="93"/>
                    </a:lnTo>
                    <a:lnTo>
                      <a:pt x="436" y="95"/>
                    </a:lnTo>
                    <a:lnTo>
                      <a:pt x="437" y="99"/>
                    </a:lnTo>
                    <a:lnTo>
                      <a:pt x="437" y="102"/>
                    </a:lnTo>
                    <a:lnTo>
                      <a:pt x="436" y="102"/>
                    </a:lnTo>
                    <a:lnTo>
                      <a:pt x="435" y="99"/>
                    </a:lnTo>
                    <a:lnTo>
                      <a:pt x="433" y="95"/>
                    </a:lnTo>
                    <a:lnTo>
                      <a:pt x="432" y="95"/>
                    </a:lnTo>
                    <a:lnTo>
                      <a:pt x="431" y="93"/>
                    </a:lnTo>
                    <a:lnTo>
                      <a:pt x="431" y="91"/>
                    </a:lnTo>
                    <a:lnTo>
                      <a:pt x="432" y="91"/>
                    </a:lnTo>
                    <a:lnTo>
                      <a:pt x="432" y="87"/>
                    </a:lnTo>
                    <a:lnTo>
                      <a:pt x="429" y="87"/>
                    </a:lnTo>
                    <a:lnTo>
                      <a:pt x="428" y="87"/>
                    </a:lnTo>
                    <a:lnTo>
                      <a:pt x="429" y="83"/>
                    </a:lnTo>
                    <a:lnTo>
                      <a:pt x="429" y="80"/>
                    </a:lnTo>
                    <a:lnTo>
                      <a:pt x="429" y="79"/>
                    </a:lnTo>
                    <a:lnTo>
                      <a:pt x="427" y="76"/>
                    </a:lnTo>
                    <a:lnTo>
                      <a:pt x="425" y="74"/>
                    </a:lnTo>
                    <a:lnTo>
                      <a:pt x="431" y="74"/>
                    </a:lnTo>
                    <a:lnTo>
                      <a:pt x="433" y="79"/>
                    </a:lnTo>
                    <a:lnTo>
                      <a:pt x="435" y="74"/>
                    </a:lnTo>
                    <a:lnTo>
                      <a:pt x="436" y="70"/>
                    </a:lnTo>
                    <a:lnTo>
                      <a:pt x="433" y="68"/>
                    </a:lnTo>
                    <a:lnTo>
                      <a:pt x="433" y="66"/>
                    </a:lnTo>
                    <a:lnTo>
                      <a:pt x="433" y="64"/>
                    </a:lnTo>
                    <a:lnTo>
                      <a:pt x="428" y="57"/>
                    </a:lnTo>
                    <a:lnTo>
                      <a:pt x="425" y="59"/>
                    </a:lnTo>
                    <a:lnTo>
                      <a:pt x="424" y="61"/>
                    </a:lnTo>
                    <a:lnTo>
                      <a:pt x="423" y="59"/>
                    </a:lnTo>
                    <a:lnTo>
                      <a:pt x="421" y="61"/>
                    </a:lnTo>
                    <a:lnTo>
                      <a:pt x="420" y="61"/>
                    </a:lnTo>
                    <a:lnTo>
                      <a:pt x="418" y="57"/>
                    </a:lnTo>
                    <a:lnTo>
                      <a:pt x="420" y="53"/>
                    </a:lnTo>
                    <a:lnTo>
                      <a:pt x="421" y="53"/>
                    </a:lnTo>
                    <a:lnTo>
                      <a:pt x="421" y="55"/>
                    </a:lnTo>
                    <a:lnTo>
                      <a:pt x="423" y="53"/>
                    </a:lnTo>
                    <a:lnTo>
                      <a:pt x="421" y="49"/>
                    </a:lnTo>
                    <a:lnTo>
                      <a:pt x="418" y="44"/>
                    </a:lnTo>
                    <a:lnTo>
                      <a:pt x="416" y="44"/>
                    </a:lnTo>
                    <a:lnTo>
                      <a:pt x="416" y="43"/>
                    </a:lnTo>
                    <a:lnTo>
                      <a:pt x="413" y="40"/>
                    </a:lnTo>
                    <a:lnTo>
                      <a:pt x="413" y="38"/>
                    </a:lnTo>
                    <a:lnTo>
                      <a:pt x="412" y="38"/>
                    </a:lnTo>
                    <a:lnTo>
                      <a:pt x="410" y="34"/>
                    </a:lnTo>
                    <a:lnTo>
                      <a:pt x="409" y="36"/>
                    </a:lnTo>
                    <a:lnTo>
                      <a:pt x="409" y="38"/>
                    </a:lnTo>
                    <a:lnTo>
                      <a:pt x="408" y="38"/>
                    </a:lnTo>
                    <a:lnTo>
                      <a:pt x="405" y="36"/>
                    </a:lnTo>
                    <a:lnTo>
                      <a:pt x="404" y="38"/>
                    </a:lnTo>
                    <a:lnTo>
                      <a:pt x="406" y="40"/>
                    </a:lnTo>
                    <a:lnTo>
                      <a:pt x="406" y="43"/>
                    </a:lnTo>
                    <a:lnTo>
                      <a:pt x="405" y="40"/>
                    </a:lnTo>
                    <a:lnTo>
                      <a:pt x="404" y="43"/>
                    </a:lnTo>
                    <a:lnTo>
                      <a:pt x="399" y="40"/>
                    </a:lnTo>
                    <a:lnTo>
                      <a:pt x="398" y="43"/>
                    </a:lnTo>
                    <a:lnTo>
                      <a:pt x="394" y="40"/>
                    </a:lnTo>
                    <a:lnTo>
                      <a:pt x="393" y="43"/>
                    </a:lnTo>
                    <a:lnTo>
                      <a:pt x="393" y="38"/>
                    </a:lnTo>
                    <a:lnTo>
                      <a:pt x="390" y="34"/>
                    </a:lnTo>
                    <a:lnTo>
                      <a:pt x="389" y="34"/>
                    </a:lnTo>
                    <a:lnTo>
                      <a:pt x="387" y="34"/>
                    </a:lnTo>
                    <a:lnTo>
                      <a:pt x="381" y="28"/>
                    </a:lnTo>
                    <a:lnTo>
                      <a:pt x="379" y="25"/>
                    </a:lnTo>
                    <a:lnTo>
                      <a:pt x="376" y="25"/>
                    </a:lnTo>
                    <a:lnTo>
                      <a:pt x="375" y="25"/>
                    </a:lnTo>
                    <a:lnTo>
                      <a:pt x="368" y="25"/>
                    </a:lnTo>
                    <a:lnTo>
                      <a:pt x="368" y="29"/>
                    </a:lnTo>
                    <a:lnTo>
                      <a:pt x="368" y="32"/>
                    </a:lnTo>
                    <a:lnTo>
                      <a:pt x="364" y="29"/>
                    </a:lnTo>
                    <a:lnTo>
                      <a:pt x="362" y="32"/>
                    </a:lnTo>
                    <a:lnTo>
                      <a:pt x="357" y="32"/>
                    </a:lnTo>
                    <a:lnTo>
                      <a:pt x="357" y="29"/>
                    </a:lnTo>
                    <a:lnTo>
                      <a:pt x="356" y="25"/>
                    </a:lnTo>
                    <a:lnTo>
                      <a:pt x="351" y="24"/>
                    </a:lnTo>
                    <a:lnTo>
                      <a:pt x="347" y="17"/>
                    </a:lnTo>
                    <a:lnTo>
                      <a:pt x="333" y="5"/>
                    </a:lnTo>
                    <a:lnTo>
                      <a:pt x="329" y="5"/>
                    </a:lnTo>
                    <a:lnTo>
                      <a:pt x="326" y="2"/>
                    </a:lnTo>
                    <a:lnTo>
                      <a:pt x="324" y="0"/>
                    </a:lnTo>
                    <a:lnTo>
                      <a:pt x="321" y="0"/>
                    </a:lnTo>
                    <a:lnTo>
                      <a:pt x="317" y="5"/>
                    </a:lnTo>
                    <a:lnTo>
                      <a:pt x="310" y="9"/>
                    </a:lnTo>
                    <a:lnTo>
                      <a:pt x="307" y="9"/>
                    </a:lnTo>
                    <a:lnTo>
                      <a:pt x="301" y="6"/>
                    </a:lnTo>
                    <a:lnTo>
                      <a:pt x="298" y="9"/>
                    </a:lnTo>
                    <a:lnTo>
                      <a:pt x="294" y="6"/>
                    </a:lnTo>
                    <a:lnTo>
                      <a:pt x="287" y="5"/>
                    </a:lnTo>
                    <a:lnTo>
                      <a:pt x="278" y="6"/>
                    </a:lnTo>
                    <a:lnTo>
                      <a:pt x="272" y="9"/>
                    </a:lnTo>
                    <a:lnTo>
                      <a:pt x="268" y="9"/>
                    </a:lnTo>
                    <a:lnTo>
                      <a:pt x="263" y="10"/>
                    </a:lnTo>
                    <a:lnTo>
                      <a:pt x="259" y="10"/>
                    </a:lnTo>
                    <a:lnTo>
                      <a:pt x="256" y="10"/>
                    </a:lnTo>
                    <a:lnTo>
                      <a:pt x="250" y="13"/>
                    </a:lnTo>
                    <a:lnTo>
                      <a:pt x="246" y="10"/>
                    </a:lnTo>
                    <a:lnTo>
                      <a:pt x="231" y="21"/>
                    </a:lnTo>
                    <a:lnTo>
                      <a:pt x="230" y="25"/>
                    </a:lnTo>
                    <a:lnTo>
                      <a:pt x="215" y="32"/>
                    </a:lnTo>
                    <a:lnTo>
                      <a:pt x="212" y="34"/>
                    </a:lnTo>
                    <a:lnTo>
                      <a:pt x="200" y="38"/>
                    </a:lnTo>
                    <a:lnTo>
                      <a:pt x="195" y="43"/>
                    </a:lnTo>
                    <a:lnTo>
                      <a:pt x="191" y="43"/>
                    </a:lnTo>
                    <a:lnTo>
                      <a:pt x="187" y="47"/>
                    </a:lnTo>
                    <a:lnTo>
                      <a:pt x="184" y="47"/>
                    </a:lnTo>
                    <a:lnTo>
                      <a:pt x="179" y="49"/>
                    </a:lnTo>
                    <a:lnTo>
                      <a:pt x="175" y="49"/>
                    </a:lnTo>
                    <a:lnTo>
                      <a:pt x="172" y="51"/>
                    </a:lnTo>
                    <a:lnTo>
                      <a:pt x="168" y="51"/>
                    </a:lnTo>
                    <a:lnTo>
                      <a:pt x="161" y="51"/>
                    </a:lnTo>
                    <a:lnTo>
                      <a:pt x="158" y="53"/>
                    </a:lnTo>
                    <a:lnTo>
                      <a:pt x="154" y="53"/>
                    </a:lnTo>
                    <a:lnTo>
                      <a:pt x="152" y="53"/>
                    </a:lnTo>
                    <a:lnTo>
                      <a:pt x="149" y="51"/>
                    </a:lnTo>
                    <a:lnTo>
                      <a:pt x="146" y="51"/>
                    </a:lnTo>
                    <a:lnTo>
                      <a:pt x="143" y="49"/>
                    </a:lnTo>
                    <a:lnTo>
                      <a:pt x="141" y="49"/>
                    </a:lnTo>
                    <a:lnTo>
                      <a:pt x="138" y="47"/>
                    </a:lnTo>
                    <a:lnTo>
                      <a:pt x="137" y="49"/>
                    </a:lnTo>
                    <a:lnTo>
                      <a:pt x="134" y="51"/>
                    </a:lnTo>
                    <a:lnTo>
                      <a:pt x="131" y="51"/>
                    </a:lnTo>
                    <a:lnTo>
                      <a:pt x="122" y="55"/>
                    </a:lnTo>
                    <a:lnTo>
                      <a:pt x="120" y="57"/>
                    </a:lnTo>
                    <a:lnTo>
                      <a:pt x="115" y="61"/>
                    </a:lnTo>
                    <a:lnTo>
                      <a:pt x="114" y="64"/>
                    </a:lnTo>
                    <a:lnTo>
                      <a:pt x="111" y="66"/>
                    </a:lnTo>
                    <a:lnTo>
                      <a:pt x="109" y="70"/>
                    </a:lnTo>
                    <a:lnTo>
                      <a:pt x="104" y="72"/>
                    </a:lnTo>
                    <a:lnTo>
                      <a:pt x="100" y="74"/>
                    </a:lnTo>
                    <a:lnTo>
                      <a:pt x="93" y="79"/>
                    </a:lnTo>
                    <a:lnTo>
                      <a:pt x="89" y="83"/>
                    </a:lnTo>
                    <a:lnTo>
                      <a:pt x="86" y="85"/>
                    </a:lnTo>
                    <a:lnTo>
                      <a:pt x="82" y="87"/>
                    </a:lnTo>
                    <a:lnTo>
                      <a:pt x="72" y="89"/>
                    </a:lnTo>
                    <a:lnTo>
                      <a:pt x="63" y="95"/>
                    </a:lnTo>
                    <a:lnTo>
                      <a:pt x="61" y="99"/>
                    </a:lnTo>
                    <a:lnTo>
                      <a:pt x="61" y="108"/>
                    </a:lnTo>
                    <a:lnTo>
                      <a:pt x="57" y="114"/>
                    </a:lnTo>
                    <a:lnTo>
                      <a:pt x="57" y="128"/>
                    </a:lnTo>
                    <a:lnTo>
                      <a:pt x="53" y="129"/>
                    </a:lnTo>
                    <a:lnTo>
                      <a:pt x="53" y="132"/>
                    </a:lnTo>
                    <a:lnTo>
                      <a:pt x="49" y="133"/>
                    </a:lnTo>
                    <a:lnTo>
                      <a:pt x="47" y="137"/>
                    </a:lnTo>
                    <a:lnTo>
                      <a:pt x="47" y="140"/>
                    </a:lnTo>
                    <a:lnTo>
                      <a:pt x="44" y="144"/>
                    </a:lnTo>
                    <a:lnTo>
                      <a:pt x="42" y="147"/>
                    </a:lnTo>
                    <a:lnTo>
                      <a:pt x="40" y="151"/>
                    </a:lnTo>
                    <a:lnTo>
                      <a:pt x="39" y="151"/>
                    </a:lnTo>
                    <a:lnTo>
                      <a:pt x="39" y="148"/>
                    </a:lnTo>
                    <a:lnTo>
                      <a:pt x="38" y="147"/>
                    </a:lnTo>
                    <a:lnTo>
                      <a:pt x="35" y="147"/>
                    </a:lnTo>
                    <a:lnTo>
                      <a:pt x="34" y="147"/>
                    </a:lnTo>
                    <a:lnTo>
                      <a:pt x="32" y="151"/>
                    </a:lnTo>
                    <a:lnTo>
                      <a:pt x="28" y="152"/>
                    </a:lnTo>
                    <a:lnTo>
                      <a:pt x="27" y="152"/>
                    </a:lnTo>
                    <a:lnTo>
                      <a:pt x="25" y="151"/>
                    </a:lnTo>
                    <a:lnTo>
                      <a:pt x="25" y="148"/>
                    </a:lnTo>
                    <a:lnTo>
                      <a:pt x="25" y="147"/>
                    </a:lnTo>
                    <a:lnTo>
                      <a:pt x="24" y="144"/>
                    </a:lnTo>
                    <a:lnTo>
                      <a:pt x="23" y="144"/>
                    </a:lnTo>
                    <a:lnTo>
                      <a:pt x="20" y="147"/>
                    </a:lnTo>
                    <a:lnTo>
                      <a:pt x="15" y="147"/>
                    </a:lnTo>
                    <a:lnTo>
                      <a:pt x="13" y="147"/>
                    </a:lnTo>
                    <a:lnTo>
                      <a:pt x="12" y="144"/>
                    </a:lnTo>
                    <a:lnTo>
                      <a:pt x="11" y="147"/>
                    </a:lnTo>
                    <a:lnTo>
                      <a:pt x="7" y="147"/>
                    </a:lnTo>
                    <a:lnTo>
                      <a:pt x="7" y="151"/>
                    </a:lnTo>
                    <a:lnTo>
                      <a:pt x="5" y="151"/>
                    </a:lnTo>
                    <a:lnTo>
                      <a:pt x="0" y="148"/>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72" name="Freeform 156"/>
              <p:cNvSpPr>
                <a:spLocks/>
              </p:cNvSpPr>
              <p:nvPr/>
            </p:nvSpPr>
            <p:spPr bwMode="auto">
              <a:xfrm>
                <a:off x="4063" y="3152"/>
                <a:ext cx="113" cy="302"/>
              </a:xfrm>
              <a:custGeom>
                <a:avLst/>
                <a:gdLst/>
                <a:ahLst/>
                <a:cxnLst>
                  <a:cxn ang="0">
                    <a:pos x="328" y="838"/>
                  </a:cxn>
                  <a:cxn ang="0">
                    <a:pos x="300" y="830"/>
                  </a:cxn>
                  <a:cxn ang="0">
                    <a:pos x="283" y="831"/>
                  </a:cxn>
                  <a:cxn ang="0">
                    <a:pos x="256" y="838"/>
                  </a:cxn>
                  <a:cxn ang="0">
                    <a:pos x="242" y="842"/>
                  </a:cxn>
                  <a:cxn ang="0">
                    <a:pos x="231" y="864"/>
                  </a:cxn>
                  <a:cxn ang="0">
                    <a:pos x="226" y="865"/>
                  </a:cxn>
                  <a:cxn ang="0">
                    <a:pos x="211" y="869"/>
                  </a:cxn>
                  <a:cxn ang="0">
                    <a:pos x="197" y="883"/>
                  </a:cxn>
                  <a:cxn ang="0">
                    <a:pos x="184" y="899"/>
                  </a:cxn>
                  <a:cxn ang="0">
                    <a:pos x="173" y="903"/>
                  </a:cxn>
                  <a:cxn ang="0">
                    <a:pos x="165" y="902"/>
                  </a:cxn>
                  <a:cxn ang="0">
                    <a:pos x="157" y="899"/>
                  </a:cxn>
                  <a:cxn ang="0">
                    <a:pos x="139" y="902"/>
                  </a:cxn>
                  <a:cxn ang="0">
                    <a:pos x="130" y="902"/>
                  </a:cxn>
                  <a:cxn ang="0">
                    <a:pos x="120" y="891"/>
                  </a:cxn>
                  <a:cxn ang="0">
                    <a:pos x="103" y="884"/>
                  </a:cxn>
                  <a:cxn ang="0">
                    <a:pos x="81" y="860"/>
                  </a:cxn>
                  <a:cxn ang="0">
                    <a:pos x="65" y="845"/>
                  </a:cxn>
                  <a:cxn ang="0">
                    <a:pos x="71" y="816"/>
                  </a:cxn>
                  <a:cxn ang="0">
                    <a:pos x="90" y="797"/>
                  </a:cxn>
                  <a:cxn ang="0">
                    <a:pos x="90" y="761"/>
                  </a:cxn>
                  <a:cxn ang="0">
                    <a:pos x="93" y="766"/>
                  </a:cxn>
                  <a:cxn ang="0">
                    <a:pos x="93" y="742"/>
                  </a:cxn>
                  <a:cxn ang="0">
                    <a:pos x="92" y="701"/>
                  </a:cxn>
                  <a:cxn ang="0">
                    <a:pos x="69" y="629"/>
                  </a:cxn>
                  <a:cxn ang="0">
                    <a:pos x="66" y="570"/>
                  </a:cxn>
                  <a:cxn ang="0">
                    <a:pos x="52" y="534"/>
                  </a:cxn>
                  <a:cxn ang="0">
                    <a:pos x="36" y="480"/>
                  </a:cxn>
                  <a:cxn ang="0">
                    <a:pos x="24" y="422"/>
                  </a:cxn>
                  <a:cxn ang="0">
                    <a:pos x="2" y="374"/>
                  </a:cxn>
                  <a:cxn ang="0">
                    <a:pos x="5" y="377"/>
                  </a:cxn>
                  <a:cxn ang="0">
                    <a:pos x="9" y="370"/>
                  </a:cxn>
                  <a:cxn ang="0">
                    <a:pos x="13" y="387"/>
                  </a:cxn>
                  <a:cxn ang="0">
                    <a:pos x="19" y="400"/>
                  </a:cxn>
                  <a:cxn ang="0">
                    <a:pos x="25" y="385"/>
                  </a:cxn>
                  <a:cxn ang="0">
                    <a:pos x="12" y="351"/>
                  </a:cxn>
                  <a:cxn ang="0">
                    <a:pos x="9" y="338"/>
                  </a:cxn>
                  <a:cxn ang="0">
                    <a:pos x="21" y="355"/>
                  </a:cxn>
                  <a:cxn ang="0">
                    <a:pos x="25" y="364"/>
                  </a:cxn>
                  <a:cxn ang="0">
                    <a:pos x="32" y="387"/>
                  </a:cxn>
                  <a:cxn ang="0">
                    <a:pos x="39" y="368"/>
                  </a:cxn>
                  <a:cxn ang="0">
                    <a:pos x="27" y="326"/>
                  </a:cxn>
                  <a:cxn ang="0">
                    <a:pos x="14" y="288"/>
                  </a:cxn>
                  <a:cxn ang="0">
                    <a:pos x="10" y="236"/>
                  </a:cxn>
                  <a:cxn ang="0">
                    <a:pos x="21" y="200"/>
                  </a:cxn>
                  <a:cxn ang="0">
                    <a:pos x="21" y="151"/>
                  </a:cxn>
                  <a:cxn ang="0">
                    <a:pos x="33" y="112"/>
                  </a:cxn>
                  <a:cxn ang="0">
                    <a:pos x="36" y="141"/>
                  </a:cxn>
                  <a:cxn ang="0">
                    <a:pos x="42" y="149"/>
                  </a:cxn>
                  <a:cxn ang="0">
                    <a:pos x="48" y="131"/>
                  </a:cxn>
                  <a:cxn ang="0">
                    <a:pos x="54" y="113"/>
                  </a:cxn>
                  <a:cxn ang="0">
                    <a:pos x="67" y="102"/>
                  </a:cxn>
                  <a:cxn ang="0">
                    <a:pos x="81" y="97"/>
                  </a:cxn>
                  <a:cxn ang="0">
                    <a:pos x="96" y="79"/>
                  </a:cxn>
                  <a:cxn ang="0">
                    <a:pos x="116" y="53"/>
                  </a:cxn>
                  <a:cxn ang="0">
                    <a:pos x="135" y="34"/>
                  </a:cxn>
                  <a:cxn ang="0">
                    <a:pos x="146" y="38"/>
                  </a:cxn>
                  <a:cxn ang="0">
                    <a:pos x="164" y="42"/>
                  </a:cxn>
                  <a:cxn ang="0">
                    <a:pos x="174" y="33"/>
                  </a:cxn>
                  <a:cxn ang="0">
                    <a:pos x="196" y="22"/>
                  </a:cxn>
                  <a:cxn ang="0">
                    <a:pos x="210" y="18"/>
                  </a:cxn>
                </a:cxnLst>
                <a:rect l="0" t="0" r="r" b="b"/>
                <a:pathLst>
                  <a:path w="340" h="906">
                    <a:moveTo>
                      <a:pt x="340" y="835"/>
                    </a:moveTo>
                    <a:lnTo>
                      <a:pt x="337" y="835"/>
                    </a:lnTo>
                    <a:lnTo>
                      <a:pt x="334" y="838"/>
                    </a:lnTo>
                    <a:lnTo>
                      <a:pt x="334" y="839"/>
                    </a:lnTo>
                    <a:lnTo>
                      <a:pt x="333" y="839"/>
                    </a:lnTo>
                    <a:lnTo>
                      <a:pt x="332" y="839"/>
                    </a:lnTo>
                    <a:lnTo>
                      <a:pt x="329" y="839"/>
                    </a:lnTo>
                    <a:lnTo>
                      <a:pt x="328" y="838"/>
                    </a:lnTo>
                    <a:lnTo>
                      <a:pt x="325" y="830"/>
                    </a:lnTo>
                    <a:lnTo>
                      <a:pt x="322" y="830"/>
                    </a:lnTo>
                    <a:lnTo>
                      <a:pt x="319" y="831"/>
                    </a:lnTo>
                    <a:lnTo>
                      <a:pt x="317" y="834"/>
                    </a:lnTo>
                    <a:lnTo>
                      <a:pt x="313" y="831"/>
                    </a:lnTo>
                    <a:lnTo>
                      <a:pt x="311" y="831"/>
                    </a:lnTo>
                    <a:lnTo>
                      <a:pt x="307" y="830"/>
                    </a:lnTo>
                    <a:lnTo>
                      <a:pt x="300" y="830"/>
                    </a:lnTo>
                    <a:lnTo>
                      <a:pt x="299" y="827"/>
                    </a:lnTo>
                    <a:lnTo>
                      <a:pt x="298" y="830"/>
                    </a:lnTo>
                    <a:lnTo>
                      <a:pt x="294" y="830"/>
                    </a:lnTo>
                    <a:lnTo>
                      <a:pt x="292" y="831"/>
                    </a:lnTo>
                    <a:lnTo>
                      <a:pt x="292" y="827"/>
                    </a:lnTo>
                    <a:lnTo>
                      <a:pt x="288" y="831"/>
                    </a:lnTo>
                    <a:lnTo>
                      <a:pt x="284" y="830"/>
                    </a:lnTo>
                    <a:lnTo>
                      <a:pt x="283" y="831"/>
                    </a:lnTo>
                    <a:lnTo>
                      <a:pt x="281" y="831"/>
                    </a:lnTo>
                    <a:lnTo>
                      <a:pt x="276" y="834"/>
                    </a:lnTo>
                    <a:lnTo>
                      <a:pt x="275" y="831"/>
                    </a:lnTo>
                    <a:lnTo>
                      <a:pt x="272" y="831"/>
                    </a:lnTo>
                    <a:lnTo>
                      <a:pt x="265" y="838"/>
                    </a:lnTo>
                    <a:lnTo>
                      <a:pt x="260" y="835"/>
                    </a:lnTo>
                    <a:lnTo>
                      <a:pt x="258" y="835"/>
                    </a:lnTo>
                    <a:lnTo>
                      <a:pt x="256" y="838"/>
                    </a:lnTo>
                    <a:lnTo>
                      <a:pt x="254" y="835"/>
                    </a:lnTo>
                    <a:lnTo>
                      <a:pt x="254" y="834"/>
                    </a:lnTo>
                    <a:lnTo>
                      <a:pt x="254" y="831"/>
                    </a:lnTo>
                    <a:lnTo>
                      <a:pt x="252" y="834"/>
                    </a:lnTo>
                    <a:lnTo>
                      <a:pt x="249" y="838"/>
                    </a:lnTo>
                    <a:lnTo>
                      <a:pt x="246" y="838"/>
                    </a:lnTo>
                    <a:lnTo>
                      <a:pt x="245" y="838"/>
                    </a:lnTo>
                    <a:lnTo>
                      <a:pt x="242" y="842"/>
                    </a:lnTo>
                    <a:lnTo>
                      <a:pt x="238" y="845"/>
                    </a:lnTo>
                    <a:lnTo>
                      <a:pt x="237" y="849"/>
                    </a:lnTo>
                    <a:lnTo>
                      <a:pt x="235" y="849"/>
                    </a:lnTo>
                    <a:lnTo>
                      <a:pt x="233" y="854"/>
                    </a:lnTo>
                    <a:lnTo>
                      <a:pt x="233" y="860"/>
                    </a:lnTo>
                    <a:lnTo>
                      <a:pt x="234" y="861"/>
                    </a:lnTo>
                    <a:lnTo>
                      <a:pt x="233" y="864"/>
                    </a:lnTo>
                    <a:lnTo>
                      <a:pt x="231" y="864"/>
                    </a:lnTo>
                    <a:lnTo>
                      <a:pt x="231" y="861"/>
                    </a:lnTo>
                    <a:lnTo>
                      <a:pt x="230" y="861"/>
                    </a:lnTo>
                    <a:lnTo>
                      <a:pt x="229" y="861"/>
                    </a:lnTo>
                    <a:lnTo>
                      <a:pt x="229" y="864"/>
                    </a:lnTo>
                    <a:lnTo>
                      <a:pt x="229" y="865"/>
                    </a:lnTo>
                    <a:lnTo>
                      <a:pt x="229" y="868"/>
                    </a:lnTo>
                    <a:lnTo>
                      <a:pt x="227" y="865"/>
                    </a:lnTo>
                    <a:lnTo>
                      <a:pt x="226" y="865"/>
                    </a:lnTo>
                    <a:lnTo>
                      <a:pt x="225" y="868"/>
                    </a:lnTo>
                    <a:lnTo>
                      <a:pt x="226" y="869"/>
                    </a:lnTo>
                    <a:lnTo>
                      <a:pt x="223" y="872"/>
                    </a:lnTo>
                    <a:lnTo>
                      <a:pt x="223" y="869"/>
                    </a:lnTo>
                    <a:lnTo>
                      <a:pt x="222" y="868"/>
                    </a:lnTo>
                    <a:lnTo>
                      <a:pt x="214" y="865"/>
                    </a:lnTo>
                    <a:lnTo>
                      <a:pt x="211" y="868"/>
                    </a:lnTo>
                    <a:lnTo>
                      <a:pt x="211" y="869"/>
                    </a:lnTo>
                    <a:lnTo>
                      <a:pt x="208" y="869"/>
                    </a:lnTo>
                    <a:lnTo>
                      <a:pt x="206" y="872"/>
                    </a:lnTo>
                    <a:lnTo>
                      <a:pt x="206" y="873"/>
                    </a:lnTo>
                    <a:lnTo>
                      <a:pt x="206" y="876"/>
                    </a:lnTo>
                    <a:lnTo>
                      <a:pt x="204" y="879"/>
                    </a:lnTo>
                    <a:lnTo>
                      <a:pt x="202" y="879"/>
                    </a:lnTo>
                    <a:lnTo>
                      <a:pt x="202" y="880"/>
                    </a:lnTo>
                    <a:lnTo>
                      <a:pt x="197" y="883"/>
                    </a:lnTo>
                    <a:lnTo>
                      <a:pt x="193" y="884"/>
                    </a:lnTo>
                    <a:lnTo>
                      <a:pt x="192" y="888"/>
                    </a:lnTo>
                    <a:lnTo>
                      <a:pt x="193" y="891"/>
                    </a:lnTo>
                    <a:lnTo>
                      <a:pt x="192" y="893"/>
                    </a:lnTo>
                    <a:lnTo>
                      <a:pt x="191" y="893"/>
                    </a:lnTo>
                    <a:lnTo>
                      <a:pt x="184" y="895"/>
                    </a:lnTo>
                    <a:lnTo>
                      <a:pt x="185" y="898"/>
                    </a:lnTo>
                    <a:lnTo>
                      <a:pt x="184" y="899"/>
                    </a:lnTo>
                    <a:lnTo>
                      <a:pt x="181" y="898"/>
                    </a:lnTo>
                    <a:lnTo>
                      <a:pt x="178" y="899"/>
                    </a:lnTo>
                    <a:lnTo>
                      <a:pt x="177" y="899"/>
                    </a:lnTo>
                    <a:lnTo>
                      <a:pt x="177" y="895"/>
                    </a:lnTo>
                    <a:lnTo>
                      <a:pt x="174" y="895"/>
                    </a:lnTo>
                    <a:lnTo>
                      <a:pt x="174" y="899"/>
                    </a:lnTo>
                    <a:lnTo>
                      <a:pt x="172" y="902"/>
                    </a:lnTo>
                    <a:lnTo>
                      <a:pt x="173" y="903"/>
                    </a:lnTo>
                    <a:lnTo>
                      <a:pt x="174" y="903"/>
                    </a:lnTo>
                    <a:lnTo>
                      <a:pt x="177" y="903"/>
                    </a:lnTo>
                    <a:lnTo>
                      <a:pt x="177" y="906"/>
                    </a:lnTo>
                    <a:lnTo>
                      <a:pt x="176" y="906"/>
                    </a:lnTo>
                    <a:lnTo>
                      <a:pt x="173" y="906"/>
                    </a:lnTo>
                    <a:lnTo>
                      <a:pt x="170" y="903"/>
                    </a:lnTo>
                    <a:lnTo>
                      <a:pt x="166" y="902"/>
                    </a:lnTo>
                    <a:lnTo>
                      <a:pt x="165" y="902"/>
                    </a:lnTo>
                    <a:lnTo>
                      <a:pt x="162" y="906"/>
                    </a:lnTo>
                    <a:lnTo>
                      <a:pt x="161" y="903"/>
                    </a:lnTo>
                    <a:lnTo>
                      <a:pt x="158" y="903"/>
                    </a:lnTo>
                    <a:lnTo>
                      <a:pt x="157" y="903"/>
                    </a:lnTo>
                    <a:lnTo>
                      <a:pt x="157" y="902"/>
                    </a:lnTo>
                    <a:lnTo>
                      <a:pt x="153" y="902"/>
                    </a:lnTo>
                    <a:lnTo>
                      <a:pt x="154" y="899"/>
                    </a:lnTo>
                    <a:lnTo>
                      <a:pt x="157" y="899"/>
                    </a:lnTo>
                    <a:lnTo>
                      <a:pt x="157" y="898"/>
                    </a:lnTo>
                    <a:lnTo>
                      <a:pt x="155" y="898"/>
                    </a:lnTo>
                    <a:lnTo>
                      <a:pt x="153" y="898"/>
                    </a:lnTo>
                    <a:lnTo>
                      <a:pt x="151" y="902"/>
                    </a:lnTo>
                    <a:lnTo>
                      <a:pt x="147" y="902"/>
                    </a:lnTo>
                    <a:lnTo>
                      <a:pt x="146" y="903"/>
                    </a:lnTo>
                    <a:lnTo>
                      <a:pt x="145" y="902"/>
                    </a:lnTo>
                    <a:lnTo>
                      <a:pt x="139" y="902"/>
                    </a:lnTo>
                    <a:lnTo>
                      <a:pt x="141" y="899"/>
                    </a:lnTo>
                    <a:lnTo>
                      <a:pt x="139" y="898"/>
                    </a:lnTo>
                    <a:lnTo>
                      <a:pt x="138" y="898"/>
                    </a:lnTo>
                    <a:lnTo>
                      <a:pt x="136" y="902"/>
                    </a:lnTo>
                    <a:lnTo>
                      <a:pt x="132" y="899"/>
                    </a:lnTo>
                    <a:lnTo>
                      <a:pt x="131" y="898"/>
                    </a:lnTo>
                    <a:lnTo>
                      <a:pt x="130" y="899"/>
                    </a:lnTo>
                    <a:lnTo>
                      <a:pt x="130" y="902"/>
                    </a:lnTo>
                    <a:lnTo>
                      <a:pt x="127" y="902"/>
                    </a:lnTo>
                    <a:lnTo>
                      <a:pt x="123" y="899"/>
                    </a:lnTo>
                    <a:lnTo>
                      <a:pt x="122" y="899"/>
                    </a:lnTo>
                    <a:lnTo>
                      <a:pt x="120" y="898"/>
                    </a:lnTo>
                    <a:lnTo>
                      <a:pt x="119" y="895"/>
                    </a:lnTo>
                    <a:lnTo>
                      <a:pt x="122" y="895"/>
                    </a:lnTo>
                    <a:lnTo>
                      <a:pt x="122" y="893"/>
                    </a:lnTo>
                    <a:lnTo>
                      <a:pt x="120" y="891"/>
                    </a:lnTo>
                    <a:lnTo>
                      <a:pt x="119" y="891"/>
                    </a:lnTo>
                    <a:lnTo>
                      <a:pt x="117" y="891"/>
                    </a:lnTo>
                    <a:lnTo>
                      <a:pt x="117" y="893"/>
                    </a:lnTo>
                    <a:lnTo>
                      <a:pt x="116" y="895"/>
                    </a:lnTo>
                    <a:lnTo>
                      <a:pt x="109" y="891"/>
                    </a:lnTo>
                    <a:lnTo>
                      <a:pt x="104" y="888"/>
                    </a:lnTo>
                    <a:lnTo>
                      <a:pt x="104" y="884"/>
                    </a:lnTo>
                    <a:lnTo>
                      <a:pt x="103" y="884"/>
                    </a:lnTo>
                    <a:lnTo>
                      <a:pt x="103" y="883"/>
                    </a:lnTo>
                    <a:lnTo>
                      <a:pt x="97" y="879"/>
                    </a:lnTo>
                    <a:lnTo>
                      <a:pt x="96" y="873"/>
                    </a:lnTo>
                    <a:lnTo>
                      <a:pt x="92" y="869"/>
                    </a:lnTo>
                    <a:lnTo>
                      <a:pt x="90" y="865"/>
                    </a:lnTo>
                    <a:lnTo>
                      <a:pt x="88" y="864"/>
                    </a:lnTo>
                    <a:lnTo>
                      <a:pt x="84" y="864"/>
                    </a:lnTo>
                    <a:lnTo>
                      <a:pt x="81" y="860"/>
                    </a:lnTo>
                    <a:lnTo>
                      <a:pt x="77" y="857"/>
                    </a:lnTo>
                    <a:lnTo>
                      <a:pt x="74" y="857"/>
                    </a:lnTo>
                    <a:lnTo>
                      <a:pt x="73" y="857"/>
                    </a:lnTo>
                    <a:lnTo>
                      <a:pt x="71" y="861"/>
                    </a:lnTo>
                    <a:lnTo>
                      <a:pt x="70" y="857"/>
                    </a:lnTo>
                    <a:lnTo>
                      <a:pt x="67" y="854"/>
                    </a:lnTo>
                    <a:lnTo>
                      <a:pt x="67" y="849"/>
                    </a:lnTo>
                    <a:lnTo>
                      <a:pt x="65" y="845"/>
                    </a:lnTo>
                    <a:lnTo>
                      <a:pt x="65" y="830"/>
                    </a:lnTo>
                    <a:lnTo>
                      <a:pt x="67" y="824"/>
                    </a:lnTo>
                    <a:lnTo>
                      <a:pt x="65" y="823"/>
                    </a:lnTo>
                    <a:lnTo>
                      <a:pt x="65" y="820"/>
                    </a:lnTo>
                    <a:lnTo>
                      <a:pt x="67" y="816"/>
                    </a:lnTo>
                    <a:lnTo>
                      <a:pt x="67" y="809"/>
                    </a:lnTo>
                    <a:lnTo>
                      <a:pt x="69" y="812"/>
                    </a:lnTo>
                    <a:lnTo>
                      <a:pt x="71" y="816"/>
                    </a:lnTo>
                    <a:lnTo>
                      <a:pt x="73" y="816"/>
                    </a:lnTo>
                    <a:lnTo>
                      <a:pt x="75" y="816"/>
                    </a:lnTo>
                    <a:lnTo>
                      <a:pt x="81" y="816"/>
                    </a:lnTo>
                    <a:lnTo>
                      <a:pt x="84" y="815"/>
                    </a:lnTo>
                    <a:lnTo>
                      <a:pt x="85" y="809"/>
                    </a:lnTo>
                    <a:lnTo>
                      <a:pt x="85" y="808"/>
                    </a:lnTo>
                    <a:lnTo>
                      <a:pt x="89" y="804"/>
                    </a:lnTo>
                    <a:lnTo>
                      <a:pt x="90" y="797"/>
                    </a:lnTo>
                    <a:lnTo>
                      <a:pt x="92" y="797"/>
                    </a:lnTo>
                    <a:lnTo>
                      <a:pt x="93" y="795"/>
                    </a:lnTo>
                    <a:lnTo>
                      <a:pt x="92" y="793"/>
                    </a:lnTo>
                    <a:lnTo>
                      <a:pt x="90" y="795"/>
                    </a:lnTo>
                    <a:lnTo>
                      <a:pt x="90" y="790"/>
                    </a:lnTo>
                    <a:lnTo>
                      <a:pt x="92" y="786"/>
                    </a:lnTo>
                    <a:lnTo>
                      <a:pt x="90" y="772"/>
                    </a:lnTo>
                    <a:lnTo>
                      <a:pt x="90" y="761"/>
                    </a:lnTo>
                    <a:lnTo>
                      <a:pt x="89" y="759"/>
                    </a:lnTo>
                    <a:lnTo>
                      <a:pt x="89" y="755"/>
                    </a:lnTo>
                    <a:lnTo>
                      <a:pt x="90" y="751"/>
                    </a:lnTo>
                    <a:lnTo>
                      <a:pt x="92" y="751"/>
                    </a:lnTo>
                    <a:lnTo>
                      <a:pt x="92" y="753"/>
                    </a:lnTo>
                    <a:lnTo>
                      <a:pt x="90" y="757"/>
                    </a:lnTo>
                    <a:lnTo>
                      <a:pt x="90" y="761"/>
                    </a:lnTo>
                    <a:lnTo>
                      <a:pt x="93" y="766"/>
                    </a:lnTo>
                    <a:lnTo>
                      <a:pt x="93" y="763"/>
                    </a:lnTo>
                    <a:lnTo>
                      <a:pt x="92" y="757"/>
                    </a:lnTo>
                    <a:lnTo>
                      <a:pt x="93" y="755"/>
                    </a:lnTo>
                    <a:lnTo>
                      <a:pt x="94" y="757"/>
                    </a:lnTo>
                    <a:lnTo>
                      <a:pt x="94" y="755"/>
                    </a:lnTo>
                    <a:lnTo>
                      <a:pt x="94" y="753"/>
                    </a:lnTo>
                    <a:lnTo>
                      <a:pt x="93" y="748"/>
                    </a:lnTo>
                    <a:lnTo>
                      <a:pt x="93" y="742"/>
                    </a:lnTo>
                    <a:lnTo>
                      <a:pt x="93" y="740"/>
                    </a:lnTo>
                    <a:lnTo>
                      <a:pt x="93" y="738"/>
                    </a:lnTo>
                    <a:lnTo>
                      <a:pt x="92" y="734"/>
                    </a:lnTo>
                    <a:lnTo>
                      <a:pt x="93" y="731"/>
                    </a:lnTo>
                    <a:lnTo>
                      <a:pt x="94" y="727"/>
                    </a:lnTo>
                    <a:lnTo>
                      <a:pt x="93" y="721"/>
                    </a:lnTo>
                    <a:lnTo>
                      <a:pt x="94" y="712"/>
                    </a:lnTo>
                    <a:lnTo>
                      <a:pt x="92" y="701"/>
                    </a:lnTo>
                    <a:lnTo>
                      <a:pt x="89" y="692"/>
                    </a:lnTo>
                    <a:lnTo>
                      <a:pt x="82" y="678"/>
                    </a:lnTo>
                    <a:lnTo>
                      <a:pt x="81" y="670"/>
                    </a:lnTo>
                    <a:lnTo>
                      <a:pt x="75" y="655"/>
                    </a:lnTo>
                    <a:lnTo>
                      <a:pt x="73" y="647"/>
                    </a:lnTo>
                    <a:lnTo>
                      <a:pt x="71" y="640"/>
                    </a:lnTo>
                    <a:lnTo>
                      <a:pt x="69" y="632"/>
                    </a:lnTo>
                    <a:lnTo>
                      <a:pt x="69" y="629"/>
                    </a:lnTo>
                    <a:lnTo>
                      <a:pt x="67" y="622"/>
                    </a:lnTo>
                    <a:lnTo>
                      <a:pt x="67" y="617"/>
                    </a:lnTo>
                    <a:lnTo>
                      <a:pt x="65" y="613"/>
                    </a:lnTo>
                    <a:lnTo>
                      <a:pt x="66" y="608"/>
                    </a:lnTo>
                    <a:lnTo>
                      <a:pt x="65" y="602"/>
                    </a:lnTo>
                    <a:lnTo>
                      <a:pt x="65" y="589"/>
                    </a:lnTo>
                    <a:lnTo>
                      <a:pt x="65" y="583"/>
                    </a:lnTo>
                    <a:lnTo>
                      <a:pt x="66" y="570"/>
                    </a:lnTo>
                    <a:lnTo>
                      <a:pt x="65" y="566"/>
                    </a:lnTo>
                    <a:lnTo>
                      <a:pt x="65" y="561"/>
                    </a:lnTo>
                    <a:lnTo>
                      <a:pt x="62" y="559"/>
                    </a:lnTo>
                    <a:lnTo>
                      <a:pt x="63" y="555"/>
                    </a:lnTo>
                    <a:lnTo>
                      <a:pt x="62" y="551"/>
                    </a:lnTo>
                    <a:lnTo>
                      <a:pt x="58" y="542"/>
                    </a:lnTo>
                    <a:lnTo>
                      <a:pt x="54" y="538"/>
                    </a:lnTo>
                    <a:lnTo>
                      <a:pt x="52" y="534"/>
                    </a:lnTo>
                    <a:lnTo>
                      <a:pt x="51" y="528"/>
                    </a:lnTo>
                    <a:lnTo>
                      <a:pt x="52" y="524"/>
                    </a:lnTo>
                    <a:lnTo>
                      <a:pt x="51" y="517"/>
                    </a:lnTo>
                    <a:lnTo>
                      <a:pt x="48" y="510"/>
                    </a:lnTo>
                    <a:lnTo>
                      <a:pt x="42" y="495"/>
                    </a:lnTo>
                    <a:lnTo>
                      <a:pt x="39" y="494"/>
                    </a:lnTo>
                    <a:lnTo>
                      <a:pt x="36" y="486"/>
                    </a:lnTo>
                    <a:lnTo>
                      <a:pt x="36" y="480"/>
                    </a:lnTo>
                    <a:lnTo>
                      <a:pt x="33" y="471"/>
                    </a:lnTo>
                    <a:lnTo>
                      <a:pt x="33" y="468"/>
                    </a:lnTo>
                    <a:lnTo>
                      <a:pt x="36" y="465"/>
                    </a:lnTo>
                    <a:lnTo>
                      <a:pt x="35" y="461"/>
                    </a:lnTo>
                    <a:lnTo>
                      <a:pt x="33" y="450"/>
                    </a:lnTo>
                    <a:lnTo>
                      <a:pt x="31" y="441"/>
                    </a:lnTo>
                    <a:lnTo>
                      <a:pt x="25" y="430"/>
                    </a:lnTo>
                    <a:lnTo>
                      <a:pt x="24" y="422"/>
                    </a:lnTo>
                    <a:lnTo>
                      <a:pt x="17" y="408"/>
                    </a:lnTo>
                    <a:lnTo>
                      <a:pt x="14" y="402"/>
                    </a:lnTo>
                    <a:lnTo>
                      <a:pt x="5" y="387"/>
                    </a:lnTo>
                    <a:lnTo>
                      <a:pt x="4" y="385"/>
                    </a:lnTo>
                    <a:lnTo>
                      <a:pt x="4" y="379"/>
                    </a:lnTo>
                    <a:lnTo>
                      <a:pt x="0" y="370"/>
                    </a:lnTo>
                    <a:lnTo>
                      <a:pt x="1" y="370"/>
                    </a:lnTo>
                    <a:lnTo>
                      <a:pt x="2" y="374"/>
                    </a:lnTo>
                    <a:lnTo>
                      <a:pt x="4" y="372"/>
                    </a:lnTo>
                    <a:lnTo>
                      <a:pt x="2" y="370"/>
                    </a:lnTo>
                    <a:lnTo>
                      <a:pt x="4" y="368"/>
                    </a:lnTo>
                    <a:lnTo>
                      <a:pt x="4" y="364"/>
                    </a:lnTo>
                    <a:lnTo>
                      <a:pt x="4" y="362"/>
                    </a:lnTo>
                    <a:lnTo>
                      <a:pt x="5" y="364"/>
                    </a:lnTo>
                    <a:lnTo>
                      <a:pt x="5" y="370"/>
                    </a:lnTo>
                    <a:lnTo>
                      <a:pt x="5" y="377"/>
                    </a:lnTo>
                    <a:lnTo>
                      <a:pt x="6" y="379"/>
                    </a:lnTo>
                    <a:lnTo>
                      <a:pt x="6" y="374"/>
                    </a:lnTo>
                    <a:lnTo>
                      <a:pt x="8" y="372"/>
                    </a:lnTo>
                    <a:lnTo>
                      <a:pt x="8" y="366"/>
                    </a:lnTo>
                    <a:lnTo>
                      <a:pt x="6" y="362"/>
                    </a:lnTo>
                    <a:lnTo>
                      <a:pt x="8" y="362"/>
                    </a:lnTo>
                    <a:lnTo>
                      <a:pt x="8" y="364"/>
                    </a:lnTo>
                    <a:lnTo>
                      <a:pt x="9" y="370"/>
                    </a:lnTo>
                    <a:lnTo>
                      <a:pt x="10" y="370"/>
                    </a:lnTo>
                    <a:lnTo>
                      <a:pt x="12" y="387"/>
                    </a:lnTo>
                    <a:lnTo>
                      <a:pt x="13" y="381"/>
                    </a:lnTo>
                    <a:lnTo>
                      <a:pt x="12" y="377"/>
                    </a:lnTo>
                    <a:lnTo>
                      <a:pt x="13" y="379"/>
                    </a:lnTo>
                    <a:lnTo>
                      <a:pt x="13" y="381"/>
                    </a:lnTo>
                    <a:lnTo>
                      <a:pt x="13" y="383"/>
                    </a:lnTo>
                    <a:lnTo>
                      <a:pt x="13" y="387"/>
                    </a:lnTo>
                    <a:lnTo>
                      <a:pt x="13" y="389"/>
                    </a:lnTo>
                    <a:lnTo>
                      <a:pt x="13" y="396"/>
                    </a:lnTo>
                    <a:lnTo>
                      <a:pt x="14" y="396"/>
                    </a:lnTo>
                    <a:lnTo>
                      <a:pt x="16" y="392"/>
                    </a:lnTo>
                    <a:lnTo>
                      <a:pt x="16" y="389"/>
                    </a:lnTo>
                    <a:lnTo>
                      <a:pt x="17" y="392"/>
                    </a:lnTo>
                    <a:lnTo>
                      <a:pt x="17" y="396"/>
                    </a:lnTo>
                    <a:lnTo>
                      <a:pt x="19" y="400"/>
                    </a:lnTo>
                    <a:lnTo>
                      <a:pt x="20" y="397"/>
                    </a:lnTo>
                    <a:lnTo>
                      <a:pt x="20" y="396"/>
                    </a:lnTo>
                    <a:lnTo>
                      <a:pt x="21" y="397"/>
                    </a:lnTo>
                    <a:lnTo>
                      <a:pt x="21" y="396"/>
                    </a:lnTo>
                    <a:lnTo>
                      <a:pt x="24" y="393"/>
                    </a:lnTo>
                    <a:lnTo>
                      <a:pt x="23" y="393"/>
                    </a:lnTo>
                    <a:lnTo>
                      <a:pt x="25" y="392"/>
                    </a:lnTo>
                    <a:lnTo>
                      <a:pt x="25" y="385"/>
                    </a:lnTo>
                    <a:lnTo>
                      <a:pt x="25" y="381"/>
                    </a:lnTo>
                    <a:lnTo>
                      <a:pt x="25" y="379"/>
                    </a:lnTo>
                    <a:lnTo>
                      <a:pt x="23" y="377"/>
                    </a:lnTo>
                    <a:lnTo>
                      <a:pt x="19" y="372"/>
                    </a:lnTo>
                    <a:lnTo>
                      <a:pt x="13" y="366"/>
                    </a:lnTo>
                    <a:lnTo>
                      <a:pt x="13" y="360"/>
                    </a:lnTo>
                    <a:lnTo>
                      <a:pt x="12" y="355"/>
                    </a:lnTo>
                    <a:lnTo>
                      <a:pt x="12" y="351"/>
                    </a:lnTo>
                    <a:lnTo>
                      <a:pt x="10" y="349"/>
                    </a:lnTo>
                    <a:lnTo>
                      <a:pt x="12" y="347"/>
                    </a:lnTo>
                    <a:lnTo>
                      <a:pt x="10" y="343"/>
                    </a:lnTo>
                    <a:lnTo>
                      <a:pt x="10" y="347"/>
                    </a:lnTo>
                    <a:lnTo>
                      <a:pt x="9" y="345"/>
                    </a:lnTo>
                    <a:lnTo>
                      <a:pt x="9" y="343"/>
                    </a:lnTo>
                    <a:lnTo>
                      <a:pt x="9" y="338"/>
                    </a:lnTo>
                    <a:lnTo>
                      <a:pt x="12" y="332"/>
                    </a:lnTo>
                    <a:lnTo>
                      <a:pt x="12" y="334"/>
                    </a:lnTo>
                    <a:lnTo>
                      <a:pt x="13" y="338"/>
                    </a:lnTo>
                    <a:lnTo>
                      <a:pt x="14" y="343"/>
                    </a:lnTo>
                    <a:lnTo>
                      <a:pt x="16" y="345"/>
                    </a:lnTo>
                    <a:lnTo>
                      <a:pt x="20" y="349"/>
                    </a:lnTo>
                    <a:lnTo>
                      <a:pt x="20" y="351"/>
                    </a:lnTo>
                    <a:lnTo>
                      <a:pt x="21" y="355"/>
                    </a:lnTo>
                    <a:lnTo>
                      <a:pt x="20" y="357"/>
                    </a:lnTo>
                    <a:lnTo>
                      <a:pt x="20" y="360"/>
                    </a:lnTo>
                    <a:lnTo>
                      <a:pt x="19" y="366"/>
                    </a:lnTo>
                    <a:lnTo>
                      <a:pt x="20" y="370"/>
                    </a:lnTo>
                    <a:lnTo>
                      <a:pt x="20" y="372"/>
                    </a:lnTo>
                    <a:lnTo>
                      <a:pt x="23" y="372"/>
                    </a:lnTo>
                    <a:lnTo>
                      <a:pt x="25" y="366"/>
                    </a:lnTo>
                    <a:lnTo>
                      <a:pt x="25" y="364"/>
                    </a:lnTo>
                    <a:lnTo>
                      <a:pt x="25" y="357"/>
                    </a:lnTo>
                    <a:lnTo>
                      <a:pt x="27" y="360"/>
                    </a:lnTo>
                    <a:lnTo>
                      <a:pt x="27" y="368"/>
                    </a:lnTo>
                    <a:lnTo>
                      <a:pt x="28" y="368"/>
                    </a:lnTo>
                    <a:lnTo>
                      <a:pt x="27" y="372"/>
                    </a:lnTo>
                    <a:lnTo>
                      <a:pt x="28" y="374"/>
                    </a:lnTo>
                    <a:lnTo>
                      <a:pt x="29" y="381"/>
                    </a:lnTo>
                    <a:lnTo>
                      <a:pt x="32" y="387"/>
                    </a:lnTo>
                    <a:lnTo>
                      <a:pt x="33" y="387"/>
                    </a:lnTo>
                    <a:lnTo>
                      <a:pt x="36" y="385"/>
                    </a:lnTo>
                    <a:lnTo>
                      <a:pt x="38" y="383"/>
                    </a:lnTo>
                    <a:lnTo>
                      <a:pt x="38" y="379"/>
                    </a:lnTo>
                    <a:lnTo>
                      <a:pt x="36" y="370"/>
                    </a:lnTo>
                    <a:lnTo>
                      <a:pt x="38" y="370"/>
                    </a:lnTo>
                    <a:lnTo>
                      <a:pt x="39" y="370"/>
                    </a:lnTo>
                    <a:lnTo>
                      <a:pt x="39" y="368"/>
                    </a:lnTo>
                    <a:lnTo>
                      <a:pt x="39" y="364"/>
                    </a:lnTo>
                    <a:lnTo>
                      <a:pt x="38" y="360"/>
                    </a:lnTo>
                    <a:lnTo>
                      <a:pt x="39" y="360"/>
                    </a:lnTo>
                    <a:lnTo>
                      <a:pt x="39" y="353"/>
                    </a:lnTo>
                    <a:lnTo>
                      <a:pt x="36" y="349"/>
                    </a:lnTo>
                    <a:lnTo>
                      <a:pt x="33" y="345"/>
                    </a:lnTo>
                    <a:lnTo>
                      <a:pt x="29" y="338"/>
                    </a:lnTo>
                    <a:lnTo>
                      <a:pt x="27" y="326"/>
                    </a:lnTo>
                    <a:lnTo>
                      <a:pt x="24" y="318"/>
                    </a:lnTo>
                    <a:lnTo>
                      <a:pt x="23" y="311"/>
                    </a:lnTo>
                    <a:lnTo>
                      <a:pt x="19" y="304"/>
                    </a:lnTo>
                    <a:lnTo>
                      <a:pt x="17" y="299"/>
                    </a:lnTo>
                    <a:lnTo>
                      <a:pt x="19" y="296"/>
                    </a:lnTo>
                    <a:lnTo>
                      <a:pt x="16" y="292"/>
                    </a:lnTo>
                    <a:lnTo>
                      <a:pt x="17" y="289"/>
                    </a:lnTo>
                    <a:lnTo>
                      <a:pt x="14" y="288"/>
                    </a:lnTo>
                    <a:lnTo>
                      <a:pt x="12" y="278"/>
                    </a:lnTo>
                    <a:lnTo>
                      <a:pt x="8" y="273"/>
                    </a:lnTo>
                    <a:lnTo>
                      <a:pt x="8" y="263"/>
                    </a:lnTo>
                    <a:lnTo>
                      <a:pt x="6" y="258"/>
                    </a:lnTo>
                    <a:lnTo>
                      <a:pt x="9" y="251"/>
                    </a:lnTo>
                    <a:lnTo>
                      <a:pt x="8" y="244"/>
                    </a:lnTo>
                    <a:lnTo>
                      <a:pt x="10" y="243"/>
                    </a:lnTo>
                    <a:lnTo>
                      <a:pt x="10" y="236"/>
                    </a:lnTo>
                    <a:lnTo>
                      <a:pt x="12" y="235"/>
                    </a:lnTo>
                    <a:lnTo>
                      <a:pt x="12" y="229"/>
                    </a:lnTo>
                    <a:lnTo>
                      <a:pt x="14" y="224"/>
                    </a:lnTo>
                    <a:lnTo>
                      <a:pt x="14" y="220"/>
                    </a:lnTo>
                    <a:lnTo>
                      <a:pt x="21" y="215"/>
                    </a:lnTo>
                    <a:lnTo>
                      <a:pt x="21" y="210"/>
                    </a:lnTo>
                    <a:lnTo>
                      <a:pt x="21" y="206"/>
                    </a:lnTo>
                    <a:lnTo>
                      <a:pt x="21" y="200"/>
                    </a:lnTo>
                    <a:lnTo>
                      <a:pt x="21" y="190"/>
                    </a:lnTo>
                    <a:lnTo>
                      <a:pt x="23" y="185"/>
                    </a:lnTo>
                    <a:lnTo>
                      <a:pt x="24" y="183"/>
                    </a:lnTo>
                    <a:lnTo>
                      <a:pt x="21" y="170"/>
                    </a:lnTo>
                    <a:lnTo>
                      <a:pt x="19" y="166"/>
                    </a:lnTo>
                    <a:lnTo>
                      <a:pt x="17" y="156"/>
                    </a:lnTo>
                    <a:lnTo>
                      <a:pt x="20" y="154"/>
                    </a:lnTo>
                    <a:lnTo>
                      <a:pt x="21" y="151"/>
                    </a:lnTo>
                    <a:lnTo>
                      <a:pt x="21" y="147"/>
                    </a:lnTo>
                    <a:lnTo>
                      <a:pt x="23" y="143"/>
                    </a:lnTo>
                    <a:lnTo>
                      <a:pt x="23" y="141"/>
                    </a:lnTo>
                    <a:lnTo>
                      <a:pt x="25" y="136"/>
                    </a:lnTo>
                    <a:lnTo>
                      <a:pt x="27" y="121"/>
                    </a:lnTo>
                    <a:lnTo>
                      <a:pt x="32" y="113"/>
                    </a:lnTo>
                    <a:lnTo>
                      <a:pt x="33" y="113"/>
                    </a:lnTo>
                    <a:lnTo>
                      <a:pt x="33" y="112"/>
                    </a:lnTo>
                    <a:lnTo>
                      <a:pt x="36" y="112"/>
                    </a:lnTo>
                    <a:lnTo>
                      <a:pt x="38" y="113"/>
                    </a:lnTo>
                    <a:lnTo>
                      <a:pt x="36" y="116"/>
                    </a:lnTo>
                    <a:lnTo>
                      <a:pt x="33" y="135"/>
                    </a:lnTo>
                    <a:lnTo>
                      <a:pt x="35" y="139"/>
                    </a:lnTo>
                    <a:lnTo>
                      <a:pt x="36" y="143"/>
                    </a:lnTo>
                    <a:lnTo>
                      <a:pt x="36" y="141"/>
                    </a:lnTo>
                    <a:lnTo>
                      <a:pt x="38" y="141"/>
                    </a:lnTo>
                    <a:lnTo>
                      <a:pt x="38" y="145"/>
                    </a:lnTo>
                    <a:lnTo>
                      <a:pt x="36" y="147"/>
                    </a:lnTo>
                    <a:lnTo>
                      <a:pt x="36" y="151"/>
                    </a:lnTo>
                    <a:lnTo>
                      <a:pt x="36" y="154"/>
                    </a:lnTo>
                    <a:lnTo>
                      <a:pt x="38" y="154"/>
                    </a:lnTo>
                    <a:lnTo>
                      <a:pt x="39" y="149"/>
                    </a:lnTo>
                    <a:lnTo>
                      <a:pt x="42" y="149"/>
                    </a:lnTo>
                    <a:lnTo>
                      <a:pt x="43" y="149"/>
                    </a:lnTo>
                    <a:lnTo>
                      <a:pt x="43" y="151"/>
                    </a:lnTo>
                    <a:lnTo>
                      <a:pt x="44" y="151"/>
                    </a:lnTo>
                    <a:lnTo>
                      <a:pt x="46" y="143"/>
                    </a:lnTo>
                    <a:lnTo>
                      <a:pt x="46" y="136"/>
                    </a:lnTo>
                    <a:lnTo>
                      <a:pt x="48" y="135"/>
                    </a:lnTo>
                    <a:lnTo>
                      <a:pt x="47" y="132"/>
                    </a:lnTo>
                    <a:lnTo>
                      <a:pt x="48" y="131"/>
                    </a:lnTo>
                    <a:lnTo>
                      <a:pt x="50" y="131"/>
                    </a:lnTo>
                    <a:lnTo>
                      <a:pt x="48" y="121"/>
                    </a:lnTo>
                    <a:lnTo>
                      <a:pt x="50" y="121"/>
                    </a:lnTo>
                    <a:lnTo>
                      <a:pt x="51" y="124"/>
                    </a:lnTo>
                    <a:lnTo>
                      <a:pt x="51" y="121"/>
                    </a:lnTo>
                    <a:lnTo>
                      <a:pt x="52" y="121"/>
                    </a:lnTo>
                    <a:lnTo>
                      <a:pt x="54" y="120"/>
                    </a:lnTo>
                    <a:lnTo>
                      <a:pt x="54" y="113"/>
                    </a:lnTo>
                    <a:lnTo>
                      <a:pt x="57" y="112"/>
                    </a:lnTo>
                    <a:lnTo>
                      <a:pt x="59" y="112"/>
                    </a:lnTo>
                    <a:lnTo>
                      <a:pt x="59" y="106"/>
                    </a:lnTo>
                    <a:lnTo>
                      <a:pt x="61" y="106"/>
                    </a:lnTo>
                    <a:lnTo>
                      <a:pt x="62" y="105"/>
                    </a:lnTo>
                    <a:lnTo>
                      <a:pt x="63" y="105"/>
                    </a:lnTo>
                    <a:lnTo>
                      <a:pt x="65" y="102"/>
                    </a:lnTo>
                    <a:lnTo>
                      <a:pt x="67" y="102"/>
                    </a:lnTo>
                    <a:lnTo>
                      <a:pt x="70" y="101"/>
                    </a:lnTo>
                    <a:lnTo>
                      <a:pt x="73" y="101"/>
                    </a:lnTo>
                    <a:lnTo>
                      <a:pt x="74" y="98"/>
                    </a:lnTo>
                    <a:lnTo>
                      <a:pt x="75" y="98"/>
                    </a:lnTo>
                    <a:lnTo>
                      <a:pt x="75" y="97"/>
                    </a:lnTo>
                    <a:lnTo>
                      <a:pt x="77" y="98"/>
                    </a:lnTo>
                    <a:lnTo>
                      <a:pt x="78" y="97"/>
                    </a:lnTo>
                    <a:lnTo>
                      <a:pt x="81" y="97"/>
                    </a:lnTo>
                    <a:lnTo>
                      <a:pt x="84" y="91"/>
                    </a:lnTo>
                    <a:lnTo>
                      <a:pt x="85" y="91"/>
                    </a:lnTo>
                    <a:lnTo>
                      <a:pt x="85" y="90"/>
                    </a:lnTo>
                    <a:lnTo>
                      <a:pt x="89" y="86"/>
                    </a:lnTo>
                    <a:lnTo>
                      <a:pt x="90" y="83"/>
                    </a:lnTo>
                    <a:lnTo>
                      <a:pt x="92" y="82"/>
                    </a:lnTo>
                    <a:lnTo>
                      <a:pt x="94" y="79"/>
                    </a:lnTo>
                    <a:lnTo>
                      <a:pt x="96" y="79"/>
                    </a:lnTo>
                    <a:lnTo>
                      <a:pt x="97" y="78"/>
                    </a:lnTo>
                    <a:lnTo>
                      <a:pt x="97" y="72"/>
                    </a:lnTo>
                    <a:lnTo>
                      <a:pt x="100" y="68"/>
                    </a:lnTo>
                    <a:lnTo>
                      <a:pt x="109" y="60"/>
                    </a:lnTo>
                    <a:lnTo>
                      <a:pt x="109" y="56"/>
                    </a:lnTo>
                    <a:lnTo>
                      <a:pt x="112" y="56"/>
                    </a:lnTo>
                    <a:lnTo>
                      <a:pt x="115" y="56"/>
                    </a:lnTo>
                    <a:lnTo>
                      <a:pt x="116" y="53"/>
                    </a:lnTo>
                    <a:lnTo>
                      <a:pt x="120" y="53"/>
                    </a:lnTo>
                    <a:lnTo>
                      <a:pt x="123" y="48"/>
                    </a:lnTo>
                    <a:lnTo>
                      <a:pt x="127" y="48"/>
                    </a:lnTo>
                    <a:lnTo>
                      <a:pt x="128" y="42"/>
                    </a:lnTo>
                    <a:lnTo>
                      <a:pt x="131" y="42"/>
                    </a:lnTo>
                    <a:lnTo>
                      <a:pt x="131" y="38"/>
                    </a:lnTo>
                    <a:lnTo>
                      <a:pt x="134" y="34"/>
                    </a:lnTo>
                    <a:lnTo>
                      <a:pt x="135" y="34"/>
                    </a:lnTo>
                    <a:lnTo>
                      <a:pt x="136" y="37"/>
                    </a:lnTo>
                    <a:lnTo>
                      <a:pt x="134" y="42"/>
                    </a:lnTo>
                    <a:lnTo>
                      <a:pt x="134" y="48"/>
                    </a:lnTo>
                    <a:lnTo>
                      <a:pt x="135" y="48"/>
                    </a:lnTo>
                    <a:lnTo>
                      <a:pt x="136" y="48"/>
                    </a:lnTo>
                    <a:lnTo>
                      <a:pt x="139" y="42"/>
                    </a:lnTo>
                    <a:lnTo>
                      <a:pt x="145" y="42"/>
                    </a:lnTo>
                    <a:lnTo>
                      <a:pt x="146" y="38"/>
                    </a:lnTo>
                    <a:lnTo>
                      <a:pt x="147" y="38"/>
                    </a:lnTo>
                    <a:lnTo>
                      <a:pt x="147" y="45"/>
                    </a:lnTo>
                    <a:lnTo>
                      <a:pt x="150" y="45"/>
                    </a:lnTo>
                    <a:lnTo>
                      <a:pt x="153" y="48"/>
                    </a:lnTo>
                    <a:lnTo>
                      <a:pt x="157" y="48"/>
                    </a:lnTo>
                    <a:lnTo>
                      <a:pt x="161" y="45"/>
                    </a:lnTo>
                    <a:lnTo>
                      <a:pt x="162" y="42"/>
                    </a:lnTo>
                    <a:lnTo>
                      <a:pt x="164" y="42"/>
                    </a:lnTo>
                    <a:lnTo>
                      <a:pt x="162" y="42"/>
                    </a:lnTo>
                    <a:lnTo>
                      <a:pt x="164" y="45"/>
                    </a:lnTo>
                    <a:lnTo>
                      <a:pt x="166" y="42"/>
                    </a:lnTo>
                    <a:lnTo>
                      <a:pt x="169" y="42"/>
                    </a:lnTo>
                    <a:lnTo>
                      <a:pt x="172" y="37"/>
                    </a:lnTo>
                    <a:lnTo>
                      <a:pt x="174" y="37"/>
                    </a:lnTo>
                    <a:lnTo>
                      <a:pt x="174" y="34"/>
                    </a:lnTo>
                    <a:lnTo>
                      <a:pt x="174" y="33"/>
                    </a:lnTo>
                    <a:lnTo>
                      <a:pt x="184" y="23"/>
                    </a:lnTo>
                    <a:lnTo>
                      <a:pt x="185" y="23"/>
                    </a:lnTo>
                    <a:lnTo>
                      <a:pt x="188" y="22"/>
                    </a:lnTo>
                    <a:lnTo>
                      <a:pt x="189" y="22"/>
                    </a:lnTo>
                    <a:lnTo>
                      <a:pt x="191" y="23"/>
                    </a:lnTo>
                    <a:lnTo>
                      <a:pt x="193" y="22"/>
                    </a:lnTo>
                    <a:lnTo>
                      <a:pt x="195" y="22"/>
                    </a:lnTo>
                    <a:lnTo>
                      <a:pt x="196" y="22"/>
                    </a:lnTo>
                    <a:lnTo>
                      <a:pt x="197" y="22"/>
                    </a:lnTo>
                    <a:lnTo>
                      <a:pt x="199" y="22"/>
                    </a:lnTo>
                    <a:lnTo>
                      <a:pt x="203" y="22"/>
                    </a:lnTo>
                    <a:lnTo>
                      <a:pt x="206" y="22"/>
                    </a:lnTo>
                    <a:lnTo>
                      <a:pt x="207" y="19"/>
                    </a:lnTo>
                    <a:lnTo>
                      <a:pt x="208" y="19"/>
                    </a:lnTo>
                    <a:lnTo>
                      <a:pt x="208" y="18"/>
                    </a:lnTo>
                    <a:lnTo>
                      <a:pt x="210" y="18"/>
                    </a:lnTo>
                    <a:lnTo>
                      <a:pt x="211" y="13"/>
                    </a:lnTo>
                    <a:lnTo>
                      <a:pt x="212" y="13"/>
                    </a:lnTo>
                    <a:lnTo>
                      <a:pt x="214" y="7"/>
                    </a:lnTo>
                    <a:lnTo>
                      <a:pt x="216" y="4"/>
                    </a:lnTo>
                    <a:lnTo>
                      <a:pt x="219" y="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71" name="Freeform 155"/>
              <p:cNvSpPr>
                <a:spLocks/>
              </p:cNvSpPr>
              <p:nvPr/>
            </p:nvSpPr>
            <p:spPr bwMode="auto">
              <a:xfrm>
                <a:off x="4136" y="3030"/>
                <a:ext cx="108" cy="125"/>
              </a:xfrm>
              <a:custGeom>
                <a:avLst/>
                <a:gdLst/>
                <a:ahLst/>
                <a:cxnLst>
                  <a:cxn ang="0">
                    <a:pos x="16" y="376"/>
                  </a:cxn>
                  <a:cxn ang="0">
                    <a:pos x="38" y="365"/>
                  </a:cxn>
                  <a:cxn ang="0">
                    <a:pos x="87" y="312"/>
                  </a:cxn>
                  <a:cxn ang="0">
                    <a:pos x="91" y="293"/>
                  </a:cxn>
                  <a:cxn ang="0">
                    <a:pos x="98" y="282"/>
                  </a:cxn>
                  <a:cxn ang="0">
                    <a:pos x="119" y="255"/>
                  </a:cxn>
                  <a:cxn ang="0">
                    <a:pos x="110" y="225"/>
                  </a:cxn>
                  <a:cxn ang="0">
                    <a:pos x="121" y="191"/>
                  </a:cxn>
                  <a:cxn ang="0">
                    <a:pos x="128" y="179"/>
                  </a:cxn>
                  <a:cxn ang="0">
                    <a:pos x="134" y="174"/>
                  </a:cxn>
                  <a:cxn ang="0">
                    <a:pos x="144" y="157"/>
                  </a:cxn>
                  <a:cxn ang="0">
                    <a:pos x="141" y="168"/>
                  </a:cxn>
                  <a:cxn ang="0">
                    <a:pos x="149" y="176"/>
                  </a:cxn>
                  <a:cxn ang="0">
                    <a:pos x="152" y="191"/>
                  </a:cxn>
                  <a:cxn ang="0">
                    <a:pos x="161" y="214"/>
                  </a:cxn>
                  <a:cxn ang="0">
                    <a:pos x="164" y="229"/>
                  </a:cxn>
                  <a:cxn ang="0">
                    <a:pos x="164" y="193"/>
                  </a:cxn>
                  <a:cxn ang="0">
                    <a:pos x="171" y="198"/>
                  </a:cxn>
                  <a:cxn ang="0">
                    <a:pos x="176" y="183"/>
                  </a:cxn>
                  <a:cxn ang="0">
                    <a:pos x="164" y="168"/>
                  </a:cxn>
                  <a:cxn ang="0">
                    <a:pos x="160" y="161"/>
                  </a:cxn>
                  <a:cxn ang="0">
                    <a:pos x="168" y="157"/>
                  </a:cxn>
                  <a:cxn ang="0">
                    <a:pos x="167" y="144"/>
                  </a:cxn>
                  <a:cxn ang="0">
                    <a:pos x="172" y="151"/>
                  </a:cxn>
                  <a:cxn ang="0">
                    <a:pos x="180" y="155"/>
                  </a:cxn>
                  <a:cxn ang="0">
                    <a:pos x="184" y="153"/>
                  </a:cxn>
                  <a:cxn ang="0">
                    <a:pos x="195" y="164"/>
                  </a:cxn>
                  <a:cxn ang="0">
                    <a:pos x="207" y="157"/>
                  </a:cxn>
                  <a:cxn ang="0">
                    <a:pos x="194" y="153"/>
                  </a:cxn>
                  <a:cxn ang="0">
                    <a:pos x="198" y="147"/>
                  </a:cxn>
                  <a:cxn ang="0">
                    <a:pos x="201" y="125"/>
                  </a:cxn>
                  <a:cxn ang="0">
                    <a:pos x="207" y="114"/>
                  </a:cxn>
                  <a:cxn ang="0">
                    <a:pos x="195" y="121"/>
                  </a:cxn>
                  <a:cxn ang="0">
                    <a:pos x="194" y="113"/>
                  </a:cxn>
                  <a:cxn ang="0">
                    <a:pos x="201" y="102"/>
                  </a:cxn>
                  <a:cxn ang="0">
                    <a:pos x="207" y="91"/>
                  </a:cxn>
                  <a:cxn ang="0">
                    <a:pos x="218" y="102"/>
                  </a:cxn>
                  <a:cxn ang="0">
                    <a:pos x="218" y="91"/>
                  </a:cxn>
                  <a:cxn ang="0">
                    <a:pos x="213" y="87"/>
                  </a:cxn>
                  <a:cxn ang="0">
                    <a:pos x="210" y="83"/>
                  </a:cxn>
                  <a:cxn ang="0">
                    <a:pos x="218" y="75"/>
                  </a:cxn>
                  <a:cxn ang="0">
                    <a:pos x="229" y="83"/>
                  </a:cxn>
                  <a:cxn ang="0">
                    <a:pos x="228" y="75"/>
                  </a:cxn>
                  <a:cxn ang="0">
                    <a:pos x="222" y="64"/>
                  </a:cxn>
                  <a:cxn ang="0">
                    <a:pos x="225" y="50"/>
                  </a:cxn>
                  <a:cxn ang="0">
                    <a:pos x="236" y="45"/>
                  </a:cxn>
                  <a:cxn ang="0">
                    <a:pos x="237" y="34"/>
                  </a:cxn>
                  <a:cxn ang="0">
                    <a:pos x="239" y="41"/>
                  </a:cxn>
                  <a:cxn ang="0">
                    <a:pos x="245" y="42"/>
                  </a:cxn>
                  <a:cxn ang="0">
                    <a:pos x="249" y="50"/>
                  </a:cxn>
                  <a:cxn ang="0">
                    <a:pos x="258" y="27"/>
                  </a:cxn>
                  <a:cxn ang="0">
                    <a:pos x="254" y="12"/>
                  </a:cxn>
                  <a:cxn ang="0">
                    <a:pos x="260" y="12"/>
                  </a:cxn>
                  <a:cxn ang="0">
                    <a:pos x="260" y="30"/>
                  </a:cxn>
                  <a:cxn ang="0">
                    <a:pos x="270" y="15"/>
                  </a:cxn>
                  <a:cxn ang="0">
                    <a:pos x="271" y="19"/>
                  </a:cxn>
                  <a:cxn ang="0">
                    <a:pos x="277" y="19"/>
                  </a:cxn>
                  <a:cxn ang="0">
                    <a:pos x="283" y="15"/>
                  </a:cxn>
                  <a:cxn ang="0">
                    <a:pos x="285" y="0"/>
                  </a:cxn>
                  <a:cxn ang="0">
                    <a:pos x="293" y="7"/>
                  </a:cxn>
                  <a:cxn ang="0">
                    <a:pos x="304" y="12"/>
                  </a:cxn>
                  <a:cxn ang="0">
                    <a:pos x="317" y="35"/>
                  </a:cxn>
                </a:cxnLst>
                <a:rect l="0" t="0" r="r" b="b"/>
                <a:pathLst>
                  <a:path w="324" h="376">
                    <a:moveTo>
                      <a:pt x="0" y="367"/>
                    </a:moveTo>
                    <a:lnTo>
                      <a:pt x="1" y="370"/>
                    </a:lnTo>
                    <a:lnTo>
                      <a:pt x="3" y="367"/>
                    </a:lnTo>
                    <a:lnTo>
                      <a:pt x="6" y="367"/>
                    </a:lnTo>
                    <a:lnTo>
                      <a:pt x="11" y="371"/>
                    </a:lnTo>
                    <a:lnTo>
                      <a:pt x="12" y="370"/>
                    </a:lnTo>
                    <a:lnTo>
                      <a:pt x="14" y="374"/>
                    </a:lnTo>
                    <a:lnTo>
                      <a:pt x="16" y="376"/>
                    </a:lnTo>
                    <a:lnTo>
                      <a:pt x="18" y="374"/>
                    </a:lnTo>
                    <a:lnTo>
                      <a:pt x="20" y="370"/>
                    </a:lnTo>
                    <a:lnTo>
                      <a:pt x="23" y="371"/>
                    </a:lnTo>
                    <a:lnTo>
                      <a:pt x="23" y="367"/>
                    </a:lnTo>
                    <a:lnTo>
                      <a:pt x="27" y="367"/>
                    </a:lnTo>
                    <a:lnTo>
                      <a:pt x="33" y="365"/>
                    </a:lnTo>
                    <a:lnTo>
                      <a:pt x="35" y="363"/>
                    </a:lnTo>
                    <a:lnTo>
                      <a:pt x="38" y="365"/>
                    </a:lnTo>
                    <a:lnTo>
                      <a:pt x="46" y="361"/>
                    </a:lnTo>
                    <a:lnTo>
                      <a:pt x="58" y="353"/>
                    </a:lnTo>
                    <a:lnTo>
                      <a:pt x="62" y="351"/>
                    </a:lnTo>
                    <a:lnTo>
                      <a:pt x="71" y="344"/>
                    </a:lnTo>
                    <a:lnTo>
                      <a:pt x="79" y="334"/>
                    </a:lnTo>
                    <a:lnTo>
                      <a:pt x="85" y="321"/>
                    </a:lnTo>
                    <a:lnTo>
                      <a:pt x="87" y="316"/>
                    </a:lnTo>
                    <a:lnTo>
                      <a:pt x="87" y="312"/>
                    </a:lnTo>
                    <a:lnTo>
                      <a:pt x="88" y="308"/>
                    </a:lnTo>
                    <a:lnTo>
                      <a:pt x="90" y="306"/>
                    </a:lnTo>
                    <a:lnTo>
                      <a:pt x="90" y="301"/>
                    </a:lnTo>
                    <a:lnTo>
                      <a:pt x="91" y="300"/>
                    </a:lnTo>
                    <a:lnTo>
                      <a:pt x="91" y="297"/>
                    </a:lnTo>
                    <a:lnTo>
                      <a:pt x="91" y="296"/>
                    </a:lnTo>
                    <a:lnTo>
                      <a:pt x="90" y="293"/>
                    </a:lnTo>
                    <a:lnTo>
                      <a:pt x="91" y="293"/>
                    </a:lnTo>
                    <a:lnTo>
                      <a:pt x="92" y="293"/>
                    </a:lnTo>
                    <a:lnTo>
                      <a:pt x="94" y="293"/>
                    </a:lnTo>
                    <a:lnTo>
                      <a:pt x="95" y="292"/>
                    </a:lnTo>
                    <a:lnTo>
                      <a:pt x="96" y="293"/>
                    </a:lnTo>
                    <a:lnTo>
                      <a:pt x="98" y="289"/>
                    </a:lnTo>
                    <a:lnTo>
                      <a:pt x="98" y="286"/>
                    </a:lnTo>
                    <a:lnTo>
                      <a:pt x="96" y="285"/>
                    </a:lnTo>
                    <a:lnTo>
                      <a:pt x="98" y="282"/>
                    </a:lnTo>
                    <a:lnTo>
                      <a:pt x="99" y="282"/>
                    </a:lnTo>
                    <a:lnTo>
                      <a:pt x="99" y="278"/>
                    </a:lnTo>
                    <a:lnTo>
                      <a:pt x="100" y="278"/>
                    </a:lnTo>
                    <a:lnTo>
                      <a:pt x="102" y="278"/>
                    </a:lnTo>
                    <a:lnTo>
                      <a:pt x="103" y="278"/>
                    </a:lnTo>
                    <a:lnTo>
                      <a:pt x="114" y="263"/>
                    </a:lnTo>
                    <a:lnTo>
                      <a:pt x="119" y="259"/>
                    </a:lnTo>
                    <a:lnTo>
                      <a:pt x="119" y="255"/>
                    </a:lnTo>
                    <a:lnTo>
                      <a:pt x="119" y="251"/>
                    </a:lnTo>
                    <a:lnTo>
                      <a:pt x="118" y="248"/>
                    </a:lnTo>
                    <a:lnTo>
                      <a:pt x="115" y="248"/>
                    </a:lnTo>
                    <a:lnTo>
                      <a:pt x="113" y="251"/>
                    </a:lnTo>
                    <a:lnTo>
                      <a:pt x="113" y="247"/>
                    </a:lnTo>
                    <a:lnTo>
                      <a:pt x="113" y="240"/>
                    </a:lnTo>
                    <a:lnTo>
                      <a:pt x="113" y="237"/>
                    </a:lnTo>
                    <a:lnTo>
                      <a:pt x="110" y="225"/>
                    </a:lnTo>
                    <a:lnTo>
                      <a:pt x="113" y="208"/>
                    </a:lnTo>
                    <a:lnTo>
                      <a:pt x="114" y="202"/>
                    </a:lnTo>
                    <a:lnTo>
                      <a:pt x="117" y="199"/>
                    </a:lnTo>
                    <a:lnTo>
                      <a:pt x="115" y="198"/>
                    </a:lnTo>
                    <a:lnTo>
                      <a:pt x="118" y="193"/>
                    </a:lnTo>
                    <a:lnTo>
                      <a:pt x="118" y="191"/>
                    </a:lnTo>
                    <a:lnTo>
                      <a:pt x="121" y="189"/>
                    </a:lnTo>
                    <a:lnTo>
                      <a:pt x="121" y="191"/>
                    </a:lnTo>
                    <a:lnTo>
                      <a:pt x="123" y="191"/>
                    </a:lnTo>
                    <a:lnTo>
                      <a:pt x="123" y="187"/>
                    </a:lnTo>
                    <a:lnTo>
                      <a:pt x="123" y="189"/>
                    </a:lnTo>
                    <a:lnTo>
                      <a:pt x="126" y="189"/>
                    </a:lnTo>
                    <a:lnTo>
                      <a:pt x="126" y="183"/>
                    </a:lnTo>
                    <a:lnTo>
                      <a:pt x="126" y="180"/>
                    </a:lnTo>
                    <a:lnTo>
                      <a:pt x="126" y="179"/>
                    </a:lnTo>
                    <a:lnTo>
                      <a:pt x="128" y="179"/>
                    </a:lnTo>
                    <a:lnTo>
                      <a:pt x="129" y="179"/>
                    </a:lnTo>
                    <a:lnTo>
                      <a:pt x="129" y="180"/>
                    </a:lnTo>
                    <a:lnTo>
                      <a:pt x="132" y="179"/>
                    </a:lnTo>
                    <a:lnTo>
                      <a:pt x="133" y="179"/>
                    </a:lnTo>
                    <a:lnTo>
                      <a:pt x="134" y="179"/>
                    </a:lnTo>
                    <a:lnTo>
                      <a:pt x="137" y="179"/>
                    </a:lnTo>
                    <a:lnTo>
                      <a:pt x="136" y="176"/>
                    </a:lnTo>
                    <a:lnTo>
                      <a:pt x="134" y="174"/>
                    </a:lnTo>
                    <a:lnTo>
                      <a:pt x="133" y="174"/>
                    </a:lnTo>
                    <a:lnTo>
                      <a:pt x="134" y="172"/>
                    </a:lnTo>
                    <a:lnTo>
                      <a:pt x="134" y="168"/>
                    </a:lnTo>
                    <a:lnTo>
                      <a:pt x="138" y="164"/>
                    </a:lnTo>
                    <a:lnTo>
                      <a:pt x="138" y="159"/>
                    </a:lnTo>
                    <a:lnTo>
                      <a:pt x="140" y="157"/>
                    </a:lnTo>
                    <a:lnTo>
                      <a:pt x="144" y="155"/>
                    </a:lnTo>
                    <a:lnTo>
                      <a:pt x="144" y="157"/>
                    </a:lnTo>
                    <a:lnTo>
                      <a:pt x="144" y="159"/>
                    </a:lnTo>
                    <a:lnTo>
                      <a:pt x="145" y="159"/>
                    </a:lnTo>
                    <a:lnTo>
                      <a:pt x="144" y="161"/>
                    </a:lnTo>
                    <a:lnTo>
                      <a:pt x="141" y="161"/>
                    </a:lnTo>
                    <a:lnTo>
                      <a:pt x="142" y="164"/>
                    </a:lnTo>
                    <a:lnTo>
                      <a:pt x="141" y="164"/>
                    </a:lnTo>
                    <a:lnTo>
                      <a:pt x="141" y="165"/>
                    </a:lnTo>
                    <a:lnTo>
                      <a:pt x="141" y="168"/>
                    </a:lnTo>
                    <a:lnTo>
                      <a:pt x="141" y="170"/>
                    </a:lnTo>
                    <a:lnTo>
                      <a:pt x="144" y="170"/>
                    </a:lnTo>
                    <a:lnTo>
                      <a:pt x="144" y="174"/>
                    </a:lnTo>
                    <a:lnTo>
                      <a:pt x="145" y="174"/>
                    </a:lnTo>
                    <a:lnTo>
                      <a:pt x="146" y="172"/>
                    </a:lnTo>
                    <a:lnTo>
                      <a:pt x="146" y="174"/>
                    </a:lnTo>
                    <a:lnTo>
                      <a:pt x="149" y="174"/>
                    </a:lnTo>
                    <a:lnTo>
                      <a:pt x="149" y="176"/>
                    </a:lnTo>
                    <a:lnTo>
                      <a:pt x="146" y="179"/>
                    </a:lnTo>
                    <a:lnTo>
                      <a:pt x="146" y="180"/>
                    </a:lnTo>
                    <a:lnTo>
                      <a:pt x="149" y="179"/>
                    </a:lnTo>
                    <a:lnTo>
                      <a:pt x="149" y="180"/>
                    </a:lnTo>
                    <a:lnTo>
                      <a:pt x="149" y="183"/>
                    </a:lnTo>
                    <a:lnTo>
                      <a:pt x="149" y="187"/>
                    </a:lnTo>
                    <a:lnTo>
                      <a:pt x="152" y="189"/>
                    </a:lnTo>
                    <a:lnTo>
                      <a:pt x="152" y="191"/>
                    </a:lnTo>
                    <a:lnTo>
                      <a:pt x="153" y="193"/>
                    </a:lnTo>
                    <a:lnTo>
                      <a:pt x="155" y="195"/>
                    </a:lnTo>
                    <a:lnTo>
                      <a:pt x="153" y="199"/>
                    </a:lnTo>
                    <a:lnTo>
                      <a:pt x="157" y="203"/>
                    </a:lnTo>
                    <a:lnTo>
                      <a:pt x="157" y="210"/>
                    </a:lnTo>
                    <a:lnTo>
                      <a:pt x="160" y="213"/>
                    </a:lnTo>
                    <a:lnTo>
                      <a:pt x="160" y="214"/>
                    </a:lnTo>
                    <a:lnTo>
                      <a:pt x="161" y="214"/>
                    </a:lnTo>
                    <a:lnTo>
                      <a:pt x="163" y="218"/>
                    </a:lnTo>
                    <a:lnTo>
                      <a:pt x="163" y="221"/>
                    </a:lnTo>
                    <a:lnTo>
                      <a:pt x="164" y="225"/>
                    </a:lnTo>
                    <a:lnTo>
                      <a:pt x="164" y="236"/>
                    </a:lnTo>
                    <a:lnTo>
                      <a:pt x="164" y="237"/>
                    </a:lnTo>
                    <a:lnTo>
                      <a:pt x="171" y="247"/>
                    </a:lnTo>
                    <a:lnTo>
                      <a:pt x="170" y="243"/>
                    </a:lnTo>
                    <a:lnTo>
                      <a:pt x="164" y="229"/>
                    </a:lnTo>
                    <a:lnTo>
                      <a:pt x="164" y="222"/>
                    </a:lnTo>
                    <a:lnTo>
                      <a:pt x="164" y="217"/>
                    </a:lnTo>
                    <a:lnTo>
                      <a:pt x="164" y="210"/>
                    </a:lnTo>
                    <a:lnTo>
                      <a:pt x="165" y="203"/>
                    </a:lnTo>
                    <a:lnTo>
                      <a:pt x="167" y="206"/>
                    </a:lnTo>
                    <a:lnTo>
                      <a:pt x="168" y="206"/>
                    </a:lnTo>
                    <a:lnTo>
                      <a:pt x="164" y="199"/>
                    </a:lnTo>
                    <a:lnTo>
                      <a:pt x="164" y="193"/>
                    </a:lnTo>
                    <a:lnTo>
                      <a:pt x="165" y="191"/>
                    </a:lnTo>
                    <a:lnTo>
                      <a:pt x="168" y="191"/>
                    </a:lnTo>
                    <a:lnTo>
                      <a:pt x="168" y="193"/>
                    </a:lnTo>
                    <a:lnTo>
                      <a:pt x="168" y="198"/>
                    </a:lnTo>
                    <a:lnTo>
                      <a:pt x="168" y="199"/>
                    </a:lnTo>
                    <a:lnTo>
                      <a:pt x="170" y="199"/>
                    </a:lnTo>
                    <a:lnTo>
                      <a:pt x="170" y="195"/>
                    </a:lnTo>
                    <a:lnTo>
                      <a:pt x="171" y="198"/>
                    </a:lnTo>
                    <a:lnTo>
                      <a:pt x="172" y="202"/>
                    </a:lnTo>
                    <a:lnTo>
                      <a:pt x="174" y="199"/>
                    </a:lnTo>
                    <a:lnTo>
                      <a:pt x="172" y="193"/>
                    </a:lnTo>
                    <a:lnTo>
                      <a:pt x="174" y="191"/>
                    </a:lnTo>
                    <a:lnTo>
                      <a:pt x="175" y="193"/>
                    </a:lnTo>
                    <a:lnTo>
                      <a:pt x="174" y="189"/>
                    </a:lnTo>
                    <a:lnTo>
                      <a:pt x="178" y="183"/>
                    </a:lnTo>
                    <a:lnTo>
                      <a:pt x="176" y="183"/>
                    </a:lnTo>
                    <a:lnTo>
                      <a:pt x="172" y="187"/>
                    </a:lnTo>
                    <a:lnTo>
                      <a:pt x="171" y="184"/>
                    </a:lnTo>
                    <a:lnTo>
                      <a:pt x="171" y="183"/>
                    </a:lnTo>
                    <a:lnTo>
                      <a:pt x="168" y="179"/>
                    </a:lnTo>
                    <a:lnTo>
                      <a:pt x="167" y="176"/>
                    </a:lnTo>
                    <a:lnTo>
                      <a:pt x="163" y="172"/>
                    </a:lnTo>
                    <a:lnTo>
                      <a:pt x="163" y="170"/>
                    </a:lnTo>
                    <a:lnTo>
                      <a:pt x="164" y="168"/>
                    </a:lnTo>
                    <a:lnTo>
                      <a:pt x="164" y="165"/>
                    </a:lnTo>
                    <a:lnTo>
                      <a:pt x="167" y="165"/>
                    </a:lnTo>
                    <a:lnTo>
                      <a:pt x="165" y="165"/>
                    </a:lnTo>
                    <a:lnTo>
                      <a:pt x="164" y="165"/>
                    </a:lnTo>
                    <a:lnTo>
                      <a:pt x="163" y="168"/>
                    </a:lnTo>
                    <a:lnTo>
                      <a:pt x="159" y="164"/>
                    </a:lnTo>
                    <a:lnTo>
                      <a:pt x="161" y="164"/>
                    </a:lnTo>
                    <a:lnTo>
                      <a:pt x="160" y="161"/>
                    </a:lnTo>
                    <a:lnTo>
                      <a:pt x="164" y="164"/>
                    </a:lnTo>
                    <a:lnTo>
                      <a:pt x="167" y="161"/>
                    </a:lnTo>
                    <a:lnTo>
                      <a:pt x="165" y="159"/>
                    </a:lnTo>
                    <a:lnTo>
                      <a:pt x="163" y="159"/>
                    </a:lnTo>
                    <a:lnTo>
                      <a:pt x="163" y="157"/>
                    </a:lnTo>
                    <a:lnTo>
                      <a:pt x="167" y="159"/>
                    </a:lnTo>
                    <a:lnTo>
                      <a:pt x="168" y="157"/>
                    </a:lnTo>
                    <a:lnTo>
                      <a:pt x="167" y="155"/>
                    </a:lnTo>
                    <a:lnTo>
                      <a:pt x="168" y="155"/>
                    </a:lnTo>
                    <a:lnTo>
                      <a:pt x="168" y="151"/>
                    </a:lnTo>
                    <a:lnTo>
                      <a:pt x="167" y="151"/>
                    </a:lnTo>
                    <a:lnTo>
                      <a:pt x="164" y="151"/>
                    </a:lnTo>
                    <a:lnTo>
                      <a:pt x="165" y="147"/>
                    </a:lnTo>
                    <a:lnTo>
                      <a:pt x="164" y="144"/>
                    </a:lnTo>
                    <a:lnTo>
                      <a:pt x="167" y="144"/>
                    </a:lnTo>
                    <a:lnTo>
                      <a:pt x="165" y="142"/>
                    </a:lnTo>
                    <a:lnTo>
                      <a:pt x="167" y="142"/>
                    </a:lnTo>
                    <a:lnTo>
                      <a:pt x="168" y="142"/>
                    </a:lnTo>
                    <a:lnTo>
                      <a:pt x="170" y="142"/>
                    </a:lnTo>
                    <a:lnTo>
                      <a:pt x="172" y="144"/>
                    </a:lnTo>
                    <a:lnTo>
                      <a:pt x="172" y="149"/>
                    </a:lnTo>
                    <a:lnTo>
                      <a:pt x="171" y="149"/>
                    </a:lnTo>
                    <a:lnTo>
                      <a:pt x="172" y="151"/>
                    </a:lnTo>
                    <a:lnTo>
                      <a:pt x="174" y="153"/>
                    </a:lnTo>
                    <a:lnTo>
                      <a:pt x="175" y="159"/>
                    </a:lnTo>
                    <a:lnTo>
                      <a:pt x="176" y="159"/>
                    </a:lnTo>
                    <a:lnTo>
                      <a:pt x="176" y="155"/>
                    </a:lnTo>
                    <a:lnTo>
                      <a:pt x="176" y="151"/>
                    </a:lnTo>
                    <a:lnTo>
                      <a:pt x="178" y="157"/>
                    </a:lnTo>
                    <a:lnTo>
                      <a:pt x="179" y="155"/>
                    </a:lnTo>
                    <a:lnTo>
                      <a:pt x="180" y="155"/>
                    </a:lnTo>
                    <a:lnTo>
                      <a:pt x="180" y="153"/>
                    </a:lnTo>
                    <a:lnTo>
                      <a:pt x="178" y="153"/>
                    </a:lnTo>
                    <a:lnTo>
                      <a:pt x="178" y="151"/>
                    </a:lnTo>
                    <a:lnTo>
                      <a:pt x="178" y="149"/>
                    </a:lnTo>
                    <a:lnTo>
                      <a:pt x="178" y="147"/>
                    </a:lnTo>
                    <a:lnTo>
                      <a:pt x="179" y="149"/>
                    </a:lnTo>
                    <a:lnTo>
                      <a:pt x="183" y="149"/>
                    </a:lnTo>
                    <a:lnTo>
                      <a:pt x="184" y="153"/>
                    </a:lnTo>
                    <a:lnTo>
                      <a:pt x="184" y="155"/>
                    </a:lnTo>
                    <a:lnTo>
                      <a:pt x="187" y="159"/>
                    </a:lnTo>
                    <a:lnTo>
                      <a:pt x="190" y="159"/>
                    </a:lnTo>
                    <a:lnTo>
                      <a:pt x="190" y="161"/>
                    </a:lnTo>
                    <a:lnTo>
                      <a:pt x="193" y="161"/>
                    </a:lnTo>
                    <a:lnTo>
                      <a:pt x="193" y="165"/>
                    </a:lnTo>
                    <a:lnTo>
                      <a:pt x="194" y="164"/>
                    </a:lnTo>
                    <a:lnTo>
                      <a:pt x="195" y="164"/>
                    </a:lnTo>
                    <a:lnTo>
                      <a:pt x="194" y="161"/>
                    </a:lnTo>
                    <a:lnTo>
                      <a:pt x="193" y="157"/>
                    </a:lnTo>
                    <a:lnTo>
                      <a:pt x="191" y="157"/>
                    </a:lnTo>
                    <a:lnTo>
                      <a:pt x="193" y="155"/>
                    </a:lnTo>
                    <a:lnTo>
                      <a:pt x="194" y="157"/>
                    </a:lnTo>
                    <a:lnTo>
                      <a:pt x="195" y="157"/>
                    </a:lnTo>
                    <a:lnTo>
                      <a:pt x="206" y="157"/>
                    </a:lnTo>
                    <a:lnTo>
                      <a:pt x="207" y="157"/>
                    </a:lnTo>
                    <a:lnTo>
                      <a:pt x="209" y="159"/>
                    </a:lnTo>
                    <a:lnTo>
                      <a:pt x="210" y="157"/>
                    </a:lnTo>
                    <a:lnTo>
                      <a:pt x="212" y="157"/>
                    </a:lnTo>
                    <a:lnTo>
                      <a:pt x="209" y="157"/>
                    </a:lnTo>
                    <a:lnTo>
                      <a:pt x="207" y="155"/>
                    </a:lnTo>
                    <a:lnTo>
                      <a:pt x="201" y="153"/>
                    </a:lnTo>
                    <a:lnTo>
                      <a:pt x="197" y="153"/>
                    </a:lnTo>
                    <a:lnTo>
                      <a:pt x="194" y="153"/>
                    </a:lnTo>
                    <a:lnTo>
                      <a:pt x="193" y="153"/>
                    </a:lnTo>
                    <a:lnTo>
                      <a:pt x="193" y="151"/>
                    </a:lnTo>
                    <a:lnTo>
                      <a:pt x="193" y="144"/>
                    </a:lnTo>
                    <a:lnTo>
                      <a:pt x="194" y="142"/>
                    </a:lnTo>
                    <a:lnTo>
                      <a:pt x="194" y="138"/>
                    </a:lnTo>
                    <a:lnTo>
                      <a:pt x="195" y="138"/>
                    </a:lnTo>
                    <a:lnTo>
                      <a:pt x="197" y="144"/>
                    </a:lnTo>
                    <a:lnTo>
                      <a:pt x="198" y="147"/>
                    </a:lnTo>
                    <a:lnTo>
                      <a:pt x="199" y="144"/>
                    </a:lnTo>
                    <a:lnTo>
                      <a:pt x="198" y="142"/>
                    </a:lnTo>
                    <a:lnTo>
                      <a:pt x="199" y="140"/>
                    </a:lnTo>
                    <a:lnTo>
                      <a:pt x="201" y="140"/>
                    </a:lnTo>
                    <a:lnTo>
                      <a:pt x="199" y="138"/>
                    </a:lnTo>
                    <a:lnTo>
                      <a:pt x="199" y="132"/>
                    </a:lnTo>
                    <a:lnTo>
                      <a:pt x="201" y="132"/>
                    </a:lnTo>
                    <a:lnTo>
                      <a:pt x="201" y="125"/>
                    </a:lnTo>
                    <a:lnTo>
                      <a:pt x="202" y="125"/>
                    </a:lnTo>
                    <a:lnTo>
                      <a:pt x="203" y="125"/>
                    </a:lnTo>
                    <a:lnTo>
                      <a:pt x="203" y="123"/>
                    </a:lnTo>
                    <a:lnTo>
                      <a:pt x="203" y="121"/>
                    </a:lnTo>
                    <a:lnTo>
                      <a:pt x="205" y="121"/>
                    </a:lnTo>
                    <a:lnTo>
                      <a:pt x="206" y="121"/>
                    </a:lnTo>
                    <a:lnTo>
                      <a:pt x="206" y="117"/>
                    </a:lnTo>
                    <a:lnTo>
                      <a:pt x="207" y="114"/>
                    </a:lnTo>
                    <a:lnTo>
                      <a:pt x="205" y="114"/>
                    </a:lnTo>
                    <a:lnTo>
                      <a:pt x="203" y="121"/>
                    </a:lnTo>
                    <a:lnTo>
                      <a:pt x="203" y="119"/>
                    </a:lnTo>
                    <a:lnTo>
                      <a:pt x="202" y="121"/>
                    </a:lnTo>
                    <a:lnTo>
                      <a:pt x="199" y="125"/>
                    </a:lnTo>
                    <a:lnTo>
                      <a:pt x="197" y="132"/>
                    </a:lnTo>
                    <a:lnTo>
                      <a:pt x="197" y="125"/>
                    </a:lnTo>
                    <a:lnTo>
                      <a:pt x="195" y="121"/>
                    </a:lnTo>
                    <a:lnTo>
                      <a:pt x="194" y="121"/>
                    </a:lnTo>
                    <a:lnTo>
                      <a:pt x="193" y="125"/>
                    </a:lnTo>
                    <a:lnTo>
                      <a:pt x="193" y="123"/>
                    </a:lnTo>
                    <a:lnTo>
                      <a:pt x="193" y="121"/>
                    </a:lnTo>
                    <a:lnTo>
                      <a:pt x="193" y="117"/>
                    </a:lnTo>
                    <a:lnTo>
                      <a:pt x="193" y="114"/>
                    </a:lnTo>
                    <a:lnTo>
                      <a:pt x="193" y="113"/>
                    </a:lnTo>
                    <a:lnTo>
                      <a:pt x="194" y="113"/>
                    </a:lnTo>
                    <a:lnTo>
                      <a:pt x="194" y="110"/>
                    </a:lnTo>
                    <a:lnTo>
                      <a:pt x="194" y="109"/>
                    </a:lnTo>
                    <a:lnTo>
                      <a:pt x="194" y="106"/>
                    </a:lnTo>
                    <a:lnTo>
                      <a:pt x="195" y="105"/>
                    </a:lnTo>
                    <a:lnTo>
                      <a:pt x="197" y="102"/>
                    </a:lnTo>
                    <a:lnTo>
                      <a:pt x="198" y="102"/>
                    </a:lnTo>
                    <a:lnTo>
                      <a:pt x="201" y="105"/>
                    </a:lnTo>
                    <a:lnTo>
                      <a:pt x="201" y="102"/>
                    </a:lnTo>
                    <a:lnTo>
                      <a:pt x="203" y="102"/>
                    </a:lnTo>
                    <a:lnTo>
                      <a:pt x="203" y="95"/>
                    </a:lnTo>
                    <a:lnTo>
                      <a:pt x="205" y="94"/>
                    </a:lnTo>
                    <a:lnTo>
                      <a:pt x="203" y="94"/>
                    </a:lnTo>
                    <a:lnTo>
                      <a:pt x="203" y="90"/>
                    </a:lnTo>
                    <a:lnTo>
                      <a:pt x="205" y="90"/>
                    </a:lnTo>
                    <a:lnTo>
                      <a:pt x="206" y="91"/>
                    </a:lnTo>
                    <a:lnTo>
                      <a:pt x="207" y="91"/>
                    </a:lnTo>
                    <a:lnTo>
                      <a:pt x="209" y="91"/>
                    </a:lnTo>
                    <a:lnTo>
                      <a:pt x="209" y="94"/>
                    </a:lnTo>
                    <a:lnTo>
                      <a:pt x="212" y="95"/>
                    </a:lnTo>
                    <a:lnTo>
                      <a:pt x="213" y="95"/>
                    </a:lnTo>
                    <a:lnTo>
                      <a:pt x="213" y="100"/>
                    </a:lnTo>
                    <a:lnTo>
                      <a:pt x="214" y="98"/>
                    </a:lnTo>
                    <a:lnTo>
                      <a:pt x="214" y="102"/>
                    </a:lnTo>
                    <a:lnTo>
                      <a:pt x="218" y="102"/>
                    </a:lnTo>
                    <a:lnTo>
                      <a:pt x="222" y="109"/>
                    </a:lnTo>
                    <a:lnTo>
                      <a:pt x="225" y="110"/>
                    </a:lnTo>
                    <a:lnTo>
                      <a:pt x="225" y="109"/>
                    </a:lnTo>
                    <a:lnTo>
                      <a:pt x="224" y="106"/>
                    </a:lnTo>
                    <a:lnTo>
                      <a:pt x="224" y="105"/>
                    </a:lnTo>
                    <a:lnTo>
                      <a:pt x="218" y="100"/>
                    </a:lnTo>
                    <a:lnTo>
                      <a:pt x="218" y="94"/>
                    </a:lnTo>
                    <a:lnTo>
                      <a:pt x="218" y="91"/>
                    </a:lnTo>
                    <a:lnTo>
                      <a:pt x="217" y="91"/>
                    </a:lnTo>
                    <a:lnTo>
                      <a:pt x="216" y="91"/>
                    </a:lnTo>
                    <a:lnTo>
                      <a:pt x="214" y="91"/>
                    </a:lnTo>
                    <a:lnTo>
                      <a:pt x="213" y="94"/>
                    </a:lnTo>
                    <a:lnTo>
                      <a:pt x="212" y="94"/>
                    </a:lnTo>
                    <a:lnTo>
                      <a:pt x="212" y="90"/>
                    </a:lnTo>
                    <a:lnTo>
                      <a:pt x="213" y="90"/>
                    </a:lnTo>
                    <a:lnTo>
                      <a:pt x="213" y="87"/>
                    </a:lnTo>
                    <a:lnTo>
                      <a:pt x="214" y="87"/>
                    </a:lnTo>
                    <a:lnTo>
                      <a:pt x="217" y="86"/>
                    </a:lnTo>
                    <a:lnTo>
                      <a:pt x="217" y="83"/>
                    </a:lnTo>
                    <a:lnTo>
                      <a:pt x="216" y="83"/>
                    </a:lnTo>
                    <a:lnTo>
                      <a:pt x="214" y="83"/>
                    </a:lnTo>
                    <a:lnTo>
                      <a:pt x="213" y="86"/>
                    </a:lnTo>
                    <a:lnTo>
                      <a:pt x="210" y="87"/>
                    </a:lnTo>
                    <a:lnTo>
                      <a:pt x="210" y="83"/>
                    </a:lnTo>
                    <a:lnTo>
                      <a:pt x="209" y="83"/>
                    </a:lnTo>
                    <a:lnTo>
                      <a:pt x="212" y="80"/>
                    </a:lnTo>
                    <a:lnTo>
                      <a:pt x="214" y="80"/>
                    </a:lnTo>
                    <a:lnTo>
                      <a:pt x="216" y="80"/>
                    </a:lnTo>
                    <a:lnTo>
                      <a:pt x="216" y="79"/>
                    </a:lnTo>
                    <a:lnTo>
                      <a:pt x="216" y="72"/>
                    </a:lnTo>
                    <a:lnTo>
                      <a:pt x="218" y="72"/>
                    </a:lnTo>
                    <a:lnTo>
                      <a:pt x="218" y="75"/>
                    </a:lnTo>
                    <a:lnTo>
                      <a:pt x="218" y="76"/>
                    </a:lnTo>
                    <a:lnTo>
                      <a:pt x="220" y="76"/>
                    </a:lnTo>
                    <a:lnTo>
                      <a:pt x="221" y="76"/>
                    </a:lnTo>
                    <a:lnTo>
                      <a:pt x="220" y="80"/>
                    </a:lnTo>
                    <a:lnTo>
                      <a:pt x="221" y="83"/>
                    </a:lnTo>
                    <a:lnTo>
                      <a:pt x="225" y="80"/>
                    </a:lnTo>
                    <a:lnTo>
                      <a:pt x="226" y="83"/>
                    </a:lnTo>
                    <a:lnTo>
                      <a:pt x="229" y="83"/>
                    </a:lnTo>
                    <a:lnTo>
                      <a:pt x="230" y="83"/>
                    </a:lnTo>
                    <a:lnTo>
                      <a:pt x="232" y="80"/>
                    </a:lnTo>
                    <a:lnTo>
                      <a:pt x="228" y="80"/>
                    </a:lnTo>
                    <a:lnTo>
                      <a:pt x="228" y="79"/>
                    </a:lnTo>
                    <a:lnTo>
                      <a:pt x="229" y="76"/>
                    </a:lnTo>
                    <a:lnTo>
                      <a:pt x="230" y="76"/>
                    </a:lnTo>
                    <a:lnTo>
                      <a:pt x="229" y="75"/>
                    </a:lnTo>
                    <a:lnTo>
                      <a:pt x="228" y="75"/>
                    </a:lnTo>
                    <a:lnTo>
                      <a:pt x="225" y="75"/>
                    </a:lnTo>
                    <a:lnTo>
                      <a:pt x="224" y="71"/>
                    </a:lnTo>
                    <a:lnTo>
                      <a:pt x="224" y="68"/>
                    </a:lnTo>
                    <a:lnTo>
                      <a:pt x="225" y="71"/>
                    </a:lnTo>
                    <a:lnTo>
                      <a:pt x="226" y="68"/>
                    </a:lnTo>
                    <a:lnTo>
                      <a:pt x="226" y="65"/>
                    </a:lnTo>
                    <a:lnTo>
                      <a:pt x="224" y="65"/>
                    </a:lnTo>
                    <a:lnTo>
                      <a:pt x="222" y="64"/>
                    </a:lnTo>
                    <a:lnTo>
                      <a:pt x="222" y="61"/>
                    </a:lnTo>
                    <a:lnTo>
                      <a:pt x="221" y="60"/>
                    </a:lnTo>
                    <a:lnTo>
                      <a:pt x="222" y="57"/>
                    </a:lnTo>
                    <a:lnTo>
                      <a:pt x="224" y="53"/>
                    </a:lnTo>
                    <a:lnTo>
                      <a:pt x="225" y="56"/>
                    </a:lnTo>
                    <a:lnTo>
                      <a:pt x="225" y="53"/>
                    </a:lnTo>
                    <a:lnTo>
                      <a:pt x="226" y="53"/>
                    </a:lnTo>
                    <a:lnTo>
                      <a:pt x="225" y="50"/>
                    </a:lnTo>
                    <a:lnTo>
                      <a:pt x="226" y="49"/>
                    </a:lnTo>
                    <a:lnTo>
                      <a:pt x="228" y="46"/>
                    </a:lnTo>
                    <a:lnTo>
                      <a:pt x="229" y="49"/>
                    </a:lnTo>
                    <a:lnTo>
                      <a:pt x="230" y="49"/>
                    </a:lnTo>
                    <a:lnTo>
                      <a:pt x="230" y="50"/>
                    </a:lnTo>
                    <a:lnTo>
                      <a:pt x="233" y="46"/>
                    </a:lnTo>
                    <a:lnTo>
                      <a:pt x="233" y="45"/>
                    </a:lnTo>
                    <a:lnTo>
                      <a:pt x="236" y="45"/>
                    </a:lnTo>
                    <a:lnTo>
                      <a:pt x="236" y="49"/>
                    </a:lnTo>
                    <a:lnTo>
                      <a:pt x="237" y="49"/>
                    </a:lnTo>
                    <a:lnTo>
                      <a:pt x="236" y="46"/>
                    </a:lnTo>
                    <a:lnTo>
                      <a:pt x="237" y="45"/>
                    </a:lnTo>
                    <a:lnTo>
                      <a:pt x="239" y="41"/>
                    </a:lnTo>
                    <a:lnTo>
                      <a:pt x="237" y="38"/>
                    </a:lnTo>
                    <a:lnTo>
                      <a:pt x="237" y="35"/>
                    </a:lnTo>
                    <a:lnTo>
                      <a:pt x="237" y="34"/>
                    </a:lnTo>
                    <a:lnTo>
                      <a:pt x="237" y="30"/>
                    </a:lnTo>
                    <a:lnTo>
                      <a:pt x="239" y="30"/>
                    </a:lnTo>
                    <a:lnTo>
                      <a:pt x="240" y="31"/>
                    </a:lnTo>
                    <a:lnTo>
                      <a:pt x="241" y="31"/>
                    </a:lnTo>
                    <a:lnTo>
                      <a:pt x="243" y="34"/>
                    </a:lnTo>
                    <a:lnTo>
                      <a:pt x="241" y="35"/>
                    </a:lnTo>
                    <a:lnTo>
                      <a:pt x="240" y="35"/>
                    </a:lnTo>
                    <a:lnTo>
                      <a:pt x="239" y="41"/>
                    </a:lnTo>
                    <a:lnTo>
                      <a:pt x="240" y="42"/>
                    </a:lnTo>
                    <a:lnTo>
                      <a:pt x="240" y="46"/>
                    </a:lnTo>
                    <a:lnTo>
                      <a:pt x="239" y="49"/>
                    </a:lnTo>
                    <a:lnTo>
                      <a:pt x="239" y="50"/>
                    </a:lnTo>
                    <a:lnTo>
                      <a:pt x="240" y="50"/>
                    </a:lnTo>
                    <a:lnTo>
                      <a:pt x="241" y="45"/>
                    </a:lnTo>
                    <a:lnTo>
                      <a:pt x="244" y="41"/>
                    </a:lnTo>
                    <a:lnTo>
                      <a:pt x="245" y="42"/>
                    </a:lnTo>
                    <a:lnTo>
                      <a:pt x="245" y="41"/>
                    </a:lnTo>
                    <a:lnTo>
                      <a:pt x="247" y="42"/>
                    </a:lnTo>
                    <a:lnTo>
                      <a:pt x="245" y="45"/>
                    </a:lnTo>
                    <a:lnTo>
                      <a:pt x="245" y="46"/>
                    </a:lnTo>
                    <a:lnTo>
                      <a:pt x="245" y="50"/>
                    </a:lnTo>
                    <a:lnTo>
                      <a:pt x="247" y="50"/>
                    </a:lnTo>
                    <a:lnTo>
                      <a:pt x="248" y="50"/>
                    </a:lnTo>
                    <a:lnTo>
                      <a:pt x="249" y="50"/>
                    </a:lnTo>
                    <a:lnTo>
                      <a:pt x="249" y="46"/>
                    </a:lnTo>
                    <a:lnTo>
                      <a:pt x="252" y="46"/>
                    </a:lnTo>
                    <a:lnTo>
                      <a:pt x="252" y="45"/>
                    </a:lnTo>
                    <a:lnTo>
                      <a:pt x="254" y="45"/>
                    </a:lnTo>
                    <a:lnTo>
                      <a:pt x="252" y="38"/>
                    </a:lnTo>
                    <a:lnTo>
                      <a:pt x="255" y="34"/>
                    </a:lnTo>
                    <a:lnTo>
                      <a:pt x="255" y="30"/>
                    </a:lnTo>
                    <a:lnTo>
                      <a:pt x="258" y="27"/>
                    </a:lnTo>
                    <a:lnTo>
                      <a:pt x="258" y="23"/>
                    </a:lnTo>
                    <a:lnTo>
                      <a:pt x="258" y="20"/>
                    </a:lnTo>
                    <a:lnTo>
                      <a:pt x="255" y="19"/>
                    </a:lnTo>
                    <a:lnTo>
                      <a:pt x="252" y="19"/>
                    </a:lnTo>
                    <a:lnTo>
                      <a:pt x="251" y="16"/>
                    </a:lnTo>
                    <a:lnTo>
                      <a:pt x="252" y="16"/>
                    </a:lnTo>
                    <a:lnTo>
                      <a:pt x="252" y="15"/>
                    </a:lnTo>
                    <a:lnTo>
                      <a:pt x="254" y="12"/>
                    </a:lnTo>
                    <a:lnTo>
                      <a:pt x="254" y="15"/>
                    </a:lnTo>
                    <a:lnTo>
                      <a:pt x="255" y="16"/>
                    </a:lnTo>
                    <a:lnTo>
                      <a:pt x="255" y="12"/>
                    </a:lnTo>
                    <a:lnTo>
                      <a:pt x="254" y="11"/>
                    </a:lnTo>
                    <a:lnTo>
                      <a:pt x="258" y="11"/>
                    </a:lnTo>
                    <a:lnTo>
                      <a:pt x="258" y="15"/>
                    </a:lnTo>
                    <a:lnTo>
                      <a:pt x="259" y="12"/>
                    </a:lnTo>
                    <a:lnTo>
                      <a:pt x="260" y="12"/>
                    </a:lnTo>
                    <a:lnTo>
                      <a:pt x="259" y="15"/>
                    </a:lnTo>
                    <a:lnTo>
                      <a:pt x="260" y="16"/>
                    </a:lnTo>
                    <a:lnTo>
                      <a:pt x="259" y="19"/>
                    </a:lnTo>
                    <a:lnTo>
                      <a:pt x="260" y="20"/>
                    </a:lnTo>
                    <a:lnTo>
                      <a:pt x="259" y="23"/>
                    </a:lnTo>
                    <a:lnTo>
                      <a:pt x="262" y="26"/>
                    </a:lnTo>
                    <a:lnTo>
                      <a:pt x="260" y="27"/>
                    </a:lnTo>
                    <a:lnTo>
                      <a:pt x="260" y="30"/>
                    </a:lnTo>
                    <a:lnTo>
                      <a:pt x="262" y="27"/>
                    </a:lnTo>
                    <a:lnTo>
                      <a:pt x="264" y="26"/>
                    </a:lnTo>
                    <a:lnTo>
                      <a:pt x="263" y="23"/>
                    </a:lnTo>
                    <a:lnTo>
                      <a:pt x="264" y="19"/>
                    </a:lnTo>
                    <a:lnTo>
                      <a:pt x="264" y="16"/>
                    </a:lnTo>
                    <a:lnTo>
                      <a:pt x="267" y="16"/>
                    </a:lnTo>
                    <a:lnTo>
                      <a:pt x="267" y="15"/>
                    </a:lnTo>
                    <a:lnTo>
                      <a:pt x="270" y="15"/>
                    </a:lnTo>
                    <a:lnTo>
                      <a:pt x="271" y="11"/>
                    </a:lnTo>
                    <a:lnTo>
                      <a:pt x="273" y="11"/>
                    </a:lnTo>
                    <a:lnTo>
                      <a:pt x="273" y="12"/>
                    </a:lnTo>
                    <a:lnTo>
                      <a:pt x="270" y="15"/>
                    </a:lnTo>
                    <a:lnTo>
                      <a:pt x="268" y="19"/>
                    </a:lnTo>
                    <a:lnTo>
                      <a:pt x="270" y="19"/>
                    </a:lnTo>
                    <a:lnTo>
                      <a:pt x="270" y="16"/>
                    </a:lnTo>
                    <a:lnTo>
                      <a:pt x="271" y="19"/>
                    </a:lnTo>
                    <a:lnTo>
                      <a:pt x="270" y="20"/>
                    </a:lnTo>
                    <a:lnTo>
                      <a:pt x="271" y="23"/>
                    </a:lnTo>
                    <a:lnTo>
                      <a:pt x="273" y="23"/>
                    </a:lnTo>
                    <a:lnTo>
                      <a:pt x="273" y="27"/>
                    </a:lnTo>
                    <a:lnTo>
                      <a:pt x="274" y="30"/>
                    </a:lnTo>
                    <a:lnTo>
                      <a:pt x="275" y="26"/>
                    </a:lnTo>
                    <a:lnTo>
                      <a:pt x="277" y="26"/>
                    </a:lnTo>
                    <a:lnTo>
                      <a:pt x="277" y="19"/>
                    </a:lnTo>
                    <a:lnTo>
                      <a:pt x="278" y="23"/>
                    </a:lnTo>
                    <a:lnTo>
                      <a:pt x="278" y="20"/>
                    </a:lnTo>
                    <a:lnTo>
                      <a:pt x="279" y="19"/>
                    </a:lnTo>
                    <a:lnTo>
                      <a:pt x="279" y="16"/>
                    </a:lnTo>
                    <a:lnTo>
                      <a:pt x="278" y="15"/>
                    </a:lnTo>
                    <a:lnTo>
                      <a:pt x="281" y="12"/>
                    </a:lnTo>
                    <a:lnTo>
                      <a:pt x="282" y="15"/>
                    </a:lnTo>
                    <a:lnTo>
                      <a:pt x="283" y="15"/>
                    </a:lnTo>
                    <a:lnTo>
                      <a:pt x="285" y="15"/>
                    </a:lnTo>
                    <a:lnTo>
                      <a:pt x="286" y="15"/>
                    </a:lnTo>
                    <a:lnTo>
                      <a:pt x="286" y="12"/>
                    </a:lnTo>
                    <a:lnTo>
                      <a:pt x="285" y="11"/>
                    </a:lnTo>
                    <a:lnTo>
                      <a:pt x="282" y="11"/>
                    </a:lnTo>
                    <a:lnTo>
                      <a:pt x="281" y="7"/>
                    </a:lnTo>
                    <a:lnTo>
                      <a:pt x="281" y="4"/>
                    </a:lnTo>
                    <a:lnTo>
                      <a:pt x="285" y="0"/>
                    </a:lnTo>
                    <a:lnTo>
                      <a:pt x="286" y="2"/>
                    </a:lnTo>
                    <a:lnTo>
                      <a:pt x="286" y="0"/>
                    </a:lnTo>
                    <a:lnTo>
                      <a:pt x="287" y="0"/>
                    </a:lnTo>
                    <a:lnTo>
                      <a:pt x="289" y="2"/>
                    </a:lnTo>
                    <a:lnTo>
                      <a:pt x="290" y="2"/>
                    </a:lnTo>
                    <a:lnTo>
                      <a:pt x="290" y="4"/>
                    </a:lnTo>
                    <a:lnTo>
                      <a:pt x="291" y="7"/>
                    </a:lnTo>
                    <a:lnTo>
                      <a:pt x="293" y="7"/>
                    </a:lnTo>
                    <a:lnTo>
                      <a:pt x="293" y="8"/>
                    </a:lnTo>
                    <a:lnTo>
                      <a:pt x="293" y="11"/>
                    </a:lnTo>
                    <a:lnTo>
                      <a:pt x="294" y="12"/>
                    </a:lnTo>
                    <a:lnTo>
                      <a:pt x="296" y="11"/>
                    </a:lnTo>
                    <a:lnTo>
                      <a:pt x="297" y="12"/>
                    </a:lnTo>
                    <a:lnTo>
                      <a:pt x="300" y="11"/>
                    </a:lnTo>
                    <a:lnTo>
                      <a:pt x="301" y="11"/>
                    </a:lnTo>
                    <a:lnTo>
                      <a:pt x="304" y="12"/>
                    </a:lnTo>
                    <a:lnTo>
                      <a:pt x="305" y="12"/>
                    </a:lnTo>
                    <a:lnTo>
                      <a:pt x="306" y="15"/>
                    </a:lnTo>
                    <a:lnTo>
                      <a:pt x="305" y="16"/>
                    </a:lnTo>
                    <a:lnTo>
                      <a:pt x="309" y="19"/>
                    </a:lnTo>
                    <a:lnTo>
                      <a:pt x="313" y="26"/>
                    </a:lnTo>
                    <a:lnTo>
                      <a:pt x="315" y="30"/>
                    </a:lnTo>
                    <a:lnTo>
                      <a:pt x="317" y="31"/>
                    </a:lnTo>
                    <a:lnTo>
                      <a:pt x="317" y="35"/>
                    </a:lnTo>
                    <a:lnTo>
                      <a:pt x="319" y="38"/>
                    </a:lnTo>
                    <a:lnTo>
                      <a:pt x="320" y="41"/>
                    </a:lnTo>
                    <a:lnTo>
                      <a:pt x="321" y="42"/>
                    </a:lnTo>
                    <a:lnTo>
                      <a:pt x="321" y="45"/>
                    </a:lnTo>
                    <a:lnTo>
                      <a:pt x="324" y="46"/>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70" name="Freeform 154"/>
              <p:cNvSpPr>
                <a:spLocks/>
              </p:cNvSpPr>
              <p:nvPr/>
            </p:nvSpPr>
            <p:spPr bwMode="auto">
              <a:xfrm>
                <a:off x="4242" y="2979"/>
                <a:ext cx="112" cy="87"/>
              </a:xfrm>
              <a:custGeom>
                <a:avLst/>
                <a:gdLst/>
                <a:ahLst/>
                <a:cxnLst>
                  <a:cxn ang="0">
                    <a:pos x="12" y="210"/>
                  </a:cxn>
                  <a:cxn ang="0">
                    <a:pos x="9" y="229"/>
                  </a:cxn>
                  <a:cxn ang="0">
                    <a:pos x="8" y="253"/>
                  </a:cxn>
                  <a:cxn ang="0">
                    <a:pos x="11" y="244"/>
                  </a:cxn>
                  <a:cxn ang="0">
                    <a:pos x="19" y="258"/>
                  </a:cxn>
                  <a:cxn ang="0">
                    <a:pos x="13" y="229"/>
                  </a:cxn>
                  <a:cxn ang="0">
                    <a:pos x="22" y="229"/>
                  </a:cxn>
                  <a:cxn ang="0">
                    <a:pos x="24" y="214"/>
                  </a:cxn>
                  <a:cxn ang="0">
                    <a:pos x="45" y="221"/>
                  </a:cxn>
                  <a:cxn ang="0">
                    <a:pos x="49" y="240"/>
                  </a:cxn>
                  <a:cxn ang="0">
                    <a:pos x="53" y="218"/>
                  </a:cxn>
                  <a:cxn ang="0">
                    <a:pos x="61" y="225"/>
                  </a:cxn>
                  <a:cxn ang="0">
                    <a:pos x="68" y="240"/>
                  </a:cxn>
                  <a:cxn ang="0">
                    <a:pos x="84" y="253"/>
                  </a:cxn>
                  <a:cxn ang="0">
                    <a:pos x="74" y="248"/>
                  </a:cxn>
                  <a:cxn ang="0">
                    <a:pos x="66" y="224"/>
                  </a:cxn>
                  <a:cxn ang="0">
                    <a:pos x="76" y="217"/>
                  </a:cxn>
                  <a:cxn ang="0">
                    <a:pos x="72" y="217"/>
                  </a:cxn>
                  <a:cxn ang="0">
                    <a:pos x="70" y="199"/>
                  </a:cxn>
                  <a:cxn ang="0">
                    <a:pos x="57" y="194"/>
                  </a:cxn>
                  <a:cxn ang="0">
                    <a:pos x="64" y="173"/>
                  </a:cxn>
                  <a:cxn ang="0">
                    <a:pos x="69" y="160"/>
                  </a:cxn>
                  <a:cxn ang="0">
                    <a:pos x="76" y="138"/>
                  </a:cxn>
                  <a:cxn ang="0">
                    <a:pos x="89" y="130"/>
                  </a:cxn>
                  <a:cxn ang="0">
                    <a:pos x="84" y="110"/>
                  </a:cxn>
                  <a:cxn ang="0">
                    <a:pos x="95" y="94"/>
                  </a:cxn>
                  <a:cxn ang="0">
                    <a:pos x="103" y="91"/>
                  </a:cxn>
                  <a:cxn ang="0">
                    <a:pos x="102" y="75"/>
                  </a:cxn>
                  <a:cxn ang="0">
                    <a:pos x="114" y="87"/>
                  </a:cxn>
                  <a:cxn ang="0">
                    <a:pos x="118" y="72"/>
                  </a:cxn>
                  <a:cxn ang="0">
                    <a:pos x="126" y="61"/>
                  </a:cxn>
                  <a:cxn ang="0">
                    <a:pos x="150" y="68"/>
                  </a:cxn>
                  <a:cxn ang="0">
                    <a:pos x="167" y="70"/>
                  </a:cxn>
                  <a:cxn ang="0">
                    <a:pos x="173" y="57"/>
                  </a:cxn>
                  <a:cxn ang="0">
                    <a:pos x="176" y="52"/>
                  </a:cxn>
                  <a:cxn ang="0">
                    <a:pos x="179" y="34"/>
                  </a:cxn>
                  <a:cxn ang="0">
                    <a:pos x="173" y="26"/>
                  </a:cxn>
                  <a:cxn ang="0">
                    <a:pos x="161" y="22"/>
                  </a:cxn>
                  <a:cxn ang="0">
                    <a:pos x="152" y="15"/>
                  </a:cxn>
                  <a:cxn ang="0">
                    <a:pos x="146" y="7"/>
                  </a:cxn>
                  <a:cxn ang="0">
                    <a:pos x="156" y="4"/>
                  </a:cxn>
                  <a:cxn ang="0">
                    <a:pos x="160" y="15"/>
                  </a:cxn>
                  <a:cxn ang="0">
                    <a:pos x="164" y="11"/>
                  </a:cxn>
                  <a:cxn ang="0">
                    <a:pos x="169" y="7"/>
                  </a:cxn>
                  <a:cxn ang="0">
                    <a:pos x="179" y="23"/>
                  </a:cxn>
                  <a:cxn ang="0">
                    <a:pos x="188" y="19"/>
                  </a:cxn>
                  <a:cxn ang="0">
                    <a:pos x="202" y="34"/>
                  </a:cxn>
                  <a:cxn ang="0">
                    <a:pos x="205" y="41"/>
                  </a:cxn>
                  <a:cxn ang="0">
                    <a:pos x="218" y="38"/>
                  </a:cxn>
                  <a:cxn ang="0">
                    <a:pos x="221" y="42"/>
                  </a:cxn>
                  <a:cxn ang="0">
                    <a:pos x="233" y="52"/>
                  </a:cxn>
                  <a:cxn ang="0">
                    <a:pos x="236" y="53"/>
                  </a:cxn>
                  <a:cxn ang="0">
                    <a:pos x="253" y="49"/>
                  </a:cxn>
                  <a:cxn ang="0">
                    <a:pos x="266" y="68"/>
                  </a:cxn>
                  <a:cxn ang="0">
                    <a:pos x="295" y="52"/>
                  </a:cxn>
                  <a:cxn ang="0">
                    <a:pos x="290" y="70"/>
                  </a:cxn>
                  <a:cxn ang="0">
                    <a:pos x="301" y="61"/>
                  </a:cxn>
                  <a:cxn ang="0">
                    <a:pos x="301" y="76"/>
                  </a:cxn>
                  <a:cxn ang="0">
                    <a:pos x="313" y="66"/>
                  </a:cxn>
                  <a:cxn ang="0">
                    <a:pos x="321" y="49"/>
                  </a:cxn>
                  <a:cxn ang="0">
                    <a:pos x="328" y="68"/>
                  </a:cxn>
                  <a:cxn ang="0">
                    <a:pos x="336" y="72"/>
                  </a:cxn>
                </a:cxnLst>
                <a:rect l="0" t="0" r="r" b="b"/>
                <a:pathLst>
                  <a:path w="336" h="263">
                    <a:moveTo>
                      <a:pt x="4" y="199"/>
                    </a:moveTo>
                    <a:lnTo>
                      <a:pt x="4" y="202"/>
                    </a:lnTo>
                    <a:lnTo>
                      <a:pt x="4" y="203"/>
                    </a:lnTo>
                    <a:lnTo>
                      <a:pt x="5" y="202"/>
                    </a:lnTo>
                    <a:lnTo>
                      <a:pt x="8" y="203"/>
                    </a:lnTo>
                    <a:lnTo>
                      <a:pt x="9" y="206"/>
                    </a:lnTo>
                    <a:lnTo>
                      <a:pt x="11" y="206"/>
                    </a:lnTo>
                    <a:lnTo>
                      <a:pt x="12" y="210"/>
                    </a:lnTo>
                    <a:lnTo>
                      <a:pt x="13" y="210"/>
                    </a:lnTo>
                    <a:lnTo>
                      <a:pt x="13" y="213"/>
                    </a:lnTo>
                    <a:lnTo>
                      <a:pt x="12" y="213"/>
                    </a:lnTo>
                    <a:lnTo>
                      <a:pt x="12" y="218"/>
                    </a:lnTo>
                    <a:lnTo>
                      <a:pt x="11" y="218"/>
                    </a:lnTo>
                    <a:lnTo>
                      <a:pt x="9" y="218"/>
                    </a:lnTo>
                    <a:lnTo>
                      <a:pt x="11" y="221"/>
                    </a:lnTo>
                    <a:lnTo>
                      <a:pt x="9" y="229"/>
                    </a:lnTo>
                    <a:lnTo>
                      <a:pt x="9" y="233"/>
                    </a:lnTo>
                    <a:lnTo>
                      <a:pt x="9" y="244"/>
                    </a:lnTo>
                    <a:lnTo>
                      <a:pt x="5" y="243"/>
                    </a:lnTo>
                    <a:lnTo>
                      <a:pt x="3" y="239"/>
                    </a:lnTo>
                    <a:lnTo>
                      <a:pt x="4" y="243"/>
                    </a:lnTo>
                    <a:lnTo>
                      <a:pt x="8" y="244"/>
                    </a:lnTo>
                    <a:lnTo>
                      <a:pt x="8" y="251"/>
                    </a:lnTo>
                    <a:lnTo>
                      <a:pt x="8" y="253"/>
                    </a:lnTo>
                    <a:lnTo>
                      <a:pt x="7" y="255"/>
                    </a:lnTo>
                    <a:lnTo>
                      <a:pt x="4" y="258"/>
                    </a:lnTo>
                    <a:lnTo>
                      <a:pt x="0" y="262"/>
                    </a:lnTo>
                    <a:lnTo>
                      <a:pt x="0" y="263"/>
                    </a:lnTo>
                    <a:lnTo>
                      <a:pt x="8" y="258"/>
                    </a:lnTo>
                    <a:lnTo>
                      <a:pt x="9" y="255"/>
                    </a:lnTo>
                    <a:lnTo>
                      <a:pt x="11" y="247"/>
                    </a:lnTo>
                    <a:lnTo>
                      <a:pt x="11" y="244"/>
                    </a:lnTo>
                    <a:lnTo>
                      <a:pt x="11" y="240"/>
                    </a:lnTo>
                    <a:lnTo>
                      <a:pt x="11" y="239"/>
                    </a:lnTo>
                    <a:lnTo>
                      <a:pt x="12" y="240"/>
                    </a:lnTo>
                    <a:lnTo>
                      <a:pt x="15" y="244"/>
                    </a:lnTo>
                    <a:lnTo>
                      <a:pt x="16" y="247"/>
                    </a:lnTo>
                    <a:lnTo>
                      <a:pt x="18" y="255"/>
                    </a:lnTo>
                    <a:lnTo>
                      <a:pt x="18" y="258"/>
                    </a:lnTo>
                    <a:lnTo>
                      <a:pt x="19" y="258"/>
                    </a:lnTo>
                    <a:lnTo>
                      <a:pt x="19" y="255"/>
                    </a:lnTo>
                    <a:lnTo>
                      <a:pt x="18" y="253"/>
                    </a:lnTo>
                    <a:lnTo>
                      <a:pt x="18" y="247"/>
                    </a:lnTo>
                    <a:lnTo>
                      <a:pt x="16" y="244"/>
                    </a:lnTo>
                    <a:lnTo>
                      <a:pt x="16" y="240"/>
                    </a:lnTo>
                    <a:lnTo>
                      <a:pt x="13" y="233"/>
                    </a:lnTo>
                    <a:lnTo>
                      <a:pt x="13" y="232"/>
                    </a:lnTo>
                    <a:lnTo>
                      <a:pt x="13" y="229"/>
                    </a:lnTo>
                    <a:lnTo>
                      <a:pt x="16" y="225"/>
                    </a:lnTo>
                    <a:lnTo>
                      <a:pt x="16" y="228"/>
                    </a:lnTo>
                    <a:lnTo>
                      <a:pt x="18" y="229"/>
                    </a:lnTo>
                    <a:lnTo>
                      <a:pt x="19" y="233"/>
                    </a:lnTo>
                    <a:lnTo>
                      <a:pt x="20" y="232"/>
                    </a:lnTo>
                    <a:lnTo>
                      <a:pt x="19" y="229"/>
                    </a:lnTo>
                    <a:lnTo>
                      <a:pt x="19" y="228"/>
                    </a:lnTo>
                    <a:lnTo>
                      <a:pt x="22" y="229"/>
                    </a:lnTo>
                    <a:lnTo>
                      <a:pt x="23" y="229"/>
                    </a:lnTo>
                    <a:lnTo>
                      <a:pt x="22" y="221"/>
                    </a:lnTo>
                    <a:lnTo>
                      <a:pt x="23" y="225"/>
                    </a:lnTo>
                    <a:lnTo>
                      <a:pt x="23" y="221"/>
                    </a:lnTo>
                    <a:lnTo>
                      <a:pt x="22" y="217"/>
                    </a:lnTo>
                    <a:lnTo>
                      <a:pt x="20" y="217"/>
                    </a:lnTo>
                    <a:lnTo>
                      <a:pt x="20" y="214"/>
                    </a:lnTo>
                    <a:lnTo>
                      <a:pt x="24" y="214"/>
                    </a:lnTo>
                    <a:lnTo>
                      <a:pt x="26" y="214"/>
                    </a:lnTo>
                    <a:lnTo>
                      <a:pt x="28" y="214"/>
                    </a:lnTo>
                    <a:lnTo>
                      <a:pt x="31" y="214"/>
                    </a:lnTo>
                    <a:lnTo>
                      <a:pt x="32" y="214"/>
                    </a:lnTo>
                    <a:lnTo>
                      <a:pt x="34" y="218"/>
                    </a:lnTo>
                    <a:lnTo>
                      <a:pt x="38" y="218"/>
                    </a:lnTo>
                    <a:lnTo>
                      <a:pt x="42" y="218"/>
                    </a:lnTo>
                    <a:lnTo>
                      <a:pt x="45" y="221"/>
                    </a:lnTo>
                    <a:lnTo>
                      <a:pt x="46" y="221"/>
                    </a:lnTo>
                    <a:lnTo>
                      <a:pt x="46" y="225"/>
                    </a:lnTo>
                    <a:lnTo>
                      <a:pt x="47" y="225"/>
                    </a:lnTo>
                    <a:lnTo>
                      <a:pt x="49" y="225"/>
                    </a:lnTo>
                    <a:lnTo>
                      <a:pt x="50" y="228"/>
                    </a:lnTo>
                    <a:lnTo>
                      <a:pt x="49" y="232"/>
                    </a:lnTo>
                    <a:lnTo>
                      <a:pt x="50" y="233"/>
                    </a:lnTo>
                    <a:lnTo>
                      <a:pt x="49" y="240"/>
                    </a:lnTo>
                    <a:lnTo>
                      <a:pt x="50" y="239"/>
                    </a:lnTo>
                    <a:lnTo>
                      <a:pt x="50" y="240"/>
                    </a:lnTo>
                    <a:lnTo>
                      <a:pt x="51" y="240"/>
                    </a:lnTo>
                    <a:lnTo>
                      <a:pt x="51" y="236"/>
                    </a:lnTo>
                    <a:lnTo>
                      <a:pt x="51" y="233"/>
                    </a:lnTo>
                    <a:lnTo>
                      <a:pt x="51" y="224"/>
                    </a:lnTo>
                    <a:lnTo>
                      <a:pt x="53" y="221"/>
                    </a:lnTo>
                    <a:lnTo>
                      <a:pt x="53" y="218"/>
                    </a:lnTo>
                    <a:lnTo>
                      <a:pt x="54" y="218"/>
                    </a:lnTo>
                    <a:lnTo>
                      <a:pt x="55" y="221"/>
                    </a:lnTo>
                    <a:lnTo>
                      <a:pt x="57" y="225"/>
                    </a:lnTo>
                    <a:lnTo>
                      <a:pt x="58" y="225"/>
                    </a:lnTo>
                    <a:lnTo>
                      <a:pt x="60" y="225"/>
                    </a:lnTo>
                    <a:lnTo>
                      <a:pt x="57" y="224"/>
                    </a:lnTo>
                    <a:lnTo>
                      <a:pt x="57" y="221"/>
                    </a:lnTo>
                    <a:lnTo>
                      <a:pt x="61" y="225"/>
                    </a:lnTo>
                    <a:lnTo>
                      <a:pt x="62" y="229"/>
                    </a:lnTo>
                    <a:lnTo>
                      <a:pt x="65" y="233"/>
                    </a:lnTo>
                    <a:lnTo>
                      <a:pt x="64" y="239"/>
                    </a:lnTo>
                    <a:lnTo>
                      <a:pt x="65" y="239"/>
                    </a:lnTo>
                    <a:lnTo>
                      <a:pt x="66" y="236"/>
                    </a:lnTo>
                    <a:lnTo>
                      <a:pt x="66" y="239"/>
                    </a:lnTo>
                    <a:lnTo>
                      <a:pt x="68" y="240"/>
                    </a:lnTo>
                    <a:lnTo>
                      <a:pt x="70" y="239"/>
                    </a:lnTo>
                    <a:lnTo>
                      <a:pt x="72" y="239"/>
                    </a:lnTo>
                    <a:lnTo>
                      <a:pt x="73" y="247"/>
                    </a:lnTo>
                    <a:lnTo>
                      <a:pt x="73" y="253"/>
                    </a:lnTo>
                    <a:lnTo>
                      <a:pt x="76" y="253"/>
                    </a:lnTo>
                    <a:lnTo>
                      <a:pt x="77" y="255"/>
                    </a:lnTo>
                    <a:lnTo>
                      <a:pt x="81" y="251"/>
                    </a:lnTo>
                    <a:lnTo>
                      <a:pt x="84" y="253"/>
                    </a:lnTo>
                    <a:lnTo>
                      <a:pt x="85" y="253"/>
                    </a:lnTo>
                    <a:lnTo>
                      <a:pt x="88" y="251"/>
                    </a:lnTo>
                    <a:lnTo>
                      <a:pt x="84" y="251"/>
                    </a:lnTo>
                    <a:lnTo>
                      <a:pt x="83" y="251"/>
                    </a:lnTo>
                    <a:lnTo>
                      <a:pt x="81" y="248"/>
                    </a:lnTo>
                    <a:lnTo>
                      <a:pt x="79" y="251"/>
                    </a:lnTo>
                    <a:lnTo>
                      <a:pt x="76" y="248"/>
                    </a:lnTo>
                    <a:lnTo>
                      <a:pt x="74" y="248"/>
                    </a:lnTo>
                    <a:lnTo>
                      <a:pt x="74" y="244"/>
                    </a:lnTo>
                    <a:lnTo>
                      <a:pt x="73" y="243"/>
                    </a:lnTo>
                    <a:lnTo>
                      <a:pt x="73" y="239"/>
                    </a:lnTo>
                    <a:lnTo>
                      <a:pt x="68" y="233"/>
                    </a:lnTo>
                    <a:lnTo>
                      <a:pt x="66" y="232"/>
                    </a:lnTo>
                    <a:lnTo>
                      <a:pt x="66" y="229"/>
                    </a:lnTo>
                    <a:lnTo>
                      <a:pt x="66" y="228"/>
                    </a:lnTo>
                    <a:lnTo>
                      <a:pt x="66" y="224"/>
                    </a:lnTo>
                    <a:lnTo>
                      <a:pt x="66" y="221"/>
                    </a:lnTo>
                    <a:lnTo>
                      <a:pt x="68" y="221"/>
                    </a:lnTo>
                    <a:lnTo>
                      <a:pt x="66" y="218"/>
                    </a:lnTo>
                    <a:lnTo>
                      <a:pt x="73" y="218"/>
                    </a:lnTo>
                    <a:lnTo>
                      <a:pt x="73" y="224"/>
                    </a:lnTo>
                    <a:lnTo>
                      <a:pt x="74" y="218"/>
                    </a:lnTo>
                    <a:lnTo>
                      <a:pt x="74" y="217"/>
                    </a:lnTo>
                    <a:lnTo>
                      <a:pt x="76" y="217"/>
                    </a:lnTo>
                    <a:lnTo>
                      <a:pt x="74" y="217"/>
                    </a:lnTo>
                    <a:lnTo>
                      <a:pt x="77" y="214"/>
                    </a:lnTo>
                    <a:lnTo>
                      <a:pt x="79" y="214"/>
                    </a:lnTo>
                    <a:lnTo>
                      <a:pt x="80" y="210"/>
                    </a:lnTo>
                    <a:lnTo>
                      <a:pt x="79" y="210"/>
                    </a:lnTo>
                    <a:lnTo>
                      <a:pt x="77" y="214"/>
                    </a:lnTo>
                    <a:lnTo>
                      <a:pt x="74" y="214"/>
                    </a:lnTo>
                    <a:lnTo>
                      <a:pt x="72" y="217"/>
                    </a:lnTo>
                    <a:lnTo>
                      <a:pt x="70" y="217"/>
                    </a:lnTo>
                    <a:lnTo>
                      <a:pt x="72" y="213"/>
                    </a:lnTo>
                    <a:lnTo>
                      <a:pt x="68" y="213"/>
                    </a:lnTo>
                    <a:lnTo>
                      <a:pt x="68" y="210"/>
                    </a:lnTo>
                    <a:lnTo>
                      <a:pt x="66" y="209"/>
                    </a:lnTo>
                    <a:lnTo>
                      <a:pt x="70" y="203"/>
                    </a:lnTo>
                    <a:lnTo>
                      <a:pt x="70" y="202"/>
                    </a:lnTo>
                    <a:lnTo>
                      <a:pt x="70" y="199"/>
                    </a:lnTo>
                    <a:lnTo>
                      <a:pt x="66" y="202"/>
                    </a:lnTo>
                    <a:lnTo>
                      <a:pt x="64" y="199"/>
                    </a:lnTo>
                    <a:lnTo>
                      <a:pt x="62" y="202"/>
                    </a:lnTo>
                    <a:lnTo>
                      <a:pt x="62" y="199"/>
                    </a:lnTo>
                    <a:lnTo>
                      <a:pt x="61" y="198"/>
                    </a:lnTo>
                    <a:lnTo>
                      <a:pt x="60" y="198"/>
                    </a:lnTo>
                    <a:lnTo>
                      <a:pt x="60" y="195"/>
                    </a:lnTo>
                    <a:lnTo>
                      <a:pt x="57" y="194"/>
                    </a:lnTo>
                    <a:lnTo>
                      <a:pt x="55" y="194"/>
                    </a:lnTo>
                    <a:lnTo>
                      <a:pt x="55" y="188"/>
                    </a:lnTo>
                    <a:lnTo>
                      <a:pt x="57" y="187"/>
                    </a:lnTo>
                    <a:lnTo>
                      <a:pt x="57" y="183"/>
                    </a:lnTo>
                    <a:lnTo>
                      <a:pt x="60" y="180"/>
                    </a:lnTo>
                    <a:lnTo>
                      <a:pt x="62" y="176"/>
                    </a:lnTo>
                    <a:lnTo>
                      <a:pt x="64" y="176"/>
                    </a:lnTo>
                    <a:lnTo>
                      <a:pt x="64" y="173"/>
                    </a:lnTo>
                    <a:lnTo>
                      <a:pt x="65" y="173"/>
                    </a:lnTo>
                    <a:lnTo>
                      <a:pt x="65" y="169"/>
                    </a:lnTo>
                    <a:lnTo>
                      <a:pt x="66" y="169"/>
                    </a:lnTo>
                    <a:lnTo>
                      <a:pt x="69" y="169"/>
                    </a:lnTo>
                    <a:lnTo>
                      <a:pt x="69" y="168"/>
                    </a:lnTo>
                    <a:lnTo>
                      <a:pt x="70" y="165"/>
                    </a:lnTo>
                    <a:lnTo>
                      <a:pt x="69" y="161"/>
                    </a:lnTo>
                    <a:lnTo>
                      <a:pt x="69" y="160"/>
                    </a:lnTo>
                    <a:lnTo>
                      <a:pt x="73" y="155"/>
                    </a:lnTo>
                    <a:lnTo>
                      <a:pt x="72" y="153"/>
                    </a:lnTo>
                    <a:lnTo>
                      <a:pt x="72" y="149"/>
                    </a:lnTo>
                    <a:lnTo>
                      <a:pt x="73" y="142"/>
                    </a:lnTo>
                    <a:lnTo>
                      <a:pt x="73" y="138"/>
                    </a:lnTo>
                    <a:lnTo>
                      <a:pt x="74" y="138"/>
                    </a:lnTo>
                    <a:lnTo>
                      <a:pt x="76" y="136"/>
                    </a:lnTo>
                    <a:lnTo>
                      <a:pt x="76" y="138"/>
                    </a:lnTo>
                    <a:lnTo>
                      <a:pt x="77" y="140"/>
                    </a:lnTo>
                    <a:lnTo>
                      <a:pt x="79" y="140"/>
                    </a:lnTo>
                    <a:lnTo>
                      <a:pt x="83" y="138"/>
                    </a:lnTo>
                    <a:lnTo>
                      <a:pt x="83" y="136"/>
                    </a:lnTo>
                    <a:lnTo>
                      <a:pt x="85" y="134"/>
                    </a:lnTo>
                    <a:lnTo>
                      <a:pt x="87" y="131"/>
                    </a:lnTo>
                    <a:lnTo>
                      <a:pt x="88" y="130"/>
                    </a:lnTo>
                    <a:lnTo>
                      <a:pt x="89" y="130"/>
                    </a:lnTo>
                    <a:lnTo>
                      <a:pt x="91" y="131"/>
                    </a:lnTo>
                    <a:lnTo>
                      <a:pt x="92" y="131"/>
                    </a:lnTo>
                    <a:lnTo>
                      <a:pt x="92" y="130"/>
                    </a:lnTo>
                    <a:lnTo>
                      <a:pt x="91" y="127"/>
                    </a:lnTo>
                    <a:lnTo>
                      <a:pt x="88" y="125"/>
                    </a:lnTo>
                    <a:lnTo>
                      <a:pt x="87" y="121"/>
                    </a:lnTo>
                    <a:lnTo>
                      <a:pt x="84" y="119"/>
                    </a:lnTo>
                    <a:lnTo>
                      <a:pt x="84" y="110"/>
                    </a:lnTo>
                    <a:lnTo>
                      <a:pt x="85" y="106"/>
                    </a:lnTo>
                    <a:lnTo>
                      <a:pt x="85" y="104"/>
                    </a:lnTo>
                    <a:lnTo>
                      <a:pt x="88" y="106"/>
                    </a:lnTo>
                    <a:lnTo>
                      <a:pt x="92" y="102"/>
                    </a:lnTo>
                    <a:lnTo>
                      <a:pt x="93" y="100"/>
                    </a:lnTo>
                    <a:lnTo>
                      <a:pt x="92" y="91"/>
                    </a:lnTo>
                    <a:lnTo>
                      <a:pt x="93" y="91"/>
                    </a:lnTo>
                    <a:lnTo>
                      <a:pt x="95" y="94"/>
                    </a:lnTo>
                    <a:lnTo>
                      <a:pt x="95" y="91"/>
                    </a:lnTo>
                    <a:lnTo>
                      <a:pt x="96" y="89"/>
                    </a:lnTo>
                    <a:lnTo>
                      <a:pt x="98" y="91"/>
                    </a:lnTo>
                    <a:lnTo>
                      <a:pt x="99" y="94"/>
                    </a:lnTo>
                    <a:lnTo>
                      <a:pt x="102" y="94"/>
                    </a:lnTo>
                    <a:lnTo>
                      <a:pt x="103" y="95"/>
                    </a:lnTo>
                    <a:lnTo>
                      <a:pt x="104" y="94"/>
                    </a:lnTo>
                    <a:lnTo>
                      <a:pt x="103" y="91"/>
                    </a:lnTo>
                    <a:lnTo>
                      <a:pt x="102" y="91"/>
                    </a:lnTo>
                    <a:lnTo>
                      <a:pt x="100" y="89"/>
                    </a:lnTo>
                    <a:lnTo>
                      <a:pt x="100" y="87"/>
                    </a:lnTo>
                    <a:lnTo>
                      <a:pt x="102" y="87"/>
                    </a:lnTo>
                    <a:lnTo>
                      <a:pt x="100" y="85"/>
                    </a:lnTo>
                    <a:lnTo>
                      <a:pt x="102" y="76"/>
                    </a:lnTo>
                    <a:lnTo>
                      <a:pt x="103" y="76"/>
                    </a:lnTo>
                    <a:lnTo>
                      <a:pt x="102" y="75"/>
                    </a:lnTo>
                    <a:lnTo>
                      <a:pt x="103" y="75"/>
                    </a:lnTo>
                    <a:lnTo>
                      <a:pt x="108" y="76"/>
                    </a:lnTo>
                    <a:lnTo>
                      <a:pt x="108" y="85"/>
                    </a:lnTo>
                    <a:lnTo>
                      <a:pt x="110" y="85"/>
                    </a:lnTo>
                    <a:lnTo>
                      <a:pt x="110" y="83"/>
                    </a:lnTo>
                    <a:lnTo>
                      <a:pt x="111" y="85"/>
                    </a:lnTo>
                    <a:lnTo>
                      <a:pt x="112" y="89"/>
                    </a:lnTo>
                    <a:lnTo>
                      <a:pt x="114" y="87"/>
                    </a:lnTo>
                    <a:lnTo>
                      <a:pt x="112" y="83"/>
                    </a:lnTo>
                    <a:lnTo>
                      <a:pt x="114" y="81"/>
                    </a:lnTo>
                    <a:lnTo>
                      <a:pt x="111" y="79"/>
                    </a:lnTo>
                    <a:lnTo>
                      <a:pt x="111" y="75"/>
                    </a:lnTo>
                    <a:lnTo>
                      <a:pt x="111" y="72"/>
                    </a:lnTo>
                    <a:lnTo>
                      <a:pt x="112" y="72"/>
                    </a:lnTo>
                    <a:lnTo>
                      <a:pt x="116" y="72"/>
                    </a:lnTo>
                    <a:lnTo>
                      <a:pt x="118" y="72"/>
                    </a:lnTo>
                    <a:lnTo>
                      <a:pt x="118" y="68"/>
                    </a:lnTo>
                    <a:lnTo>
                      <a:pt x="118" y="66"/>
                    </a:lnTo>
                    <a:lnTo>
                      <a:pt x="116" y="61"/>
                    </a:lnTo>
                    <a:lnTo>
                      <a:pt x="116" y="60"/>
                    </a:lnTo>
                    <a:lnTo>
                      <a:pt x="121" y="61"/>
                    </a:lnTo>
                    <a:lnTo>
                      <a:pt x="123" y="61"/>
                    </a:lnTo>
                    <a:lnTo>
                      <a:pt x="126" y="66"/>
                    </a:lnTo>
                    <a:lnTo>
                      <a:pt x="126" y="61"/>
                    </a:lnTo>
                    <a:lnTo>
                      <a:pt x="129" y="56"/>
                    </a:lnTo>
                    <a:lnTo>
                      <a:pt x="129" y="60"/>
                    </a:lnTo>
                    <a:lnTo>
                      <a:pt x="129" y="64"/>
                    </a:lnTo>
                    <a:lnTo>
                      <a:pt x="131" y="68"/>
                    </a:lnTo>
                    <a:lnTo>
                      <a:pt x="141" y="68"/>
                    </a:lnTo>
                    <a:lnTo>
                      <a:pt x="146" y="66"/>
                    </a:lnTo>
                    <a:lnTo>
                      <a:pt x="149" y="66"/>
                    </a:lnTo>
                    <a:lnTo>
                      <a:pt x="150" y="68"/>
                    </a:lnTo>
                    <a:lnTo>
                      <a:pt x="153" y="68"/>
                    </a:lnTo>
                    <a:lnTo>
                      <a:pt x="156" y="68"/>
                    </a:lnTo>
                    <a:lnTo>
                      <a:pt x="158" y="66"/>
                    </a:lnTo>
                    <a:lnTo>
                      <a:pt x="161" y="61"/>
                    </a:lnTo>
                    <a:lnTo>
                      <a:pt x="163" y="66"/>
                    </a:lnTo>
                    <a:lnTo>
                      <a:pt x="165" y="66"/>
                    </a:lnTo>
                    <a:lnTo>
                      <a:pt x="167" y="66"/>
                    </a:lnTo>
                    <a:lnTo>
                      <a:pt x="167" y="70"/>
                    </a:lnTo>
                    <a:lnTo>
                      <a:pt x="165" y="72"/>
                    </a:lnTo>
                    <a:lnTo>
                      <a:pt x="167" y="72"/>
                    </a:lnTo>
                    <a:lnTo>
                      <a:pt x="168" y="72"/>
                    </a:lnTo>
                    <a:lnTo>
                      <a:pt x="168" y="70"/>
                    </a:lnTo>
                    <a:lnTo>
                      <a:pt x="168" y="66"/>
                    </a:lnTo>
                    <a:lnTo>
                      <a:pt x="168" y="61"/>
                    </a:lnTo>
                    <a:lnTo>
                      <a:pt x="172" y="60"/>
                    </a:lnTo>
                    <a:lnTo>
                      <a:pt x="173" y="57"/>
                    </a:lnTo>
                    <a:lnTo>
                      <a:pt x="175" y="60"/>
                    </a:lnTo>
                    <a:lnTo>
                      <a:pt x="176" y="60"/>
                    </a:lnTo>
                    <a:lnTo>
                      <a:pt x="177" y="61"/>
                    </a:lnTo>
                    <a:lnTo>
                      <a:pt x="179" y="61"/>
                    </a:lnTo>
                    <a:lnTo>
                      <a:pt x="179" y="60"/>
                    </a:lnTo>
                    <a:lnTo>
                      <a:pt x="176" y="57"/>
                    </a:lnTo>
                    <a:lnTo>
                      <a:pt x="176" y="53"/>
                    </a:lnTo>
                    <a:lnTo>
                      <a:pt x="176" y="52"/>
                    </a:lnTo>
                    <a:lnTo>
                      <a:pt x="177" y="46"/>
                    </a:lnTo>
                    <a:lnTo>
                      <a:pt x="179" y="46"/>
                    </a:lnTo>
                    <a:lnTo>
                      <a:pt x="179" y="45"/>
                    </a:lnTo>
                    <a:lnTo>
                      <a:pt x="177" y="45"/>
                    </a:lnTo>
                    <a:lnTo>
                      <a:pt x="176" y="42"/>
                    </a:lnTo>
                    <a:lnTo>
                      <a:pt x="175" y="41"/>
                    </a:lnTo>
                    <a:lnTo>
                      <a:pt x="177" y="34"/>
                    </a:lnTo>
                    <a:lnTo>
                      <a:pt x="179" y="34"/>
                    </a:lnTo>
                    <a:lnTo>
                      <a:pt x="179" y="31"/>
                    </a:lnTo>
                    <a:lnTo>
                      <a:pt x="177" y="31"/>
                    </a:lnTo>
                    <a:lnTo>
                      <a:pt x="179" y="27"/>
                    </a:lnTo>
                    <a:lnTo>
                      <a:pt x="177" y="27"/>
                    </a:lnTo>
                    <a:lnTo>
                      <a:pt x="177" y="30"/>
                    </a:lnTo>
                    <a:lnTo>
                      <a:pt x="176" y="31"/>
                    </a:lnTo>
                    <a:lnTo>
                      <a:pt x="173" y="27"/>
                    </a:lnTo>
                    <a:lnTo>
                      <a:pt x="173" y="26"/>
                    </a:lnTo>
                    <a:lnTo>
                      <a:pt x="175" y="26"/>
                    </a:lnTo>
                    <a:lnTo>
                      <a:pt x="173" y="26"/>
                    </a:lnTo>
                    <a:lnTo>
                      <a:pt x="173" y="23"/>
                    </a:lnTo>
                    <a:lnTo>
                      <a:pt x="172" y="23"/>
                    </a:lnTo>
                    <a:lnTo>
                      <a:pt x="173" y="22"/>
                    </a:lnTo>
                    <a:lnTo>
                      <a:pt x="171" y="22"/>
                    </a:lnTo>
                    <a:lnTo>
                      <a:pt x="168" y="22"/>
                    </a:lnTo>
                    <a:lnTo>
                      <a:pt x="161" y="22"/>
                    </a:lnTo>
                    <a:lnTo>
                      <a:pt x="158" y="23"/>
                    </a:lnTo>
                    <a:lnTo>
                      <a:pt x="157" y="26"/>
                    </a:lnTo>
                    <a:lnTo>
                      <a:pt x="154" y="26"/>
                    </a:lnTo>
                    <a:lnTo>
                      <a:pt x="154" y="22"/>
                    </a:lnTo>
                    <a:lnTo>
                      <a:pt x="154" y="19"/>
                    </a:lnTo>
                    <a:lnTo>
                      <a:pt x="153" y="19"/>
                    </a:lnTo>
                    <a:lnTo>
                      <a:pt x="150" y="16"/>
                    </a:lnTo>
                    <a:lnTo>
                      <a:pt x="152" y="15"/>
                    </a:lnTo>
                    <a:lnTo>
                      <a:pt x="149" y="15"/>
                    </a:lnTo>
                    <a:lnTo>
                      <a:pt x="149" y="12"/>
                    </a:lnTo>
                    <a:lnTo>
                      <a:pt x="148" y="11"/>
                    </a:lnTo>
                    <a:lnTo>
                      <a:pt x="146" y="12"/>
                    </a:lnTo>
                    <a:lnTo>
                      <a:pt x="145" y="12"/>
                    </a:lnTo>
                    <a:lnTo>
                      <a:pt x="145" y="8"/>
                    </a:lnTo>
                    <a:lnTo>
                      <a:pt x="148" y="8"/>
                    </a:lnTo>
                    <a:lnTo>
                      <a:pt x="146" y="7"/>
                    </a:lnTo>
                    <a:lnTo>
                      <a:pt x="149" y="4"/>
                    </a:lnTo>
                    <a:lnTo>
                      <a:pt x="149" y="7"/>
                    </a:lnTo>
                    <a:lnTo>
                      <a:pt x="150" y="7"/>
                    </a:lnTo>
                    <a:lnTo>
                      <a:pt x="152" y="7"/>
                    </a:lnTo>
                    <a:lnTo>
                      <a:pt x="152" y="4"/>
                    </a:lnTo>
                    <a:lnTo>
                      <a:pt x="153" y="1"/>
                    </a:lnTo>
                    <a:lnTo>
                      <a:pt x="154" y="4"/>
                    </a:lnTo>
                    <a:lnTo>
                      <a:pt x="156" y="4"/>
                    </a:lnTo>
                    <a:lnTo>
                      <a:pt x="157" y="7"/>
                    </a:lnTo>
                    <a:lnTo>
                      <a:pt x="157" y="15"/>
                    </a:lnTo>
                    <a:lnTo>
                      <a:pt x="157" y="12"/>
                    </a:lnTo>
                    <a:lnTo>
                      <a:pt x="158" y="15"/>
                    </a:lnTo>
                    <a:lnTo>
                      <a:pt x="158" y="16"/>
                    </a:lnTo>
                    <a:lnTo>
                      <a:pt x="158" y="19"/>
                    </a:lnTo>
                    <a:lnTo>
                      <a:pt x="160" y="16"/>
                    </a:lnTo>
                    <a:lnTo>
                      <a:pt x="160" y="15"/>
                    </a:lnTo>
                    <a:lnTo>
                      <a:pt x="161" y="15"/>
                    </a:lnTo>
                    <a:lnTo>
                      <a:pt x="163" y="12"/>
                    </a:lnTo>
                    <a:lnTo>
                      <a:pt x="160" y="12"/>
                    </a:lnTo>
                    <a:lnTo>
                      <a:pt x="160" y="7"/>
                    </a:lnTo>
                    <a:lnTo>
                      <a:pt x="158" y="4"/>
                    </a:lnTo>
                    <a:lnTo>
                      <a:pt x="158" y="0"/>
                    </a:lnTo>
                    <a:lnTo>
                      <a:pt x="163" y="7"/>
                    </a:lnTo>
                    <a:lnTo>
                      <a:pt x="164" y="11"/>
                    </a:lnTo>
                    <a:lnTo>
                      <a:pt x="164" y="4"/>
                    </a:lnTo>
                    <a:lnTo>
                      <a:pt x="165" y="1"/>
                    </a:lnTo>
                    <a:lnTo>
                      <a:pt x="167" y="4"/>
                    </a:lnTo>
                    <a:lnTo>
                      <a:pt x="167" y="8"/>
                    </a:lnTo>
                    <a:lnTo>
                      <a:pt x="167" y="11"/>
                    </a:lnTo>
                    <a:lnTo>
                      <a:pt x="168" y="11"/>
                    </a:lnTo>
                    <a:lnTo>
                      <a:pt x="168" y="7"/>
                    </a:lnTo>
                    <a:lnTo>
                      <a:pt x="169" y="7"/>
                    </a:lnTo>
                    <a:lnTo>
                      <a:pt x="172" y="11"/>
                    </a:lnTo>
                    <a:lnTo>
                      <a:pt x="172" y="12"/>
                    </a:lnTo>
                    <a:lnTo>
                      <a:pt x="172" y="15"/>
                    </a:lnTo>
                    <a:lnTo>
                      <a:pt x="173" y="15"/>
                    </a:lnTo>
                    <a:lnTo>
                      <a:pt x="176" y="19"/>
                    </a:lnTo>
                    <a:lnTo>
                      <a:pt x="177" y="22"/>
                    </a:lnTo>
                    <a:lnTo>
                      <a:pt x="177" y="23"/>
                    </a:lnTo>
                    <a:lnTo>
                      <a:pt x="179" y="23"/>
                    </a:lnTo>
                    <a:lnTo>
                      <a:pt x="180" y="22"/>
                    </a:lnTo>
                    <a:lnTo>
                      <a:pt x="184" y="19"/>
                    </a:lnTo>
                    <a:lnTo>
                      <a:pt x="186" y="19"/>
                    </a:lnTo>
                    <a:lnTo>
                      <a:pt x="186" y="16"/>
                    </a:lnTo>
                    <a:lnTo>
                      <a:pt x="186" y="15"/>
                    </a:lnTo>
                    <a:lnTo>
                      <a:pt x="187" y="15"/>
                    </a:lnTo>
                    <a:lnTo>
                      <a:pt x="188" y="16"/>
                    </a:lnTo>
                    <a:lnTo>
                      <a:pt x="188" y="19"/>
                    </a:lnTo>
                    <a:lnTo>
                      <a:pt x="191" y="19"/>
                    </a:lnTo>
                    <a:lnTo>
                      <a:pt x="191" y="23"/>
                    </a:lnTo>
                    <a:lnTo>
                      <a:pt x="192" y="23"/>
                    </a:lnTo>
                    <a:lnTo>
                      <a:pt x="192" y="26"/>
                    </a:lnTo>
                    <a:lnTo>
                      <a:pt x="194" y="31"/>
                    </a:lnTo>
                    <a:lnTo>
                      <a:pt x="195" y="34"/>
                    </a:lnTo>
                    <a:lnTo>
                      <a:pt x="198" y="37"/>
                    </a:lnTo>
                    <a:lnTo>
                      <a:pt x="202" y="34"/>
                    </a:lnTo>
                    <a:lnTo>
                      <a:pt x="202" y="37"/>
                    </a:lnTo>
                    <a:lnTo>
                      <a:pt x="200" y="37"/>
                    </a:lnTo>
                    <a:lnTo>
                      <a:pt x="200" y="38"/>
                    </a:lnTo>
                    <a:lnTo>
                      <a:pt x="202" y="38"/>
                    </a:lnTo>
                    <a:lnTo>
                      <a:pt x="203" y="38"/>
                    </a:lnTo>
                    <a:lnTo>
                      <a:pt x="205" y="37"/>
                    </a:lnTo>
                    <a:lnTo>
                      <a:pt x="205" y="38"/>
                    </a:lnTo>
                    <a:lnTo>
                      <a:pt x="205" y="41"/>
                    </a:lnTo>
                    <a:lnTo>
                      <a:pt x="209" y="41"/>
                    </a:lnTo>
                    <a:lnTo>
                      <a:pt x="209" y="45"/>
                    </a:lnTo>
                    <a:lnTo>
                      <a:pt x="210" y="45"/>
                    </a:lnTo>
                    <a:lnTo>
                      <a:pt x="211" y="41"/>
                    </a:lnTo>
                    <a:lnTo>
                      <a:pt x="211" y="42"/>
                    </a:lnTo>
                    <a:lnTo>
                      <a:pt x="213" y="42"/>
                    </a:lnTo>
                    <a:lnTo>
                      <a:pt x="215" y="41"/>
                    </a:lnTo>
                    <a:lnTo>
                      <a:pt x="218" y="38"/>
                    </a:lnTo>
                    <a:lnTo>
                      <a:pt x="218" y="37"/>
                    </a:lnTo>
                    <a:lnTo>
                      <a:pt x="221" y="37"/>
                    </a:lnTo>
                    <a:lnTo>
                      <a:pt x="222" y="38"/>
                    </a:lnTo>
                    <a:lnTo>
                      <a:pt x="224" y="37"/>
                    </a:lnTo>
                    <a:lnTo>
                      <a:pt x="224" y="38"/>
                    </a:lnTo>
                    <a:lnTo>
                      <a:pt x="224" y="41"/>
                    </a:lnTo>
                    <a:lnTo>
                      <a:pt x="222" y="41"/>
                    </a:lnTo>
                    <a:lnTo>
                      <a:pt x="221" y="42"/>
                    </a:lnTo>
                    <a:lnTo>
                      <a:pt x="221" y="45"/>
                    </a:lnTo>
                    <a:lnTo>
                      <a:pt x="224" y="46"/>
                    </a:lnTo>
                    <a:lnTo>
                      <a:pt x="225" y="46"/>
                    </a:lnTo>
                    <a:lnTo>
                      <a:pt x="226" y="45"/>
                    </a:lnTo>
                    <a:lnTo>
                      <a:pt x="228" y="45"/>
                    </a:lnTo>
                    <a:lnTo>
                      <a:pt x="229" y="46"/>
                    </a:lnTo>
                    <a:lnTo>
                      <a:pt x="230" y="46"/>
                    </a:lnTo>
                    <a:lnTo>
                      <a:pt x="233" y="52"/>
                    </a:lnTo>
                    <a:lnTo>
                      <a:pt x="232" y="52"/>
                    </a:lnTo>
                    <a:lnTo>
                      <a:pt x="233" y="53"/>
                    </a:lnTo>
                    <a:lnTo>
                      <a:pt x="233" y="56"/>
                    </a:lnTo>
                    <a:lnTo>
                      <a:pt x="232" y="60"/>
                    </a:lnTo>
                    <a:lnTo>
                      <a:pt x="233" y="61"/>
                    </a:lnTo>
                    <a:lnTo>
                      <a:pt x="234" y="60"/>
                    </a:lnTo>
                    <a:lnTo>
                      <a:pt x="234" y="56"/>
                    </a:lnTo>
                    <a:lnTo>
                      <a:pt x="236" y="53"/>
                    </a:lnTo>
                    <a:lnTo>
                      <a:pt x="237" y="52"/>
                    </a:lnTo>
                    <a:lnTo>
                      <a:pt x="238" y="53"/>
                    </a:lnTo>
                    <a:lnTo>
                      <a:pt x="240" y="56"/>
                    </a:lnTo>
                    <a:lnTo>
                      <a:pt x="248" y="57"/>
                    </a:lnTo>
                    <a:lnTo>
                      <a:pt x="248" y="60"/>
                    </a:lnTo>
                    <a:lnTo>
                      <a:pt x="249" y="56"/>
                    </a:lnTo>
                    <a:lnTo>
                      <a:pt x="252" y="52"/>
                    </a:lnTo>
                    <a:lnTo>
                      <a:pt x="253" y="49"/>
                    </a:lnTo>
                    <a:lnTo>
                      <a:pt x="255" y="52"/>
                    </a:lnTo>
                    <a:lnTo>
                      <a:pt x="256" y="56"/>
                    </a:lnTo>
                    <a:lnTo>
                      <a:pt x="257" y="57"/>
                    </a:lnTo>
                    <a:lnTo>
                      <a:pt x="257" y="60"/>
                    </a:lnTo>
                    <a:lnTo>
                      <a:pt x="260" y="61"/>
                    </a:lnTo>
                    <a:lnTo>
                      <a:pt x="261" y="61"/>
                    </a:lnTo>
                    <a:lnTo>
                      <a:pt x="264" y="66"/>
                    </a:lnTo>
                    <a:lnTo>
                      <a:pt x="266" y="68"/>
                    </a:lnTo>
                    <a:lnTo>
                      <a:pt x="270" y="68"/>
                    </a:lnTo>
                    <a:lnTo>
                      <a:pt x="270" y="66"/>
                    </a:lnTo>
                    <a:lnTo>
                      <a:pt x="275" y="68"/>
                    </a:lnTo>
                    <a:lnTo>
                      <a:pt x="278" y="64"/>
                    </a:lnTo>
                    <a:lnTo>
                      <a:pt x="285" y="61"/>
                    </a:lnTo>
                    <a:lnTo>
                      <a:pt x="287" y="56"/>
                    </a:lnTo>
                    <a:lnTo>
                      <a:pt x="291" y="53"/>
                    </a:lnTo>
                    <a:lnTo>
                      <a:pt x="295" y="52"/>
                    </a:lnTo>
                    <a:lnTo>
                      <a:pt x="297" y="52"/>
                    </a:lnTo>
                    <a:lnTo>
                      <a:pt x="294" y="52"/>
                    </a:lnTo>
                    <a:lnTo>
                      <a:pt x="293" y="53"/>
                    </a:lnTo>
                    <a:lnTo>
                      <a:pt x="291" y="57"/>
                    </a:lnTo>
                    <a:lnTo>
                      <a:pt x="287" y="61"/>
                    </a:lnTo>
                    <a:lnTo>
                      <a:pt x="287" y="64"/>
                    </a:lnTo>
                    <a:lnTo>
                      <a:pt x="287" y="66"/>
                    </a:lnTo>
                    <a:lnTo>
                      <a:pt x="290" y="70"/>
                    </a:lnTo>
                    <a:lnTo>
                      <a:pt x="290" y="68"/>
                    </a:lnTo>
                    <a:lnTo>
                      <a:pt x="291" y="66"/>
                    </a:lnTo>
                    <a:lnTo>
                      <a:pt x="293" y="66"/>
                    </a:lnTo>
                    <a:lnTo>
                      <a:pt x="294" y="64"/>
                    </a:lnTo>
                    <a:lnTo>
                      <a:pt x="295" y="61"/>
                    </a:lnTo>
                    <a:lnTo>
                      <a:pt x="298" y="61"/>
                    </a:lnTo>
                    <a:lnTo>
                      <a:pt x="301" y="57"/>
                    </a:lnTo>
                    <a:lnTo>
                      <a:pt x="301" y="61"/>
                    </a:lnTo>
                    <a:lnTo>
                      <a:pt x="299" y="64"/>
                    </a:lnTo>
                    <a:lnTo>
                      <a:pt x="298" y="66"/>
                    </a:lnTo>
                    <a:lnTo>
                      <a:pt x="299" y="68"/>
                    </a:lnTo>
                    <a:lnTo>
                      <a:pt x="302" y="66"/>
                    </a:lnTo>
                    <a:lnTo>
                      <a:pt x="302" y="68"/>
                    </a:lnTo>
                    <a:lnTo>
                      <a:pt x="301" y="70"/>
                    </a:lnTo>
                    <a:lnTo>
                      <a:pt x="299" y="76"/>
                    </a:lnTo>
                    <a:lnTo>
                      <a:pt x="301" y="76"/>
                    </a:lnTo>
                    <a:lnTo>
                      <a:pt x="301" y="79"/>
                    </a:lnTo>
                    <a:lnTo>
                      <a:pt x="303" y="76"/>
                    </a:lnTo>
                    <a:lnTo>
                      <a:pt x="309" y="79"/>
                    </a:lnTo>
                    <a:lnTo>
                      <a:pt x="312" y="76"/>
                    </a:lnTo>
                    <a:lnTo>
                      <a:pt x="312" y="75"/>
                    </a:lnTo>
                    <a:lnTo>
                      <a:pt x="313" y="72"/>
                    </a:lnTo>
                    <a:lnTo>
                      <a:pt x="313" y="68"/>
                    </a:lnTo>
                    <a:lnTo>
                      <a:pt x="313" y="66"/>
                    </a:lnTo>
                    <a:lnTo>
                      <a:pt x="309" y="66"/>
                    </a:lnTo>
                    <a:lnTo>
                      <a:pt x="308" y="64"/>
                    </a:lnTo>
                    <a:lnTo>
                      <a:pt x="308" y="61"/>
                    </a:lnTo>
                    <a:lnTo>
                      <a:pt x="310" y="57"/>
                    </a:lnTo>
                    <a:lnTo>
                      <a:pt x="313" y="56"/>
                    </a:lnTo>
                    <a:lnTo>
                      <a:pt x="316" y="52"/>
                    </a:lnTo>
                    <a:lnTo>
                      <a:pt x="321" y="46"/>
                    </a:lnTo>
                    <a:lnTo>
                      <a:pt x="321" y="49"/>
                    </a:lnTo>
                    <a:lnTo>
                      <a:pt x="317" y="52"/>
                    </a:lnTo>
                    <a:lnTo>
                      <a:pt x="317" y="53"/>
                    </a:lnTo>
                    <a:lnTo>
                      <a:pt x="320" y="53"/>
                    </a:lnTo>
                    <a:lnTo>
                      <a:pt x="320" y="56"/>
                    </a:lnTo>
                    <a:lnTo>
                      <a:pt x="321" y="60"/>
                    </a:lnTo>
                    <a:lnTo>
                      <a:pt x="321" y="61"/>
                    </a:lnTo>
                    <a:lnTo>
                      <a:pt x="324" y="68"/>
                    </a:lnTo>
                    <a:lnTo>
                      <a:pt x="328" y="68"/>
                    </a:lnTo>
                    <a:lnTo>
                      <a:pt x="327" y="66"/>
                    </a:lnTo>
                    <a:lnTo>
                      <a:pt x="328" y="61"/>
                    </a:lnTo>
                    <a:lnTo>
                      <a:pt x="329" y="61"/>
                    </a:lnTo>
                    <a:lnTo>
                      <a:pt x="331" y="66"/>
                    </a:lnTo>
                    <a:lnTo>
                      <a:pt x="332" y="66"/>
                    </a:lnTo>
                    <a:lnTo>
                      <a:pt x="335" y="70"/>
                    </a:lnTo>
                    <a:lnTo>
                      <a:pt x="333" y="72"/>
                    </a:lnTo>
                    <a:lnTo>
                      <a:pt x="336" y="72"/>
                    </a:lnTo>
                    <a:lnTo>
                      <a:pt x="335" y="75"/>
                    </a:lnTo>
                    <a:lnTo>
                      <a:pt x="333" y="76"/>
                    </a:lnTo>
                    <a:lnTo>
                      <a:pt x="331" y="81"/>
                    </a:lnTo>
                    <a:lnTo>
                      <a:pt x="329" y="85"/>
                    </a:lnTo>
                    <a:lnTo>
                      <a:pt x="328" y="85"/>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69" name="Freeform 153"/>
              <p:cNvSpPr>
                <a:spLocks/>
              </p:cNvSpPr>
              <p:nvPr/>
            </p:nvSpPr>
            <p:spPr bwMode="auto">
              <a:xfrm>
                <a:off x="4335" y="2971"/>
                <a:ext cx="156" cy="180"/>
              </a:xfrm>
              <a:custGeom>
                <a:avLst/>
                <a:gdLst/>
                <a:ahLst/>
                <a:cxnLst>
                  <a:cxn ang="0">
                    <a:pos x="44" y="118"/>
                  </a:cxn>
                  <a:cxn ang="0">
                    <a:pos x="40" y="125"/>
                  </a:cxn>
                  <a:cxn ang="0">
                    <a:pos x="43" y="133"/>
                  </a:cxn>
                  <a:cxn ang="0">
                    <a:pos x="43" y="138"/>
                  </a:cxn>
                  <a:cxn ang="0">
                    <a:pos x="35" y="148"/>
                  </a:cxn>
                  <a:cxn ang="0">
                    <a:pos x="32" y="146"/>
                  </a:cxn>
                  <a:cxn ang="0">
                    <a:pos x="24" y="148"/>
                  </a:cxn>
                  <a:cxn ang="0">
                    <a:pos x="19" y="157"/>
                  </a:cxn>
                  <a:cxn ang="0">
                    <a:pos x="17" y="169"/>
                  </a:cxn>
                  <a:cxn ang="0">
                    <a:pos x="23" y="178"/>
                  </a:cxn>
                  <a:cxn ang="0">
                    <a:pos x="19" y="203"/>
                  </a:cxn>
                  <a:cxn ang="0">
                    <a:pos x="2" y="232"/>
                  </a:cxn>
                  <a:cxn ang="0">
                    <a:pos x="13" y="259"/>
                  </a:cxn>
                  <a:cxn ang="0">
                    <a:pos x="34" y="286"/>
                  </a:cxn>
                  <a:cxn ang="0">
                    <a:pos x="55" y="305"/>
                  </a:cxn>
                  <a:cxn ang="0">
                    <a:pos x="78" y="320"/>
                  </a:cxn>
                  <a:cxn ang="0">
                    <a:pos x="92" y="340"/>
                  </a:cxn>
                  <a:cxn ang="0">
                    <a:pos x="119" y="356"/>
                  </a:cxn>
                  <a:cxn ang="0">
                    <a:pos x="137" y="369"/>
                  </a:cxn>
                  <a:cxn ang="0">
                    <a:pos x="161" y="404"/>
                  </a:cxn>
                  <a:cxn ang="0">
                    <a:pos x="194" y="404"/>
                  </a:cxn>
                  <a:cxn ang="0">
                    <a:pos x="208" y="356"/>
                  </a:cxn>
                  <a:cxn ang="0">
                    <a:pos x="222" y="316"/>
                  </a:cxn>
                  <a:cxn ang="0">
                    <a:pos x="229" y="263"/>
                  </a:cxn>
                  <a:cxn ang="0">
                    <a:pos x="230" y="252"/>
                  </a:cxn>
                  <a:cxn ang="0">
                    <a:pos x="223" y="187"/>
                  </a:cxn>
                  <a:cxn ang="0">
                    <a:pos x="229" y="157"/>
                  </a:cxn>
                  <a:cxn ang="0">
                    <a:pos x="233" y="150"/>
                  </a:cxn>
                  <a:cxn ang="0">
                    <a:pos x="236" y="123"/>
                  </a:cxn>
                  <a:cxn ang="0">
                    <a:pos x="238" y="117"/>
                  </a:cxn>
                  <a:cxn ang="0">
                    <a:pos x="231" y="106"/>
                  </a:cxn>
                  <a:cxn ang="0">
                    <a:pos x="229" y="108"/>
                  </a:cxn>
                  <a:cxn ang="0">
                    <a:pos x="240" y="79"/>
                  </a:cxn>
                  <a:cxn ang="0">
                    <a:pos x="242" y="76"/>
                  </a:cxn>
                  <a:cxn ang="0">
                    <a:pos x="245" y="45"/>
                  </a:cxn>
                  <a:cxn ang="0">
                    <a:pos x="248" y="15"/>
                  </a:cxn>
                  <a:cxn ang="0">
                    <a:pos x="264" y="15"/>
                  </a:cxn>
                  <a:cxn ang="0">
                    <a:pos x="272" y="24"/>
                  </a:cxn>
                  <a:cxn ang="0">
                    <a:pos x="275" y="65"/>
                  </a:cxn>
                  <a:cxn ang="0">
                    <a:pos x="288" y="75"/>
                  </a:cxn>
                  <a:cxn ang="0">
                    <a:pos x="288" y="98"/>
                  </a:cxn>
                  <a:cxn ang="0">
                    <a:pos x="292" y="125"/>
                  </a:cxn>
                  <a:cxn ang="0">
                    <a:pos x="299" y="129"/>
                  </a:cxn>
                  <a:cxn ang="0">
                    <a:pos x="305" y="192"/>
                  </a:cxn>
                  <a:cxn ang="0">
                    <a:pos x="314" y="221"/>
                  </a:cxn>
                  <a:cxn ang="0">
                    <a:pos x="324" y="207"/>
                  </a:cxn>
                  <a:cxn ang="0">
                    <a:pos x="336" y="202"/>
                  </a:cxn>
                  <a:cxn ang="0">
                    <a:pos x="343" y="225"/>
                  </a:cxn>
                  <a:cxn ang="0">
                    <a:pos x="362" y="241"/>
                  </a:cxn>
                  <a:cxn ang="0">
                    <a:pos x="363" y="266"/>
                  </a:cxn>
                  <a:cxn ang="0">
                    <a:pos x="364" y="282"/>
                  </a:cxn>
                  <a:cxn ang="0">
                    <a:pos x="370" y="320"/>
                  </a:cxn>
                  <a:cxn ang="0">
                    <a:pos x="379" y="356"/>
                  </a:cxn>
                  <a:cxn ang="0">
                    <a:pos x="387" y="369"/>
                  </a:cxn>
                  <a:cxn ang="0">
                    <a:pos x="394" y="413"/>
                  </a:cxn>
                  <a:cxn ang="0">
                    <a:pos x="393" y="442"/>
                  </a:cxn>
                  <a:cxn ang="0">
                    <a:pos x="404" y="465"/>
                  </a:cxn>
                  <a:cxn ang="0">
                    <a:pos x="418" y="499"/>
                  </a:cxn>
                  <a:cxn ang="0">
                    <a:pos x="431" y="512"/>
                  </a:cxn>
                  <a:cxn ang="0">
                    <a:pos x="444" y="507"/>
                  </a:cxn>
                  <a:cxn ang="0">
                    <a:pos x="450" y="533"/>
                  </a:cxn>
                  <a:cxn ang="0">
                    <a:pos x="460" y="541"/>
                  </a:cxn>
                </a:cxnLst>
                <a:rect l="0" t="0" r="r" b="b"/>
                <a:pathLst>
                  <a:path w="467" h="541">
                    <a:moveTo>
                      <a:pt x="50" y="108"/>
                    </a:moveTo>
                    <a:lnTo>
                      <a:pt x="51" y="104"/>
                    </a:lnTo>
                    <a:lnTo>
                      <a:pt x="50" y="104"/>
                    </a:lnTo>
                    <a:lnTo>
                      <a:pt x="50" y="108"/>
                    </a:lnTo>
                    <a:lnTo>
                      <a:pt x="50" y="110"/>
                    </a:lnTo>
                    <a:lnTo>
                      <a:pt x="49" y="114"/>
                    </a:lnTo>
                    <a:lnTo>
                      <a:pt x="47" y="118"/>
                    </a:lnTo>
                    <a:lnTo>
                      <a:pt x="44" y="118"/>
                    </a:lnTo>
                    <a:lnTo>
                      <a:pt x="44" y="121"/>
                    </a:lnTo>
                    <a:lnTo>
                      <a:pt x="44" y="123"/>
                    </a:lnTo>
                    <a:lnTo>
                      <a:pt x="43" y="123"/>
                    </a:lnTo>
                    <a:lnTo>
                      <a:pt x="42" y="121"/>
                    </a:lnTo>
                    <a:lnTo>
                      <a:pt x="42" y="123"/>
                    </a:lnTo>
                    <a:lnTo>
                      <a:pt x="39" y="123"/>
                    </a:lnTo>
                    <a:lnTo>
                      <a:pt x="39" y="125"/>
                    </a:lnTo>
                    <a:lnTo>
                      <a:pt x="40" y="125"/>
                    </a:lnTo>
                    <a:lnTo>
                      <a:pt x="40" y="127"/>
                    </a:lnTo>
                    <a:lnTo>
                      <a:pt x="42" y="127"/>
                    </a:lnTo>
                    <a:lnTo>
                      <a:pt x="42" y="129"/>
                    </a:lnTo>
                    <a:lnTo>
                      <a:pt x="44" y="129"/>
                    </a:lnTo>
                    <a:lnTo>
                      <a:pt x="46" y="133"/>
                    </a:lnTo>
                    <a:lnTo>
                      <a:pt x="46" y="136"/>
                    </a:lnTo>
                    <a:lnTo>
                      <a:pt x="44" y="133"/>
                    </a:lnTo>
                    <a:lnTo>
                      <a:pt x="43" y="133"/>
                    </a:lnTo>
                    <a:lnTo>
                      <a:pt x="43" y="136"/>
                    </a:lnTo>
                    <a:lnTo>
                      <a:pt x="42" y="136"/>
                    </a:lnTo>
                    <a:lnTo>
                      <a:pt x="42" y="133"/>
                    </a:lnTo>
                    <a:lnTo>
                      <a:pt x="39" y="133"/>
                    </a:lnTo>
                    <a:lnTo>
                      <a:pt x="39" y="136"/>
                    </a:lnTo>
                    <a:lnTo>
                      <a:pt x="40" y="136"/>
                    </a:lnTo>
                    <a:lnTo>
                      <a:pt x="42" y="138"/>
                    </a:lnTo>
                    <a:lnTo>
                      <a:pt x="43" y="138"/>
                    </a:lnTo>
                    <a:lnTo>
                      <a:pt x="42" y="144"/>
                    </a:lnTo>
                    <a:lnTo>
                      <a:pt x="39" y="144"/>
                    </a:lnTo>
                    <a:lnTo>
                      <a:pt x="39" y="148"/>
                    </a:lnTo>
                    <a:lnTo>
                      <a:pt x="39" y="146"/>
                    </a:lnTo>
                    <a:lnTo>
                      <a:pt x="38" y="148"/>
                    </a:lnTo>
                    <a:lnTo>
                      <a:pt x="38" y="150"/>
                    </a:lnTo>
                    <a:lnTo>
                      <a:pt x="35" y="153"/>
                    </a:lnTo>
                    <a:lnTo>
                      <a:pt x="35" y="148"/>
                    </a:lnTo>
                    <a:lnTo>
                      <a:pt x="36" y="140"/>
                    </a:lnTo>
                    <a:lnTo>
                      <a:pt x="35" y="138"/>
                    </a:lnTo>
                    <a:lnTo>
                      <a:pt x="34" y="140"/>
                    </a:lnTo>
                    <a:lnTo>
                      <a:pt x="34" y="142"/>
                    </a:lnTo>
                    <a:lnTo>
                      <a:pt x="34" y="144"/>
                    </a:lnTo>
                    <a:lnTo>
                      <a:pt x="31" y="142"/>
                    </a:lnTo>
                    <a:lnTo>
                      <a:pt x="31" y="144"/>
                    </a:lnTo>
                    <a:lnTo>
                      <a:pt x="32" y="146"/>
                    </a:lnTo>
                    <a:lnTo>
                      <a:pt x="30" y="148"/>
                    </a:lnTo>
                    <a:lnTo>
                      <a:pt x="28" y="150"/>
                    </a:lnTo>
                    <a:lnTo>
                      <a:pt x="27" y="148"/>
                    </a:lnTo>
                    <a:lnTo>
                      <a:pt x="27" y="144"/>
                    </a:lnTo>
                    <a:lnTo>
                      <a:pt x="27" y="142"/>
                    </a:lnTo>
                    <a:lnTo>
                      <a:pt x="25" y="144"/>
                    </a:lnTo>
                    <a:lnTo>
                      <a:pt x="25" y="148"/>
                    </a:lnTo>
                    <a:lnTo>
                      <a:pt x="24" y="148"/>
                    </a:lnTo>
                    <a:lnTo>
                      <a:pt x="24" y="150"/>
                    </a:lnTo>
                    <a:lnTo>
                      <a:pt x="23" y="153"/>
                    </a:lnTo>
                    <a:lnTo>
                      <a:pt x="23" y="148"/>
                    </a:lnTo>
                    <a:lnTo>
                      <a:pt x="23" y="146"/>
                    </a:lnTo>
                    <a:lnTo>
                      <a:pt x="21" y="148"/>
                    </a:lnTo>
                    <a:lnTo>
                      <a:pt x="20" y="150"/>
                    </a:lnTo>
                    <a:lnTo>
                      <a:pt x="20" y="148"/>
                    </a:lnTo>
                    <a:lnTo>
                      <a:pt x="19" y="157"/>
                    </a:lnTo>
                    <a:lnTo>
                      <a:pt x="20" y="159"/>
                    </a:lnTo>
                    <a:lnTo>
                      <a:pt x="21" y="159"/>
                    </a:lnTo>
                    <a:lnTo>
                      <a:pt x="19" y="161"/>
                    </a:lnTo>
                    <a:lnTo>
                      <a:pt x="19" y="159"/>
                    </a:lnTo>
                    <a:lnTo>
                      <a:pt x="17" y="159"/>
                    </a:lnTo>
                    <a:lnTo>
                      <a:pt x="17" y="168"/>
                    </a:lnTo>
                    <a:lnTo>
                      <a:pt x="16" y="168"/>
                    </a:lnTo>
                    <a:lnTo>
                      <a:pt x="17" y="169"/>
                    </a:lnTo>
                    <a:lnTo>
                      <a:pt x="17" y="172"/>
                    </a:lnTo>
                    <a:lnTo>
                      <a:pt x="19" y="173"/>
                    </a:lnTo>
                    <a:lnTo>
                      <a:pt x="19" y="176"/>
                    </a:lnTo>
                    <a:lnTo>
                      <a:pt x="20" y="178"/>
                    </a:lnTo>
                    <a:lnTo>
                      <a:pt x="21" y="176"/>
                    </a:lnTo>
                    <a:lnTo>
                      <a:pt x="24" y="172"/>
                    </a:lnTo>
                    <a:lnTo>
                      <a:pt x="24" y="173"/>
                    </a:lnTo>
                    <a:lnTo>
                      <a:pt x="23" y="178"/>
                    </a:lnTo>
                    <a:lnTo>
                      <a:pt x="23" y="180"/>
                    </a:lnTo>
                    <a:lnTo>
                      <a:pt x="23" y="183"/>
                    </a:lnTo>
                    <a:lnTo>
                      <a:pt x="21" y="184"/>
                    </a:lnTo>
                    <a:lnTo>
                      <a:pt x="23" y="187"/>
                    </a:lnTo>
                    <a:lnTo>
                      <a:pt x="21" y="187"/>
                    </a:lnTo>
                    <a:lnTo>
                      <a:pt x="20" y="191"/>
                    </a:lnTo>
                    <a:lnTo>
                      <a:pt x="17" y="202"/>
                    </a:lnTo>
                    <a:lnTo>
                      <a:pt x="19" y="203"/>
                    </a:lnTo>
                    <a:lnTo>
                      <a:pt x="12" y="210"/>
                    </a:lnTo>
                    <a:lnTo>
                      <a:pt x="11" y="217"/>
                    </a:lnTo>
                    <a:lnTo>
                      <a:pt x="9" y="217"/>
                    </a:lnTo>
                    <a:lnTo>
                      <a:pt x="8" y="218"/>
                    </a:lnTo>
                    <a:lnTo>
                      <a:pt x="7" y="222"/>
                    </a:lnTo>
                    <a:lnTo>
                      <a:pt x="5" y="226"/>
                    </a:lnTo>
                    <a:lnTo>
                      <a:pt x="5" y="232"/>
                    </a:lnTo>
                    <a:lnTo>
                      <a:pt x="2" y="232"/>
                    </a:lnTo>
                    <a:lnTo>
                      <a:pt x="1" y="236"/>
                    </a:lnTo>
                    <a:lnTo>
                      <a:pt x="0" y="236"/>
                    </a:lnTo>
                    <a:lnTo>
                      <a:pt x="0" y="240"/>
                    </a:lnTo>
                    <a:lnTo>
                      <a:pt x="2" y="251"/>
                    </a:lnTo>
                    <a:lnTo>
                      <a:pt x="7" y="255"/>
                    </a:lnTo>
                    <a:lnTo>
                      <a:pt x="9" y="255"/>
                    </a:lnTo>
                    <a:lnTo>
                      <a:pt x="9" y="256"/>
                    </a:lnTo>
                    <a:lnTo>
                      <a:pt x="13" y="259"/>
                    </a:lnTo>
                    <a:lnTo>
                      <a:pt x="15" y="262"/>
                    </a:lnTo>
                    <a:lnTo>
                      <a:pt x="17" y="263"/>
                    </a:lnTo>
                    <a:lnTo>
                      <a:pt x="21" y="267"/>
                    </a:lnTo>
                    <a:lnTo>
                      <a:pt x="25" y="271"/>
                    </a:lnTo>
                    <a:lnTo>
                      <a:pt x="30" y="276"/>
                    </a:lnTo>
                    <a:lnTo>
                      <a:pt x="31" y="276"/>
                    </a:lnTo>
                    <a:lnTo>
                      <a:pt x="32" y="286"/>
                    </a:lnTo>
                    <a:lnTo>
                      <a:pt x="34" y="286"/>
                    </a:lnTo>
                    <a:lnTo>
                      <a:pt x="39" y="289"/>
                    </a:lnTo>
                    <a:lnTo>
                      <a:pt x="42" y="293"/>
                    </a:lnTo>
                    <a:lnTo>
                      <a:pt x="44" y="293"/>
                    </a:lnTo>
                    <a:lnTo>
                      <a:pt x="46" y="297"/>
                    </a:lnTo>
                    <a:lnTo>
                      <a:pt x="49" y="301"/>
                    </a:lnTo>
                    <a:lnTo>
                      <a:pt x="49" y="305"/>
                    </a:lnTo>
                    <a:lnTo>
                      <a:pt x="51" y="304"/>
                    </a:lnTo>
                    <a:lnTo>
                      <a:pt x="55" y="305"/>
                    </a:lnTo>
                    <a:lnTo>
                      <a:pt x="57" y="304"/>
                    </a:lnTo>
                    <a:lnTo>
                      <a:pt x="58" y="301"/>
                    </a:lnTo>
                    <a:lnTo>
                      <a:pt x="62" y="305"/>
                    </a:lnTo>
                    <a:lnTo>
                      <a:pt x="66" y="310"/>
                    </a:lnTo>
                    <a:lnTo>
                      <a:pt x="73" y="318"/>
                    </a:lnTo>
                    <a:lnTo>
                      <a:pt x="74" y="320"/>
                    </a:lnTo>
                    <a:lnTo>
                      <a:pt x="76" y="320"/>
                    </a:lnTo>
                    <a:lnTo>
                      <a:pt x="78" y="320"/>
                    </a:lnTo>
                    <a:lnTo>
                      <a:pt x="80" y="323"/>
                    </a:lnTo>
                    <a:lnTo>
                      <a:pt x="81" y="323"/>
                    </a:lnTo>
                    <a:lnTo>
                      <a:pt x="82" y="323"/>
                    </a:lnTo>
                    <a:lnTo>
                      <a:pt x="85" y="327"/>
                    </a:lnTo>
                    <a:lnTo>
                      <a:pt x="85" y="331"/>
                    </a:lnTo>
                    <a:lnTo>
                      <a:pt x="88" y="329"/>
                    </a:lnTo>
                    <a:lnTo>
                      <a:pt x="88" y="331"/>
                    </a:lnTo>
                    <a:lnTo>
                      <a:pt x="92" y="340"/>
                    </a:lnTo>
                    <a:lnTo>
                      <a:pt x="96" y="346"/>
                    </a:lnTo>
                    <a:lnTo>
                      <a:pt x="99" y="346"/>
                    </a:lnTo>
                    <a:lnTo>
                      <a:pt x="101" y="350"/>
                    </a:lnTo>
                    <a:lnTo>
                      <a:pt x="107" y="355"/>
                    </a:lnTo>
                    <a:lnTo>
                      <a:pt x="110" y="355"/>
                    </a:lnTo>
                    <a:lnTo>
                      <a:pt x="111" y="356"/>
                    </a:lnTo>
                    <a:lnTo>
                      <a:pt x="118" y="356"/>
                    </a:lnTo>
                    <a:lnTo>
                      <a:pt x="119" y="356"/>
                    </a:lnTo>
                    <a:lnTo>
                      <a:pt x="123" y="359"/>
                    </a:lnTo>
                    <a:lnTo>
                      <a:pt x="126" y="360"/>
                    </a:lnTo>
                    <a:lnTo>
                      <a:pt x="127" y="363"/>
                    </a:lnTo>
                    <a:lnTo>
                      <a:pt x="128" y="363"/>
                    </a:lnTo>
                    <a:lnTo>
                      <a:pt x="131" y="363"/>
                    </a:lnTo>
                    <a:lnTo>
                      <a:pt x="134" y="365"/>
                    </a:lnTo>
                    <a:lnTo>
                      <a:pt x="135" y="367"/>
                    </a:lnTo>
                    <a:lnTo>
                      <a:pt x="137" y="369"/>
                    </a:lnTo>
                    <a:lnTo>
                      <a:pt x="139" y="371"/>
                    </a:lnTo>
                    <a:lnTo>
                      <a:pt x="138" y="378"/>
                    </a:lnTo>
                    <a:lnTo>
                      <a:pt x="141" y="386"/>
                    </a:lnTo>
                    <a:lnTo>
                      <a:pt x="145" y="393"/>
                    </a:lnTo>
                    <a:lnTo>
                      <a:pt x="147" y="393"/>
                    </a:lnTo>
                    <a:lnTo>
                      <a:pt x="149" y="393"/>
                    </a:lnTo>
                    <a:lnTo>
                      <a:pt x="158" y="404"/>
                    </a:lnTo>
                    <a:lnTo>
                      <a:pt x="161" y="404"/>
                    </a:lnTo>
                    <a:lnTo>
                      <a:pt x="168" y="408"/>
                    </a:lnTo>
                    <a:lnTo>
                      <a:pt x="169" y="412"/>
                    </a:lnTo>
                    <a:lnTo>
                      <a:pt x="173" y="413"/>
                    </a:lnTo>
                    <a:lnTo>
                      <a:pt x="179" y="412"/>
                    </a:lnTo>
                    <a:lnTo>
                      <a:pt x="184" y="409"/>
                    </a:lnTo>
                    <a:lnTo>
                      <a:pt x="187" y="408"/>
                    </a:lnTo>
                    <a:lnTo>
                      <a:pt x="192" y="405"/>
                    </a:lnTo>
                    <a:lnTo>
                      <a:pt x="194" y="404"/>
                    </a:lnTo>
                    <a:lnTo>
                      <a:pt x="195" y="398"/>
                    </a:lnTo>
                    <a:lnTo>
                      <a:pt x="196" y="398"/>
                    </a:lnTo>
                    <a:lnTo>
                      <a:pt x="199" y="397"/>
                    </a:lnTo>
                    <a:lnTo>
                      <a:pt x="200" y="393"/>
                    </a:lnTo>
                    <a:lnTo>
                      <a:pt x="204" y="382"/>
                    </a:lnTo>
                    <a:lnTo>
                      <a:pt x="204" y="367"/>
                    </a:lnTo>
                    <a:lnTo>
                      <a:pt x="208" y="363"/>
                    </a:lnTo>
                    <a:lnTo>
                      <a:pt x="208" y="356"/>
                    </a:lnTo>
                    <a:lnTo>
                      <a:pt x="211" y="356"/>
                    </a:lnTo>
                    <a:lnTo>
                      <a:pt x="212" y="350"/>
                    </a:lnTo>
                    <a:lnTo>
                      <a:pt x="214" y="344"/>
                    </a:lnTo>
                    <a:lnTo>
                      <a:pt x="215" y="341"/>
                    </a:lnTo>
                    <a:lnTo>
                      <a:pt x="217" y="340"/>
                    </a:lnTo>
                    <a:lnTo>
                      <a:pt x="217" y="331"/>
                    </a:lnTo>
                    <a:lnTo>
                      <a:pt x="218" y="325"/>
                    </a:lnTo>
                    <a:lnTo>
                      <a:pt x="222" y="316"/>
                    </a:lnTo>
                    <a:lnTo>
                      <a:pt x="221" y="304"/>
                    </a:lnTo>
                    <a:lnTo>
                      <a:pt x="222" y="293"/>
                    </a:lnTo>
                    <a:lnTo>
                      <a:pt x="222" y="282"/>
                    </a:lnTo>
                    <a:lnTo>
                      <a:pt x="225" y="281"/>
                    </a:lnTo>
                    <a:lnTo>
                      <a:pt x="223" y="278"/>
                    </a:lnTo>
                    <a:lnTo>
                      <a:pt x="226" y="274"/>
                    </a:lnTo>
                    <a:lnTo>
                      <a:pt x="227" y="263"/>
                    </a:lnTo>
                    <a:lnTo>
                      <a:pt x="229" y="263"/>
                    </a:lnTo>
                    <a:lnTo>
                      <a:pt x="231" y="267"/>
                    </a:lnTo>
                    <a:lnTo>
                      <a:pt x="233" y="266"/>
                    </a:lnTo>
                    <a:lnTo>
                      <a:pt x="231" y="263"/>
                    </a:lnTo>
                    <a:lnTo>
                      <a:pt x="231" y="262"/>
                    </a:lnTo>
                    <a:lnTo>
                      <a:pt x="230" y="259"/>
                    </a:lnTo>
                    <a:lnTo>
                      <a:pt x="231" y="256"/>
                    </a:lnTo>
                    <a:lnTo>
                      <a:pt x="230" y="255"/>
                    </a:lnTo>
                    <a:lnTo>
                      <a:pt x="230" y="252"/>
                    </a:lnTo>
                    <a:lnTo>
                      <a:pt x="226" y="236"/>
                    </a:lnTo>
                    <a:lnTo>
                      <a:pt x="226" y="226"/>
                    </a:lnTo>
                    <a:lnTo>
                      <a:pt x="226" y="218"/>
                    </a:lnTo>
                    <a:lnTo>
                      <a:pt x="226" y="211"/>
                    </a:lnTo>
                    <a:lnTo>
                      <a:pt x="227" y="202"/>
                    </a:lnTo>
                    <a:lnTo>
                      <a:pt x="227" y="196"/>
                    </a:lnTo>
                    <a:lnTo>
                      <a:pt x="226" y="192"/>
                    </a:lnTo>
                    <a:lnTo>
                      <a:pt x="223" y="187"/>
                    </a:lnTo>
                    <a:lnTo>
                      <a:pt x="223" y="183"/>
                    </a:lnTo>
                    <a:lnTo>
                      <a:pt x="226" y="168"/>
                    </a:lnTo>
                    <a:lnTo>
                      <a:pt x="226" y="165"/>
                    </a:lnTo>
                    <a:lnTo>
                      <a:pt x="226" y="168"/>
                    </a:lnTo>
                    <a:lnTo>
                      <a:pt x="226" y="165"/>
                    </a:lnTo>
                    <a:lnTo>
                      <a:pt x="226" y="161"/>
                    </a:lnTo>
                    <a:lnTo>
                      <a:pt x="227" y="159"/>
                    </a:lnTo>
                    <a:lnTo>
                      <a:pt x="229" y="157"/>
                    </a:lnTo>
                    <a:lnTo>
                      <a:pt x="231" y="157"/>
                    </a:lnTo>
                    <a:lnTo>
                      <a:pt x="231" y="165"/>
                    </a:lnTo>
                    <a:lnTo>
                      <a:pt x="231" y="168"/>
                    </a:lnTo>
                    <a:lnTo>
                      <a:pt x="233" y="169"/>
                    </a:lnTo>
                    <a:lnTo>
                      <a:pt x="231" y="165"/>
                    </a:lnTo>
                    <a:lnTo>
                      <a:pt x="233" y="157"/>
                    </a:lnTo>
                    <a:lnTo>
                      <a:pt x="233" y="153"/>
                    </a:lnTo>
                    <a:lnTo>
                      <a:pt x="233" y="150"/>
                    </a:lnTo>
                    <a:lnTo>
                      <a:pt x="231" y="153"/>
                    </a:lnTo>
                    <a:lnTo>
                      <a:pt x="231" y="150"/>
                    </a:lnTo>
                    <a:lnTo>
                      <a:pt x="231" y="146"/>
                    </a:lnTo>
                    <a:lnTo>
                      <a:pt x="229" y="142"/>
                    </a:lnTo>
                    <a:lnTo>
                      <a:pt x="229" y="138"/>
                    </a:lnTo>
                    <a:lnTo>
                      <a:pt x="229" y="136"/>
                    </a:lnTo>
                    <a:lnTo>
                      <a:pt x="227" y="131"/>
                    </a:lnTo>
                    <a:lnTo>
                      <a:pt x="236" y="123"/>
                    </a:lnTo>
                    <a:lnTo>
                      <a:pt x="237" y="117"/>
                    </a:lnTo>
                    <a:lnTo>
                      <a:pt x="238" y="118"/>
                    </a:lnTo>
                    <a:lnTo>
                      <a:pt x="240" y="125"/>
                    </a:lnTo>
                    <a:lnTo>
                      <a:pt x="241" y="125"/>
                    </a:lnTo>
                    <a:lnTo>
                      <a:pt x="241" y="118"/>
                    </a:lnTo>
                    <a:lnTo>
                      <a:pt x="242" y="118"/>
                    </a:lnTo>
                    <a:lnTo>
                      <a:pt x="241" y="118"/>
                    </a:lnTo>
                    <a:lnTo>
                      <a:pt x="238" y="117"/>
                    </a:lnTo>
                    <a:lnTo>
                      <a:pt x="237" y="114"/>
                    </a:lnTo>
                    <a:lnTo>
                      <a:pt x="240" y="112"/>
                    </a:lnTo>
                    <a:lnTo>
                      <a:pt x="242" y="110"/>
                    </a:lnTo>
                    <a:lnTo>
                      <a:pt x="244" y="108"/>
                    </a:lnTo>
                    <a:lnTo>
                      <a:pt x="242" y="108"/>
                    </a:lnTo>
                    <a:lnTo>
                      <a:pt x="237" y="110"/>
                    </a:lnTo>
                    <a:lnTo>
                      <a:pt x="233" y="108"/>
                    </a:lnTo>
                    <a:lnTo>
                      <a:pt x="231" y="106"/>
                    </a:lnTo>
                    <a:lnTo>
                      <a:pt x="233" y="102"/>
                    </a:lnTo>
                    <a:lnTo>
                      <a:pt x="231" y="104"/>
                    </a:lnTo>
                    <a:lnTo>
                      <a:pt x="231" y="102"/>
                    </a:lnTo>
                    <a:lnTo>
                      <a:pt x="230" y="104"/>
                    </a:lnTo>
                    <a:lnTo>
                      <a:pt x="230" y="106"/>
                    </a:lnTo>
                    <a:lnTo>
                      <a:pt x="231" y="108"/>
                    </a:lnTo>
                    <a:lnTo>
                      <a:pt x="229" y="110"/>
                    </a:lnTo>
                    <a:lnTo>
                      <a:pt x="229" y="108"/>
                    </a:lnTo>
                    <a:lnTo>
                      <a:pt x="230" y="99"/>
                    </a:lnTo>
                    <a:lnTo>
                      <a:pt x="233" y="89"/>
                    </a:lnTo>
                    <a:lnTo>
                      <a:pt x="236" y="89"/>
                    </a:lnTo>
                    <a:lnTo>
                      <a:pt x="233" y="87"/>
                    </a:lnTo>
                    <a:lnTo>
                      <a:pt x="236" y="79"/>
                    </a:lnTo>
                    <a:lnTo>
                      <a:pt x="238" y="75"/>
                    </a:lnTo>
                    <a:lnTo>
                      <a:pt x="240" y="75"/>
                    </a:lnTo>
                    <a:lnTo>
                      <a:pt x="240" y="79"/>
                    </a:lnTo>
                    <a:lnTo>
                      <a:pt x="240" y="83"/>
                    </a:lnTo>
                    <a:lnTo>
                      <a:pt x="241" y="84"/>
                    </a:lnTo>
                    <a:lnTo>
                      <a:pt x="241" y="83"/>
                    </a:lnTo>
                    <a:lnTo>
                      <a:pt x="241" y="79"/>
                    </a:lnTo>
                    <a:lnTo>
                      <a:pt x="242" y="80"/>
                    </a:lnTo>
                    <a:lnTo>
                      <a:pt x="244" y="79"/>
                    </a:lnTo>
                    <a:lnTo>
                      <a:pt x="245" y="76"/>
                    </a:lnTo>
                    <a:lnTo>
                      <a:pt x="242" y="76"/>
                    </a:lnTo>
                    <a:lnTo>
                      <a:pt x="241" y="72"/>
                    </a:lnTo>
                    <a:lnTo>
                      <a:pt x="241" y="69"/>
                    </a:lnTo>
                    <a:lnTo>
                      <a:pt x="242" y="64"/>
                    </a:lnTo>
                    <a:lnTo>
                      <a:pt x="242" y="61"/>
                    </a:lnTo>
                    <a:lnTo>
                      <a:pt x="242" y="60"/>
                    </a:lnTo>
                    <a:lnTo>
                      <a:pt x="244" y="54"/>
                    </a:lnTo>
                    <a:lnTo>
                      <a:pt x="244" y="50"/>
                    </a:lnTo>
                    <a:lnTo>
                      <a:pt x="245" y="45"/>
                    </a:lnTo>
                    <a:lnTo>
                      <a:pt x="248" y="45"/>
                    </a:lnTo>
                    <a:lnTo>
                      <a:pt x="248" y="42"/>
                    </a:lnTo>
                    <a:lnTo>
                      <a:pt x="246" y="42"/>
                    </a:lnTo>
                    <a:lnTo>
                      <a:pt x="248" y="27"/>
                    </a:lnTo>
                    <a:lnTo>
                      <a:pt x="249" y="27"/>
                    </a:lnTo>
                    <a:lnTo>
                      <a:pt x="249" y="23"/>
                    </a:lnTo>
                    <a:lnTo>
                      <a:pt x="248" y="19"/>
                    </a:lnTo>
                    <a:lnTo>
                      <a:pt x="248" y="15"/>
                    </a:lnTo>
                    <a:lnTo>
                      <a:pt x="249" y="15"/>
                    </a:lnTo>
                    <a:lnTo>
                      <a:pt x="255" y="12"/>
                    </a:lnTo>
                    <a:lnTo>
                      <a:pt x="257" y="8"/>
                    </a:lnTo>
                    <a:lnTo>
                      <a:pt x="259" y="0"/>
                    </a:lnTo>
                    <a:lnTo>
                      <a:pt x="263" y="0"/>
                    </a:lnTo>
                    <a:lnTo>
                      <a:pt x="265" y="4"/>
                    </a:lnTo>
                    <a:lnTo>
                      <a:pt x="261" y="15"/>
                    </a:lnTo>
                    <a:lnTo>
                      <a:pt x="264" y="15"/>
                    </a:lnTo>
                    <a:lnTo>
                      <a:pt x="265" y="12"/>
                    </a:lnTo>
                    <a:lnTo>
                      <a:pt x="267" y="12"/>
                    </a:lnTo>
                    <a:lnTo>
                      <a:pt x="267" y="15"/>
                    </a:lnTo>
                    <a:lnTo>
                      <a:pt x="268" y="15"/>
                    </a:lnTo>
                    <a:lnTo>
                      <a:pt x="268" y="19"/>
                    </a:lnTo>
                    <a:lnTo>
                      <a:pt x="269" y="16"/>
                    </a:lnTo>
                    <a:lnTo>
                      <a:pt x="271" y="16"/>
                    </a:lnTo>
                    <a:lnTo>
                      <a:pt x="272" y="24"/>
                    </a:lnTo>
                    <a:lnTo>
                      <a:pt x="272" y="31"/>
                    </a:lnTo>
                    <a:lnTo>
                      <a:pt x="273" y="34"/>
                    </a:lnTo>
                    <a:lnTo>
                      <a:pt x="275" y="39"/>
                    </a:lnTo>
                    <a:lnTo>
                      <a:pt x="273" y="45"/>
                    </a:lnTo>
                    <a:lnTo>
                      <a:pt x="275" y="46"/>
                    </a:lnTo>
                    <a:lnTo>
                      <a:pt x="273" y="50"/>
                    </a:lnTo>
                    <a:lnTo>
                      <a:pt x="275" y="54"/>
                    </a:lnTo>
                    <a:lnTo>
                      <a:pt x="275" y="65"/>
                    </a:lnTo>
                    <a:lnTo>
                      <a:pt x="276" y="68"/>
                    </a:lnTo>
                    <a:lnTo>
                      <a:pt x="280" y="72"/>
                    </a:lnTo>
                    <a:lnTo>
                      <a:pt x="282" y="72"/>
                    </a:lnTo>
                    <a:lnTo>
                      <a:pt x="283" y="69"/>
                    </a:lnTo>
                    <a:lnTo>
                      <a:pt x="284" y="69"/>
                    </a:lnTo>
                    <a:lnTo>
                      <a:pt x="286" y="75"/>
                    </a:lnTo>
                    <a:lnTo>
                      <a:pt x="288" y="72"/>
                    </a:lnTo>
                    <a:lnTo>
                      <a:pt x="288" y="75"/>
                    </a:lnTo>
                    <a:lnTo>
                      <a:pt x="286" y="79"/>
                    </a:lnTo>
                    <a:lnTo>
                      <a:pt x="284" y="84"/>
                    </a:lnTo>
                    <a:lnTo>
                      <a:pt x="283" y="84"/>
                    </a:lnTo>
                    <a:lnTo>
                      <a:pt x="283" y="89"/>
                    </a:lnTo>
                    <a:lnTo>
                      <a:pt x="284" y="95"/>
                    </a:lnTo>
                    <a:lnTo>
                      <a:pt x="286" y="95"/>
                    </a:lnTo>
                    <a:lnTo>
                      <a:pt x="288" y="95"/>
                    </a:lnTo>
                    <a:lnTo>
                      <a:pt x="288" y="98"/>
                    </a:lnTo>
                    <a:lnTo>
                      <a:pt x="290" y="99"/>
                    </a:lnTo>
                    <a:lnTo>
                      <a:pt x="290" y="106"/>
                    </a:lnTo>
                    <a:lnTo>
                      <a:pt x="291" y="108"/>
                    </a:lnTo>
                    <a:lnTo>
                      <a:pt x="294" y="108"/>
                    </a:lnTo>
                    <a:lnTo>
                      <a:pt x="295" y="112"/>
                    </a:lnTo>
                    <a:lnTo>
                      <a:pt x="295" y="117"/>
                    </a:lnTo>
                    <a:lnTo>
                      <a:pt x="294" y="118"/>
                    </a:lnTo>
                    <a:lnTo>
                      <a:pt x="292" y="125"/>
                    </a:lnTo>
                    <a:lnTo>
                      <a:pt x="294" y="127"/>
                    </a:lnTo>
                    <a:lnTo>
                      <a:pt x="295" y="129"/>
                    </a:lnTo>
                    <a:lnTo>
                      <a:pt x="297" y="129"/>
                    </a:lnTo>
                    <a:lnTo>
                      <a:pt x="295" y="127"/>
                    </a:lnTo>
                    <a:lnTo>
                      <a:pt x="297" y="125"/>
                    </a:lnTo>
                    <a:lnTo>
                      <a:pt x="299" y="125"/>
                    </a:lnTo>
                    <a:lnTo>
                      <a:pt x="301" y="125"/>
                    </a:lnTo>
                    <a:lnTo>
                      <a:pt x="299" y="129"/>
                    </a:lnTo>
                    <a:lnTo>
                      <a:pt x="301" y="153"/>
                    </a:lnTo>
                    <a:lnTo>
                      <a:pt x="302" y="157"/>
                    </a:lnTo>
                    <a:lnTo>
                      <a:pt x="302" y="161"/>
                    </a:lnTo>
                    <a:lnTo>
                      <a:pt x="302" y="165"/>
                    </a:lnTo>
                    <a:lnTo>
                      <a:pt x="301" y="169"/>
                    </a:lnTo>
                    <a:lnTo>
                      <a:pt x="301" y="176"/>
                    </a:lnTo>
                    <a:lnTo>
                      <a:pt x="301" y="180"/>
                    </a:lnTo>
                    <a:lnTo>
                      <a:pt x="305" y="192"/>
                    </a:lnTo>
                    <a:lnTo>
                      <a:pt x="305" y="195"/>
                    </a:lnTo>
                    <a:lnTo>
                      <a:pt x="305" y="196"/>
                    </a:lnTo>
                    <a:lnTo>
                      <a:pt x="306" y="196"/>
                    </a:lnTo>
                    <a:lnTo>
                      <a:pt x="306" y="203"/>
                    </a:lnTo>
                    <a:lnTo>
                      <a:pt x="309" y="214"/>
                    </a:lnTo>
                    <a:lnTo>
                      <a:pt x="311" y="221"/>
                    </a:lnTo>
                    <a:lnTo>
                      <a:pt x="313" y="221"/>
                    </a:lnTo>
                    <a:lnTo>
                      <a:pt x="314" y="221"/>
                    </a:lnTo>
                    <a:lnTo>
                      <a:pt x="315" y="221"/>
                    </a:lnTo>
                    <a:lnTo>
                      <a:pt x="320" y="218"/>
                    </a:lnTo>
                    <a:lnTo>
                      <a:pt x="320" y="217"/>
                    </a:lnTo>
                    <a:lnTo>
                      <a:pt x="321" y="217"/>
                    </a:lnTo>
                    <a:lnTo>
                      <a:pt x="322" y="217"/>
                    </a:lnTo>
                    <a:lnTo>
                      <a:pt x="322" y="214"/>
                    </a:lnTo>
                    <a:lnTo>
                      <a:pt x="324" y="211"/>
                    </a:lnTo>
                    <a:lnTo>
                      <a:pt x="324" y="207"/>
                    </a:lnTo>
                    <a:lnTo>
                      <a:pt x="325" y="207"/>
                    </a:lnTo>
                    <a:lnTo>
                      <a:pt x="326" y="210"/>
                    </a:lnTo>
                    <a:lnTo>
                      <a:pt x="328" y="210"/>
                    </a:lnTo>
                    <a:lnTo>
                      <a:pt x="330" y="210"/>
                    </a:lnTo>
                    <a:lnTo>
                      <a:pt x="332" y="207"/>
                    </a:lnTo>
                    <a:lnTo>
                      <a:pt x="333" y="206"/>
                    </a:lnTo>
                    <a:lnTo>
                      <a:pt x="334" y="202"/>
                    </a:lnTo>
                    <a:lnTo>
                      <a:pt x="336" y="202"/>
                    </a:lnTo>
                    <a:lnTo>
                      <a:pt x="337" y="203"/>
                    </a:lnTo>
                    <a:lnTo>
                      <a:pt x="339" y="207"/>
                    </a:lnTo>
                    <a:lnTo>
                      <a:pt x="339" y="214"/>
                    </a:lnTo>
                    <a:lnTo>
                      <a:pt x="341" y="214"/>
                    </a:lnTo>
                    <a:lnTo>
                      <a:pt x="340" y="218"/>
                    </a:lnTo>
                    <a:lnTo>
                      <a:pt x="340" y="221"/>
                    </a:lnTo>
                    <a:lnTo>
                      <a:pt x="341" y="222"/>
                    </a:lnTo>
                    <a:lnTo>
                      <a:pt x="343" y="225"/>
                    </a:lnTo>
                    <a:lnTo>
                      <a:pt x="345" y="225"/>
                    </a:lnTo>
                    <a:lnTo>
                      <a:pt x="347" y="226"/>
                    </a:lnTo>
                    <a:lnTo>
                      <a:pt x="351" y="226"/>
                    </a:lnTo>
                    <a:lnTo>
                      <a:pt x="352" y="237"/>
                    </a:lnTo>
                    <a:lnTo>
                      <a:pt x="356" y="240"/>
                    </a:lnTo>
                    <a:lnTo>
                      <a:pt x="357" y="240"/>
                    </a:lnTo>
                    <a:lnTo>
                      <a:pt x="360" y="241"/>
                    </a:lnTo>
                    <a:lnTo>
                      <a:pt x="362" y="241"/>
                    </a:lnTo>
                    <a:lnTo>
                      <a:pt x="362" y="244"/>
                    </a:lnTo>
                    <a:lnTo>
                      <a:pt x="364" y="248"/>
                    </a:lnTo>
                    <a:lnTo>
                      <a:pt x="366" y="248"/>
                    </a:lnTo>
                    <a:lnTo>
                      <a:pt x="367" y="248"/>
                    </a:lnTo>
                    <a:lnTo>
                      <a:pt x="367" y="251"/>
                    </a:lnTo>
                    <a:lnTo>
                      <a:pt x="363" y="256"/>
                    </a:lnTo>
                    <a:lnTo>
                      <a:pt x="363" y="262"/>
                    </a:lnTo>
                    <a:lnTo>
                      <a:pt x="363" y="266"/>
                    </a:lnTo>
                    <a:lnTo>
                      <a:pt x="364" y="267"/>
                    </a:lnTo>
                    <a:lnTo>
                      <a:pt x="367" y="266"/>
                    </a:lnTo>
                    <a:lnTo>
                      <a:pt x="367" y="267"/>
                    </a:lnTo>
                    <a:lnTo>
                      <a:pt x="364" y="270"/>
                    </a:lnTo>
                    <a:lnTo>
                      <a:pt x="364" y="274"/>
                    </a:lnTo>
                    <a:lnTo>
                      <a:pt x="363" y="276"/>
                    </a:lnTo>
                    <a:lnTo>
                      <a:pt x="362" y="278"/>
                    </a:lnTo>
                    <a:lnTo>
                      <a:pt x="364" y="282"/>
                    </a:lnTo>
                    <a:lnTo>
                      <a:pt x="364" y="285"/>
                    </a:lnTo>
                    <a:lnTo>
                      <a:pt x="366" y="285"/>
                    </a:lnTo>
                    <a:lnTo>
                      <a:pt x="366" y="289"/>
                    </a:lnTo>
                    <a:lnTo>
                      <a:pt x="367" y="295"/>
                    </a:lnTo>
                    <a:lnTo>
                      <a:pt x="367" y="305"/>
                    </a:lnTo>
                    <a:lnTo>
                      <a:pt x="368" y="308"/>
                    </a:lnTo>
                    <a:lnTo>
                      <a:pt x="371" y="316"/>
                    </a:lnTo>
                    <a:lnTo>
                      <a:pt x="370" y="320"/>
                    </a:lnTo>
                    <a:lnTo>
                      <a:pt x="371" y="327"/>
                    </a:lnTo>
                    <a:lnTo>
                      <a:pt x="370" y="327"/>
                    </a:lnTo>
                    <a:lnTo>
                      <a:pt x="368" y="337"/>
                    </a:lnTo>
                    <a:lnTo>
                      <a:pt x="371" y="341"/>
                    </a:lnTo>
                    <a:lnTo>
                      <a:pt x="372" y="344"/>
                    </a:lnTo>
                    <a:lnTo>
                      <a:pt x="374" y="346"/>
                    </a:lnTo>
                    <a:lnTo>
                      <a:pt x="375" y="350"/>
                    </a:lnTo>
                    <a:lnTo>
                      <a:pt x="379" y="356"/>
                    </a:lnTo>
                    <a:lnTo>
                      <a:pt x="382" y="365"/>
                    </a:lnTo>
                    <a:lnTo>
                      <a:pt x="383" y="365"/>
                    </a:lnTo>
                    <a:lnTo>
                      <a:pt x="385" y="363"/>
                    </a:lnTo>
                    <a:lnTo>
                      <a:pt x="386" y="365"/>
                    </a:lnTo>
                    <a:lnTo>
                      <a:pt x="387" y="365"/>
                    </a:lnTo>
                    <a:lnTo>
                      <a:pt x="387" y="363"/>
                    </a:lnTo>
                    <a:lnTo>
                      <a:pt x="387" y="367"/>
                    </a:lnTo>
                    <a:lnTo>
                      <a:pt x="387" y="369"/>
                    </a:lnTo>
                    <a:lnTo>
                      <a:pt x="386" y="374"/>
                    </a:lnTo>
                    <a:lnTo>
                      <a:pt x="389" y="382"/>
                    </a:lnTo>
                    <a:lnTo>
                      <a:pt x="391" y="389"/>
                    </a:lnTo>
                    <a:lnTo>
                      <a:pt x="391" y="390"/>
                    </a:lnTo>
                    <a:lnTo>
                      <a:pt x="393" y="393"/>
                    </a:lnTo>
                    <a:lnTo>
                      <a:pt x="393" y="401"/>
                    </a:lnTo>
                    <a:lnTo>
                      <a:pt x="395" y="409"/>
                    </a:lnTo>
                    <a:lnTo>
                      <a:pt x="394" y="413"/>
                    </a:lnTo>
                    <a:lnTo>
                      <a:pt x="394" y="416"/>
                    </a:lnTo>
                    <a:lnTo>
                      <a:pt x="393" y="419"/>
                    </a:lnTo>
                    <a:lnTo>
                      <a:pt x="394" y="420"/>
                    </a:lnTo>
                    <a:lnTo>
                      <a:pt x="394" y="427"/>
                    </a:lnTo>
                    <a:lnTo>
                      <a:pt x="391" y="435"/>
                    </a:lnTo>
                    <a:lnTo>
                      <a:pt x="393" y="442"/>
                    </a:lnTo>
                    <a:lnTo>
                      <a:pt x="393" y="443"/>
                    </a:lnTo>
                    <a:lnTo>
                      <a:pt x="393" y="442"/>
                    </a:lnTo>
                    <a:lnTo>
                      <a:pt x="393" y="443"/>
                    </a:lnTo>
                    <a:lnTo>
                      <a:pt x="395" y="454"/>
                    </a:lnTo>
                    <a:lnTo>
                      <a:pt x="398" y="458"/>
                    </a:lnTo>
                    <a:lnTo>
                      <a:pt x="399" y="461"/>
                    </a:lnTo>
                    <a:lnTo>
                      <a:pt x="401" y="461"/>
                    </a:lnTo>
                    <a:lnTo>
                      <a:pt x="402" y="461"/>
                    </a:lnTo>
                    <a:lnTo>
                      <a:pt x="404" y="461"/>
                    </a:lnTo>
                    <a:lnTo>
                      <a:pt x="404" y="465"/>
                    </a:lnTo>
                    <a:lnTo>
                      <a:pt x="401" y="472"/>
                    </a:lnTo>
                    <a:lnTo>
                      <a:pt x="401" y="476"/>
                    </a:lnTo>
                    <a:lnTo>
                      <a:pt x="399" y="482"/>
                    </a:lnTo>
                    <a:lnTo>
                      <a:pt x="401" y="482"/>
                    </a:lnTo>
                    <a:lnTo>
                      <a:pt x="406" y="491"/>
                    </a:lnTo>
                    <a:lnTo>
                      <a:pt x="410" y="495"/>
                    </a:lnTo>
                    <a:lnTo>
                      <a:pt x="414" y="499"/>
                    </a:lnTo>
                    <a:lnTo>
                      <a:pt x="418" y="499"/>
                    </a:lnTo>
                    <a:lnTo>
                      <a:pt x="421" y="503"/>
                    </a:lnTo>
                    <a:lnTo>
                      <a:pt x="423" y="505"/>
                    </a:lnTo>
                    <a:lnTo>
                      <a:pt x="425" y="507"/>
                    </a:lnTo>
                    <a:lnTo>
                      <a:pt x="427" y="505"/>
                    </a:lnTo>
                    <a:lnTo>
                      <a:pt x="429" y="501"/>
                    </a:lnTo>
                    <a:lnTo>
                      <a:pt x="429" y="503"/>
                    </a:lnTo>
                    <a:lnTo>
                      <a:pt x="429" y="507"/>
                    </a:lnTo>
                    <a:lnTo>
                      <a:pt x="431" y="512"/>
                    </a:lnTo>
                    <a:lnTo>
                      <a:pt x="432" y="514"/>
                    </a:lnTo>
                    <a:lnTo>
                      <a:pt x="433" y="514"/>
                    </a:lnTo>
                    <a:lnTo>
                      <a:pt x="435" y="514"/>
                    </a:lnTo>
                    <a:lnTo>
                      <a:pt x="436" y="516"/>
                    </a:lnTo>
                    <a:lnTo>
                      <a:pt x="439" y="514"/>
                    </a:lnTo>
                    <a:lnTo>
                      <a:pt x="443" y="514"/>
                    </a:lnTo>
                    <a:lnTo>
                      <a:pt x="443" y="510"/>
                    </a:lnTo>
                    <a:lnTo>
                      <a:pt x="444" y="507"/>
                    </a:lnTo>
                    <a:lnTo>
                      <a:pt x="446" y="512"/>
                    </a:lnTo>
                    <a:lnTo>
                      <a:pt x="446" y="516"/>
                    </a:lnTo>
                    <a:lnTo>
                      <a:pt x="447" y="520"/>
                    </a:lnTo>
                    <a:lnTo>
                      <a:pt x="448" y="520"/>
                    </a:lnTo>
                    <a:lnTo>
                      <a:pt x="444" y="524"/>
                    </a:lnTo>
                    <a:lnTo>
                      <a:pt x="443" y="524"/>
                    </a:lnTo>
                    <a:lnTo>
                      <a:pt x="446" y="527"/>
                    </a:lnTo>
                    <a:lnTo>
                      <a:pt x="450" y="533"/>
                    </a:lnTo>
                    <a:lnTo>
                      <a:pt x="454" y="537"/>
                    </a:lnTo>
                    <a:lnTo>
                      <a:pt x="455" y="535"/>
                    </a:lnTo>
                    <a:lnTo>
                      <a:pt x="454" y="533"/>
                    </a:lnTo>
                    <a:lnTo>
                      <a:pt x="456" y="531"/>
                    </a:lnTo>
                    <a:lnTo>
                      <a:pt x="458" y="531"/>
                    </a:lnTo>
                    <a:lnTo>
                      <a:pt x="459" y="533"/>
                    </a:lnTo>
                    <a:lnTo>
                      <a:pt x="459" y="539"/>
                    </a:lnTo>
                    <a:lnTo>
                      <a:pt x="460" y="541"/>
                    </a:lnTo>
                    <a:lnTo>
                      <a:pt x="463" y="541"/>
                    </a:lnTo>
                    <a:lnTo>
                      <a:pt x="465" y="541"/>
                    </a:lnTo>
                    <a:lnTo>
                      <a:pt x="465" y="539"/>
                    </a:lnTo>
                    <a:lnTo>
                      <a:pt x="466" y="539"/>
                    </a:lnTo>
                    <a:lnTo>
                      <a:pt x="467" y="541"/>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68" name="Freeform 152"/>
              <p:cNvSpPr>
                <a:spLocks/>
              </p:cNvSpPr>
              <p:nvPr/>
            </p:nvSpPr>
            <p:spPr bwMode="auto">
              <a:xfrm>
                <a:off x="4463" y="3151"/>
                <a:ext cx="96" cy="382"/>
              </a:xfrm>
              <a:custGeom>
                <a:avLst/>
                <a:gdLst/>
                <a:ahLst/>
                <a:cxnLst>
                  <a:cxn ang="0">
                    <a:pos x="96" y="15"/>
                  </a:cxn>
                  <a:cxn ang="0">
                    <a:pos x="100" y="17"/>
                  </a:cxn>
                  <a:cxn ang="0">
                    <a:pos x="108" y="24"/>
                  </a:cxn>
                  <a:cxn ang="0">
                    <a:pos x="107" y="32"/>
                  </a:cxn>
                  <a:cxn ang="0">
                    <a:pos x="104" y="47"/>
                  </a:cxn>
                  <a:cxn ang="0">
                    <a:pos x="117" y="59"/>
                  </a:cxn>
                  <a:cxn ang="0">
                    <a:pos x="123" y="77"/>
                  </a:cxn>
                  <a:cxn ang="0">
                    <a:pos x="127" y="92"/>
                  </a:cxn>
                  <a:cxn ang="0">
                    <a:pos x="132" y="104"/>
                  </a:cxn>
                  <a:cxn ang="0">
                    <a:pos x="135" y="138"/>
                  </a:cxn>
                  <a:cxn ang="0">
                    <a:pos x="141" y="156"/>
                  </a:cxn>
                  <a:cxn ang="0">
                    <a:pos x="149" y="147"/>
                  </a:cxn>
                  <a:cxn ang="0">
                    <a:pos x="159" y="147"/>
                  </a:cxn>
                  <a:cxn ang="0">
                    <a:pos x="176" y="158"/>
                  </a:cxn>
                  <a:cxn ang="0">
                    <a:pos x="176" y="151"/>
                  </a:cxn>
                  <a:cxn ang="0">
                    <a:pos x="176" y="156"/>
                  </a:cxn>
                  <a:cxn ang="0">
                    <a:pos x="181" y="162"/>
                  </a:cxn>
                  <a:cxn ang="0">
                    <a:pos x="184" y="202"/>
                  </a:cxn>
                  <a:cxn ang="0">
                    <a:pos x="178" y="217"/>
                  </a:cxn>
                  <a:cxn ang="0">
                    <a:pos x="196" y="234"/>
                  </a:cxn>
                  <a:cxn ang="0">
                    <a:pos x="212" y="249"/>
                  </a:cxn>
                  <a:cxn ang="0">
                    <a:pos x="229" y="275"/>
                  </a:cxn>
                  <a:cxn ang="0">
                    <a:pos x="244" y="295"/>
                  </a:cxn>
                  <a:cxn ang="0">
                    <a:pos x="257" y="320"/>
                  </a:cxn>
                  <a:cxn ang="0">
                    <a:pos x="260" y="351"/>
                  </a:cxn>
                  <a:cxn ang="0">
                    <a:pos x="267" y="370"/>
                  </a:cxn>
                  <a:cxn ang="0">
                    <a:pos x="267" y="429"/>
                  </a:cxn>
                  <a:cxn ang="0">
                    <a:pos x="268" y="447"/>
                  </a:cxn>
                  <a:cxn ang="0">
                    <a:pos x="276" y="477"/>
                  </a:cxn>
                  <a:cxn ang="0">
                    <a:pos x="283" y="511"/>
                  </a:cxn>
                  <a:cxn ang="0">
                    <a:pos x="280" y="551"/>
                  </a:cxn>
                  <a:cxn ang="0">
                    <a:pos x="268" y="616"/>
                  </a:cxn>
                  <a:cxn ang="0">
                    <a:pos x="264" y="661"/>
                  </a:cxn>
                  <a:cxn ang="0">
                    <a:pos x="258" y="691"/>
                  </a:cxn>
                  <a:cxn ang="0">
                    <a:pos x="249" y="718"/>
                  </a:cxn>
                  <a:cxn ang="0">
                    <a:pos x="246" y="746"/>
                  </a:cxn>
                  <a:cxn ang="0">
                    <a:pos x="231" y="761"/>
                  </a:cxn>
                  <a:cxn ang="0">
                    <a:pos x="223" y="768"/>
                  </a:cxn>
                  <a:cxn ang="0">
                    <a:pos x="229" y="769"/>
                  </a:cxn>
                  <a:cxn ang="0">
                    <a:pos x="208" y="797"/>
                  </a:cxn>
                  <a:cxn ang="0">
                    <a:pos x="197" y="814"/>
                  </a:cxn>
                  <a:cxn ang="0">
                    <a:pos x="197" y="826"/>
                  </a:cxn>
                  <a:cxn ang="0">
                    <a:pos x="199" y="832"/>
                  </a:cxn>
                  <a:cxn ang="0">
                    <a:pos x="197" y="840"/>
                  </a:cxn>
                  <a:cxn ang="0">
                    <a:pos x="185" y="870"/>
                  </a:cxn>
                  <a:cxn ang="0">
                    <a:pos x="181" y="890"/>
                  </a:cxn>
                  <a:cxn ang="0">
                    <a:pos x="181" y="904"/>
                  </a:cxn>
                  <a:cxn ang="0">
                    <a:pos x="180" y="910"/>
                  </a:cxn>
                  <a:cxn ang="0">
                    <a:pos x="170" y="920"/>
                  </a:cxn>
                  <a:cxn ang="0">
                    <a:pos x="159" y="950"/>
                  </a:cxn>
                  <a:cxn ang="0">
                    <a:pos x="154" y="986"/>
                  </a:cxn>
                  <a:cxn ang="0">
                    <a:pos x="150" y="1020"/>
                  </a:cxn>
                  <a:cxn ang="0">
                    <a:pos x="151" y="1046"/>
                  </a:cxn>
                  <a:cxn ang="0">
                    <a:pos x="138" y="1061"/>
                  </a:cxn>
                  <a:cxn ang="0">
                    <a:pos x="112" y="1065"/>
                  </a:cxn>
                  <a:cxn ang="0">
                    <a:pos x="75" y="1069"/>
                  </a:cxn>
                  <a:cxn ang="0">
                    <a:pos x="75" y="1072"/>
                  </a:cxn>
                  <a:cxn ang="0">
                    <a:pos x="33" y="1114"/>
                  </a:cxn>
                  <a:cxn ang="0">
                    <a:pos x="20" y="1120"/>
                  </a:cxn>
                  <a:cxn ang="0">
                    <a:pos x="21" y="1125"/>
                  </a:cxn>
                  <a:cxn ang="0">
                    <a:pos x="19" y="1143"/>
                  </a:cxn>
                  <a:cxn ang="0">
                    <a:pos x="10" y="1127"/>
                  </a:cxn>
                </a:cxnLst>
                <a:rect l="0" t="0" r="r" b="b"/>
                <a:pathLst>
                  <a:path w="286" h="1146">
                    <a:moveTo>
                      <a:pt x="82" y="0"/>
                    </a:moveTo>
                    <a:lnTo>
                      <a:pt x="88" y="2"/>
                    </a:lnTo>
                    <a:lnTo>
                      <a:pt x="89" y="5"/>
                    </a:lnTo>
                    <a:lnTo>
                      <a:pt x="88" y="9"/>
                    </a:lnTo>
                    <a:lnTo>
                      <a:pt x="89" y="11"/>
                    </a:lnTo>
                    <a:lnTo>
                      <a:pt x="90" y="13"/>
                    </a:lnTo>
                    <a:lnTo>
                      <a:pt x="94" y="15"/>
                    </a:lnTo>
                    <a:lnTo>
                      <a:pt x="96" y="15"/>
                    </a:lnTo>
                    <a:lnTo>
                      <a:pt x="94" y="15"/>
                    </a:lnTo>
                    <a:lnTo>
                      <a:pt x="96" y="13"/>
                    </a:lnTo>
                    <a:lnTo>
                      <a:pt x="94" y="13"/>
                    </a:lnTo>
                    <a:lnTo>
                      <a:pt x="94" y="11"/>
                    </a:lnTo>
                    <a:lnTo>
                      <a:pt x="99" y="9"/>
                    </a:lnTo>
                    <a:lnTo>
                      <a:pt x="100" y="11"/>
                    </a:lnTo>
                    <a:lnTo>
                      <a:pt x="99" y="15"/>
                    </a:lnTo>
                    <a:lnTo>
                      <a:pt x="100" y="17"/>
                    </a:lnTo>
                    <a:lnTo>
                      <a:pt x="101" y="17"/>
                    </a:lnTo>
                    <a:lnTo>
                      <a:pt x="101" y="20"/>
                    </a:lnTo>
                    <a:lnTo>
                      <a:pt x="101" y="17"/>
                    </a:lnTo>
                    <a:lnTo>
                      <a:pt x="104" y="17"/>
                    </a:lnTo>
                    <a:lnTo>
                      <a:pt x="104" y="20"/>
                    </a:lnTo>
                    <a:lnTo>
                      <a:pt x="104" y="21"/>
                    </a:lnTo>
                    <a:lnTo>
                      <a:pt x="108" y="21"/>
                    </a:lnTo>
                    <a:lnTo>
                      <a:pt x="108" y="24"/>
                    </a:lnTo>
                    <a:lnTo>
                      <a:pt x="107" y="24"/>
                    </a:lnTo>
                    <a:lnTo>
                      <a:pt x="108" y="25"/>
                    </a:lnTo>
                    <a:lnTo>
                      <a:pt x="111" y="32"/>
                    </a:lnTo>
                    <a:lnTo>
                      <a:pt x="112" y="35"/>
                    </a:lnTo>
                    <a:lnTo>
                      <a:pt x="112" y="39"/>
                    </a:lnTo>
                    <a:lnTo>
                      <a:pt x="111" y="39"/>
                    </a:lnTo>
                    <a:lnTo>
                      <a:pt x="109" y="39"/>
                    </a:lnTo>
                    <a:lnTo>
                      <a:pt x="107" y="32"/>
                    </a:lnTo>
                    <a:lnTo>
                      <a:pt x="107" y="35"/>
                    </a:lnTo>
                    <a:lnTo>
                      <a:pt x="104" y="35"/>
                    </a:lnTo>
                    <a:lnTo>
                      <a:pt x="103" y="30"/>
                    </a:lnTo>
                    <a:lnTo>
                      <a:pt x="101" y="32"/>
                    </a:lnTo>
                    <a:lnTo>
                      <a:pt x="104" y="39"/>
                    </a:lnTo>
                    <a:lnTo>
                      <a:pt x="103" y="40"/>
                    </a:lnTo>
                    <a:lnTo>
                      <a:pt x="105" y="44"/>
                    </a:lnTo>
                    <a:lnTo>
                      <a:pt x="104" y="47"/>
                    </a:lnTo>
                    <a:lnTo>
                      <a:pt x="105" y="50"/>
                    </a:lnTo>
                    <a:lnTo>
                      <a:pt x="107" y="50"/>
                    </a:lnTo>
                    <a:lnTo>
                      <a:pt x="108" y="54"/>
                    </a:lnTo>
                    <a:lnTo>
                      <a:pt x="109" y="58"/>
                    </a:lnTo>
                    <a:lnTo>
                      <a:pt x="112" y="58"/>
                    </a:lnTo>
                    <a:lnTo>
                      <a:pt x="115" y="59"/>
                    </a:lnTo>
                    <a:lnTo>
                      <a:pt x="116" y="59"/>
                    </a:lnTo>
                    <a:lnTo>
                      <a:pt x="117" y="59"/>
                    </a:lnTo>
                    <a:lnTo>
                      <a:pt x="117" y="62"/>
                    </a:lnTo>
                    <a:lnTo>
                      <a:pt x="116" y="65"/>
                    </a:lnTo>
                    <a:lnTo>
                      <a:pt x="116" y="66"/>
                    </a:lnTo>
                    <a:lnTo>
                      <a:pt x="117" y="65"/>
                    </a:lnTo>
                    <a:lnTo>
                      <a:pt x="122" y="66"/>
                    </a:lnTo>
                    <a:lnTo>
                      <a:pt x="123" y="70"/>
                    </a:lnTo>
                    <a:lnTo>
                      <a:pt x="123" y="73"/>
                    </a:lnTo>
                    <a:lnTo>
                      <a:pt x="123" y="77"/>
                    </a:lnTo>
                    <a:lnTo>
                      <a:pt x="123" y="81"/>
                    </a:lnTo>
                    <a:lnTo>
                      <a:pt x="123" y="84"/>
                    </a:lnTo>
                    <a:lnTo>
                      <a:pt x="124" y="81"/>
                    </a:lnTo>
                    <a:lnTo>
                      <a:pt x="126" y="84"/>
                    </a:lnTo>
                    <a:lnTo>
                      <a:pt x="126" y="88"/>
                    </a:lnTo>
                    <a:lnTo>
                      <a:pt x="127" y="89"/>
                    </a:lnTo>
                    <a:lnTo>
                      <a:pt x="126" y="92"/>
                    </a:lnTo>
                    <a:lnTo>
                      <a:pt x="127" y="92"/>
                    </a:lnTo>
                    <a:lnTo>
                      <a:pt x="126" y="93"/>
                    </a:lnTo>
                    <a:lnTo>
                      <a:pt x="126" y="96"/>
                    </a:lnTo>
                    <a:lnTo>
                      <a:pt x="127" y="96"/>
                    </a:lnTo>
                    <a:lnTo>
                      <a:pt x="130" y="99"/>
                    </a:lnTo>
                    <a:lnTo>
                      <a:pt x="131" y="100"/>
                    </a:lnTo>
                    <a:lnTo>
                      <a:pt x="134" y="99"/>
                    </a:lnTo>
                    <a:lnTo>
                      <a:pt x="134" y="100"/>
                    </a:lnTo>
                    <a:lnTo>
                      <a:pt x="132" y="104"/>
                    </a:lnTo>
                    <a:lnTo>
                      <a:pt x="132" y="108"/>
                    </a:lnTo>
                    <a:lnTo>
                      <a:pt x="134" y="108"/>
                    </a:lnTo>
                    <a:lnTo>
                      <a:pt x="131" y="111"/>
                    </a:lnTo>
                    <a:lnTo>
                      <a:pt x="131" y="115"/>
                    </a:lnTo>
                    <a:lnTo>
                      <a:pt x="134" y="118"/>
                    </a:lnTo>
                    <a:lnTo>
                      <a:pt x="134" y="122"/>
                    </a:lnTo>
                    <a:lnTo>
                      <a:pt x="136" y="137"/>
                    </a:lnTo>
                    <a:lnTo>
                      <a:pt x="135" y="138"/>
                    </a:lnTo>
                    <a:lnTo>
                      <a:pt x="138" y="143"/>
                    </a:lnTo>
                    <a:lnTo>
                      <a:pt x="136" y="145"/>
                    </a:lnTo>
                    <a:lnTo>
                      <a:pt x="138" y="147"/>
                    </a:lnTo>
                    <a:lnTo>
                      <a:pt x="139" y="147"/>
                    </a:lnTo>
                    <a:lnTo>
                      <a:pt x="138" y="149"/>
                    </a:lnTo>
                    <a:lnTo>
                      <a:pt x="136" y="149"/>
                    </a:lnTo>
                    <a:lnTo>
                      <a:pt x="141" y="149"/>
                    </a:lnTo>
                    <a:lnTo>
                      <a:pt x="141" y="156"/>
                    </a:lnTo>
                    <a:lnTo>
                      <a:pt x="139" y="158"/>
                    </a:lnTo>
                    <a:lnTo>
                      <a:pt x="145" y="153"/>
                    </a:lnTo>
                    <a:lnTo>
                      <a:pt x="145" y="149"/>
                    </a:lnTo>
                    <a:lnTo>
                      <a:pt x="149" y="153"/>
                    </a:lnTo>
                    <a:lnTo>
                      <a:pt x="151" y="160"/>
                    </a:lnTo>
                    <a:lnTo>
                      <a:pt x="154" y="164"/>
                    </a:lnTo>
                    <a:lnTo>
                      <a:pt x="154" y="158"/>
                    </a:lnTo>
                    <a:lnTo>
                      <a:pt x="149" y="147"/>
                    </a:lnTo>
                    <a:lnTo>
                      <a:pt x="150" y="147"/>
                    </a:lnTo>
                    <a:lnTo>
                      <a:pt x="149" y="145"/>
                    </a:lnTo>
                    <a:lnTo>
                      <a:pt x="151" y="137"/>
                    </a:lnTo>
                    <a:lnTo>
                      <a:pt x="154" y="134"/>
                    </a:lnTo>
                    <a:lnTo>
                      <a:pt x="155" y="134"/>
                    </a:lnTo>
                    <a:lnTo>
                      <a:pt x="155" y="141"/>
                    </a:lnTo>
                    <a:lnTo>
                      <a:pt x="158" y="143"/>
                    </a:lnTo>
                    <a:lnTo>
                      <a:pt x="159" y="147"/>
                    </a:lnTo>
                    <a:lnTo>
                      <a:pt x="164" y="151"/>
                    </a:lnTo>
                    <a:lnTo>
                      <a:pt x="169" y="158"/>
                    </a:lnTo>
                    <a:lnTo>
                      <a:pt x="172" y="158"/>
                    </a:lnTo>
                    <a:lnTo>
                      <a:pt x="173" y="162"/>
                    </a:lnTo>
                    <a:lnTo>
                      <a:pt x="174" y="162"/>
                    </a:lnTo>
                    <a:lnTo>
                      <a:pt x="176" y="166"/>
                    </a:lnTo>
                    <a:lnTo>
                      <a:pt x="174" y="158"/>
                    </a:lnTo>
                    <a:lnTo>
                      <a:pt x="176" y="158"/>
                    </a:lnTo>
                    <a:lnTo>
                      <a:pt x="176" y="156"/>
                    </a:lnTo>
                    <a:lnTo>
                      <a:pt x="173" y="156"/>
                    </a:lnTo>
                    <a:lnTo>
                      <a:pt x="173" y="151"/>
                    </a:lnTo>
                    <a:lnTo>
                      <a:pt x="173" y="147"/>
                    </a:lnTo>
                    <a:lnTo>
                      <a:pt x="173" y="145"/>
                    </a:lnTo>
                    <a:lnTo>
                      <a:pt x="176" y="147"/>
                    </a:lnTo>
                    <a:lnTo>
                      <a:pt x="176" y="149"/>
                    </a:lnTo>
                    <a:lnTo>
                      <a:pt x="176" y="151"/>
                    </a:lnTo>
                    <a:lnTo>
                      <a:pt x="177" y="151"/>
                    </a:lnTo>
                    <a:lnTo>
                      <a:pt x="177" y="149"/>
                    </a:lnTo>
                    <a:lnTo>
                      <a:pt x="177" y="147"/>
                    </a:lnTo>
                    <a:lnTo>
                      <a:pt x="178" y="151"/>
                    </a:lnTo>
                    <a:lnTo>
                      <a:pt x="180" y="153"/>
                    </a:lnTo>
                    <a:lnTo>
                      <a:pt x="180" y="156"/>
                    </a:lnTo>
                    <a:lnTo>
                      <a:pt x="177" y="153"/>
                    </a:lnTo>
                    <a:lnTo>
                      <a:pt x="176" y="156"/>
                    </a:lnTo>
                    <a:lnTo>
                      <a:pt x="177" y="158"/>
                    </a:lnTo>
                    <a:lnTo>
                      <a:pt x="177" y="162"/>
                    </a:lnTo>
                    <a:lnTo>
                      <a:pt x="178" y="164"/>
                    </a:lnTo>
                    <a:lnTo>
                      <a:pt x="180" y="164"/>
                    </a:lnTo>
                    <a:lnTo>
                      <a:pt x="181" y="158"/>
                    </a:lnTo>
                    <a:lnTo>
                      <a:pt x="183" y="158"/>
                    </a:lnTo>
                    <a:lnTo>
                      <a:pt x="183" y="160"/>
                    </a:lnTo>
                    <a:lnTo>
                      <a:pt x="181" y="162"/>
                    </a:lnTo>
                    <a:lnTo>
                      <a:pt x="184" y="168"/>
                    </a:lnTo>
                    <a:lnTo>
                      <a:pt x="181" y="181"/>
                    </a:lnTo>
                    <a:lnTo>
                      <a:pt x="180" y="181"/>
                    </a:lnTo>
                    <a:lnTo>
                      <a:pt x="180" y="183"/>
                    </a:lnTo>
                    <a:lnTo>
                      <a:pt x="181" y="185"/>
                    </a:lnTo>
                    <a:lnTo>
                      <a:pt x="181" y="193"/>
                    </a:lnTo>
                    <a:lnTo>
                      <a:pt x="184" y="198"/>
                    </a:lnTo>
                    <a:lnTo>
                      <a:pt x="184" y="202"/>
                    </a:lnTo>
                    <a:lnTo>
                      <a:pt x="183" y="204"/>
                    </a:lnTo>
                    <a:lnTo>
                      <a:pt x="185" y="215"/>
                    </a:lnTo>
                    <a:lnTo>
                      <a:pt x="184" y="217"/>
                    </a:lnTo>
                    <a:lnTo>
                      <a:pt x="180" y="215"/>
                    </a:lnTo>
                    <a:lnTo>
                      <a:pt x="178" y="215"/>
                    </a:lnTo>
                    <a:lnTo>
                      <a:pt x="176" y="215"/>
                    </a:lnTo>
                    <a:lnTo>
                      <a:pt x="176" y="217"/>
                    </a:lnTo>
                    <a:lnTo>
                      <a:pt x="178" y="217"/>
                    </a:lnTo>
                    <a:lnTo>
                      <a:pt x="181" y="217"/>
                    </a:lnTo>
                    <a:lnTo>
                      <a:pt x="184" y="217"/>
                    </a:lnTo>
                    <a:lnTo>
                      <a:pt x="185" y="219"/>
                    </a:lnTo>
                    <a:lnTo>
                      <a:pt x="187" y="223"/>
                    </a:lnTo>
                    <a:lnTo>
                      <a:pt x="187" y="226"/>
                    </a:lnTo>
                    <a:lnTo>
                      <a:pt x="189" y="222"/>
                    </a:lnTo>
                    <a:lnTo>
                      <a:pt x="193" y="227"/>
                    </a:lnTo>
                    <a:lnTo>
                      <a:pt x="196" y="234"/>
                    </a:lnTo>
                    <a:lnTo>
                      <a:pt x="200" y="237"/>
                    </a:lnTo>
                    <a:lnTo>
                      <a:pt x="202" y="238"/>
                    </a:lnTo>
                    <a:lnTo>
                      <a:pt x="202" y="245"/>
                    </a:lnTo>
                    <a:lnTo>
                      <a:pt x="204" y="245"/>
                    </a:lnTo>
                    <a:lnTo>
                      <a:pt x="206" y="249"/>
                    </a:lnTo>
                    <a:lnTo>
                      <a:pt x="210" y="252"/>
                    </a:lnTo>
                    <a:lnTo>
                      <a:pt x="211" y="249"/>
                    </a:lnTo>
                    <a:lnTo>
                      <a:pt x="212" y="249"/>
                    </a:lnTo>
                    <a:lnTo>
                      <a:pt x="214" y="252"/>
                    </a:lnTo>
                    <a:lnTo>
                      <a:pt x="216" y="253"/>
                    </a:lnTo>
                    <a:lnTo>
                      <a:pt x="219" y="253"/>
                    </a:lnTo>
                    <a:lnTo>
                      <a:pt x="219" y="256"/>
                    </a:lnTo>
                    <a:lnTo>
                      <a:pt x="220" y="256"/>
                    </a:lnTo>
                    <a:lnTo>
                      <a:pt x="222" y="256"/>
                    </a:lnTo>
                    <a:lnTo>
                      <a:pt x="226" y="272"/>
                    </a:lnTo>
                    <a:lnTo>
                      <a:pt x="229" y="275"/>
                    </a:lnTo>
                    <a:lnTo>
                      <a:pt x="233" y="283"/>
                    </a:lnTo>
                    <a:lnTo>
                      <a:pt x="235" y="286"/>
                    </a:lnTo>
                    <a:lnTo>
                      <a:pt x="237" y="287"/>
                    </a:lnTo>
                    <a:lnTo>
                      <a:pt x="239" y="290"/>
                    </a:lnTo>
                    <a:lnTo>
                      <a:pt x="239" y="291"/>
                    </a:lnTo>
                    <a:lnTo>
                      <a:pt x="241" y="291"/>
                    </a:lnTo>
                    <a:lnTo>
                      <a:pt x="244" y="294"/>
                    </a:lnTo>
                    <a:lnTo>
                      <a:pt x="244" y="295"/>
                    </a:lnTo>
                    <a:lnTo>
                      <a:pt x="244" y="302"/>
                    </a:lnTo>
                    <a:lnTo>
                      <a:pt x="246" y="305"/>
                    </a:lnTo>
                    <a:lnTo>
                      <a:pt x="246" y="309"/>
                    </a:lnTo>
                    <a:lnTo>
                      <a:pt x="249" y="313"/>
                    </a:lnTo>
                    <a:lnTo>
                      <a:pt x="246" y="315"/>
                    </a:lnTo>
                    <a:lnTo>
                      <a:pt x="250" y="317"/>
                    </a:lnTo>
                    <a:lnTo>
                      <a:pt x="252" y="320"/>
                    </a:lnTo>
                    <a:lnTo>
                      <a:pt x="257" y="320"/>
                    </a:lnTo>
                    <a:lnTo>
                      <a:pt x="260" y="321"/>
                    </a:lnTo>
                    <a:lnTo>
                      <a:pt x="260" y="330"/>
                    </a:lnTo>
                    <a:lnTo>
                      <a:pt x="260" y="332"/>
                    </a:lnTo>
                    <a:lnTo>
                      <a:pt x="258" y="334"/>
                    </a:lnTo>
                    <a:lnTo>
                      <a:pt x="258" y="336"/>
                    </a:lnTo>
                    <a:lnTo>
                      <a:pt x="258" y="347"/>
                    </a:lnTo>
                    <a:lnTo>
                      <a:pt x="261" y="349"/>
                    </a:lnTo>
                    <a:lnTo>
                      <a:pt x="260" y="351"/>
                    </a:lnTo>
                    <a:lnTo>
                      <a:pt x="262" y="353"/>
                    </a:lnTo>
                    <a:lnTo>
                      <a:pt x="264" y="355"/>
                    </a:lnTo>
                    <a:lnTo>
                      <a:pt x="264" y="357"/>
                    </a:lnTo>
                    <a:lnTo>
                      <a:pt x="264" y="362"/>
                    </a:lnTo>
                    <a:lnTo>
                      <a:pt x="267" y="357"/>
                    </a:lnTo>
                    <a:lnTo>
                      <a:pt x="268" y="362"/>
                    </a:lnTo>
                    <a:lnTo>
                      <a:pt x="269" y="362"/>
                    </a:lnTo>
                    <a:lnTo>
                      <a:pt x="267" y="370"/>
                    </a:lnTo>
                    <a:lnTo>
                      <a:pt x="264" y="383"/>
                    </a:lnTo>
                    <a:lnTo>
                      <a:pt x="264" y="387"/>
                    </a:lnTo>
                    <a:lnTo>
                      <a:pt x="267" y="389"/>
                    </a:lnTo>
                    <a:lnTo>
                      <a:pt x="267" y="402"/>
                    </a:lnTo>
                    <a:lnTo>
                      <a:pt x="268" y="409"/>
                    </a:lnTo>
                    <a:lnTo>
                      <a:pt x="267" y="417"/>
                    </a:lnTo>
                    <a:lnTo>
                      <a:pt x="264" y="421"/>
                    </a:lnTo>
                    <a:lnTo>
                      <a:pt x="267" y="429"/>
                    </a:lnTo>
                    <a:lnTo>
                      <a:pt x="264" y="433"/>
                    </a:lnTo>
                    <a:lnTo>
                      <a:pt x="264" y="436"/>
                    </a:lnTo>
                    <a:lnTo>
                      <a:pt x="264" y="437"/>
                    </a:lnTo>
                    <a:lnTo>
                      <a:pt x="268" y="437"/>
                    </a:lnTo>
                    <a:lnTo>
                      <a:pt x="267" y="440"/>
                    </a:lnTo>
                    <a:lnTo>
                      <a:pt x="264" y="440"/>
                    </a:lnTo>
                    <a:lnTo>
                      <a:pt x="264" y="443"/>
                    </a:lnTo>
                    <a:lnTo>
                      <a:pt x="268" y="447"/>
                    </a:lnTo>
                    <a:lnTo>
                      <a:pt x="269" y="451"/>
                    </a:lnTo>
                    <a:lnTo>
                      <a:pt x="271" y="455"/>
                    </a:lnTo>
                    <a:lnTo>
                      <a:pt x="272" y="452"/>
                    </a:lnTo>
                    <a:lnTo>
                      <a:pt x="273" y="455"/>
                    </a:lnTo>
                    <a:lnTo>
                      <a:pt x="275" y="463"/>
                    </a:lnTo>
                    <a:lnTo>
                      <a:pt x="273" y="467"/>
                    </a:lnTo>
                    <a:lnTo>
                      <a:pt x="276" y="473"/>
                    </a:lnTo>
                    <a:lnTo>
                      <a:pt x="276" y="477"/>
                    </a:lnTo>
                    <a:lnTo>
                      <a:pt x="277" y="474"/>
                    </a:lnTo>
                    <a:lnTo>
                      <a:pt x="279" y="470"/>
                    </a:lnTo>
                    <a:lnTo>
                      <a:pt x="279" y="481"/>
                    </a:lnTo>
                    <a:lnTo>
                      <a:pt x="279" y="482"/>
                    </a:lnTo>
                    <a:lnTo>
                      <a:pt x="280" y="488"/>
                    </a:lnTo>
                    <a:lnTo>
                      <a:pt x="283" y="493"/>
                    </a:lnTo>
                    <a:lnTo>
                      <a:pt x="284" y="497"/>
                    </a:lnTo>
                    <a:lnTo>
                      <a:pt x="283" y="511"/>
                    </a:lnTo>
                    <a:lnTo>
                      <a:pt x="284" y="517"/>
                    </a:lnTo>
                    <a:lnTo>
                      <a:pt x="286" y="521"/>
                    </a:lnTo>
                    <a:lnTo>
                      <a:pt x="286" y="530"/>
                    </a:lnTo>
                    <a:lnTo>
                      <a:pt x="284" y="531"/>
                    </a:lnTo>
                    <a:lnTo>
                      <a:pt x="283" y="538"/>
                    </a:lnTo>
                    <a:lnTo>
                      <a:pt x="280" y="542"/>
                    </a:lnTo>
                    <a:lnTo>
                      <a:pt x="280" y="544"/>
                    </a:lnTo>
                    <a:lnTo>
                      <a:pt x="280" y="551"/>
                    </a:lnTo>
                    <a:lnTo>
                      <a:pt x="276" y="557"/>
                    </a:lnTo>
                    <a:lnTo>
                      <a:pt x="276" y="568"/>
                    </a:lnTo>
                    <a:lnTo>
                      <a:pt x="275" y="578"/>
                    </a:lnTo>
                    <a:lnTo>
                      <a:pt x="273" y="585"/>
                    </a:lnTo>
                    <a:lnTo>
                      <a:pt x="273" y="586"/>
                    </a:lnTo>
                    <a:lnTo>
                      <a:pt x="271" y="604"/>
                    </a:lnTo>
                    <a:lnTo>
                      <a:pt x="271" y="610"/>
                    </a:lnTo>
                    <a:lnTo>
                      <a:pt x="268" y="616"/>
                    </a:lnTo>
                    <a:lnTo>
                      <a:pt x="267" y="627"/>
                    </a:lnTo>
                    <a:lnTo>
                      <a:pt x="264" y="631"/>
                    </a:lnTo>
                    <a:lnTo>
                      <a:pt x="264" y="645"/>
                    </a:lnTo>
                    <a:lnTo>
                      <a:pt x="264" y="649"/>
                    </a:lnTo>
                    <a:lnTo>
                      <a:pt x="262" y="657"/>
                    </a:lnTo>
                    <a:lnTo>
                      <a:pt x="264" y="653"/>
                    </a:lnTo>
                    <a:lnTo>
                      <a:pt x="267" y="657"/>
                    </a:lnTo>
                    <a:lnTo>
                      <a:pt x="264" y="661"/>
                    </a:lnTo>
                    <a:lnTo>
                      <a:pt x="265" y="665"/>
                    </a:lnTo>
                    <a:lnTo>
                      <a:pt x="262" y="669"/>
                    </a:lnTo>
                    <a:lnTo>
                      <a:pt x="261" y="680"/>
                    </a:lnTo>
                    <a:lnTo>
                      <a:pt x="261" y="684"/>
                    </a:lnTo>
                    <a:lnTo>
                      <a:pt x="258" y="687"/>
                    </a:lnTo>
                    <a:lnTo>
                      <a:pt x="260" y="691"/>
                    </a:lnTo>
                    <a:lnTo>
                      <a:pt x="258" y="694"/>
                    </a:lnTo>
                    <a:lnTo>
                      <a:pt x="258" y="691"/>
                    </a:lnTo>
                    <a:lnTo>
                      <a:pt x="257" y="691"/>
                    </a:lnTo>
                    <a:lnTo>
                      <a:pt x="257" y="699"/>
                    </a:lnTo>
                    <a:lnTo>
                      <a:pt x="256" y="702"/>
                    </a:lnTo>
                    <a:lnTo>
                      <a:pt x="256" y="706"/>
                    </a:lnTo>
                    <a:lnTo>
                      <a:pt x="254" y="708"/>
                    </a:lnTo>
                    <a:lnTo>
                      <a:pt x="253" y="713"/>
                    </a:lnTo>
                    <a:lnTo>
                      <a:pt x="250" y="714"/>
                    </a:lnTo>
                    <a:lnTo>
                      <a:pt x="249" y="718"/>
                    </a:lnTo>
                    <a:lnTo>
                      <a:pt x="249" y="721"/>
                    </a:lnTo>
                    <a:lnTo>
                      <a:pt x="246" y="723"/>
                    </a:lnTo>
                    <a:lnTo>
                      <a:pt x="246" y="725"/>
                    </a:lnTo>
                    <a:lnTo>
                      <a:pt x="245" y="729"/>
                    </a:lnTo>
                    <a:lnTo>
                      <a:pt x="246" y="736"/>
                    </a:lnTo>
                    <a:lnTo>
                      <a:pt x="246" y="738"/>
                    </a:lnTo>
                    <a:lnTo>
                      <a:pt x="246" y="742"/>
                    </a:lnTo>
                    <a:lnTo>
                      <a:pt x="246" y="746"/>
                    </a:lnTo>
                    <a:lnTo>
                      <a:pt x="246" y="748"/>
                    </a:lnTo>
                    <a:lnTo>
                      <a:pt x="245" y="748"/>
                    </a:lnTo>
                    <a:lnTo>
                      <a:pt x="242" y="750"/>
                    </a:lnTo>
                    <a:lnTo>
                      <a:pt x="238" y="755"/>
                    </a:lnTo>
                    <a:lnTo>
                      <a:pt x="237" y="757"/>
                    </a:lnTo>
                    <a:lnTo>
                      <a:pt x="234" y="761"/>
                    </a:lnTo>
                    <a:lnTo>
                      <a:pt x="233" y="763"/>
                    </a:lnTo>
                    <a:lnTo>
                      <a:pt x="231" y="761"/>
                    </a:lnTo>
                    <a:lnTo>
                      <a:pt x="229" y="763"/>
                    </a:lnTo>
                    <a:lnTo>
                      <a:pt x="227" y="761"/>
                    </a:lnTo>
                    <a:lnTo>
                      <a:pt x="226" y="763"/>
                    </a:lnTo>
                    <a:lnTo>
                      <a:pt x="226" y="761"/>
                    </a:lnTo>
                    <a:lnTo>
                      <a:pt x="225" y="761"/>
                    </a:lnTo>
                    <a:lnTo>
                      <a:pt x="225" y="765"/>
                    </a:lnTo>
                    <a:lnTo>
                      <a:pt x="223" y="765"/>
                    </a:lnTo>
                    <a:lnTo>
                      <a:pt x="223" y="768"/>
                    </a:lnTo>
                    <a:lnTo>
                      <a:pt x="226" y="765"/>
                    </a:lnTo>
                    <a:lnTo>
                      <a:pt x="227" y="768"/>
                    </a:lnTo>
                    <a:lnTo>
                      <a:pt x="229" y="765"/>
                    </a:lnTo>
                    <a:lnTo>
                      <a:pt x="230" y="765"/>
                    </a:lnTo>
                    <a:lnTo>
                      <a:pt x="231" y="765"/>
                    </a:lnTo>
                    <a:lnTo>
                      <a:pt x="233" y="768"/>
                    </a:lnTo>
                    <a:lnTo>
                      <a:pt x="230" y="768"/>
                    </a:lnTo>
                    <a:lnTo>
                      <a:pt x="229" y="769"/>
                    </a:lnTo>
                    <a:lnTo>
                      <a:pt x="223" y="772"/>
                    </a:lnTo>
                    <a:lnTo>
                      <a:pt x="216" y="776"/>
                    </a:lnTo>
                    <a:lnTo>
                      <a:pt x="216" y="780"/>
                    </a:lnTo>
                    <a:lnTo>
                      <a:pt x="215" y="784"/>
                    </a:lnTo>
                    <a:lnTo>
                      <a:pt x="214" y="791"/>
                    </a:lnTo>
                    <a:lnTo>
                      <a:pt x="211" y="792"/>
                    </a:lnTo>
                    <a:lnTo>
                      <a:pt x="211" y="795"/>
                    </a:lnTo>
                    <a:lnTo>
                      <a:pt x="208" y="797"/>
                    </a:lnTo>
                    <a:lnTo>
                      <a:pt x="206" y="806"/>
                    </a:lnTo>
                    <a:lnTo>
                      <a:pt x="206" y="810"/>
                    </a:lnTo>
                    <a:lnTo>
                      <a:pt x="203" y="810"/>
                    </a:lnTo>
                    <a:lnTo>
                      <a:pt x="203" y="811"/>
                    </a:lnTo>
                    <a:lnTo>
                      <a:pt x="202" y="810"/>
                    </a:lnTo>
                    <a:lnTo>
                      <a:pt x="200" y="811"/>
                    </a:lnTo>
                    <a:lnTo>
                      <a:pt x="199" y="810"/>
                    </a:lnTo>
                    <a:lnTo>
                      <a:pt x="197" y="814"/>
                    </a:lnTo>
                    <a:lnTo>
                      <a:pt x="196" y="817"/>
                    </a:lnTo>
                    <a:lnTo>
                      <a:pt x="197" y="817"/>
                    </a:lnTo>
                    <a:lnTo>
                      <a:pt x="200" y="814"/>
                    </a:lnTo>
                    <a:lnTo>
                      <a:pt x="200" y="817"/>
                    </a:lnTo>
                    <a:lnTo>
                      <a:pt x="202" y="814"/>
                    </a:lnTo>
                    <a:lnTo>
                      <a:pt x="203" y="814"/>
                    </a:lnTo>
                    <a:lnTo>
                      <a:pt x="200" y="826"/>
                    </a:lnTo>
                    <a:lnTo>
                      <a:pt x="197" y="826"/>
                    </a:lnTo>
                    <a:lnTo>
                      <a:pt x="197" y="829"/>
                    </a:lnTo>
                    <a:lnTo>
                      <a:pt x="196" y="829"/>
                    </a:lnTo>
                    <a:lnTo>
                      <a:pt x="195" y="826"/>
                    </a:lnTo>
                    <a:lnTo>
                      <a:pt x="195" y="829"/>
                    </a:lnTo>
                    <a:lnTo>
                      <a:pt x="191" y="829"/>
                    </a:lnTo>
                    <a:lnTo>
                      <a:pt x="192" y="829"/>
                    </a:lnTo>
                    <a:lnTo>
                      <a:pt x="193" y="832"/>
                    </a:lnTo>
                    <a:lnTo>
                      <a:pt x="199" y="832"/>
                    </a:lnTo>
                    <a:lnTo>
                      <a:pt x="200" y="833"/>
                    </a:lnTo>
                    <a:lnTo>
                      <a:pt x="200" y="836"/>
                    </a:lnTo>
                    <a:lnTo>
                      <a:pt x="199" y="837"/>
                    </a:lnTo>
                    <a:lnTo>
                      <a:pt x="196" y="836"/>
                    </a:lnTo>
                    <a:lnTo>
                      <a:pt x="196" y="840"/>
                    </a:lnTo>
                    <a:lnTo>
                      <a:pt x="193" y="840"/>
                    </a:lnTo>
                    <a:lnTo>
                      <a:pt x="195" y="840"/>
                    </a:lnTo>
                    <a:lnTo>
                      <a:pt x="197" y="840"/>
                    </a:lnTo>
                    <a:lnTo>
                      <a:pt x="197" y="841"/>
                    </a:lnTo>
                    <a:lnTo>
                      <a:pt x="196" y="841"/>
                    </a:lnTo>
                    <a:lnTo>
                      <a:pt x="195" y="847"/>
                    </a:lnTo>
                    <a:lnTo>
                      <a:pt x="191" y="852"/>
                    </a:lnTo>
                    <a:lnTo>
                      <a:pt x="188" y="856"/>
                    </a:lnTo>
                    <a:lnTo>
                      <a:pt x="187" y="863"/>
                    </a:lnTo>
                    <a:lnTo>
                      <a:pt x="187" y="867"/>
                    </a:lnTo>
                    <a:lnTo>
                      <a:pt x="185" y="870"/>
                    </a:lnTo>
                    <a:lnTo>
                      <a:pt x="184" y="867"/>
                    </a:lnTo>
                    <a:lnTo>
                      <a:pt x="183" y="870"/>
                    </a:lnTo>
                    <a:lnTo>
                      <a:pt x="183" y="871"/>
                    </a:lnTo>
                    <a:lnTo>
                      <a:pt x="184" y="871"/>
                    </a:lnTo>
                    <a:lnTo>
                      <a:pt x="185" y="874"/>
                    </a:lnTo>
                    <a:lnTo>
                      <a:pt x="184" y="885"/>
                    </a:lnTo>
                    <a:lnTo>
                      <a:pt x="183" y="886"/>
                    </a:lnTo>
                    <a:lnTo>
                      <a:pt x="181" y="890"/>
                    </a:lnTo>
                    <a:lnTo>
                      <a:pt x="176" y="890"/>
                    </a:lnTo>
                    <a:lnTo>
                      <a:pt x="178" y="890"/>
                    </a:lnTo>
                    <a:lnTo>
                      <a:pt x="180" y="893"/>
                    </a:lnTo>
                    <a:lnTo>
                      <a:pt x="181" y="893"/>
                    </a:lnTo>
                    <a:lnTo>
                      <a:pt x="181" y="895"/>
                    </a:lnTo>
                    <a:lnTo>
                      <a:pt x="184" y="900"/>
                    </a:lnTo>
                    <a:lnTo>
                      <a:pt x="184" y="901"/>
                    </a:lnTo>
                    <a:lnTo>
                      <a:pt x="181" y="904"/>
                    </a:lnTo>
                    <a:lnTo>
                      <a:pt x="181" y="901"/>
                    </a:lnTo>
                    <a:lnTo>
                      <a:pt x="181" y="900"/>
                    </a:lnTo>
                    <a:lnTo>
                      <a:pt x="180" y="900"/>
                    </a:lnTo>
                    <a:lnTo>
                      <a:pt x="178" y="900"/>
                    </a:lnTo>
                    <a:lnTo>
                      <a:pt x="177" y="901"/>
                    </a:lnTo>
                    <a:lnTo>
                      <a:pt x="178" y="908"/>
                    </a:lnTo>
                    <a:lnTo>
                      <a:pt x="180" y="908"/>
                    </a:lnTo>
                    <a:lnTo>
                      <a:pt x="180" y="910"/>
                    </a:lnTo>
                    <a:lnTo>
                      <a:pt x="178" y="910"/>
                    </a:lnTo>
                    <a:lnTo>
                      <a:pt x="176" y="908"/>
                    </a:lnTo>
                    <a:lnTo>
                      <a:pt x="176" y="905"/>
                    </a:lnTo>
                    <a:lnTo>
                      <a:pt x="173" y="905"/>
                    </a:lnTo>
                    <a:lnTo>
                      <a:pt x="174" y="908"/>
                    </a:lnTo>
                    <a:lnTo>
                      <a:pt x="174" y="910"/>
                    </a:lnTo>
                    <a:lnTo>
                      <a:pt x="170" y="916"/>
                    </a:lnTo>
                    <a:lnTo>
                      <a:pt x="170" y="920"/>
                    </a:lnTo>
                    <a:lnTo>
                      <a:pt x="168" y="927"/>
                    </a:lnTo>
                    <a:lnTo>
                      <a:pt x="168" y="931"/>
                    </a:lnTo>
                    <a:lnTo>
                      <a:pt x="165" y="937"/>
                    </a:lnTo>
                    <a:lnTo>
                      <a:pt x="164" y="942"/>
                    </a:lnTo>
                    <a:lnTo>
                      <a:pt x="161" y="942"/>
                    </a:lnTo>
                    <a:lnTo>
                      <a:pt x="161" y="946"/>
                    </a:lnTo>
                    <a:lnTo>
                      <a:pt x="161" y="948"/>
                    </a:lnTo>
                    <a:lnTo>
                      <a:pt x="159" y="950"/>
                    </a:lnTo>
                    <a:lnTo>
                      <a:pt x="158" y="952"/>
                    </a:lnTo>
                    <a:lnTo>
                      <a:pt x="157" y="959"/>
                    </a:lnTo>
                    <a:lnTo>
                      <a:pt x="155" y="963"/>
                    </a:lnTo>
                    <a:lnTo>
                      <a:pt x="157" y="965"/>
                    </a:lnTo>
                    <a:lnTo>
                      <a:pt x="157" y="978"/>
                    </a:lnTo>
                    <a:lnTo>
                      <a:pt x="154" y="980"/>
                    </a:lnTo>
                    <a:lnTo>
                      <a:pt x="155" y="984"/>
                    </a:lnTo>
                    <a:lnTo>
                      <a:pt x="154" y="986"/>
                    </a:lnTo>
                    <a:lnTo>
                      <a:pt x="154" y="993"/>
                    </a:lnTo>
                    <a:lnTo>
                      <a:pt x="153" y="998"/>
                    </a:lnTo>
                    <a:lnTo>
                      <a:pt x="151" y="1004"/>
                    </a:lnTo>
                    <a:lnTo>
                      <a:pt x="150" y="1005"/>
                    </a:lnTo>
                    <a:lnTo>
                      <a:pt x="150" y="1012"/>
                    </a:lnTo>
                    <a:lnTo>
                      <a:pt x="149" y="1013"/>
                    </a:lnTo>
                    <a:lnTo>
                      <a:pt x="149" y="1016"/>
                    </a:lnTo>
                    <a:lnTo>
                      <a:pt x="150" y="1020"/>
                    </a:lnTo>
                    <a:lnTo>
                      <a:pt x="149" y="1023"/>
                    </a:lnTo>
                    <a:lnTo>
                      <a:pt x="153" y="1027"/>
                    </a:lnTo>
                    <a:lnTo>
                      <a:pt x="154" y="1034"/>
                    </a:lnTo>
                    <a:lnTo>
                      <a:pt x="151" y="1034"/>
                    </a:lnTo>
                    <a:lnTo>
                      <a:pt x="151" y="1035"/>
                    </a:lnTo>
                    <a:lnTo>
                      <a:pt x="151" y="1038"/>
                    </a:lnTo>
                    <a:lnTo>
                      <a:pt x="150" y="1042"/>
                    </a:lnTo>
                    <a:lnTo>
                      <a:pt x="151" y="1046"/>
                    </a:lnTo>
                    <a:lnTo>
                      <a:pt x="151" y="1047"/>
                    </a:lnTo>
                    <a:lnTo>
                      <a:pt x="149" y="1050"/>
                    </a:lnTo>
                    <a:lnTo>
                      <a:pt x="145" y="1050"/>
                    </a:lnTo>
                    <a:lnTo>
                      <a:pt x="145" y="1047"/>
                    </a:lnTo>
                    <a:lnTo>
                      <a:pt x="142" y="1047"/>
                    </a:lnTo>
                    <a:lnTo>
                      <a:pt x="143" y="1053"/>
                    </a:lnTo>
                    <a:lnTo>
                      <a:pt x="141" y="1057"/>
                    </a:lnTo>
                    <a:lnTo>
                      <a:pt x="138" y="1061"/>
                    </a:lnTo>
                    <a:lnTo>
                      <a:pt x="135" y="1062"/>
                    </a:lnTo>
                    <a:lnTo>
                      <a:pt x="134" y="1062"/>
                    </a:lnTo>
                    <a:lnTo>
                      <a:pt x="126" y="1065"/>
                    </a:lnTo>
                    <a:lnTo>
                      <a:pt x="124" y="1065"/>
                    </a:lnTo>
                    <a:lnTo>
                      <a:pt x="120" y="1065"/>
                    </a:lnTo>
                    <a:lnTo>
                      <a:pt x="116" y="1065"/>
                    </a:lnTo>
                    <a:lnTo>
                      <a:pt x="113" y="1062"/>
                    </a:lnTo>
                    <a:lnTo>
                      <a:pt x="112" y="1065"/>
                    </a:lnTo>
                    <a:lnTo>
                      <a:pt x="108" y="1065"/>
                    </a:lnTo>
                    <a:lnTo>
                      <a:pt x="107" y="1065"/>
                    </a:lnTo>
                    <a:lnTo>
                      <a:pt x="105" y="1065"/>
                    </a:lnTo>
                    <a:lnTo>
                      <a:pt x="99" y="1065"/>
                    </a:lnTo>
                    <a:lnTo>
                      <a:pt x="90" y="1065"/>
                    </a:lnTo>
                    <a:lnTo>
                      <a:pt x="86" y="1068"/>
                    </a:lnTo>
                    <a:lnTo>
                      <a:pt x="78" y="1072"/>
                    </a:lnTo>
                    <a:lnTo>
                      <a:pt x="75" y="1069"/>
                    </a:lnTo>
                    <a:lnTo>
                      <a:pt x="71" y="1069"/>
                    </a:lnTo>
                    <a:lnTo>
                      <a:pt x="69" y="1068"/>
                    </a:lnTo>
                    <a:lnTo>
                      <a:pt x="69" y="1072"/>
                    </a:lnTo>
                    <a:lnTo>
                      <a:pt x="67" y="1073"/>
                    </a:lnTo>
                    <a:lnTo>
                      <a:pt x="69" y="1076"/>
                    </a:lnTo>
                    <a:lnTo>
                      <a:pt x="70" y="1073"/>
                    </a:lnTo>
                    <a:lnTo>
                      <a:pt x="73" y="1072"/>
                    </a:lnTo>
                    <a:lnTo>
                      <a:pt x="75" y="1072"/>
                    </a:lnTo>
                    <a:lnTo>
                      <a:pt x="70" y="1076"/>
                    </a:lnTo>
                    <a:lnTo>
                      <a:pt x="63" y="1082"/>
                    </a:lnTo>
                    <a:lnTo>
                      <a:pt x="44" y="1107"/>
                    </a:lnTo>
                    <a:lnTo>
                      <a:pt x="40" y="1110"/>
                    </a:lnTo>
                    <a:lnTo>
                      <a:pt x="38" y="1116"/>
                    </a:lnTo>
                    <a:lnTo>
                      <a:pt x="36" y="1116"/>
                    </a:lnTo>
                    <a:lnTo>
                      <a:pt x="38" y="1114"/>
                    </a:lnTo>
                    <a:lnTo>
                      <a:pt x="33" y="1114"/>
                    </a:lnTo>
                    <a:lnTo>
                      <a:pt x="33" y="1116"/>
                    </a:lnTo>
                    <a:lnTo>
                      <a:pt x="31" y="1116"/>
                    </a:lnTo>
                    <a:lnTo>
                      <a:pt x="29" y="1118"/>
                    </a:lnTo>
                    <a:lnTo>
                      <a:pt x="28" y="1116"/>
                    </a:lnTo>
                    <a:lnTo>
                      <a:pt x="24" y="1118"/>
                    </a:lnTo>
                    <a:lnTo>
                      <a:pt x="23" y="1118"/>
                    </a:lnTo>
                    <a:lnTo>
                      <a:pt x="21" y="1118"/>
                    </a:lnTo>
                    <a:lnTo>
                      <a:pt x="20" y="1120"/>
                    </a:lnTo>
                    <a:lnTo>
                      <a:pt x="19" y="1118"/>
                    </a:lnTo>
                    <a:lnTo>
                      <a:pt x="13" y="1118"/>
                    </a:lnTo>
                    <a:lnTo>
                      <a:pt x="12" y="1120"/>
                    </a:lnTo>
                    <a:lnTo>
                      <a:pt x="13" y="1125"/>
                    </a:lnTo>
                    <a:lnTo>
                      <a:pt x="14" y="1127"/>
                    </a:lnTo>
                    <a:lnTo>
                      <a:pt x="16" y="1131"/>
                    </a:lnTo>
                    <a:lnTo>
                      <a:pt x="20" y="1127"/>
                    </a:lnTo>
                    <a:lnTo>
                      <a:pt x="21" y="1125"/>
                    </a:lnTo>
                    <a:lnTo>
                      <a:pt x="23" y="1125"/>
                    </a:lnTo>
                    <a:lnTo>
                      <a:pt x="23" y="1131"/>
                    </a:lnTo>
                    <a:lnTo>
                      <a:pt x="21" y="1137"/>
                    </a:lnTo>
                    <a:lnTo>
                      <a:pt x="23" y="1139"/>
                    </a:lnTo>
                    <a:lnTo>
                      <a:pt x="21" y="1141"/>
                    </a:lnTo>
                    <a:lnTo>
                      <a:pt x="21" y="1143"/>
                    </a:lnTo>
                    <a:lnTo>
                      <a:pt x="19" y="1146"/>
                    </a:lnTo>
                    <a:lnTo>
                      <a:pt x="19" y="1143"/>
                    </a:lnTo>
                    <a:lnTo>
                      <a:pt x="16" y="1143"/>
                    </a:lnTo>
                    <a:lnTo>
                      <a:pt x="16" y="1139"/>
                    </a:lnTo>
                    <a:lnTo>
                      <a:pt x="13" y="1135"/>
                    </a:lnTo>
                    <a:lnTo>
                      <a:pt x="13" y="1133"/>
                    </a:lnTo>
                    <a:lnTo>
                      <a:pt x="10" y="1129"/>
                    </a:lnTo>
                    <a:lnTo>
                      <a:pt x="10" y="1125"/>
                    </a:lnTo>
                    <a:lnTo>
                      <a:pt x="8" y="1125"/>
                    </a:lnTo>
                    <a:lnTo>
                      <a:pt x="10" y="1127"/>
                    </a:lnTo>
                    <a:lnTo>
                      <a:pt x="8" y="1127"/>
                    </a:lnTo>
                    <a:lnTo>
                      <a:pt x="6" y="1127"/>
                    </a:lnTo>
                    <a:lnTo>
                      <a:pt x="5" y="1129"/>
                    </a:lnTo>
                    <a:lnTo>
                      <a:pt x="2" y="1131"/>
                    </a:lnTo>
                    <a:lnTo>
                      <a:pt x="0" y="1125"/>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67" name="Freeform 151"/>
              <p:cNvSpPr>
                <a:spLocks/>
              </p:cNvSpPr>
              <p:nvPr/>
            </p:nvSpPr>
            <p:spPr bwMode="auto">
              <a:xfrm>
                <a:off x="4448" y="3515"/>
                <a:ext cx="15" cy="11"/>
              </a:xfrm>
              <a:custGeom>
                <a:avLst/>
                <a:gdLst/>
                <a:ahLst/>
                <a:cxnLst>
                  <a:cxn ang="0">
                    <a:pos x="45" y="34"/>
                  </a:cxn>
                  <a:cxn ang="0">
                    <a:pos x="41" y="27"/>
                  </a:cxn>
                  <a:cxn ang="0">
                    <a:pos x="43" y="27"/>
                  </a:cxn>
                  <a:cxn ang="0">
                    <a:pos x="43" y="25"/>
                  </a:cxn>
                  <a:cxn ang="0">
                    <a:pos x="41" y="25"/>
                  </a:cxn>
                  <a:cxn ang="0">
                    <a:pos x="38" y="25"/>
                  </a:cxn>
                  <a:cxn ang="0">
                    <a:pos x="35" y="27"/>
                  </a:cxn>
                  <a:cxn ang="0">
                    <a:pos x="32" y="25"/>
                  </a:cxn>
                  <a:cxn ang="0">
                    <a:pos x="30" y="21"/>
                  </a:cxn>
                  <a:cxn ang="0">
                    <a:pos x="27" y="21"/>
                  </a:cxn>
                  <a:cxn ang="0">
                    <a:pos x="26" y="19"/>
                  </a:cxn>
                  <a:cxn ang="0">
                    <a:pos x="26" y="16"/>
                  </a:cxn>
                  <a:cxn ang="0">
                    <a:pos x="27" y="16"/>
                  </a:cxn>
                  <a:cxn ang="0">
                    <a:pos x="28" y="10"/>
                  </a:cxn>
                  <a:cxn ang="0">
                    <a:pos x="31" y="10"/>
                  </a:cxn>
                  <a:cxn ang="0">
                    <a:pos x="32" y="6"/>
                  </a:cxn>
                  <a:cxn ang="0">
                    <a:pos x="30" y="1"/>
                  </a:cxn>
                  <a:cxn ang="0">
                    <a:pos x="22" y="0"/>
                  </a:cxn>
                  <a:cxn ang="0">
                    <a:pos x="22" y="1"/>
                  </a:cxn>
                  <a:cxn ang="0">
                    <a:pos x="20" y="4"/>
                  </a:cxn>
                  <a:cxn ang="0">
                    <a:pos x="20" y="8"/>
                  </a:cxn>
                  <a:cxn ang="0">
                    <a:pos x="20" y="10"/>
                  </a:cxn>
                  <a:cxn ang="0">
                    <a:pos x="16" y="10"/>
                  </a:cxn>
                  <a:cxn ang="0">
                    <a:pos x="13" y="16"/>
                  </a:cxn>
                  <a:cxn ang="0">
                    <a:pos x="11" y="16"/>
                  </a:cxn>
                  <a:cxn ang="0">
                    <a:pos x="8" y="16"/>
                  </a:cxn>
                  <a:cxn ang="0">
                    <a:pos x="5" y="10"/>
                  </a:cxn>
                  <a:cxn ang="0">
                    <a:pos x="0" y="6"/>
                  </a:cxn>
                </a:cxnLst>
                <a:rect l="0" t="0" r="r" b="b"/>
                <a:pathLst>
                  <a:path w="45" h="34">
                    <a:moveTo>
                      <a:pt x="45" y="34"/>
                    </a:moveTo>
                    <a:lnTo>
                      <a:pt x="41" y="27"/>
                    </a:lnTo>
                    <a:lnTo>
                      <a:pt x="43" y="27"/>
                    </a:lnTo>
                    <a:lnTo>
                      <a:pt x="43" y="25"/>
                    </a:lnTo>
                    <a:lnTo>
                      <a:pt x="41" y="25"/>
                    </a:lnTo>
                    <a:lnTo>
                      <a:pt x="38" y="25"/>
                    </a:lnTo>
                    <a:lnTo>
                      <a:pt x="35" y="27"/>
                    </a:lnTo>
                    <a:lnTo>
                      <a:pt x="32" y="25"/>
                    </a:lnTo>
                    <a:lnTo>
                      <a:pt x="30" y="21"/>
                    </a:lnTo>
                    <a:lnTo>
                      <a:pt x="27" y="21"/>
                    </a:lnTo>
                    <a:lnTo>
                      <a:pt x="26" y="19"/>
                    </a:lnTo>
                    <a:lnTo>
                      <a:pt x="26" y="16"/>
                    </a:lnTo>
                    <a:lnTo>
                      <a:pt x="27" y="16"/>
                    </a:lnTo>
                    <a:lnTo>
                      <a:pt x="28" y="10"/>
                    </a:lnTo>
                    <a:lnTo>
                      <a:pt x="31" y="10"/>
                    </a:lnTo>
                    <a:lnTo>
                      <a:pt x="32" y="6"/>
                    </a:lnTo>
                    <a:lnTo>
                      <a:pt x="30" y="1"/>
                    </a:lnTo>
                    <a:lnTo>
                      <a:pt x="22" y="0"/>
                    </a:lnTo>
                    <a:lnTo>
                      <a:pt x="22" y="1"/>
                    </a:lnTo>
                    <a:lnTo>
                      <a:pt x="20" y="4"/>
                    </a:lnTo>
                    <a:lnTo>
                      <a:pt x="20" y="8"/>
                    </a:lnTo>
                    <a:lnTo>
                      <a:pt x="20" y="10"/>
                    </a:lnTo>
                    <a:lnTo>
                      <a:pt x="16" y="10"/>
                    </a:lnTo>
                    <a:lnTo>
                      <a:pt x="13" y="16"/>
                    </a:lnTo>
                    <a:lnTo>
                      <a:pt x="11" y="16"/>
                    </a:lnTo>
                    <a:lnTo>
                      <a:pt x="8" y="16"/>
                    </a:lnTo>
                    <a:lnTo>
                      <a:pt x="5" y="10"/>
                    </a:lnTo>
                    <a:lnTo>
                      <a:pt x="0" y="6"/>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66" name="Freeform 150"/>
              <p:cNvSpPr>
                <a:spLocks noEditPoints="1"/>
              </p:cNvSpPr>
              <p:nvPr/>
            </p:nvSpPr>
            <p:spPr bwMode="auto">
              <a:xfrm>
                <a:off x="4716" y="3050"/>
                <a:ext cx="24" cy="57"/>
              </a:xfrm>
              <a:custGeom>
                <a:avLst/>
                <a:gdLst/>
                <a:ahLst/>
                <a:cxnLst>
                  <a:cxn ang="0">
                    <a:pos x="72" y="173"/>
                  </a:cxn>
                  <a:cxn ang="0">
                    <a:pos x="64" y="169"/>
                  </a:cxn>
                  <a:cxn ang="0">
                    <a:pos x="69" y="168"/>
                  </a:cxn>
                  <a:cxn ang="0">
                    <a:pos x="72" y="173"/>
                  </a:cxn>
                  <a:cxn ang="0">
                    <a:pos x="60" y="89"/>
                  </a:cxn>
                  <a:cxn ang="0">
                    <a:pos x="52" y="87"/>
                  </a:cxn>
                  <a:cxn ang="0">
                    <a:pos x="58" y="80"/>
                  </a:cxn>
                  <a:cxn ang="0">
                    <a:pos x="60" y="89"/>
                  </a:cxn>
                  <a:cxn ang="0">
                    <a:pos x="19" y="16"/>
                  </a:cxn>
                  <a:cxn ang="0">
                    <a:pos x="22" y="38"/>
                  </a:cxn>
                  <a:cxn ang="0">
                    <a:pos x="6" y="40"/>
                  </a:cxn>
                  <a:cxn ang="0">
                    <a:pos x="0" y="0"/>
                  </a:cxn>
                  <a:cxn ang="0">
                    <a:pos x="7" y="20"/>
                  </a:cxn>
                  <a:cxn ang="0">
                    <a:pos x="19" y="16"/>
                  </a:cxn>
                  <a:cxn ang="0">
                    <a:pos x="23" y="65"/>
                  </a:cxn>
                  <a:cxn ang="0">
                    <a:pos x="35" y="82"/>
                  </a:cxn>
                  <a:cxn ang="0">
                    <a:pos x="43" y="104"/>
                  </a:cxn>
                  <a:cxn ang="0">
                    <a:pos x="27" y="78"/>
                  </a:cxn>
                  <a:cxn ang="0">
                    <a:pos x="23" y="65"/>
                  </a:cxn>
                </a:cxnLst>
                <a:rect l="0" t="0" r="r" b="b"/>
                <a:pathLst>
                  <a:path w="72" h="173">
                    <a:moveTo>
                      <a:pt x="72" y="173"/>
                    </a:moveTo>
                    <a:lnTo>
                      <a:pt x="64" y="169"/>
                    </a:lnTo>
                    <a:lnTo>
                      <a:pt x="69" y="168"/>
                    </a:lnTo>
                    <a:lnTo>
                      <a:pt x="72" y="173"/>
                    </a:lnTo>
                    <a:close/>
                    <a:moveTo>
                      <a:pt x="60" y="89"/>
                    </a:moveTo>
                    <a:lnTo>
                      <a:pt x="52" y="87"/>
                    </a:lnTo>
                    <a:lnTo>
                      <a:pt x="58" y="80"/>
                    </a:lnTo>
                    <a:lnTo>
                      <a:pt x="60" y="89"/>
                    </a:lnTo>
                    <a:close/>
                    <a:moveTo>
                      <a:pt x="19" y="16"/>
                    </a:moveTo>
                    <a:lnTo>
                      <a:pt x="22" y="38"/>
                    </a:lnTo>
                    <a:lnTo>
                      <a:pt x="6" y="40"/>
                    </a:lnTo>
                    <a:lnTo>
                      <a:pt x="0" y="0"/>
                    </a:lnTo>
                    <a:lnTo>
                      <a:pt x="7" y="20"/>
                    </a:lnTo>
                    <a:lnTo>
                      <a:pt x="19" y="16"/>
                    </a:lnTo>
                    <a:close/>
                    <a:moveTo>
                      <a:pt x="23" y="65"/>
                    </a:moveTo>
                    <a:lnTo>
                      <a:pt x="35" y="82"/>
                    </a:lnTo>
                    <a:lnTo>
                      <a:pt x="43" y="104"/>
                    </a:lnTo>
                    <a:lnTo>
                      <a:pt x="27" y="78"/>
                    </a:lnTo>
                    <a:lnTo>
                      <a:pt x="23" y="6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65" name="Freeform 149"/>
              <p:cNvSpPr>
                <a:spLocks/>
              </p:cNvSpPr>
              <p:nvPr/>
            </p:nvSpPr>
            <p:spPr bwMode="auto">
              <a:xfrm>
                <a:off x="4737" y="3106"/>
                <a:ext cx="3" cy="1"/>
              </a:xfrm>
              <a:custGeom>
                <a:avLst/>
                <a:gdLst/>
                <a:ahLst/>
                <a:cxnLst>
                  <a:cxn ang="0">
                    <a:pos x="8" y="5"/>
                  </a:cxn>
                  <a:cxn ang="0">
                    <a:pos x="0" y="1"/>
                  </a:cxn>
                  <a:cxn ang="0">
                    <a:pos x="5" y="0"/>
                  </a:cxn>
                  <a:cxn ang="0">
                    <a:pos x="8" y="5"/>
                  </a:cxn>
                </a:cxnLst>
                <a:rect l="0" t="0" r="r" b="b"/>
                <a:pathLst>
                  <a:path w="8" h="5">
                    <a:moveTo>
                      <a:pt x="8" y="5"/>
                    </a:moveTo>
                    <a:lnTo>
                      <a:pt x="0" y="1"/>
                    </a:lnTo>
                    <a:lnTo>
                      <a:pt x="5" y="0"/>
                    </a:lnTo>
                    <a:lnTo>
                      <a:pt x="8" y="5"/>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64" name="Freeform 148"/>
              <p:cNvSpPr>
                <a:spLocks/>
              </p:cNvSpPr>
              <p:nvPr/>
            </p:nvSpPr>
            <p:spPr bwMode="auto">
              <a:xfrm>
                <a:off x="4733" y="3076"/>
                <a:ext cx="3" cy="3"/>
              </a:xfrm>
              <a:custGeom>
                <a:avLst/>
                <a:gdLst/>
                <a:ahLst/>
                <a:cxnLst>
                  <a:cxn ang="0">
                    <a:pos x="8" y="9"/>
                  </a:cxn>
                  <a:cxn ang="0">
                    <a:pos x="0" y="7"/>
                  </a:cxn>
                  <a:cxn ang="0">
                    <a:pos x="6" y="0"/>
                  </a:cxn>
                  <a:cxn ang="0">
                    <a:pos x="8" y="9"/>
                  </a:cxn>
                </a:cxnLst>
                <a:rect l="0" t="0" r="r" b="b"/>
                <a:pathLst>
                  <a:path w="8" h="9">
                    <a:moveTo>
                      <a:pt x="8" y="9"/>
                    </a:moveTo>
                    <a:lnTo>
                      <a:pt x="0" y="7"/>
                    </a:lnTo>
                    <a:lnTo>
                      <a:pt x="6" y="0"/>
                    </a:lnTo>
                    <a:lnTo>
                      <a:pt x="8" y="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63" name="Freeform 147"/>
              <p:cNvSpPr>
                <a:spLocks/>
              </p:cNvSpPr>
              <p:nvPr/>
            </p:nvSpPr>
            <p:spPr bwMode="auto">
              <a:xfrm>
                <a:off x="4716" y="3050"/>
                <a:ext cx="7" cy="13"/>
              </a:xfrm>
              <a:custGeom>
                <a:avLst/>
                <a:gdLst/>
                <a:ahLst/>
                <a:cxnLst>
                  <a:cxn ang="0">
                    <a:pos x="19" y="16"/>
                  </a:cxn>
                  <a:cxn ang="0">
                    <a:pos x="22" y="38"/>
                  </a:cxn>
                  <a:cxn ang="0">
                    <a:pos x="6" y="40"/>
                  </a:cxn>
                  <a:cxn ang="0">
                    <a:pos x="0" y="0"/>
                  </a:cxn>
                  <a:cxn ang="0">
                    <a:pos x="7" y="20"/>
                  </a:cxn>
                  <a:cxn ang="0">
                    <a:pos x="19" y="16"/>
                  </a:cxn>
                </a:cxnLst>
                <a:rect l="0" t="0" r="r" b="b"/>
                <a:pathLst>
                  <a:path w="22" h="40">
                    <a:moveTo>
                      <a:pt x="19" y="16"/>
                    </a:moveTo>
                    <a:lnTo>
                      <a:pt x="22" y="38"/>
                    </a:lnTo>
                    <a:lnTo>
                      <a:pt x="6" y="40"/>
                    </a:lnTo>
                    <a:lnTo>
                      <a:pt x="0" y="0"/>
                    </a:lnTo>
                    <a:lnTo>
                      <a:pt x="7" y="20"/>
                    </a:lnTo>
                    <a:lnTo>
                      <a:pt x="19" y="16"/>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62" name="Freeform 146"/>
              <p:cNvSpPr>
                <a:spLocks/>
              </p:cNvSpPr>
              <p:nvPr/>
            </p:nvSpPr>
            <p:spPr bwMode="auto">
              <a:xfrm>
                <a:off x="4723" y="3071"/>
                <a:ext cx="7" cy="13"/>
              </a:xfrm>
              <a:custGeom>
                <a:avLst/>
                <a:gdLst/>
                <a:ahLst/>
                <a:cxnLst>
                  <a:cxn ang="0">
                    <a:pos x="0" y="0"/>
                  </a:cxn>
                  <a:cxn ang="0">
                    <a:pos x="12" y="17"/>
                  </a:cxn>
                  <a:cxn ang="0">
                    <a:pos x="20" y="39"/>
                  </a:cxn>
                  <a:cxn ang="0">
                    <a:pos x="4" y="13"/>
                  </a:cxn>
                  <a:cxn ang="0">
                    <a:pos x="0" y="0"/>
                  </a:cxn>
                </a:cxnLst>
                <a:rect l="0" t="0" r="r" b="b"/>
                <a:pathLst>
                  <a:path w="20" h="39">
                    <a:moveTo>
                      <a:pt x="0" y="0"/>
                    </a:moveTo>
                    <a:lnTo>
                      <a:pt x="12" y="17"/>
                    </a:lnTo>
                    <a:lnTo>
                      <a:pt x="20" y="39"/>
                    </a:lnTo>
                    <a:lnTo>
                      <a:pt x="4" y="13"/>
                    </a:lnTo>
                    <a:lnTo>
                      <a:pt x="0"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61" name="Freeform 145"/>
              <p:cNvSpPr>
                <a:spLocks/>
              </p:cNvSpPr>
              <p:nvPr/>
            </p:nvSpPr>
            <p:spPr bwMode="auto">
              <a:xfrm>
                <a:off x="3379" y="3155"/>
                <a:ext cx="2" cy="1"/>
              </a:xfrm>
              <a:custGeom>
                <a:avLst/>
                <a:gdLst/>
                <a:ahLst/>
                <a:cxnLst>
                  <a:cxn ang="0">
                    <a:pos x="0" y="0"/>
                  </a:cxn>
                  <a:cxn ang="0">
                    <a:pos x="6" y="2"/>
                  </a:cxn>
                  <a:cxn ang="0">
                    <a:pos x="2" y="2"/>
                  </a:cxn>
                  <a:cxn ang="0">
                    <a:pos x="0" y="0"/>
                  </a:cxn>
                </a:cxnLst>
                <a:rect l="0" t="0" r="r" b="b"/>
                <a:pathLst>
                  <a:path w="6" h="2">
                    <a:moveTo>
                      <a:pt x="0" y="0"/>
                    </a:moveTo>
                    <a:lnTo>
                      <a:pt x="6" y="2"/>
                    </a:lnTo>
                    <a:lnTo>
                      <a:pt x="2" y="2"/>
                    </a:lnTo>
                    <a:lnTo>
                      <a:pt x="0"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60" name="Freeform 144"/>
              <p:cNvSpPr>
                <a:spLocks/>
              </p:cNvSpPr>
              <p:nvPr/>
            </p:nvSpPr>
            <p:spPr bwMode="auto">
              <a:xfrm>
                <a:off x="1822" y="2950"/>
                <a:ext cx="149" cy="261"/>
              </a:xfrm>
              <a:custGeom>
                <a:avLst/>
                <a:gdLst/>
                <a:ahLst/>
                <a:cxnLst>
                  <a:cxn ang="0">
                    <a:pos x="12" y="492"/>
                  </a:cxn>
                  <a:cxn ang="0">
                    <a:pos x="17" y="502"/>
                  </a:cxn>
                  <a:cxn ang="0">
                    <a:pos x="21" y="532"/>
                  </a:cxn>
                  <a:cxn ang="0">
                    <a:pos x="30" y="559"/>
                  </a:cxn>
                  <a:cxn ang="0">
                    <a:pos x="42" y="580"/>
                  </a:cxn>
                  <a:cxn ang="0">
                    <a:pos x="42" y="607"/>
                  </a:cxn>
                  <a:cxn ang="0">
                    <a:pos x="34" y="620"/>
                  </a:cxn>
                  <a:cxn ang="0">
                    <a:pos x="39" y="645"/>
                  </a:cxn>
                  <a:cxn ang="0">
                    <a:pos x="53" y="690"/>
                  </a:cxn>
                  <a:cxn ang="0">
                    <a:pos x="61" y="742"/>
                  </a:cxn>
                  <a:cxn ang="0">
                    <a:pos x="63" y="773"/>
                  </a:cxn>
                  <a:cxn ang="0">
                    <a:pos x="92" y="773"/>
                  </a:cxn>
                  <a:cxn ang="0">
                    <a:pos x="105" y="752"/>
                  </a:cxn>
                  <a:cxn ang="0">
                    <a:pos x="123" y="735"/>
                  </a:cxn>
                  <a:cxn ang="0">
                    <a:pos x="137" y="727"/>
                  </a:cxn>
                  <a:cxn ang="0">
                    <a:pos x="172" y="738"/>
                  </a:cxn>
                  <a:cxn ang="0">
                    <a:pos x="188" y="754"/>
                  </a:cxn>
                  <a:cxn ang="0">
                    <a:pos x="196" y="782"/>
                  </a:cxn>
                  <a:cxn ang="0">
                    <a:pos x="203" y="756"/>
                  </a:cxn>
                  <a:cxn ang="0">
                    <a:pos x="208" y="735"/>
                  </a:cxn>
                  <a:cxn ang="0">
                    <a:pos x="252" y="739"/>
                  </a:cxn>
                  <a:cxn ang="0">
                    <a:pos x="301" y="599"/>
                  </a:cxn>
                  <a:cxn ang="0">
                    <a:pos x="423" y="611"/>
                  </a:cxn>
                  <a:cxn ang="0">
                    <a:pos x="423" y="597"/>
                  </a:cxn>
                  <a:cxn ang="0">
                    <a:pos x="448" y="506"/>
                  </a:cxn>
                  <a:cxn ang="0">
                    <a:pos x="431" y="461"/>
                  </a:cxn>
                  <a:cxn ang="0">
                    <a:pos x="416" y="391"/>
                  </a:cxn>
                  <a:cxn ang="0">
                    <a:pos x="340" y="297"/>
                  </a:cxn>
                  <a:cxn ang="0">
                    <a:pos x="340" y="255"/>
                  </a:cxn>
                  <a:cxn ang="0">
                    <a:pos x="316" y="229"/>
                  </a:cxn>
                  <a:cxn ang="0">
                    <a:pos x="287" y="229"/>
                  </a:cxn>
                  <a:cxn ang="0">
                    <a:pos x="256" y="197"/>
                  </a:cxn>
                  <a:cxn ang="0">
                    <a:pos x="238" y="174"/>
                  </a:cxn>
                  <a:cxn ang="0">
                    <a:pos x="202" y="168"/>
                  </a:cxn>
                  <a:cxn ang="0">
                    <a:pos x="181" y="143"/>
                  </a:cxn>
                  <a:cxn ang="0">
                    <a:pos x="165" y="124"/>
                  </a:cxn>
                  <a:cxn ang="0">
                    <a:pos x="157" y="88"/>
                  </a:cxn>
                  <a:cxn ang="0">
                    <a:pos x="154" y="54"/>
                  </a:cxn>
                  <a:cxn ang="0">
                    <a:pos x="152" y="0"/>
                  </a:cxn>
                  <a:cxn ang="0">
                    <a:pos x="141" y="4"/>
                  </a:cxn>
                  <a:cxn ang="0">
                    <a:pos x="110" y="10"/>
                  </a:cxn>
                  <a:cxn ang="0">
                    <a:pos x="81" y="40"/>
                  </a:cxn>
                  <a:cxn ang="0">
                    <a:pos x="44" y="80"/>
                  </a:cxn>
                  <a:cxn ang="0">
                    <a:pos x="20" y="75"/>
                  </a:cxn>
                  <a:cxn ang="0">
                    <a:pos x="34" y="170"/>
                  </a:cxn>
                  <a:cxn ang="0">
                    <a:pos x="27" y="182"/>
                  </a:cxn>
                  <a:cxn ang="0">
                    <a:pos x="26" y="210"/>
                  </a:cxn>
                  <a:cxn ang="0">
                    <a:pos x="23" y="240"/>
                  </a:cxn>
                  <a:cxn ang="0">
                    <a:pos x="28" y="267"/>
                  </a:cxn>
                  <a:cxn ang="0">
                    <a:pos x="15" y="289"/>
                  </a:cxn>
                  <a:cxn ang="0">
                    <a:pos x="11" y="308"/>
                  </a:cxn>
                  <a:cxn ang="0">
                    <a:pos x="17" y="331"/>
                  </a:cxn>
                  <a:cxn ang="0">
                    <a:pos x="11" y="345"/>
                  </a:cxn>
                  <a:cxn ang="0">
                    <a:pos x="27" y="391"/>
                  </a:cxn>
                  <a:cxn ang="0">
                    <a:pos x="20" y="416"/>
                  </a:cxn>
                  <a:cxn ang="0">
                    <a:pos x="9" y="438"/>
                  </a:cxn>
                  <a:cxn ang="0">
                    <a:pos x="1" y="453"/>
                  </a:cxn>
                </a:cxnLst>
                <a:rect l="0" t="0" r="r" b="b"/>
                <a:pathLst>
                  <a:path w="448" h="784">
                    <a:moveTo>
                      <a:pt x="4" y="462"/>
                    </a:moveTo>
                    <a:lnTo>
                      <a:pt x="5" y="472"/>
                    </a:lnTo>
                    <a:lnTo>
                      <a:pt x="11" y="477"/>
                    </a:lnTo>
                    <a:lnTo>
                      <a:pt x="12" y="480"/>
                    </a:lnTo>
                    <a:lnTo>
                      <a:pt x="12" y="487"/>
                    </a:lnTo>
                    <a:lnTo>
                      <a:pt x="12" y="491"/>
                    </a:lnTo>
                    <a:lnTo>
                      <a:pt x="12" y="492"/>
                    </a:lnTo>
                    <a:lnTo>
                      <a:pt x="13" y="491"/>
                    </a:lnTo>
                    <a:lnTo>
                      <a:pt x="15" y="492"/>
                    </a:lnTo>
                    <a:lnTo>
                      <a:pt x="17" y="495"/>
                    </a:lnTo>
                    <a:lnTo>
                      <a:pt x="20" y="495"/>
                    </a:lnTo>
                    <a:lnTo>
                      <a:pt x="20" y="499"/>
                    </a:lnTo>
                    <a:lnTo>
                      <a:pt x="17" y="502"/>
                    </a:lnTo>
                    <a:lnTo>
                      <a:pt x="17" y="503"/>
                    </a:lnTo>
                    <a:lnTo>
                      <a:pt x="20" y="507"/>
                    </a:lnTo>
                    <a:lnTo>
                      <a:pt x="20" y="510"/>
                    </a:lnTo>
                    <a:lnTo>
                      <a:pt x="20" y="513"/>
                    </a:lnTo>
                    <a:lnTo>
                      <a:pt x="20" y="517"/>
                    </a:lnTo>
                    <a:lnTo>
                      <a:pt x="21" y="522"/>
                    </a:lnTo>
                    <a:lnTo>
                      <a:pt x="21" y="532"/>
                    </a:lnTo>
                    <a:lnTo>
                      <a:pt x="23" y="536"/>
                    </a:lnTo>
                    <a:lnTo>
                      <a:pt x="23" y="537"/>
                    </a:lnTo>
                    <a:lnTo>
                      <a:pt x="26" y="546"/>
                    </a:lnTo>
                    <a:lnTo>
                      <a:pt x="24" y="550"/>
                    </a:lnTo>
                    <a:lnTo>
                      <a:pt x="26" y="552"/>
                    </a:lnTo>
                    <a:lnTo>
                      <a:pt x="27" y="556"/>
                    </a:lnTo>
                    <a:lnTo>
                      <a:pt x="30" y="559"/>
                    </a:lnTo>
                    <a:lnTo>
                      <a:pt x="32" y="563"/>
                    </a:lnTo>
                    <a:lnTo>
                      <a:pt x="35" y="565"/>
                    </a:lnTo>
                    <a:lnTo>
                      <a:pt x="35" y="569"/>
                    </a:lnTo>
                    <a:lnTo>
                      <a:pt x="39" y="571"/>
                    </a:lnTo>
                    <a:lnTo>
                      <a:pt x="44" y="578"/>
                    </a:lnTo>
                    <a:lnTo>
                      <a:pt x="44" y="580"/>
                    </a:lnTo>
                    <a:lnTo>
                      <a:pt x="42" y="580"/>
                    </a:lnTo>
                    <a:lnTo>
                      <a:pt x="36" y="593"/>
                    </a:lnTo>
                    <a:lnTo>
                      <a:pt x="35" y="595"/>
                    </a:lnTo>
                    <a:lnTo>
                      <a:pt x="34" y="597"/>
                    </a:lnTo>
                    <a:lnTo>
                      <a:pt x="38" y="601"/>
                    </a:lnTo>
                    <a:lnTo>
                      <a:pt x="39" y="603"/>
                    </a:lnTo>
                    <a:lnTo>
                      <a:pt x="39" y="605"/>
                    </a:lnTo>
                    <a:lnTo>
                      <a:pt x="42" y="607"/>
                    </a:lnTo>
                    <a:lnTo>
                      <a:pt x="39" y="610"/>
                    </a:lnTo>
                    <a:lnTo>
                      <a:pt x="39" y="614"/>
                    </a:lnTo>
                    <a:lnTo>
                      <a:pt x="35" y="616"/>
                    </a:lnTo>
                    <a:lnTo>
                      <a:pt x="31" y="616"/>
                    </a:lnTo>
                    <a:lnTo>
                      <a:pt x="31" y="618"/>
                    </a:lnTo>
                    <a:lnTo>
                      <a:pt x="31" y="620"/>
                    </a:lnTo>
                    <a:lnTo>
                      <a:pt x="34" y="620"/>
                    </a:lnTo>
                    <a:lnTo>
                      <a:pt x="34" y="626"/>
                    </a:lnTo>
                    <a:lnTo>
                      <a:pt x="35" y="630"/>
                    </a:lnTo>
                    <a:lnTo>
                      <a:pt x="32" y="633"/>
                    </a:lnTo>
                    <a:lnTo>
                      <a:pt x="32" y="635"/>
                    </a:lnTo>
                    <a:lnTo>
                      <a:pt x="32" y="640"/>
                    </a:lnTo>
                    <a:lnTo>
                      <a:pt x="34" y="641"/>
                    </a:lnTo>
                    <a:lnTo>
                      <a:pt x="39" y="645"/>
                    </a:lnTo>
                    <a:lnTo>
                      <a:pt x="43" y="649"/>
                    </a:lnTo>
                    <a:lnTo>
                      <a:pt x="42" y="652"/>
                    </a:lnTo>
                    <a:lnTo>
                      <a:pt x="39" y="655"/>
                    </a:lnTo>
                    <a:lnTo>
                      <a:pt x="39" y="664"/>
                    </a:lnTo>
                    <a:lnTo>
                      <a:pt x="42" y="667"/>
                    </a:lnTo>
                    <a:lnTo>
                      <a:pt x="44" y="667"/>
                    </a:lnTo>
                    <a:lnTo>
                      <a:pt x="53" y="690"/>
                    </a:lnTo>
                    <a:lnTo>
                      <a:pt x="53" y="708"/>
                    </a:lnTo>
                    <a:lnTo>
                      <a:pt x="55" y="712"/>
                    </a:lnTo>
                    <a:lnTo>
                      <a:pt x="55" y="716"/>
                    </a:lnTo>
                    <a:lnTo>
                      <a:pt x="57" y="728"/>
                    </a:lnTo>
                    <a:lnTo>
                      <a:pt x="61" y="735"/>
                    </a:lnTo>
                    <a:lnTo>
                      <a:pt x="62" y="738"/>
                    </a:lnTo>
                    <a:lnTo>
                      <a:pt x="61" y="742"/>
                    </a:lnTo>
                    <a:lnTo>
                      <a:pt x="62" y="743"/>
                    </a:lnTo>
                    <a:lnTo>
                      <a:pt x="63" y="746"/>
                    </a:lnTo>
                    <a:lnTo>
                      <a:pt x="62" y="750"/>
                    </a:lnTo>
                    <a:lnTo>
                      <a:pt x="63" y="756"/>
                    </a:lnTo>
                    <a:lnTo>
                      <a:pt x="63" y="761"/>
                    </a:lnTo>
                    <a:lnTo>
                      <a:pt x="65" y="763"/>
                    </a:lnTo>
                    <a:lnTo>
                      <a:pt x="63" y="773"/>
                    </a:lnTo>
                    <a:lnTo>
                      <a:pt x="63" y="780"/>
                    </a:lnTo>
                    <a:lnTo>
                      <a:pt x="66" y="782"/>
                    </a:lnTo>
                    <a:lnTo>
                      <a:pt x="66" y="780"/>
                    </a:lnTo>
                    <a:lnTo>
                      <a:pt x="66" y="784"/>
                    </a:lnTo>
                    <a:lnTo>
                      <a:pt x="76" y="784"/>
                    </a:lnTo>
                    <a:lnTo>
                      <a:pt x="91" y="780"/>
                    </a:lnTo>
                    <a:lnTo>
                      <a:pt x="92" y="773"/>
                    </a:lnTo>
                    <a:lnTo>
                      <a:pt x="96" y="769"/>
                    </a:lnTo>
                    <a:lnTo>
                      <a:pt x="96" y="763"/>
                    </a:lnTo>
                    <a:lnTo>
                      <a:pt x="97" y="763"/>
                    </a:lnTo>
                    <a:lnTo>
                      <a:pt x="99" y="758"/>
                    </a:lnTo>
                    <a:lnTo>
                      <a:pt x="105" y="756"/>
                    </a:lnTo>
                    <a:lnTo>
                      <a:pt x="104" y="754"/>
                    </a:lnTo>
                    <a:lnTo>
                      <a:pt x="105" y="752"/>
                    </a:lnTo>
                    <a:lnTo>
                      <a:pt x="107" y="746"/>
                    </a:lnTo>
                    <a:lnTo>
                      <a:pt x="108" y="742"/>
                    </a:lnTo>
                    <a:lnTo>
                      <a:pt x="110" y="743"/>
                    </a:lnTo>
                    <a:lnTo>
                      <a:pt x="111" y="742"/>
                    </a:lnTo>
                    <a:lnTo>
                      <a:pt x="120" y="738"/>
                    </a:lnTo>
                    <a:lnTo>
                      <a:pt x="122" y="735"/>
                    </a:lnTo>
                    <a:lnTo>
                      <a:pt x="123" y="735"/>
                    </a:lnTo>
                    <a:lnTo>
                      <a:pt x="123" y="731"/>
                    </a:lnTo>
                    <a:lnTo>
                      <a:pt x="124" y="719"/>
                    </a:lnTo>
                    <a:lnTo>
                      <a:pt x="126" y="719"/>
                    </a:lnTo>
                    <a:lnTo>
                      <a:pt x="130" y="723"/>
                    </a:lnTo>
                    <a:lnTo>
                      <a:pt x="131" y="723"/>
                    </a:lnTo>
                    <a:lnTo>
                      <a:pt x="131" y="727"/>
                    </a:lnTo>
                    <a:lnTo>
                      <a:pt x="137" y="727"/>
                    </a:lnTo>
                    <a:lnTo>
                      <a:pt x="139" y="735"/>
                    </a:lnTo>
                    <a:lnTo>
                      <a:pt x="142" y="738"/>
                    </a:lnTo>
                    <a:lnTo>
                      <a:pt x="147" y="738"/>
                    </a:lnTo>
                    <a:lnTo>
                      <a:pt x="149" y="735"/>
                    </a:lnTo>
                    <a:lnTo>
                      <a:pt x="153" y="738"/>
                    </a:lnTo>
                    <a:lnTo>
                      <a:pt x="171" y="735"/>
                    </a:lnTo>
                    <a:lnTo>
                      <a:pt x="172" y="738"/>
                    </a:lnTo>
                    <a:lnTo>
                      <a:pt x="176" y="739"/>
                    </a:lnTo>
                    <a:lnTo>
                      <a:pt x="180" y="742"/>
                    </a:lnTo>
                    <a:lnTo>
                      <a:pt x="183" y="742"/>
                    </a:lnTo>
                    <a:lnTo>
                      <a:pt x="185" y="743"/>
                    </a:lnTo>
                    <a:lnTo>
                      <a:pt x="188" y="748"/>
                    </a:lnTo>
                    <a:lnTo>
                      <a:pt x="187" y="752"/>
                    </a:lnTo>
                    <a:lnTo>
                      <a:pt x="188" y="754"/>
                    </a:lnTo>
                    <a:lnTo>
                      <a:pt x="188" y="756"/>
                    </a:lnTo>
                    <a:lnTo>
                      <a:pt x="191" y="763"/>
                    </a:lnTo>
                    <a:lnTo>
                      <a:pt x="189" y="769"/>
                    </a:lnTo>
                    <a:lnTo>
                      <a:pt x="192" y="773"/>
                    </a:lnTo>
                    <a:lnTo>
                      <a:pt x="194" y="775"/>
                    </a:lnTo>
                    <a:lnTo>
                      <a:pt x="194" y="782"/>
                    </a:lnTo>
                    <a:lnTo>
                      <a:pt x="196" y="782"/>
                    </a:lnTo>
                    <a:lnTo>
                      <a:pt x="196" y="777"/>
                    </a:lnTo>
                    <a:lnTo>
                      <a:pt x="196" y="775"/>
                    </a:lnTo>
                    <a:lnTo>
                      <a:pt x="196" y="769"/>
                    </a:lnTo>
                    <a:lnTo>
                      <a:pt x="198" y="767"/>
                    </a:lnTo>
                    <a:lnTo>
                      <a:pt x="198" y="765"/>
                    </a:lnTo>
                    <a:lnTo>
                      <a:pt x="199" y="763"/>
                    </a:lnTo>
                    <a:lnTo>
                      <a:pt x="203" y="756"/>
                    </a:lnTo>
                    <a:lnTo>
                      <a:pt x="203" y="752"/>
                    </a:lnTo>
                    <a:lnTo>
                      <a:pt x="204" y="746"/>
                    </a:lnTo>
                    <a:lnTo>
                      <a:pt x="206" y="746"/>
                    </a:lnTo>
                    <a:lnTo>
                      <a:pt x="206" y="742"/>
                    </a:lnTo>
                    <a:lnTo>
                      <a:pt x="207" y="739"/>
                    </a:lnTo>
                    <a:lnTo>
                      <a:pt x="207" y="738"/>
                    </a:lnTo>
                    <a:lnTo>
                      <a:pt x="208" y="735"/>
                    </a:lnTo>
                    <a:lnTo>
                      <a:pt x="210" y="731"/>
                    </a:lnTo>
                    <a:lnTo>
                      <a:pt x="217" y="731"/>
                    </a:lnTo>
                    <a:lnTo>
                      <a:pt x="218" y="733"/>
                    </a:lnTo>
                    <a:lnTo>
                      <a:pt x="219" y="731"/>
                    </a:lnTo>
                    <a:lnTo>
                      <a:pt x="250" y="731"/>
                    </a:lnTo>
                    <a:lnTo>
                      <a:pt x="250" y="739"/>
                    </a:lnTo>
                    <a:lnTo>
                      <a:pt x="252" y="739"/>
                    </a:lnTo>
                    <a:lnTo>
                      <a:pt x="256" y="742"/>
                    </a:lnTo>
                    <a:lnTo>
                      <a:pt x="256" y="746"/>
                    </a:lnTo>
                    <a:lnTo>
                      <a:pt x="257" y="746"/>
                    </a:lnTo>
                    <a:lnTo>
                      <a:pt x="271" y="675"/>
                    </a:lnTo>
                    <a:lnTo>
                      <a:pt x="271" y="645"/>
                    </a:lnTo>
                    <a:lnTo>
                      <a:pt x="283" y="616"/>
                    </a:lnTo>
                    <a:lnTo>
                      <a:pt x="301" y="599"/>
                    </a:lnTo>
                    <a:lnTo>
                      <a:pt x="330" y="580"/>
                    </a:lnTo>
                    <a:lnTo>
                      <a:pt x="355" y="571"/>
                    </a:lnTo>
                    <a:lnTo>
                      <a:pt x="387" y="574"/>
                    </a:lnTo>
                    <a:lnTo>
                      <a:pt x="408" y="588"/>
                    </a:lnTo>
                    <a:lnTo>
                      <a:pt x="421" y="603"/>
                    </a:lnTo>
                    <a:lnTo>
                      <a:pt x="421" y="607"/>
                    </a:lnTo>
                    <a:lnTo>
                      <a:pt x="423" y="611"/>
                    </a:lnTo>
                    <a:lnTo>
                      <a:pt x="423" y="618"/>
                    </a:lnTo>
                    <a:lnTo>
                      <a:pt x="421" y="622"/>
                    </a:lnTo>
                    <a:lnTo>
                      <a:pt x="424" y="620"/>
                    </a:lnTo>
                    <a:lnTo>
                      <a:pt x="427" y="616"/>
                    </a:lnTo>
                    <a:lnTo>
                      <a:pt x="432" y="614"/>
                    </a:lnTo>
                    <a:lnTo>
                      <a:pt x="433" y="611"/>
                    </a:lnTo>
                    <a:lnTo>
                      <a:pt x="423" y="597"/>
                    </a:lnTo>
                    <a:lnTo>
                      <a:pt x="436" y="556"/>
                    </a:lnTo>
                    <a:lnTo>
                      <a:pt x="439" y="556"/>
                    </a:lnTo>
                    <a:lnTo>
                      <a:pt x="437" y="548"/>
                    </a:lnTo>
                    <a:lnTo>
                      <a:pt x="436" y="548"/>
                    </a:lnTo>
                    <a:lnTo>
                      <a:pt x="444" y="507"/>
                    </a:lnTo>
                    <a:lnTo>
                      <a:pt x="448" y="507"/>
                    </a:lnTo>
                    <a:lnTo>
                      <a:pt x="448" y="506"/>
                    </a:lnTo>
                    <a:lnTo>
                      <a:pt x="446" y="506"/>
                    </a:lnTo>
                    <a:lnTo>
                      <a:pt x="437" y="484"/>
                    </a:lnTo>
                    <a:lnTo>
                      <a:pt x="439" y="483"/>
                    </a:lnTo>
                    <a:lnTo>
                      <a:pt x="437" y="477"/>
                    </a:lnTo>
                    <a:lnTo>
                      <a:pt x="436" y="473"/>
                    </a:lnTo>
                    <a:lnTo>
                      <a:pt x="437" y="469"/>
                    </a:lnTo>
                    <a:lnTo>
                      <a:pt x="431" y="461"/>
                    </a:lnTo>
                    <a:lnTo>
                      <a:pt x="413" y="450"/>
                    </a:lnTo>
                    <a:lnTo>
                      <a:pt x="409" y="416"/>
                    </a:lnTo>
                    <a:lnTo>
                      <a:pt x="410" y="412"/>
                    </a:lnTo>
                    <a:lnTo>
                      <a:pt x="414" y="405"/>
                    </a:lnTo>
                    <a:lnTo>
                      <a:pt x="414" y="401"/>
                    </a:lnTo>
                    <a:lnTo>
                      <a:pt x="417" y="397"/>
                    </a:lnTo>
                    <a:lnTo>
                      <a:pt x="416" y="391"/>
                    </a:lnTo>
                    <a:lnTo>
                      <a:pt x="410" y="393"/>
                    </a:lnTo>
                    <a:lnTo>
                      <a:pt x="348" y="391"/>
                    </a:lnTo>
                    <a:lnTo>
                      <a:pt x="345" y="345"/>
                    </a:lnTo>
                    <a:lnTo>
                      <a:pt x="333" y="320"/>
                    </a:lnTo>
                    <a:lnTo>
                      <a:pt x="340" y="320"/>
                    </a:lnTo>
                    <a:lnTo>
                      <a:pt x="339" y="304"/>
                    </a:lnTo>
                    <a:lnTo>
                      <a:pt x="340" y="297"/>
                    </a:lnTo>
                    <a:lnTo>
                      <a:pt x="341" y="290"/>
                    </a:lnTo>
                    <a:lnTo>
                      <a:pt x="341" y="289"/>
                    </a:lnTo>
                    <a:lnTo>
                      <a:pt x="343" y="285"/>
                    </a:lnTo>
                    <a:lnTo>
                      <a:pt x="339" y="271"/>
                    </a:lnTo>
                    <a:lnTo>
                      <a:pt x="339" y="267"/>
                    </a:lnTo>
                    <a:lnTo>
                      <a:pt x="336" y="266"/>
                    </a:lnTo>
                    <a:lnTo>
                      <a:pt x="340" y="255"/>
                    </a:lnTo>
                    <a:lnTo>
                      <a:pt x="337" y="248"/>
                    </a:lnTo>
                    <a:lnTo>
                      <a:pt x="337" y="244"/>
                    </a:lnTo>
                    <a:lnTo>
                      <a:pt x="329" y="240"/>
                    </a:lnTo>
                    <a:lnTo>
                      <a:pt x="326" y="236"/>
                    </a:lnTo>
                    <a:lnTo>
                      <a:pt x="325" y="236"/>
                    </a:lnTo>
                    <a:lnTo>
                      <a:pt x="318" y="229"/>
                    </a:lnTo>
                    <a:lnTo>
                      <a:pt x="316" y="229"/>
                    </a:lnTo>
                    <a:lnTo>
                      <a:pt x="316" y="223"/>
                    </a:lnTo>
                    <a:lnTo>
                      <a:pt x="311" y="227"/>
                    </a:lnTo>
                    <a:lnTo>
                      <a:pt x="309" y="227"/>
                    </a:lnTo>
                    <a:lnTo>
                      <a:pt x="305" y="225"/>
                    </a:lnTo>
                    <a:lnTo>
                      <a:pt x="301" y="229"/>
                    </a:lnTo>
                    <a:lnTo>
                      <a:pt x="295" y="225"/>
                    </a:lnTo>
                    <a:lnTo>
                      <a:pt x="287" y="229"/>
                    </a:lnTo>
                    <a:lnTo>
                      <a:pt x="286" y="223"/>
                    </a:lnTo>
                    <a:lnTo>
                      <a:pt x="276" y="212"/>
                    </a:lnTo>
                    <a:lnTo>
                      <a:pt x="276" y="206"/>
                    </a:lnTo>
                    <a:lnTo>
                      <a:pt x="272" y="204"/>
                    </a:lnTo>
                    <a:lnTo>
                      <a:pt x="267" y="206"/>
                    </a:lnTo>
                    <a:lnTo>
                      <a:pt x="263" y="200"/>
                    </a:lnTo>
                    <a:lnTo>
                      <a:pt x="256" y="197"/>
                    </a:lnTo>
                    <a:lnTo>
                      <a:pt x="256" y="195"/>
                    </a:lnTo>
                    <a:lnTo>
                      <a:pt x="255" y="193"/>
                    </a:lnTo>
                    <a:lnTo>
                      <a:pt x="250" y="197"/>
                    </a:lnTo>
                    <a:lnTo>
                      <a:pt x="246" y="187"/>
                    </a:lnTo>
                    <a:lnTo>
                      <a:pt x="244" y="187"/>
                    </a:lnTo>
                    <a:lnTo>
                      <a:pt x="241" y="174"/>
                    </a:lnTo>
                    <a:lnTo>
                      <a:pt x="238" y="174"/>
                    </a:lnTo>
                    <a:lnTo>
                      <a:pt x="236" y="178"/>
                    </a:lnTo>
                    <a:lnTo>
                      <a:pt x="231" y="178"/>
                    </a:lnTo>
                    <a:lnTo>
                      <a:pt x="219" y="163"/>
                    </a:lnTo>
                    <a:lnTo>
                      <a:pt x="211" y="163"/>
                    </a:lnTo>
                    <a:lnTo>
                      <a:pt x="210" y="170"/>
                    </a:lnTo>
                    <a:lnTo>
                      <a:pt x="203" y="166"/>
                    </a:lnTo>
                    <a:lnTo>
                      <a:pt x="202" y="168"/>
                    </a:lnTo>
                    <a:lnTo>
                      <a:pt x="200" y="166"/>
                    </a:lnTo>
                    <a:lnTo>
                      <a:pt x="192" y="163"/>
                    </a:lnTo>
                    <a:lnTo>
                      <a:pt x="188" y="159"/>
                    </a:lnTo>
                    <a:lnTo>
                      <a:pt x="188" y="151"/>
                    </a:lnTo>
                    <a:lnTo>
                      <a:pt x="184" y="148"/>
                    </a:lnTo>
                    <a:lnTo>
                      <a:pt x="181" y="147"/>
                    </a:lnTo>
                    <a:lnTo>
                      <a:pt x="181" y="143"/>
                    </a:lnTo>
                    <a:lnTo>
                      <a:pt x="180" y="147"/>
                    </a:lnTo>
                    <a:lnTo>
                      <a:pt x="177" y="139"/>
                    </a:lnTo>
                    <a:lnTo>
                      <a:pt x="171" y="136"/>
                    </a:lnTo>
                    <a:lnTo>
                      <a:pt x="169" y="125"/>
                    </a:lnTo>
                    <a:lnTo>
                      <a:pt x="168" y="121"/>
                    </a:lnTo>
                    <a:lnTo>
                      <a:pt x="166" y="118"/>
                    </a:lnTo>
                    <a:lnTo>
                      <a:pt x="165" y="124"/>
                    </a:lnTo>
                    <a:lnTo>
                      <a:pt x="162" y="118"/>
                    </a:lnTo>
                    <a:lnTo>
                      <a:pt x="164" y="114"/>
                    </a:lnTo>
                    <a:lnTo>
                      <a:pt x="161" y="109"/>
                    </a:lnTo>
                    <a:lnTo>
                      <a:pt x="158" y="106"/>
                    </a:lnTo>
                    <a:lnTo>
                      <a:pt x="158" y="98"/>
                    </a:lnTo>
                    <a:lnTo>
                      <a:pt x="156" y="94"/>
                    </a:lnTo>
                    <a:lnTo>
                      <a:pt x="157" y="88"/>
                    </a:lnTo>
                    <a:lnTo>
                      <a:pt x="156" y="87"/>
                    </a:lnTo>
                    <a:lnTo>
                      <a:pt x="158" y="83"/>
                    </a:lnTo>
                    <a:lnTo>
                      <a:pt x="158" y="76"/>
                    </a:lnTo>
                    <a:lnTo>
                      <a:pt x="158" y="68"/>
                    </a:lnTo>
                    <a:lnTo>
                      <a:pt x="156" y="65"/>
                    </a:lnTo>
                    <a:lnTo>
                      <a:pt x="156" y="57"/>
                    </a:lnTo>
                    <a:lnTo>
                      <a:pt x="154" y="54"/>
                    </a:lnTo>
                    <a:lnTo>
                      <a:pt x="154" y="46"/>
                    </a:lnTo>
                    <a:lnTo>
                      <a:pt x="160" y="31"/>
                    </a:lnTo>
                    <a:lnTo>
                      <a:pt x="158" y="19"/>
                    </a:lnTo>
                    <a:lnTo>
                      <a:pt x="158" y="8"/>
                    </a:lnTo>
                    <a:lnTo>
                      <a:pt x="157" y="0"/>
                    </a:lnTo>
                    <a:lnTo>
                      <a:pt x="154" y="0"/>
                    </a:lnTo>
                    <a:lnTo>
                      <a:pt x="152" y="0"/>
                    </a:lnTo>
                    <a:lnTo>
                      <a:pt x="152" y="4"/>
                    </a:lnTo>
                    <a:lnTo>
                      <a:pt x="149" y="8"/>
                    </a:lnTo>
                    <a:lnTo>
                      <a:pt x="145" y="6"/>
                    </a:lnTo>
                    <a:lnTo>
                      <a:pt x="143" y="4"/>
                    </a:lnTo>
                    <a:lnTo>
                      <a:pt x="142" y="4"/>
                    </a:lnTo>
                    <a:lnTo>
                      <a:pt x="141" y="2"/>
                    </a:lnTo>
                    <a:lnTo>
                      <a:pt x="141" y="4"/>
                    </a:lnTo>
                    <a:lnTo>
                      <a:pt x="139" y="4"/>
                    </a:lnTo>
                    <a:lnTo>
                      <a:pt x="131" y="6"/>
                    </a:lnTo>
                    <a:lnTo>
                      <a:pt x="130" y="4"/>
                    </a:lnTo>
                    <a:lnTo>
                      <a:pt x="130" y="6"/>
                    </a:lnTo>
                    <a:lnTo>
                      <a:pt x="120" y="8"/>
                    </a:lnTo>
                    <a:lnTo>
                      <a:pt x="118" y="10"/>
                    </a:lnTo>
                    <a:lnTo>
                      <a:pt x="110" y="10"/>
                    </a:lnTo>
                    <a:lnTo>
                      <a:pt x="110" y="15"/>
                    </a:lnTo>
                    <a:lnTo>
                      <a:pt x="105" y="17"/>
                    </a:lnTo>
                    <a:lnTo>
                      <a:pt x="93" y="34"/>
                    </a:lnTo>
                    <a:lnTo>
                      <a:pt x="91" y="36"/>
                    </a:lnTo>
                    <a:lnTo>
                      <a:pt x="85" y="36"/>
                    </a:lnTo>
                    <a:lnTo>
                      <a:pt x="85" y="38"/>
                    </a:lnTo>
                    <a:lnTo>
                      <a:pt x="81" y="40"/>
                    </a:lnTo>
                    <a:lnTo>
                      <a:pt x="81" y="42"/>
                    </a:lnTo>
                    <a:lnTo>
                      <a:pt x="76" y="46"/>
                    </a:lnTo>
                    <a:lnTo>
                      <a:pt x="69" y="60"/>
                    </a:lnTo>
                    <a:lnTo>
                      <a:pt x="65" y="57"/>
                    </a:lnTo>
                    <a:lnTo>
                      <a:pt x="57" y="60"/>
                    </a:lnTo>
                    <a:lnTo>
                      <a:pt x="50" y="76"/>
                    </a:lnTo>
                    <a:lnTo>
                      <a:pt x="44" y="80"/>
                    </a:lnTo>
                    <a:lnTo>
                      <a:pt x="42" y="80"/>
                    </a:lnTo>
                    <a:lnTo>
                      <a:pt x="38" y="83"/>
                    </a:lnTo>
                    <a:lnTo>
                      <a:pt x="31" y="84"/>
                    </a:lnTo>
                    <a:lnTo>
                      <a:pt x="31" y="80"/>
                    </a:lnTo>
                    <a:lnTo>
                      <a:pt x="32" y="79"/>
                    </a:lnTo>
                    <a:lnTo>
                      <a:pt x="27" y="79"/>
                    </a:lnTo>
                    <a:lnTo>
                      <a:pt x="20" y="75"/>
                    </a:lnTo>
                    <a:lnTo>
                      <a:pt x="7" y="75"/>
                    </a:lnTo>
                    <a:lnTo>
                      <a:pt x="2" y="75"/>
                    </a:lnTo>
                    <a:lnTo>
                      <a:pt x="26" y="136"/>
                    </a:lnTo>
                    <a:lnTo>
                      <a:pt x="35" y="166"/>
                    </a:lnTo>
                    <a:lnTo>
                      <a:pt x="35" y="168"/>
                    </a:lnTo>
                    <a:lnTo>
                      <a:pt x="34" y="168"/>
                    </a:lnTo>
                    <a:lnTo>
                      <a:pt x="34" y="170"/>
                    </a:lnTo>
                    <a:lnTo>
                      <a:pt x="31" y="172"/>
                    </a:lnTo>
                    <a:lnTo>
                      <a:pt x="31" y="174"/>
                    </a:lnTo>
                    <a:lnTo>
                      <a:pt x="34" y="176"/>
                    </a:lnTo>
                    <a:lnTo>
                      <a:pt x="32" y="178"/>
                    </a:lnTo>
                    <a:lnTo>
                      <a:pt x="28" y="181"/>
                    </a:lnTo>
                    <a:lnTo>
                      <a:pt x="28" y="182"/>
                    </a:lnTo>
                    <a:lnTo>
                      <a:pt x="27" y="182"/>
                    </a:lnTo>
                    <a:lnTo>
                      <a:pt x="26" y="182"/>
                    </a:lnTo>
                    <a:lnTo>
                      <a:pt x="26" y="187"/>
                    </a:lnTo>
                    <a:lnTo>
                      <a:pt x="24" y="187"/>
                    </a:lnTo>
                    <a:lnTo>
                      <a:pt x="24" y="195"/>
                    </a:lnTo>
                    <a:lnTo>
                      <a:pt x="26" y="200"/>
                    </a:lnTo>
                    <a:lnTo>
                      <a:pt x="24" y="208"/>
                    </a:lnTo>
                    <a:lnTo>
                      <a:pt x="26" y="210"/>
                    </a:lnTo>
                    <a:lnTo>
                      <a:pt x="24" y="227"/>
                    </a:lnTo>
                    <a:lnTo>
                      <a:pt x="24" y="229"/>
                    </a:lnTo>
                    <a:lnTo>
                      <a:pt x="21" y="232"/>
                    </a:lnTo>
                    <a:lnTo>
                      <a:pt x="21" y="233"/>
                    </a:lnTo>
                    <a:lnTo>
                      <a:pt x="20" y="233"/>
                    </a:lnTo>
                    <a:lnTo>
                      <a:pt x="20" y="236"/>
                    </a:lnTo>
                    <a:lnTo>
                      <a:pt x="23" y="240"/>
                    </a:lnTo>
                    <a:lnTo>
                      <a:pt x="21" y="244"/>
                    </a:lnTo>
                    <a:lnTo>
                      <a:pt x="24" y="248"/>
                    </a:lnTo>
                    <a:lnTo>
                      <a:pt x="24" y="252"/>
                    </a:lnTo>
                    <a:lnTo>
                      <a:pt x="26" y="255"/>
                    </a:lnTo>
                    <a:lnTo>
                      <a:pt x="27" y="256"/>
                    </a:lnTo>
                    <a:lnTo>
                      <a:pt x="28" y="260"/>
                    </a:lnTo>
                    <a:lnTo>
                      <a:pt x="28" y="267"/>
                    </a:lnTo>
                    <a:lnTo>
                      <a:pt x="23" y="270"/>
                    </a:lnTo>
                    <a:lnTo>
                      <a:pt x="23" y="275"/>
                    </a:lnTo>
                    <a:lnTo>
                      <a:pt x="24" y="275"/>
                    </a:lnTo>
                    <a:lnTo>
                      <a:pt x="24" y="278"/>
                    </a:lnTo>
                    <a:lnTo>
                      <a:pt x="17" y="285"/>
                    </a:lnTo>
                    <a:lnTo>
                      <a:pt x="17" y="289"/>
                    </a:lnTo>
                    <a:lnTo>
                      <a:pt x="15" y="289"/>
                    </a:lnTo>
                    <a:lnTo>
                      <a:pt x="13" y="293"/>
                    </a:lnTo>
                    <a:lnTo>
                      <a:pt x="15" y="300"/>
                    </a:lnTo>
                    <a:lnTo>
                      <a:pt x="13" y="300"/>
                    </a:lnTo>
                    <a:lnTo>
                      <a:pt x="11" y="301"/>
                    </a:lnTo>
                    <a:lnTo>
                      <a:pt x="9" y="304"/>
                    </a:lnTo>
                    <a:lnTo>
                      <a:pt x="9" y="305"/>
                    </a:lnTo>
                    <a:lnTo>
                      <a:pt x="11" y="308"/>
                    </a:lnTo>
                    <a:lnTo>
                      <a:pt x="9" y="311"/>
                    </a:lnTo>
                    <a:lnTo>
                      <a:pt x="9" y="312"/>
                    </a:lnTo>
                    <a:lnTo>
                      <a:pt x="11" y="316"/>
                    </a:lnTo>
                    <a:lnTo>
                      <a:pt x="12" y="320"/>
                    </a:lnTo>
                    <a:lnTo>
                      <a:pt x="16" y="326"/>
                    </a:lnTo>
                    <a:lnTo>
                      <a:pt x="17" y="330"/>
                    </a:lnTo>
                    <a:lnTo>
                      <a:pt x="17" y="331"/>
                    </a:lnTo>
                    <a:lnTo>
                      <a:pt x="16" y="331"/>
                    </a:lnTo>
                    <a:lnTo>
                      <a:pt x="15" y="331"/>
                    </a:lnTo>
                    <a:lnTo>
                      <a:pt x="13" y="334"/>
                    </a:lnTo>
                    <a:lnTo>
                      <a:pt x="12" y="335"/>
                    </a:lnTo>
                    <a:lnTo>
                      <a:pt x="12" y="338"/>
                    </a:lnTo>
                    <a:lnTo>
                      <a:pt x="11" y="340"/>
                    </a:lnTo>
                    <a:lnTo>
                      <a:pt x="11" y="345"/>
                    </a:lnTo>
                    <a:lnTo>
                      <a:pt x="8" y="350"/>
                    </a:lnTo>
                    <a:lnTo>
                      <a:pt x="15" y="384"/>
                    </a:lnTo>
                    <a:lnTo>
                      <a:pt x="17" y="387"/>
                    </a:lnTo>
                    <a:lnTo>
                      <a:pt x="20" y="387"/>
                    </a:lnTo>
                    <a:lnTo>
                      <a:pt x="21" y="387"/>
                    </a:lnTo>
                    <a:lnTo>
                      <a:pt x="24" y="387"/>
                    </a:lnTo>
                    <a:lnTo>
                      <a:pt x="27" y="391"/>
                    </a:lnTo>
                    <a:lnTo>
                      <a:pt x="30" y="393"/>
                    </a:lnTo>
                    <a:lnTo>
                      <a:pt x="30" y="395"/>
                    </a:lnTo>
                    <a:lnTo>
                      <a:pt x="24" y="399"/>
                    </a:lnTo>
                    <a:lnTo>
                      <a:pt x="21" y="401"/>
                    </a:lnTo>
                    <a:lnTo>
                      <a:pt x="21" y="410"/>
                    </a:lnTo>
                    <a:lnTo>
                      <a:pt x="23" y="414"/>
                    </a:lnTo>
                    <a:lnTo>
                      <a:pt x="20" y="416"/>
                    </a:lnTo>
                    <a:lnTo>
                      <a:pt x="17" y="419"/>
                    </a:lnTo>
                    <a:lnTo>
                      <a:pt x="16" y="423"/>
                    </a:lnTo>
                    <a:lnTo>
                      <a:pt x="12" y="429"/>
                    </a:lnTo>
                    <a:lnTo>
                      <a:pt x="11" y="433"/>
                    </a:lnTo>
                    <a:lnTo>
                      <a:pt x="8" y="435"/>
                    </a:lnTo>
                    <a:lnTo>
                      <a:pt x="9" y="435"/>
                    </a:lnTo>
                    <a:lnTo>
                      <a:pt x="9" y="438"/>
                    </a:lnTo>
                    <a:lnTo>
                      <a:pt x="7" y="439"/>
                    </a:lnTo>
                    <a:lnTo>
                      <a:pt x="5" y="439"/>
                    </a:lnTo>
                    <a:lnTo>
                      <a:pt x="1" y="446"/>
                    </a:lnTo>
                    <a:lnTo>
                      <a:pt x="0" y="446"/>
                    </a:lnTo>
                    <a:lnTo>
                      <a:pt x="0" y="448"/>
                    </a:lnTo>
                    <a:lnTo>
                      <a:pt x="0" y="450"/>
                    </a:lnTo>
                    <a:lnTo>
                      <a:pt x="1" y="453"/>
                    </a:lnTo>
                    <a:lnTo>
                      <a:pt x="4" y="457"/>
                    </a:lnTo>
                    <a:lnTo>
                      <a:pt x="4" y="46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59" name="Freeform 143"/>
              <p:cNvSpPr>
                <a:spLocks/>
              </p:cNvSpPr>
              <p:nvPr/>
            </p:nvSpPr>
            <p:spPr bwMode="auto">
              <a:xfrm>
                <a:off x="1706" y="2511"/>
                <a:ext cx="149" cy="329"/>
              </a:xfrm>
              <a:custGeom>
                <a:avLst/>
                <a:gdLst/>
                <a:ahLst/>
                <a:cxnLst>
                  <a:cxn ang="0">
                    <a:pos x="62" y="285"/>
                  </a:cxn>
                  <a:cxn ang="0">
                    <a:pos x="62" y="241"/>
                  </a:cxn>
                  <a:cxn ang="0">
                    <a:pos x="72" y="244"/>
                  </a:cxn>
                  <a:cxn ang="0">
                    <a:pos x="81" y="260"/>
                  </a:cxn>
                  <a:cxn ang="0">
                    <a:pos x="84" y="244"/>
                  </a:cxn>
                  <a:cxn ang="0">
                    <a:pos x="103" y="201"/>
                  </a:cxn>
                  <a:cxn ang="0">
                    <a:pos x="126" y="178"/>
                  </a:cxn>
                  <a:cxn ang="0">
                    <a:pos x="125" y="136"/>
                  </a:cxn>
                  <a:cxn ang="0">
                    <a:pos x="131" y="121"/>
                  </a:cxn>
                  <a:cxn ang="0">
                    <a:pos x="139" y="102"/>
                  </a:cxn>
                  <a:cxn ang="0">
                    <a:pos x="168" y="87"/>
                  </a:cxn>
                  <a:cxn ang="0">
                    <a:pos x="168" y="99"/>
                  </a:cxn>
                  <a:cxn ang="0">
                    <a:pos x="181" y="65"/>
                  </a:cxn>
                  <a:cxn ang="0">
                    <a:pos x="215" y="64"/>
                  </a:cxn>
                  <a:cxn ang="0">
                    <a:pos x="255" y="20"/>
                  </a:cxn>
                  <a:cxn ang="0">
                    <a:pos x="261" y="12"/>
                  </a:cxn>
                  <a:cxn ang="0">
                    <a:pos x="271" y="1"/>
                  </a:cxn>
                  <a:cxn ang="0">
                    <a:pos x="290" y="27"/>
                  </a:cxn>
                  <a:cxn ang="0">
                    <a:pos x="222" y="186"/>
                  </a:cxn>
                  <a:cxn ang="0">
                    <a:pos x="242" y="294"/>
                  </a:cxn>
                  <a:cxn ang="0">
                    <a:pos x="298" y="323"/>
                  </a:cxn>
                  <a:cxn ang="0">
                    <a:pos x="406" y="371"/>
                  </a:cxn>
                  <a:cxn ang="0">
                    <a:pos x="413" y="442"/>
                  </a:cxn>
                  <a:cxn ang="0">
                    <a:pos x="432" y="535"/>
                  </a:cxn>
                  <a:cxn ang="0">
                    <a:pos x="443" y="638"/>
                  </a:cxn>
                  <a:cxn ang="0">
                    <a:pos x="400" y="623"/>
                  </a:cxn>
                  <a:cxn ang="0">
                    <a:pos x="354" y="679"/>
                  </a:cxn>
                  <a:cxn ang="0">
                    <a:pos x="345" y="698"/>
                  </a:cxn>
                  <a:cxn ang="0">
                    <a:pos x="354" y="801"/>
                  </a:cxn>
                  <a:cxn ang="0">
                    <a:pos x="307" y="966"/>
                  </a:cxn>
                  <a:cxn ang="0">
                    <a:pos x="320" y="888"/>
                  </a:cxn>
                  <a:cxn ang="0">
                    <a:pos x="297" y="875"/>
                  </a:cxn>
                  <a:cxn ang="0">
                    <a:pos x="278" y="877"/>
                  </a:cxn>
                  <a:cxn ang="0">
                    <a:pos x="249" y="885"/>
                  </a:cxn>
                  <a:cxn ang="0">
                    <a:pos x="221" y="880"/>
                  </a:cxn>
                  <a:cxn ang="0">
                    <a:pos x="210" y="847"/>
                  </a:cxn>
                  <a:cxn ang="0">
                    <a:pos x="191" y="813"/>
                  </a:cxn>
                  <a:cxn ang="0">
                    <a:pos x="175" y="790"/>
                  </a:cxn>
                  <a:cxn ang="0">
                    <a:pos x="157" y="758"/>
                  </a:cxn>
                  <a:cxn ang="0">
                    <a:pos x="118" y="732"/>
                  </a:cxn>
                  <a:cxn ang="0">
                    <a:pos x="84" y="724"/>
                  </a:cxn>
                  <a:cxn ang="0">
                    <a:pos x="58" y="703"/>
                  </a:cxn>
                  <a:cxn ang="0">
                    <a:pos x="31" y="679"/>
                  </a:cxn>
                  <a:cxn ang="0">
                    <a:pos x="1" y="645"/>
                  </a:cxn>
                  <a:cxn ang="0">
                    <a:pos x="16" y="618"/>
                  </a:cxn>
                  <a:cxn ang="0">
                    <a:pos x="19" y="596"/>
                  </a:cxn>
                  <a:cxn ang="0">
                    <a:pos x="40" y="588"/>
                  </a:cxn>
                  <a:cxn ang="0">
                    <a:pos x="46" y="577"/>
                  </a:cxn>
                  <a:cxn ang="0">
                    <a:pos x="53" y="569"/>
                  </a:cxn>
                  <a:cxn ang="0">
                    <a:pos x="50" y="558"/>
                  </a:cxn>
                  <a:cxn ang="0">
                    <a:pos x="64" y="543"/>
                  </a:cxn>
                  <a:cxn ang="0">
                    <a:pos x="64" y="529"/>
                  </a:cxn>
                  <a:cxn ang="0">
                    <a:pos x="70" y="518"/>
                  </a:cxn>
                  <a:cxn ang="0">
                    <a:pos x="66" y="510"/>
                  </a:cxn>
                  <a:cxn ang="0">
                    <a:pos x="62" y="507"/>
                  </a:cxn>
                  <a:cxn ang="0">
                    <a:pos x="64" y="480"/>
                  </a:cxn>
                  <a:cxn ang="0">
                    <a:pos x="62" y="428"/>
                  </a:cxn>
                  <a:cxn ang="0">
                    <a:pos x="59" y="408"/>
                  </a:cxn>
                  <a:cxn ang="0">
                    <a:pos x="58" y="367"/>
                  </a:cxn>
                  <a:cxn ang="0">
                    <a:pos x="55" y="342"/>
                  </a:cxn>
                </a:cxnLst>
                <a:rect l="0" t="0" r="r" b="b"/>
                <a:pathLst>
                  <a:path w="448" h="989">
                    <a:moveTo>
                      <a:pt x="43" y="309"/>
                    </a:moveTo>
                    <a:lnTo>
                      <a:pt x="46" y="294"/>
                    </a:lnTo>
                    <a:lnTo>
                      <a:pt x="49" y="294"/>
                    </a:lnTo>
                    <a:lnTo>
                      <a:pt x="50" y="293"/>
                    </a:lnTo>
                    <a:lnTo>
                      <a:pt x="50" y="290"/>
                    </a:lnTo>
                    <a:lnTo>
                      <a:pt x="47" y="286"/>
                    </a:lnTo>
                    <a:lnTo>
                      <a:pt x="49" y="282"/>
                    </a:lnTo>
                    <a:lnTo>
                      <a:pt x="51" y="285"/>
                    </a:lnTo>
                    <a:lnTo>
                      <a:pt x="51" y="286"/>
                    </a:lnTo>
                    <a:lnTo>
                      <a:pt x="53" y="289"/>
                    </a:lnTo>
                    <a:lnTo>
                      <a:pt x="54" y="293"/>
                    </a:lnTo>
                    <a:lnTo>
                      <a:pt x="55" y="293"/>
                    </a:lnTo>
                    <a:lnTo>
                      <a:pt x="58" y="289"/>
                    </a:lnTo>
                    <a:lnTo>
                      <a:pt x="59" y="286"/>
                    </a:lnTo>
                    <a:lnTo>
                      <a:pt x="62" y="285"/>
                    </a:lnTo>
                    <a:lnTo>
                      <a:pt x="64" y="285"/>
                    </a:lnTo>
                    <a:lnTo>
                      <a:pt x="64" y="279"/>
                    </a:lnTo>
                    <a:lnTo>
                      <a:pt x="62" y="278"/>
                    </a:lnTo>
                    <a:lnTo>
                      <a:pt x="64" y="274"/>
                    </a:lnTo>
                    <a:lnTo>
                      <a:pt x="65" y="271"/>
                    </a:lnTo>
                    <a:lnTo>
                      <a:pt x="68" y="270"/>
                    </a:lnTo>
                    <a:lnTo>
                      <a:pt x="70" y="267"/>
                    </a:lnTo>
                    <a:lnTo>
                      <a:pt x="69" y="266"/>
                    </a:lnTo>
                    <a:lnTo>
                      <a:pt x="68" y="260"/>
                    </a:lnTo>
                    <a:lnTo>
                      <a:pt x="66" y="252"/>
                    </a:lnTo>
                    <a:lnTo>
                      <a:pt x="65" y="252"/>
                    </a:lnTo>
                    <a:lnTo>
                      <a:pt x="65" y="248"/>
                    </a:lnTo>
                    <a:lnTo>
                      <a:pt x="64" y="248"/>
                    </a:lnTo>
                    <a:lnTo>
                      <a:pt x="62" y="248"/>
                    </a:lnTo>
                    <a:lnTo>
                      <a:pt x="62" y="241"/>
                    </a:lnTo>
                    <a:lnTo>
                      <a:pt x="61" y="237"/>
                    </a:lnTo>
                    <a:lnTo>
                      <a:pt x="58" y="237"/>
                    </a:lnTo>
                    <a:lnTo>
                      <a:pt x="58" y="236"/>
                    </a:lnTo>
                    <a:lnTo>
                      <a:pt x="58" y="233"/>
                    </a:lnTo>
                    <a:lnTo>
                      <a:pt x="61" y="229"/>
                    </a:lnTo>
                    <a:lnTo>
                      <a:pt x="59" y="226"/>
                    </a:lnTo>
                    <a:lnTo>
                      <a:pt x="62" y="226"/>
                    </a:lnTo>
                    <a:lnTo>
                      <a:pt x="62" y="225"/>
                    </a:lnTo>
                    <a:lnTo>
                      <a:pt x="64" y="225"/>
                    </a:lnTo>
                    <a:lnTo>
                      <a:pt x="64" y="226"/>
                    </a:lnTo>
                    <a:lnTo>
                      <a:pt x="65" y="230"/>
                    </a:lnTo>
                    <a:lnTo>
                      <a:pt x="65" y="236"/>
                    </a:lnTo>
                    <a:lnTo>
                      <a:pt x="66" y="237"/>
                    </a:lnTo>
                    <a:lnTo>
                      <a:pt x="72" y="240"/>
                    </a:lnTo>
                    <a:lnTo>
                      <a:pt x="72" y="244"/>
                    </a:lnTo>
                    <a:lnTo>
                      <a:pt x="74" y="248"/>
                    </a:lnTo>
                    <a:lnTo>
                      <a:pt x="76" y="251"/>
                    </a:lnTo>
                    <a:lnTo>
                      <a:pt x="77" y="248"/>
                    </a:lnTo>
                    <a:lnTo>
                      <a:pt x="77" y="252"/>
                    </a:lnTo>
                    <a:lnTo>
                      <a:pt x="77" y="255"/>
                    </a:lnTo>
                    <a:lnTo>
                      <a:pt x="77" y="252"/>
                    </a:lnTo>
                    <a:lnTo>
                      <a:pt x="78" y="255"/>
                    </a:lnTo>
                    <a:lnTo>
                      <a:pt x="78" y="256"/>
                    </a:lnTo>
                    <a:lnTo>
                      <a:pt x="77" y="256"/>
                    </a:lnTo>
                    <a:lnTo>
                      <a:pt x="80" y="260"/>
                    </a:lnTo>
                    <a:lnTo>
                      <a:pt x="80" y="259"/>
                    </a:lnTo>
                    <a:lnTo>
                      <a:pt x="80" y="256"/>
                    </a:lnTo>
                    <a:lnTo>
                      <a:pt x="81" y="256"/>
                    </a:lnTo>
                    <a:lnTo>
                      <a:pt x="81" y="260"/>
                    </a:lnTo>
                    <a:lnTo>
                      <a:pt x="81" y="263"/>
                    </a:lnTo>
                    <a:lnTo>
                      <a:pt x="78" y="263"/>
                    </a:lnTo>
                    <a:lnTo>
                      <a:pt x="78" y="266"/>
                    </a:lnTo>
                    <a:lnTo>
                      <a:pt x="78" y="270"/>
                    </a:lnTo>
                    <a:lnTo>
                      <a:pt x="81" y="270"/>
                    </a:lnTo>
                    <a:lnTo>
                      <a:pt x="83" y="271"/>
                    </a:lnTo>
                    <a:lnTo>
                      <a:pt x="85" y="270"/>
                    </a:lnTo>
                    <a:lnTo>
                      <a:pt x="85" y="267"/>
                    </a:lnTo>
                    <a:lnTo>
                      <a:pt x="85" y="266"/>
                    </a:lnTo>
                    <a:lnTo>
                      <a:pt x="85" y="260"/>
                    </a:lnTo>
                    <a:lnTo>
                      <a:pt x="85" y="255"/>
                    </a:lnTo>
                    <a:lnTo>
                      <a:pt x="84" y="248"/>
                    </a:lnTo>
                    <a:lnTo>
                      <a:pt x="84" y="244"/>
                    </a:lnTo>
                    <a:lnTo>
                      <a:pt x="84" y="241"/>
                    </a:lnTo>
                    <a:lnTo>
                      <a:pt x="83" y="240"/>
                    </a:lnTo>
                    <a:lnTo>
                      <a:pt x="83" y="236"/>
                    </a:lnTo>
                    <a:lnTo>
                      <a:pt x="78" y="233"/>
                    </a:lnTo>
                    <a:lnTo>
                      <a:pt x="77" y="233"/>
                    </a:lnTo>
                    <a:lnTo>
                      <a:pt x="80" y="229"/>
                    </a:lnTo>
                    <a:lnTo>
                      <a:pt x="88" y="225"/>
                    </a:lnTo>
                    <a:lnTo>
                      <a:pt x="89" y="221"/>
                    </a:lnTo>
                    <a:lnTo>
                      <a:pt x="93" y="218"/>
                    </a:lnTo>
                    <a:lnTo>
                      <a:pt x="95" y="216"/>
                    </a:lnTo>
                    <a:lnTo>
                      <a:pt x="96" y="211"/>
                    </a:lnTo>
                    <a:lnTo>
                      <a:pt x="96" y="210"/>
                    </a:lnTo>
                    <a:lnTo>
                      <a:pt x="101" y="210"/>
                    </a:lnTo>
                    <a:lnTo>
                      <a:pt x="103" y="206"/>
                    </a:lnTo>
                    <a:lnTo>
                      <a:pt x="103" y="201"/>
                    </a:lnTo>
                    <a:lnTo>
                      <a:pt x="106" y="197"/>
                    </a:lnTo>
                    <a:lnTo>
                      <a:pt x="107" y="191"/>
                    </a:lnTo>
                    <a:lnTo>
                      <a:pt x="108" y="188"/>
                    </a:lnTo>
                    <a:lnTo>
                      <a:pt x="108" y="186"/>
                    </a:lnTo>
                    <a:lnTo>
                      <a:pt x="110" y="184"/>
                    </a:lnTo>
                    <a:lnTo>
                      <a:pt x="112" y="184"/>
                    </a:lnTo>
                    <a:lnTo>
                      <a:pt x="115" y="180"/>
                    </a:lnTo>
                    <a:lnTo>
                      <a:pt x="120" y="180"/>
                    </a:lnTo>
                    <a:lnTo>
                      <a:pt x="119" y="180"/>
                    </a:lnTo>
                    <a:lnTo>
                      <a:pt x="118" y="182"/>
                    </a:lnTo>
                    <a:lnTo>
                      <a:pt x="119" y="182"/>
                    </a:lnTo>
                    <a:lnTo>
                      <a:pt x="120" y="182"/>
                    </a:lnTo>
                    <a:lnTo>
                      <a:pt x="122" y="180"/>
                    </a:lnTo>
                    <a:lnTo>
                      <a:pt x="125" y="180"/>
                    </a:lnTo>
                    <a:lnTo>
                      <a:pt x="126" y="178"/>
                    </a:lnTo>
                    <a:lnTo>
                      <a:pt x="127" y="169"/>
                    </a:lnTo>
                    <a:lnTo>
                      <a:pt x="127" y="165"/>
                    </a:lnTo>
                    <a:lnTo>
                      <a:pt x="126" y="163"/>
                    </a:lnTo>
                    <a:lnTo>
                      <a:pt x="123" y="163"/>
                    </a:lnTo>
                    <a:lnTo>
                      <a:pt x="125" y="161"/>
                    </a:lnTo>
                    <a:lnTo>
                      <a:pt x="126" y="157"/>
                    </a:lnTo>
                    <a:lnTo>
                      <a:pt x="126" y="152"/>
                    </a:lnTo>
                    <a:lnTo>
                      <a:pt x="127" y="148"/>
                    </a:lnTo>
                    <a:lnTo>
                      <a:pt x="127" y="144"/>
                    </a:lnTo>
                    <a:lnTo>
                      <a:pt x="127" y="137"/>
                    </a:lnTo>
                    <a:lnTo>
                      <a:pt x="129" y="137"/>
                    </a:lnTo>
                    <a:lnTo>
                      <a:pt x="130" y="136"/>
                    </a:lnTo>
                    <a:lnTo>
                      <a:pt x="130" y="132"/>
                    </a:lnTo>
                    <a:lnTo>
                      <a:pt x="129" y="132"/>
                    </a:lnTo>
                    <a:lnTo>
                      <a:pt x="125" y="136"/>
                    </a:lnTo>
                    <a:lnTo>
                      <a:pt x="123" y="137"/>
                    </a:lnTo>
                    <a:lnTo>
                      <a:pt x="123" y="136"/>
                    </a:lnTo>
                    <a:lnTo>
                      <a:pt x="126" y="133"/>
                    </a:lnTo>
                    <a:lnTo>
                      <a:pt x="126" y="132"/>
                    </a:lnTo>
                    <a:lnTo>
                      <a:pt x="127" y="129"/>
                    </a:lnTo>
                    <a:lnTo>
                      <a:pt x="127" y="127"/>
                    </a:lnTo>
                    <a:lnTo>
                      <a:pt x="127" y="129"/>
                    </a:lnTo>
                    <a:lnTo>
                      <a:pt x="130" y="127"/>
                    </a:lnTo>
                    <a:lnTo>
                      <a:pt x="130" y="122"/>
                    </a:lnTo>
                    <a:lnTo>
                      <a:pt x="129" y="121"/>
                    </a:lnTo>
                    <a:lnTo>
                      <a:pt x="129" y="122"/>
                    </a:lnTo>
                    <a:lnTo>
                      <a:pt x="129" y="121"/>
                    </a:lnTo>
                    <a:lnTo>
                      <a:pt x="130" y="117"/>
                    </a:lnTo>
                    <a:lnTo>
                      <a:pt x="130" y="121"/>
                    </a:lnTo>
                    <a:lnTo>
                      <a:pt x="131" y="121"/>
                    </a:lnTo>
                    <a:lnTo>
                      <a:pt x="131" y="117"/>
                    </a:lnTo>
                    <a:lnTo>
                      <a:pt x="130" y="117"/>
                    </a:lnTo>
                    <a:lnTo>
                      <a:pt x="130" y="114"/>
                    </a:lnTo>
                    <a:lnTo>
                      <a:pt x="130" y="113"/>
                    </a:lnTo>
                    <a:lnTo>
                      <a:pt x="133" y="110"/>
                    </a:lnTo>
                    <a:lnTo>
                      <a:pt x="133" y="107"/>
                    </a:lnTo>
                    <a:lnTo>
                      <a:pt x="134" y="107"/>
                    </a:lnTo>
                    <a:lnTo>
                      <a:pt x="134" y="106"/>
                    </a:lnTo>
                    <a:lnTo>
                      <a:pt x="139" y="103"/>
                    </a:lnTo>
                    <a:lnTo>
                      <a:pt x="139" y="102"/>
                    </a:lnTo>
                    <a:lnTo>
                      <a:pt x="139" y="103"/>
                    </a:lnTo>
                    <a:lnTo>
                      <a:pt x="141" y="103"/>
                    </a:lnTo>
                    <a:lnTo>
                      <a:pt x="141" y="102"/>
                    </a:lnTo>
                    <a:lnTo>
                      <a:pt x="141" y="99"/>
                    </a:lnTo>
                    <a:lnTo>
                      <a:pt x="139" y="102"/>
                    </a:lnTo>
                    <a:lnTo>
                      <a:pt x="139" y="98"/>
                    </a:lnTo>
                    <a:lnTo>
                      <a:pt x="141" y="98"/>
                    </a:lnTo>
                    <a:lnTo>
                      <a:pt x="143" y="95"/>
                    </a:lnTo>
                    <a:lnTo>
                      <a:pt x="148" y="91"/>
                    </a:lnTo>
                    <a:lnTo>
                      <a:pt x="149" y="87"/>
                    </a:lnTo>
                    <a:lnTo>
                      <a:pt x="153" y="83"/>
                    </a:lnTo>
                    <a:lnTo>
                      <a:pt x="154" y="80"/>
                    </a:lnTo>
                    <a:lnTo>
                      <a:pt x="154" y="79"/>
                    </a:lnTo>
                    <a:lnTo>
                      <a:pt x="156" y="80"/>
                    </a:lnTo>
                    <a:lnTo>
                      <a:pt x="158" y="83"/>
                    </a:lnTo>
                    <a:lnTo>
                      <a:pt x="168" y="87"/>
                    </a:lnTo>
                    <a:lnTo>
                      <a:pt x="169" y="87"/>
                    </a:lnTo>
                    <a:lnTo>
                      <a:pt x="172" y="87"/>
                    </a:lnTo>
                    <a:lnTo>
                      <a:pt x="175" y="87"/>
                    </a:lnTo>
                    <a:lnTo>
                      <a:pt x="168" y="87"/>
                    </a:lnTo>
                    <a:lnTo>
                      <a:pt x="168" y="91"/>
                    </a:lnTo>
                    <a:lnTo>
                      <a:pt x="168" y="94"/>
                    </a:lnTo>
                    <a:lnTo>
                      <a:pt x="168" y="95"/>
                    </a:lnTo>
                    <a:lnTo>
                      <a:pt x="168" y="94"/>
                    </a:lnTo>
                    <a:lnTo>
                      <a:pt x="167" y="95"/>
                    </a:lnTo>
                    <a:lnTo>
                      <a:pt x="165" y="94"/>
                    </a:lnTo>
                    <a:lnTo>
                      <a:pt x="164" y="94"/>
                    </a:lnTo>
                    <a:lnTo>
                      <a:pt x="164" y="95"/>
                    </a:lnTo>
                    <a:lnTo>
                      <a:pt x="164" y="99"/>
                    </a:lnTo>
                    <a:lnTo>
                      <a:pt x="165" y="99"/>
                    </a:lnTo>
                    <a:lnTo>
                      <a:pt x="165" y="95"/>
                    </a:lnTo>
                    <a:lnTo>
                      <a:pt x="167" y="98"/>
                    </a:lnTo>
                    <a:lnTo>
                      <a:pt x="167" y="102"/>
                    </a:lnTo>
                    <a:lnTo>
                      <a:pt x="168" y="102"/>
                    </a:lnTo>
                    <a:lnTo>
                      <a:pt x="168" y="99"/>
                    </a:lnTo>
                    <a:lnTo>
                      <a:pt x="168" y="98"/>
                    </a:lnTo>
                    <a:lnTo>
                      <a:pt x="168" y="95"/>
                    </a:lnTo>
                    <a:lnTo>
                      <a:pt x="169" y="98"/>
                    </a:lnTo>
                    <a:lnTo>
                      <a:pt x="169" y="102"/>
                    </a:lnTo>
                    <a:lnTo>
                      <a:pt x="172" y="102"/>
                    </a:lnTo>
                    <a:lnTo>
                      <a:pt x="175" y="95"/>
                    </a:lnTo>
                    <a:lnTo>
                      <a:pt x="175" y="88"/>
                    </a:lnTo>
                    <a:lnTo>
                      <a:pt x="175" y="87"/>
                    </a:lnTo>
                    <a:lnTo>
                      <a:pt x="177" y="83"/>
                    </a:lnTo>
                    <a:lnTo>
                      <a:pt x="177" y="79"/>
                    </a:lnTo>
                    <a:lnTo>
                      <a:pt x="177" y="72"/>
                    </a:lnTo>
                    <a:lnTo>
                      <a:pt x="179" y="69"/>
                    </a:lnTo>
                    <a:lnTo>
                      <a:pt x="179" y="68"/>
                    </a:lnTo>
                    <a:lnTo>
                      <a:pt x="181" y="68"/>
                    </a:lnTo>
                    <a:lnTo>
                      <a:pt x="181" y="65"/>
                    </a:lnTo>
                    <a:lnTo>
                      <a:pt x="181" y="68"/>
                    </a:lnTo>
                    <a:lnTo>
                      <a:pt x="183" y="65"/>
                    </a:lnTo>
                    <a:lnTo>
                      <a:pt x="183" y="68"/>
                    </a:lnTo>
                    <a:lnTo>
                      <a:pt x="183" y="65"/>
                    </a:lnTo>
                    <a:lnTo>
                      <a:pt x="184" y="68"/>
                    </a:lnTo>
                    <a:lnTo>
                      <a:pt x="184" y="65"/>
                    </a:lnTo>
                    <a:lnTo>
                      <a:pt x="185" y="65"/>
                    </a:lnTo>
                    <a:lnTo>
                      <a:pt x="191" y="68"/>
                    </a:lnTo>
                    <a:lnTo>
                      <a:pt x="194" y="69"/>
                    </a:lnTo>
                    <a:lnTo>
                      <a:pt x="195" y="69"/>
                    </a:lnTo>
                    <a:lnTo>
                      <a:pt x="198" y="69"/>
                    </a:lnTo>
                    <a:lnTo>
                      <a:pt x="209" y="69"/>
                    </a:lnTo>
                    <a:lnTo>
                      <a:pt x="213" y="68"/>
                    </a:lnTo>
                    <a:lnTo>
                      <a:pt x="214" y="65"/>
                    </a:lnTo>
                    <a:lnTo>
                      <a:pt x="215" y="64"/>
                    </a:lnTo>
                    <a:lnTo>
                      <a:pt x="218" y="61"/>
                    </a:lnTo>
                    <a:lnTo>
                      <a:pt x="219" y="58"/>
                    </a:lnTo>
                    <a:lnTo>
                      <a:pt x="222" y="54"/>
                    </a:lnTo>
                    <a:lnTo>
                      <a:pt x="226" y="53"/>
                    </a:lnTo>
                    <a:lnTo>
                      <a:pt x="229" y="49"/>
                    </a:lnTo>
                    <a:lnTo>
                      <a:pt x="232" y="43"/>
                    </a:lnTo>
                    <a:lnTo>
                      <a:pt x="237" y="42"/>
                    </a:lnTo>
                    <a:lnTo>
                      <a:pt x="238" y="42"/>
                    </a:lnTo>
                    <a:lnTo>
                      <a:pt x="241" y="39"/>
                    </a:lnTo>
                    <a:lnTo>
                      <a:pt x="242" y="39"/>
                    </a:lnTo>
                    <a:lnTo>
                      <a:pt x="244" y="38"/>
                    </a:lnTo>
                    <a:lnTo>
                      <a:pt x="245" y="35"/>
                    </a:lnTo>
                    <a:lnTo>
                      <a:pt x="251" y="34"/>
                    </a:lnTo>
                    <a:lnTo>
                      <a:pt x="252" y="31"/>
                    </a:lnTo>
                    <a:lnTo>
                      <a:pt x="255" y="20"/>
                    </a:lnTo>
                    <a:lnTo>
                      <a:pt x="253" y="14"/>
                    </a:lnTo>
                    <a:lnTo>
                      <a:pt x="253" y="12"/>
                    </a:lnTo>
                    <a:lnTo>
                      <a:pt x="255" y="12"/>
                    </a:lnTo>
                    <a:lnTo>
                      <a:pt x="256" y="12"/>
                    </a:lnTo>
                    <a:lnTo>
                      <a:pt x="261" y="12"/>
                    </a:lnTo>
                    <a:lnTo>
                      <a:pt x="259" y="14"/>
                    </a:lnTo>
                    <a:lnTo>
                      <a:pt x="260" y="14"/>
                    </a:lnTo>
                    <a:lnTo>
                      <a:pt x="260" y="19"/>
                    </a:lnTo>
                    <a:lnTo>
                      <a:pt x="261" y="19"/>
                    </a:lnTo>
                    <a:lnTo>
                      <a:pt x="261" y="16"/>
                    </a:lnTo>
                    <a:lnTo>
                      <a:pt x="263" y="14"/>
                    </a:lnTo>
                    <a:lnTo>
                      <a:pt x="264" y="14"/>
                    </a:lnTo>
                    <a:lnTo>
                      <a:pt x="264" y="10"/>
                    </a:lnTo>
                    <a:lnTo>
                      <a:pt x="261" y="10"/>
                    </a:lnTo>
                    <a:lnTo>
                      <a:pt x="261" y="12"/>
                    </a:lnTo>
                    <a:lnTo>
                      <a:pt x="261" y="10"/>
                    </a:lnTo>
                    <a:lnTo>
                      <a:pt x="264" y="5"/>
                    </a:lnTo>
                    <a:lnTo>
                      <a:pt x="267" y="5"/>
                    </a:lnTo>
                    <a:lnTo>
                      <a:pt x="265" y="5"/>
                    </a:lnTo>
                    <a:lnTo>
                      <a:pt x="267" y="8"/>
                    </a:lnTo>
                    <a:lnTo>
                      <a:pt x="270" y="5"/>
                    </a:lnTo>
                    <a:lnTo>
                      <a:pt x="270" y="4"/>
                    </a:lnTo>
                    <a:lnTo>
                      <a:pt x="270" y="1"/>
                    </a:lnTo>
                    <a:lnTo>
                      <a:pt x="270" y="4"/>
                    </a:lnTo>
                    <a:lnTo>
                      <a:pt x="271" y="5"/>
                    </a:lnTo>
                    <a:lnTo>
                      <a:pt x="271" y="4"/>
                    </a:lnTo>
                    <a:lnTo>
                      <a:pt x="274" y="1"/>
                    </a:lnTo>
                    <a:lnTo>
                      <a:pt x="271" y="1"/>
                    </a:lnTo>
                    <a:lnTo>
                      <a:pt x="272" y="1"/>
                    </a:lnTo>
                    <a:lnTo>
                      <a:pt x="271" y="1"/>
                    </a:lnTo>
                    <a:lnTo>
                      <a:pt x="271" y="0"/>
                    </a:lnTo>
                    <a:lnTo>
                      <a:pt x="270" y="1"/>
                    </a:lnTo>
                    <a:lnTo>
                      <a:pt x="270" y="0"/>
                    </a:lnTo>
                    <a:lnTo>
                      <a:pt x="272" y="0"/>
                    </a:lnTo>
                    <a:lnTo>
                      <a:pt x="275" y="1"/>
                    </a:lnTo>
                    <a:lnTo>
                      <a:pt x="275" y="0"/>
                    </a:lnTo>
                    <a:lnTo>
                      <a:pt x="279" y="1"/>
                    </a:lnTo>
                    <a:lnTo>
                      <a:pt x="280" y="4"/>
                    </a:lnTo>
                    <a:lnTo>
                      <a:pt x="283" y="4"/>
                    </a:lnTo>
                    <a:lnTo>
                      <a:pt x="287" y="8"/>
                    </a:lnTo>
                    <a:lnTo>
                      <a:pt x="288" y="10"/>
                    </a:lnTo>
                    <a:lnTo>
                      <a:pt x="288" y="12"/>
                    </a:lnTo>
                    <a:lnTo>
                      <a:pt x="293" y="20"/>
                    </a:lnTo>
                    <a:lnTo>
                      <a:pt x="293" y="24"/>
                    </a:lnTo>
                    <a:lnTo>
                      <a:pt x="290" y="27"/>
                    </a:lnTo>
                    <a:lnTo>
                      <a:pt x="286" y="31"/>
                    </a:lnTo>
                    <a:lnTo>
                      <a:pt x="284" y="35"/>
                    </a:lnTo>
                    <a:lnTo>
                      <a:pt x="268" y="43"/>
                    </a:lnTo>
                    <a:lnTo>
                      <a:pt x="260" y="46"/>
                    </a:lnTo>
                    <a:lnTo>
                      <a:pt x="249" y="79"/>
                    </a:lnTo>
                    <a:lnTo>
                      <a:pt x="241" y="79"/>
                    </a:lnTo>
                    <a:lnTo>
                      <a:pt x="238" y="88"/>
                    </a:lnTo>
                    <a:lnTo>
                      <a:pt x="236" y="95"/>
                    </a:lnTo>
                    <a:lnTo>
                      <a:pt x="226" y="118"/>
                    </a:lnTo>
                    <a:lnTo>
                      <a:pt x="226" y="137"/>
                    </a:lnTo>
                    <a:lnTo>
                      <a:pt x="223" y="146"/>
                    </a:lnTo>
                    <a:lnTo>
                      <a:pt x="223" y="157"/>
                    </a:lnTo>
                    <a:lnTo>
                      <a:pt x="209" y="192"/>
                    </a:lnTo>
                    <a:lnTo>
                      <a:pt x="215" y="192"/>
                    </a:lnTo>
                    <a:lnTo>
                      <a:pt x="222" y="186"/>
                    </a:lnTo>
                    <a:lnTo>
                      <a:pt x="225" y="192"/>
                    </a:lnTo>
                    <a:lnTo>
                      <a:pt x="223" y="197"/>
                    </a:lnTo>
                    <a:lnTo>
                      <a:pt x="225" y="199"/>
                    </a:lnTo>
                    <a:lnTo>
                      <a:pt x="230" y="197"/>
                    </a:lnTo>
                    <a:lnTo>
                      <a:pt x="232" y="197"/>
                    </a:lnTo>
                    <a:lnTo>
                      <a:pt x="230" y="199"/>
                    </a:lnTo>
                    <a:lnTo>
                      <a:pt x="236" y="226"/>
                    </a:lnTo>
                    <a:lnTo>
                      <a:pt x="245" y="244"/>
                    </a:lnTo>
                    <a:lnTo>
                      <a:pt x="245" y="245"/>
                    </a:lnTo>
                    <a:lnTo>
                      <a:pt x="245" y="251"/>
                    </a:lnTo>
                    <a:lnTo>
                      <a:pt x="248" y="260"/>
                    </a:lnTo>
                    <a:lnTo>
                      <a:pt x="245" y="263"/>
                    </a:lnTo>
                    <a:lnTo>
                      <a:pt x="242" y="267"/>
                    </a:lnTo>
                    <a:lnTo>
                      <a:pt x="244" y="271"/>
                    </a:lnTo>
                    <a:lnTo>
                      <a:pt x="242" y="294"/>
                    </a:lnTo>
                    <a:lnTo>
                      <a:pt x="245" y="301"/>
                    </a:lnTo>
                    <a:lnTo>
                      <a:pt x="253" y="301"/>
                    </a:lnTo>
                    <a:lnTo>
                      <a:pt x="255" y="314"/>
                    </a:lnTo>
                    <a:lnTo>
                      <a:pt x="260" y="323"/>
                    </a:lnTo>
                    <a:lnTo>
                      <a:pt x="267" y="324"/>
                    </a:lnTo>
                    <a:lnTo>
                      <a:pt x="271" y="323"/>
                    </a:lnTo>
                    <a:lnTo>
                      <a:pt x="272" y="323"/>
                    </a:lnTo>
                    <a:lnTo>
                      <a:pt x="272" y="320"/>
                    </a:lnTo>
                    <a:lnTo>
                      <a:pt x="275" y="323"/>
                    </a:lnTo>
                    <a:lnTo>
                      <a:pt x="276" y="323"/>
                    </a:lnTo>
                    <a:lnTo>
                      <a:pt x="286" y="323"/>
                    </a:lnTo>
                    <a:lnTo>
                      <a:pt x="290" y="327"/>
                    </a:lnTo>
                    <a:lnTo>
                      <a:pt x="291" y="324"/>
                    </a:lnTo>
                    <a:lnTo>
                      <a:pt x="295" y="324"/>
                    </a:lnTo>
                    <a:lnTo>
                      <a:pt x="298" y="323"/>
                    </a:lnTo>
                    <a:lnTo>
                      <a:pt x="301" y="320"/>
                    </a:lnTo>
                    <a:lnTo>
                      <a:pt x="307" y="319"/>
                    </a:lnTo>
                    <a:lnTo>
                      <a:pt x="313" y="320"/>
                    </a:lnTo>
                    <a:lnTo>
                      <a:pt x="314" y="323"/>
                    </a:lnTo>
                    <a:lnTo>
                      <a:pt x="317" y="323"/>
                    </a:lnTo>
                    <a:lnTo>
                      <a:pt x="321" y="327"/>
                    </a:lnTo>
                    <a:lnTo>
                      <a:pt x="329" y="324"/>
                    </a:lnTo>
                    <a:lnTo>
                      <a:pt x="354" y="378"/>
                    </a:lnTo>
                    <a:lnTo>
                      <a:pt x="359" y="375"/>
                    </a:lnTo>
                    <a:lnTo>
                      <a:pt x="360" y="378"/>
                    </a:lnTo>
                    <a:lnTo>
                      <a:pt x="363" y="378"/>
                    </a:lnTo>
                    <a:lnTo>
                      <a:pt x="368" y="371"/>
                    </a:lnTo>
                    <a:lnTo>
                      <a:pt x="383" y="375"/>
                    </a:lnTo>
                    <a:lnTo>
                      <a:pt x="385" y="373"/>
                    </a:lnTo>
                    <a:lnTo>
                      <a:pt x="406" y="371"/>
                    </a:lnTo>
                    <a:lnTo>
                      <a:pt x="410" y="369"/>
                    </a:lnTo>
                    <a:lnTo>
                      <a:pt x="413" y="365"/>
                    </a:lnTo>
                    <a:lnTo>
                      <a:pt x="423" y="367"/>
                    </a:lnTo>
                    <a:lnTo>
                      <a:pt x="427" y="371"/>
                    </a:lnTo>
                    <a:lnTo>
                      <a:pt x="425" y="378"/>
                    </a:lnTo>
                    <a:lnTo>
                      <a:pt x="428" y="384"/>
                    </a:lnTo>
                    <a:lnTo>
                      <a:pt x="421" y="397"/>
                    </a:lnTo>
                    <a:lnTo>
                      <a:pt x="420" y="403"/>
                    </a:lnTo>
                    <a:lnTo>
                      <a:pt x="421" y="412"/>
                    </a:lnTo>
                    <a:lnTo>
                      <a:pt x="413" y="420"/>
                    </a:lnTo>
                    <a:lnTo>
                      <a:pt x="412" y="427"/>
                    </a:lnTo>
                    <a:lnTo>
                      <a:pt x="413" y="431"/>
                    </a:lnTo>
                    <a:lnTo>
                      <a:pt x="413" y="435"/>
                    </a:lnTo>
                    <a:lnTo>
                      <a:pt x="415" y="439"/>
                    </a:lnTo>
                    <a:lnTo>
                      <a:pt x="413" y="442"/>
                    </a:lnTo>
                    <a:lnTo>
                      <a:pt x="413" y="458"/>
                    </a:lnTo>
                    <a:lnTo>
                      <a:pt x="410" y="469"/>
                    </a:lnTo>
                    <a:lnTo>
                      <a:pt x="413" y="476"/>
                    </a:lnTo>
                    <a:lnTo>
                      <a:pt x="415" y="476"/>
                    </a:lnTo>
                    <a:lnTo>
                      <a:pt x="413" y="480"/>
                    </a:lnTo>
                    <a:lnTo>
                      <a:pt x="415" y="481"/>
                    </a:lnTo>
                    <a:lnTo>
                      <a:pt x="413" y="488"/>
                    </a:lnTo>
                    <a:lnTo>
                      <a:pt x="419" y="501"/>
                    </a:lnTo>
                    <a:lnTo>
                      <a:pt x="419" y="507"/>
                    </a:lnTo>
                    <a:lnTo>
                      <a:pt x="420" y="514"/>
                    </a:lnTo>
                    <a:lnTo>
                      <a:pt x="423" y="518"/>
                    </a:lnTo>
                    <a:lnTo>
                      <a:pt x="425" y="518"/>
                    </a:lnTo>
                    <a:lnTo>
                      <a:pt x="428" y="522"/>
                    </a:lnTo>
                    <a:lnTo>
                      <a:pt x="429" y="533"/>
                    </a:lnTo>
                    <a:lnTo>
                      <a:pt x="432" y="535"/>
                    </a:lnTo>
                    <a:lnTo>
                      <a:pt x="433" y="537"/>
                    </a:lnTo>
                    <a:lnTo>
                      <a:pt x="429" y="545"/>
                    </a:lnTo>
                    <a:lnTo>
                      <a:pt x="412" y="569"/>
                    </a:lnTo>
                    <a:lnTo>
                      <a:pt x="412" y="575"/>
                    </a:lnTo>
                    <a:lnTo>
                      <a:pt x="416" y="571"/>
                    </a:lnTo>
                    <a:lnTo>
                      <a:pt x="421" y="575"/>
                    </a:lnTo>
                    <a:lnTo>
                      <a:pt x="423" y="581"/>
                    </a:lnTo>
                    <a:lnTo>
                      <a:pt x="425" y="581"/>
                    </a:lnTo>
                    <a:lnTo>
                      <a:pt x="438" y="600"/>
                    </a:lnTo>
                    <a:lnTo>
                      <a:pt x="435" y="604"/>
                    </a:lnTo>
                    <a:lnTo>
                      <a:pt x="435" y="607"/>
                    </a:lnTo>
                    <a:lnTo>
                      <a:pt x="438" y="614"/>
                    </a:lnTo>
                    <a:lnTo>
                      <a:pt x="439" y="614"/>
                    </a:lnTo>
                    <a:lnTo>
                      <a:pt x="439" y="622"/>
                    </a:lnTo>
                    <a:lnTo>
                      <a:pt x="443" y="638"/>
                    </a:lnTo>
                    <a:lnTo>
                      <a:pt x="443" y="645"/>
                    </a:lnTo>
                    <a:lnTo>
                      <a:pt x="448" y="659"/>
                    </a:lnTo>
                    <a:lnTo>
                      <a:pt x="447" y="663"/>
                    </a:lnTo>
                    <a:lnTo>
                      <a:pt x="448" y="667"/>
                    </a:lnTo>
                    <a:lnTo>
                      <a:pt x="440" y="671"/>
                    </a:lnTo>
                    <a:lnTo>
                      <a:pt x="442" y="644"/>
                    </a:lnTo>
                    <a:lnTo>
                      <a:pt x="431" y="614"/>
                    </a:lnTo>
                    <a:lnTo>
                      <a:pt x="428" y="611"/>
                    </a:lnTo>
                    <a:lnTo>
                      <a:pt x="424" y="615"/>
                    </a:lnTo>
                    <a:lnTo>
                      <a:pt x="420" y="622"/>
                    </a:lnTo>
                    <a:lnTo>
                      <a:pt x="415" y="633"/>
                    </a:lnTo>
                    <a:lnTo>
                      <a:pt x="412" y="637"/>
                    </a:lnTo>
                    <a:lnTo>
                      <a:pt x="408" y="634"/>
                    </a:lnTo>
                    <a:lnTo>
                      <a:pt x="402" y="623"/>
                    </a:lnTo>
                    <a:lnTo>
                      <a:pt x="400" y="623"/>
                    </a:lnTo>
                    <a:lnTo>
                      <a:pt x="400" y="619"/>
                    </a:lnTo>
                    <a:lnTo>
                      <a:pt x="397" y="630"/>
                    </a:lnTo>
                    <a:lnTo>
                      <a:pt x="398" y="630"/>
                    </a:lnTo>
                    <a:lnTo>
                      <a:pt x="398" y="634"/>
                    </a:lnTo>
                    <a:lnTo>
                      <a:pt x="401" y="637"/>
                    </a:lnTo>
                    <a:lnTo>
                      <a:pt x="356" y="637"/>
                    </a:lnTo>
                    <a:lnTo>
                      <a:pt x="349" y="634"/>
                    </a:lnTo>
                    <a:lnTo>
                      <a:pt x="344" y="637"/>
                    </a:lnTo>
                    <a:lnTo>
                      <a:pt x="340" y="638"/>
                    </a:lnTo>
                    <a:lnTo>
                      <a:pt x="339" y="637"/>
                    </a:lnTo>
                    <a:lnTo>
                      <a:pt x="339" y="678"/>
                    </a:lnTo>
                    <a:lnTo>
                      <a:pt x="341" y="675"/>
                    </a:lnTo>
                    <a:lnTo>
                      <a:pt x="344" y="678"/>
                    </a:lnTo>
                    <a:lnTo>
                      <a:pt x="354" y="678"/>
                    </a:lnTo>
                    <a:lnTo>
                      <a:pt x="354" y="679"/>
                    </a:lnTo>
                    <a:lnTo>
                      <a:pt x="358" y="678"/>
                    </a:lnTo>
                    <a:lnTo>
                      <a:pt x="362" y="682"/>
                    </a:lnTo>
                    <a:lnTo>
                      <a:pt x="363" y="686"/>
                    </a:lnTo>
                    <a:lnTo>
                      <a:pt x="364" y="688"/>
                    </a:lnTo>
                    <a:lnTo>
                      <a:pt x="364" y="690"/>
                    </a:lnTo>
                    <a:lnTo>
                      <a:pt x="364" y="694"/>
                    </a:lnTo>
                    <a:lnTo>
                      <a:pt x="363" y="698"/>
                    </a:lnTo>
                    <a:lnTo>
                      <a:pt x="366" y="703"/>
                    </a:lnTo>
                    <a:lnTo>
                      <a:pt x="359" y="703"/>
                    </a:lnTo>
                    <a:lnTo>
                      <a:pt x="359" y="701"/>
                    </a:lnTo>
                    <a:lnTo>
                      <a:pt x="358" y="703"/>
                    </a:lnTo>
                    <a:lnTo>
                      <a:pt x="352" y="697"/>
                    </a:lnTo>
                    <a:lnTo>
                      <a:pt x="349" y="698"/>
                    </a:lnTo>
                    <a:lnTo>
                      <a:pt x="348" y="703"/>
                    </a:lnTo>
                    <a:lnTo>
                      <a:pt x="345" y="698"/>
                    </a:lnTo>
                    <a:lnTo>
                      <a:pt x="340" y="705"/>
                    </a:lnTo>
                    <a:lnTo>
                      <a:pt x="336" y="705"/>
                    </a:lnTo>
                    <a:lnTo>
                      <a:pt x="333" y="705"/>
                    </a:lnTo>
                    <a:lnTo>
                      <a:pt x="332" y="705"/>
                    </a:lnTo>
                    <a:lnTo>
                      <a:pt x="332" y="749"/>
                    </a:lnTo>
                    <a:lnTo>
                      <a:pt x="336" y="758"/>
                    </a:lnTo>
                    <a:lnTo>
                      <a:pt x="339" y="760"/>
                    </a:lnTo>
                    <a:lnTo>
                      <a:pt x="343" y="767"/>
                    </a:lnTo>
                    <a:lnTo>
                      <a:pt x="348" y="771"/>
                    </a:lnTo>
                    <a:lnTo>
                      <a:pt x="348" y="775"/>
                    </a:lnTo>
                    <a:lnTo>
                      <a:pt x="349" y="779"/>
                    </a:lnTo>
                    <a:lnTo>
                      <a:pt x="347" y="786"/>
                    </a:lnTo>
                    <a:lnTo>
                      <a:pt x="349" y="787"/>
                    </a:lnTo>
                    <a:lnTo>
                      <a:pt x="351" y="794"/>
                    </a:lnTo>
                    <a:lnTo>
                      <a:pt x="354" y="801"/>
                    </a:lnTo>
                    <a:lnTo>
                      <a:pt x="356" y="810"/>
                    </a:lnTo>
                    <a:lnTo>
                      <a:pt x="355" y="824"/>
                    </a:lnTo>
                    <a:lnTo>
                      <a:pt x="352" y="831"/>
                    </a:lnTo>
                    <a:lnTo>
                      <a:pt x="354" y="832"/>
                    </a:lnTo>
                    <a:lnTo>
                      <a:pt x="335" y="989"/>
                    </a:lnTo>
                    <a:lnTo>
                      <a:pt x="330" y="983"/>
                    </a:lnTo>
                    <a:lnTo>
                      <a:pt x="329" y="981"/>
                    </a:lnTo>
                    <a:lnTo>
                      <a:pt x="326" y="974"/>
                    </a:lnTo>
                    <a:lnTo>
                      <a:pt x="324" y="970"/>
                    </a:lnTo>
                    <a:lnTo>
                      <a:pt x="321" y="966"/>
                    </a:lnTo>
                    <a:lnTo>
                      <a:pt x="320" y="966"/>
                    </a:lnTo>
                    <a:lnTo>
                      <a:pt x="314" y="970"/>
                    </a:lnTo>
                    <a:lnTo>
                      <a:pt x="312" y="968"/>
                    </a:lnTo>
                    <a:lnTo>
                      <a:pt x="310" y="968"/>
                    </a:lnTo>
                    <a:lnTo>
                      <a:pt x="307" y="966"/>
                    </a:lnTo>
                    <a:lnTo>
                      <a:pt x="306" y="966"/>
                    </a:lnTo>
                    <a:lnTo>
                      <a:pt x="332" y="903"/>
                    </a:lnTo>
                    <a:lnTo>
                      <a:pt x="330" y="900"/>
                    </a:lnTo>
                    <a:lnTo>
                      <a:pt x="329" y="896"/>
                    </a:lnTo>
                    <a:lnTo>
                      <a:pt x="328" y="899"/>
                    </a:lnTo>
                    <a:lnTo>
                      <a:pt x="328" y="896"/>
                    </a:lnTo>
                    <a:lnTo>
                      <a:pt x="324" y="896"/>
                    </a:lnTo>
                    <a:lnTo>
                      <a:pt x="324" y="892"/>
                    </a:lnTo>
                    <a:lnTo>
                      <a:pt x="322" y="889"/>
                    </a:lnTo>
                    <a:lnTo>
                      <a:pt x="321" y="892"/>
                    </a:lnTo>
                    <a:lnTo>
                      <a:pt x="320" y="892"/>
                    </a:lnTo>
                    <a:lnTo>
                      <a:pt x="320" y="889"/>
                    </a:lnTo>
                    <a:lnTo>
                      <a:pt x="321" y="889"/>
                    </a:lnTo>
                    <a:lnTo>
                      <a:pt x="321" y="888"/>
                    </a:lnTo>
                    <a:lnTo>
                      <a:pt x="320" y="888"/>
                    </a:lnTo>
                    <a:lnTo>
                      <a:pt x="316" y="889"/>
                    </a:lnTo>
                    <a:lnTo>
                      <a:pt x="316" y="885"/>
                    </a:lnTo>
                    <a:lnTo>
                      <a:pt x="314" y="885"/>
                    </a:lnTo>
                    <a:lnTo>
                      <a:pt x="312" y="884"/>
                    </a:lnTo>
                    <a:lnTo>
                      <a:pt x="312" y="885"/>
                    </a:lnTo>
                    <a:lnTo>
                      <a:pt x="310" y="885"/>
                    </a:lnTo>
                    <a:lnTo>
                      <a:pt x="309" y="884"/>
                    </a:lnTo>
                    <a:lnTo>
                      <a:pt x="307" y="881"/>
                    </a:lnTo>
                    <a:lnTo>
                      <a:pt x="307" y="880"/>
                    </a:lnTo>
                    <a:lnTo>
                      <a:pt x="302" y="877"/>
                    </a:lnTo>
                    <a:lnTo>
                      <a:pt x="301" y="873"/>
                    </a:lnTo>
                    <a:lnTo>
                      <a:pt x="298" y="873"/>
                    </a:lnTo>
                    <a:lnTo>
                      <a:pt x="297" y="870"/>
                    </a:lnTo>
                    <a:lnTo>
                      <a:pt x="295" y="873"/>
                    </a:lnTo>
                    <a:lnTo>
                      <a:pt x="297" y="875"/>
                    </a:lnTo>
                    <a:lnTo>
                      <a:pt x="295" y="875"/>
                    </a:lnTo>
                    <a:lnTo>
                      <a:pt x="294" y="875"/>
                    </a:lnTo>
                    <a:lnTo>
                      <a:pt x="291" y="875"/>
                    </a:lnTo>
                    <a:lnTo>
                      <a:pt x="290" y="880"/>
                    </a:lnTo>
                    <a:lnTo>
                      <a:pt x="288" y="880"/>
                    </a:lnTo>
                    <a:lnTo>
                      <a:pt x="287" y="880"/>
                    </a:lnTo>
                    <a:lnTo>
                      <a:pt x="286" y="880"/>
                    </a:lnTo>
                    <a:lnTo>
                      <a:pt x="284" y="880"/>
                    </a:lnTo>
                    <a:lnTo>
                      <a:pt x="280" y="881"/>
                    </a:lnTo>
                    <a:lnTo>
                      <a:pt x="280" y="880"/>
                    </a:lnTo>
                    <a:lnTo>
                      <a:pt x="280" y="875"/>
                    </a:lnTo>
                    <a:lnTo>
                      <a:pt x="279" y="875"/>
                    </a:lnTo>
                    <a:lnTo>
                      <a:pt x="279" y="880"/>
                    </a:lnTo>
                    <a:lnTo>
                      <a:pt x="278" y="880"/>
                    </a:lnTo>
                    <a:lnTo>
                      <a:pt x="278" y="877"/>
                    </a:lnTo>
                    <a:lnTo>
                      <a:pt x="276" y="873"/>
                    </a:lnTo>
                    <a:lnTo>
                      <a:pt x="275" y="873"/>
                    </a:lnTo>
                    <a:lnTo>
                      <a:pt x="274" y="870"/>
                    </a:lnTo>
                    <a:lnTo>
                      <a:pt x="271" y="869"/>
                    </a:lnTo>
                    <a:lnTo>
                      <a:pt x="270" y="870"/>
                    </a:lnTo>
                    <a:lnTo>
                      <a:pt x="270" y="869"/>
                    </a:lnTo>
                    <a:lnTo>
                      <a:pt x="265" y="870"/>
                    </a:lnTo>
                    <a:lnTo>
                      <a:pt x="264" y="875"/>
                    </a:lnTo>
                    <a:lnTo>
                      <a:pt x="261" y="877"/>
                    </a:lnTo>
                    <a:lnTo>
                      <a:pt x="261" y="880"/>
                    </a:lnTo>
                    <a:lnTo>
                      <a:pt x="257" y="880"/>
                    </a:lnTo>
                    <a:lnTo>
                      <a:pt x="256" y="880"/>
                    </a:lnTo>
                    <a:lnTo>
                      <a:pt x="253" y="884"/>
                    </a:lnTo>
                    <a:lnTo>
                      <a:pt x="249" y="884"/>
                    </a:lnTo>
                    <a:lnTo>
                      <a:pt x="249" y="885"/>
                    </a:lnTo>
                    <a:lnTo>
                      <a:pt x="245" y="885"/>
                    </a:lnTo>
                    <a:lnTo>
                      <a:pt x="244" y="885"/>
                    </a:lnTo>
                    <a:lnTo>
                      <a:pt x="244" y="884"/>
                    </a:lnTo>
                    <a:lnTo>
                      <a:pt x="240" y="881"/>
                    </a:lnTo>
                    <a:lnTo>
                      <a:pt x="236" y="880"/>
                    </a:lnTo>
                    <a:lnTo>
                      <a:pt x="233" y="885"/>
                    </a:lnTo>
                    <a:lnTo>
                      <a:pt x="233" y="881"/>
                    </a:lnTo>
                    <a:lnTo>
                      <a:pt x="232" y="884"/>
                    </a:lnTo>
                    <a:lnTo>
                      <a:pt x="230" y="881"/>
                    </a:lnTo>
                    <a:lnTo>
                      <a:pt x="226" y="884"/>
                    </a:lnTo>
                    <a:lnTo>
                      <a:pt x="226" y="885"/>
                    </a:lnTo>
                    <a:lnTo>
                      <a:pt x="223" y="880"/>
                    </a:lnTo>
                    <a:lnTo>
                      <a:pt x="222" y="880"/>
                    </a:lnTo>
                    <a:lnTo>
                      <a:pt x="221" y="877"/>
                    </a:lnTo>
                    <a:lnTo>
                      <a:pt x="221" y="880"/>
                    </a:lnTo>
                    <a:lnTo>
                      <a:pt x="219" y="880"/>
                    </a:lnTo>
                    <a:lnTo>
                      <a:pt x="218" y="880"/>
                    </a:lnTo>
                    <a:lnTo>
                      <a:pt x="217" y="875"/>
                    </a:lnTo>
                    <a:lnTo>
                      <a:pt x="215" y="873"/>
                    </a:lnTo>
                    <a:lnTo>
                      <a:pt x="215" y="870"/>
                    </a:lnTo>
                    <a:lnTo>
                      <a:pt x="218" y="869"/>
                    </a:lnTo>
                    <a:lnTo>
                      <a:pt x="218" y="865"/>
                    </a:lnTo>
                    <a:lnTo>
                      <a:pt x="217" y="855"/>
                    </a:lnTo>
                    <a:lnTo>
                      <a:pt x="217" y="854"/>
                    </a:lnTo>
                    <a:lnTo>
                      <a:pt x="217" y="850"/>
                    </a:lnTo>
                    <a:lnTo>
                      <a:pt x="215" y="847"/>
                    </a:lnTo>
                    <a:lnTo>
                      <a:pt x="214" y="846"/>
                    </a:lnTo>
                    <a:lnTo>
                      <a:pt x="213" y="847"/>
                    </a:lnTo>
                    <a:lnTo>
                      <a:pt x="211" y="846"/>
                    </a:lnTo>
                    <a:lnTo>
                      <a:pt x="210" y="847"/>
                    </a:lnTo>
                    <a:lnTo>
                      <a:pt x="209" y="846"/>
                    </a:lnTo>
                    <a:lnTo>
                      <a:pt x="207" y="846"/>
                    </a:lnTo>
                    <a:lnTo>
                      <a:pt x="206" y="843"/>
                    </a:lnTo>
                    <a:lnTo>
                      <a:pt x="203" y="840"/>
                    </a:lnTo>
                    <a:lnTo>
                      <a:pt x="203" y="836"/>
                    </a:lnTo>
                    <a:lnTo>
                      <a:pt x="204" y="832"/>
                    </a:lnTo>
                    <a:lnTo>
                      <a:pt x="204" y="828"/>
                    </a:lnTo>
                    <a:lnTo>
                      <a:pt x="202" y="824"/>
                    </a:lnTo>
                    <a:lnTo>
                      <a:pt x="202" y="820"/>
                    </a:lnTo>
                    <a:lnTo>
                      <a:pt x="200" y="817"/>
                    </a:lnTo>
                    <a:lnTo>
                      <a:pt x="199" y="816"/>
                    </a:lnTo>
                    <a:lnTo>
                      <a:pt x="196" y="813"/>
                    </a:lnTo>
                    <a:lnTo>
                      <a:pt x="195" y="810"/>
                    </a:lnTo>
                    <a:lnTo>
                      <a:pt x="194" y="813"/>
                    </a:lnTo>
                    <a:lnTo>
                      <a:pt x="191" y="813"/>
                    </a:lnTo>
                    <a:lnTo>
                      <a:pt x="190" y="810"/>
                    </a:lnTo>
                    <a:lnTo>
                      <a:pt x="188" y="806"/>
                    </a:lnTo>
                    <a:lnTo>
                      <a:pt x="187" y="806"/>
                    </a:lnTo>
                    <a:lnTo>
                      <a:pt x="187" y="805"/>
                    </a:lnTo>
                    <a:lnTo>
                      <a:pt x="187" y="802"/>
                    </a:lnTo>
                    <a:lnTo>
                      <a:pt x="185" y="805"/>
                    </a:lnTo>
                    <a:lnTo>
                      <a:pt x="183" y="801"/>
                    </a:lnTo>
                    <a:lnTo>
                      <a:pt x="183" y="802"/>
                    </a:lnTo>
                    <a:lnTo>
                      <a:pt x="179" y="801"/>
                    </a:lnTo>
                    <a:lnTo>
                      <a:pt x="177" y="801"/>
                    </a:lnTo>
                    <a:lnTo>
                      <a:pt x="176" y="798"/>
                    </a:lnTo>
                    <a:lnTo>
                      <a:pt x="175" y="794"/>
                    </a:lnTo>
                    <a:lnTo>
                      <a:pt x="173" y="791"/>
                    </a:lnTo>
                    <a:lnTo>
                      <a:pt x="175" y="791"/>
                    </a:lnTo>
                    <a:lnTo>
                      <a:pt x="175" y="790"/>
                    </a:lnTo>
                    <a:lnTo>
                      <a:pt x="175" y="787"/>
                    </a:lnTo>
                    <a:lnTo>
                      <a:pt x="173" y="786"/>
                    </a:lnTo>
                    <a:lnTo>
                      <a:pt x="172" y="783"/>
                    </a:lnTo>
                    <a:lnTo>
                      <a:pt x="172" y="782"/>
                    </a:lnTo>
                    <a:lnTo>
                      <a:pt x="173" y="782"/>
                    </a:lnTo>
                    <a:lnTo>
                      <a:pt x="172" y="779"/>
                    </a:lnTo>
                    <a:lnTo>
                      <a:pt x="172" y="777"/>
                    </a:lnTo>
                    <a:lnTo>
                      <a:pt x="171" y="773"/>
                    </a:lnTo>
                    <a:lnTo>
                      <a:pt x="169" y="773"/>
                    </a:lnTo>
                    <a:lnTo>
                      <a:pt x="169" y="771"/>
                    </a:lnTo>
                    <a:lnTo>
                      <a:pt x="167" y="768"/>
                    </a:lnTo>
                    <a:lnTo>
                      <a:pt x="162" y="760"/>
                    </a:lnTo>
                    <a:lnTo>
                      <a:pt x="161" y="762"/>
                    </a:lnTo>
                    <a:lnTo>
                      <a:pt x="160" y="760"/>
                    </a:lnTo>
                    <a:lnTo>
                      <a:pt x="157" y="758"/>
                    </a:lnTo>
                    <a:lnTo>
                      <a:pt x="158" y="756"/>
                    </a:lnTo>
                    <a:lnTo>
                      <a:pt x="156" y="749"/>
                    </a:lnTo>
                    <a:lnTo>
                      <a:pt x="154" y="754"/>
                    </a:lnTo>
                    <a:lnTo>
                      <a:pt x="153" y="754"/>
                    </a:lnTo>
                    <a:lnTo>
                      <a:pt x="152" y="754"/>
                    </a:lnTo>
                    <a:lnTo>
                      <a:pt x="149" y="749"/>
                    </a:lnTo>
                    <a:lnTo>
                      <a:pt x="148" y="749"/>
                    </a:lnTo>
                    <a:lnTo>
                      <a:pt x="145" y="745"/>
                    </a:lnTo>
                    <a:lnTo>
                      <a:pt x="142" y="743"/>
                    </a:lnTo>
                    <a:lnTo>
                      <a:pt x="139" y="747"/>
                    </a:lnTo>
                    <a:lnTo>
                      <a:pt x="134" y="745"/>
                    </a:lnTo>
                    <a:lnTo>
                      <a:pt x="126" y="735"/>
                    </a:lnTo>
                    <a:lnTo>
                      <a:pt x="122" y="737"/>
                    </a:lnTo>
                    <a:lnTo>
                      <a:pt x="120" y="735"/>
                    </a:lnTo>
                    <a:lnTo>
                      <a:pt x="118" y="732"/>
                    </a:lnTo>
                    <a:lnTo>
                      <a:pt x="115" y="730"/>
                    </a:lnTo>
                    <a:lnTo>
                      <a:pt x="111" y="720"/>
                    </a:lnTo>
                    <a:lnTo>
                      <a:pt x="111" y="717"/>
                    </a:lnTo>
                    <a:lnTo>
                      <a:pt x="108" y="720"/>
                    </a:lnTo>
                    <a:lnTo>
                      <a:pt x="108" y="717"/>
                    </a:lnTo>
                    <a:lnTo>
                      <a:pt x="107" y="717"/>
                    </a:lnTo>
                    <a:lnTo>
                      <a:pt x="104" y="717"/>
                    </a:lnTo>
                    <a:lnTo>
                      <a:pt x="101" y="713"/>
                    </a:lnTo>
                    <a:lnTo>
                      <a:pt x="99" y="716"/>
                    </a:lnTo>
                    <a:lnTo>
                      <a:pt x="97" y="717"/>
                    </a:lnTo>
                    <a:lnTo>
                      <a:pt x="97" y="726"/>
                    </a:lnTo>
                    <a:lnTo>
                      <a:pt x="93" y="726"/>
                    </a:lnTo>
                    <a:lnTo>
                      <a:pt x="91" y="726"/>
                    </a:lnTo>
                    <a:lnTo>
                      <a:pt x="88" y="724"/>
                    </a:lnTo>
                    <a:lnTo>
                      <a:pt x="84" y="724"/>
                    </a:lnTo>
                    <a:lnTo>
                      <a:pt x="84" y="726"/>
                    </a:lnTo>
                    <a:lnTo>
                      <a:pt x="81" y="724"/>
                    </a:lnTo>
                    <a:lnTo>
                      <a:pt x="80" y="726"/>
                    </a:lnTo>
                    <a:lnTo>
                      <a:pt x="76" y="724"/>
                    </a:lnTo>
                    <a:lnTo>
                      <a:pt x="74" y="724"/>
                    </a:lnTo>
                    <a:lnTo>
                      <a:pt x="72" y="724"/>
                    </a:lnTo>
                    <a:lnTo>
                      <a:pt x="72" y="722"/>
                    </a:lnTo>
                    <a:lnTo>
                      <a:pt x="70" y="717"/>
                    </a:lnTo>
                    <a:lnTo>
                      <a:pt x="66" y="720"/>
                    </a:lnTo>
                    <a:lnTo>
                      <a:pt x="62" y="717"/>
                    </a:lnTo>
                    <a:lnTo>
                      <a:pt x="59" y="716"/>
                    </a:lnTo>
                    <a:lnTo>
                      <a:pt x="59" y="713"/>
                    </a:lnTo>
                    <a:lnTo>
                      <a:pt x="59" y="709"/>
                    </a:lnTo>
                    <a:lnTo>
                      <a:pt x="59" y="703"/>
                    </a:lnTo>
                    <a:lnTo>
                      <a:pt x="58" y="703"/>
                    </a:lnTo>
                    <a:lnTo>
                      <a:pt x="58" y="701"/>
                    </a:lnTo>
                    <a:lnTo>
                      <a:pt x="55" y="703"/>
                    </a:lnTo>
                    <a:lnTo>
                      <a:pt x="51" y="698"/>
                    </a:lnTo>
                    <a:lnTo>
                      <a:pt x="51" y="694"/>
                    </a:lnTo>
                    <a:lnTo>
                      <a:pt x="51" y="690"/>
                    </a:lnTo>
                    <a:lnTo>
                      <a:pt x="50" y="690"/>
                    </a:lnTo>
                    <a:lnTo>
                      <a:pt x="46" y="690"/>
                    </a:lnTo>
                    <a:lnTo>
                      <a:pt x="45" y="690"/>
                    </a:lnTo>
                    <a:lnTo>
                      <a:pt x="43" y="690"/>
                    </a:lnTo>
                    <a:lnTo>
                      <a:pt x="42" y="688"/>
                    </a:lnTo>
                    <a:lnTo>
                      <a:pt x="40" y="688"/>
                    </a:lnTo>
                    <a:lnTo>
                      <a:pt x="39" y="686"/>
                    </a:lnTo>
                    <a:lnTo>
                      <a:pt x="35" y="686"/>
                    </a:lnTo>
                    <a:lnTo>
                      <a:pt x="31" y="682"/>
                    </a:lnTo>
                    <a:lnTo>
                      <a:pt x="31" y="679"/>
                    </a:lnTo>
                    <a:lnTo>
                      <a:pt x="27" y="678"/>
                    </a:lnTo>
                    <a:lnTo>
                      <a:pt x="22" y="668"/>
                    </a:lnTo>
                    <a:lnTo>
                      <a:pt x="19" y="667"/>
                    </a:lnTo>
                    <a:lnTo>
                      <a:pt x="19" y="668"/>
                    </a:lnTo>
                    <a:lnTo>
                      <a:pt x="19" y="667"/>
                    </a:lnTo>
                    <a:lnTo>
                      <a:pt x="16" y="667"/>
                    </a:lnTo>
                    <a:lnTo>
                      <a:pt x="16" y="664"/>
                    </a:lnTo>
                    <a:lnTo>
                      <a:pt x="15" y="663"/>
                    </a:lnTo>
                    <a:lnTo>
                      <a:pt x="13" y="660"/>
                    </a:lnTo>
                    <a:lnTo>
                      <a:pt x="9" y="653"/>
                    </a:lnTo>
                    <a:lnTo>
                      <a:pt x="7" y="652"/>
                    </a:lnTo>
                    <a:lnTo>
                      <a:pt x="8" y="648"/>
                    </a:lnTo>
                    <a:lnTo>
                      <a:pt x="7" y="648"/>
                    </a:lnTo>
                    <a:lnTo>
                      <a:pt x="5" y="645"/>
                    </a:lnTo>
                    <a:lnTo>
                      <a:pt x="1" y="645"/>
                    </a:lnTo>
                    <a:lnTo>
                      <a:pt x="0" y="644"/>
                    </a:lnTo>
                    <a:lnTo>
                      <a:pt x="4" y="634"/>
                    </a:lnTo>
                    <a:lnTo>
                      <a:pt x="5" y="634"/>
                    </a:lnTo>
                    <a:lnTo>
                      <a:pt x="7" y="630"/>
                    </a:lnTo>
                    <a:lnTo>
                      <a:pt x="8" y="630"/>
                    </a:lnTo>
                    <a:lnTo>
                      <a:pt x="11" y="630"/>
                    </a:lnTo>
                    <a:lnTo>
                      <a:pt x="13" y="633"/>
                    </a:lnTo>
                    <a:lnTo>
                      <a:pt x="16" y="630"/>
                    </a:lnTo>
                    <a:lnTo>
                      <a:pt x="16" y="634"/>
                    </a:lnTo>
                    <a:lnTo>
                      <a:pt x="17" y="634"/>
                    </a:lnTo>
                    <a:lnTo>
                      <a:pt x="19" y="626"/>
                    </a:lnTo>
                    <a:lnTo>
                      <a:pt x="16" y="623"/>
                    </a:lnTo>
                    <a:lnTo>
                      <a:pt x="17" y="622"/>
                    </a:lnTo>
                    <a:lnTo>
                      <a:pt x="16" y="619"/>
                    </a:lnTo>
                    <a:lnTo>
                      <a:pt x="16" y="618"/>
                    </a:lnTo>
                    <a:lnTo>
                      <a:pt x="16" y="622"/>
                    </a:lnTo>
                    <a:lnTo>
                      <a:pt x="15" y="622"/>
                    </a:lnTo>
                    <a:lnTo>
                      <a:pt x="15" y="618"/>
                    </a:lnTo>
                    <a:lnTo>
                      <a:pt x="15" y="615"/>
                    </a:lnTo>
                    <a:lnTo>
                      <a:pt x="15" y="614"/>
                    </a:lnTo>
                    <a:lnTo>
                      <a:pt x="15" y="611"/>
                    </a:lnTo>
                    <a:lnTo>
                      <a:pt x="15" y="614"/>
                    </a:lnTo>
                    <a:lnTo>
                      <a:pt x="15" y="611"/>
                    </a:lnTo>
                    <a:lnTo>
                      <a:pt x="15" y="610"/>
                    </a:lnTo>
                    <a:lnTo>
                      <a:pt x="16" y="607"/>
                    </a:lnTo>
                    <a:lnTo>
                      <a:pt x="15" y="604"/>
                    </a:lnTo>
                    <a:lnTo>
                      <a:pt x="16" y="600"/>
                    </a:lnTo>
                    <a:lnTo>
                      <a:pt x="19" y="595"/>
                    </a:lnTo>
                    <a:lnTo>
                      <a:pt x="19" y="599"/>
                    </a:lnTo>
                    <a:lnTo>
                      <a:pt x="19" y="596"/>
                    </a:lnTo>
                    <a:lnTo>
                      <a:pt x="22" y="596"/>
                    </a:lnTo>
                    <a:lnTo>
                      <a:pt x="23" y="590"/>
                    </a:lnTo>
                    <a:lnTo>
                      <a:pt x="24" y="590"/>
                    </a:lnTo>
                    <a:lnTo>
                      <a:pt x="27" y="596"/>
                    </a:lnTo>
                    <a:lnTo>
                      <a:pt x="30" y="588"/>
                    </a:lnTo>
                    <a:lnTo>
                      <a:pt x="31" y="588"/>
                    </a:lnTo>
                    <a:lnTo>
                      <a:pt x="31" y="590"/>
                    </a:lnTo>
                    <a:lnTo>
                      <a:pt x="32" y="590"/>
                    </a:lnTo>
                    <a:lnTo>
                      <a:pt x="35" y="592"/>
                    </a:lnTo>
                    <a:lnTo>
                      <a:pt x="36" y="590"/>
                    </a:lnTo>
                    <a:lnTo>
                      <a:pt x="36" y="588"/>
                    </a:lnTo>
                    <a:lnTo>
                      <a:pt x="38" y="590"/>
                    </a:lnTo>
                    <a:lnTo>
                      <a:pt x="39" y="590"/>
                    </a:lnTo>
                    <a:lnTo>
                      <a:pt x="40" y="588"/>
                    </a:lnTo>
                    <a:lnTo>
                      <a:pt x="40" y="585"/>
                    </a:lnTo>
                    <a:lnTo>
                      <a:pt x="42" y="584"/>
                    </a:lnTo>
                    <a:lnTo>
                      <a:pt x="40" y="581"/>
                    </a:lnTo>
                    <a:lnTo>
                      <a:pt x="42" y="581"/>
                    </a:lnTo>
                    <a:lnTo>
                      <a:pt x="42" y="584"/>
                    </a:lnTo>
                    <a:lnTo>
                      <a:pt x="43" y="584"/>
                    </a:lnTo>
                    <a:lnTo>
                      <a:pt x="43" y="585"/>
                    </a:lnTo>
                    <a:lnTo>
                      <a:pt x="45" y="588"/>
                    </a:lnTo>
                    <a:lnTo>
                      <a:pt x="46" y="588"/>
                    </a:lnTo>
                    <a:lnTo>
                      <a:pt x="49" y="585"/>
                    </a:lnTo>
                    <a:lnTo>
                      <a:pt x="47" y="581"/>
                    </a:lnTo>
                    <a:lnTo>
                      <a:pt x="46" y="581"/>
                    </a:lnTo>
                    <a:lnTo>
                      <a:pt x="47" y="581"/>
                    </a:lnTo>
                    <a:lnTo>
                      <a:pt x="46" y="581"/>
                    </a:lnTo>
                    <a:lnTo>
                      <a:pt x="46" y="577"/>
                    </a:lnTo>
                    <a:lnTo>
                      <a:pt x="46" y="575"/>
                    </a:lnTo>
                    <a:lnTo>
                      <a:pt x="47" y="577"/>
                    </a:lnTo>
                    <a:lnTo>
                      <a:pt x="47" y="575"/>
                    </a:lnTo>
                    <a:lnTo>
                      <a:pt x="49" y="575"/>
                    </a:lnTo>
                    <a:lnTo>
                      <a:pt x="47" y="575"/>
                    </a:lnTo>
                    <a:lnTo>
                      <a:pt x="47" y="573"/>
                    </a:lnTo>
                    <a:lnTo>
                      <a:pt x="49" y="573"/>
                    </a:lnTo>
                    <a:lnTo>
                      <a:pt x="50" y="573"/>
                    </a:lnTo>
                    <a:lnTo>
                      <a:pt x="50" y="575"/>
                    </a:lnTo>
                    <a:lnTo>
                      <a:pt x="50" y="573"/>
                    </a:lnTo>
                    <a:lnTo>
                      <a:pt x="49" y="573"/>
                    </a:lnTo>
                    <a:lnTo>
                      <a:pt x="50" y="571"/>
                    </a:lnTo>
                    <a:lnTo>
                      <a:pt x="51" y="569"/>
                    </a:lnTo>
                    <a:lnTo>
                      <a:pt x="53" y="571"/>
                    </a:lnTo>
                    <a:lnTo>
                      <a:pt x="53" y="569"/>
                    </a:lnTo>
                    <a:lnTo>
                      <a:pt x="51" y="569"/>
                    </a:lnTo>
                    <a:lnTo>
                      <a:pt x="50" y="569"/>
                    </a:lnTo>
                    <a:lnTo>
                      <a:pt x="50" y="567"/>
                    </a:lnTo>
                    <a:lnTo>
                      <a:pt x="50" y="565"/>
                    </a:lnTo>
                    <a:lnTo>
                      <a:pt x="51" y="569"/>
                    </a:lnTo>
                    <a:lnTo>
                      <a:pt x="53" y="565"/>
                    </a:lnTo>
                    <a:lnTo>
                      <a:pt x="53" y="562"/>
                    </a:lnTo>
                    <a:lnTo>
                      <a:pt x="51" y="560"/>
                    </a:lnTo>
                    <a:lnTo>
                      <a:pt x="51" y="562"/>
                    </a:lnTo>
                    <a:lnTo>
                      <a:pt x="50" y="562"/>
                    </a:lnTo>
                    <a:lnTo>
                      <a:pt x="50" y="560"/>
                    </a:lnTo>
                    <a:lnTo>
                      <a:pt x="50" y="565"/>
                    </a:lnTo>
                    <a:lnTo>
                      <a:pt x="50" y="558"/>
                    </a:lnTo>
                    <a:lnTo>
                      <a:pt x="51" y="560"/>
                    </a:lnTo>
                    <a:lnTo>
                      <a:pt x="55" y="558"/>
                    </a:lnTo>
                    <a:lnTo>
                      <a:pt x="57" y="554"/>
                    </a:lnTo>
                    <a:lnTo>
                      <a:pt x="55" y="552"/>
                    </a:lnTo>
                    <a:lnTo>
                      <a:pt x="57" y="550"/>
                    </a:lnTo>
                    <a:lnTo>
                      <a:pt x="58" y="550"/>
                    </a:lnTo>
                    <a:lnTo>
                      <a:pt x="58" y="548"/>
                    </a:lnTo>
                    <a:lnTo>
                      <a:pt x="61" y="548"/>
                    </a:lnTo>
                    <a:lnTo>
                      <a:pt x="61" y="543"/>
                    </a:lnTo>
                    <a:lnTo>
                      <a:pt x="58" y="541"/>
                    </a:lnTo>
                    <a:lnTo>
                      <a:pt x="59" y="541"/>
                    </a:lnTo>
                    <a:lnTo>
                      <a:pt x="61" y="541"/>
                    </a:lnTo>
                    <a:lnTo>
                      <a:pt x="62" y="539"/>
                    </a:lnTo>
                    <a:lnTo>
                      <a:pt x="64" y="541"/>
                    </a:lnTo>
                    <a:lnTo>
                      <a:pt x="64" y="543"/>
                    </a:lnTo>
                    <a:lnTo>
                      <a:pt x="64" y="541"/>
                    </a:lnTo>
                    <a:lnTo>
                      <a:pt x="62" y="537"/>
                    </a:lnTo>
                    <a:lnTo>
                      <a:pt x="64" y="537"/>
                    </a:lnTo>
                    <a:lnTo>
                      <a:pt x="64" y="535"/>
                    </a:lnTo>
                    <a:lnTo>
                      <a:pt x="64" y="533"/>
                    </a:lnTo>
                    <a:lnTo>
                      <a:pt x="64" y="530"/>
                    </a:lnTo>
                    <a:lnTo>
                      <a:pt x="64" y="533"/>
                    </a:lnTo>
                    <a:lnTo>
                      <a:pt x="65" y="533"/>
                    </a:lnTo>
                    <a:lnTo>
                      <a:pt x="66" y="533"/>
                    </a:lnTo>
                    <a:lnTo>
                      <a:pt x="65" y="533"/>
                    </a:lnTo>
                    <a:lnTo>
                      <a:pt x="66" y="533"/>
                    </a:lnTo>
                    <a:lnTo>
                      <a:pt x="65" y="530"/>
                    </a:lnTo>
                    <a:lnTo>
                      <a:pt x="66" y="530"/>
                    </a:lnTo>
                    <a:lnTo>
                      <a:pt x="64" y="530"/>
                    </a:lnTo>
                    <a:lnTo>
                      <a:pt x="64" y="529"/>
                    </a:lnTo>
                    <a:lnTo>
                      <a:pt x="65" y="529"/>
                    </a:lnTo>
                    <a:lnTo>
                      <a:pt x="68" y="529"/>
                    </a:lnTo>
                    <a:lnTo>
                      <a:pt x="68" y="525"/>
                    </a:lnTo>
                    <a:lnTo>
                      <a:pt x="69" y="522"/>
                    </a:lnTo>
                    <a:lnTo>
                      <a:pt x="70" y="522"/>
                    </a:lnTo>
                    <a:lnTo>
                      <a:pt x="72" y="522"/>
                    </a:lnTo>
                    <a:lnTo>
                      <a:pt x="69" y="522"/>
                    </a:lnTo>
                    <a:lnTo>
                      <a:pt x="69" y="520"/>
                    </a:lnTo>
                    <a:lnTo>
                      <a:pt x="72" y="520"/>
                    </a:lnTo>
                    <a:lnTo>
                      <a:pt x="69" y="520"/>
                    </a:lnTo>
                    <a:lnTo>
                      <a:pt x="68" y="516"/>
                    </a:lnTo>
                    <a:lnTo>
                      <a:pt x="69" y="518"/>
                    </a:lnTo>
                    <a:lnTo>
                      <a:pt x="72" y="518"/>
                    </a:lnTo>
                    <a:lnTo>
                      <a:pt x="70" y="518"/>
                    </a:lnTo>
                    <a:lnTo>
                      <a:pt x="69" y="516"/>
                    </a:lnTo>
                    <a:lnTo>
                      <a:pt x="72" y="516"/>
                    </a:lnTo>
                    <a:lnTo>
                      <a:pt x="70" y="514"/>
                    </a:lnTo>
                    <a:lnTo>
                      <a:pt x="72" y="514"/>
                    </a:lnTo>
                    <a:lnTo>
                      <a:pt x="72" y="511"/>
                    </a:lnTo>
                    <a:lnTo>
                      <a:pt x="73" y="511"/>
                    </a:lnTo>
                    <a:lnTo>
                      <a:pt x="74" y="507"/>
                    </a:lnTo>
                    <a:lnTo>
                      <a:pt x="73" y="507"/>
                    </a:lnTo>
                    <a:lnTo>
                      <a:pt x="72" y="507"/>
                    </a:lnTo>
                    <a:lnTo>
                      <a:pt x="72" y="510"/>
                    </a:lnTo>
                    <a:lnTo>
                      <a:pt x="69" y="511"/>
                    </a:lnTo>
                    <a:lnTo>
                      <a:pt x="66" y="511"/>
                    </a:lnTo>
                    <a:lnTo>
                      <a:pt x="65" y="510"/>
                    </a:lnTo>
                    <a:lnTo>
                      <a:pt x="66" y="510"/>
                    </a:lnTo>
                    <a:lnTo>
                      <a:pt x="64" y="507"/>
                    </a:lnTo>
                    <a:lnTo>
                      <a:pt x="65" y="506"/>
                    </a:lnTo>
                    <a:lnTo>
                      <a:pt x="66" y="503"/>
                    </a:lnTo>
                    <a:lnTo>
                      <a:pt x="66" y="506"/>
                    </a:lnTo>
                    <a:lnTo>
                      <a:pt x="68" y="506"/>
                    </a:lnTo>
                    <a:lnTo>
                      <a:pt x="68" y="503"/>
                    </a:lnTo>
                    <a:lnTo>
                      <a:pt x="68" y="501"/>
                    </a:lnTo>
                    <a:lnTo>
                      <a:pt x="69" y="499"/>
                    </a:lnTo>
                    <a:lnTo>
                      <a:pt x="68" y="499"/>
                    </a:lnTo>
                    <a:lnTo>
                      <a:pt x="66" y="496"/>
                    </a:lnTo>
                    <a:lnTo>
                      <a:pt x="66" y="499"/>
                    </a:lnTo>
                    <a:lnTo>
                      <a:pt x="64" y="499"/>
                    </a:lnTo>
                    <a:lnTo>
                      <a:pt x="64" y="503"/>
                    </a:lnTo>
                    <a:lnTo>
                      <a:pt x="64" y="507"/>
                    </a:lnTo>
                    <a:lnTo>
                      <a:pt x="62" y="507"/>
                    </a:lnTo>
                    <a:lnTo>
                      <a:pt x="62" y="506"/>
                    </a:lnTo>
                    <a:lnTo>
                      <a:pt x="61" y="503"/>
                    </a:lnTo>
                    <a:lnTo>
                      <a:pt x="59" y="501"/>
                    </a:lnTo>
                    <a:lnTo>
                      <a:pt x="61" y="499"/>
                    </a:lnTo>
                    <a:lnTo>
                      <a:pt x="59" y="499"/>
                    </a:lnTo>
                    <a:lnTo>
                      <a:pt x="59" y="495"/>
                    </a:lnTo>
                    <a:lnTo>
                      <a:pt x="59" y="492"/>
                    </a:lnTo>
                    <a:lnTo>
                      <a:pt x="62" y="492"/>
                    </a:lnTo>
                    <a:lnTo>
                      <a:pt x="64" y="491"/>
                    </a:lnTo>
                    <a:lnTo>
                      <a:pt x="65" y="491"/>
                    </a:lnTo>
                    <a:lnTo>
                      <a:pt x="68" y="488"/>
                    </a:lnTo>
                    <a:lnTo>
                      <a:pt x="66" y="487"/>
                    </a:lnTo>
                    <a:lnTo>
                      <a:pt x="64" y="487"/>
                    </a:lnTo>
                    <a:lnTo>
                      <a:pt x="62" y="481"/>
                    </a:lnTo>
                    <a:lnTo>
                      <a:pt x="64" y="480"/>
                    </a:lnTo>
                    <a:lnTo>
                      <a:pt x="64" y="476"/>
                    </a:lnTo>
                    <a:lnTo>
                      <a:pt x="64" y="469"/>
                    </a:lnTo>
                    <a:lnTo>
                      <a:pt x="64" y="462"/>
                    </a:lnTo>
                    <a:lnTo>
                      <a:pt x="65" y="462"/>
                    </a:lnTo>
                    <a:lnTo>
                      <a:pt x="64" y="461"/>
                    </a:lnTo>
                    <a:lnTo>
                      <a:pt x="64" y="458"/>
                    </a:lnTo>
                    <a:lnTo>
                      <a:pt x="66" y="461"/>
                    </a:lnTo>
                    <a:lnTo>
                      <a:pt x="64" y="454"/>
                    </a:lnTo>
                    <a:lnTo>
                      <a:pt x="64" y="451"/>
                    </a:lnTo>
                    <a:lnTo>
                      <a:pt x="62" y="438"/>
                    </a:lnTo>
                    <a:lnTo>
                      <a:pt x="62" y="432"/>
                    </a:lnTo>
                    <a:lnTo>
                      <a:pt x="64" y="428"/>
                    </a:lnTo>
                    <a:lnTo>
                      <a:pt x="62" y="428"/>
                    </a:lnTo>
                    <a:lnTo>
                      <a:pt x="62" y="427"/>
                    </a:lnTo>
                    <a:lnTo>
                      <a:pt x="62" y="423"/>
                    </a:lnTo>
                    <a:lnTo>
                      <a:pt x="61" y="423"/>
                    </a:lnTo>
                    <a:lnTo>
                      <a:pt x="61" y="420"/>
                    </a:lnTo>
                    <a:lnTo>
                      <a:pt x="61" y="417"/>
                    </a:lnTo>
                    <a:lnTo>
                      <a:pt x="62" y="417"/>
                    </a:lnTo>
                    <a:lnTo>
                      <a:pt x="61" y="417"/>
                    </a:lnTo>
                    <a:lnTo>
                      <a:pt x="61" y="416"/>
                    </a:lnTo>
                    <a:lnTo>
                      <a:pt x="59" y="416"/>
                    </a:lnTo>
                    <a:lnTo>
                      <a:pt x="58" y="413"/>
                    </a:lnTo>
                    <a:lnTo>
                      <a:pt x="57" y="413"/>
                    </a:lnTo>
                    <a:lnTo>
                      <a:pt x="55" y="413"/>
                    </a:lnTo>
                    <a:lnTo>
                      <a:pt x="55" y="412"/>
                    </a:lnTo>
                    <a:lnTo>
                      <a:pt x="58" y="408"/>
                    </a:lnTo>
                    <a:lnTo>
                      <a:pt x="59" y="408"/>
                    </a:lnTo>
                    <a:lnTo>
                      <a:pt x="61" y="408"/>
                    </a:lnTo>
                    <a:lnTo>
                      <a:pt x="62" y="408"/>
                    </a:lnTo>
                    <a:lnTo>
                      <a:pt x="64" y="408"/>
                    </a:lnTo>
                    <a:lnTo>
                      <a:pt x="64" y="405"/>
                    </a:lnTo>
                    <a:lnTo>
                      <a:pt x="65" y="405"/>
                    </a:lnTo>
                    <a:lnTo>
                      <a:pt x="66" y="403"/>
                    </a:lnTo>
                    <a:lnTo>
                      <a:pt x="66" y="398"/>
                    </a:lnTo>
                    <a:lnTo>
                      <a:pt x="66" y="397"/>
                    </a:lnTo>
                    <a:lnTo>
                      <a:pt x="65" y="390"/>
                    </a:lnTo>
                    <a:lnTo>
                      <a:pt x="64" y="382"/>
                    </a:lnTo>
                    <a:lnTo>
                      <a:pt x="62" y="384"/>
                    </a:lnTo>
                    <a:lnTo>
                      <a:pt x="62" y="382"/>
                    </a:lnTo>
                    <a:lnTo>
                      <a:pt x="58" y="373"/>
                    </a:lnTo>
                    <a:lnTo>
                      <a:pt x="58" y="369"/>
                    </a:lnTo>
                    <a:lnTo>
                      <a:pt x="58" y="367"/>
                    </a:lnTo>
                    <a:lnTo>
                      <a:pt x="61" y="369"/>
                    </a:lnTo>
                    <a:lnTo>
                      <a:pt x="62" y="363"/>
                    </a:lnTo>
                    <a:lnTo>
                      <a:pt x="61" y="361"/>
                    </a:lnTo>
                    <a:lnTo>
                      <a:pt x="64" y="361"/>
                    </a:lnTo>
                    <a:lnTo>
                      <a:pt x="64" y="358"/>
                    </a:lnTo>
                    <a:lnTo>
                      <a:pt x="62" y="358"/>
                    </a:lnTo>
                    <a:lnTo>
                      <a:pt x="64" y="356"/>
                    </a:lnTo>
                    <a:lnTo>
                      <a:pt x="64" y="350"/>
                    </a:lnTo>
                    <a:lnTo>
                      <a:pt x="61" y="346"/>
                    </a:lnTo>
                    <a:lnTo>
                      <a:pt x="61" y="342"/>
                    </a:lnTo>
                    <a:lnTo>
                      <a:pt x="58" y="342"/>
                    </a:lnTo>
                    <a:lnTo>
                      <a:pt x="57" y="344"/>
                    </a:lnTo>
                    <a:lnTo>
                      <a:pt x="55" y="344"/>
                    </a:lnTo>
                    <a:lnTo>
                      <a:pt x="55" y="342"/>
                    </a:lnTo>
                    <a:lnTo>
                      <a:pt x="54" y="335"/>
                    </a:lnTo>
                    <a:lnTo>
                      <a:pt x="50" y="331"/>
                    </a:lnTo>
                    <a:lnTo>
                      <a:pt x="50" y="333"/>
                    </a:lnTo>
                    <a:lnTo>
                      <a:pt x="50" y="331"/>
                    </a:lnTo>
                    <a:lnTo>
                      <a:pt x="50" y="329"/>
                    </a:lnTo>
                    <a:lnTo>
                      <a:pt x="51" y="327"/>
                    </a:lnTo>
                    <a:lnTo>
                      <a:pt x="50" y="323"/>
                    </a:lnTo>
                    <a:lnTo>
                      <a:pt x="50" y="320"/>
                    </a:lnTo>
                    <a:lnTo>
                      <a:pt x="50" y="323"/>
                    </a:lnTo>
                    <a:lnTo>
                      <a:pt x="47" y="314"/>
                    </a:lnTo>
                    <a:lnTo>
                      <a:pt x="46" y="314"/>
                    </a:lnTo>
                    <a:lnTo>
                      <a:pt x="43" y="30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58" name="Freeform 142"/>
              <p:cNvSpPr>
                <a:spLocks/>
              </p:cNvSpPr>
              <p:nvPr/>
            </p:nvSpPr>
            <p:spPr bwMode="auto">
              <a:xfrm>
                <a:off x="1720" y="2511"/>
                <a:ext cx="135" cy="329"/>
              </a:xfrm>
              <a:custGeom>
                <a:avLst/>
                <a:gdLst/>
                <a:ahLst/>
                <a:cxnLst>
                  <a:cxn ang="0">
                    <a:pos x="8" y="285"/>
                  </a:cxn>
                  <a:cxn ang="0">
                    <a:pos x="21" y="285"/>
                  </a:cxn>
                  <a:cxn ang="0">
                    <a:pos x="25" y="260"/>
                  </a:cxn>
                  <a:cxn ang="0">
                    <a:pos x="15" y="237"/>
                  </a:cxn>
                  <a:cxn ang="0">
                    <a:pos x="21" y="226"/>
                  </a:cxn>
                  <a:cxn ang="0">
                    <a:pos x="34" y="248"/>
                  </a:cxn>
                  <a:cxn ang="0">
                    <a:pos x="37" y="260"/>
                  </a:cxn>
                  <a:cxn ang="0">
                    <a:pos x="35" y="263"/>
                  </a:cxn>
                  <a:cxn ang="0">
                    <a:pos x="42" y="260"/>
                  </a:cxn>
                  <a:cxn ang="0">
                    <a:pos x="34" y="233"/>
                  </a:cxn>
                  <a:cxn ang="0">
                    <a:pos x="58" y="210"/>
                  </a:cxn>
                  <a:cxn ang="0">
                    <a:pos x="69" y="184"/>
                  </a:cxn>
                  <a:cxn ang="0">
                    <a:pos x="82" y="180"/>
                  </a:cxn>
                  <a:cxn ang="0">
                    <a:pos x="83" y="152"/>
                  </a:cxn>
                  <a:cxn ang="0">
                    <a:pos x="82" y="136"/>
                  </a:cxn>
                  <a:cxn ang="0">
                    <a:pos x="87" y="127"/>
                  </a:cxn>
                  <a:cxn ang="0">
                    <a:pos x="88" y="117"/>
                  </a:cxn>
                  <a:cxn ang="0">
                    <a:pos x="96" y="103"/>
                  </a:cxn>
                  <a:cxn ang="0">
                    <a:pos x="98" y="98"/>
                  </a:cxn>
                  <a:cxn ang="0">
                    <a:pos x="115" y="83"/>
                  </a:cxn>
                  <a:cxn ang="0">
                    <a:pos x="125" y="95"/>
                  </a:cxn>
                  <a:cxn ang="0">
                    <a:pos x="122" y="95"/>
                  </a:cxn>
                  <a:cxn ang="0">
                    <a:pos x="126" y="102"/>
                  </a:cxn>
                  <a:cxn ang="0">
                    <a:pos x="136" y="69"/>
                  </a:cxn>
                  <a:cxn ang="0">
                    <a:pos x="141" y="68"/>
                  </a:cxn>
                  <a:cxn ang="0">
                    <a:pos x="170" y="68"/>
                  </a:cxn>
                  <a:cxn ang="0">
                    <a:pos x="189" y="43"/>
                  </a:cxn>
                  <a:cxn ang="0">
                    <a:pos x="209" y="31"/>
                  </a:cxn>
                  <a:cxn ang="0">
                    <a:pos x="217" y="14"/>
                  </a:cxn>
                  <a:cxn ang="0">
                    <a:pos x="218" y="12"/>
                  </a:cxn>
                  <a:cxn ang="0">
                    <a:pos x="227" y="1"/>
                  </a:cxn>
                  <a:cxn ang="0">
                    <a:pos x="228" y="0"/>
                  </a:cxn>
                  <a:cxn ang="0">
                    <a:pos x="240" y="4"/>
                  </a:cxn>
                  <a:cxn ang="0">
                    <a:pos x="241" y="35"/>
                  </a:cxn>
                  <a:cxn ang="0">
                    <a:pos x="183" y="137"/>
                  </a:cxn>
                  <a:cxn ang="0">
                    <a:pos x="182" y="199"/>
                  </a:cxn>
                  <a:cxn ang="0">
                    <a:pos x="205" y="260"/>
                  </a:cxn>
                  <a:cxn ang="0">
                    <a:pos x="217" y="323"/>
                  </a:cxn>
                  <a:cxn ang="0">
                    <a:pos x="247" y="327"/>
                  </a:cxn>
                  <a:cxn ang="0">
                    <a:pos x="274" y="323"/>
                  </a:cxn>
                  <a:cxn ang="0">
                    <a:pos x="340" y="375"/>
                  </a:cxn>
                  <a:cxn ang="0">
                    <a:pos x="385" y="384"/>
                  </a:cxn>
                  <a:cxn ang="0">
                    <a:pos x="372" y="439"/>
                  </a:cxn>
                  <a:cxn ang="0">
                    <a:pos x="370" y="488"/>
                  </a:cxn>
                  <a:cxn ang="0">
                    <a:pos x="389" y="535"/>
                  </a:cxn>
                  <a:cxn ang="0">
                    <a:pos x="382" y="581"/>
                  </a:cxn>
                  <a:cxn ang="0">
                    <a:pos x="400" y="645"/>
                  </a:cxn>
                  <a:cxn ang="0">
                    <a:pos x="381" y="615"/>
                  </a:cxn>
                  <a:cxn ang="0">
                    <a:pos x="354" y="630"/>
                  </a:cxn>
                  <a:cxn ang="0">
                    <a:pos x="296" y="637"/>
                  </a:cxn>
                  <a:cxn ang="0">
                    <a:pos x="320" y="686"/>
                  </a:cxn>
                  <a:cxn ang="0">
                    <a:pos x="315" y="703"/>
                  </a:cxn>
                  <a:cxn ang="0">
                    <a:pos x="289" y="705"/>
                  </a:cxn>
                  <a:cxn ang="0">
                    <a:pos x="304" y="786"/>
                  </a:cxn>
                  <a:cxn ang="0">
                    <a:pos x="292" y="989"/>
                  </a:cxn>
                  <a:cxn ang="0">
                    <a:pos x="269" y="968"/>
                  </a:cxn>
                  <a:cxn ang="0">
                    <a:pos x="285" y="896"/>
                  </a:cxn>
                  <a:cxn ang="0">
                    <a:pos x="278" y="888"/>
                  </a:cxn>
                  <a:cxn ang="0">
                    <a:pos x="266" y="884"/>
                  </a:cxn>
                  <a:cxn ang="0">
                    <a:pos x="254" y="875"/>
                  </a:cxn>
                  <a:cxn ang="0">
                    <a:pos x="241" y="880"/>
                  </a:cxn>
                  <a:cxn ang="0">
                    <a:pos x="233" y="873"/>
                  </a:cxn>
                </a:cxnLst>
                <a:rect l="0" t="0" r="r" b="b"/>
                <a:pathLst>
                  <a:path w="405" h="989">
                    <a:moveTo>
                      <a:pt x="0" y="309"/>
                    </a:moveTo>
                    <a:lnTo>
                      <a:pt x="3" y="294"/>
                    </a:lnTo>
                    <a:lnTo>
                      <a:pt x="6" y="294"/>
                    </a:lnTo>
                    <a:lnTo>
                      <a:pt x="7" y="293"/>
                    </a:lnTo>
                    <a:lnTo>
                      <a:pt x="7" y="290"/>
                    </a:lnTo>
                    <a:lnTo>
                      <a:pt x="4" y="286"/>
                    </a:lnTo>
                    <a:lnTo>
                      <a:pt x="6" y="282"/>
                    </a:lnTo>
                    <a:lnTo>
                      <a:pt x="8" y="285"/>
                    </a:lnTo>
                    <a:lnTo>
                      <a:pt x="8" y="286"/>
                    </a:lnTo>
                    <a:lnTo>
                      <a:pt x="10" y="289"/>
                    </a:lnTo>
                    <a:lnTo>
                      <a:pt x="11" y="293"/>
                    </a:lnTo>
                    <a:lnTo>
                      <a:pt x="12" y="293"/>
                    </a:lnTo>
                    <a:lnTo>
                      <a:pt x="15" y="289"/>
                    </a:lnTo>
                    <a:lnTo>
                      <a:pt x="16" y="286"/>
                    </a:lnTo>
                    <a:lnTo>
                      <a:pt x="19" y="285"/>
                    </a:lnTo>
                    <a:lnTo>
                      <a:pt x="21" y="285"/>
                    </a:lnTo>
                    <a:lnTo>
                      <a:pt x="21" y="279"/>
                    </a:lnTo>
                    <a:lnTo>
                      <a:pt x="19" y="278"/>
                    </a:lnTo>
                    <a:lnTo>
                      <a:pt x="21" y="274"/>
                    </a:lnTo>
                    <a:lnTo>
                      <a:pt x="22" y="271"/>
                    </a:lnTo>
                    <a:lnTo>
                      <a:pt x="25" y="270"/>
                    </a:lnTo>
                    <a:lnTo>
                      <a:pt x="27" y="267"/>
                    </a:lnTo>
                    <a:lnTo>
                      <a:pt x="26" y="266"/>
                    </a:lnTo>
                    <a:lnTo>
                      <a:pt x="25" y="260"/>
                    </a:lnTo>
                    <a:lnTo>
                      <a:pt x="23" y="252"/>
                    </a:lnTo>
                    <a:lnTo>
                      <a:pt x="22" y="252"/>
                    </a:lnTo>
                    <a:lnTo>
                      <a:pt x="22" y="248"/>
                    </a:lnTo>
                    <a:lnTo>
                      <a:pt x="21" y="248"/>
                    </a:lnTo>
                    <a:lnTo>
                      <a:pt x="19" y="248"/>
                    </a:lnTo>
                    <a:lnTo>
                      <a:pt x="19" y="241"/>
                    </a:lnTo>
                    <a:lnTo>
                      <a:pt x="18" y="237"/>
                    </a:lnTo>
                    <a:lnTo>
                      <a:pt x="15" y="237"/>
                    </a:lnTo>
                    <a:lnTo>
                      <a:pt x="15" y="236"/>
                    </a:lnTo>
                    <a:lnTo>
                      <a:pt x="15" y="233"/>
                    </a:lnTo>
                    <a:lnTo>
                      <a:pt x="18" y="229"/>
                    </a:lnTo>
                    <a:lnTo>
                      <a:pt x="16" y="226"/>
                    </a:lnTo>
                    <a:lnTo>
                      <a:pt x="19" y="226"/>
                    </a:lnTo>
                    <a:lnTo>
                      <a:pt x="19" y="225"/>
                    </a:lnTo>
                    <a:lnTo>
                      <a:pt x="21" y="225"/>
                    </a:lnTo>
                    <a:lnTo>
                      <a:pt x="21" y="226"/>
                    </a:lnTo>
                    <a:lnTo>
                      <a:pt x="22" y="230"/>
                    </a:lnTo>
                    <a:lnTo>
                      <a:pt x="22" y="236"/>
                    </a:lnTo>
                    <a:lnTo>
                      <a:pt x="23" y="237"/>
                    </a:lnTo>
                    <a:lnTo>
                      <a:pt x="29" y="240"/>
                    </a:lnTo>
                    <a:lnTo>
                      <a:pt x="29" y="244"/>
                    </a:lnTo>
                    <a:lnTo>
                      <a:pt x="31" y="248"/>
                    </a:lnTo>
                    <a:lnTo>
                      <a:pt x="33" y="251"/>
                    </a:lnTo>
                    <a:lnTo>
                      <a:pt x="34" y="248"/>
                    </a:lnTo>
                    <a:lnTo>
                      <a:pt x="34" y="252"/>
                    </a:lnTo>
                    <a:lnTo>
                      <a:pt x="34" y="255"/>
                    </a:lnTo>
                    <a:lnTo>
                      <a:pt x="34" y="252"/>
                    </a:lnTo>
                    <a:lnTo>
                      <a:pt x="35" y="255"/>
                    </a:lnTo>
                    <a:lnTo>
                      <a:pt x="35" y="256"/>
                    </a:lnTo>
                    <a:lnTo>
                      <a:pt x="34" y="256"/>
                    </a:lnTo>
                    <a:lnTo>
                      <a:pt x="37" y="260"/>
                    </a:lnTo>
                    <a:lnTo>
                      <a:pt x="37" y="259"/>
                    </a:lnTo>
                    <a:lnTo>
                      <a:pt x="37" y="256"/>
                    </a:lnTo>
                    <a:lnTo>
                      <a:pt x="38" y="256"/>
                    </a:lnTo>
                    <a:lnTo>
                      <a:pt x="38" y="260"/>
                    </a:lnTo>
                    <a:lnTo>
                      <a:pt x="38" y="263"/>
                    </a:lnTo>
                    <a:lnTo>
                      <a:pt x="35" y="263"/>
                    </a:lnTo>
                    <a:lnTo>
                      <a:pt x="35" y="266"/>
                    </a:lnTo>
                    <a:lnTo>
                      <a:pt x="35" y="270"/>
                    </a:lnTo>
                    <a:lnTo>
                      <a:pt x="38" y="270"/>
                    </a:lnTo>
                    <a:lnTo>
                      <a:pt x="40" y="271"/>
                    </a:lnTo>
                    <a:lnTo>
                      <a:pt x="42" y="270"/>
                    </a:lnTo>
                    <a:lnTo>
                      <a:pt x="42" y="267"/>
                    </a:lnTo>
                    <a:lnTo>
                      <a:pt x="42" y="266"/>
                    </a:lnTo>
                    <a:lnTo>
                      <a:pt x="42" y="260"/>
                    </a:lnTo>
                    <a:lnTo>
                      <a:pt x="42" y="255"/>
                    </a:lnTo>
                    <a:lnTo>
                      <a:pt x="41" y="248"/>
                    </a:lnTo>
                    <a:lnTo>
                      <a:pt x="41" y="244"/>
                    </a:lnTo>
                    <a:lnTo>
                      <a:pt x="41" y="241"/>
                    </a:lnTo>
                    <a:lnTo>
                      <a:pt x="40" y="240"/>
                    </a:lnTo>
                    <a:lnTo>
                      <a:pt x="40" y="236"/>
                    </a:lnTo>
                    <a:lnTo>
                      <a:pt x="35" y="233"/>
                    </a:lnTo>
                    <a:lnTo>
                      <a:pt x="34" y="233"/>
                    </a:lnTo>
                    <a:lnTo>
                      <a:pt x="37" y="229"/>
                    </a:lnTo>
                    <a:lnTo>
                      <a:pt x="45" y="225"/>
                    </a:lnTo>
                    <a:lnTo>
                      <a:pt x="46" y="221"/>
                    </a:lnTo>
                    <a:lnTo>
                      <a:pt x="50" y="218"/>
                    </a:lnTo>
                    <a:lnTo>
                      <a:pt x="52" y="216"/>
                    </a:lnTo>
                    <a:lnTo>
                      <a:pt x="53" y="211"/>
                    </a:lnTo>
                    <a:lnTo>
                      <a:pt x="53" y="210"/>
                    </a:lnTo>
                    <a:lnTo>
                      <a:pt x="58" y="210"/>
                    </a:lnTo>
                    <a:lnTo>
                      <a:pt x="60" y="206"/>
                    </a:lnTo>
                    <a:lnTo>
                      <a:pt x="60" y="201"/>
                    </a:lnTo>
                    <a:lnTo>
                      <a:pt x="63" y="197"/>
                    </a:lnTo>
                    <a:lnTo>
                      <a:pt x="64" y="191"/>
                    </a:lnTo>
                    <a:lnTo>
                      <a:pt x="65" y="188"/>
                    </a:lnTo>
                    <a:lnTo>
                      <a:pt x="65" y="186"/>
                    </a:lnTo>
                    <a:lnTo>
                      <a:pt x="67" y="184"/>
                    </a:lnTo>
                    <a:lnTo>
                      <a:pt x="69" y="184"/>
                    </a:lnTo>
                    <a:lnTo>
                      <a:pt x="72" y="180"/>
                    </a:lnTo>
                    <a:lnTo>
                      <a:pt x="77" y="180"/>
                    </a:lnTo>
                    <a:lnTo>
                      <a:pt x="76" y="180"/>
                    </a:lnTo>
                    <a:lnTo>
                      <a:pt x="75" y="182"/>
                    </a:lnTo>
                    <a:lnTo>
                      <a:pt x="76" y="182"/>
                    </a:lnTo>
                    <a:lnTo>
                      <a:pt x="77" y="182"/>
                    </a:lnTo>
                    <a:lnTo>
                      <a:pt x="79" y="180"/>
                    </a:lnTo>
                    <a:lnTo>
                      <a:pt x="82" y="180"/>
                    </a:lnTo>
                    <a:lnTo>
                      <a:pt x="83" y="178"/>
                    </a:lnTo>
                    <a:lnTo>
                      <a:pt x="84" y="169"/>
                    </a:lnTo>
                    <a:lnTo>
                      <a:pt x="84" y="165"/>
                    </a:lnTo>
                    <a:lnTo>
                      <a:pt x="83" y="163"/>
                    </a:lnTo>
                    <a:lnTo>
                      <a:pt x="80" y="163"/>
                    </a:lnTo>
                    <a:lnTo>
                      <a:pt x="82" y="161"/>
                    </a:lnTo>
                    <a:lnTo>
                      <a:pt x="83" y="157"/>
                    </a:lnTo>
                    <a:lnTo>
                      <a:pt x="83" y="152"/>
                    </a:lnTo>
                    <a:lnTo>
                      <a:pt x="84" y="148"/>
                    </a:lnTo>
                    <a:lnTo>
                      <a:pt x="84" y="144"/>
                    </a:lnTo>
                    <a:lnTo>
                      <a:pt x="84" y="137"/>
                    </a:lnTo>
                    <a:lnTo>
                      <a:pt x="86" y="137"/>
                    </a:lnTo>
                    <a:lnTo>
                      <a:pt x="87" y="136"/>
                    </a:lnTo>
                    <a:lnTo>
                      <a:pt x="87" y="132"/>
                    </a:lnTo>
                    <a:lnTo>
                      <a:pt x="86" y="132"/>
                    </a:lnTo>
                    <a:lnTo>
                      <a:pt x="82" y="136"/>
                    </a:lnTo>
                    <a:lnTo>
                      <a:pt x="80" y="137"/>
                    </a:lnTo>
                    <a:lnTo>
                      <a:pt x="80" y="136"/>
                    </a:lnTo>
                    <a:lnTo>
                      <a:pt x="83" y="133"/>
                    </a:lnTo>
                    <a:lnTo>
                      <a:pt x="83" y="132"/>
                    </a:lnTo>
                    <a:lnTo>
                      <a:pt x="84" y="129"/>
                    </a:lnTo>
                    <a:lnTo>
                      <a:pt x="84" y="127"/>
                    </a:lnTo>
                    <a:lnTo>
                      <a:pt x="84" y="129"/>
                    </a:lnTo>
                    <a:lnTo>
                      <a:pt x="87" y="127"/>
                    </a:lnTo>
                    <a:lnTo>
                      <a:pt x="87" y="122"/>
                    </a:lnTo>
                    <a:lnTo>
                      <a:pt x="86" y="121"/>
                    </a:lnTo>
                    <a:lnTo>
                      <a:pt x="86" y="122"/>
                    </a:lnTo>
                    <a:lnTo>
                      <a:pt x="86" y="121"/>
                    </a:lnTo>
                    <a:lnTo>
                      <a:pt x="87" y="117"/>
                    </a:lnTo>
                    <a:lnTo>
                      <a:pt x="87" y="121"/>
                    </a:lnTo>
                    <a:lnTo>
                      <a:pt x="88" y="121"/>
                    </a:lnTo>
                    <a:lnTo>
                      <a:pt x="88" y="117"/>
                    </a:lnTo>
                    <a:lnTo>
                      <a:pt x="87" y="117"/>
                    </a:lnTo>
                    <a:lnTo>
                      <a:pt x="87" y="114"/>
                    </a:lnTo>
                    <a:lnTo>
                      <a:pt x="87" y="113"/>
                    </a:lnTo>
                    <a:lnTo>
                      <a:pt x="90" y="110"/>
                    </a:lnTo>
                    <a:lnTo>
                      <a:pt x="90" y="107"/>
                    </a:lnTo>
                    <a:lnTo>
                      <a:pt x="91" y="107"/>
                    </a:lnTo>
                    <a:lnTo>
                      <a:pt x="91" y="106"/>
                    </a:lnTo>
                    <a:lnTo>
                      <a:pt x="96" y="103"/>
                    </a:lnTo>
                    <a:lnTo>
                      <a:pt x="96" y="102"/>
                    </a:lnTo>
                    <a:lnTo>
                      <a:pt x="96" y="103"/>
                    </a:lnTo>
                    <a:lnTo>
                      <a:pt x="98" y="103"/>
                    </a:lnTo>
                    <a:lnTo>
                      <a:pt x="98" y="102"/>
                    </a:lnTo>
                    <a:lnTo>
                      <a:pt x="98" y="99"/>
                    </a:lnTo>
                    <a:lnTo>
                      <a:pt x="96" y="102"/>
                    </a:lnTo>
                    <a:lnTo>
                      <a:pt x="96" y="98"/>
                    </a:lnTo>
                    <a:lnTo>
                      <a:pt x="98" y="98"/>
                    </a:lnTo>
                    <a:lnTo>
                      <a:pt x="100" y="95"/>
                    </a:lnTo>
                    <a:lnTo>
                      <a:pt x="105" y="91"/>
                    </a:lnTo>
                    <a:lnTo>
                      <a:pt x="106" y="87"/>
                    </a:lnTo>
                    <a:lnTo>
                      <a:pt x="110" y="83"/>
                    </a:lnTo>
                    <a:lnTo>
                      <a:pt x="111" y="80"/>
                    </a:lnTo>
                    <a:lnTo>
                      <a:pt x="111" y="79"/>
                    </a:lnTo>
                    <a:lnTo>
                      <a:pt x="113" y="80"/>
                    </a:lnTo>
                    <a:lnTo>
                      <a:pt x="115" y="83"/>
                    </a:lnTo>
                    <a:lnTo>
                      <a:pt x="125" y="87"/>
                    </a:lnTo>
                    <a:lnTo>
                      <a:pt x="126" y="87"/>
                    </a:lnTo>
                    <a:lnTo>
                      <a:pt x="129" y="87"/>
                    </a:lnTo>
                    <a:lnTo>
                      <a:pt x="132" y="87"/>
                    </a:lnTo>
                    <a:lnTo>
                      <a:pt x="125" y="87"/>
                    </a:lnTo>
                    <a:lnTo>
                      <a:pt x="125" y="91"/>
                    </a:lnTo>
                    <a:lnTo>
                      <a:pt x="125" y="94"/>
                    </a:lnTo>
                    <a:lnTo>
                      <a:pt x="125" y="95"/>
                    </a:lnTo>
                    <a:lnTo>
                      <a:pt x="125" y="94"/>
                    </a:lnTo>
                    <a:lnTo>
                      <a:pt x="124" y="95"/>
                    </a:lnTo>
                    <a:lnTo>
                      <a:pt x="122" y="94"/>
                    </a:lnTo>
                    <a:lnTo>
                      <a:pt x="121" y="94"/>
                    </a:lnTo>
                    <a:lnTo>
                      <a:pt x="121" y="95"/>
                    </a:lnTo>
                    <a:lnTo>
                      <a:pt x="121" y="99"/>
                    </a:lnTo>
                    <a:lnTo>
                      <a:pt x="122" y="99"/>
                    </a:lnTo>
                    <a:lnTo>
                      <a:pt x="122" y="95"/>
                    </a:lnTo>
                    <a:lnTo>
                      <a:pt x="124" y="98"/>
                    </a:lnTo>
                    <a:lnTo>
                      <a:pt x="124" y="102"/>
                    </a:lnTo>
                    <a:lnTo>
                      <a:pt x="125" y="102"/>
                    </a:lnTo>
                    <a:lnTo>
                      <a:pt x="125" y="99"/>
                    </a:lnTo>
                    <a:lnTo>
                      <a:pt x="125" y="98"/>
                    </a:lnTo>
                    <a:lnTo>
                      <a:pt x="125" y="95"/>
                    </a:lnTo>
                    <a:lnTo>
                      <a:pt x="126" y="98"/>
                    </a:lnTo>
                    <a:lnTo>
                      <a:pt x="126" y="102"/>
                    </a:lnTo>
                    <a:lnTo>
                      <a:pt x="129" y="102"/>
                    </a:lnTo>
                    <a:lnTo>
                      <a:pt x="132" y="95"/>
                    </a:lnTo>
                    <a:lnTo>
                      <a:pt x="132" y="88"/>
                    </a:lnTo>
                    <a:lnTo>
                      <a:pt x="132" y="87"/>
                    </a:lnTo>
                    <a:lnTo>
                      <a:pt x="134" y="83"/>
                    </a:lnTo>
                    <a:lnTo>
                      <a:pt x="134" y="79"/>
                    </a:lnTo>
                    <a:lnTo>
                      <a:pt x="134" y="72"/>
                    </a:lnTo>
                    <a:lnTo>
                      <a:pt x="136" y="69"/>
                    </a:lnTo>
                    <a:lnTo>
                      <a:pt x="136" y="68"/>
                    </a:lnTo>
                    <a:lnTo>
                      <a:pt x="138" y="68"/>
                    </a:lnTo>
                    <a:lnTo>
                      <a:pt x="138" y="65"/>
                    </a:lnTo>
                    <a:lnTo>
                      <a:pt x="138" y="68"/>
                    </a:lnTo>
                    <a:lnTo>
                      <a:pt x="140" y="65"/>
                    </a:lnTo>
                    <a:lnTo>
                      <a:pt x="140" y="68"/>
                    </a:lnTo>
                    <a:lnTo>
                      <a:pt x="140" y="65"/>
                    </a:lnTo>
                    <a:lnTo>
                      <a:pt x="141" y="68"/>
                    </a:lnTo>
                    <a:lnTo>
                      <a:pt x="141" y="65"/>
                    </a:lnTo>
                    <a:lnTo>
                      <a:pt x="142" y="65"/>
                    </a:lnTo>
                    <a:lnTo>
                      <a:pt x="148" y="68"/>
                    </a:lnTo>
                    <a:lnTo>
                      <a:pt x="151" y="69"/>
                    </a:lnTo>
                    <a:lnTo>
                      <a:pt x="152" y="69"/>
                    </a:lnTo>
                    <a:lnTo>
                      <a:pt x="155" y="69"/>
                    </a:lnTo>
                    <a:lnTo>
                      <a:pt x="166" y="69"/>
                    </a:lnTo>
                    <a:lnTo>
                      <a:pt x="170" y="68"/>
                    </a:lnTo>
                    <a:lnTo>
                      <a:pt x="171" y="65"/>
                    </a:lnTo>
                    <a:lnTo>
                      <a:pt x="172" y="64"/>
                    </a:lnTo>
                    <a:lnTo>
                      <a:pt x="175" y="61"/>
                    </a:lnTo>
                    <a:lnTo>
                      <a:pt x="176" y="58"/>
                    </a:lnTo>
                    <a:lnTo>
                      <a:pt x="179" y="54"/>
                    </a:lnTo>
                    <a:lnTo>
                      <a:pt x="183" y="53"/>
                    </a:lnTo>
                    <a:lnTo>
                      <a:pt x="186" y="49"/>
                    </a:lnTo>
                    <a:lnTo>
                      <a:pt x="189" y="43"/>
                    </a:lnTo>
                    <a:lnTo>
                      <a:pt x="194" y="42"/>
                    </a:lnTo>
                    <a:lnTo>
                      <a:pt x="195" y="42"/>
                    </a:lnTo>
                    <a:lnTo>
                      <a:pt x="198" y="39"/>
                    </a:lnTo>
                    <a:lnTo>
                      <a:pt x="199" y="39"/>
                    </a:lnTo>
                    <a:lnTo>
                      <a:pt x="201" y="38"/>
                    </a:lnTo>
                    <a:lnTo>
                      <a:pt x="202" y="35"/>
                    </a:lnTo>
                    <a:lnTo>
                      <a:pt x="208" y="34"/>
                    </a:lnTo>
                    <a:lnTo>
                      <a:pt x="209" y="31"/>
                    </a:lnTo>
                    <a:lnTo>
                      <a:pt x="212" y="20"/>
                    </a:lnTo>
                    <a:lnTo>
                      <a:pt x="210" y="14"/>
                    </a:lnTo>
                    <a:lnTo>
                      <a:pt x="210" y="12"/>
                    </a:lnTo>
                    <a:lnTo>
                      <a:pt x="212" y="12"/>
                    </a:lnTo>
                    <a:lnTo>
                      <a:pt x="213" y="12"/>
                    </a:lnTo>
                    <a:lnTo>
                      <a:pt x="218" y="12"/>
                    </a:lnTo>
                    <a:lnTo>
                      <a:pt x="216" y="14"/>
                    </a:lnTo>
                    <a:lnTo>
                      <a:pt x="217" y="14"/>
                    </a:lnTo>
                    <a:lnTo>
                      <a:pt x="217" y="19"/>
                    </a:lnTo>
                    <a:lnTo>
                      <a:pt x="218" y="19"/>
                    </a:lnTo>
                    <a:lnTo>
                      <a:pt x="218" y="16"/>
                    </a:lnTo>
                    <a:lnTo>
                      <a:pt x="220" y="14"/>
                    </a:lnTo>
                    <a:lnTo>
                      <a:pt x="221" y="14"/>
                    </a:lnTo>
                    <a:lnTo>
                      <a:pt x="221" y="10"/>
                    </a:lnTo>
                    <a:lnTo>
                      <a:pt x="218" y="10"/>
                    </a:lnTo>
                    <a:lnTo>
                      <a:pt x="218" y="12"/>
                    </a:lnTo>
                    <a:lnTo>
                      <a:pt x="218" y="10"/>
                    </a:lnTo>
                    <a:lnTo>
                      <a:pt x="221" y="5"/>
                    </a:lnTo>
                    <a:lnTo>
                      <a:pt x="224" y="5"/>
                    </a:lnTo>
                    <a:lnTo>
                      <a:pt x="222" y="5"/>
                    </a:lnTo>
                    <a:lnTo>
                      <a:pt x="224" y="8"/>
                    </a:lnTo>
                    <a:lnTo>
                      <a:pt x="227" y="5"/>
                    </a:lnTo>
                    <a:lnTo>
                      <a:pt x="227" y="4"/>
                    </a:lnTo>
                    <a:lnTo>
                      <a:pt x="227" y="1"/>
                    </a:lnTo>
                    <a:lnTo>
                      <a:pt x="227" y="4"/>
                    </a:lnTo>
                    <a:lnTo>
                      <a:pt x="228" y="5"/>
                    </a:lnTo>
                    <a:lnTo>
                      <a:pt x="228" y="4"/>
                    </a:lnTo>
                    <a:lnTo>
                      <a:pt x="231" y="1"/>
                    </a:lnTo>
                    <a:lnTo>
                      <a:pt x="228" y="1"/>
                    </a:lnTo>
                    <a:lnTo>
                      <a:pt x="229" y="1"/>
                    </a:lnTo>
                    <a:lnTo>
                      <a:pt x="228" y="1"/>
                    </a:lnTo>
                    <a:lnTo>
                      <a:pt x="228" y="0"/>
                    </a:lnTo>
                    <a:lnTo>
                      <a:pt x="227" y="1"/>
                    </a:lnTo>
                    <a:lnTo>
                      <a:pt x="227" y="0"/>
                    </a:lnTo>
                    <a:lnTo>
                      <a:pt x="229" y="0"/>
                    </a:lnTo>
                    <a:lnTo>
                      <a:pt x="232" y="1"/>
                    </a:lnTo>
                    <a:lnTo>
                      <a:pt x="232" y="0"/>
                    </a:lnTo>
                    <a:lnTo>
                      <a:pt x="236" y="1"/>
                    </a:lnTo>
                    <a:lnTo>
                      <a:pt x="237" y="4"/>
                    </a:lnTo>
                    <a:lnTo>
                      <a:pt x="240" y="4"/>
                    </a:lnTo>
                    <a:lnTo>
                      <a:pt x="244" y="8"/>
                    </a:lnTo>
                    <a:lnTo>
                      <a:pt x="245" y="10"/>
                    </a:lnTo>
                    <a:lnTo>
                      <a:pt x="245" y="12"/>
                    </a:lnTo>
                    <a:lnTo>
                      <a:pt x="250" y="20"/>
                    </a:lnTo>
                    <a:lnTo>
                      <a:pt x="250" y="24"/>
                    </a:lnTo>
                    <a:lnTo>
                      <a:pt x="247" y="27"/>
                    </a:lnTo>
                    <a:lnTo>
                      <a:pt x="243" y="31"/>
                    </a:lnTo>
                    <a:lnTo>
                      <a:pt x="241" y="35"/>
                    </a:lnTo>
                    <a:lnTo>
                      <a:pt x="225" y="43"/>
                    </a:lnTo>
                    <a:lnTo>
                      <a:pt x="217" y="46"/>
                    </a:lnTo>
                    <a:lnTo>
                      <a:pt x="206" y="79"/>
                    </a:lnTo>
                    <a:lnTo>
                      <a:pt x="198" y="79"/>
                    </a:lnTo>
                    <a:lnTo>
                      <a:pt x="195" y="88"/>
                    </a:lnTo>
                    <a:lnTo>
                      <a:pt x="193" y="95"/>
                    </a:lnTo>
                    <a:lnTo>
                      <a:pt x="183" y="118"/>
                    </a:lnTo>
                    <a:lnTo>
                      <a:pt x="183" y="137"/>
                    </a:lnTo>
                    <a:lnTo>
                      <a:pt x="180" y="146"/>
                    </a:lnTo>
                    <a:lnTo>
                      <a:pt x="180" y="157"/>
                    </a:lnTo>
                    <a:lnTo>
                      <a:pt x="166" y="192"/>
                    </a:lnTo>
                    <a:lnTo>
                      <a:pt x="172" y="192"/>
                    </a:lnTo>
                    <a:lnTo>
                      <a:pt x="179" y="186"/>
                    </a:lnTo>
                    <a:lnTo>
                      <a:pt x="182" y="192"/>
                    </a:lnTo>
                    <a:lnTo>
                      <a:pt x="180" y="197"/>
                    </a:lnTo>
                    <a:lnTo>
                      <a:pt x="182" y="199"/>
                    </a:lnTo>
                    <a:lnTo>
                      <a:pt x="187" y="197"/>
                    </a:lnTo>
                    <a:lnTo>
                      <a:pt x="189" y="197"/>
                    </a:lnTo>
                    <a:lnTo>
                      <a:pt x="187" y="199"/>
                    </a:lnTo>
                    <a:lnTo>
                      <a:pt x="193" y="226"/>
                    </a:lnTo>
                    <a:lnTo>
                      <a:pt x="202" y="244"/>
                    </a:lnTo>
                    <a:lnTo>
                      <a:pt x="202" y="245"/>
                    </a:lnTo>
                    <a:lnTo>
                      <a:pt x="202" y="251"/>
                    </a:lnTo>
                    <a:lnTo>
                      <a:pt x="205" y="260"/>
                    </a:lnTo>
                    <a:lnTo>
                      <a:pt x="202" y="263"/>
                    </a:lnTo>
                    <a:lnTo>
                      <a:pt x="199" y="267"/>
                    </a:lnTo>
                    <a:lnTo>
                      <a:pt x="201" y="271"/>
                    </a:lnTo>
                    <a:lnTo>
                      <a:pt x="199" y="294"/>
                    </a:lnTo>
                    <a:lnTo>
                      <a:pt x="202" y="301"/>
                    </a:lnTo>
                    <a:lnTo>
                      <a:pt x="210" y="301"/>
                    </a:lnTo>
                    <a:lnTo>
                      <a:pt x="212" y="314"/>
                    </a:lnTo>
                    <a:lnTo>
                      <a:pt x="217" y="323"/>
                    </a:lnTo>
                    <a:lnTo>
                      <a:pt x="224" y="324"/>
                    </a:lnTo>
                    <a:lnTo>
                      <a:pt x="228" y="323"/>
                    </a:lnTo>
                    <a:lnTo>
                      <a:pt x="229" y="323"/>
                    </a:lnTo>
                    <a:lnTo>
                      <a:pt x="229" y="320"/>
                    </a:lnTo>
                    <a:lnTo>
                      <a:pt x="232" y="323"/>
                    </a:lnTo>
                    <a:lnTo>
                      <a:pt x="233" y="323"/>
                    </a:lnTo>
                    <a:lnTo>
                      <a:pt x="243" y="323"/>
                    </a:lnTo>
                    <a:lnTo>
                      <a:pt x="247" y="327"/>
                    </a:lnTo>
                    <a:lnTo>
                      <a:pt x="248" y="324"/>
                    </a:lnTo>
                    <a:lnTo>
                      <a:pt x="252" y="324"/>
                    </a:lnTo>
                    <a:lnTo>
                      <a:pt x="255" y="323"/>
                    </a:lnTo>
                    <a:lnTo>
                      <a:pt x="258" y="320"/>
                    </a:lnTo>
                    <a:lnTo>
                      <a:pt x="264" y="319"/>
                    </a:lnTo>
                    <a:lnTo>
                      <a:pt x="270" y="320"/>
                    </a:lnTo>
                    <a:lnTo>
                      <a:pt x="271" y="323"/>
                    </a:lnTo>
                    <a:lnTo>
                      <a:pt x="274" y="323"/>
                    </a:lnTo>
                    <a:lnTo>
                      <a:pt x="278" y="327"/>
                    </a:lnTo>
                    <a:lnTo>
                      <a:pt x="286" y="324"/>
                    </a:lnTo>
                    <a:lnTo>
                      <a:pt x="311" y="378"/>
                    </a:lnTo>
                    <a:lnTo>
                      <a:pt x="316" y="375"/>
                    </a:lnTo>
                    <a:lnTo>
                      <a:pt x="317" y="378"/>
                    </a:lnTo>
                    <a:lnTo>
                      <a:pt x="320" y="378"/>
                    </a:lnTo>
                    <a:lnTo>
                      <a:pt x="325" y="371"/>
                    </a:lnTo>
                    <a:lnTo>
                      <a:pt x="340" y="375"/>
                    </a:lnTo>
                    <a:lnTo>
                      <a:pt x="342" y="373"/>
                    </a:lnTo>
                    <a:lnTo>
                      <a:pt x="363" y="371"/>
                    </a:lnTo>
                    <a:lnTo>
                      <a:pt x="367" y="369"/>
                    </a:lnTo>
                    <a:lnTo>
                      <a:pt x="370" y="365"/>
                    </a:lnTo>
                    <a:lnTo>
                      <a:pt x="380" y="367"/>
                    </a:lnTo>
                    <a:lnTo>
                      <a:pt x="384" y="371"/>
                    </a:lnTo>
                    <a:lnTo>
                      <a:pt x="382" y="378"/>
                    </a:lnTo>
                    <a:lnTo>
                      <a:pt x="385" y="384"/>
                    </a:lnTo>
                    <a:lnTo>
                      <a:pt x="378" y="397"/>
                    </a:lnTo>
                    <a:lnTo>
                      <a:pt x="377" y="403"/>
                    </a:lnTo>
                    <a:lnTo>
                      <a:pt x="378" y="412"/>
                    </a:lnTo>
                    <a:lnTo>
                      <a:pt x="370" y="420"/>
                    </a:lnTo>
                    <a:lnTo>
                      <a:pt x="369" y="427"/>
                    </a:lnTo>
                    <a:lnTo>
                      <a:pt x="370" y="431"/>
                    </a:lnTo>
                    <a:lnTo>
                      <a:pt x="370" y="435"/>
                    </a:lnTo>
                    <a:lnTo>
                      <a:pt x="372" y="439"/>
                    </a:lnTo>
                    <a:lnTo>
                      <a:pt x="370" y="442"/>
                    </a:lnTo>
                    <a:lnTo>
                      <a:pt x="370" y="458"/>
                    </a:lnTo>
                    <a:lnTo>
                      <a:pt x="367" y="469"/>
                    </a:lnTo>
                    <a:lnTo>
                      <a:pt x="370" y="476"/>
                    </a:lnTo>
                    <a:lnTo>
                      <a:pt x="372" y="476"/>
                    </a:lnTo>
                    <a:lnTo>
                      <a:pt x="370" y="480"/>
                    </a:lnTo>
                    <a:lnTo>
                      <a:pt x="372" y="481"/>
                    </a:lnTo>
                    <a:lnTo>
                      <a:pt x="370" y="488"/>
                    </a:lnTo>
                    <a:lnTo>
                      <a:pt x="376" y="501"/>
                    </a:lnTo>
                    <a:lnTo>
                      <a:pt x="376" y="507"/>
                    </a:lnTo>
                    <a:lnTo>
                      <a:pt x="377" y="514"/>
                    </a:lnTo>
                    <a:lnTo>
                      <a:pt x="380" y="518"/>
                    </a:lnTo>
                    <a:lnTo>
                      <a:pt x="382" y="518"/>
                    </a:lnTo>
                    <a:lnTo>
                      <a:pt x="385" y="522"/>
                    </a:lnTo>
                    <a:lnTo>
                      <a:pt x="386" y="533"/>
                    </a:lnTo>
                    <a:lnTo>
                      <a:pt x="389" y="535"/>
                    </a:lnTo>
                    <a:lnTo>
                      <a:pt x="390" y="537"/>
                    </a:lnTo>
                    <a:lnTo>
                      <a:pt x="386" y="545"/>
                    </a:lnTo>
                    <a:lnTo>
                      <a:pt x="369" y="569"/>
                    </a:lnTo>
                    <a:lnTo>
                      <a:pt x="369" y="575"/>
                    </a:lnTo>
                    <a:lnTo>
                      <a:pt x="373" y="571"/>
                    </a:lnTo>
                    <a:lnTo>
                      <a:pt x="378" y="575"/>
                    </a:lnTo>
                    <a:lnTo>
                      <a:pt x="380" y="581"/>
                    </a:lnTo>
                    <a:lnTo>
                      <a:pt x="382" y="581"/>
                    </a:lnTo>
                    <a:lnTo>
                      <a:pt x="395" y="600"/>
                    </a:lnTo>
                    <a:lnTo>
                      <a:pt x="392" y="604"/>
                    </a:lnTo>
                    <a:lnTo>
                      <a:pt x="392" y="607"/>
                    </a:lnTo>
                    <a:lnTo>
                      <a:pt x="395" y="614"/>
                    </a:lnTo>
                    <a:lnTo>
                      <a:pt x="396" y="614"/>
                    </a:lnTo>
                    <a:lnTo>
                      <a:pt x="396" y="622"/>
                    </a:lnTo>
                    <a:lnTo>
                      <a:pt x="400" y="638"/>
                    </a:lnTo>
                    <a:lnTo>
                      <a:pt x="400" y="645"/>
                    </a:lnTo>
                    <a:lnTo>
                      <a:pt x="405" y="659"/>
                    </a:lnTo>
                    <a:lnTo>
                      <a:pt x="404" y="663"/>
                    </a:lnTo>
                    <a:lnTo>
                      <a:pt x="405" y="667"/>
                    </a:lnTo>
                    <a:lnTo>
                      <a:pt x="397" y="671"/>
                    </a:lnTo>
                    <a:lnTo>
                      <a:pt x="399" y="644"/>
                    </a:lnTo>
                    <a:lnTo>
                      <a:pt x="388" y="614"/>
                    </a:lnTo>
                    <a:lnTo>
                      <a:pt x="385" y="611"/>
                    </a:lnTo>
                    <a:lnTo>
                      <a:pt x="381" y="615"/>
                    </a:lnTo>
                    <a:lnTo>
                      <a:pt x="377" y="622"/>
                    </a:lnTo>
                    <a:lnTo>
                      <a:pt x="372" y="633"/>
                    </a:lnTo>
                    <a:lnTo>
                      <a:pt x="369" y="637"/>
                    </a:lnTo>
                    <a:lnTo>
                      <a:pt x="365" y="634"/>
                    </a:lnTo>
                    <a:lnTo>
                      <a:pt x="359" y="623"/>
                    </a:lnTo>
                    <a:lnTo>
                      <a:pt x="357" y="623"/>
                    </a:lnTo>
                    <a:lnTo>
                      <a:pt x="357" y="619"/>
                    </a:lnTo>
                    <a:lnTo>
                      <a:pt x="354" y="630"/>
                    </a:lnTo>
                    <a:lnTo>
                      <a:pt x="355" y="630"/>
                    </a:lnTo>
                    <a:lnTo>
                      <a:pt x="355" y="634"/>
                    </a:lnTo>
                    <a:lnTo>
                      <a:pt x="358" y="637"/>
                    </a:lnTo>
                    <a:lnTo>
                      <a:pt x="313" y="637"/>
                    </a:lnTo>
                    <a:lnTo>
                      <a:pt x="306" y="634"/>
                    </a:lnTo>
                    <a:lnTo>
                      <a:pt x="301" y="637"/>
                    </a:lnTo>
                    <a:lnTo>
                      <a:pt x="297" y="638"/>
                    </a:lnTo>
                    <a:lnTo>
                      <a:pt x="296" y="637"/>
                    </a:lnTo>
                    <a:lnTo>
                      <a:pt x="296" y="678"/>
                    </a:lnTo>
                    <a:lnTo>
                      <a:pt x="298" y="675"/>
                    </a:lnTo>
                    <a:lnTo>
                      <a:pt x="301" y="678"/>
                    </a:lnTo>
                    <a:lnTo>
                      <a:pt x="311" y="678"/>
                    </a:lnTo>
                    <a:lnTo>
                      <a:pt x="311" y="679"/>
                    </a:lnTo>
                    <a:lnTo>
                      <a:pt x="315" y="678"/>
                    </a:lnTo>
                    <a:lnTo>
                      <a:pt x="319" y="682"/>
                    </a:lnTo>
                    <a:lnTo>
                      <a:pt x="320" y="686"/>
                    </a:lnTo>
                    <a:lnTo>
                      <a:pt x="321" y="688"/>
                    </a:lnTo>
                    <a:lnTo>
                      <a:pt x="321" y="690"/>
                    </a:lnTo>
                    <a:lnTo>
                      <a:pt x="321" y="694"/>
                    </a:lnTo>
                    <a:lnTo>
                      <a:pt x="320" y="698"/>
                    </a:lnTo>
                    <a:lnTo>
                      <a:pt x="323" y="703"/>
                    </a:lnTo>
                    <a:lnTo>
                      <a:pt x="316" y="703"/>
                    </a:lnTo>
                    <a:lnTo>
                      <a:pt x="316" y="701"/>
                    </a:lnTo>
                    <a:lnTo>
                      <a:pt x="315" y="703"/>
                    </a:lnTo>
                    <a:lnTo>
                      <a:pt x="309" y="697"/>
                    </a:lnTo>
                    <a:lnTo>
                      <a:pt x="306" y="698"/>
                    </a:lnTo>
                    <a:lnTo>
                      <a:pt x="305" y="703"/>
                    </a:lnTo>
                    <a:lnTo>
                      <a:pt x="302" y="698"/>
                    </a:lnTo>
                    <a:lnTo>
                      <a:pt x="297" y="705"/>
                    </a:lnTo>
                    <a:lnTo>
                      <a:pt x="293" y="705"/>
                    </a:lnTo>
                    <a:lnTo>
                      <a:pt x="290" y="705"/>
                    </a:lnTo>
                    <a:lnTo>
                      <a:pt x="289" y="705"/>
                    </a:lnTo>
                    <a:lnTo>
                      <a:pt x="289" y="749"/>
                    </a:lnTo>
                    <a:lnTo>
                      <a:pt x="293" y="758"/>
                    </a:lnTo>
                    <a:lnTo>
                      <a:pt x="296" y="760"/>
                    </a:lnTo>
                    <a:lnTo>
                      <a:pt x="300" y="767"/>
                    </a:lnTo>
                    <a:lnTo>
                      <a:pt x="305" y="771"/>
                    </a:lnTo>
                    <a:lnTo>
                      <a:pt x="305" y="775"/>
                    </a:lnTo>
                    <a:lnTo>
                      <a:pt x="306" y="779"/>
                    </a:lnTo>
                    <a:lnTo>
                      <a:pt x="304" y="786"/>
                    </a:lnTo>
                    <a:lnTo>
                      <a:pt x="306" y="787"/>
                    </a:lnTo>
                    <a:lnTo>
                      <a:pt x="308" y="794"/>
                    </a:lnTo>
                    <a:lnTo>
                      <a:pt x="311" y="801"/>
                    </a:lnTo>
                    <a:lnTo>
                      <a:pt x="313" y="810"/>
                    </a:lnTo>
                    <a:lnTo>
                      <a:pt x="312" y="824"/>
                    </a:lnTo>
                    <a:lnTo>
                      <a:pt x="309" y="831"/>
                    </a:lnTo>
                    <a:lnTo>
                      <a:pt x="311" y="832"/>
                    </a:lnTo>
                    <a:lnTo>
                      <a:pt x="292" y="989"/>
                    </a:lnTo>
                    <a:lnTo>
                      <a:pt x="287" y="983"/>
                    </a:lnTo>
                    <a:lnTo>
                      <a:pt x="286" y="981"/>
                    </a:lnTo>
                    <a:lnTo>
                      <a:pt x="283" y="974"/>
                    </a:lnTo>
                    <a:lnTo>
                      <a:pt x="281" y="970"/>
                    </a:lnTo>
                    <a:lnTo>
                      <a:pt x="278" y="966"/>
                    </a:lnTo>
                    <a:lnTo>
                      <a:pt x="277" y="966"/>
                    </a:lnTo>
                    <a:lnTo>
                      <a:pt x="271" y="970"/>
                    </a:lnTo>
                    <a:lnTo>
                      <a:pt x="269" y="968"/>
                    </a:lnTo>
                    <a:lnTo>
                      <a:pt x="267" y="968"/>
                    </a:lnTo>
                    <a:lnTo>
                      <a:pt x="264" y="966"/>
                    </a:lnTo>
                    <a:lnTo>
                      <a:pt x="263" y="966"/>
                    </a:lnTo>
                    <a:lnTo>
                      <a:pt x="289" y="903"/>
                    </a:lnTo>
                    <a:lnTo>
                      <a:pt x="287" y="900"/>
                    </a:lnTo>
                    <a:lnTo>
                      <a:pt x="286" y="896"/>
                    </a:lnTo>
                    <a:lnTo>
                      <a:pt x="285" y="899"/>
                    </a:lnTo>
                    <a:lnTo>
                      <a:pt x="285" y="896"/>
                    </a:lnTo>
                    <a:lnTo>
                      <a:pt x="281" y="896"/>
                    </a:lnTo>
                    <a:lnTo>
                      <a:pt x="281" y="892"/>
                    </a:lnTo>
                    <a:lnTo>
                      <a:pt x="279" y="889"/>
                    </a:lnTo>
                    <a:lnTo>
                      <a:pt x="278" y="892"/>
                    </a:lnTo>
                    <a:lnTo>
                      <a:pt x="277" y="892"/>
                    </a:lnTo>
                    <a:lnTo>
                      <a:pt x="277" y="889"/>
                    </a:lnTo>
                    <a:lnTo>
                      <a:pt x="278" y="889"/>
                    </a:lnTo>
                    <a:lnTo>
                      <a:pt x="278" y="888"/>
                    </a:lnTo>
                    <a:lnTo>
                      <a:pt x="277" y="888"/>
                    </a:lnTo>
                    <a:lnTo>
                      <a:pt x="273" y="889"/>
                    </a:lnTo>
                    <a:lnTo>
                      <a:pt x="273" y="885"/>
                    </a:lnTo>
                    <a:lnTo>
                      <a:pt x="271" y="885"/>
                    </a:lnTo>
                    <a:lnTo>
                      <a:pt x="269" y="884"/>
                    </a:lnTo>
                    <a:lnTo>
                      <a:pt x="269" y="885"/>
                    </a:lnTo>
                    <a:lnTo>
                      <a:pt x="267" y="885"/>
                    </a:lnTo>
                    <a:lnTo>
                      <a:pt x="266" y="884"/>
                    </a:lnTo>
                    <a:lnTo>
                      <a:pt x="264" y="881"/>
                    </a:lnTo>
                    <a:lnTo>
                      <a:pt x="264" y="880"/>
                    </a:lnTo>
                    <a:lnTo>
                      <a:pt x="259" y="877"/>
                    </a:lnTo>
                    <a:lnTo>
                      <a:pt x="258" y="873"/>
                    </a:lnTo>
                    <a:lnTo>
                      <a:pt x="255" y="873"/>
                    </a:lnTo>
                    <a:lnTo>
                      <a:pt x="254" y="870"/>
                    </a:lnTo>
                    <a:lnTo>
                      <a:pt x="252" y="873"/>
                    </a:lnTo>
                    <a:lnTo>
                      <a:pt x="254" y="875"/>
                    </a:lnTo>
                    <a:lnTo>
                      <a:pt x="252" y="875"/>
                    </a:lnTo>
                    <a:lnTo>
                      <a:pt x="251" y="875"/>
                    </a:lnTo>
                    <a:lnTo>
                      <a:pt x="248" y="875"/>
                    </a:lnTo>
                    <a:lnTo>
                      <a:pt x="247" y="880"/>
                    </a:lnTo>
                    <a:lnTo>
                      <a:pt x="245" y="880"/>
                    </a:lnTo>
                    <a:lnTo>
                      <a:pt x="244" y="880"/>
                    </a:lnTo>
                    <a:lnTo>
                      <a:pt x="243" y="880"/>
                    </a:lnTo>
                    <a:lnTo>
                      <a:pt x="241" y="880"/>
                    </a:lnTo>
                    <a:lnTo>
                      <a:pt x="237" y="881"/>
                    </a:lnTo>
                    <a:lnTo>
                      <a:pt x="237" y="880"/>
                    </a:lnTo>
                    <a:lnTo>
                      <a:pt x="237" y="875"/>
                    </a:lnTo>
                    <a:lnTo>
                      <a:pt x="236" y="875"/>
                    </a:lnTo>
                    <a:lnTo>
                      <a:pt x="236" y="880"/>
                    </a:lnTo>
                    <a:lnTo>
                      <a:pt x="235" y="880"/>
                    </a:lnTo>
                    <a:lnTo>
                      <a:pt x="235" y="877"/>
                    </a:lnTo>
                    <a:lnTo>
                      <a:pt x="233" y="873"/>
                    </a:lnTo>
                    <a:lnTo>
                      <a:pt x="232" y="873"/>
                    </a:lnTo>
                    <a:lnTo>
                      <a:pt x="231" y="870"/>
                    </a:lnTo>
                    <a:lnTo>
                      <a:pt x="228" y="869"/>
                    </a:lnTo>
                    <a:lnTo>
                      <a:pt x="227" y="870"/>
                    </a:lnTo>
                    <a:lnTo>
                      <a:pt x="227" y="86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57" name="Freeform 141"/>
              <p:cNvSpPr>
                <a:spLocks/>
              </p:cNvSpPr>
              <p:nvPr/>
            </p:nvSpPr>
            <p:spPr bwMode="auto">
              <a:xfrm>
                <a:off x="1706" y="2614"/>
                <a:ext cx="90" cy="192"/>
              </a:xfrm>
              <a:custGeom>
                <a:avLst/>
                <a:gdLst/>
                <a:ahLst/>
                <a:cxnLst>
                  <a:cxn ang="0">
                    <a:pos x="256" y="571"/>
                  </a:cxn>
                  <a:cxn ang="0">
                    <a:pos x="240" y="572"/>
                  </a:cxn>
                  <a:cxn ang="0">
                    <a:pos x="226" y="576"/>
                  </a:cxn>
                  <a:cxn ang="0">
                    <a:pos x="217" y="566"/>
                  </a:cxn>
                  <a:cxn ang="0">
                    <a:pos x="217" y="541"/>
                  </a:cxn>
                  <a:cxn ang="0">
                    <a:pos x="207" y="537"/>
                  </a:cxn>
                  <a:cxn ang="0">
                    <a:pos x="202" y="511"/>
                  </a:cxn>
                  <a:cxn ang="0">
                    <a:pos x="190" y="501"/>
                  </a:cxn>
                  <a:cxn ang="0">
                    <a:pos x="183" y="493"/>
                  </a:cxn>
                  <a:cxn ang="0">
                    <a:pos x="175" y="481"/>
                  </a:cxn>
                  <a:cxn ang="0">
                    <a:pos x="172" y="468"/>
                  </a:cxn>
                  <a:cxn ang="0">
                    <a:pos x="160" y="451"/>
                  </a:cxn>
                  <a:cxn ang="0">
                    <a:pos x="149" y="440"/>
                  </a:cxn>
                  <a:cxn ang="0">
                    <a:pos x="122" y="428"/>
                  </a:cxn>
                  <a:cxn ang="0">
                    <a:pos x="108" y="408"/>
                  </a:cxn>
                  <a:cxn ang="0">
                    <a:pos x="93" y="417"/>
                  </a:cxn>
                  <a:cxn ang="0">
                    <a:pos x="76" y="415"/>
                  </a:cxn>
                  <a:cxn ang="0">
                    <a:pos x="59" y="407"/>
                  </a:cxn>
                  <a:cxn ang="0">
                    <a:pos x="51" y="389"/>
                  </a:cxn>
                  <a:cxn ang="0">
                    <a:pos x="42" y="379"/>
                  </a:cxn>
                  <a:cxn ang="0">
                    <a:pos x="22" y="359"/>
                  </a:cxn>
                  <a:cxn ang="0">
                    <a:pos x="13" y="351"/>
                  </a:cxn>
                  <a:cxn ang="0">
                    <a:pos x="0" y="335"/>
                  </a:cxn>
                  <a:cxn ang="0">
                    <a:pos x="16" y="321"/>
                  </a:cxn>
                  <a:cxn ang="0">
                    <a:pos x="16" y="309"/>
                  </a:cxn>
                  <a:cxn ang="0">
                    <a:pos x="15" y="305"/>
                  </a:cxn>
                  <a:cxn ang="0">
                    <a:pos x="19" y="290"/>
                  </a:cxn>
                  <a:cxn ang="0">
                    <a:pos x="31" y="279"/>
                  </a:cxn>
                  <a:cxn ang="0">
                    <a:pos x="38" y="281"/>
                  </a:cxn>
                  <a:cxn ang="0">
                    <a:pos x="42" y="275"/>
                  </a:cxn>
                  <a:cxn ang="0">
                    <a:pos x="46" y="272"/>
                  </a:cxn>
                  <a:cxn ang="0">
                    <a:pos x="49" y="266"/>
                  </a:cxn>
                  <a:cxn ang="0">
                    <a:pos x="49" y="264"/>
                  </a:cxn>
                  <a:cxn ang="0">
                    <a:pos x="50" y="260"/>
                  </a:cxn>
                  <a:cxn ang="0">
                    <a:pos x="51" y="251"/>
                  </a:cxn>
                  <a:cxn ang="0">
                    <a:pos x="55" y="249"/>
                  </a:cxn>
                  <a:cxn ang="0">
                    <a:pos x="61" y="234"/>
                  </a:cxn>
                  <a:cxn ang="0">
                    <a:pos x="64" y="232"/>
                  </a:cxn>
                  <a:cxn ang="0">
                    <a:pos x="65" y="224"/>
                  </a:cxn>
                  <a:cxn ang="0">
                    <a:pos x="64" y="220"/>
                  </a:cxn>
                  <a:cxn ang="0">
                    <a:pos x="72" y="213"/>
                  </a:cxn>
                  <a:cxn ang="0">
                    <a:pos x="72" y="209"/>
                  </a:cxn>
                  <a:cxn ang="0">
                    <a:pos x="72" y="202"/>
                  </a:cxn>
                  <a:cxn ang="0">
                    <a:pos x="66" y="202"/>
                  </a:cxn>
                  <a:cxn ang="0">
                    <a:pos x="68" y="197"/>
                  </a:cxn>
                  <a:cxn ang="0">
                    <a:pos x="64" y="190"/>
                  </a:cxn>
                  <a:cxn ang="0">
                    <a:pos x="61" y="190"/>
                  </a:cxn>
                  <a:cxn ang="0">
                    <a:pos x="68" y="179"/>
                  </a:cxn>
                  <a:cxn ang="0">
                    <a:pos x="64" y="160"/>
                  </a:cxn>
                  <a:cxn ang="0">
                    <a:pos x="64" y="145"/>
                  </a:cxn>
                  <a:cxn ang="0">
                    <a:pos x="62" y="114"/>
                  </a:cxn>
                  <a:cxn ang="0">
                    <a:pos x="59" y="107"/>
                  </a:cxn>
                  <a:cxn ang="0">
                    <a:pos x="61" y="99"/>
                  </a:cxn>
                  <a:cxn ang="0">
                    <a:pos x="66" y="88"/>
                  </a:cxn>
                  <a:cxn ang="0">
                    <a:pos x="58" y="58"/>
                  </a:cxn>
                  <a:cxn ang="0">
                    <a:pos x="62" y="49"/>
                  </a:cxn>
                  <a:cxn ang="0">
                    <a:pos x="55" y="35"/>
                  </a:cxn>
                  <a:cxn ang="0">
                    <a:pos x="51" y="18"/>
                  </a:cxn>
                </a:cxnLst>
                <a:rect l="0" t="0" r="r" b="b"/>
                <a:pathLst>
                  <a:path w="270" h="576">
                    <a:moveTo>
                      <a:pt x="270" y="560"/>
                    </a:moveTo>
                    <a:lnTo>
                      <a:pt x="265" y="561"/>
                    </a:lnTo>
                    <a:lnTo>
                      <a:pt x="264" y="566"/>
                    </a:lnTo>
                    <a:lnTo>
                      <a:pt x="261" y="568"/>
                    </a:lnTo>
                    <a:lnTo>
                      <a:pt x="261" y="571"/>
                    </a:lnTo>
                    <a:lnTo>
                      <a:pt x="257" y="571"/>
                    </a:lnTo>
                    <a:lnTo>
                      <a:pt x="256" y="571"/>
                    </a:lnTo>
                    <a:lnTo>
                      <a:pt x="253" y="575"/>
                    </a:lnTo>
                    <a:lnTo>
                      <a:pt x="249" y="575"/>
                    </a:lnTo>
                    <a:lnTo>
                      <a:pt x="249" y="576"/>
                    </a:lnTo>
                    <a:lnTo>
                      <a:pt x="245" y="576"/>
                    </a:lnTo>
                    <a:lnTo>
                      <a:pt x="244" y="576"/>
                    </a:lnTo>
                    <a:lnTo>
                      <a:pt x="244" y="575"/>
                    </a:lnTo>
                    <a:lnTo>
                      <a:pt x="240" y="572"/>
                    </a:lnTo>
                    <a:lnTo>
                      <a:pt x="236" y="571"/>
                    </a:lnTo>
                    <a:lnTo>
                      <a:pt x="233" y="576"/>
                    </a:lnTo>
                    <a:lnTo>
                      <a:pt x="233" y="572"/>
                    </a:lnTo>
                    <a:lnTo>
                      <a:pt x="232" y="575"/>
                    </a:lnTo>
                    <a:lnTo>
                      <a:pt x="230" y="572"/>
                    </a:lnTo>
                    <a:lnTo>
                      <a:pt x="226" y="575"/>
                    </a:lnTo>
                    <a:lnTo>
                      <a:pt x="226" y="576"/>
                    </a:lnTo>
                    <a:lnTo>
                      <a:pt x="223" y="571"/>
                    </a:lnTo>
                    <a:lnTo>
                      <a:pt x="222" y="571"/>
                    </a:lnTo>
                    <a:lnTo>
                      <a:pt x="221" y="568"/>
                    </a:lnTo>
                    <a:lnTo>
                      <a:pt x="221" y="571"/>
                    </a:lnTo>
                    <a:lnTo>
                      <a:pt x="219" y="571"/>
                    </a:lnTo>
                    <a:lnTo>
                      <a:pt x="218" y="571"/>
                    </a:lnTo>
                    <a:lnTo>
                      <a:pt x="217" y="566"/>
                    </a:lnTo>
                    <a:lnTo>
                      <a:pt x="215" y="564"/>
                    </a:lnTo>
                    <a:lnTo>
                      <a:pt x="215" y="561"/>
                    </a:lnTo>
                    <a:lnTo>
                      <a:pt x="218" y="560"/>
                    </a:lnTo>
                    <a:lnTo>
                      <a:pt x="218" y="556"/>
                    </a:lnTo>
                    <a:lnTo>
                      <a:pt x="217" y="546"/>
                    </a:lnTo>
                    <a:lnTo>
                      <a:pt x="217" y="545"/>
                    </a:lnTo>
                    <a:lnTo>
                      <a:pt x="217" y="541"/>
                    </a:lnTo>
                    <a:lnTo>
                      <a:pt x="215" y="538"/>
                    </a:lnTo>
                    <a:lnTo>
                      <a:pt x="214" y="537"/>
                    </a:lnTo>
                    <a:lnTo>
                      <a:pt x="213" y="538"/>
                    </a:lnTo>
                    <a:lnTo>
                      <a:pt x="211" y="537"/>
                    </a:lnTo>
                    <a:lnTo>
                      <a:pt x="210" y="538"/>
                    </a:lnTo>
                    <a:lnTo>
                      <a:pt x="209" y="537"/>
                    </a:lnTo>
                    <a:lnTo>
                      <a:pt x="207" y="537"/>
                    </a:lnTo>
                    <a:lnTo>
                      <a:pt x="206" y="534"/>
                    </a:lnTo>
                    <a:lnTo>
                      <a:pt x="203" y="531"/>
                    </a:lnTo>
                    <a:lnTo>
                      <a:pt x="203" y="527"/>
                    </a:lnTo>
                    <a:lnTo>
                      <a:pt x="204" y="523"/>
                    </a:lnTo>
                    <a:lnTo>
                      <a:pt x="204" y="519"/>
                    </a:lnTo>
                    <a:lnTo>
                      <a:pt x="202" y="515"/>
                    </a:lnTo>
                    <a:lnTo>
                      <a:pt x="202" y="511"/>
                    </a:lnTo>
                    <a:lnTo>
                      <a:pt x="200" y="508"/>
                    </a:lnTo>
                    <a:lnTo>
                      <a:pt x="199" y="507"/>
                    </a:lnTo>
                    <a:lnTo>
                      <a:pt x="196" y="504"/>
                    </a:lnTo>
                    <a:lnTo>
                      <a:pt x="195" y="501"/>
                    </a:lnTo>
                    <a:lnTo>
                      <a:pt x="194" y="504"/>
                    </a:lnTo>
                    <a:lnTo>
                      <a:pt x="191" y="504"/>
                    </a:lnTo>
                    <a:lnTo>
                      <a:pt x="190" y="501"/>
                    </a:lnTo>
                    <a:lnTo>
                      <a:pt x="188" y="497"/>
                    </a:lnTo>
                    <a:lnTo>
                      <a:pt x="187" y="497"/>
                    </a:lnTo>
                    <a:lnTo>
                      <a:pt x="187" y="496"/>
                    </a:lnTo>
                    <a:lnTo>
                      <a:pt x="187" y="493"/>
                    </a:lnTo>
                    <a:lnTo>
                      <a:pt x="185" y="496"/>
                    </a:lnTo>
                    <a:lnTo>
                      <a:pt x="183" y="492"/>
                    </a:lnTo>
                    <a:lnTo>
                      <a:pt x="183" y="493"/>
                    </a:lnTo>
                    <a:lnTo>
                      <a:pt x="179" y="492"/>
                    </a:lnTo>
                    <a:lnTo>
                      <a:pt x="177" y="492"/>
                    </a:lnTo>
                    <a:lnTo>
                      <a:pt x="176" y="489"/>
                    </a:lnTo>
                    <a:lnTo>
                      <a:pt x="175" y="485"/>
                    </a:lnTo>
                    <a:lnTo>
                      <a:pt x="173" y="482"/>
                    </a:lnTo>
                    <a:lnTo>
                      <a:pt x="175" y="482"/>
                    </a:lnTo>
                    <a:lnTo>
                      <a:pt x="175" y="481"/>
                    </a:lnTo>
                    <a:lnTo>
                      <a:pt x="175" y="478"/>
                    </a:lnTo>
                    <a:lnTo>
                      <a:pt x="173" y="477"/>
                    </a:lnTo>
                    <a:lnTo>
                      <a:pt x="172" y="474"/>
                    </a:lnTo>
                    <a:lnTo>
                      <a:pt x="172" y="473"/>
                    </a:lnTo>
                    <a:lnTo>
                      <a:pt x="173" y="473"/>
                    </a:lnTo>
                    <a:lnTo>
                      <a:pt x="172" y="470"/>
                    </a:lnTo>
                    <a:lnTo>
                      <a:pt x="172" y="468"/>
                    </a:lnTo>
                    <a:lnTo>
                      <a:pt x="171" y="464"/>
                    </a:lnTo>
                    <a:lnTo>
                      <a:pt x="169" y="464"/>
                    </a:lnTo>
                    <a:lnTo>
                      <a:pt x="169" y="462"/>
                    </a:lnTo>
                    <a:lnTo>
                      <a:pt x="167" y="459"/>
                    </a:lnTo>
                    <a:lnTo>
                      <a:pt x="162" y="451"/>
                    </a:lnTo>
                    <a:lnTo>
                      <a:pt x="161" y="453"/>
                    </a:lnTo>
                    <a:lnTo>
                      <a:pt x="160" y="451"/>
                    </a:lnTo>
                    <a:lnTo>
                      <a:pt x="157" y="449"/>
                    </a:lnTo>
                    <a:lnTo>
                      <a:pt x="158" y="447"/>
                    </a:lnTo>
                    <a:lnTo>
                      <a:pt x="156" y="440"/>
                    </a:lnTo>
                    <a:lnTo>
                      <a:pt x="154" y="445"/>
                    </a:lnTo>
                    <a:lnTo>
                      <a:pt x="153" y="445"/>
                    </a:lnTo>
                    <a:lnTo>
                      <a:pt x="152" y="445"/>
                    </a:lnTo>
                    <a:lnTo>
                      <a:pt x="149" y="440"/>
                    </a:lnTo>
                    <a:lnTo>
                      <a:pt x="148" y="440"/>
                    </a:lnTo>
                    <a:lnTo>
                      <a:pt x="145" y="436"/>
                    </a:lnTo>
                    <a:lnTo>
                      <a:pt x="142" y="434"/>
                    </a:lnTo>
                    <a:lnTo>
                      <a:pt x="139" y="438"/>
                    </a:lnTo>
                    <a:lnTo>
                      <a:pt x="134" y="436"/>
                    </a:lnTo>
                    <a:lnTo>
                      <a:pt x="126" y="426"/>
                    </a:lnTo>
                    <a:lnTo>
                      <a:pt x="122" y="428"/>
                    </a:lnTo>
                    <a:lnTo>
                      <a:pt x="120" y="426"/>
                    </a:lnTo>
                    <a:lnTo>
                      <a:pt x="118" y="423"/>
                    </a:lnTo>
                    <a:lnTo>
                      <a:pt x="115" y="421"/>
                    </a:lnTo>
                    <a:lnTo>
                      <a:pt x="111" y="411"/>
                    </a:lnTo>
                    <a:lnTo>
                      <a:pt x="111" y="408"/>
                    </a:lnTo>
                    <a:lnTo>
                      <a:pt x="108" y="411"/>
                    </a:lnTo>
                    <a:lnTo>
                      <a:pt x="108" y="408"/>
                    </a:lnTo>
                    <a:lnTo>
                      <a:pt x="107" y="408"/>
                    </a:lnTo>
                    <a:lnTo>
                      <a:pt x="104" y="408"/>
                    </a:lnTo>
                    <a:lnTo>
                      <a:pt x="101" y="404"/>
                    </a:lnTo>
                    <a:lnTo>
                      <a:pt x="99" y="407"/>
                    </a:lnTo>
                    <a:lnTo>
                      <a:pt x="97" y="408"/>
                    </a:lnTo>
                    <a:lnTo>
                      <a:pt x="97" y="417"/>
                    </a:lnTo>
                    <a:lnTo>
                      <a:pt x="93" y="417"/>
                    </a:lnTo>
                    <a:lnTo>
                      <a:pt x="91" y="417"/>
                    </a:lnTo>
                    <a:lnTo>
                      <a:pt x="88" y="415"/>
                    </a:lnTo>
                    <a:lnTo>
                      <a:pt x="84" y="415"/>
                    </a:lnTo>
                    <a:lnTo>
                      <a:pt x="84" y="417"/>
                    </a:lnTo>
                    <a:lnTo>
                      <a:pt x="81" y="415"/>
                    </a:lnTo>
                    <a:lnTo>
                      <a:pt x="80" y="417"/>
                    </a:lnTo>
                    <a:lnTo>
                      <a:pt x="76" y="415"/>
                    </a:lnTo>
                    <a:lnTo>
                      <a:pt x="74" y="415"/>
                    </a:lnTo>
                    <a:lnTo>
                      <a:pt x="72" y="415"/>
                    </a:lnTo>
                    <a:lnTo>
                      <a:pt x="72" y="413"/>
                    </a:lnTo>
                    <a:lnTo>
                      <a:pt x="70" y="408"/>
                    </a:lnTo>
                    <a:lnTo>
                      <a:pt x="66" y="411"/>
                    </a:lnTo>
                    <a:lnTo>
                      <a:pt x="62" y="408"/>
                    </a:lnTo>
                    <a:lnTo>
                      <a:pt x="59" y="407"/>
                    </a:lnTo>
                    <a:lnTo>
                      <a:pt x="59" y="404"/>
                    </a:lnTo>
                    <a:lnTo>
                      <a:pt x="59" y="400"/>
                    </a:lnTo>
                    <a:lnTo>
                      <a:pt x="59" y="394"/>
                    </a:lnTo>
                    <a:lnTo>
                      <a:pt x="58" y="394"/>
                    </a:lnTo>
                    <a:lnTo>
                      <a:pt x="58" y="392"/>
                    </a:lnTo>
                    <a:lnTo>
                      <a:pt x="55" y="394"/>
                    </a:lnTo>
                    <a:lnTo>
                      <a:pt x="51" y="389"/>
                    </a:lnTo>
                    <a:lnTo>
                      <a:pt x="51" y="385"/>
                    </a:lnTo>
                    <a:lnTo>
                      <a:pt x="51" y="381"/>
                    </a:lnTo>
                    <a:lnTo>
                      <a:pt x="50" y="381"/>
                    </a:lnTo>
                    <a:lnTo>
                      <a:pt x="46" y="381"/>
                    </a:lnTo>
                    <a:lnTo>
                      <a:pt x="45" y="381"/>
                    </a:lnTo>
                    <a:lnTo>
                      <a:pt x="43" y="381"/>
                    </a:lnTo>
                    <a:lnTo>
                      <a:pt x="42" y="379"/>
                    </a:lnTo>
                    <a:lnTo>
                      <a:pt x="40" y="379"/>
                    </a:lnTo>
                    <a:lnTo>
                      <a:pt x="39" y="377"/>
                    </a:lnTo>
                    <a:lnTo>
                      <a:pt x="35" y="377"/>
                    </a:lnTo>
                    <a:lnTo>
                      <a:pt x="31" y="373"/>
                    </a:lnTo>
                    <a:lnTo>
                      <a:pt x="31" y="370"/>
                    </a:lnTo>
                    <a:lnTo>
                      <a:pt x="27" y="369"/>
                    </a:lnTo>
                    <a:lnTo>
                      <a:pt x="22" y="359"/>
                    </a:lnTo>
                    <a:lnTo>
                      <a:pt x="19" y="358"/>
                    </a:lnTo>
                    <a:lnTo>
                      <a:pt x="19" y="359"/>
                    </a:lnTo>
                    <a:lnTo>
                      <a:pt x="19" y="358"/>
                    </a:lnTo>
                    <a:lnTo>
                      <a:pt x="16" y="358"/>
                    </a:lnTo>
                    <a:lnTo>
                      <a:pt x="16" y="355"/>
                    </a:lnTo>
                    <a:lnTo>
                      <a:pt x="15" y="354"/>
                    </a:lnTo>
                    <a:lnTo>
                      <a:pt x="13" y="351"/>
                    </a:lnTo>
                    <a:lnTo>
                      <a:pt x="9" y="344"/>
                    </a:lnTo>
                    <a:lnTo>
                      <a:pt x="7" y="343"/>
                    </a:lnTo>
                    <a:lnTo>
                      <a:pt x="8" y="339"/>
                    </a:lnTo>
                    <a:lnTo>
                      <a:pt x="7" y="339"/>
                    </a:lnTo>
                    <a:lnTo>
                      <a:pt x="5" y="336"/>
                    </a:lnTo>
                    <a:lnTo>
                      <a:pt x="1" y="336"/>
                    </a:lnTo>
                    <a:lnTo>
                      <a:pt x="0" y="335"/>
                    </a:lnTo>
                    <a:lnTo>
                      <a:pt x="4" y="325"/>
                    </a:lnTo>
                    <a:lnTo>
                      <a:pt x="5" y="325"/>
                    </a:lnTo>
                    <a:lnTo>
                      <a:pt x="7" y="321"/>
                    </a:lnTo>
                    <a:lnTo>
                      <a:pt x="8" y="321"/>
                    </a:lnTo>
                    <a:lnTo>
                      <a:pt x="11" y="321"/>
                    </a:lnTo>
                    <a:lnTo>
                      <a:pt x="13" y="324"/>
                    </a:lnTo>
                    <a:lnTo>
                      <a:pt x="16" y="321"/>
                    </a:lnTo>
                    <a:lnTo>
                      <a:pt x="16" y="325"/>
                    </a:lnTo>
                    <a:lnTo>
                      <a:pt x="17" y="325"/>
                    </a:lnTo>
                    <a:lnTo>
                      <a:pt x="19" y="317"/>
                    </a:lnTo>
                    <a:lnTo>
                      <a:pt x="16" y="314"/>
                    </a:lnTo>
                    <a:lnTo>
                      <a:pt x="17" y="313"/>
                    </a:lnTo>
                    <a:lnTo>
                      <a:pt x="16" y="310"/>
                    </a:lnTo>
                    <a:lnTo>
                      <a:pt x="16" y="309"/>
                    </a:lnTo>
                    <a:lnTo>
                      <a:pt x="16" y="313"/>
                    </a:lnTo>
                    <a:lnTo>
                      <a:pt x="15" y="313"/>
                    </a:lnTo>
                    <a:lnTo>
                      <a:pt x="15" y="309"/>
                    </a:lnTo>
                    <a:lnTo>
                      <a:pt x="15" y="306"/>
                    </a:lnTo>
                    <a:lnTo>
                      <a:pt x="15" y="305"/>
                    </a:lnTo>
                    <a:lnTo>
                      <a:pt x="15" y="302"/>
                    </a:lnTo>
                    <a:lnTo>
                      <a:pt x="15" y="305"/>
                    </a:lnTo>
                    <a:lnTo>
                      <a:pt x="15" y="302"/>
                    </a:lnTo>
                    <a:lnTo>
                      <a:pt x="15" y="301"/>
                    </a:lnTo>
                    <a:lnTo>
                      <a:pt x="16" y="298"/>
                    </a:lnTo>
                    <a:lnTo>
                      <a:pt x="15" y="295"/>
                    </a:lnTo>
                    <a:lnTo>
                      <a:pt x="16" y="291"/>
                    </a:lnTo>
                    <a:lnTo>
                      <a:pt x="19" y="286"/>
                    </a:lnTo>
                    <a:lnTo>
                      <a:pt x="19" y="290"/>
                    </a:lnTo>
                    <a:lnTo>
                      <a:pt x="19" y="287"/>
                    </a:lnTo>
                    <a:lnTo>
                      <a:pt x="22" y="287"/>
                    </a:lnTo>
                    <a:lnTo>
                      <a:pt x="23" y="281"/>
                    </a:lnTo>
                    <a:lnTo>
                      <a:pt x="24" y="281"/>
                    </a:lnTo>
                    <a:lnTo>
                      <a:pt x="27" y="287"/>
                    </a:lnTo>
                    <a:lnTo>
                      <a:pt x="30" y="279"/>
                    </a:lnTo>
                    <a:lnTo>
                      <a:pt x="31" y="279"/>
                    </a:lnTo>
                    <a:lnTo>
                      <a:pt x="31" y="281"/>
                    </a:lnTo>
                    <a:lnTo>
                      <a:pt x="32" y="281"/>
                    </a:lnTo>
                    <a:lnTo>
                      <a:pt x="35" y="283"/>
                    </a:lnTo>
                    <a:lnTo>
                      <a:pt x="36" y="281"/>
                    </a:lnTo>
                    <a:lnTo>
                      <a:pt x="36" y="279"/>
                    </a:lnTo>
                    <a:lnTo>
                      <a:pt x="38" y="281"/>
                    </a:lnTo>
                    <a:lnTo>
                      <a:pt x="39" y="281"/>
                    </a:lnTo>
                    <a:lnTo>
                      <a:pt x="40" y="279"/>
                    </a:lnTo>
                    <a:lnTo>
                      <a:pt x="40" y="276"/>
                    </a:lnTo>
                    <a:lnTo>
                      <a:pt x="42" y="275"/>
                    </a:lnTo>
                    <a:lnTo>
                      <a:pt x="40" y="272"/>
                    </a:lnTo>
                    <a:lnTo>
                      <a:pt x="42" y="272"/>
                    </a:lnTo>
                    <a:lnTo>
                      <a:pt x="42" y="275"/>
                    </a:lnTo>
                    <a:lnTo>
                      <a:pt x="43" y="275"/>
                    </a:lnTo>
                    <a:lnTo>
                      <a:pt x="43" y="276"/>
                    </a:lnTo>
                    <a:lnTo>
                      <a:pt x="45" y="279"/>
                    </a:lnTo>
                    <a:lnTo>
                      <a:pt x="46" y="279"/>
                    </a:lnTo>
                    <a:lnTo>
                      <a:pt x="49" y="276"/>
                    </a:lnTo>
                    <a:lnTo>
                      <a:pt x="47" y="272"/>
                    </a:lnTo>
                    <a:lnTo>
                      <a:pt x="46" y="272"/>
                    </a:lnTo>
                    <a:lnTo>
                      <a:pt x="47" y="272"/>
                    </a:lnTo>
                    <a:lnTo>
                      <a:pt x="46" y="272"/>
                    </a:lnTo>
                    <a:lnTo>
                      <a:pt x="46" y="268"/>
                    </a:lnTo>
                    <a:lnTo>
                      <a:pt x="46" y="266"/>
                    </a:lnTo>
                    <a:lnTo>
                      <a:pt x="47" y="268"/>
                    </a:lnTo>
                    <a:lnTo>
                      <a:pt x="47" y="266"/>
                    </a:lnTo>
                    <a:lnTo>
                      <a:pt x="49" y="266"/>
                    </a:lnTo>
                    <a:lnTo>
                      <a:pt x="47" y="266"/>
                    </a:lnTo>
                    <a:lnTo>
                      <a:pt x="47" y="264"/>
                    </a:lnTo>
                    <a:lnTo>
                      <a:pt x="49" y="264"/>
                    </a:lnTo>
                    <a:lnTo>
                      <a:pt x="50" y="264"/>
                    </a:lnTo>
                    <a:lnTo>
                      <a:pt x="50" y="266"/>
                    </a:lnTo>
                    <a:lnTo>
                      <a:pt x="50" y="264"/>
                    </a:lnTo>
                    <a:lnTo>
                      <a:pt x="49" y="264"/>
                    </a:lnTo>
                    <a:lnTo>
                      <a:pt x="50" y="262"/>
                    </a:lnTo>
                    <a:lnTo>
                      <a:pt x="51" y="260"/>
                    </a:lnTo>
                    <a:lnTo>
                      <a:pt x="53" y="262"/>
                    </a:lnTo>
                    <a:lnTo>
                      <a:pt x="53" y="260"/>
                    </a:lnTo>
                    <a:lnTo>
                      <a:pt x="51" y="260"/>
                    </a:lnTo>
                    <a:lnTo>
                      <a:pt x="50" y="260"/>
                    </a:lnTo>
                    <a:lnTo>
                      <a:pt x="50" y="258"/>
                    </a:lnTo>
                    <a:lnTo>
                      <a:pt x="50" y="256"/>
                    </a:lnTo>
                    <a:lnTo>
                      <a:pt x="51" y="260"/>
                    </a:lnTo>
                    <a:lnTo>
                      <a:pt x="53" y="256"/>
                    </a:lnTo>
                    <a:lnTo>
                      <a:pt x="53" y="253"/>
                    </a:lnTo>
                    <a:lnTo>
                      <a:pt x="51" y="251"/>
                    </a:lnTo>
                    <a:lnTo>
                      <a:pt x="51" y="253"/>
                    </a:lnTo>
                    <a:lnTo>
                      <a:pt x="50" y="253"/>
                    </a:lnTo>
                    <a:lnTo>
                      <a:pt x="50" y="251"/>
                    </a:lnTo>
                    <a:lnTo>
                      <a:pt x="50" y="256"/>
                    </a:lnTo>
                    <a:lnTo>
                      <a:pt x="50" y="249"/>
                    </a:lnTo>
                    <a:lnTo>
                      <a:pt x="51" y="251"/>
                    </a:lnTo>
                    <a:lnTo>
                      <a:pt x="55" y="249"/>
                    </a:lnTo>
                    <a:lnTo>
                      <a:pt x="57" y="245"/>
                    </a:lnTo>
                    <a:lnTo>
                      <a:pt x="55" y="243"/>
                    </a:lnTo>
                    <a:lnTo>
                      <a:pt x="57" y="241"/>
                    </a:lnTo>
                    <a:lnTo>
                      <a:pt x="58" y="241"/>
                    </a:lnTo>
                    <a:lnTo>
                      <a:pt x="58" y="239"/>
                    </a:lnTo>
                    <a:lnTo>
                      <a:pt x="61" y="239"/>
                    </a:lnTo>
                    <a:lnTo>
                      <a:pt x="61" y="234"/>
                    </a:lnTo>
                    <a:lnTo>
                      <a:pt x="58" y="232"/>
                    </a:lnTo>
                    <a:lnTo>
                      <a:pt x="59" y="232"/>
                    </a:lnTo>
                    <a:lnTo>
                      <a:pt x="61" y="232"/>
                    </a:lnTo>
                    <a:lnTo>
                      <a:pt x="62" y="230"/>
                    </a:lnTo>
                    <a:lnTo>
                      <a:pt x="64" y="232"/>
                    </a:lnTo>
                    <a:lnTo>
                      <a:pt x="64" y="234"/>
                    </a:lnTo>
                    <a:lnTo>
                      <a:pt x="64" y="232"/>
                    </a:lnTo>
                    <a:lnTo>
                      <a:pt x="62" y="228"/>
                    </a:lnTo>
                    <a:lnTo>
                      <a:pt x="64" y="228"/>
                    </a:lnTo>
                    <a:lnTo>
                      <a:pt x="64" y="226"/>
                    </a:lnTo>
                    <a:lnTo>
                      <a:pt x="64" y="224"/>
                    </a:lnTo>
                    <a:lnTo>
                      <a:pt x="64" y="221"/>
                    </a:lnTo>
                    <a:lnTo>
                      <a:pt x="64" y="224"/>
                    </a:lnTo>
                    <a:lnTo>
                      <a:pt x="65" y="224"/>
                    </a:lnTo>
                    <a:lnTo>
                      <a:pt x="66" y="224"/>
                    </a:lnTo>
                    <a:lnTo>
                      <a:pt x="65" y="224"/>
                    </a:lnTo>
                    <a:lnTo>
                      <a:pt x="66" y="224"/>
                    </a:lnTo>
                    <a:lnTo>
                      <a:pt x="65" y="221"/>
                    </a:lnTo>
                    <a:lnTo>
                      <a:pt x="66" y="221"/>
                    </a:lnTo>
                    <a:lnTo>
                      <a:pt x="64" y="221"/>
                    </a:lnTo>
                    <a:lnTo>
                      <a:pt x="64" y="220"/>
                    </a:lnTo>
                    <a:lnTo>
                      <a:pt x="65" y="220"/>
                    </a:lnTo>
                    <a:lnTo>
                      <a:pt x="68" y="220"/>
                    </a:lnTo>
                    <a:lnTo>
                      <a:pt x="68" y="216"/>
                    </a:lnTo>
                    <a:lnTo>
                      <a:pt x="69" y="213"/>
                    </a:lnTo>
                    <a:lnTo>
                      <a:pt x="70" y="213"/>
                    </a:lnTo>
                    <a:lnTo>
                      <a:pt x="72" y="213"/>
                    </a:lnTo>
                    <a:lnTo>
                      <a:pt x="69" y="213"/>
                    </a:lnTo>
                    <a:lnTo>
                      <a:pt x="69" y="211"/>
                    </a:lnTo>
                    <a:lnTo>
                      <a:pt x="72" y="211"/>
                    </a:lnTo>
                    <a:lnTo>
                      <a:pt x="69" y="211"/>
                    </a:lnTo>
                    <a:lnTo>
                      <a:pt x="68" y="207"/>
                    </a:lnTo>
                    <a:lnTo>
                      <a:pt x="69" y="209"/>
                    </a:lnTo>
                    <a:lnTo>
                      <a:pt x="72" y="209"/>
                    </a:lnTo>
                    <a:lnTo>
                      <a:pt x="70" y="209"/>
                    </a:lnTo>
                    <a:lnTo>
                      <a:pt x="69" y="207"/>
                    </a:lnTo>
                    <a:lnTo>
                      <a:pt x="72" y="207"/>
                    </a:lnTo>
                    <a:lnTo>
                      <a:pt x="70" y="205"/>
                    </a:lnTo>
                    <a:lnTo>
                      <a:pt x="72" y="205"/>
                    </a:lnTo>
                    <a:lnTo>
                      <a:pt x="72" y="202"/>
                    </a:lnTo>
                    <a:lnTo>
                      <a:pt x="73" y="202"/>
                    </a:lnTo>
                    <a:lnTo>
                      <a:pt x="74" y="198"/>
                    </a:lnTo>
                    <a:lnTo>
                      <a:pt x="73" y="198"/>
                    </a:lnTo>
                    <a:lnTo>
                      <a:pt x="72" y="198"/>
                    </a:lnTo>
                    <a:lnTo>
                      <a:pt x="72" y="201"/>
                    </a:lnTo>
                    <a:lnTo>
                      <a:pt x="69" y="202"/>
                    </a:lnTo>
                    <a:lnTo>
                      <a:pt x="66" y="202"/>
                    </a:lnTo>
                    <a:lnTo>
                      <a:pt x="65" y="201"/>
                    </a:lnTo>
                    <a:lnTo>
                      <a:pt x="66" y="201"/>
                    </a:lnTo>
                    <a:lnTo>
                      <a:pt x="64" y="198"/>
                    </a:lnTo>
                    <a:lnTo>
                      <a:pt x="65" y="197"/>
                    </a:lnTo>
                    <a:lnTo>
                      <a:pt x="66" y="194"/>
                    </a:lnTo>
                    <a:lnTo>
                      <a:pt x="66" y="197"/>
                    </a:lnTo>
                    <a:lnTo>
                      <a:pt x="68" y="197"/>
                    </a:lnTo>
                    <a:lnTo>
                      <a:pt x="68" y="194"/>
                    </a:lnTo>
                    <a:lnTo>
                      <a:pt x="68" y="192"/>
                    </a:lnTo>
                    <a:lnTo>
                      <a:pt x="69" y="190"/>
                    </a:lnTo>
                    <a:lnTo>
                      <a:pt x="68" y="190"/>
                    </a:lnTo>
                    <a:lnTo>
                      <a:pt x="66" y="187"/>
                    </a:lnTo>
                    <a:lnTo>
                      <a:pt x="66" y="190"/>
                    </a:lnTo>
                    <a:lnTo>
                      <a:pt x="64" y="190"/>
                    </a:lnTo>
                    <a:lnTo>
                      <a:pt x="64" y="194"/>
                    </a:lnTo>
                    <a:lnTo>
                      <a:pt x="64" y="198"/>
                    </a:lnTo>
                    <a:lnTo>
                      <a:pt x="62" y="198"/>
                    </a:lnTo>
                    <a:lnTo>
                      <a:pt x="62" y="197"/>
                    </a:lnTo>
                    <a:lnTo>
                      <a:pt x="61" y="194"/>
                    </a:lnTo>
                    <a:lnTo>
                      <a:pt x="59" y="192"/>
                    </a:lnTo>
                    <a:lnTo>
                      <a:pt x="61" y="190"/>
                    </a:lnTo>
                    <a:lnTo>
                      <a:pt x="59" y="190"/>
                    </a:lnTo>
                    <a:lnTo>
                      <a:pt x="59" y="186"/>
                    </a:lnTo>
                    <a:lnTo>
                      <a:pt x="59" y="183"/>
                    </a:lnTo>
                    <a:lnTo>
                      <a:pt x="62" y="183"/>
                    </a:lnTo>
                    <a:lnTo>
                      <a:pt x="64" y="182"/>
                    </a:lnTo>
                    <a:lnTo>
                      <a:pt x="65" y="182"/>
                    </a:lnTo>
                    <a:lnTo>
                      <a:pt x="68" y="179"/>
                    </a:lnTo>
                    <a:lnTo>
                      <a:pt x="66" y="178"/>
                    </a:lnTo>
                    <a:lnTo>
                      <a:pt x="64" y="178"/>
                    </a:lnTo>
                    <a:lnTo>
                      <a:pt x="62" y="172"/>
                    </a:lnTo>
                    <a:lnTo>
                      <a:pt x="64" y="171"/>
                    </a:lnTo>
                    <a:lnTo>
                      <a:pt x="64" y="167"/>
                    </a:lnTo>
                    <a:lnTo>
                      <a:pt x="64" y="160"/>
                    </a:lnTo>
                    <a:lnTo>
                      <a:pt x="64" y="153"/>
                    </a:lnTo>
                    <a:lnTo>
                      <a:pt x="65" y="153"/>
                    </a:lnTo>
                    <a:lnTo>
                      <a:pt x="64" y="152"/>
                    </a:lnTo>
                    <a:lnTo>
                      <a:pt x="64" y="149"/>
                    </a:lnTo>
                    <a:lnTo>
                      <a:pt x="66" y="152"/>
                    </a:lnTo>
                    <a:lnTo>
                      <a:pt x="64" y="145"/>
                    </a:lnTo>
                    <a:lnTo>
                      <a:pt x="64" y="142"/>
                    </a:lnTo>
                    <a:lnTo>
                      <a:pt x="62" y="129"/>
                    </a:lnTo>
                    <a:lnTo>
                      <a:pt x="62" y="123"/>
                    </a:lnTo>
                    <a:lnTo>
                      <a:pt x="64" y="119"/>
                    </a:lnTo>
                    <a:lnTo>
                      <a:pt x="62" y="119"/>
                    </a:lnTo>
                    <a:lnTo>
                      <a:pt x="62" y="118"/>
                    </a:lnTo>
                    <a:lnTo>
                      <a:pt x="62" y="114"/>
                    </a:lnTo>
                    <a:lnTo>
                      <a:pt x="61" y="114"/>
                    </a:lnTo>
                    <a:lnTo>
                      <a:pt x="61" y="111"/>
                    </a:lnTo>
                    <a:lnTo>
                      <a:pt x="61" y="108"/>
                    </a:lnTo>
                    <a:lnTo>
                      <a:pt x="62" y="108"/>
                    </a:lnTo>
                    <a:lnTo>
                      <a:pt x="61" y="108"/>
                    </a:lnTo>
                    <a:lnTo>
                      <a:pt x="61" y="107"/>
                    </a:lnTo>
                    <a:lnTo>
                      <a:pt x="59" y="107"/>
                    </a:lnTo>
                    <a:lnTo>
                      <a:pt x="58" y="104"/>
                    </a:lnTo>
                    <a:lnTo>
                      <a:pt x="57" y="104"/>
                    </a:lnTo>
                    <a:lnTo>
                      <a:pt x="55" y="104"/>
                    </a:lnTo>
                    <a:lnTo>
                      <a:pt x="55" y="103"/>
                    </a:lnTo>
                    <a:lnTo>
                      <a:pt x="58" y="99"/>
                    </a:lnTo>
                    <a:lnTo>
                      <a:pt x="59" y="99"/>
                    </a:lnTo>
                    <a:lnTo>
                      <a:pt x="61" y="99"/>
                    </a:lnTo>
                    <a:lnTo>
                      <a:pt x="62" y="99"/>
                    </a:lnTo>
                    <a:lnTo>
                      <a:pt x="64" y="99"/>
                    </a:lnTo>
                    <a:lnTo>
                      <a:pt x="64" y="96"/>
                    </a:lnTo>
                    <a:lnTo>
                      <a:pt x="65" y="96"/>
                    </a:lnTo>
                    <a:lnTo>
                      <a:pt x="66" y="94"/>
                    </a:lnTo>
                    <a:lnTo>
                      <a:pt x="66" y="89"/>
                    </a:lnTo>
                    <a:lnTo>
                      <a:pt x="66" y="88"/>
                    </a:lnTo>
                    <a:lnTo>
                      <a:pt x="65" y="81"/>
                    </a:lnTo>
                    <a:lnTo>
                      <a:pt x="64" y="73"/>
                    </a:lnTo>
                    <a:lnTo>
                      <a:pt x="62" y="75"/>
                    </a:lnTo>
                    <a:lnTo>
                      <a:pt x="62" y="73"/>
                    </a:lnTo>
                    <a:lnTo>
                      <a:pt x="58" y="64"/>
                    </a:lnTo>
                    <a:lnTo>
                      <a:pt x="58" y="60"/>
                    </a:lnTo>
                    <a:lnTo>
                      <a:pt x="58" y="58"/>
                    </a:lnTo>
                    <a:lnTo>
                      <a:pt x="61" y="60"/>
                    </a:lnTo>
                    <a:lnTo>
                      <a:pt x="62" y="54"/>
                    </a:lnTo>
                    <a:lnTo>
                      <a:pt x="61" y="52"/>
                    </a:lnTo>
                    <a:lnTo>
                      <a:pt x="64" y="52"/>
                    </a:lnTo>
                    <a:lnTo>
                      <a:pt x="64" y="49"/>
                    </a:lnTo>
                    <a:lnTo>
                      <a:pt x="62" y="49"/>
                    </a:lnTo>
                    <a:lnTo>
                      <a:pt x="64" y="47"/>
                    </a:lnTo>
                    <a:lnTo>
                      <a:pt x="64" y="41"/>
                    </a:lnTo>
                    <a:lnTo>
                      <a:pt x="61" y="37"/>
                    </a:lnTo>
                    <a:lnTo>
                      <a:pt x="61" y="33"/>
                    </a:lnTo>
                    <a:lnTo>
                      <a:pt x="58" y="33"/>
                    </a:lnTo>
                    <a:lnTo>
                      <a:pt x="57" y="35"/>
                    </a:lnTo>
                    <a:lnTo>
                      <a:pt x="55" y="35"/>
                    </a:lnTo>
                    <a:lnTo>
                      <a:pt x="55" y="33"/>
                    </a:lnTo>
                    <a:lnTo>
                      <a:pt x="54" y="26"/>
                    </a:lnTo>
                    <a:lnTo>
                      <a:pt x="50" y="22"/>
                    </a:lnTo>
                    <a:lnTo>
                      <a:pt x="50" y="24"/>
                    </a:lnTo>
                    <a:lnTo>
                      <a:pt x="50" y="22"/>
                    </a:lnTo>
                    <a:lnTo>
                      <a:pt x="50" y="20"/>
                    </a:lnTo>
                    <a:lnTo>
                      <a:pt x="51" y="18"/>
                    </a:lnTo>
                    <a:lnTo>
                      <a:pt x="50" y="14"/>
                    </a:lnTo>
                    <a:lnTo>
                      <a:pt x="50" y="11"/>
                    </a:lnTo>
                    <a:lnTo>
                      <a:pt x="50" y="14"/>
                    </a:lnTo>
                    <a:lnTo>
                      <a:pt x="47" y="5"/>
                    </a:lnTo>
                    <a:lnTo>
                      <a:pt x="46" y="5"/>
                    </a:lnTo>
                    <a:lnTo>
                      <a:pt x="43"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56" name="Freeform 140"/>
              <p:cNvSpPr>
                <a:spLocks/>
              </p:cNvSpPr>
              <p:nvPr/>
            </p:nvSpPr>
            <p:spPr bwMode="auto">
              <a:xfrm>
                <a:off x="2005" y="2643"/>
                <a:ext cx="37" cy="72"/>
              </a:xfrm>
              <a:custGeom>
                <a:avLst/>
                <a:gdLst/>
                <a:ahLst/>
                <a:cxnLst>
                  <a:cxn ang="0">
                    <a:pos x="4" y="203"/>
                  </a:cxn>
                  <a:cxn ang="0">
                    <a:pos x="10" y="195"/>
                  </a:cxn>
                  <a:cxn ang="0">
                    <a:pos x="17" y="176"/>
                  </a:cxn>
                  <a:cxn ang="0">
                    <a:pos x="18" y="168"/>
                  </a:cxn>
                  <a:cxn ang="0">
                    <a:pos x="17" y="161"/>
                  </a:cxn>
                  <a:cxn ang="0">
                    <a:pos x="15" y="159"/>
                  </a:cxn>
                  <a:cxn ang="0">
                    <a:pos x="21" y="148"/>
                  </a:cxn>
                  <a:cxn ang="0">
                    <a:pos x="23" y="138"/>
                  </a:cxn>
                  <a:cxn ang="0">
                    <a:pos x="23" y="128"/>
                  </a:cxn>
                  <a:cxn ang="0">
                    <a:pos x="17" y="117"/>
                  </a:cxn>
                  <a:cxn ang="0">
                    <a:pos x="12" y="106"/>
                  </a:cxn>
                  <a:cxn ang="0">
                    <a:pos x="10" y="95"/>
                  </a:cxn>
                  <a:cxn ang="0">
                    <a:pos x="8" y="83"/>
                  </a:cxn>
                  <a:cxn ang="0">
                    <a:pos x="8" y="65"/>
                  </a:cxn>
                  <a:cxn ang="0">
                    <a:pos x="6" y="61"/>
                  </a:cxn>
                  <a:cxn ang="0">
                    <a:pos x="7" y="49"/>
                  </a:cxn>
                  <a:cxn ang="0">
                    <a:pos x="11" y="35"/>
                  </a:cxn>
                  <a:cxn ang="0">
                    <a:pos x="18" y="26"/>
                  </a:cxn>
                  <a:cxn ang="0">
                    <a:pos x="23" y="12"/>
                  </a:cxn>
                  <a:cxn ang="0">
                    <a:pos x="27" y="0"/>
                  </a:cxn>
                  <a:cxn ang="0">
                    <a:pos x="34" y="4"/>
                  </a:cxn>
                  <a:cxn ang="0">
                    <a:pos x="46" y="15"/>
                  </a:cxn>
                  <a:cxn ang="0">
                    <a:pos x="52" y="16"/>
                  </a:cxn>
                  <a:cxn ang="0">
                    <a:pos x="60" y="19"/>
                  </a:cxn>
                  <a:cxn ang="0">
                    <a:pos x="65" y="20"/>
                  </a:cxn>
                  <a:cxn ang="0">
                    <a:pos x="75" y="38"/>
                  </a:cxn>
                  <a:cxn ang="0">
                    <a:pos x="80" y="46"/>
                  </a:cxn>
                  <a:cxn ang="0">
                    <a:pos x="83" y="53"/>
                  </a:cxn>
                  <a:cxn ang="0">
                    <a:pos x="87" y="50"/>
                  </a:cxn>
                  <a:cxn ang="0">
                    <a:pos x="84" y="61"/>
                  </a:cxn>
                  <a:cxn ang="0">
                    <a:pos x="87" y="57"/>
                  </a:cxn>
                  <a:cxn ang="0">
                    <a:pos x="91" y="60"/>
                  </a:cxn>
                  <a:cxn ang="0">
                    <a:pos x="98" y="69"/>
                  </a:cxn>
                  <a:cxn ang="0">
                    <a:pos x="97" y="84"/>
                  </a:cxn>
                  <a:cxn ang="0">
                    <a:pos x="99" y="69"/>
                  </a:cxn>
                  <a:cxn ang="0">
                    <a:pos x="105" y="69"/>
                  </a:cxn>
                  <a:cxn ang="0">
                    <a:pos x="107" y="79"/>
                  </a:cxn>
                  <a:cxn ang="0">
                    <a:pos x="109" y="83"/>
                  </a:cxn>
                  <a:cxn ang="0">
                    <a:pos x="107" y="87"/>
                  </a:cxn>
                  <a:cxn ang="0">
                    <a:pos x="109" y="104"/>
                  </a:cxn>
                  <a:cxn ang="0">
                    <a:pos x="99" y="119"/>
                  </a:cxn>
                  <a:cxn ang="0">
                    <a:pos x="98" y="128"/>
                  </a:cxn>
                  <a:cxn ang="0">
                    <a:pos x="84" y="155"/>
                  </a:cxn>
                  <a:cxn ang="0">
                    <a:pos x="83" y="172"/>
                  </a:cxn>
                  <a:cxn ang="0">
                    <a:pos x="78" y="188"/>
                  </a:cxn>
                  <a:cxn ang="0">
                    <a:pos x="64" y="213"/>
                  </a:cxn>
                  <a:cxn ang="0">
                    <a:pos x="57" y="210"/>
                  </a:cxn>
                  <a:cxn ang="0">
                    <a:pos x="48" y="203"/>
                  </a:cxn>
                  <a:cxn ang="0">
                    <a:pos x="34" y="206"/>
                  </a:cxn>
                  <a:cxn ang="0">
                    <a:pos x="26" y="207"/>
                  </a:cxn>
                  <a:cxn ang="0">
                    <a:pos x="21" y="217"/>
                  </a:cxn>
                  <a:cxn ang="0">
                    <a:pos x="14" y="214"/>
                  </a:cxn>
                  <a:cxn ang="0">
                    <a:pos x="4" y="207"/>
                  </a:cxn>
                  <a:cxn ang="0">
                    <a:pos x="2" y="203"/>
                  </a:cxn>
                </a:cxnLst>
                <a:rect l="0" t="0" r="r" b="b"/>
                <a:pathLst>
                  <a:path w="110" h="217">
                    <a:moveTo>
                      <a:pt x="2" y="203"/>
                    </a:moveTo>
                    <a:lnTo>
                      <a:pt x="3" y="203"/>
                    </a:lnTo>
                    <a:lnTo>
                      <a:pt x="4" y="203"/>
                    </a:lnTo>
                    <a:lnTo>
                      <a:pt x="6" y="199"/>
                    </a:lnTo>
                    <a:lnTo>
                      <a:pt x="8" y="199"/>
                    </a:lnTo>
                    <a:lnTo>
                      <a:pt x="10" y="195"/>
                    </a:lnTo>
                    <a:lnTo>
                      <a:pt x="12" y="187"/>
                    </a:lnTo>
                    <a:lnTo>
                      <a:pt x="17" y="178"/>
                    </a:lnTo>
                    <a:lnTo>
                      <a:pt x="17" y="176"/>
                    </a:lnTo>
                    <a:lnTo>
                      <a:pt x="18" y="174"/>
                    </a:lnTo>
                    <a:lnTo>
                      <a:pt x="17" y="172"/>
                    </a:lnTo>
                    <a:lnTo>
                      <a:pt x="18" y="168"/>
                    </a:lnTo>
                    <a:lnTo>
                      <a:pt x="17" y="168"/>
                    </a:lnTo>
                    <a:lnTo>
                      <a:pt x="18" y="163"/>
                    </a:lnTo>
                    <a:lnTo>
                      <a:pt x="17" y="161"/>
                    </a:lnTo>
                    <a:lnTo>
                      <a:pt x="18" y="159"/>
                    </a:lnTo>
                    <a:lnTo>
                      <a:pt x="17" y="157"/>
                    </a:lnTo>
                    <a:lnTo>
                      <a:pt x="15" y="159"/>
                    </a:lnTo>
                    <a:lnTo>
                      <a:pt x="17" y="155"/>
                    </a:lnTo>
                    <a:lnTo>
                      <a:pt x="17" y="153"/>
                    </a:lnTo>
                    <a:lnTo>
                      <a:pt x="21" y="148"/>
                    </a:lnTo>
                    <a:lnTo>
                      <a:pt x="21" y="146"/>
                    </a:lnTo>
                    <a:lnTo>
                      <a:pt x="21" y="144"/>
                    </a:lnTo>
                    <a:lnTo>
                      <a:pt x="23" y="138"/>
                    </a:lnTo>
                    <a:lnTo>
                      <a:pt x="23" y="133"/>
                    </a:lnTo>
                    <a:lnTo>
                      <a:pt x="25" y="129"/>
                    </a:lnTo>
                    <a:lnTo>
                      <a:pt x="23" y="128"/>
                    </a:lnTo>
                    <a:lnTo>
                      <a:pt x="22" y="128"/>
                    </a:lnTo>
                    <a:lnTo>
                      <a:pt x="21" y="119"/>
                    </a:lnTo>
                    <a:lnTo>
                      <a:pt x="17" y="117"/>
                    </a:lnTo>
                    <a:lnTo>
                      <a:pt x="17" y="114"/>
                    </a:lnTo>
                    <a:lnTo>
                      <a:pt x="12" y="110"/>
                    </a:lnTo>
                    <a:lnTo>
                      <a:pt x="12" y="106"/>
                    </a:lnTo>
                    <a:lnTo>
                      <a:pt x="10" y="104"/>
                    </a:lnTo>
                    <a:lnTo>
                      <a:pt x="11" y="98"/>
                    </a:lnTo>
                    <a:lnTo>
                      <a:pt x="10" y="95"/>
                    </a:lnTo>
                    <a:lnTo>
                      <a:pt x="10" y="91"/>
                    </a:lnTo>
                    <a:lnTo>
                      <a:pt x="10" y="87"/>
                    </a:lnTo>
                    <a:lnTo>
                      <a:pt x="8" y="83"/>
                    </a:lnTo>
                    <a:lnTo>
                      <a:pt x="7" y="75"/>
                    </a:lnTo>
                    <a:lnTo>
                      <a:pt x="8" y="69"/>
                    </a:lnTo>
                    <a:lnTo>
                      <a:pt x="8" y="65"/>
                    </a:lnTo>
                    <a:lnTo>
                      <a:pt x="8" y="64"/>
                    </a:lnTo>
                    <a:lnTo>
                      <a:pt x="7" y="61"/>
                    </a:lnTo>
                    <a:lnTo>
                      <a:pt x="6" y="61"/>
                    </a:lnTo>
                    <a:lnTo>
                      <a:pt x="7" y="54"/>
                    </a:lnTo>
                    <a:lnTo>
                      <a:pt x="6" y="53"/>
                    </a:lnTo>
                    <a:lnTo>
                      <a:pt x="7" y="49"/>
                    </a:lnTo>
                    <a:lnTo>
                      <a:pt x="7" y="45"/>
                    </a:lnTo>
                    <a:lnTo>
                      <a:pt x="10" y="38"/>
                    </a:lnTo>
                    <a:lnTo>
                      <a:pt x="11" y="35"/>
                    </a:lnTo>
                    <a:lnTo>
                      <a:pt x="12" y="31"/>
                    </a:lnTo>
                    <a:lnTo>
                      <a:pt x="17" y="30"/>
                    </a:lnTo>
                    <a:lnTo>
                      <a:pt x="18" y="26"/>
                    </a:lnTo>
                    <a:lnTo>
                      <a:pt x="21" y="20"/>
                    </a:lnTo>
                    <a:lnTo>
                      <a:pt x="22" y="20"/>
                    </a:lnTo>
                    <a:lnTo>
                      <a:pt x="23" y="12"/>
                    </a:lnTo>
                    <a:lnTo>
                      <a:pt x="23" y="11"/>
                    </a:lnTo>
                    <a:lnTo>
                      <a:pt x="25" y="4"/>
                    </a:lnTo>
                    <a:lnTo>
                      <a:pt x="27" y="0"/>
                    </a:lnTo>
                    <a:lnTo>
                      <a:pt x="30" y="1"/>
                    </a:lnTo>
                    <a:lnTo>
                      <a:pt x="31" y="1"/>
                    </a:lnTo>
                    <a:lnTo>
                      <a:pt x="34" y="4"/>
                    </a:lnTo>
                    <a:lnTo>
                      <a:pt x="40" y="11"/>
                    </a:lnTo>
                    <a:lnTo>
                      <a:pt x="42" y="12"/>
                    </a:lnTo>
                    <a:lnTo>
                      <a:pt x="46" y="15"/>
                    </a:lnTo>
                    <a:lnTo>
                      <a:pt x="50" y="15"/>
                    </a:lnTo>
                    <a:lnTo>
                      <a:pt x="52" y="15"/>
                    </a:lnTo>
                    <a:lnTo>
                      <a:pt x="52" y="16"/>
                    </a:lnTo>
                    <a:lnTo>
                      <a:pt x="53" y="15"/>
                    </a:lnTo>
                    <a:lnTo>
                      <a:pt x="59" y="19"/>
                    </a:lnTo>
                    <a:lnTo>
                      <a:pt x="60" y="19"/>
                    </a:lnTo>
                    <a:lnTo>
                      <a:pt x="61" y="19"/>
                    </a:lnTo>
                    <a:lnTo>
                      <a:pt x="63" y="19"/>
                    </a:lnTo>
                    <a:lnTo>
                      <a:pt x="65" y="20"/>
                    </a:lnTo>
                    <a:lnTo>
                      <a:pt x="69" y="30"/>
                    </a:lnTo>
                    <a:lnTo>
                      <a:pt x="73" y="35"/>
                    </a:lnTo>
                    <a:lnTo>
                      <a:pt x="75" y="38"/>
                    </a:lnTo>
                    <a:lnTo>
                      <a:pt x="78" y="42"/>
                    </a:lnTo>
                    <a:lnTo>
                      <a:pt x="80" y="42"/>
                    </a:lnTo>
                    <a:lnTo>
                      <a:pt x="80" y="46"/>
                    </a:lnTo>
                    <a:lnTo>
                      <a:pt x="82" y="46"/>
                    </a:lnTo>
                    <a:lnTo>
                      <a:pt x="83" y="50"/>
                    </a:lnTo>
                    <a:lnTo>
                      <a:pt x="83" y="53"/>
                    </a:lnTo>
                    <a:lnTo>
                      <a:pt x="84" y="50"/>
                    </a:lnTo>
                    <a:lnTo>
                      <a:pt x="84" y="49"/>
                    </a:lnTo>
                    <a:lnTo>
                      <a:pt x="87" y="50"/>
                    </a:lnTo>
                    <a:lnTo>
                      <a:pt x="88" y="54"/>
                    </a:lnTo>
                    <a:lnTo>
                      <a:pt x="87" y="57"/>
                    </a:lnTo>
                    <a:lnTo>
                      <a:pt x="84" y="61"/>
                    </a:lnTo>
                    <a:lnTo>
                      <a:pt x="84" y="64"/>
                    </a:lnTo>
                    <a:lnTo>
                      <a:pt x="86" y="60"/>
                    </a:lnTo>
                    <a:lnTo>
                      <a:pt x="87" y="57"/>
                    </a:lnTo>
                    <a:lnTo>
                      <a:pt x="88" y="54"/>
                    </a:lnTo>
                    <a:lnTo>
                      <a:pt x="90" y="54"/>
                    </a:lnTo>
                    <a:lnTo>
                      <a:pt x="91" y="60"/>
                    </a:lnTo>
                    <a:lnTo>
                      <a:pt x="94" y="60"/>
                    </a:lnTo>
                    <a:lnTo>
                      <a:pt x="97" y="64"/>
                    </a:lnTo>
                    <a:lnTo>
                      <a:pt x="98" y="69"/>
                    </a:lnTo>
                    <a:lnTo>
                      <a:pt x="99" y="80"/>
                    </a:lnTo>
                    <a:lnTo>
                      <a:pt x="98" y="83"/>
                    </a:lnTo>
                    <a:lnTo>
                      <a:pt x="97" y="84"/>
                    </a:lnTo>
                    <a:lnTo>
                      <a:pt x="98" y="84"/>
                    </a:lnTo>
                    <a:lnTo>
                      <a:pt x="99" y="83"/>
                    </a:lnTo>
                    <a:lnTo>
                      <a:pt x="99" y="69"/>
                    </a:lnTo>
                    <a:lnTo>
                      <a:pt x="101" y="65"/>
                    </a:lnTo>
                    <a:lnTo>
                      <a:pt x="102" y="65"/>
                    </a:lnTo>
                    <a:lnTo>
                      <a:pt x="105" y="69"/>
                    </a:lnTo>
                    <a:lnTo>
                      <a:pt x="106" y="72"/>
                    </a:lnTo>
                    <a:lnTo>
                      <a:pt x="106" y="79"/>
                    </a:lnTo>
                    <a:lnTo>
                      <a:pt x="107" y="79"/>
                    </a:lnTo>
                    <a:lnTo>
                      <a:pt x="107" y="80"/>
                    </a:lnTo>
                    <a:lnTo>
                      <a:pt x="107" y="83"/>
                    </a:lnTo>
                    <a:lnTo>
                      <a:pt x="109" y="83"/>
                    </a:lnTo>
                    <a:lnTo>
                      <a:pt x="109" y="84"/>
                    </a:lnTo>
                    <a:lnTo>
                      <a:pt x="107" y="84"/>
                    </a:lnTo>
                    <a:lnTo>
                      <a:pt x="107" y="87"/>
                    </a:lnTo>
                    <a:lnTo>
                      <a:pt x="110" y="94"/>
                    </a:lnTo>
                    <a:lnTo>
                      <a:pt x="110" y="99"/>
                    </a:lnTo>
                    <a:lnTo>
                      <a:pt x="109" y="104"/>
                    </a:lnTo>
                    <a:lnTo>
                      <a:pt x="106" y="106"/>
                    </a:lnTo>
                    <a:lnTo>
                      <a:pt x="105" y="113"/>
                    </a:lnTo>
                    <a:lnTo>
                      <a:pt x="99" y="119"/>
                    </a:lnTo>
                    <a:lnTo>
                      <a:pt x="99" y="121"/>
                    </a:lnTo>
                    <a:lnTo>
                      <a:pt x="98" y="123"/>
                    </a:lnTo>
                    <a:lnTo>
                      <a:pt x="98" y="128"/>
                    </a:lnTo>
                    <a:lnTo>
                      <a:pt x="88" y="151"/>
                    </a:lnTo>
                    <a:lnTo>
                      <a:pt x="87" y="151"/>
                    </a:lnTo>
                    <a:lnTo>
                      <a:pt x="84" y="155"/>
                    </a:lnTo>
                    <a:lnTo>
                      <a:pt x="84" y="159"/>
                    </a:lnTo>
                    <a:lnTo>
                      <a:pt x="82" y="168"/>
                    </a:lnTo>
                    <a:lnTo>
                      <a:pt x="83" y="172"/>
                    </a:lnTo>
                    <a:lnTo>
                      <a:pt x="78" y="184"/>
                    </a:lnTo>
                    <a:lnTo>
                      <a:pt x="76" y="187"/>
                    </a:lnTo>
                    <a:lnTo>
                      <a:pt x="78" y="188"/>
                    </a:lnTo>
                    <a:lnTo>
                      <a:pt x="73" y="202"/>
                    </a:lnTo>
                    <a:lnTo>
                      <a:pt x="67" y="207"/>
                    </a:lnTo>
                    <a:lnTo>
                      <a:pt x="64" y="213"/>
                    </a:lnTo>
                    <a:lnTo>
                      <a:pt x="61" y="214"/>
                    </a:lnTo>
                    <a:lnTo>
                      <a:pt x="59" y="213"/>
                    </a:lnTo>
                    <a:lnTo>
                      <a:pt x="57" y="210"/>
                    </a:lnTo>
                    <a:lnTo>
                      <a:pt x="50" y="213"/>
                    </a:lnTo>
                    <a:lnTo>
                      <a:pt x="52" y="210"/>
                    </a:lnTo>
                    <a:lnTo>
                      <a:pt x="48" y="203"/>
                    </a:lnTo>
                    <a:lnTo>
                      <a:pt x="44" y="210"/>
                    </a:lnTo>
                    <a:lnTo>
                      <a:pt x="41" y="210"/>
                    </a:lnTo>
                    <a:lnTo>
                      <a:pt x="34" y="206"/>
                    </a:lnTo>
                    <a:lnTo>
                      <a:pt x="34" y="203"/>
                    </a:lnTo>
                    <a:lnTo>
                      <a:pt x="33" y="202"/>
                    </a:lnTo>
                    <a:lnTo>
                      <a:pt x="26" y="207"/>
                    </a:lnTo>
                    <a:lnTo>
                      <a:pt x="26" y="210"/>
                    </a:lnTo>
                    <a:lnTo>
                      <a:pt x="21" y="213"/>
                    </a:lnTo>
                    <a:lnTo>
                      <a:pt x="21" y="217"/>
                    </a:lnTo>
                    <a:lnTo>
                      <a:pt x="18" y="217"/>
                    </a:lnTo>
                    <a:lnTo>
                      <a:pt x="17" y="214"/>
                    </a:lnTo>
                    <a:lnTo>
                      <a:pt x="14" y="214"/>
                    </a:lnTo>
                    <a:lnTo>
                      <a:pt x="10" y="210"/>
                    </a:lnTo>
                    <a:lnTo>
                      <a:pt x="7" y="210"/>
                    </a:lnTo>
                    <a:lnTo>
                      <a:pt x="4" y="207"/>
                    </a:lnTo>
                    <a:lnTo>
                      <a:pt x="4" y="206"/>
                    </a:lnTo>
                    <a:lnTo>
                      <a:pt x="0" y="203"/>
                    </a:lnTo>
                    <a:lnTo>
                      <a:pt x="2" y="20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55" name="Freeform 139"/>
              <p:cNvSpPr>
                <a:spLocks/>
              </p:cNvSpPr>
              <p:nvPr/>
            </p:nvSpPr>
            <p:spPr bwMode="auto">
              <a:xfrm>
                <a:off x="1923" y="2588"/>
                <a:ext cx="60" cy="146"/>
              </a:xfrm>
              <a:custGeom>
                <a:avLst/>
                <a:gdLst/>
                <a:ahLst/>
                <a:cxnLst>
                  <a:cxn ang="0">
                    <a:pos x="53" y="19"/>
                  </a:cxn>
                  <a:cxn ang="0">
                    <a:pos x="38" y="42"/>
                  </a:cxn>
                  <a:cxn ang="0">
                    <a:pos x="26" y="57"/>
                  </a:cxn>
                  <a:cxn ang="0">
                    <a:pos x="27" y="79"/>
                  </a:cxn>
                  <a:cxn ang="0">
                    <a:pos x="40" y="90"/>
                  </a:cxn>
                  <a:cxn ang="0">
                    <a:pos x="25" y="104"/>
                  </a:cxn>
                  <a:cxn ang="0">
                    <a:pos x="8" y="125"/>
                  </a:cxn>
                  <a:cxn ang="0">
                    <a:pos x="23" y="198"/>
                  </a:cxn>
                  <a:cxn ang="0">
                    <a:pos x="41" y="195"/>
                  </a:cxn>
                  <a:cxn ang="0">
                    <a:pos x="53" y="205"/>
                  </a:cxn>
                  <a:cxn ang="0">
                    <a:pos x="53" y="239"/>
                  </a:cxn>
                  <a:cxn ang="0">
                    <a:pos x="61" y="258"/>
                  </a:cxn>
                  <a:cxn ang="0">
                    <a:pos x="69" y="273"/>
                  </a:cxn>
                  <a:cxn ang="0">
                    <a:pos x="56" y="293"/>
                  </a:cxn>
                  <a:cxn ang="0">
                    <a:pos x="55" y="366"/>
                  </a:cxn>
                  <a:cxn ang="0">
                    <a:pos x="63" y="401"/>
                  </a:cxn>
                  <a:cxn ang="0">
                    <a:pos x="79" y="426"/>
                  </a:cxn>
                  <a:cxn ang="0">
                    <a:pos x="98" y="434"/>
                  </a:cxn>
                  <a:cxn ang="0">
                    <a:pos x="110" y="419"/>
                  </a:cxn>
                  <a:cxn ang="0">
                    <a:pos x="125" y="416"/>
                  </a:cxn>
                  <a:cxn ang="0">
                    <a:pos x="141" y="405"/>
                  </a:cxn>
                  <a:cxn ang="0">
                    <a:pos x="159" y="386"/>
                  </a:cxn>
                  <a:cxn ang="0">
                    <a:pos x="178" y="393"/>
                  </a:cxn>
                  <a:cxn ang="0">
                    <a:pos x="167" y="371"/>
                  </a:cxn>
                  <a:cxn ang="0">
                    <a:pos x="163" y="357"/>
                  </a:cxn>
                  <a:cxn ang="0">
                    <a:pos x="159" y="351"/>
                  </a:cxn>
                  <a:cxn ang="0">
                    <a:pos x="156" y="338"/>
                  </a:cxn>
                  <a:cxn ang="0">
                    <a:pos x="153" y="332"/>
                  </a:cxn>
                  <a:cxn ang="0">
                    <a:pos x="153" y="321"/>
                  </a:cxn>
                  <a:cxn ang="0">
                    <a:pos x="151" y="312"/>
                  </a:cxn>
                  <a:cxn ang="0">
                    <a:pos x="145" y="308"/>
                  </a:cxn>
                  <a:cxn ang="0">
                    <a:pos x="137" y="308"/>
                  </a:cxn>
                  <a:cxn ang="0">
                    <a:pos x="134" y="292"/>
                  </a:cxn>
                  <a:cxn ang="0">
                    <a:pos x="124" y="273"/>
                  </a:cxn>
                  <a:cxn ang="0">
                    <a:pos x="126" y="247"/>
                  </a:cxn>
                  <a:cxn ang="0">
                    <a:pos x="128" y="221"/>
                  </a:cxn>
                  <a:cxn ang="0">
                    <a:pos x="139" y="210"/>
                  </a:cxn>
                  <a:cxn ang="0">
                    <a:pos x="151" y="209"/>
                  </a:cxn>
                  <a:cxn ang="0">
                    <a:pos x="155" y="199"/>
                  </a:cxn>
                  <a:cxn ang="0">
                    <a:pos x="151" y="191"/>
                  </a:cxn>
                  <a:cxn ang="0">
                    <a:pos x="155" y="175"/>
                  </a:cxn>
                  <a:cxn ang="0">
                    <a:pos x="155" y="151"/>
                  </a:cxn>
                  <a:cxn ang="0">
                    <a:pos x="143" y="130"/>
                  </a:cxn>
                  <a:cxn ang="0">
                    <a:pos x="130" y="113"/>
                  </a:cxn>
                  <a:cxn ang="0">
                    <a:pos x="115" y="100"/>
                  </a:cxn>
                  <a:cxn ang="0">
                    <a:pos x="105" y="111"/>
                  </a:cxn>
                  <a:cxn ang="0">
                    <a:pos x="102" y="121"/>
                  </a:cxn>
                  <a:cxn ang="0">
                    <a:pos x="106" y="90"/>
                  </a:cxn>
                  <a:cxn ang="0">
                    <a:pos x="103" y="61"/>
                  </a:cxn>
                  <a:cxn ang="0">
                    <a:pos x="95" y="46"/>
                  </a:cxn>
                  <a:cxn ang="0">
                    <a:pos x="59" y="11"/>
                  </a:cxn>
                  <a:cxn ang="0">
                    <a:pos x="68" y="19"/>
                  </a:cxn>
                  <a:cxn ang="0">
                    <a:pos x="57" y="11"/>
                  </a:cxn>
                </a:cxnLst>
                <a:rect l="0" t="0" r="r" b="b"/>
                <a:pathLst>
                  <a:path w="181" h="438">
                    <a:moveTo>
                      <a:pt x="52" y="0"/>
                    </a:moveTo>
                    <a:lnTo>
                      <a:pt x="57" y="12"/>
                    </a:lnTo>
                    <a:lnTo>
                      <a:pt x="59" y="15"/>
                    </a:lnTo>
                    <a:lnTo>
                      <a:pt x="57" y="19"/>
                    </a:lnTo>
                    <a:lnTo>
                      <a:pt x="53" y="19"/>
                    </a:lnTo>
                    <a:lnTo>
                      <a:pt x="50" y="30"/>
                    </a:lnTo>
                    <a:lnTo>
                      <a:pt x="48" y="30"/>
                    </a:lnTo>
                    <a:lnTo>
                      <a:pt x="45" y="33"/>
                    </a:lnTo>
                    <a:lnTo>
                      <a:pt x="42" y="34"/>
                    </a:lnTo>
                    <a:lnTo>
                      <a:pt x="38" y="42"/>
                    </a:lnTo>
                    <a:lnTo>
                      <a:pt x="31" y="42"/>
                    </a:lnTo>
                    <a:lnTo>
                      <a:pt x="30" y="46"/>
                    </a:lnTo>
                    <a:lnTo>
                      <a:pt x="30" y="53"/>
                    </a:lnTo>
                    <a:lnTo>
                      <a:pt x="27" y="53"/>
                    </a:lnTo>
                    <a:lnTo>
                      <a:pt x="26" y="57"/>
                    </a:lnTo>
                    <a:lnTo>
                      <a:pt x="25" y="60"/>
                    </a:lnTo>
                    <a:lnTo>
                      <a:pt x="26" y="68"/>
                    </a:lnTo>
                    <a:lnTo>
                      <a:pt x="30" y="72"/>
                    </a:lnTo>
                    <a:lnTo>
                      <a:pt x="27" y="76"/>
                    </a:lnTo>
                    <a:lnTo>
                      <a:pt x="27" y="79"/>
                    </a:lnTo>
                    <a:lnTo>
                      <a:pt x="31" y="86"/>
                    </a:lnTo>
                    <a:lnTo>
                      <a:pt x="33" y="81"/>
                    </a:lnTo>
                    <a:lnTo>
                      <a:pt x="38" y="81"/>
                    </a:lnTo>
                    <a:lnTo>
                      <a:pt x="40" y="86"/>
                    </a:lnTo>
                    <a:lnTo>
                      <a:pt x="40" y="90"/>
                    </a:lnTo>
                    <a:lnTo>
                      <a:pt x="38" y="96"/>
                    </a:lnTo>
                    <a:lnTo>
                      <a:pt x="37" y="94"/>
                    </a:lnTo>
                    <a:lnTo>
                      <a:pt x="31" y="100"/>
                    </a:lnTo>
                    <a:lnTo>
                      <a:pt x="27" y="102"/>
                    </a:lnTo>
                    <a:lnTo>
                      <a:pt x="25" y="104"/>
                    </a:lnTo>
                    <a:lnTo>
                      <a:pt x="18" y="102"/>
                    </a:lnTo>
                    <a:lnTo>
                      <a:pt x="17" y="109"/>
                    </a:lnTo>
                    <a:lnTo>
                      <a:pt x="8" y="109"/>
                    </a:lnTo>
                    <a:lnTo>
                      <a:pt x="7" y="119"/>
                    </a:lnTo>
                    <a:lnTo>
                      <a:pt x="8" y="125"/>
                    </a:lnTo>
                    <a:lnTo>
                      <a:pt x="10" y="140"/>
                    </a:lnTo>
                    <a:lnTo>
                      <a:pt x="4" y="145"/>
                    </a:lnTo>
                    <a:lnTo>
                      <a:pt x="2" y="151"/>
                    </a:lnTo>
                    <a:lnTo>
                      <a:pt x="0" y="153"/>
                    </a:lnTo>
                    <a:lnTo>
                      <a:pt x="23" y="198"/>
                    </a:lnTo>
                    <a:lnTo>
                      <a:pt x="26" y="198"/>
                    </a:lnTo>
                    <a:lnTo>
                      <a:pt x="36" y="199"/>
                    </a:lnTo>
                    <a:lnTo>
                      <a:pt x="37" y="198"/>
                    </a:lnTo>
                    <a:lnTo>
                      <a:pt x="40" y="198"/>
                    </a:lnTo>
                    <a:lnTo>
                      <a:pt x="41" y="195"/>
                    </a:lnTo>
                    <a:lnTo>
                      <a:pt x="44" y="194"/>
                    </a:lnTo>
                    <a:lnTo>
                      <a:pt x="45" y="195"/>
                    </a:lnTo>
                    <a:lnTo>
                      <a:pt x="46" y="195"/>
                    </a:lnTo>
                    <a:lnTo>
                      <a:pt x="48" y="199"/>
                    </a:lnTo>
                    <a:lnTo>
                      <a:pt x="53" y="205"/>
                    </a:lnTo>
                    <a:lnTo>
                      <a:pt x="50" y="228"/>
                    </a:lnTo>
                    <a:lnTo>
                      <a:pt x="48" y="233"/>
                    </a:lnTo>
                    <a:lnTo>
                      <a:pt x="46" y="233"/>
                    </a:lnTo>
                    <a:lnTo>
                      <a:pt x="45" y="239"/>
                    </a:lnTo>
                    <a:lnTo>
                      <a:pt x="53" y="239"/>
                    </a:lnTo>
                    <a:lnTo>
                      <a:pt x="55" y="243"/>
                    </a:lnTo>
                    <a:lnTo>
                      <a:pt x="59" y="243"/>
                    </a:lnTo>
                    <a:lnTo>
                      <a:pt x="63" y="247"/>
                    </a:lnTo>
                    <a:lnTo>
                      <a:pt x="61" y="251"/>
                    </a:lnTo>
                    <a:lnTo>
                      <a:pt x="61" y="258"/>
                    </a:lnTo>
                    <a:lnTo>
                      <a:pt x="63" y="259"/>
                    </a:lnTo>
                    <a:lnTo>
                      <a:pt x="65" y="262"/>
                    </a:lnTo>
                    <a:lnTo>
                      <a:pt x="64" y="263"/>
                    </a:lnTo>
                    <a:lnTo>
                      <a:pt x="67" y="273"/>
                    </a:lnTo>
                    <a:lnTo>
                      <a:pt x="69" y="273"/>
                    </a:lnTo>
                    <a:lnTo>
                      <a:pt x="67" y="274"/>
                    </a:lnTo>
                    <a:lnTo>
                      <a:pt x="67" y="281"/>
                    </a:lnTo>
                    <a:lnTo>
                      <a:pt x="63" y="283"/>
                    </a:lnTo>
                    <a:lnTo>
                      <a:pt x="63" y="287"/>
                    </a:lnTo>
                    <a:lnTo>
                      <a:pt x="56" y="293"/>
                    </a:lnTo>
                    <a:lnTo>
                      <a:pt x="57" y="308"/>
                    </a:lnTo>
                    <a:lnTo>
                      <a:pt x="53" y="327"/>
                    </a:lnTo>
                    <a:lnTo>
                      <a:pt x="52" y="348"/>
                    </a:lnTo>
                    <a:lnTo>
                      <a:pt x="55" y="363"/>
                    </a:lnTo>
                    <a:lnTo>
                      <a:pt x="55" y="366"/>
                    </a:lnTo>
                    <a:lnTo>
                      <a:pt x="61" y="371"/>
                    </a:lnTo>
                    <a:lnTo>
                      <a:pt x="61" y="397"/>
                    </a:lnTo>
                    <a:lnTo>
                      <a:pt x="63" y="396"/>
                    </a:lnTo>
                    <a:lnTo>
                      <a:pt x="65" y="397"/>
                    </a:lnTo>
                    <a:lnTo>
                      <a:pt x="63" y="401"/>
                    </a:lnTo>
                    <a:lnTo>
                      <a:pt x="69" y="404"/>
                    </a:lnTo>
                    <a:lnTo>
                      <a:pt x="72" y="412"/>
                    </a:lnTo>
                    <a:lnTo>
                      <a:pt x="76" y="416"/>
                    </a:lnTo>
                    <a:lnTo>
                      <a:pt x="76" y="419"/>
                    </a:lnTo>
                    <a:lnTo>
                      <a:pt x="79" y="426"/>
                    </a:lnTo>
                    <a:lnTo>
                      <a:pt x="87" y="427"/>
                    </a:lnTo>
                    <a:lnTo>
                      <a:pt x="91" y="431"/>
                    </a:lnTo>
                    <a:lnTo>
                      <a:pt x="91" y="434"/>
                    </a:lnTo>
                    <a:lnTo>
                      <a:pt x="94" y="438"/>
                    </a:lnTo>
                    <a:lnTo>
                      <a:pt x="98" y="434"/>
                    </a:lnTo>
                    <a:lnTo>
                      <a:pt x="99" y="430"/>
                    </a:lnTo>
                    <a:lnTo>
                      <a:pt x="106" y="431"/>
                    </a:lnTo>
                    <a:lnTo>
                      <a:pt x="107" y="426"/>
                    </a:lnTo>
                    <a:lnTo>
                      <a:pt x="106" y="420"/>
                    </a:lnTo>
                    <a:lnTo>
                      <a:pt x="110" y="419"/>
                    </a:lnTo>
                    <a:lnTo>
                      <a:pt x="110" y="416"/>
                    </a:lnTo>
                    <a:lnTo>
                      <a:pt x="114" y="412"/>
                    </a:lnTo>
                    <a:lnTo>
                      <a:pt x="118" y="412"/>
                    </a:lnTo>
                    <a:lnTo>
                      <a:pt x="120" y="416"/>
                    </a:lnTo>
                    <a:lnTo>
                      <a:pt x="125" y="416"/>
                    </a:lnTo>
                    <a:lnTo>
                      <a:pt x="125" y="408"/>
                    </a:lnTo>
                    <a:lnTo>
                      <a:pt x="128" y="411"/>
                    </a:lnTo>
                    <a:lnTo>
                      <a:pt x="129" y="408"/>
                    </a:lnTo>
                    <a:lnTo>
                      <a:pt x="133" y="404"/>
                    </a:lnTo>
                    <a:lnTo>
                      <a:pt x="141" y="405"/>
                    </a:lnTo>
                    <a:lnTo>
                      <a:pt x="145" y="397"/>
                    </a:lnTo>
                    <a:lnTo>
                      <a:pt x="147" y="393"/>
                    </a:lnTo>
                    <a:lnTo>
                      <a:pt x="151" y="389"/>
                    </a:lnTo>
                    <a:lnTo>
                      <a:pt x="153" y="390"/>
                    </a:lnTo>
                    <a:lnTo>
                      <a:pt x="159" y="386"/>
                    </a:lnTo>
                    <a:lnTo>
                      <a:pt x="160" y="393"/>
                    </a:lnTo>
                    <a:lnTo>
                      <a:pt x="166" y="393"/>
                    </a:lnTo>
                    <a:lnTo>
                      <a:pt x="170" y="396"/>
                    </a:lnTo>
                    <a:lnTo>
                      <a:pt x="172" y="393"/>
                    </a:lnTo>
                    <a:lnTo>
                      <a:pt x="178" y="393"/>
                    </a:lnTo>
                    <a:lnTo>
                      <a:pt x="181" y="390"/>
                    </a:lnTo>
                    <a:lnTo>
                      <a:pt x="176" y="386"/>
                    </a:lnTo>
                    <a:lnTo>
                      <a:pt x="174" y="385"/>
                    </a:lnTo>
                    <a:lnTo>
                      <a:pt x="168" y="377"/>
                    </a:lnTo>
                    <a:lnTo>
                      <a:pt x="167" y="371"/>
                    </a:lnTo>
                    <a:lnTo>
                      <a:pt x="166" y="370"/>
                    </a:lnTo>
                    <a:lnTo>
                      <a:pt x="166" y="367"/>
                    </a:lnTo>
                    <a:lnTo>
                      <a:pt x="164" y="363"/>
                    </a:lnTo>
                    <a:lnTo>
                      <a:pt x="163" y="359"/>
                    </a:lnTo>
                    <a:lnTo>
                      <a:pt x="163" y="357"/>
                    </a:lnTo>
                    <a:lnTo>
                      <a:pt x="162" y="357"/>
                    </a:lnTo>
                    <a:lnTo>
                      <a:pt x="162" y="355"/>
                    </a:lnTo>
                    <a:lnTo>
                      <a:pt x="160" y="352"/>
                    </a:lnTo>
                    <a:lnTo>
                      <a:pt x="160" y="351"/>
                    </a:lnTo>
                    <a:lnTo>
                      <a:pt x="159" y="351"/>
                    </a:lnTo>
                    <a:lnTo>
                      <a:pt x="159" y="348"/>
                    </a:lnTo>
                    <a:lnTo>
                      <a:pt x="158" y="344"/>
                    </a:lnTo>
                    <a:lnTo>
                      <a:pt x="159" y="342"/>
                    </a:lnTo>
                    <a:lnTo>
                      <a:pt x="156" y="342"/>
                    </a:lnTo>
                    <a:lnTo>
                      <a:pt x="156" y="338"/>
                    </a:lnTo>
                    <a:lnTo>
                      <a:pt x="155" y="340"/>
                    </a:lnTo>
                    <a:lnTo>
                      <a:pt x="155" y="338"/>
                    </a:lnTo>
                    <a:lnTo>
                      <a:pt x="153" y="336"/>
                    </a:lnTo>
                    <a:lnTo>
                      <a:pt x="155" y="332"/>
                    </a:lnTo>
                    <a:lnTo>
                      <a:pt x="153" y="332"/>
                    </a:lnTo>
                    <a:lnTo>
                      <a:pt x="153" y="327"/>
                    </a:lnTo>
                    <a:lnTo>
                      <a:pt x="155" y="327"/>
                    </a:lnTo>
                    <a:lnTo>
                      <a:pt x="153" y="323"/>
                    </a:lnTo>
                    <a:lnTo>
                      <a:pt x="152" y="323"/>
                    </a:lnTo>
                    <a:lnTo>
                      <a:pt x="153" y="321"/>
                    </a:lnTo>
                    <a:lnTo>
                      <a:pt x="151" y="321"/>
                    </a:lnTo>
                    <a:lnTo>
                      <a:pt x="151" y="319"/>
                    </a:lnTo>
                    <a:lnTo>
                      <a:pt x="151" y="317"/>
                    </a:lnTo>
                    <a:lnTo>
                      <a:pt x="151" y="315"/>
                    </a:lnTo>
                    <a:lnTo>
                      <a:pt x="151" y="312"/>
                    </a:lnTo>
                    <a:lnTo>
                      <a:pt x="151" y="310"/>
                    </a:lnTo>
                    <a:lnTo>
                      <a:pt x="151" y="306"/>
                    </a:lnTo>
                    <a:lnTo>
                      <a:pt x="149" y="308"/>
                    </a:lnTo>
                    <a:lnTo>
                      <a:pt x="147" y="306"/>
                    </a:lnTo>
                    <a:lnTo>
                      <a:pt x="145" y="308"/>
                    </a:lnTo>
                    <a:lnTo>
                      <a:pt x="144" y="308"/>
                    </a:lnTo>
                    <a:lnTo>
                      <a:pt x="143" y="308"/>
                    </a:lnTo>
                    <a:lnTo>
                      <a:pt x="141" y="308"/>
                    </a:lnTo>
                    <a:lnTo>
                      <a:pt x="139" y="308"/>
                    </a:lnTo>
                    <a:lnTo>
                      <a:pt x="137" y="308"/>
                    </a:lnTo>
                    <a:lnTo>
                      <a:pt x="137" y="306"/>
                    </a:lnTo>
                    <a:lnTo>
                      <a:pt x="139" y="300"/>
                    </a:lnTo>
                    <a:lnTo>
                      <a:pt x="137" y="297"/>
                    </a:lnTo>
                    <a:lnTo>
                      <a:pt x="134" y="296"/>
                    </a:lnTo>
                    <a:lnTo>
                      <a:pt x="134" y="292"/>
                    </a:lnTo>
                    <a:lnTo>
                      <a:pt x="130" y="289"/>
                    </a:lnTo>
                    <a:lnTo>
                      <a:pt x="130" y="283"/>
                    </a:lnTo>
                    <a:lnTo>
                      <a:pt x="129" y="281"/>
                    </a:lnTo>
                    <a:lnTo>
                      <a:pt x="126" y="274"/>
                    </a:lnTo>
                    <a:lnTo>
                      <a:pt x="124" y="273"/>
                    </a:lnTo>
                    <a:lnTo>
                      <a:pt x="122" y="270"/>
                    </a:lnTo>
                    <a:lnTo>
                      <a:pt x="122" y="259"/>
                    </a:lnTo>
                    <a:lnTo>
                      <a:pt x="124" y="258"/>
                    </a:lnTo>
                    <a:lnTo>
                      <a:pt x="126" y="254"/>
                    </a:lnTo>
                    <a:lnTo>
                      <a:pt x="126" y="247"/>
                    </a:lnTo>
                    <a:lnTo>
                      <a:pt x="128" y="243"/>
                    </a:lnTo>
                    <a:lnTo>
                      <a:pt x="130" y="229"/>
                    </a:lnTo>
                    <a:lnTo>
                      <a:pt x="129" y="224"/>
                    </a:lnTo>
                    <a:lnTo>
                      <a:pt x="128" y="224"/>
                    </a:lnTo>
                    <a:lnTo>
                      <a:pt x="128" y="221"/>
                    </a:lnTo>
                    <a:lnTo>
                      <a:pt x="130" y="214"/>
                    </a:lnTo>
                    <a:lnTo>
                      <a:pt x="133" y="214"/>
                    </a:lnTo>
                    <a:lnTo>
                      <a:pt x="133" y="213"/>
                    </a:lnTo>
                    <a:lnTo>
                      <a:pt x="136" y="209"/>
                    </a:lnTo>
                    <a:lnTo>
                      <a:pt x="139" y="210"/>
                    </a:lnTo>
                    <a:lnTo>
                      <a:pt x="143" y="209"/>
                    </a:lnTo>
                    <a:lnTo>
                      <a:pt x="144" y="210"/>
                    </a:lnTo>
                    <a:lnTo>
                      <a:pt x="147" y="210"/>
                    </a:lnTo>
                    <a:lnTo>
                      <a:pt x="149" y="209"/>
                    </a:lnTo>
                    <a:lnTo>
                      <a:pt x="151" y="209"/>
                    </a:lnTo>
                    <a:lnTo>
                      <a:pt x="149" y="206"/>
                    </a:lnTo>
                    <a:lnTo>
                      <a:pt x="151" y="199"/>
                    </a:lnTo>
                    <a:lnTo>
                      <a:pt x="152" y="199"/>
                    </a:lnTo>
                    <a:lnTo>
                      <a:pt x="153" y="202"/>
                    </a:lnTo>
                    <a:lnTo>
                      <a:pt x="155" y="199"/>
                    </a:lnTo>
                    <a:lnTo>
                      <a:pt x="153" y="194"/>
                    </a:lnTo>
                    <a:lnTo>
                      <a:pt x="151" y="194"/>
                    </a:lnTo>
                    <a:lnTo>
                      <a:pt x="152" y="198"/>
                    </a:lnTo>
                    <a:lnTo>
                      <a:pt x="151" y="195"/>
                    </a:lnTo>
                    <a:lnTo>
                      <a:pt x="151" y="191"/>
                    </a:lnTo>
                    <a:lnTo>
                      <a:pt x="149" y="191"/>
                    </a:lnTo>
                    <a:lnTo>
                      <a:pt x="149" y="190"/>
                    </a:lnTo>
                    <a:lnTo>
                      <a:pt x="151" y="187"/>
                    </a:lnTo>
                    <a:lnTo>
                      <a:pt x="152" y="180"/>
                    </a:lnTo>
                    <a:lnTo>
                      <a:pt x="155" y="175"/>
                    </a:lnTo>
                    <a:lnTo>
                      <a:pt x="155" y="170"/>
                    </a:lnTo>
                    <a:lnTo>
                      <a:pt x="155" y="165"/>
                    </a:lnTo>
                    <a:lnTo>
                      <a:pt x="156" y="161"/>
                    </a:lnTo>
                    <a:lnTo>
                      <a:pt x="156" y="153"/>
                    </a:lnTo>
                    <a:lnTo>
                      <a:pt x="155" y="151"/>
                    </a:lnTo>
                    <a:lnTo>
                      <a:pt x="155" y="145"/>
                    </a:lnTo>
                    <a:lnTo>
                      <a:pt x="155" y="142"/>
                    </a:lnTo>
                    <a:lnTo>
                      <a:pt x="149" y="134"/>
                    </a:lnTo>
                    <a:lnTo>
                      <a:pt x="144" y="130"/>
                    </a:lnTo>
                    <a:lnTo>
                      <a:pt x="143" y="130"/>
                    </a:lnTo>
                    <a:lnTo>
                      <a:pt x="143" y="134"/>
                    </a:lnTo>
                    <a:lnTo>
                      <a:pt x="140" y="125"/>
                    </a:lnTo>
                    <a:lnTo>
                      <a:pt x="139" y="121"/>
                    </a:lnTo>
                    <a:lnTo>
                      <a:pt x="134" y="119"/>
                    </a:lnTo>
                    <a:lnTo>
                      <a:pt x="130" y="113"/>
                    </a:lnTo>
                    <a:lnTo>
                      <a:pt x="129" y="109"/>
                    </a:lnTo>
                    <a:lnTo>
                      <a:pt x="125" y="104"/>
                    </a:lnTo>
                    <a:lnTo>
                      <a:pt x="122" y="102"/>
                    </a:lnTo>
                    <a:lnTo>
                      <a:pt x="118" y="102"/>
                    </a:lnTo>
                    <a:lnTo>
                      <a:pt x="115" y="100"/>
                    </a:lnTo>
                    <a:lnTo>
                      <a:pt x="114" y="98"/>
                    </a:lnTo>
                    <a:lnTo>
                      <a:pt x="110" y="100"/>
                    </a:lnTo>
                    <a:lnTo>
                      <a:pt x="107" y="102"/>
                    </a:lnTo>
                    <a:lnTo>
                      <a:pt x="106" y="106"/>
                    </a:lnTo>
                    <a:lnTo>
                      <a:pt x="105" y="111"/>
                    </a:lnTo>
                    <a:lnTo>
                      <a:pt x="103" y="115"/>
                    </a:lnTo>
                    <a:lnTo>
                      <a:pt x="103" y="121"/>
                    </a:lnTo>
                    <a:lnTo>
                      <a:pt x="102" y="125"/>
                    </a:lnTo>
                    <a:lnTo>
                      <a:pt x="99" y="128"/>
                    </a:lnTo>
                    <a:lnTo>
                      <a:pt x="102" y="121"/>
                    </a:lnTo>
                    <a:lnTo>
                      <a:pt x="102" y="117"/>
                    </a:lnTo>
                    <a:lnTo>
                      <a:pt x="102" y="109"/>
                    </a:lnTo>
                    <a:lnTo>
                      <a:pt x="102" y="104"/>
                    </a:lnTo>
                    <a:lnTo>
                      <a:pt x="105" y="96"/>
                    </a:lnTo>
                    <a:lnTo>
                      <a:pt x="106" y="90"/>
                    </a:lnTo>
                    <a:lnTo>
                      <a:pt x="107" y="83"/>
                    </a:lnTo>
                    <a:lnTo>
                      <a:pt x="106" y="81"/>
                    </a:lnTo>
                    <a:lnTo>
                      <a:pt x="107" y="72"/>
                    </a:lnTo>
                    <a:lnTo>
                      <a:pt x="106" y="71"/>
                    </a:lnTo>
                    <a:lnTo>
                      <a:pt x="103" y="61"/>
                    </a:lnTo>
                    <a:lnTo>
                      <a:pt x="101" y="53"/>
                    </a:lnTo>
                    <a:lnTo>
                      <a:pt x="98" y="53"/>
                    </a:lnTo>
                    <a:lnTo>
                      <a:pt x="98" y="56"/>
                    </a:lnTo>
                    <a:lnTo>
                      <a:pt x="98" y="53"/>
                    </a:lnTo>
                    <a:lnTo>
                      <a:pt x="95" y="46"/>
                    </a:lnTo>
                    <a:lnTo>
                      <a:pt x="84" y="33"/>
                    </a:lnTo>
                    <a:lnTo>
                      <a:pt x="84" y="30"/>
                    </a:lnTo>
                    <a:lnTo>
                      <a:pt x="60" y="7"/>
                    </a:lnTo>
                    <a:lnTo>
                      <a:pt x="59" y="8"/>
                    </a:lnTo>
                    <a:lnTo>
                      <a:pt x="59" y="11"/>
                    </a:lnTo>
                    <a:lnTo>
                      <a:pt x="65" y="18"/>
                    </a:lnTo>
                    <a:lnTo>
                      <a:pt x="68" y="19"/>
                    </a:lnTo>
                    <a:lnTo>
                      <a:pt x="71" y="23"/>
                    </a:lnTo>
                    <a:lnTo>
                      <a:pt x="72" y="23"/>
                    </a:lnTo>
                    <a:lnTo>
                      <a:pt x="68" y="19"/>
                    </a:lnTo>
                    <a:lnTo>
                      <a:pt x="65" y="19"/>
                    </a:lnTo>
                    <a:lnTo>
                      <a:pt x="65" y="15"/>
                    </a:lnTo>
                    <a:lnTo>
                      <a:pt x="63" y="15"/>
                    </a:lnTo>
                    <a:lnTo>
                      <a:pt x="61" y="12"/>
                    </a:lnTo>
                    <a:lnTo>
                      <a:pt x="57" y="11"/>
                    </a:lnTo>
                    <a:lnTo>
                      <a:pt x="56" y="8"/>
                    </a:lnTo>
                    <a:lnTo>
                      <a:pt x="53" y="3"/>
                    </a:lnTo>
                    <a:lnTo>
                      <a:pt x="50" y="0"/>
                    </a:lnTo>
                    <a:lnTo>
                      <a:pt x="52"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54" name="Freeform 138"/>
              <p:cNvSpPr>
                <a:spLocks/>
              </p:cNvSpPr>
              <p:nvPr/>
            </p:nvSpPr>
            <p:spPr bwMode="auto">
              <a:xfrm>
                <a:off x="1907" y="3140"/>
                <a:ext cx="103" cy="164"/>
              </a:xfrm>
              <a:custGeom>
                <a:avLst/>
                <a:gdLst/>
                <a:ahLst/>
                <a:cxnLst>
                  <a:cxn ang="0">
                    <a:pos x="74" y="9"/>
                  </a:cxn>
                  <a:cxn ang="0">
                    <a:pos x="167" y="40"/>
                  </a:cxn>
                  <a:cxn ang="0">
                    <a:pos x="168" y="58"/>
                  </a:cxn>
                  <a:cxn ang="0">
                    <a:pos x="175" y="81"/>
                  </a:cxn>
                  <a:cxn ang="0">
                    <a:pos x="179" y="99"/>
                  </a:cxn>
                  <a:cxn ang="0">
                    <a:pos x="173" y="133"/>
                  </a:cxn>
                  <a:cxn ang="0">
                    <a:pos x="172" y="160"/>
                  </a:cxn>
                  <a:cxn ang="0">
                    <a:pos x="179" y="167"/>
                  </a:cxn>
                  <a:cxn ang="0">
                    <a:pos x="195" y="172"/>
                  </a:cxn>
                  <a:cxn ang="0">
                    <a:pos x="205" y="175"/>
                  </a:cxn>
                  <a:cxn ang="0">
                    <a:pos x="219" y="175"/>
                  </a:cxn>
                  <a:cxn ang="0">
                    <a:pos x="230" y="164"/>
                  </a:cxn>
                  <a:cxn ang="0">
                    <a:pos x="248" y="179"/>
                  </a:cxn>
                  <a:cxn ang="0">
                    <a:pos x="260" y="221"/>
                  </a:cxn>
                  <a:cxn ang="0">
                    <a:pos x="263" y="246"/>
                  </a:cxn>
                  <a:cxn ang="0">
                    <a:pos x="286" y="276"/>
                  </a:cxn>
                  <a:cxn ang="0">
                    <a:pos x="309" y="302"/>
                  </a:cxn>
                  <a:cxn ang="0">
                    <a:pos x="295" y="364"/>
                  </a:cxn>
                  <a:cxn ang="0">
                    <a:pos x="295" y="383"/>
                  </a:cxn>
                  <a:cxn ang="0">
                    <a:pos x="294" y="408"/>
                  </a:cxn>
                  <a:cxn ang="0">
                    <a:pos x="290" y="433"/>
                  </a:cxn>
                  <a:cxn ang="0">
                    <a:pos x="280" y="447"/>
                  </a:cxn>
                  <a:cxn ang="0">
                    <a:pos x="265" y="459"/>
                  </a:cxn>
                  <a:cxn ang="0">
                    <a:pos x="260" y="474"/>
                  </a:cxn>
                  <a:cxn ang="0">
                    <a:pos x="251" y="478"/>
                  </a:cxn>
                  <a:cxn ang="0">
                    <a:pos x="238" y="478"/>
                  </a:cxn>
                  <a:cxn ang="0">
                    <a:pos x="223" y="482"/>
                  </a:cxn>
                  <a:cxn ang="0">
                    <a:pos x="206" y="485"/>
                  </a:cxn>
                  <a:cxn ang="0">
                    <a:pos x="186" y="478"/>
                  </a:cxn>
                  <a:cxn ang="0">
                    <a:pos x="160" y="474"/>
                  </a:cxn>
                  <a:cxn ang="0">
                    <a:pos x="149" y="466"/>
                  </a:cxn>
                  <a:cxn ang="0">
                    <a:pos x="154" y="455"/>
                  </a:cxn>
                  <a:cxn ang="0">
                    <a:pos x="158" y="448"/>
                  </a:cxn>
                  <a:cxn ang="0">
                    <a:pos x="162" y="436"/>
                  </a:cxn>
                  <a:cxn ang="0">
                    <a:pos x="165" y="425"/>
                  </a:cxn>
                  <a:cxn ang="0">
                    <a:pos x="167" y="410"/>
                  </a:cxn>
                  <a:cxn ang="0">
                    <a:pos x="177" y="398"/>
                  </a:cxn>
                  <a:cxn ang="0">
                    <a:pos x="181" y="381"/>
                  </a:cxn>
                  <a:cxn ang="0">
                    <a:pos x="184" y="374"/>
                  </a:cxn>
                  <a:cxn ang="0">
                    <a:pos x="184" y="358"/>
                  </a:cxn>
                  <a:cxn ang="0">
                    <a:pos x="172" y="343"/>
                  </a:cxn>
                  <a:cxn ang="0">
                    <a:pos x="162" y="336"/>
                  </a:cxn>
                  <a:cxn ang="0">
                    <a:pos x="148" y="328"/>
                  </a:cxn>
                  <a:cxn ang="0">
                    <a:pos x="131" y="314"/>
                  </a:cxn>
                  <a:cxn ang="0">
                    <a:pos x="87" y="280"/>
                  </a:cxn>
                  <a:cxn ang="0">
                    <a:pos x="73" y="272"/>
                  </a:cxn>
                  <a:cxn ang="0">
                    <a:pos x="57" y="257"/>
                  </a:cxn>
                  <a:cxn ang="0">
                    <a:pos x="47" y="245"/>
                  </a:cxn>
                  <a:cxn ang="0">
                    <a:pos x="39" y="236"/>
                  </a:cxn>
                  <a:cxn ang="0">
                    <a:pos x="31" y="227"/>
                  </a:cxn>
                  <a:cxn ang="0">
                    <a:pos x="17" y="200"/>
                  </a:cxn>
                  <a:cxn ang="0">
                    <a:pos x="13" y="192"/>
                  </a:cxn>
                  <a:cxn ang="0">
                    <a:pos x="4" y="179"/>
                  </a:cxn>
                </a:cxnLst>
                <a:rect l="0" t="0" r="r" b="b"/>
                <a:pathLst>
                  <a:path w="309" h="492">
                    <a:moveTo>
                      <a:pt x="1" y="175"/>
                    </a:moveTo>
                    <a:lnTo>
                      <a:pt x="15" y="104"/>
                    </a:lnTo>
                    <a:lnTo>
                      <a:pt x="15" y="74"/>
                    </a:lnTo>
                    <a:lnTo>
                      <a:pt x="27" y="45"/>
                    </a:lnTo>
                    <a:lnTo>
                      <a:pt x="45" y="28"/>
                    </a:lnTo>
                    <a:lnTo>
                      <a:pt x="74" y="9"/>
                    </a:lnTo>
                    <a:lnTo>
                      <a:pt x="99" y="0"/>
                    </a:lnTo>
                    <a:lnTo>
                      <a:pt x="131" y="3"/>
                    </a:lnTo>
                    <a:lnTo>
                      <a:pt x="152" y="17"/>
                    </a:lnTo>
                    <a:lnTo>
                      <a:pt x="165" y="32"/>
                    </a:lnTo>
                    <a:lnTo>
                      <a:pt x="165" y="36"/>
                    </a:lnTo>
                    <a:lnTo>
                      <a:pt x="167" y="40"/>
                    </a:lnTo>
                    <a:lnTo>
                      <a:pt x="167" y="47"/>
                    </a:lnTo>
                    <a:lnTo>
                      <a:pt x="165" y="51"/>
                    </a:lnTo>
                    <a:lnTo>
                      <a:pt x="167" y="54"/>
                    </a:lnTo>
                    <a:lnTo>
                      <a:pt x="165" y="55"/>
                    </a:lnTo>
                    <a:lnTo>
                      <a:pt x="165" y="58"/>
                    </a:lnTo>
                    <a:lnTo>
                      <a:pt x="168" y="58"/>
                    </a:lnTo>
                    <a:lnTo>
                      <a:pt x="168" y="62"/>
                    </a:lnTo>
                    <a:lnTo>
                      <a:pt x="172" y="66"/>
                    </a:lnTo>
                    <a:lnTo>
                      <a:pt x="171" y="70"/>
                    </a:lnTo>
                    <a:lnTo>
                      <a:pt x="172" y="78"/>
                    </a:lnTo>
                    <a:lnTo>
                      <a:pt x="172" y="84"/>
                    </a:lnTo>
                    <a:lnTo>
                      <a:pt x="175" y="81"/>
                    </a:lnTo>
                    <a:lnTo>
                      <a:pt x="177" y="84"/>
                    </a:lnTo>
                    <a:lnTo>
                      <a:pt x="173" y="89"/>
                    </a:lnTo>
                    <a:lnTo>
                      <a:pt x="177" y="89"/>
                    </a:lnTo>
                    <a:lnTo>
                      <a:pt x="175" y="93"/>
                    </a:lnTo>
                    <a:lnTo>
                      <a:pt x="177" y="99"/>
                    </a:lnTo>
                    <a:lnTo>
                      <a:pt x="179" y="99"/>
                    </a:lnTo>
                    <a:lnTo>
                      <a:pt x="177" y="104"/>
                    </a:lnTo>
                    <a:lnTo>
                      <a:pt x="177" y="107"/>
                    </a:lnTo>
                    <a:lnTo>
                      <a:pt x="177" y="114"/>
                    </a:lnTo>
                    <a:lnTo>
                      <a:pt x="176" y="118"/>
                    </a:lnTo>
                    <a:lnTo>
                      <a:pt x="177" y="119"/>
                    </a:lnTo>
                    <a:lnTo>
                      <a:pt x="173" y="133"/>
                    </a:lnTo>
                    <a:lnTo>
                      <a:pt x="175" y="138"/>
                    </a:lnTo>
                    <a:lnTo>
                      <a:pt x="176" y="141"/>
                    </a:lnTo>
                    <a:lnTo>
                      <a:pt x="175" y="145"/>
                    </a:lnTo>
                    <a:lnTo>
                      <a:pt x="173" y="152"/>
                    </a:lnTo>
                    <a:lnTo>
                      <a:pt x="175" y="153"/>
                    </a:lnTo>
                    <a:lnTo>
                      <a:pt x="172" y="160"/>
                    </a:lnTo>
                    <a:lnTo>
                      <a:pt x="172" y="164"/>
                    </a:lnTo>
                    <a:lnTo>
                      <a:pt x="173" y="164"/>
                    </a:lnTo>
                    <a:lnTo>
                      <a:pt x="176" y="168"/>
                    </a:lnTo>
                    <a:lnTo>
                      <a:pt x="177" y="167"/>
                    </a:lnTo>
                    <a:lnTo>
                      <a:pt x="177" y="168"/>
                    </a:lnTo>
                    <a:lnTo>
                      <a:pt x="179" y="167"/>
                    </a:lnTo>
                    <a:lnTo>
                      <a:pt x="180" y="168"/>
                    </a:lnTo>
                    <a:lnTo>
                      <a:pt x="180" y="167"/>
                    </a:lnTo>
                    <a:lnTo>
                      <a:pt x="184" y="167"/>
                    </a:lnTo>
                    <a:lnTo>
                      <a:pt x="186" y="171"/>
                    </a:lnTo>
                    <a:lnTo>
                      <a:pt x="194" y="171"/>
                    </a:lnTo>
                    <a:lnTo>
                      <a:pt x="195" y="172"/>
                    </a:lnTo>
                    <a:lnTo>
                      <a:pt x="195" y="171"/>
                    </a:lnTo>
                    <a:lnTo>
                      <a:pt x="199" y="172"/>
                    </a:lnTo>
                    <a:lnTo>
                      <a:pt x="202" y="171"/>
                    </a:lnTo>
                    <a:lnTo>
                      <a:pt x="202" y="172"/>
                    </a:lnTo>
                    <a:lnTo>
                      <a:pt x="203" y="171"/>
                    </a:lnTo>
                    <a:lnTo>
                      <a:pt x="205" y="175"/>
                    </a:lnTo>
                    <a:lnTo>
                      <a:pt x="210" y="175"/>
                    </a:lnTo>
                    <a:lnTo>
                      <a:pt x="213" y="175"/>
                    </a:lnTo>
                    <a:lnTo>
                      <a:pt x="213" y="177"/>
                    </a:lnTo>
                    <a:lnTo>
                      <a:pt x="214" y="179"/>
                    </a:lnTo>
                    <a:lnTo>
                      <a:pt x="215" y="175"/>
                    </a:lnTo>
                    <a:lnTo>
                      <a:pt x="219" y="175"/>
                    </a:lnTo>
                    <a:lnTo>
                      <a:pt x="219" y="172"/>
                    </a:lnTo>
                    <a:lnTo>
                      <a:pt x="222" y="175"/>
                    </a:lnTo>
                    <a:lnTo>
                      <a:pt x="221" y="175"/>
                    </a:lnTo>
                    <a:lnTo>
                      <a:pt x="223" y="175"/>
                    </a:lnTo>
                    <a:lnTo>
                      <a:pt x="228" y="167"/>
                    </a:lnTo>
                    <a:lnTo>
                      <a:pt x="230" y="164"/>
                    </a:lnTo>
                    <a:lnTo>
                      <a:pt x="232" y="171"/>
                    </a:lnTo>
                    <a:lnTo>
                      <a:pt x="240" y="177"/>
                    </a:lnTo>
                    <a:lnTo>
                      <a:pt x="241" y="175"/>
                    </a:lnTo>
                    <a:lnTo>
                      <a:pt x="242" y="179"/>
                    </a:lnTo>
                    <a:lnTo>
                      <a:pt x="245" y="175"/>
                    </a:lnTo>
                    <a:lnTo>
                      <a:pt x="248" y="179"/>
                    </a:lnTo>
                    <a:lnTo>
                      <a:pt x="251" y="177"/>
                    </a:lnTo>
                    <a:lnTo>
                      <a:pt x="255" y="183"/>
                    </a:lnTo>
                    <a:lnTo>
                      <a:pt x="256" y="194"/>
                    </a:lnTo>
                    <a:lnTo>
                      <a:pt x="259" y="198"/>
                    </a:lnTo>
                    <a:lnTo>
                      <a:pt x="259" y="219"/>
                    </a:lnTo>
                    <a:lnTo>
                      <a:pt x="260" y="221"/>
                    </a:lnTo>
                    <a:lnTo>
                      <a:pt x="260" y="226"/>
                    </a:lnTo>
                    <a:lnTo>
                      <a:pt x="263" y="227"/>
                    </a:lnTo>
                    <a:lnTo>
                      <a:pt x="263" y="234"/>
                    </a:lnTo>
                    <a:lnTo>
                      <a:pt x="261" y="238"/>
                    </a:lnTo>
                    <a:lnTo>
                      <a:pt x="264" y="242"/>
                    </a:lnTo>
                    <a:lnTo>
                      <a:pt x="263" y="246"/>
                    </a:lnTo>
                    <a:lnTo>
                      <a:pt x="263" y="256"/>
                    </a:lnTo>
                    <a:lnTo>
                      <a:pt x="267" y="260"/>
                    </a:lnTo>
                    <a:lnTo>
                      <a:pt x="267" y="276"/>
                    </a:lnTo>
                    <a:lnTo>
                      <a:pt x="275" y="280"/>
                    </a:lnTo>
                    <a:lnTo>
                      <a:pt x="278" y="276"/>
                    </a:lnTo>
                    <a:lnTo>
                      <a:pt x="286" y="276"/>
                    </a:lnTo>
                    <a:lnTo>
                      <a:pt x="286" y="272"/>
                    </a:lnTo>
                    <a:lnTo>
                      <a:pt x="295" y="265"/>
                    </a:lnTo>
                    <a:lnTo>
                      <a:pt x="303" y="272"/>
                    </a:lnTo>
                    <a:lnTo>
                      <a:pt x="309" y="280"/>
                    </a:lnTo>
                    <a:lnTo>
                      <a:pt x="306" y="286"/>
                    </a:lnTo>
                    <a:lnTo>
                      <a:pt x="309" y="302"/>
                    </a:lnTo>
                    <a:lnTo>
                      <a:pt x="306" y="309"/>
                    </a:lnTo>
                    <a:lnTo>
                      <a:pt x="307" y="314"/>
                    </a:lnTo>
                    <a:lnTo>
                      <a:pt x="305" y="328"/>
                    </a:lnTo>
                    <a:lnTo>
                      <a:pt x="302" y="340"/>
                    </a:lnTo>
                    <a:lnTo>
                      <a:pt x="303" y="349"/>
                    </a:lnTo>
                    <a:lnTo>
                      <a:pt x="295" y="364"/>
                    </a:lnTo>
                    <a:lnTo>
                      <a:pt x="297" y="370"/>
                    </a:lnTo>
                    <a:lnTo>
                      <a:pt x="297" y="372"/>
                    </a:lnTo>
                    <a:lnTo>
                      <a:pt x="298" y="377"/>
                    </a:lnTo>
                    <a:lnTo>
                      <a:pt x="295" y="377"/>
                    </a:lnTo>
                    <a:lnTo>
                      <a:pt x="295" y="379"/>
                    </a:lnTo>
                    <a:lnTo>
                      <a:pt x="295" y="383"/>
                    </a:lnTo>
                    <a:lnTo>
                      <a:pt x="298" y="387"/>
                    </a:lnTo>
                    <a:lnTo>
                      <a:pt x="295" y="391"/>
                    </a:lnTo>
                    <a:lnTo>
                      <a:pt x="297" y="396"/>
                    </a:lnTo>
                    <a:lnTo>
                      <a:pt x="294" y="398"/>
                    </a:lnTo>
                    <a:lnTo>
                      <a:pt x="295" y="402"/>
                    </a:lnTo>
                    <a:lnTo>
                      <a:pt x="294" y="408"/>
                    </a:lnTo>
                    <a:lnTo>
                      <a:pt x="295" y="410"/>
                    </a:lnTo>
                    <a:lnTo>
                      <a:pt x="294" y="413"/>
                    </a:lnTo>
                    <a:lnTo>
                      <a:pt x="295" y="415"/>
                    </a:lnTo>
                    <a:lnTo>
                      <a:pt x="293" y="423"/>
                    </a:lnTo>
                    <a:lnTo>
                      <a:pt x="290" y="429"/>
                    </a:lnTo>
                    <a:lnTo>
                      <a:pt x="290" y="433"/>
                    </a:lnTo>
                    <a:lnTo>
                      <a:pt x="290" y="436"/>
                    </a:lnTo>
                    <a:lnTo>
                      <a:pt x="289" y="438"/>
                    </a:lnTo>
                    <a:lnTo>
                      <a:pt x="286" y="436"/>
                    </a:lnTo>
                    <a:lnTo>
                      <a:pt x="286" y="438"/>
                    </a:lnTo>
                    <a:lnTo>
                      <a:pt x="284" y="444"/>
                    </a:lnTo>
                    <a:lnTo>
                      <a:pt x="280" y="447"/>
                    </a:lnTo>
                    <a:lnTo>
                      <a:pt x="276" y="451"/>
                    </a:lnTo>
                    <a:lnTo>
                      <a:pt x="276" y="455"/>
                    </a:lnTo>
                    <a:lnTo>
                      <a:pt x="275" y="455"/>
                    </a:lnTo>
                    <a:lnTo>
                      <a:pt x="272" y="452"/>
                    </a:lnTo>
                    <a:lnTo>
                      <a:pt x="267" y="455"/>
                    </a:lnTo>
                    <a:lnTo>
                      <a:pt x="265" y="459"/>
                    </a:lnTo>
                    <a:lnTo>
                      <a:pt x="265" y="463"/>
                    </a:lnTo>
                    <a:lnTo>
                      <a:pt x="263" y="463"/>
                    </a:lnTo>
                    <a:lnTo>
                      <a:pt x="261" y="467"/>
                    </a:lnTo>
                    <a:lnTo>
                      <a:pt x="260" y="467"/>
                    </a:lnTo>
                    <a:lnTo>
                      <a:pt x="260" y="471"/>
                    </a:lnTo>
                    <a:lnTo>
                      <a:pt x="260" y="474"/>
                    </a:lnTo>
                    <a:lnTo>
                      <a:pt x="260" y="477"/>
                    </a:lnTo>
                    <a:lnTo>
                      <a:pt x="260" y="478"/>
                    </a:lnTo>
                    <a:lnTo>
                      <a:pt x="257" y="478"/>
                    </a:lnTo>
                    <a:lnTo>
                      <a:pt x="255" y="482"/>
                    </a:lnTo>
                    <a:lnTo>
                      <a:pt x="251" y="481"/>
                    </a:lnTo>
                    <a:lnTo>
                      <a:pt x="251" y="478"/>
                    </a:lnTo>
                    <a:lnTo>
                      <a:pt x="249" y="478"/>
                    </a:lnTo>
                    <a:lnTo>
                      <a:pt x="247" y="478"/>
                    </a:lnTo>
                    <a:lnTo>
                      <a:pt x="244" y="477"/>
                    </a:lnTo>
                    <a:lnTo>
                      <a:pt x="244" y="474"/>
                    </a:lnTo>
                    <a:lnTo>
                      <a:pt x="240" y="477"/>
                    </a:lnTo>
                    <a:lnTo>
                      <a:pt x="238" y="478"/>
                    </a:lnTo>
                    <a:lnTo>
                      <a:pt x="236" y="478"/>
                    </a:lnTo>
                    <a:lnTo>
                      <a:pt x="236" y="485"/>
                    </a:lnTo>
                    <a:lnTo>
                      <a:pt x="232" y="492"/>
                    </a:lnTo>
                    <a:lnTo>
                      <a:pt x="229" y="492"/>
                    </a:lnTo>
                    <a:lnTo>
                      <a:pt x="226" y="485"/>
                    </a:lnTo>
                    <a:lnTo>
                      <a:pt x="223" y="482"/>
                    </a:lnTo>
                    <a:lnTo>
                      <a:pt x="221" y="485"/>
                    </a:lnTo>
                    <a:lnTo>
                      <a:pt x="218" y="486"/>
                    </a:lnTo>
                    <a:lnTo>
                      <a:pt x="217" y="486"/>
                    </a:lnTo>
                    <a:lnTo>
                      <a:pt x="213" y="482"/>
                    </a:lnTo>
                    <a:lnTo>
                      <a:pt x="210" y="482"/>
                    </a:lnTo>
                    <a:lnTo>
                      <a:pt x="206" y="485"/>
                    </a:lnTo>
                    <a:lnTo>
                      <a:pt x="205" y="485"/>
                    </a:lnTo>
                    <a:lnTo>
                      <a:pt x="202" y="485"/>
                    </a:lnTo>
                    <a:lnTo>
                      <a:pt x="198" y="482"/>
                    </a:lnTo>
                    <a:lnTo>
                      <a:pt x="194" y="482"/>
                    </a:lnTo>
                    <a:lnTo>
                      <a:pt x="190" y="478"/>
                    </a:lnTo>
                    <a:lnTo>
                      <a:pt x="186" y="478"/>
                    </a:lnTo>
                    <a:lnTo>
                      <a:pt x="181" y="477"/>
                    </a:lnTo>
                    <a:lnTo>
                      <a:pt x="180" y="474"/>
                    </a:lnTo>
                    <a:lnTo>
                      <a:pt x="172" y="474"/>
                    </a:lnTo>
                    <a:lnTo>
                      <a:pt x="169" y="474"/>
                    </a:lnTo>
                    <a:lnTo>
                      <a:pt x="162" y="474"/>
                    </a:lnTo>
                    <a:lnTo>
                      <a:pt x="160" y="474"/>
                    </a:lnTo>
                    <a:lnTo>
                      <a:pt x="153" y="474"/>
                    </a:lnTo>
                    <a:lnTo>
                      <a:pt x="149" y="477"/>
                    </a:lnTo>
                    <a:lnTo>
                      <a:pt x="149" y="471"/>
                    </a:lnTo>
                    <a:lnTo>
                      <a:pt x="148" y="467"/>
                    </a:lnTo>
                    <a:lnTo>
                      <a:pt x="148" y="466"/>
                    </a:lnTo>
                    <a:lnTo>
                      <a:pt x="149" y="466"/>
                    </a:lnTo>
                    <a:lnTo>
                      <a:pt x="150" y="463"/>
                    </a:lnTo>
                    <a:lnTo>
                      <a:pt x="152" y="462"/>
                    </a:lnTo>
                    <a:lnTo>
                      <a:pt x="152" y="459"/>
                    </a:lnTo>
                    <a:lnTo>
                      <a:pt x="153" y="462"/>
                    </a:lnTo>
                    <a:lnTo>
                      <a:pt x="153" y="458"/>
                    </a:lnTo>
                    <a:lnTo>
                      <a:pt x="154" y="455"/>
                    </a:lnTo>
                    <a:lnTo>
                      <a:pt x="153" y="455"/>
                    </a:lnTo>
                    <a:lnTo>
                      <a:pt x="153" y="452"/>
                    </a:lnTo>
                    <a:lnTo>
                      <a:pt x="157" y="452"/>
                    </a:lnTo>
                    <a:lnTo>
                      <a:pt x="158" y="451"/>
                    </a:lnTo>
                    <a:lnTo>
                      <a:pt x="161" y="451"/>
                    </a:lnTo>
                    <a:lnTo>
                      <a:pt x="158" y="448"/>
                    </a:lnTo>
                    <a:lnTo>
                      <a:pt x="158" y="447"/>
                    </a:lnTo>
                    <a:lnTo>
                      <a:pt x="160" y="447"/>
                    </a:lnTo>
                    <a:lnTo>
                      <a:pt x="161" y="447"/>
                    </a:lnTo>
                    <a:lnTo>
                      <a:pt x="161" y="443"/>
                    </a:lnTo>
                    <a:lnTo>
                      <a:pt x="162" y="443"/>
                    </a:lnTo>
                    <a:lnTo>
                      <a:pt x="162" y="436"/>
                    </a:lnTo>
                    <a:lnTo>
                      <a:pt x="165" y="436"/>
                    </a:lnTo>
                    <a:lnTo>
                      <a:pt x="164" y="433"/>
                    </a:lnTo>
                    <a:lnTo>
                      <a:pt x="165" y="433"/>
                    </a:lnTo>
                    <a:lnTo>
                      <a:pt x="164" y="429"/>
                    </a:lnTo>
                    <a:lnTo>
                      <a:pt x="164" y="428"/>
                    </a:lnTo>
                    <a:lnTo>
                      <a:pt x="165" y="425"/>
                    </a:lnTo>
                    <a:lnTo>
                      <a:pt x="164" y="423"/>
                    </a:lnTo>
                    <a:lnTo>
                      <a:pt x="165" y="417"/>
                    </a:lnTo>
                    <a:lnTo>
                      <a:pt x="165" y="415"/>
                    </a:lnTo>
                    <a:lnTo>
                      <a:pt x="168" y="410"/>
                    </a:lnTo>
                    <a:lnTo>
                      <a:pt x="165" y="408"/>
                    </a:lnTo>
                    <a:lnTo>
                      <a:pt x="167" y="410"/>
                    </a:lnTo>
                    <a:lnTo>
                      <a:pt x="168" y="406"/>
                    </a:lnTo>
                    <a:lnTo>
                      <a:pt x="168" y="404"/>
                    </a:lnTo>
                    <a:lnTo>
                      <a:pt x="171" y="404"/>
                    </a:lnTo>
                    <a:lnTo>
                      <a:pt x="172" y="402"/>
                    </a:lnTo>
                    <a:lnTo>
                      <a:pt x="176" y="398"/>
                    </a:lnTo>
                    <a:lnTo>
                      <a:pt x="177" y="398"/>
                    </a:lnTo>
                    <a:lnTo>
                      <a:pt x="176" y="396"/>
                    </a:lnTo>
                    <a:lnTo>
                      <a:pt x="177" y="393"/>
                    </a:lnTo>
                    <a:lnTo>
                      <a:pt x="176" y="389"/>
                    </a:lnTo>
                    <a:lnTo>
                      <a:pt x="179" y="387"/>
                    </a:lnTo>
                    <a:lnTo>
                      <a:pt x="179" y="385"/>
                    </a:lnTo>
                    <a:lnTo>
                      <a:pt x="181" y="381"/>
                    </a:lnTo>
                    <a:lnTo>
                      <a:pt x="180" y="381"/>
                    </a:lnTo>
                    <a:lnTo>
                      <a:pt x="180" y="379"/>
                    </a:lnTo>
                    <a:lnTo>
                      <a:pt x="181" y="379"/>
                    </a:lnTo>
                    <a:lnTo>
                      <a:pt x="183" y="377"/>
                    </a:lnTo>
                    <a:lnTo>
                      <a:pt x="184" y="377"/>
                    </a:lnTo>
                    <a:lnTo>
                      <a:pt x="184" y="374"/>
                    </a:lnTo>
                    <a:lnTo>
                      <a:pt x="186" y="377"/>
                    </a:lnTo>
                    <a:lnTo>
                      <a:pt x="186" y="372"/>
                    </a:lnTo>
                    <a:lnTo>
                      <a:pt x="188" y="372"/>
                    </a:lnTo>
                    <a:lnTo>
                      <a:pt x="188" y="364"/>
                    </a:lnTo>
                    <a:lnTo>
                      <a:pt x="186" y="362"/>
                    </a:lnTo>
                    <a:lnTo>
                      <a:pt x="184" y="358"/>
                    </a:lnTo>
                    <a:lnTo>
                      <a:pt x="183" y="355"/>
                    </a:lnTo>
                    <a:lnTo>
                      <a:pt x="181" y="354"/>
                    </a:lnTo>
                    <a:lnTo>
                      <a:pt x="180" y="349"/>
                    </a:lnTo>
                    <a:lnTo>
                      <a:pt x="177" y="347"/>
                    </a:lnTo>
                    <a:lnTo>
                      <a:pt x="176" y="343"/>
                    </a:lnTo>
                    <a:lnTo>
                      <a:pt x="172" y="343"/>
                    </a:lnTo>
                    <a:lnTo>
                      <a:pt x="172" y="340"/>
                    </a:lnTo>
                    <a:lnTo>
                      <a:pt x="169" y="340"/>
                    </a:lnTo>
                    <a:lnTo>
                      <a:pt x="168" y="340"/>
                    </a:lnTo>
                    <a:lnTo>
                      <a:pt x="167" y="340"/>
                    </a:lnTo>
                    <a:lnTo>
                      <a:pt x="164" y="335"/>
                    </a:lnTo>
                    <a:lnTo>
                      <a:pt x="162" y="336"/>
                    </a:lnTo>
                    <a:lnTo>
                      <a:pt x="161" y="336"/>
                    </a:lnTo>
                    <a:lnTo>
                      <a:pt x="160" y="339"/>
                    </a:lnTo>
                    <a:lnTo>
                      <a:pt x="158" y="336"/>
                    </a:lnTo>
                    <a:lnTo>
                      <a:pt x="154" y="329"/>
                    </a:lnTo>
                    <a:lnTo>
                      <a:pt x="152" y="329"/>
                    </a:lnTo>
                    <a:lnTo>
                      <a:pt x="148" y="328"/>
                    </a:lnTo>
                    <a:lnTo>
                      <a:pt x="145" y="325"/>
                    </a:lnTo>
                    <a:lnTo>
                      <a:pt x="142" y="325"/>
                    </a:lnTo>
                    <a:lnTo>
                      <a:pt x="137" y="321"/>
                    </a:lnTo>
                    <a:lnTo>
                      <a:pt x="134" y="317"/>
                    </a:lnTo>
                    <a:lnTo>
                      <a:pt x="133" y="314"/>
                    </a:lnTo>
                    <a:lnTo>
                      <a:pt x="131" y="314"/>
                    </a:lnTo>
                    <a:lnTo>
                      <a:pt x="126" y="309"/>
                    </a:lnTo>
                    <a:lnTo>
                      <a:pt x="122" y="309"/>
                    </a:lnTo>
                    <a:lnTo>
                      <a:pt x="118" y="299"/>
                    </a:lnTo>
                    <a:lnTo>
                      <a:pt x="97" y="280"/>
                    </a:lnTo>
                    <a:lnTo>
                      <a:pt x="93" y="280"/>
                    </a:lnTo>
                    <a:lnTo>
                      <a:pt x="87" y="280"/>
                    </a:lnTo>
                    <a:lnTo>
                      <a:pt x="85" y="276"/>
                    </a:lnTo>
                    <a:lnTo>
                      <a:pt x="83" y="276"/>
                    </a:lnTo>
                    <a:lnTo>
                      <a:pt x="78" y="276"/>
                    </a:lnTo>
                    <a:lnTo>
                      <a:pt x="77" y="276"/>
                    </a:lnTo>
                    <a:lnTo>
                      <a:pt x="74" y="272"/>
                    </a:lnTo>
                    <a:lnTo>
                      <a:pt x="73" y="272"/>
                    </a:lnTo>
                    <a:lnTo>
                      <a:pt x="72" y="272"/>
                    </a:lnTo>
                    <a:lnTo>
                      <a:pt x="66" y="271"/>
                    </a:lnTo>
                    <a:lnTo>
                      <a:pt x="65" y="268"/>
                    </a:lnTo>
                    <a:lnTo>
                      <a:pt x="61" y="268"/>
                    </a:lnTo>
                    <a:lnTo>
                      <a:pt x="60" y="264"/>
                    </a:lnTo>
                    <a:lnTo>
                      <a:pt x="57" y="257"/>
                    </a:lnTo>
                    <a:lnTo>
                      <a:pt x="57" y="256"/>
                    </a:lnTo>
                    <a:lnTo>
                      <a:pt x="55" y="251"/>
                    </a:lnTo>
                    <a:lnTo>
                      <a:pt x="53" y="251"/>
                    </a:lnTo>
                    <a:lnTo>
                      <a:pt x="51" y="249"/>
                    </a:lnTo>
                    <a:lnTo>
                      <a:pt x="50" y="249"/>
                    </a:lnTo>
                    <a:lnTo>
                      <a:pt x="47" y="245"/>
                    </a:lnTo>
                    <a:lnTo>
                      <a:pt x="46" y="245"/>
                    </a:lnTo>
                    <a:lnTo>
                      <a:pt x="45" y="245"/>
                    </a:lnTo>
                    <a:lnTo>
                      <a:pt x="43" y="245"/>
                    </a:lnTo>
                    <a:lnTo>
                      <a:pt x="42" y="241"/>
                    </a:lnTo>
                    <a:lnTo>
                      <a:pt x="41" y="241"/>
                    </a:lnTo>
                    <a:lnTo>
                      <a:pt x="39" y="236"/>
                    </a:lnTo>
                    <a:lnTo>
                      <a:pt x="38" y="236"/>
                    </a:lnTo>
                    <a:lnTo>
                      <a:pt x="34" y="234"/>
                    </a:lnTo>
                    <a:lnTo>
                      <a:pt x="34" y="230"/>
                    </a:lnTo>
                    <a:lnTo>
                      <a:pt x="32" y="230"/>
                    </a:lnTo>
                    <a:lnTo>
                      <a:pt x="32" y="227"/>
                    </a:lnTo>
                    <a:lnTo>
                      <a:pt x="31" y="227"/>
                    </a:lnTo>
                    <a:lnTo>
                      <a:pt x="30" y="223"/>
                    </a:lnTo>
                    <a:lnTo>
                      <a:pt x="27" y="223"/>
                    </a:lnTo>
                    <a:lnTo>
                      <a:pt x="24" y="219"/>
                    </a:lnTo>
                    <a:lnTo>
                      <a:pt x="24" y="213"/>
                    </a:lnTo>
                    <a:lnTo>
                      <a:pt x="17" y="202"/>
                    </a:lnTo>
                    <a:lnTo>
                      <a:pt x="17" y="200"/>
                    </a:lnTo>
                    <a:lnTo>
                      <a:pt x="17" y="198"/>
                    </a:lnTo>
                    <a:lnTo>
                      <a:pt x="16" y="198"/>
                    </a:lnTo>
                    <a:lnTo>
                      <a:pt x="15" y="196"/>
                    </a:lnTo>
                    <a:lnTo>
                      <a:pt x="16" y="194"/>
                    </a:lnTo>
                    <a:lnTo>
                      <a:pt x="15" y="192"/>
                    </a:lnTo>
                    <a:lnTo>
                      <a:pt x="13" y="192"/>
                    </a:lnTo>
                    <a:lnTo>
                      <a:pt x="13" y="187"/>
                    </a:lnTo>
                    <a:lnTo>
                      <a:pt x="9" y="187"/>
                    </a:lnTo>
                    <a:lnTo>
                      <a:pt x="8" y="183"/>
                    </a:lnTo>
                    <a:lnTo>
                      <a:pt x="5" y="183"/>
                    </a:lnTo>
                    <a:lnTo>
                      <a:pt x="5" y="181"/>
                    </a:lnTo>
                    <a:lnTo>
                      <a:pt x="4" y="179"/>
                    </a:lnTo>
                    <a:lnTo>
                      <a:pt x="3" y="179"/>
                    </a:lnTo>
                    <a:lnTo>
                      <a:pt x="3" y="175"/>
                    </a:lnTo>
                    <a:lnTo>
                      <a:pt x="0" y="175"/>
                    </a:lnTo>
                    <a:lnTo>
                      <a:pt x="1" y="175"/>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53" name="Freeform 137"/>
              <p:cNvSpPr>
                <a:spLocks/>
              </p:cNvSpPr>
              <p:nvPr/>
            </p:nvSpPr>
            <p:spPr bwMode="auto">
              <a:xfrm>
                <a:off x="1678" y="2758"/>
                <a:ext cx="155" cy="363"/>
              </a:xfrm>
              <a:custGeom>
                <a:avLst/>
                <a:gdLst/>
                <a:ahLst/>
                <a:cxnLst>
                  <a:cxn ang="0">
                    <a:pos x="43" y="227"/>
                  </a:cxn>
                  <a:cxn ang="0">
                    <a:pos x="36" y="246"/>
                  </a:cxn>
                  <a:cxn ang="0">
                    <a:pos x="54" y="260"/>
                  </a:cxn>
                  <a:cxn ang="0">
                    <a:pos x="80" y="291"/>
                  </a:cxn>
                  <a:cxn ang="0">
                    <a:pos x="99" y="268"/>
                  </a:cxn>
                  <a:cxn ang="0">
                    <a:pos x="110" y="206"/>
                  </a:cxn>
                  <a:cxn ang="0">
                    <a:pos x="122" y="185"/>
                  </a:cxn>
                  <a:cxn ang="0">
                    <a:pos x="223" y="47"/>
                  </a:cxn>
                  <a:cxn ang="0">
                    <a:pos x="215" y="11"/>
                  </a:cxn>
                  <a:cxn ang="0">
                    <a:pos x="236" y="11"/>
                  </a:cxn>
                  <a:cxn ang="0">
                    <a:pos x="256" y="34"/>
                  </a:cxn>
                  <a:cxn ang="0">
                    <a:pos x="263" y="58"/>
                  </a:cxn>
                  <a:cxn ang="0">
                    <a:pos x="283" y="73"/>
                  </a:cxn>
                  <a:cxn ang="0">
                    <a:pos x="297" y="104"/>
                  </a:cxn>
                  <a:cxn ang="0">
                    <a:pos x="305" y="137"/>
                  </a:cxn>
                  <a:cxn ang="0">
                    <a:pos x="328" y="142"/>
                  </a:cxn>
                  <a:cxn ang="0">
                    <a:pos x="355" y="126"/>
                  </a:cxn>
                  <a:cxn ang="0">
                    <a:pos x="371" y="137"/>
                  </a:cxn>
                  <a:cxn ang="0">
                    <a:pos x="391" y="138"/>
                  </a:cxn>
                  <a:cxn ang="0">
                    <a:pos x="405" y="149"/>
                  </a:cxn>
                  <a:cxn ang="0">
                    <a:pos x="398" y="227"/>
                  </a:cxn>
                  <a:cxn ang="0">
                    <a:pos x="412" y="250"/>
                  </a:cxn>
                  <a:cxn ang="0">
                    <a:pos x="394" y="242"/>
                  </a:cxn>
                  <a:cxn ang="0">
                    <a:pos x="370" y="260"/>
                  </a:cxn>
                  <a:cxn ang="0">
                    <a:pos x="339" y="276"/>
                  </a:cxn>
                  <a:cxn ang="0">
                    <a:pos x="316" y="299"/>
                  </a:cxn>
                  <a:cxn ang="0">
                    <a:pos x="279" y="406"/>
                  </a:cxn>
                  <a:cxn ang="0">
                    <a:pos x="278" y="466"/>
                  </a:cxn>
                  <a:cxn ang="0">
                    <a:pos x="307" y="542"/>
                  </a:cxn>
                  <a:cxn ang="0">
                    <a:pos x="368" y="591"/>
                  </a:cxn>
                  <a:cxn ang="0">
                    <a:pos x="394" y="653"/>
                  </a:cxn>
                  <a:cxn ang="0">
                    <a:pos x="465" y="742"/>
                  </a:cxn>
                  <a:cxn ang="0">
                    <a:pos x="457" y="774"/>
                  </a:cxn>
                  <a:cxn ang="0">
                    <a:pos x="457" y="829"/>
                  </a:cxn>
                  <a:cxn ang="0">
                    <a:pos x="444" y="874"/>
                  </a:cxn>
                  <a:cxn ang="0">
                    <a:pos x="446" y="905"/>
                  </a:cxn>
                  <a:cxn ang="0">
                    <a:pos x="461" y="967"/>
                  </a:cxn>
                  <a:cxn ang="0">
                    <a:pos x="440" y="1012"/>
                  </a:cxn>
                  <a:cxn ang="0">
                    <a:pos x="423" y="1051"/>
                  </a:cxn>
                  <a:cxn ang="0">
                    <a:pos x="402" y="1088"/>
                  </a:cxn>
                  <a:cxn ang="0">
                    <a:pos x="370" y="1051"/>
                  </a:cxn>
                  <a:cxn ang="0">
                    <a:pos x="343" y="1009"/>
                  </a:cxn>
                  <a:cxn ang="0">
                    <a:pos x="310" y="979"/>
                  </a:cxn>
                  <a:cxn ang="0">
                    <a:pos x="271" y="950"/>
                  </a:cxn>
                  <a:cxn ang="0">
                    <a:pos x="234" y="919"/>
                  </a:cxn>
                  <a:cxn ang="0">
                    <a:pos x="219" y="900"/>
                  </a:cxn>
                  <a:cxn ang="0">
                    <a:pos x="194" y="852"/>
                  </a:cxn>
                  <a:cxn ang="0">
                    <a:pos x="185" y="825"/>
                  </a:cxn>
                  <a:cxn ang="0">
                    <a:pos x="175" y="756"/>
                  </a:cxn>
                  <a:cxn ang="0">
                    <a:pos x="156" y="717"/>
                  </a:cxn>
                  <a:cxn ang="0">
                    <a:pos x="135" y="669"/>
                  </a:cxn>
                  <a:cxn ang="0">
                    <a:pos x="134" y="642"/>
                  </a:cxn>
                  <a:cxn ang="0">
                    <a:pos x="115" y="591"/>
                  </a:cxn>
                  <a:cxn ang="0">
                    <a:pos x="104" y="544"/>
                  </a:cxn>
                  <a:cxn ang="0">
                    <a:pos x="95" y="519"/>
                  </a:cxn>
                  <a:cxn ang="0">
                    <a:pos x="69" y="456"/>
                  </a:cxn>
                  <a:cxn ang="0">
                    <a:pos x="53" y="406"/>
                  </a:cxn>
                  <a:cxn ang="0">
                    <a:pos x="8" y="343"/>
                  </a:cxn>
                  <a:cxn ang="0">
                    <a:pos x="9" y="295"/>
                  </a:cxn>
                  <a:cxn ang="0">
                    <a:pos x="8" y="242"/>
                  </a:cxn>
                </a:cxnLst>
                <a:rect l="0" t="0" r="r" b="b"/>
                <a:pathLst>
                  <a:path w="466" h="1088">
                    <a:moveTo>
                      <a:pt x="36" y="198"/>
                    </a:moveTo>
                    <a:lnTo>
                      <a:pt x="38" y="200"/>
                    </a:lnTo>
                    <a:lnTo>
                      <a:pt x="40" y="200"/>
                    </a:lnTo>
                    <a:lnTo>
                      <a:pt x="39" y="204"/>
                    </a:lnTo>
                    <a:lnTo>
                      <a:pt x="40" y="206"/>
                    </a:lnTo>
                    <a:lnTo>
                      <a:pt x="40" y="211"/>
                    </a:lnTo>
                    <a:lnTo>
                      <a:pt x="42" y="212"/>
                    </a:lnTo>
                    <a:lnTo>
                      <a:pt x="40" y="215"/>
                    </a:lnTo>
                    <a:lnTo>
                      <a:pt x="42" y="219"/>
                    </a:lnTo>
                    <a:lnTo>
                      <a:pt x="40" y="221"/>
                    </a:lnTo>
                    <a:lnTo>
                      <a:pt x="42" y="223"/>
                    </a:lnTo>
                    <a:lnTo>
                      <a:pt x="42" y="225"/>
                    </a:lnTo>
                    <a:lnTo>
                      <a:pt x="43" y="227"/>
                    </a:lnTo>
                    <a:lnTo>
                      <a:pt x="40" y="231"/>
                    </a:lnTo>
                    <a:lnTo>
                      <a:pt x="39" y="231"/>
                    </a:lnTo>
                    <a:lnTo>
                      <a:pt x="39" y="234"/>
                    </a:lnTo>
                    <a:lnTo>
                      <a:pt x="38" y="235"/>
                    </a:lnTo>
                    <a:lnTo>
                      <a:pt x="36" y="234"/>
                    </a:lnTo>
                    <a:lnTo>
                      <a:pt x="32" y="234"/>
                    </a:lnTo>
                    <a:lnTo>
                      <a:pt x="31" y="238"/>
                    </a:lnTo>
                    <a:lnTo>
                      <a:pt x="31" y="240"/>
                    </a:lnTo>
                    <a:lnTo>
                      <a:pt x="32" y="242"/>
                    </a:lnTo>
                    <a:lnTo>
                      <a:pt x="32" y="246"/>
                    </a:lnTo>
                    <a:lnTo>
                      <a:pt x="34" y="246"/>
                    </a:lnTo>
                    <a:lnTo>
                      <a:pt x="35" y="246"/>
                    </a:lnTo>
                    <a:lnTo>
                      <a:pt x="36" y="246"/>
                    </a:lnTo>
                    <a:lnTo>
                      <a:pt x="32" y="260"/>
                    </a:lnTo>
                    <a:lnTo>
                      <a:pt x="34" y="261"/>
                    </a:lnTo>
                    <a:lnTo>
                      <a:pt x="36" y="264"/>
                    </a:lnTo>
                    <a:lnTo>
                      <a:pt x="36" y="261"/>
                    </a:lnTo>
                    <a:lnTo>
                      <a:pt x="39" y="260"/>
                    </a:lnTo>
                    <a:lnTo>
                      <a:pt x="43" y="253"/>
                    </a:lnTo>
                    <a:lnTo>
                      <a:pt x="45" y="250"/>
                    </a:lnTo>
                    <a:lnTo>
                      <a:pt x="45" y="253"/>
                    </a:lnTo>
                    <a:lnTo>
                      <a:pt x="46" y="253"/>
                    </a:lnTo>
                    <a:lnTo>
                      <a:pt x="50" y="260"/>
                    </a:lnTo>
                    <a:lnTo>
                      <a:pt x="51" y="260"/>
                    </a:lnTo>
                    <a:lnTo>
                      <a:pt x="53" y="260"/>
                    </a:lnTo>
                    <a:lnTo>
                      <a:pt x="54" y="260"/>
                    </a:lnTo>
                    <a:lnTo>
                      <a:pt x="55" y="264"/>
                    </a:lnTo>
                    <a:lnTo>
                      <a:pt x="57" y="264"/>
                    </a:lnTo>
                    <a:lnTo>
                      <a:pt x="59" y="261"/>
                    </a:lnTo>
                    <a:lnTo>
                      <a:pt x="62" y="260"/>
                    </a:lnTo>
                    <a:lnTo>
                      <a:pt x="64" y="260"/>
                    </a:lnTo>
                    <a:lnTo>
                      <a:pt x="68" y="265"/>
                    </a:lnTo>
                    <a:lnTo>
                      <a:pt x="68" y="268"/>
                    </a:lnTo>
                    <a:lnTo>
                      <a:pt x="68" y="269"/>
                    </a:lnTo>
                    <a:lnTo>
                      <a:pt x="69" y="283"/>
                    </a:lnTo>
                    <a:lnTo>
                      <a:pt x="72" y="284"/>
                    </a:lnTo>
                    <a:lnTo>
                      <a:pt x="73" y="287"/>
                    </a:lnTo>
                    <a:lnTo>
                      <a:pt x="76" y="291"/>
                    </a:lnTo>
                    <a:lnTo>
                      <a:pt x="80" y="291"/>
                    </a:lnTo>
                    <a:lnTo>
                      <a:pt x="81" y="294"/>
                    </a:lnTo>
                    <a:lnTo>
                      <a:pt x="82" y="291"/>
                    </a:lnTo>
                    <a:lnTo>
                      <a:pt x="84" y="295"/>
                    </a:lnTo>
                    <a:lnTo>
                      <a:pt x="85" y="295"/>
                    </a:lnTo>
                    <a:lnTo>
                      <a:pt x="87" y="291"/>
                    </a:lnTo>
                    <a:lnTo>
                      <a:pt x="87" y="287"/>
                    </a:lnTo>
                    <a:lnTo>
                      <a:pt x="89" y="284"/>
                    </a:lnTo>
                    <a:lnTo>
                      <a:pt x="89" y="283"/>
                    </a:lnTo>
                    <a:lnTo>
                      <a:pt x="89" y="279"/>
                    </a:lnTo>
                    <a:lnTo>
                      <a:pt x="91" y="276"/>
                    </a:lnTo>
                    <a:lnTo>
                      <a:pt x="95" y="272"/>
                    </a:lnTo>
                    <a:lnTo>
                      <a:pt x="99" y="269"/>
                    </a:lnTo>
                    <a:lnTo>
                      <a:pt x="99" y="268"/>
                    </a:lnTo>
                    <a:lnTo>
                      <a:pt x="99" y="264"/>
                    </a:lnTo>
                    <a:lnTo>
                      <a:pt x="100" y="260"/>
                    </a:lnTo>
                    <a:lnTo>
                      <a:pt x="99" y="260"/>
                    </a:lnTo>
                    <a:lnTo>
                      <a:pt x="99" y="254"/>
                    </a:lnTo>
                    <a:lnTo>
                      <a:pt x="100" y="250"/>
                    </a:lnTo>
                    <a:lnTo>
                      <a:pt x="100" y="242"/>
                    </a:lnTo>
                    <a:lnTo>
                      <a:pt x="103" y="240"/>
                    </a:lnTo>
                    <a:lnTo>
                      <a:pt x="103" y="234"/>
                    </a:lnTo>
                    <a:lnTo>
                      <a:pt x="103" y="230"/>
                    </a:lnTo>
                    <a:lnTo>
                      <a:pt x="108" y="223"/>
                    </a:lnTo>
                    <a:lnTo>
                      <a:pt x="108" y="219"/>
                    </a:lnTo>
                    <a:lnTo>
                      <a:pt x="110" y="212"/>
                    </a:lnTo>
                    <a:lnTo>
                      <a:pt x="110" y="206"/>
                    </a:lnTo>
                    <a:lnTo>
                      <a:pt x="111" y="200"/>
                    </a:lnTo>
                    <a:lnTo>
                      <a:pt x="114" y="200"/>
                    </a:lnTo>
                    <a:lnTo>
                      <a:pt x="114" y="202"/>
                    </a:lnTo>
                    <a:lnTo>
                      <a:pt x="114" y="206"/>
                    </a:lnTo>
                    <a:lnTo>
                      <a:pt x="115" y="206"/>
                    </a:lnTo>
                    <a:lnTo>
                      <a:pt x="116" y="202"/>
                    </a:lnTo>
                    <a:lnTo>
                      <a:pt x="116" y="200"/>
                    </a:lnTo>
                    <a:lnTo>
                      <a:pt x="115" y="198"/>
                    </a:lnTo>
                    <a:lnTo>
                      <a:pt x="115" y="196"/>
                    </a:lnTo>
                    <a:lnTo>
                      <a:pt x="119" y="191"/>
                    </a:lnTo>
                    <a:lnTo>
                      <a:pt x="119" y="187"/>
                    </a:lnTo>
                    <a:lnTo>
                      <a:pt x="120" y="187"/>
                    </a:lnTo>
                    <a:lnTo>
                      <a:pt x="122" y="185"/>
                    </a:lnTo>
                    <a:lnTo>
                      <a:pt x="129" y="175"/>
                    </a:lnTo>
                    <a:lnTo>
                      <a:pt x="172" y="149"/>
                    </a:lnTo>
                    <a:lnTo>
                      <a:pt x="195" y="126"/>
                    </a:lnTo>
                    <a:lnTo>
                      <a:pt x="211" y="89"/>
                    </a:lnTo>
                    <a:lnTo>
                      <a:pt x="213" y="89"/>
                    </a:lnTo>
                    <a:lnTo>
                      <a:pt x="218" y="55"/>
                    </a:lnTo>
                    <a:lnTo>
                      <a:pt x="218" y="51"/>
                    </a:lnTo>
                    <a:lnTo>
                      <a:pt x="219" y="55"/>
                    </a:lnTo>
                    <a:lnTo>
                      <a:pt x="222" y="55"/>
                    </a:lnTo>
                    <a:lnTo>
                      <a:pt x="226" y="55"/>
                    </a:lnTo>
                    <a:lnTo>
                      <a:pt x="223" y="53"/>
                    </a:lnTo>
                    <a:lnTo>
                      <a:pt x="223" y="48"/>
                    </a:lnTo>
                    <a:lnTo>
                      <a:pt x="223" y="47"/>
                    </a:lnTo>
                    <a:lnTo>
                      <a:pt x="223" y="44"/>
                    </a:lnTo>
                    <a:lnTo>
                      <a:pt x="222" y="40"/>
                    </a:lnTo>
                    <a:lnTo>
                      <a:pt x="223" y="39"/>
                    </a:lnTo>
                    <a:lnTo>
                      <a:pt x="223" y="36"/>
                    </a:lnTo>
                    <a:lnTo>
                      <a:pt x="223" y="30"/>
                    </a:lnTo>
                    <a:lnTo>
                      <a:pt x="223" y="28"/>
                    </a:lnTo>
                    <a:lnTo>
                      <a:pt x="223" y="30"/>
                    </a:lnTo>
                    <a:lnTo>
                      <a:pt x="222" y="28"/>
                    </a:lnTo>
                    <a:lnTo>
                      <a:pt x="221" y="25"/>
                    </a:lnTo>
                    <a:lnTo>
                      <a:pt x="219" y="25"/>
                    </a:lnTo>
                    <a:lnTo>
                      <a:pt x="218" y="24"/>
                    </a:lnTo>
                    <a:lnTo>
                      <a:pt x="217" y="17"/>
                    </a:lnTo>
                    <a:lnTo>
                      <a:pt x="215" y="11"/>
                    </a:lnTo>
                    <a:lnTo>
                      <a:pt x="213" y="9"/>
                    </a:lnTo>
                    <a:lnTo>
                      <a:pt x="210" y="9"/>
                    </a:lnTo>
                    <a:lnTo>
                      <a:pt x="210" y="4"/>
                    </a:lnTo>
                    <a:lnTo>
                      <a:pt x="214" y="4"/>
                    </a:lnTo>
                    <a:lnTo>
                      <a:pt x="218" y="6"/>
                    </a:lnTo>
                    <a:lnTo>
                      <a:pt x="219" y="6"/>
                    </a:lnTo>
                    <a:lnTo>
                      <a:pt x="222" y="6"/>
                    </a:lnTo>
                    <a:lnTo>
                      <a:pt x="223" y="4"/>
                    </a:lnTo>
                    <a:lnTo>
                      <a:pt x="226" y="0"/>
                    </a:lnTo>
                    <a:lnTo>
                      <a:pt x="229" y="2"/>
                    </a:lnTo>
                    <a:lnTo>
                      <a:pt x="232" y="6"/>
                    </a:lnTo>
                    <a:lnTo>
                      <a:pt x="233" y="6"/>
                    </a:lnTo>
                    <a:lnTo>
                      <a:pt x="236" y="11"/>
                    </a:lnTo>
                    <a:lnTo>
                      <a:pt x="237" y="11"/>
                    </a:lnTo>
                    <a:lnTo>
                      <a:pt x="238" y="11"/>
                    </a:lnTo>
                    <a:lnTo>
                      <a:pt x="240" y="6"/>
                    </a:lnTo>
                    <a:lnTo>
                      <a:pt x="242" y="13"/>
                    </a:lnTo>
                    <a:lnTo>
                      <a:pt x="241" y="15"/>
                    </a:lnTo>
                    <a:lnTo>
                      <a:pt x="244" y="17"/>
                    </a:lnTo>
                    <a:lnTo>
                      <a:pt x="245" y="19"/>
                    </a:lnTo>
                    <a:lnTo>
                      <a:pt x="246" y="17"/>
                    </a:lnTo>
                    <a:lnTo>
                      <a:pt x="251" y="25"/>
                    </a:lnTo>
                    <a:lnTo>
                      <a:pt x="253" y="28"/>
                    </a:lnTo>
                    <a:lnTo>
                      <a:pt x="253" y="30"/>
                    </a:lnTo>
                    <a:lnTo>
                      <a:pt x="255" y="30"/>
                    </a:lnTo>
                    <a:lnTo>
                      <a:pt x="256" y="34"/>
                    </a:lnTo>
                    <a:lnTo>
                      <a:pt x="256" y="36"/>
                    </a:lnTo>
                    <a:lnTo>
                      <a:pt x="257" y="39"/>
                    </a:lnTo>
                    <a:lnTo>
                      <a:pt x="256" y="39"/>
                    </a:lnTo>
                    <a:lnTo>
                      <a:pt x="256" y="40"/>
                    </a:lnTo>
                    <a:lnTo>
                      <a:pt x="257" y="43"/>
                    </a:lnTo>
                    <a:lnTo>
                      <a:pt x="259" y="44"/>
                    </a:lnTo>
                    <a:lnTo>
                      <a:pt x="259" y="47"/>
                    </a:lnTo>
                    <a:lnTo>
                      <a:pt x="259" y="48"/>
                    </a:lnTo>
                    <a:lnTo>
                      <a:pt x="257" y="48"/>
                    </a:lnTo>
                    <a:lnTo>
                      <a:pt x="259" y="51"/>
                    </a:lnTo>
                    <a:lnTo>
                      <a:pt x="260" y="55"/>
                    </a:lnTo>
                    <a:lnTo>
                      <a:pt x="261" y="58"/>
                    </a:lnTo>
                    <a:lnTo>
                      <a:pt x="263" y="58"/>
                    </a:lnTo>
                    <a:lnTo>
                      <a:pt x="267" y="59"/>
                    </a:lnTo>
                    <a:lnTo>
                      <a:pt x="267" y="58"/>
                    </a:lnTo>
                    <a:lnTo>
                      <a:pt x="269" y="62"/>
                    </a:lnTo>
                    <a:lnTo>
                      <a:pt x="271" y="59"/>
                    </a:lnTo>
                    <a:lnTo>
                      <a:pt x="271" y="62"/>
                    </a:lnTo>
                    <a:lnTo>
                      <a:pt x="271" y="63"/>
                    </a:lnTo>
                    <a:lnTo>
                      <a:pt x="272" y="63"/>
                    </a:lnTo>
                    <a:lnTo>
                      <a:pt x="274" y="67"/>
                    </a:lnTo>
                    <a:lnTo>
                      <a:pt x="275" y="70"/>
                    </a:lnTo>
                    <a:lnTo>
                      <a:pt x="278" y="70"/>
                    </a:lnTo>
                    <a:lnTo>
                      <a:pt x="279" y="67"/>
                    </a:lnTo>
                    <a:lnTo>
                      <a:pt x="280" y="70"/>
                    </a:lnTo>
                    <a:lnTo>
                      <a:pt x="283" y="73"/>
                    </a:lnTo>
                    <a:lnTo>
                      <a:pt x="284" y="74"/>
                    </a:lnTo>
                    <a:lnTo>
                      <a:pt x="286" y="77"/>
                    </a:lnTo>
                    <a:lnTo>
                      <a:pt x="286" y="81"/>
                    </a:lnTo>
                    <a:lnTo>
                      <a:pt x="288" y="85"/>
                    </a:lnTo>
                    <a:lnTo>
                      <a:pt x="288" y="89"/>
                    </a:lnTo>
                    <a:lnTo>
                      <a:pt x="287" y="93"/>
                    </a:lnTo>
                    <a:lnTo>
                      <a:pt x="287" y="97"/>
                    </a:lnTo>
                    <a:lnTo>
                      <a:pt x="290" y="100"/>
                    </a:lnTo>
                    <a:lnTo>
                      <a:pt x="291" y="103"/>
                    </a:lnTo>
                    <a:lnTo>
                      <a:pt x="293" y="103"/>
                    </a:lnTo>
                    <a:lnTo>
                      <a:pt x="294" y="104"/>
                    </a:lnTo>
                    <a:lnTo>
                      <a:pt x="295" y="103"/>
                    </a:lnTo>
                    <a:lnTo>
                      <a:pt x="297" y="104"/>
                    </a:lnTo>
                    <a:lnTo>
                      <a:pt x="298" y="103"/>
                    </a:lnTo>
                    <a:lnTo>
                      <a:pt x="299" y="104"/>
                    </a:lnTo>
                    <a:lnTo>
                      <a:pt x="301" y="107"/>
                    </a:lnTo>
                    <a:lnTo>
                      <a:pt x="301" y="111"/>
                    </a:lnTo>
                    <a:lnTo>
                      <a:pt x="301" y="112"/>
                    </a:lnTo>
                    <a:lnTo>
                      <a:pt x="302" y="122"/>
                    </a:lnTo>
                    <a:lnTo>
                      <a:pt x="302" y="126"/>
                    </a:lnTo>
                    <a:lnTo>
                      <a:pt x="299" y="127"/>
                    </a:lnTo>
                    <a:lnTo>
                      <a:pt x="299" y="130"/>
                    </a:lnTo>
                    <a:lnTo>
                      <a:pt x="301" y="132"/>
                    </a:lnTo>
                    <a:lnTo>
                      <a:pt x="302" y="137"/>
                    </a:lnTo>
                    <a:lnTo>
                      <a:pt x="303" y="137"/>
                    </a:lnTo>
                    <a:lnTo>
                      <a:pt x="305" y="137"/>
                    </a:lnTo>
                    <a:lnTo>
                      <a:pt x="305" y="134"/>
                    </a:lnTo>
                    <a:lnTo>
                      <a:pt x="306" y="137"/>
                    </a:lnTo>
                    <a:lnTo>
                      <a:pt x="307" y="137"/>
                    </a:lnTo>
                    <a:lnTo>
                      <a:pt x="310" y="142"/>
                    </a:lnTo>
                    <a:lnTo>
                      <a:pt x="310" y="141"/>
                    </a:lnTo>
                    <a:lnTo>
                      <a:pt x="314" y="138"/>
                    </a:lnTo>
                    <a:lnTo>
                      <a:pt x="316" y="141"/>
                    </a:lnTo>
                    <a:lnTo>
                      <a:pt x="317" y="138"/>
                    </a:lnTo>
                    <a:lnTo>
                      <a:pt x="317" y="142"/>
                    </a:lnTo>
                    <a:lnTo>
                      <a:pt x="320" y="137"/>
                    </a:lnTo>
                    <a:lnTo>
                      <a:pt x="324" y="138"/>
                    </a:lnTo>
                    <a:lnTo>
                      <a:pt x="328" y="141"/>
                    </a:lnTo>
                    <a:lnTo>
                      <a:pt x="328" y="142"/>
                    </a:lnTo>
                    <a:lnTo>
                      <a:pt x="329" y="142"/>
                    </a:lnTo>
                    <a:lnTo>
                      <a:pt x="333" y="142"/>
                    </a:lnTo>
                    <a:lnTo>
                      <a:pt x="333" y="141"/>
                    </a:lnTo>
                    <a:lnTo>
                      <a:pt x="337" y="141"/>
                    </a:lnTo>
                    <a:lnTo>
                      <a:pt x="340" y="137"/>
                    </a:lnTo>
                    <a:lnTo>
                      <a:pt x="341" y="137"/>
                    </a:lnTo>
                    <a:lnTo>
                      <a:pt x="345" y="137"/>
                    </a:lnTo>
                    <a:lnTo>
                      <a:pt x="345" y="134"/>
                    </a:lnTo>
                    <a:lnTo>
                      <a:pt x="348" y="132"/>
                    </a:lnTo>
                    <a:lnTo>
                      <a:pt x="349" y="127"/>
                    </a:lnTo>
                    <a:lnTo>
                      <a:pt x="354" y="126"/>
                    </a:lnTo>
                    <a:lnTo>
                      <a:pt x="354" y="127"/>
                    </a:lnTo>
                    <a:lnTo>
                      <a:pt x="355" y="126"/>
                    </a:lnTo>
                    <a:lnTo>
                      <a:pt x="358" y="127"/>
                    </a:lnTo>
                    <a:lnTo>
                      <a:pt x="359" y="130"/>
                    </a:lnTo>
                    <a:lnTo>
                      <a:pt x="360" y="130"/>
                    </a:lnTo>
                    <a:lnTo>
                      <a:pt x="362" y="134"/>
                    </a:lnTo>
                    <a:lnTo>
                      <a:pt x="362" y="137"/>
                    </a:lnTo>
                    <a:lnTo>
                      <a:pt x="363" y="137"/>
                    </a:lnTo>
                    <a:lnTo>
                      <a:pt x="363" y="132"/>
                    </a:lnTo>
                    <a:lnTo>
                      <a:pt x="364" y="132"/>
                    </a:lnTo>
                    <a:lnTo>
                      <a:pt x="364" y="137"/>
                    </a:lnTo>
                    <a:lnTo>
                      <a:pt x="364" y="138"/>
                    </a:lnTo>
                    <a:lnTo>
                      <a:pt x="368" y="137"/>
                    </a:lnTo>
                    <a:lnTo>
                      <a:pt x="370" y="137"/>
                    </a:lnTo>
                    <a:lnTo>
                      <a:pt x="371" y="137"/>
                    </a:lnTo>
                    <a:lnTo>
                      <a:pt x="372" y="137"/>
                    </a:lnTo>
                    <a:lnTo>
                      <a:pt x="374" y="137"/>
                    </a:lnTo>
                    <a:lnTo>
                      <a:pt x="375" y="132"/>
                    </a:lnTo>
                    <a:lnTo>
                      <a:pt x="378" y="132"/>
                    </a:lnTo>
                    <a:lnTo>
                      <a:pt x="379" y="132"/>
                    </a:lnTo>
                    <a:lnTo>
                      <a:pt x="381" y="132"/>
                    </a:lnTo>
                    <a:lnTo>
                      <a:pt x="379" y="130"/>
                    </a:lnTo>
                    <a:lnTo>
                      <a:pt x="381" y="127"/>
                    </a:lnTo>
                    <a:lnTo>
                      <a:pt x="382" y="130"/>
                    </a:lnTo>
                    <a:lnTo>
                      <a:pt x="385" y="130"/>
                    </a:lnTo>
                    <a:lnTo>
                      <a:pt x="386" y="134"/>
                    </a:lnTo>
                    <a:lnTo>
                      <a:pt x="391" y="137"/>
                    </a:lnTo>
                    <a:lnTo>
                      <a:pt x="391" y="138"/>
                    </a:lnTo>
                    <a:lnTo>
                      <a:pt x="393" y="141"/>
                    </a:lnTo>
                    <a:lnTo>
                      <a:pt x="394" y="142"/>
                    </a:lnTo>
                    <a:lnTo>
                      <a:pt x="396" y="142"/>
                    </a:lnTo>
                    <a:lnTo>
                      <a:pt x="396" y="141"/>
                    </a:lnTo>
                    <a:lnTo>
                      <a:pt x="398" y="142"/>
                    </a:lnTo>
                    <a:lnTo>
                      <a:pt x="400" y="142"/>
                    </a:lnTo>
                    <a:lnTo>
                      <a:pt x="400" y="146"/>
                    </a:lnTo>
                    <a:lnTo>
                      <a:pt x="404" y="145"/>
                    </a:lnTo>
                    <a:lnTo>
                      <a:pt x="405" y="145"/>
                    </a:lnTo>
                    <a:lnTo>
                      <a:pt x="405" y="146"/>
                    </a:lnTo>
                    <a:lnTo>
                      <a:pt x="404" y="146"/>
                    </a:lnTo>
                    <a:lnTo>
                      <a:pt x="404" y="149"/>
                    </a:lnTo>
                    <a:lnTo>
                      <a:pt x="405" y="149"/>
                    </a:lnTo>
                    <a:lnTo>
                      <a:pt x="406" y="146"/>
                    </a:lnTo>
                    <a:lnTo>
                      <a:pt x="408" y="149"/>
                    </a:lnTo>
                    <a:lnTo>
                      <a:pt x="408" y="153"/>
                    </a:lnTo>
                    <a:lnTo>
                      <a:pt x="412" y="153"/>
                    </a:lnTo>
                    <a:lnTo>
                      <a:pt x="412" y="156"/>
                    </a:lnTo>
                    <a:lnTo>
                      <a:pt x="413" y="153"/>
                    </a:lnTo>
                    <a:lnTo>
                      <a:pt x="414" y="157"/>
                    </a:lnTo>
                    <a:lnTo>
                      <a:pt x="416" y="160"/>
                    </a:lnTo>
                    <a:lnTo>
                      <a:pt x="390" y="223"/>
                    </a:lnTo>
                    <a:lnTo>
                      <a:pt x="391" y="223"/>
                    </a:lnTo>
                    <a:lnTo>
                      <a:pt x="394" y="225"/>
                    </a:lnTo>
                    <a:lnTo>
                      <a:pt x="396" y="225"/>
                    </a:lnTo>
                    <a:lnTo>
                      <a:pt x="398" y="227"/>
                    </a:lnTo>
                    <a:lnTo>
                      <a:pt x="404" y="223"/>
                    </a:lnTo>
                    <a:lnTo>
                      <a:pt x="405" y="223"/>
                    </a:lnTo>
                    <a:lnTo>
                      <a:pt x="408" y="227"/>
                    </a:lnTo>
                    <a:lnTo>
                      <a:pt x="410" y="231"/>
                    </a:lnTo>
                    <a:lnTo>
                      <a:pt x="413" y="238"/>
                    </a:lnTo>
                    <a:lnTo>
                      <a:pt x="414" y="240"/>
                    </a:lnTo>
                    <a:lnTo>
                      <a:pt x="419" y="246"/>
                    </a:lnTo>
                    <a:lnTo>
                      <a:pt x="419" y="250"/>
                    </a:lnTo>
                    <a:lnTo>
                      <a:pt x="416" y="254"/>
                    </a:lnTo>
                    <a:lnTo>
                      <a:pt x="414" y="254"/>
                    </a:lnTo>
                    <a:lnTo>
                      <a:pt x="414" y="250"/>
                    </a:lnTo>
                    <a:lnTo>
                      <a:pt x="413" y="250"/>
                    </a:lnTo>
                    <a:lnTo>
                      <a:pt x="412" y="250"/>
                    </a:lnTo>
                    <a:lnTo>
                      <a:pt x="412" y="254"/>
                    </a:lnTo>
                    <a:lnTo>
                      <a:pt x="409" y="254"/>
                    </a:lnTo>
                    <a:lnTo>
                      <a:pt x="409" y="253"/>
                    </a:lnTo>
                    <a:lnTo>
                      <a:pt x="405" y="249"/>
                    </a:lnTo>
                    <a:lnTo>
                      <a:pt x="406" y="246"/>
                    </a:lnTo>
                    <a:lnTo>
                      <a:pt x="405" y="242"/>
                    </a:lnTo>
                    <a:lnTo>
                      <a:pt x="405" y="245"/>
                    </a:lnTo>
                    <a:lnTo>
                      <a:pt x="400" y="242"/>
                    </a:lnTo>
                    <a:lnTo>
                      <a:pt x="400" y="246"/>
                    </a:lnTo>
                    <a:lnTo>
                      <a:pt x="397" y="242"/>
                    </a:lnTo>
                    <a:lnTo>
                      <a:pt x="396" y="246"/>
                    </a:lnTo>
                    <a:lnTo>
                      <a:pt x="394" y="245"/>
                    </a:lnTo>
                    <a:lnTo>
                      <a:pt x="394" y="242"/>
                    </a:lnTo>
                    <a:lnTo>
                      <a:pt x="393" y="242"/>
                    </a:lnTo>
                    <a:lnTo>
                      <a:pt x="391" y="245"/>
                    </a:lnTo>
                    <a:lnTo>
                      <a:pt x="389" y="242"/>
                    </a:lnTo>
                    <a:lnTo>
                      <a:pt x="386" y="246"/>
                    </a:lnTo>
                    <a:lnTo>
                      <a:pt x="386" y="249"/>
                    </a:lnTo>
                    <a:lnTo>
                      <a:pt x="382" y="260"/>
                    </a:lnTo>
                    <a:lnTo>
                      <a:pt x="381" y="254"/>
                    </a:lnTo>
                    <a:lnTo>
                      <a:pt x="381" y="260"/>
                    </a:lnTo>
                    <a:lnTo>
                      <a:pt x="378" y="257"/>
                    </a:lnTo>
                    <a:lnTo>
                      <a:pt x="377" y="260"/>
                    </a:lnTo>
                    <a:lnTo>
                      <a:pt x="374" y="254"/>
                    </a:lnTo>
                    <a:lnTo>
                      <a:pt x="372" y="260"/>
                    </a:lnTo>
                    <a:lnTo>
                      <a:pt x="370" y="260"/>
                    </a:lnTo>
                    <a:lnTo>
                      <a:pt x="363" y="260"/>
                    </a:lnTo>
                    <a:lnTo>
                      <a:pt x="362" y="264"/>
                    </a:lnTo>
                    <a:lnTo>
                      <a:pt x="359" y="264"/>
                    </a:lnTo>
                    <a:lnTo>
                      <a:pt x="358" y="261"/>
                    </a:lnTo>
                    <a:lnTo>
                      <a:pt x="356" y="265"/>
                    </a:lnTo>
                    <a:lnTo>
                      <a:pt x="355" y="261"/>
                    </a:lnTo>
                    <a:lnTo>
                      <a:pt x="354" y="264"/>
                    </a:lnTo>
                    <a:lnTo>
                      <a:pt x="352" y="264"/>
                    </a:lnTo>
                    <a:lnTo>
                      <a:pt x="347" y="265"/>
                    </a:lnTo>
                    <a:lnTo>
                      <a:pt x="343" y="272"/>
                    </a:lnTo>
                    <a:lnTo>
                      <a:pt x="341" y="269"/>
                    </a:lnTo>
                    <a:lnTo>
                      <a:pt x="341" y="275"/>
                    </a:lnTo>
                    <a:lnTo>
                      <a:pt x="339" y="276"/>
                    </a:lnTo>
                    <a:lnTo>
                      <a:pt x="336" y="279"/>
                    </a:lnTo>
                    <a:lnTo>
                      <a:pt x="332" y="279"/>
                    </a:lnTo>
                    <a:lnTo>
                      <a:pt x="332" y="283"/>
                    </a:lnTo>
                    <a:lnTo>
                      <a:pt x="329" y="283"/>
                    </a:lnTo>
                    <a:lnTo>
                      <a:pt x="329" y="287"/>
                    </a:lnTo>
                    <a:lnTo>
                      <a:pt x="326" y="287"/>
                    </a:lnTo>
                    <a:lnTo>
                      <a:pt x="326" y="291"/>
                    </a:lnTo>
                    <a:lnTo>
                      <a:pt x="324" y="291"/>
                    </a:lnTo>
                    <a:lnTo>
                      <a:pt x="322" y="295"/>
                    </a:lnTo>
                    <a:lnTo>
                      <a:pt x="321" y="295"/>
                    </a:lnTo>
                    <a:lnTo>
                      <a:pt x="318" y="299"/>
                    </a:lnTo>
                    <a:lnTo>
                      <a:pt x="316" y="298"/>
                    </a:lnTo>
                    <a:lnTo>
                      <a:pt x="316" y="299"/>
                    </a:lnTo>
                    <a:lnTo>
                      <a:pt x="313" y="299"/>
                    </a:lnTo>
                    <a:lnTo>
                      <a:pt x="310" y="305"/>
                    </a:lnTo>
                    <a:lnTo>
                      <a:pt x="312" y="309"/>
                    </a:lnTo>
                    <a:lnTo>
                      <a:pt x="307" y="324"/>
                    </a:lnTo>
                    <a:lnTo>
                      <a:pt x="310" y="325"/>
                    </a:lnTo>
                    <a:lnTo>
                      <a:pt x="305" y="340"/>
                    </a:lnTo>
                    <a:lnTo>
                      <a:pt x="302" y="347"/>
                    </a:lnTo>
                    <a:lnTo>
                      <a:pt x="302" y="353"/>
                    </a:lnTo>
                    <a:lnTo>
                      <a:pt x="301" y="357"/>
                    </a:lnTo>
                    <a:lnTo>
                      <a:pt x="302" y="380"/>
                    </a:lnTo>
                    <a:lnTo>
                      <a:pt x="299" y="385"/>
                    </a:lnTo>
                    <a:lnTo>
                      <a:pt x="282" y="402"/>
                    </a:lnTo>
                    <a:lnTo>
                      <a:pt x="279" y="406"/>
                    </a:lnTo>
                    <a:lnTo>
                      <a:pt x="279" y="414"/>
                    </a:lnTo>
                    <a:lnTo>
                      <a:pt x="278" y="418"/>
                    </a:lnTo>
                    <a:lnTo>
                      <a:pt x="280" y="425"/>
                    </a:lnTo>
                    <a:lnTo>
                      <a:pt x="280" y="432"/>
                    </a:lnTo>
                    <a:lnTo>
                      <a:pt x="274" y="436"/>
                    </a:lnTo>
                    <a:lnTo>
                      <a:pt x="271" y="433"/>
                    </a:lnTo>
                    <a:lnTo>
                      <a:pt x="272" y="444"/>
                    </a:lnTo>
                    <a:lnTo>
                      <a:pt x="269" y="444"/>
                    </a:lnTo>
                    <a:lnTo>
                      <a:pt x="275" y="452"/>
                    </a:lnTo>
                    <a:lnTo>
                      <a:pt x="276" y="456"/>
                    </a:lnTo>
                    <a:lnTo>
                      <a:pt x="280" y="459"/>
                    </a:lnTo>
                    <a:lnTo>
                      <a:pt x="280" y="466"/>
                    </a:lnTo>
                    <a:lnTo>
                      <a:pt x="278" y="466"/>
                    </a:lnTo>
                    <a:lnTo>
                      <a:pt x="279" y="470"/>
                    </a:lnTo>
                    <a:lnTo>
                      <a:pt x="283" y="477"/>
                    </a:lnTo>
                    <a:lnTo>
                      <a:pt x="287" y="496"/>
                    </a:lnTo>
                    <a:lnTo>
                      <a:pt x="291" y="497"/>
                    </a:lnTo>
                    <a:lnTo>
                      <a:pt x="294" y="501"/>
                    </a:lnTo>
                    <a:lnTo>
                      <a:pt x="294" y="508"/>
                    </a:lnTo>
                    <a:lnTo>
                      <a:pt x="295" y="511"/>
                    </a:lnTo>
                    <a:lnTo>
                      <a:pt x="297" y="515"/>
                    </a:lnTo>
                    <a:lnTo>
                      <a:pt x="301" y="515"/>
                    </a:lnTo>
                    <a:lnTo>
                      <a:pt x="305" y="527"/>
                    </a:lnTo>
                    <a:lnTo>
                      <a:pt x="307" y="531"/>
                    </a:lnTo>
                    <a:lnTo>
                      <a:pt x="309" y="538"/>
                    </a:lnTo>
                    <a:lnTo>
                      <a:pt x="307" y="542"/>
                    </a:lnTo>
                    <a:lnTo>
                      <a:pt x="306" y="542"/>
                    </a:lnTo>
                    <a:lnTo>
                      <a:pt x="306" y="546"/>
                    </a:lnTo>
                    <a:lnTo>
                      <a:pt x="303" y="546"/>
                    </a:lnTo>
                    <a:lnTo>
                      <a:pt x="299" y="557"/>
                    </a:lnTo>
                    <a:lnTo>
                      <a:pt x="317" y="557"/>
                    </a:lnTo>
                    <a:lnTo>
                      <a:pt x="320" y="559"/>
                    </a:lnTo>
                    <a:lnTo>
                      <a:pt x="333" y="563"/>
                    </a:lnTo>
                    <a:lnTo>
                      <a:pt x="335" y="572"/>
                    </a:lnTo>
                    <a:lnTo>
                      <a:pt x="333" y="578"/>
                    </a:lnTo>
                    <a:lnTo>
                      <a:pt x="337" y="582"/>
                    </a:lnTo>
                    <a:lnTo>
                      <a:pt x="337" y="591"/>
                    </a:lnTo>
                    <a:lnTo>
                      <a:pt x="367" y="591"/>
                    </a:lnTo>
                    <a:lnTo>
                      <a:pt x="368" y="591"/>
                    </a:lnTo>
                    <a:lnTo>
                      <a:pt x="370" y="591"/>
                    </a:lnTo>
                    <a:lnTo>
                      <a:pt x="375" y="582"/>
                    </a:lnTo>
                    <a:lnTo>
                      <a:pt x="381" y="582"/>
                    </a:lnTo>
                    <a:lnTo>
                      <a:pt x="385" y="572"/>
                    </a:lnTo>
                    <a:lnTo>
                      <a:pt x="396" y="559"/>
                    </a:lnTo>
                    <a:lnTo>
                      <a:pt x="398" y="559"/>
                    </a:lnTo>
                    <a:lnTo>
                      <a:pt x="398" y="563"/>
                    </a:lnTo>
                    <a:lnTo>
                      <a:pt x="396" y="563"/>
                    </a:lnTo>
                    <a:lnTo>
                      <a:pt x="397" y="565"/>
                    </a:lnTo>
                    <a:lnTo>
                      <a:pt x="394" y="565"/>
                    </a:lnTo>
                    <a:lnTo>
                      <a:pt x="398" y="576"/>
                    </a:lnTo>
                    <a:lnTo>
                      <a:pt x="394" y="582"/>
                    </a:lnTo>
                    <a:lnTo>
                      <a:pt x="394" y="653"/>
                    </a:lnTo>
                    <a:lnTo>
                      <a:pt x="398" y="649"/>
                    </a:lnTo>
                    <a:lnTo>
                      <a:pt x="401" y="653"/>
                    </a:lnTo>
                    <a:lnTo>
                      <a:pt x="405" y="654"/>
                    </a:lnTo>
                    <a:lnTo>
                      <a:pt x="412" y="653"/>
                    </a:lnTo>
                    <a:lnTo>
                      <a:pt x="420" y="646"/>
                    </a:lnTo>
                    <a:lnTo>
                      <a:pt x="421" y="649"/>
                    </a:lnTo>
                    <a:lnTo>
                      <a:pt x="425" y="646"/>
                    </a:lnTo>
                    <a:lnTo>
                      <a:pt x="427" y="649"/>
                    </a:lnTo>
                    <a:lnTo>
                      <a:pt x="433" y="649"/>
                    </a:lnTo>
                    <a:lnTo>
                      <a:pt x="457" y="710"/>
                    </a:lnTo>
                    <a:lnTo>
                      <a:pt x="466" y="740"/>
                    </a:lnTo>
                    <a:lnTo>
                      <a:pt x="466" y="742"/>
                    </a:lnTo>
                    <a:lnTo>
                      <a:pt x="465" y="742"/>
                    </a:lnTo>
                    <a:lnTo>
                      <a:pt x="465" y="744"/>
                    </a:lnTo>
                    <a:lnTo>
                      <a:pt x="462" y="746"/>
                    </a:lnTo>
                    <a:lnTo>
                      <a:pt x="462" y="748"/>
                    </a:lnTo>
                    <a:lnTo>
                      <a:pt x="465" y="750"/>
                    </a:lnTo>
                    <a:lnTo>
                      <a:pt x="463" y="752"/>
                    </a:lnTo>
                    <a:lnTo>
                      <a:pt x="459" y="755"/>
                    </a:lnTo>
                    <a:lnTo>
                      <a:pt x="459" y="756"/>
                    </a:lnTo>
                    <a:lnTo>
                      <a:pt x="458" y="756"/>
                    </a:lnTo>
                    <a:lnTo>
                      <a:pt x="457" y="756"/>
                    </a:lnTo>
                    <a:lnTo>
                      <a:pt x="457" y="761"/>
                    </a:lnTo>
                    <a:lnTo>
                      <a:pt x="455" y="761"/>
                    </a:lnTo>
                    <a:lnTo>
                      <a:pt x="455" y="769"/>
                    </a:lnTo>
                    <a:lnTo>
                      <a:pt x="457" y="774"/>
                    </a:lnTo>
                    <a:lnTo>
                      <a:pt x="455" y="782"/>
                    </a:lnTo>
                    <a:lnTo>
                      <a:pt x="457" y="784"/>
                    </a:lnTo>
                    <a:lnTo>
                      <a:pt x="455" y="801"/>
                    </a:lnTo>
                    <a:lnTo>
                      <a:pt x="455" y="803"/>
                    </a:lnTo>
                    <a:lnTo>
                      <a:pt x="452" y="806"/>
                    </a:lnTo>
                    <a:lnTo>
                      <a:pt x="452" y="807"/>
                    </a:lnTo>
                    <a:lnTo>
                      <a:pt x="451" y="807"/>
                    </a:lnTo>
                    <a:lnTo>
                      <a:pt x="451" y="810"/>
                    </a:lnTo>
                    <a:lnTo>
                      <a:pt x="454" y="814"/>
                    </a:lnTo>
                    <a:lnTo>
                      <a:pt x="452" y="818"/>
                    </a:lnTo>
                    <a:lnTo>
                      <a:pt x="455" y="822"/>
                    </a:lnTo>
                    <a:lnTo>
                      <a:pt x="455" y="826"/>
                    </a:lnTo>
                    <a:lnTo>
                      <a:pt x="457" y="829"/>
                    </a:lnTo>
                    <a:lnTo>
                      <a:pt x="458" y="830"/>
                    </a:lnTo>
                    <a:lnTo>
                      <a:pt x="459" y="834"/>
                    </a:lnTo>
                    <a:lnTo>
                      <a:pt x="459" y="841"/>
                    </a:lnTo>
                    <a:lnTo>
                      <a:pt x="454" y="844"/>
                    </a:lnTo>
                    <a:lnTo>
                      <a:pt x="454" y="849"/>
                    </a:lnTo>
                    <a:lnTo>
                      <a:pt x="455" y="849"/>
                    </a:lnTo>
                    <a:lnTo>
                      <a:pt x="455" y="852"/>
                    </a:lnTo>
                    <a:lnTo>
                      <a:pt x="448" y="859"/>
                    </a:lnTo>
                    <a:lnTo>
                      <a:pt x="448" y="863"/>
                    </a:lnTo>
                    <a:lnTo>
                      <a:pt x="446" y="863"/>
                    </a:lnTo>
                    <a:lnTo>
                      <a:pt x="444" y="867"/>
                    </a:lnTo>
                    <a:lnTo>
                      <a:pt x="446" y="874"/>
                    </a:lnTo>
                    <a:lnTo>
                      <a:pt x="444" y="874"/>
                    </a:lnTo>
                    <a:lnTo>
                      <a:pt x="442" y="875"/>
                    </a:lnTo>
                    <a:lnTo>
                      <a:pt x="440" y="878"/>
                    </a:lnTo>
                    <a:lnTo>
                      <a:pt x="440" y="879"/>
                    </a:lnTo>
                    <a:lnTo>
                      <a:pt x="442" y="882"/>
                    </a:lnTo>
                    <a:lnTo>
                      <a:pt x="440" y="885"/>
                    </a:lnTo>
                    <a:lnTo>
                      <a:pt x="440" y="886"/>
                    </a:lnTo>
                    <a:lnTo>
                      <a:pt x="442" y="890"/>
                    </a:lnTo>
                    <a:lnTo>
                      <a:pt x="443" y="894"/>
                    </a:lnTo>
                    <a:lnTo>
                      <a:pt x="447" y="900"/>
                    </a:lnTo>
                    <a:lnTo>
                      <a:pt x="448" y="904"/>
                    </a:lnTo>
                    <a:lnTo>
                      <a:pt x="448" y="905"/>
                    </a:lnTo>
                    <a:lnTo>
                      <a:pt x="447" y="905"/>
                    </a:lnTo>
                    <a:lnTo>
                      <a:pt x="446" y="905"/>
                    </a:lnTo>
                    <a:lnTo>
                      <a:pt x="444" y="908"/>
                    </a:lnTo>
                    <a:lnTo>
                      <a:pt x="443" y="909"/>
                    </a:lnTo>
                    <a:lnTo>
                      <a:pt x="443" y="912"/>
                    </a:lnTo>
                    <a:lnTo>
                      <a:pt x="442" y="914"/>
                    </a:lnTo>
                    <a:lnTo>
                      <a:pt x="442" y="919"/>
                    </a:lnTo>
                    <a:lnTo>
                      <a:pt x="439" y="924"/>
                    </a:lnTo>
                    <a:lnTo>
                      <a:pt x="446" y="958"/>
                    </a:lnTo>
                    <a:lnTo>
                      <a:pt x="448" y="961"/>
                    </a:lnTo>
                    <a:lnTo>
                      <a:pt x="451" y="961"/>
                    </a:lnTo>
                    <a:lnTo>
                      <a:pt x="452" y="961"/>
                    </a:lnTo>
                    <a:lnTo>
                      <a:pt x="455" y="961"/>
                    </a:lnTo>
                    <a:lnTo>
                      <a:pt x="458" y="965"/>
                    </a:lnTo>
                    <a:lnTo>
                      <a:pt x="461" y="967"/>
                    </a:lnTo>
                    <a:lnTo>
                      <a:pt x="461" y="969"/>
                    </a:lnTo>
                    <a:lnTo>
                      <a:pt x="455" y="973"/>
                    </a:lnTo>
                    <a:lnTo>
                      <a:pt x="452" y="975"/>
                    </a:lnTo>
                    <a:lnTo>
                      <a:pt x="452" y="984"/>
                    </a:lnTo>
                    <a:lnTo>
                      <a:pt x="454" y="988"/>
                    </a:lnTo>
                    <a:lnTo>
                      <a:pt x="451" y="990"/>
                    </a:lnTo>
                    <a:lnTo>
                      <a:pt x="448" y="993"/>
                    </a:lnTo>
                    <a:lnTo>
                      <a:pt x="447" y="997"/>
                    </a:lnTo>
                    <a:lnTo>
                      <a:pt x="443" y="1003"/>
                    </a:lnTo>
                    <a:lnTo>
                      <a:pt x="442" y="1007"/>
                    </a:lnTo>
                    <a:lnTo>
                      <a:pt x="439" y="1009"/>
                    </a:lnTo>
                    <a:lnTo>
                      <a:pt x="440" y="1009"/>
                    </a:lnTo>
                    <a:lnTo>
                      <a:pt x="440" y="1012"/>
                    </a:lnTo>
                    <a:lnTo>
                      <a:pt x="438" y="1013"/>
                    </a:lnTo>
                    <a:lnTo>
                      <a:pt x="436" y="1013"/>
                    </a:lnTo>
                    <a:lnTo>
                      <a:pt x="432" y="1020"/>
                    </a:lnTo>
                    <a:lnTo>
                      <a:pt x="431" y="1020"/>
                    </a:lnTo>
                    <a:lnTo>
                      <a:pt x="431" y="1022"/>
                    </a:lnTo>
                    <a:lnTo>
                      <a:pt x="431" y="1024"/>
                    </a:lnTo>
                    <a:lnTo>
                      <a:pt x="432" y="1027"/>
                    </a:lnTo>
                    <a:lnTo>
                      <a:pt x="435" y="1031"/>
                    </a:lnTo>
                    <a:lnTo>
                      <a:pt x="435" y="1036"/>
                    </a:lnTo>
                    <a:lnTo>
                      <a:pt x="429" y="1047"/>
                    </a:lnTo>
                    <a:lnTo>
                      <a:pt x="424" y="1047"/>
                    </a:lnTo>
                    <a:lnTo>
                      <a:pt x="423" y="1051"/>
                    </a:lnTo>
                    <a:lnTo>
                      <a:pt x="424" y="1054"/>
                    </a:lnTo>
                    <a:lnTo>
                      <a:pt x="424" y="1061"/>
                    </a:lnTo>
                    <a:lnTo>
                      <a:pt x="425" y="1062"/>
                    </a:lnTo>
                    <a:lnTo>
                      <a:pt x="425" y="1065"/>
                    </a:lnTo>
                    <a:lnTo>
                      <a:pt x="424" y="1076"/>
                    </a:lnTo>
                    <a:lnTo>
                      <a:pt x="420" y="1080"/>
                    </a:lnTo>
                    <a:lnTo>
                      <a:pt x="419" y="1081"/>
                    </a:lnTo>
                    <a:lnTo>
                      <a:pt x="417" y="1081"/>
                    </a:lnTo>
                    <a:lnTo>
                      <a:pt x="416" y="1084"/>
                    </a:lnTo>
                    <a:lnTo>
                      <a:pt x="413" y="1087"/>
                    </a:lnTo>
                    <a:lnTo>
                      <a:pt x="409" y="1087"/>
                    </a:lnTo>
                    <a:lnTo>
                      <a:pt x="404" y="1087"/>
                    </a:lnTo>
                    <a:lnTo>
                      <a:pt x="402" y="1088"/>
                    </a:lnTo>
                    <a:lnTo>
                      <a:pt x="398" y="1081"/>
                    </a:lnTo>
                    <a:lnTo>
                      <a:pt x="394" y="1080"/>
                    </a:lnTo>
                    <a:lnTo>
                      <a:pt x="390" y="1073"/>
                    </a:lnTo>
                    <a:lnTo>
                      <a:pt x="387" y="1069"/>
                    </a:lnTo>
                    <a:lnTo>
                      <a:pt x="385" y="1069"/>
                    </a:lnTo>
                    <a:lnTo>
                      <a:pt x="383" y="1065"/>
                    </a:lnTo>
                    <a:lnTo>
                      <a:pt x="382" y="1062"/>
                    </a:lnTo>
                    <a:lnTo>
                      <a:pt x="381" y="1061"/>
                    </a:lnTo>
                    <a:lnTo>
                      <a:pt x="378" y="1061"/>
                    </a:lnTo>
                    <a:lnTo>
                      <a:pt x="377" y="1058"/>
                    </a:lnTo>
                    <a:lnTo>
                      <a:pt x="374" y="1054"/>
                    </a:lnTo>
                    <a:lnTo>
                      <a:pt x="372" y="1054"/>
                    </a:lnTo>
                    <a:lnTo>
                      <a:pt x="370" y="1051"/>
                    </a:lnTo>
                    <a:lnTo>
                      <a:pt x="367" y="1050"/>
                    </a:lnTo>
                    <a:lnTo>
                      <a:pt x="367" y="1046"/>
                    </a:lnTo>
                    <a:lnTo>
                      <a:pt x="366" y="1032"/>
                    </a:lnTo>
                    <a:lnTo>
                      <a:pt x="363" y="1028"/>
                    </a:lnTo>
                    <a:lnTo>
                      <a:pt x="362" y="1027"/>
                    </a:lnTo>
                    <a:lnTo>
                      <a:pt x="360" y="1024"/>
                    </a:lnTo>
                    <a:lnTo>
                      <a:pt x="359" y="1024"/>
                    </a:lnTo>
                    <a:lnTo>
                      <a:pt x="356" y="1020"/>
                    </a:lnTo>
                    <a:lnTo>
                      <a:pt x="349" y="1020"/>
                    </a:lnTo>
                    <a:lnTo>
                      <a:pt x="348" y="1016"/>
                    </a:lnTo>
                    <a:lnTo>
                      <a:pt x="347" y="1013"/>
                    </a:lnTo>
                    <a:lnTo>
                      <a:pt x="344" y="1012"/>
                    </a:lnTo>
                    <a:lnTo>
                      <a:pt x="343" y="1009"/>
                    </a:lnTo>
                    <a:lnTo>
                      <a:pt x="340" y="1009"/>
                    </a:lnTo>
                    <a:lnTo>
                      <a:pt x="339" y="1007"/>
                    </a:lnTo>
                    <a:lnTo>
                      <a:pt x="337" y="1005"/>
                    </a:lnTo>
                    <a:lnTo>
                      <a:pt x="336" y="1003"/>
                    </a:lnTo>
                    <a:lnTo>
                      <a:pt x="333" y="1001"/>
                    </a:lnTo>
                    <a:lnTo>
                      <a:pt x="333" y="998"/>
                    </a:lnTo>
                    <a:lnTo>
                      <a:pt x="329" y="994"/>
                    </a:lnTo>
                    <a:lnTo>
                      <a:pt x="328" y="993"/>
                    </a:lnTo>
                    <a:lnTo>
                      <a:pt x="325" y="988"/>
                    </a:lnTo>
                    <a:lnTo>
                      <a:pt x="321" y="988"/>
                    </a:lnTo>
                    <a:lnTo>
                      <a:pt x="317" y="988"/>
                    </a:lnTo>
                    <a:lnTo>
                      <a:pt x="314" y="986"/>
                    </a:lnTo>
                    <a:lnTo>
                      <a:pt x="310" y="979"/>
                    </a:lnTo>
                    <a:lnTo>
                      <a:pt x="307" y="979"/>
                    </a:lnTo>
                    <a:lnTo>
                      <a:pt x="302" y="975"/>
                    </a:lnTo>
                    <a:lnTo>
                      <a:pt x="301" y="973"/>
                    </a:lnTo>
                    <a:lnTo>
                      <a:pt x="299" y="971"/>
                    </a:lnTo>
                    <a:lnTo>
                      <a:pt x="298" y="973"/>
                    </a:lnTo>
                    <a:lnTo>
                      <a:pt x="297" y="971"/>
                    </a:lnTo>
                    <a:lnTo>
                      <a:pt x="295" y="967"/>
                    </a:lnTo>
                    <a:lnTo>
                      <a:pt x="291" y="965"/>
                    </a:lnTo>
                    <a:lnTo>
                      <a:pt x="284" y="963"/>
                    </a:lnTo>
                    <a:lnTo>
                      <a:pt x="280" y="963"/>
                    </a:lnTo>
                    <a:lnTo>
                      <a:pt x="279" y="958"/>
                    </a:lnTo>
                    <a:lnTo>
                      <a:pt x="276" y="958"/>
                    </a:lnTo>
                    <a:lnTo>
                      <a:pt x="271" y="950"/>
                    </a:lnTo>
                    <a:lnTo>
                      <a:pt x="269" y="950"/>
                    </a:lnTo>
                    <a:lnTo>
                      <a:pt x="268" y="946"/>
                    </a:lnTo>
                    <a:lnTo>
                      <a:pt x="264" y="942"/>
                    </a:lnTo>
                    <a:lnTo>
                      <a:pt x="261" y="942"/>
                    </a:lnTo>
                    <a:lnTo>
                      <a:pt x="259" y="939"/>
                    </a:lnTo>
                    <a:lnTo>
                      <a:pt x="257" y="939"/>
                    </a:lnTo>
                    <a:lnTo>
                      <a:pt x="255" y="935"/>
                    </a:lnTo>
                    <a:lnTo>
                      <a:pt x="252" y="931"/>
                    </a:lnTo>
                    <a:lnTo>
                      <a:pt x="245" y="927"/>
                    </a:lnTo>
                    <a:lnTo>
                      <a:pt x="242" y="924"/>
                    </a:lnTo>
                    <a:lnTo>
                      <a:pt x="238" y="923"/>
                    </a:lnTo>
                    <a:lnTo>
                      <a:pt x="236" y="919"/>
                    </a:lnTo>
                    <a:lnTo>
                      <a:pt x="234" y="919"/>
                    </a:lnTo>
                    <a:lnTo>
                      <a:pt x="233" y="916"/>
                    </a:lnTo>
                    <a:lnTo>
                      <a:pt x="232" y="916"/>
                    </a:lnTo>
                    <a:lnTo>
                      <a:pt x="230" y="914"/>
                    </a:lnTo>
                    <a:lnTo>
                      <a:pt x="227" y="912"/>
                    </a:lnTo>
                    <a:lnTo>
                      <a:pt x="226" y="909"/>
                    </a:lnTo>
                    <a:lnTo>
                      <a:pt x="227" y="908"/>
                    </a:lnTo>
                    <a:lnTo>
                      <a:pt x="226" y="905"/>
                    </a:lnTo>
                    <a:lnTo>
                      <a:pt x="225" y="905"/>
                    </a:lnTo>
                    <a:lnTo>
                      <a:pt x="223" y="905"/>
                    </a:lnTo>
                    <a:lnTo>
                      <a:pt x="226" y="904"/>
                    </a:lnTo>
                    <a:lnTo>
                      <a:pt x="223" y="900"/>
                    </a:lnTo>
                    <a:lnTo>
                      <a:pt x="222" y="900"/>
                    </a:lnTo>
                    <a:lnTo>
                      <a:pt x="219" y="900"/>
                    </a:lnTo>
                    <a:lnTo>
                      <a:pt x="219" y="897"/>
                    </a:lnTo>
                    <a:lnTo>
                      <a:pt x="218" y="890"/>
                    </a:lnTo>
                    <a:lnTo>
                      <a:pt x="214" y="886"/>
                    </a:lnTo>
                    <a:lnTo>
                      <a:pt x="214" y="885"/>
                    </a:lnTo>
                    <a:lnTo>
                      <a:pt x="214" y="882"/>
                    </a:lnTo>
                    <a:lnTo>
                      <a:pt x="204" y="875"/>
                    </a:lnTo>
                    <a:lnTo>
                      <a:pt x="202" y="871"/>
                    </a:lnTo>
                    <a:lnTo>
                      <a:pt x="199" y="870"/>
                    </a:lnTo>
                    <a:lnTo>
                      <a:pt x="199" y="863"/>
                    </a:lnTo>
                    <a:lnTo>
                      <a:pt x="196" y="860"/>
                    </a:lnTo>
                    <a:lnTo>
                      <a:pt x="196" y="856"/>
                    </a:lnTo>
                    <a:lnTo>
                      <a:pt x="195" y="855"/>
                    </a:lnTo>
                    <a:lnTo>
                      <a:pt x="194" y="852"/>
                    </a:lnTo>
                    <a:lnTo>
                      <a:pt x="192" y="849"/>
                    </a:lnTo>
                    <a:lnTo>
                      <a:pt x="191" y="849"/>
                    </a:lnTo>
                    <a:lnTo>
                      <a:pt x="192" y="848"/>
                    </a:lnTo>
                    <a:lnTo>
                      <a:pt x="191" y="844"/>
                    </a:lnTo>
                    <a:lnTo>
                      <a:pt x="190" y="841"/>
                    </a:lnTo>
                    <a:lnTo>
                      <a:pt x="190" y="840"/>
                    </a:lnTo>
                    <a:lnTo>
                      <a:pt x="187" y="837"/>
                    </a:lnTo>
                    <a:lnTo>
                      <a:pt x="187" y="840"/>
                    </a:lnTo>
                    <a:lnTo>
                      <a:pt x="185" y="834"/>
                    </a:lnTo>
                    <a:lnTo>
                      <a:pt x="187" y="833"/>
                    </a:lnTo>
                    <a:lnTo>
                      <a:pt x="187" y="830"/>
                    </a:lnTo>
                    <a:lnTo>
                      <a:pt x="185" y="822"/>
                    </a:lnTo>
                    <a:lnTo>
                      <a:pt x="185" y="825"/>
                    </a:lnTo>
                    <a:lnTo>
                      <a:pt x="183" y="825"/>
                    </a:lnTo>
                    <a:lnTo>
                      <a:pt x="181" y="822"/>
                    </a:lnTo>
                    <a:lnTo>
                      <a:pt x="183" y="818"/>
                    </a:lnTo>
                    <a:lnTo>
                      <a:pt x="185" y="818"/>
                    </a:lnTo>
                    <a:lnTo>
                      <a:pt x="187" y="821"/>
                    </a:lnTo>
                    <a:lnTo>
                      <a:pt x="190" y="807"/>
                    </a:lnTo>
                    <a:lnTo>
                      <a:pt x="190" y="797"/>
                    </a:lnTo>
                    <a:lnTo>
                      <a:pt x="190" y="795"/>
                    </a:lnTo>
                    <a:lnTo>
                      <a:pt x="187" y="786"/>
                    </a:lnTo>
                    <a:lnTo>
                      <a:pt x="179" y="774"/>
                    </a:lnTo>
                    <a:lnTo>
                      <a:pt x="177" y="761"/>
                    </a:lnTo>
                    <a:lnTo>
                      <a:pt x="175" y="756"/>
                    </a:lnTo>
                    <a:lnTo>
                      <a:pt x="172" y="750"/>
                    </a:lnTo>
                    <a:lnTo>
                      <a:pt x="172" y="748"/>
                    </a:lnTo>
                    <a:lnTo>
                      <a:pt x="171" y="746"/>
                    </a:lnTo>
                    <a:lnTo>
                      <a:pt x="169" y="742"/>
                    </a:lnTo>
                    <a:lnTo>
                      <a:pt x="167" y="742"/>
                    </a:lnTo>
                    <a:lnTo>
                      <a:pt x="167" y="740"/>
                    </a:lnTo>
                    <a:lnTo>
                      <a:pt x="168" y="736"/>
                    </a:lnTo>
                    <a:lnTo>
                      <a:pt x="167" y="733"/>
                    </a:lnTo>
                    <a:lnTo>
                      <a:pt x="162" y="727"/>
                    </a:lnTo>
                    <a:lnTo>
                      <a:pt x="158" y="722"/>
                    </a:lnTo>
                    <a:lnTo>
                      <a:pt x="158" y="721"/>
                    </a:lnTo>
                    <a:lnTo>
                      <a:pt x="157" y="717"/>
                    </a:lnTo>
                    <a:lnTo>
                      <a:pt x="156" y="717"/>
                    </a:lnTo>
                    <a:lnTo>
                      <a:pt x="153" y="714"/>
                    </a:lnTo>
                    <a:lnTo>
                      <a:pt x="154" y="713"/>
                    </a:lnTo>
                    <a:lnTo>
                      <a:pt x="154" y="707"/>
                    </a:lnTo>
                    <a:lnTo>
                      <a:pt x="154" y="703"/>
                    </a:lnTo>
                    <a:lnTo>
                      <a:pt x="153" y="702"/>
                    </a:lnTo>
                    <a:lnTo>
                      <a:pt x="152" y="698"/>
                    </a:lnTo>
                    <a:lnTo>
                      <a:pt x="153" y="695"/>
                    </a:lnTo>
                    <a:lnTo>
                      <a:pt x="152" y="691"/>
                    </a:lnTo>
                    <a:lnTo>
                      <a:pt x="149" y="687"/>
                    </a:lnTo>
                    <a:lnTo>
                      <a:pt x="149" y="684"/>
                    </a:lnTo>
                    <a:lnTo>
                      <a:pt x="149" y="683"/>
                    </a:lnTo>
                    <a:lnTo>
                      <a:pt x="146" y="677"/>
                    </a:lnTo>
                    <a:lnTo>
                      <a:pt x="135" y="669"/>
                    </a:lnTo>
                    <a:lnTo>
                      <a:pt x="135" y="665"/>
                    </a:lnTo>
                    <a:lnTo>
                      <a:pt x="135" y="662"/>
                    </a:lnTo>
                    <a:lnTo>
                      <a:pt x="137" y="662"/>
                    </a:lnTo>
                    <a:lnTo>
                      <a:pt x="137" y="661"/>
                    </a:lnTo>
                    <a:lnTo>
                      <a:pt x="137" y="658"/>
                    </a:lnTo>
                    <a:lnTo>
                      <a:pt x="137" y="657"/>
                    </a:lnTo>
                    <a:lnTo>
                      <a:pt x="135" y="657"/>
                    </a:lnTo>
                    <a:lnTo>
                      <a:pt x="135" y="654"/>
                    </a:lnTo>
                    <a:lnTo>
                      <a:pt x="134" y="653"/>
                    </a:lnTo>
                    <a:lnTo>
                      <a:pt x="135" y="650"/>
                    </a:lnTo>
                    <a:lnTo>
                      <a:pt x="134" y="649"/>
                    </a:lnTo>
                    <a:lnTo>
                      <a:pt x="134" y="643"/>
                    </a:lnTo>
                    <a:lnTo>
                      <a:pt x="134" y="642"/>
                    </a:lnTo>
                    <a:lnTo>
                      <a:pt x="131" y="639"/>
                    </a:lnTo>
                    <a:lnTo>
                      <a:pt x="131" y="635"/>
                    </a:lnTo>
                    <a:lnTo>
                      <a:pt x="129" y="631"/>
                    </a:lnTo>
                    <a:lnTo>
                      <a:pt x="126" y="624"/>
                    </a:lnTo>
                    <a:lnTo>
                      <a:pt x="124" y="620"/>
                    </a:lnTo>
                    <a:lnTo>
                      <a:pt x="122" y="612"/>
                    </a:lnTo>
                    <a:lnTo>
                      <a:pt x="120" y="612"/>
                    </a:lnTo>
                    <a:lnTo>
                      <a:pt x="120" y="608"/>
                    </a:lnTo>
                    <a:lnTo>
                      <a:pt x="119" y="608"/>
                    </a:lnTo>
                    <a:lnTo>
                      <a:pt x="119" y="605"/>
                    </a:lnTo>
                    <a:lnTo>
                      <a:pt x="115" y="599"/>
                    </a:lnTo>
                    <a:lnTo>
                      <a:pt x="116" y="595"/>
                    </a:lnTo>
                    <a:lnTo>
                      <a:pt x="115" y="591"/>
                    </a:lnTo>
                    <a:lnTo>
                      <a:pt x="114" y="589"/>
                    </a:lnTo>
                    <a:lnTo>
                      <a:pt x="115" y="584"/>
                    </a:lnTo>
                    <a:lnTo>
                      <a:pt x="114" y="582"/>
                    </a:lnTo>
                    <a:lnTo>
                      <a:pt x="114" y="580"/>
                    </a:lnTo>
                    <a:lnTo>
                      <a:pt x="111" y="574"/>
                    </a:lnTo>
                    <a:lnTo>
                      <a:pt x="108" y="569"/>
                    </a:lnTo>
                    <a:lnTo>
                      <a:pt x="108" y="559"/>
                    </a:lnTo>
                    <a:lnTo>
                      <a:pt x="107" y="557"/>
                    </a:lnTo>
                    <a:lnTo>
                      <a:pt x="107" y="553"/>
                    </a:lnTo>
                    <a:lnTo>
                      <a:pt x="104" y="553"/>
                    </a:lnTo>
                    <a:lnTo>
                      <a:pt x="103" y="549"/>
                    </a:lnTo>
                    <a:lnTo>
                      <a:pt x="104" y="546"/>
                    </a:lnTo>
                    <a:lnTo>
                      <a:pt x="104" y="544"/>
                    </a:lnTo>
                    <a:lnTo>
                      <a:pt x="103" y="544"/>
                    </a:lnTo>
                    <a:lnTo>
                      <a:pt x="101" y="546"/>
                    </a:lnTo>
                    <a:lnTo>
                      <a:pt x="100" y="546"/>
                    </a:lnTo>
                    <a:lnTo>
                      <a:pt x="100" y="544"/>
                    </a:lnTo>
                    <a:lnTo>
                      <a:pt x="100" y="542"/>
                    </a:lnTo>
                    <a:lnTo>
                      <a:pt x="101" y="542"/>
                    </a:lnTo>
                    <a:lnTo>
                      <a:pt x="103" y="540"/>
                    </a:lnTo>
                    <a:lnTo>
                      <a:pt x="100" y="538"/>
                    </a:lnTo>
                    <a:lnTo>
                      <a:pt x="99" y="535"/>
                    </a:lnTo>
                    <a:lnTo>
                      <a:pt x="99" y="534"/>
                    </a:lnTo>
                    <a:lnTo>
                      <a:pt x="99" y="531"/>
                    </a:lnTo>
                    <a:lnTo>
                      <a:pt x="99" y="527"/>
                    </a:lnTo>
                    <a:lnTo>
                      <a:pt x="95" y="519"/>
                    </a:lnTo>
                    <a:lnTo>
                      <a:pt x="95" y="515"/>
                    </a:lnTo>
                    <a:lnTo>
                      <a:pt x="95" y="508"/>
                    </a:lnTo>
                    <a:lnTo>
                      <a:pt x="92" y="504"/>
                    </a:lnTo>
                    <a:lnTo>
                      <a:pt x="88" y="497"/>
                    </a:lnTo>
                    <a:lnTo>
                      <a:pt x="89" y="497"/>
                    </a:lnTo>
                    <a:lnTo>
                      <a:pt x="89" y="496"/>
                    </a:lnTo>
                    <a:lnTo>
                      <a:pt x="87" y="489"/>
                    </a:lnTo>
                    <a:lnTo>
                      <a:pt x="87" y="486"/>
                    </a:lnTo>
                    <a:lnTo>
                      <a:pt x="81" y="478"/>
                    </a:lnTo>
                    <a:lnTo>
                      <a:pt x="80" y="477"/>
                    </a:lnTo>
                    <a:lnTo>
                      <a:pt x="74" y="467"/>
                    </a:lnTo>
                    <a:lnTo>
                      <a:pt x="70" y="459"/>
                    </a:lnTo>
                    <a:lnTo>
                      <a:pt x="69" y="456"/>
                    </a:lnTo>
                    <a:lnTo>
                      <a:pt x="69" y="455"/>
                    </a:lnTo>
                    <a:lnTo>
                      <a:pt x="69" y="452"/>
                    </a:lnTo>
                    <a:lnTo>
                      <a:pt x="68" y="448"/>
                    </a:lnTo>
                    <a:lnTo>
                      <a:pt x="65" y="441"/>
                    </a:lnTo>
                    <a:lnTo>
                      <a:pt x="64" y="437"/>
                    </a:lnTo>
                    <a:lnTo>
                      <a:pt x="65" y="437"/>
                    </a:lnTo>
                    <a:lnTo>
                      <a:pt x="64" y="429"/>
                    </a:lnTo>
                    <a:lnTo>
                      <a:pt x="59" y="423"/>
                    </a:lnTo>
                    <a:lnTo>
                      <a:pt x="59" y="421"/>
                    </a:lnTo>
                    <a:lnTo>
                      <a:pt x="59" y="417"/>
                    </a:lnTo>
                    <a:lnTo>
                      <a:pt x="55" y="412"/>
                    </a:lnTo>
                    <a:lnTo>
                      <a:pt x="54" y="410"/>
                    </a:lnTo>
                    <a:lnTo>
                      <a:pt x="53" y="406"/>
                    </a:lnTo>
                    <a:lnTo>
                      <a:pt x="50" y="399"/>
                    </a:lnTo>
                    <a:lnTo>
                      <a:pt x="45" y="391"/>
                    </a:lnTo>
                    <a:lnTo>
                      <a:pt x="38" y="385"/>
                    </a:lnTo>
                    <a:lnTo>
                      <a:pt x="31" y="380"/>
                    </a:lnTo>
                    <a:lnTo>
                      <a:pt x="20" y="372"/>
                    </a:lnTo>
                    <a:lnTo>
                      <a:pt x="15" y="366"/>
                    </a:lnTo>
                    <a:lnTo>
                      <a:pt x="8" y="362"/>
                    </a:lnTo>
                    <a:lnTo>
                      <a:pt x="8" y="359"/>
                    </a:lnTo>
                    <a:lnTo>
                      <a:pt x="7" y="353"/>
                    </a:lnTo>
                    <a:lnTo>
                      <a:pt x="7" y="348"/>
                    </a:lnTo>
                    <a:lnTo>
                      <a:pt x="7" y="344"/>
                    </a:lnTo>
                    <a:lnTo>
                      <a:pt x="8" y="344"/>
                    </a:lnTo>
                    <a:lnTo>
                      <a:pt x="8" y="343"/>
                    </a:lnTo>
                    <a:lnTo>
                      <a:pt x="11" y="344"/>
                    </a:lnTo>
                    <a:lnTo>
                      <a:pt x="13" y="347"/>
                    </a:lnTo>
                    <a:lnTo>
                      <a:pt x="16" y="344"/>
                    </a:lnTo>
                    <a:lnTo>
                      <a:pt x="16" y="340"/>
                    </a:lnTo>
                    <a:lnTo>
                      <a:pt x="17" y="333"/>
                    </a:lnTo>
                    <a:lnTo>
                      <a:pt x="15" y="321"/>
                    </a:lnTo>
                    <a:lnTo>
                      <a:pt x="9" y="313"/>
                    </a:lnTo>
                    <a:lnTo>
                      <a:pt x="8" y="310"/>
                    </a:lnTo>
                    <a:lnTo>
                      <a:pt x="5" y="306"/>
                    </a:lnTo>
                    <a:lnTo>
                      <a:pt x="7" y="305"/>
                    </a:lnTo>
                    <a:lnTo>
                      <a:pt x="7" y="299"/>
                    </a:lnTo>
                    <a:lnTo>
                      <a:pt x="8" y="299"/>
                    </a:lnTo>
                    <a:lnTo>
                      <a:pt x="9" y="295"/>
                    </a:lnTo>
                    <a:lnTo>
                      <a:pt x="8" y="291"/>
                    </a:lnTo>
                    <a:lnTo>
                      <a:pt x="7" y="287"/>
                    </a:lnTo>
                    <a:lnTo>
                      <a:pt x="5" y="284"/>
                    </a:lnTo>
                    <a:lnTo>
                      <a:pt x="0" y="276"/>
                    </a:lnTo>
                    <a:lnTo>
                      <a:pt x="1" y="275"/>
                    </a:lnTo>
                    <a:lnTo>
                      <a:pt x="1" y="268"/>
                    </a:lnTo>
                    <a:lnTo>
                      <a:pt x="1" y="264"/>
                    </a:lnTo>
                    <a:lnTo>
                      <a:pt x="1" y="261"/>
                    </a:lnTo>
                    <a:lnTo>
                      <a:pt x="3" y="260"/>
                    </a:lnTo>
                    <a:lnTo>
                      <a:pt x="3" y="253"/>
                    </a:lnTo>
                    <a:lnTo>
                      <a:pt x="4" y="250"/>
                    </a:lnTo>
                    <a:lnTo>
                      <a:pt x="5" y="246"/>
                    </a:lnTo>
                    <a:lnTo>
                      <a:pt x="8" y="242"/>
                    </a:lnTo>
                    <a:lnTo>
                      <a:pt x="9" y="240"/>
                    </a:lnTo>
                    <a:lnTo>
                      <a:pt x="13" y="231"/>
                    </a:lnTo>
                    <a:lnTo>
                      <a:pt x="17" y="227"/>
                    </a:lnTo>
                    <a:lnTo>
                      <a:pt x="19" y="223"/>
                    </a:lnTo>
                    <a:lnTo>
                      <a:pt x="20" y="219"/>
                    </a:lnTo>
                    <a:lnTo>
                      <a:pt x="27" y="212"/>
                    </a:lnTo>
                    <a:lnTo>
                      <a:pt x="30" y="206"/>
                    </a:lnTo>
                    <a:lnTo>
                      <a:pt x="36" y="204"/>
                    </a:lnTo>
                    <a:lnTo>
                      <a:pt x="36" y="200"/>
                    </a:lnTo>
                    <a:lnTo>
                      <a:pt x="38" y="198"/>
                    </a:lnTo>
                    <a:lnTo>
                      <a:pt x="36" y="19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52" name="Freeform 136"/>
              <p:cNvSpPr>
                <a:spLocks/>
              </p:cNvSpPr>
              <p:nvPr/>
            </p:nvSpPr>
            <p:spPr bwMode="auto">
              <a:xfrm>
                <a:off x="1688" y="2758"/>
                <a:ext cx="145" cy="343"/>
              </a:xfrm>
              <a:custGeom>
                <a:avLst/>
                <a:gdLst/>
                <a:ahLst/>
                <a:cxnLst>
                  <a:cxn ang="0">
                    <a:pos x="9" y="215"/>
                  </a:cxn>
                  <a:cxn ang="0">
                    <a:pos x="8" y="234"/>
                  </a:cxn>
                  <a:cxn ang="0">
                    <a:pos x="3" y="246"/>
                  </a:cxn>
                  <a:cxn ang="0">
                    <a:pos x="12" y="253"/>
                  </a:cxn>
                  <a:cxn ang="0">
                    <a:pos x="24" y="264"/>
                  </a:cxn>
                  <a:cxn ang="0">
                    <a:pos x="38" y="283"/>
                  </a:cxn>
                  <a:cxn ang="0">
                    <a:pos x="54" y="295"/>
                  </a:cxn>
                  <a:cxn ang="0">
                    <a:pos x="68" y="269"/>
                  </a:cxn>
                  <a:cxn ang="0">
                    <a:pos x="72" y="240"/>
                  </a:cxn>
                  <a:cxn ang="0">
                    <a:pos x="83" y="200"/>
                  </a:cxn>
                  <a:cxn ang="0">
                    <a:pos x="88" y="191"/>
                  </a:cxn>
                  <a:cxn ang="0">
                    <a:pos x="182" y="89"/>
                  </a:cxn>
                  <a:cxn ang="0">
                    <a:pos x="192" y="47"/>
                  </a:cxn>
                  <a:cxn ang="0">
                    <a:pos x="191" y="28"/>
                  </a:cxn>
                  <a:cxn ang="0">
                    <a:pos x="179" y="4"/>
                  </a:cxn>
                  <a:cxn ang="0">
                    <a:pos x="201" y="6"/>
                  </a:cxn>
                  <a:cxn ang="0">
                    <a:pos x="213" y="17"/>
                  </a:cxn>
                  <a:cxn ang="0">
                    <a:pos x="225" y="36"/>
                  </a:cxn>
                  <a:cxn ang="0">
                    <a:pos x="226" y="48"/>
                  </a:cxn>
                  <a:cxn ang="0">
                    <a:pos x="240" y="59"/>
                  </a:cxn>
                  <a:cxn ang="0">
                    <a:pos x="249" y="70"/>
                  </a:cxn>
                  <a:cxn ang="0">
                    <a:pos x="256" y="97"/>
                  </a:cxn>
                  <a:cxn ang="0">
                    <a:pos x="268" y="104"/>
                  </a:cxn>
                  <a:cxn ang="0">
                    <a:pos x="270" y="132"/>
                  </a:cxn>
                  <a:cxn ang="0">
                    <a:pos x="279" y="141"/>
                  </a:cxn>
                  <a:cxn ang="0">
                    <a:pos x="297" y="142"/>
                  </a:cxn>
                  <a:cxn ang="0">
                    <a:pos x="314" y="134"/>
                  </a:cxn>
                  <a:cxn ang="0">
                    <a:pos x="329" y="130"/>
                  </a:cxn>
                  <a:cxn ang="0">
                    <a:pos x="337" y="137"/>
                  </a:cxn>
                  <a:cxn ang="0">
                    <a:pos x="350" y="132"/>
                  </a:cxn>
                  <a:cxn ang="0">
                    <a:pos x="362" y="141"/>
                  </a:cxn>
                  <a:cxn ang="0">
                    <a:pos x="374" y="145"/>
                  </a:cxn>
                  <a:cxn ang="0">
                    <a:pos x="381" y="153"/>
                  </a:cxn>
                  <a:cxn ang="0">
                    <a:pos x="365" y="225"/>
                  </a:cxn>
                  <a:cxn ang="0">
                    <a:pos x="388" y="246"/>
                  </a:cxn>
                  <a:cxn ang="0">
                    <a:pos x="378" y="254"/>
                  </a:cxn>
                  <a:cxn ang="0">
                    <a:pos x="366" y="242"/>
                  </a:cxn>
                  <a:cxn ang="0">
                    <a:pos x="355" y="249"/>
                  </a:cxn>
                  <a:cxn ang="0">
                    <a:pos x="339" y="260"/>
                  </a:cxn>
                  <a:cxn ang="0">
                    <a:pos x="321" y="264"/>
                  </a:cxn>
                  <a:cxn ang="0">
                    <a:pos x="301" y="283"/>
                  </a:cxn>
                  <a:cxn ang="0">
                    <a:pos x="287" y="299"/>
                  </a:cxn>
                  <a:cxn ang="0">
                    <a:pos x="274" y="340"/>
                  </a:cxn>
                  <a:cxn ang="0">
                    <a:pos x="248" y="414"/>
                  </a:cxn>
                  <a:cxn ang="0">
                    <a:pos x="244" y="452"/>
                  </a:cxn>
                  <a:cxn ang="0">
                    <a:pos x="260" y="497"/>
                  </a:cxn>
                  <a:cxn ang="0">
                    <a:pos x="278" y="538"/>
                  </a:cxn>
                  <a:cxn ang="0">
                    <a:pos x="302" y="563"/>
                  </a:cxn>
                  <a:cxn ang="0">
                    <a:pos x="344" y="582"/>
                  </a:cxn>
                  <a:cxn ang="0">
                    <a:pos x="363" y="565"/>
                  </a:cxn>
                  <a:cxn ang="0">
                    <a:pos x="389" y="646"/>
                  </a:cxn>
                  <a:cxn ang="0">
                    <a:pos x="434" y="742"/>
                  </a:cxn>
                  <a:cxn ang="0">
                    <a:pos x="427" y="756"/>
                  </a:cxn>
                  <a:cxn ang="0">
                    <a:pos x="424" y="801"/>
                  </a:cxn>
                  <a:cxn ang="0">
                    <a:pos x="424" y="822"/>
                  </a:cxn>
                  <a:cxn ang="0">
                    <a:pos x="424" y="849"/>
                  </a:cxn>
                  <a:cxn ang="0">
                    <a:pos x="411" y="875"/>
                  </a:cxn>
                  <a:cxn ang="0">
                    <a:pos x="416" y="900"/>
                  </a:cxn>
                  <a:cxn ang="0">
                    <a:pos x="411" y="914"/>
                  </a:cxn>
                  <a:cxn ang="0">
                    <a:pos x="427" y="965"/>
                  </a:cxn>
                  <a:cxn ang="0">
                    <a:pos x="417" y="993"/>
                  </a:cxn>
                  <a:cxn ang="0">
                    <a:pos x="405" y="1013"/>
                  </a:cxn>
                </a:cxnLst>
                <a:rect l="0" t="0" r="r" b="b"/>
                <a:pathLst>
                  <a:path w="435" h="1027">
                    <a:moveTo>
                      <a:pt x="5" y="198"/>
                    </a:moveTo>
                    <a:lnTo>
                      <a:pt x="7" y="200"/>
                    </a:lnTo>
                    <a:lnTo>
                      <a:pt x="9" y="200"/>
                    </a:lnTo>
                    <a:lnTo>
                      <a:pt x="8" y="204"/>
                    </a:lnTo>
                    <a:lnTo>
                      <a:pt x="9" y="206"/>
                    </a:lnTo>
                    <a:lnTo>
                      <a:pt x="9" y="211"/>
                    </a:lnTo>
                    <a:lnTo>
                      <a:pt x="11" y="212"/>
                    </a:lnTo>
                    <a:lnTo>
                      <a:pt x="9" y="215"/>
                    </a:lnTo>
                    <a:lnTo>
                      <a:pt x="11" y="219"/>
                    </a:lnTo>
                    <a:lnTo>
                      <a:pt x="9" y="221"/>
                    </a:lnTo>
                    <a:lnTo>
                      <a:pt x="11" y="223"/>
                    </a:lnTo>
                    <a:lnTo>
                      <a:pt x="11" y="225"/>
                    </a:lnTo>
                    <a:lnTo>
                      <a:pt x="12" y="227"/>
                    </a:lnTo>
                    <a:lnTo>
                      <a:pt x="9" y="231"/>
                    </a:lnTo>
                    <a:lnTo>
                      <a:pt x="8" y="231"/>
                    </a:lnTo>
                    <a:lnTo>
                      <a:pt x="8" y="234"/>
                    </a:lnTo>
                    <a:lnTo>
                      <a:pt x="7" y="235"/>
                    </a:lnTo>
                    <a:lnTo>
                      <a:pt x="5" y="234"/>
                    </a:lnTo>
                    <a:lnTo>
                      <a:pt x="1" y="234"/>
                    </a:lnTo>
                    <a:lnTo>
                      <a:pt x="0" y="238"/>
                    </a:lnTo>
                    <a:lnTo>
                      <a:pt x="0" y="240"/>
                    </a:lnTo>
                    <a:lnTo>
                      <a:pt x="1" y="242"/>
                    </a:lnTo>
                    <a:lnTo>
                      <a:pt x="1" y="246"/>
                    </a:lnTo>
                    <a:lnTo>
                      <a:pt x="3" y="246"/>
                    </a:lnTo>
                    <a:lnTo>
                      <a:pt x="4" y="246"/>
                    </a:lnTo>
                    <a:lnTo>
                      <a:pt x="5" y="246"/>
                    </a:lnTo>
                    <a:lnTo>
                      <a:pt x="1" y="260"/>
                    </a:lnTo>
                    <a:lnTo>
                      <a:pt x="3" y="261"/>
                    </a:lnTo>
                    <a:lnTo>
                      <a:pt x="5" y="264"/>
                    </a:lnTo>
                    <a:lnTo>
                      <a:pt x="5" y="261"/>
                    </a:lnTo>
                    <a:lnTo>
                      <a:pt x="8" y="260"/>
                    </a:lnTo>
                    <a:lnTo>
                      <a:pt x="12" y="253"/>
                    </a:lnTo>
                    <a:lnTo>
                      <a:pt x="14" y="250"/>
                    </a:lnTo>
                    <a:lnTo>
                      <a:pt x="14" y="253"/>
                    </a:lnTo>
                    <a:lnTo>
                      <a:pt x="15" y="253"/>
                    </a:lnTo>
                    <a:lnTo>
                      <a:pt x="19" y="260"/>
                    </a:lnTo>
                    <a:lnTo>
                      <a:pt x="20" y="260"/>
                    </a:lnTo>
                    <a:lnTo>
                      <a:pt x="22" y="260"/>
                    </a:lnTo>
                    <a:lnTo>
                      <a:pt x="23" y="260"/>
                    </a:lnTo>
                    <a:lnTo>
                      <a:pt x="24" y="264"/>
                    </a:lnTo>
                    <a:lnTo>
                      <a:pt x="26" y="264"/>
                    </a:lnTo>
                    <a:lnTo>
                      <a:pt x="28" y="261"/>
                    </a:lnTo>
                    <a:lnTo>
                      <a:pt x="31" y="260"/>
                    </a:lnTo>
                    <a:lnTo>
                      <a:pt x="33" y="260"/>
                    </a:lnTo>
                    <a:lnTo>
                      <a:pt x="37" y="265"/>
                    </a:lnTo>
                    <a:lnTo>
                      <a:pt x="37" y="268"/>
                    </a:lnTo>
                    <a:lnTo>
                      <a:pt x="37" y="269"/>
                    </a:lnTo>
                    <a:lnTo>
                      <a:pt x="38" y="283"/>
                    </a:lnTo>
                    <a:lnTo>
                      <a:pt x="41" y="284"/>
                    </a:lnTo>
                    <a:lnTo>
                      <a:pt x="42" y="287"/>
                    </a:lnTo>
                    <a:lnTo>
                      <a:pt x="45" y="291"/>
                    </a:lnTo>
                    <a:lnTo>
                      <a:pt x="49" y="291"/>
                    </a:lnTo>
                    <a:lnTo>
                      <a:pt x="50" y="294"/>
                    </a:lnTo>
                    <a:lnTo>
                      <a:pt x="51" y="291"/>
                    </a:lnTo>
                    <a:lnTo>
                      <a:pt x="53" y="295"/>
                    </a:lnTo>
                    <a:lnTo>
                      <a:pt x="54" y="295"/>
                    </a:lnTo>
                    <a:lnTo>
                      <a:pt x="56" y="291"/>
                    </a:lnTo>
                    <a:lnTo>
                      <a:pt x="56" y="287"/>
                    </a:lnTo>
                    <a:lnTo>
                      <a:pt x="58" y="284"/>
                    </a:lnTo>
                    <a:lnTo>
                      <a:pt x="58" y="283"/>
                    </a:lnTo>
                    <a:lnTo>
                      <a:pt x="58" y="279"/>
                    </a:lnTo>
                    <a:lnTo>
                      <a:pt x="60" y="276"/>
                    </a:lnTo>
                    <a:lnTo>
                      <a:pt x="64" y="272"/>
                    </a:lnTo>
                    <a:lnTo>
                      <a:pt x="68" y="269"/>
                    </a:lnTo>
                    <a:lnTo>
                      <a:pt x="68" y="268"/>
                    </a:lnTo>
                    <a:lnTo>
                      <a:pt x="68" y="264"/>
                    </a:lnTo>
                    <a:lnTo>
                      <a:pt x="69" y="260"/>
                    </a:lnTo>
                    <a:lnTo>
                      <a:pt x="68" y="260"/>
                    </a:lnTo>
                    <a:lnTo>
                      <a:pt x="68" y="254"/>
                    </a:lnTo>
                    <a:lnTo>
                      <a:pt x="69" y="250"/>
                    </a:lnTo>
                    <a:lnTo>
                      <a:pt x="69" y="242"/>
                    </a:lnTo>
                    <a:lnTo>
                      <a:pt x="72" y="240"/>
                    </a:lnTo>
                    <a:lnTo>
                      <a:pt x="72" y="234"/>
                    </a:lnTo>
                    <a:lnTo>
                      <a:pt x="72" y="230"/>
                    </a:lnTo>
                    <a:lnTo>
                      <a:pt x="77" y="223"/>
                    </a:lnTo>
                    <a:lnTo>
                      <a:pt x="77" y="219"/>
                    </a:lnTo>
                    <a:lnTo>
                      <a:pt x="79" y="212"/>
                    </a:lnTo>
                    <a:lnTo>
                      <a:pt x="79" y="206"/>
                    </a:lnTo>
                    <a:lnTo>
                      <a:pt x="80" y="200"/>
                    </a:lnTo>
                    <a:lnTo>
                      <a:pt x="83" y="200"/>
                    </a:lnTo>
                    <a:lnTo>
                      <a:pt x="83" y="202"/>
                    </a:lnTo>
                    <a:lnTo>
                      <a:pt x="83" y="206"/>
                    </a:lnTo>
                    <a:lnTo>
                      <a:pt x="84" y="206"/>
                    </a:lnTo>
                    <a:lnTo>
                      <a:pt x="85" y="202"/>
                    </a:lnTo>
                    <a:lnTo>
                      <a:pt x="85" y="200"/>
                    </a:lnTo>
                    <a:lnTo>
                      <a:pt x="84" y="198"/>
                    </a:lnTo>
                    <a:lnTo>
                      <a:pt x="84" y="196"/>
                    </a:lnTo>
                    <a:lnTo>
                      <a:pt x="88" y="191"/>
                    </a:lnTo>
                    <a:lnTo>
                      <a:pt x="88" y="187"/>
                    </a:lnTo>
                    <a:lnTo>
                      <a:pt x="89" y="187"/>
                    </a:lnTo>
                    <a:lnTo>
                      <a:pt x="91" y="185"/>
                    </a:lnTo>
                    <a:lnTo>
                      <a:pt x="98" y="175"/>
                    </a:lnTo>
                    <a:lnTo>
                      <a:pt x="141" y="149"/>
                    </a:lnTo>
                    <a:lnTo>
                      <a:pt x="164" y="126"/>
                    </a:lnTo>
                    <a:lnTo>
                      <a:pt x="180" y="89"/>
                    </a:lnTo>
                    <a:lnTo>
                      <a:pt x="182" y="89"/>
                    </a:lnTo>
                    <a:lnTo>
                      <a:pt x="187" y="55"/>
                    </a:lnTo>
                    <a:lnTo>
                      <a:pt x="187" y="51"/>
                    </a:lnTo>
                    <a:lnTo>
                      <a:pt x="188" y="55"/>
                    </a:lnTo>
                    <a:lnTo>
                      <a:pt x="191" y="55"/>
                    </a:lnTo>
                    <a:lnTo>
                      <a:pt x="195" y="55"/>
                    </a:lnTo>
                    <a:lnTo>
                      <a:pt x="192" y="53"/>
                    </a:lnTo>
                    <a:lnTo>
                      <a:pt x="192" y="48"/>
                    </a:lnTo>
                    <a:lnTo>
                      <a:pt x="192" y="47"/>
                    </a:lnTo>
                    <a:lnTo>
                      <a:pt x="192" y="44"/>
                    </a:lnTo>
                    <a:lnTo>
                      <a:pt x="191" y="40"/>
                    </a:lnTo>
                    <a:lnTo>
                      <a:pt x="192" y="39"/>
                    </a:lnTo>
                    <a:lnTo>
                      <a:pt x="192" y="36"/>
                    </a:lnTo>
                    <a:lnTo>
                      <a:pt x="192" y="30"/>
                    </a:lnTo>
                    <a:lnTo>
                      <a:pt x="192" y="28"/>
                    </a:lnTo>
                    <a:lnTo>
                      <a:pt x="192" y="30"/>
                    </a:lnTo>
                    <a:lnTo>
                      <a:pt x="191" y="28"/>
                    </a:lnTo>
                    <a:lnTo>
                      <a:pt x="190" y="25"/>
                    </a:lnTo>
                    <a:lnTo>
                      <a:pt x="188" y="25"/>
                    </a:lnTo>
                    <a:lnTo>
                      <a:pt x="187" y="24"/>
                    </a:lnTo>
                    <a:lnTo>
                      <a:pt x="186" y="17"/>
                    </a:lnTo>
                    <a:lnTo>
                      <a:pt x="184" y="11"/>
                    </a:lnTo>
                    <a:lnTo>
                      <a:pt x="182" y="9"/>
                    </a:lnTo>
                    <a:lnTo>
                      <a:pt x="179" y="9"/>
                    </a:lnTo>
                    <a:lnTo>
                      <a:pt x="179" y="4"/>
                    </a:lnTo>
                    <a:lnTo>
                      <a:pt x="183" y="4"/>
                    </a:lnTo>
                    <a:lnTo>
                      <a:pt x="187" y="6"/>
                    </a:lnTo>
                    <a:lnTo>
                      <a:pt x="188" y="6"/>
                    </a:lnTo>
                    <a:lnTo>
                      <a:pt x="191" y="6"/>
                    </a:lnTo>
                    <a:lnTo>
                      <a:pt x="192" y="4"/>
                    </a:lnTo>
                    <a:lnTo>
                      <a:pt x="195" y="0"/>
                    </a:lnTo>
                    <a:lnTo>
                      <a:pt x="198" y="2"/>
                    </a:lnTo>
                    <a:lnTo>
                      <a:pt x="201" y="6"/>
                    </a:lnTo>
                    <a:lnTo>
                      <a:pt x="202" y="6"/>
                    </a:lnTo>
                    <a:lnTo>
                      <a:pt x="205" y="11"/>
                    </a:lnTo>
                    <a:lnTo>
                      <a:pt x="206" y="11"/>
                    </a:lnTo>
                    <a:lnTo>
                      <a:pt x="207" y="11"/>
                    </a:lnTo>
                    <a:lnTo>
                      <a:pt x="209" y="6"/>
                    </a:lnTo>
                    <a:lnTo>
                      <a:pt x="211" y="13"/>
                    </a:lnTo>
                    <a:lnTo>
                      <a:pt x="210" y="15"/>
                    </a:lnTo>
                    <a:lnTo>
                      <a:pt x="213" y="17"/>
                    </a:lnTo>
                    <a:lnTo>
                      <a:pt x="214" y="19"/>
                    </a:lnTo>
                    <a:lnTo>
                      <a:pt x="215" y="17"/>
                    </a:lnTo>
                    <a:lnTo>
                      <a:pt x="220" y="25"/>
                    </a:lnTo>
                    <a:lnTo>
                      <a:pt x="222" y="28"/>
                    </a:lnTo>
                    <a:lnTo>
                      <a:pt x="222" y="30"/>
                    </a:lnTo>
                    <a:lnTo>
                      <a:pt x="224" y="30"/>
                    </a:lnTo>
                    <a:lnTo>
                      <a:pt x="225" y="34"/>
                    </a:lnTo>
                    <a:lnTo>
                      <a:pt x="225" y="36"/>
                    </a:lnTo>
                    <a:lnTo>
                      <a:pt x="226" y="39"/>
                    </a:lnTo>
                    <a:lnTo>
                      <a:pt x="225" y="39"/>
                    </a:lnTo>
                    <a:lnTo>
                      <a:pt x="225" y="40"/>
                    </a:lnTo>
                    <a:lnTo>
                      <a:pt x="226" y="43"/>
                    </a:lnTo>
                    <a:lnTo>
                      <a:pt x="228" y="44"/>
                    </a:lnTo>
                    <a:lnTo>
                      <a:pt x="228" y="47"/>
                    </a:lnTo>
                    <a:lnTo>
                      <a:pt x="228" y="48"/>
                    </a:lnTo>
                    <a:lnTo>
                      <a:pt x="226" y="48"/>
                    </a:lnTo>
                    <a:lnTo>
                      <a:pt x="228" y="51"/>
                    </a:lnTo>
                    <a:lnTo>
                      <a:pt x="229" y="55"/>
                    </a:lnTo>
                    <a:lnTo>
                      <a:pt x="230" y="58"/>
                    </a:lnTo>
                    <a:lnTo>
                      <a:pt x="232" y="58"/>
                    </a:lnTo>
                    <a:lnTo>
                      <a:pt x="236" y="59"/>
                    </a:lnTo>
                    <a:lnTo>
                      <a:pt x="236" y="58"/>
                    </a:lnTo>
                    <a:lnTo>
                      <a:pt x="238" y="62"/>
                    </a:lnTo>
                    <a:lnTo>
                      <a:pt x="240" y="59"/>
                    </a:lnTo>
                    <a:lnTo>
                      <a:pt x="240" y="62"/>
                    </a:lnTo>
                    <a:lnTo>
                      <a:pt x="240" y="63"/>
                    </a:lnTo>
                    <a:lnTo>
                      <a:pt x="241" y="63"/>
                    </a:lnTo>
                    <a:lnTo>
                      <a:pt x="243" y="67"/>
                    </a:lnTo>
                    <a:lnTo>
                      <a:pt x="244" y="70"/>
                    </a:lnTo>
                    <a:lnTo>
                      <a:pt x="247" y="70"/>
                    </a:lnTo>
                    <a:lnTo>
                      <a:pt x="248" y="67"/>
                    </a:lnTo>
                    <a:lnTo>
                      <a:pt x="249" y="70"/>
                    </a:lnTo>
                    <a:lnTo>
                      <a:pt x="252" y="73"/>
                    </a:lnTo>
                    <a:lnTo>
                      <a:pt x="253" y="74"/>
                    </a:lnTo>
                    <a:lnTo>
                      <a:pt x="255" y="77"/>
                    </a:lnTo>
                    <a:lnTo>
                      <a:pt x="255" y="81"/>
                    </a:lnTo>
                    <a:lnTo>
                      <a:pt x="257" y="85"/>
                    </a:lnTo>
                    <a:lnTo>
                      <a:pt x="257" y="89"/>
                    </a:lnTo>
                    <a:lnTo>
                      <a:pt x="256" y="93"/>
                    </a:lnTo>
                    <a:lnTo>
                      <a:pt x="256" y="97"/>
                    </a:lnTo>
                    <a:lnTo>
                      <a:pt x="259" y="100"/>
                    </a:lnTo>
                    <a:lnTo>
                      <a:pt x="260" y="103"/>
                    </a:lnTo>
                    <a:lnTo>
                      <a:pt x="262" y="103"/>
                    </a:lnTo>
                    <a:lnTo>
                      <a:pt x="263" y="104"/>
                    </a:lnTo>
                    <a:lnTo>
                      <a:pt x="264" y="103"/>
                    </a:lnTo>
                    <a:lnTo>
                      <a:pt x="266" y="104"/>
                    </a:lnTo>
                    <a:lnTo>
                      <a:pt x="267" y="103"/>
                    </a:lnTo>
                    <a:lnTo>
                      <a:pt x="268" y="104"/>
                    </a:lnTo>
                    <a:lnTo>
                      <a:pt x="270" y="107"/>
                    </a:lnTo>
                    <a:lnTo>
                      <a:pt x="270" y="111"/>
                    </a:lnTo>
                    <a:lnTo>
                      <a:pt x="270" y="112"/>
                    </a:lnTo>
                    <a:lnTo>
                      <a:pt x="271" y="122"/>
                    </a:lnTo>
                    <a:lnTo>
                      <a:pt x="271" y="126"/>
                    </a:lnTo>
                    <a:lnTo>
                      <a:pt x="268" y="127"/>
                    </a:lnTo>
                    <a:lnTo>
                      <a:pt x="268" y="130"/>
                    </a:lnTo>
                    <a:lnTo>
                      <a:pt x="270" y="132"/>
                    </a:lnTo>
                    <a:lnTo>
                      <a:pt x="271" y="137"/>
                    </a:lnTo>
                    <a:lnTo>
                      <a:pt x="272" y="137"/>
                    </a:lnTo>
                    <a:lnTo>
                      <a:pt x="274" y="137"/>
                    </a:lnTo>
                    <a:lnTo>
                      <a:pt x="274" y="134"/>
                    </a:lnTo>
                    <a:lnTo>
                      <a:pt x="275" y="137"/>
                    </a:lnTo>
                    <a:lnTo>
                      <a:pt x="276" y="137"/>
                    </a:lnTo>
                    <a:lnTo>
                      <a:pt x="279" y="142"/>
                    </a:lnTo>
                    <a:lnTo>
                      <a:pt x="279" y="141"/>
                    </a:lnTo>
                    <a:lnTo>
                      <a:pt x="283" y="138"/>
                    </a:lnTo>
                    <a:lnTo>
                      <a:pt x="285" y="141"/>
                    </a:lnTo>
                    <a:lnTo>
                      <a:pt x="286" y="138"/>
                    </a:lnTo>
                    <a:lnTo>
                      <a:pt x="286" y="142"/>
                    </a:lnTo>
                    <a:lnTo>
                      <a:pt x="289" y="137"/>
                    </a:lnTo>
                    <a:lnTo>
                      <a:pt x="293" y="138"/>
                    </a:lnTo>
                    <a:lnTo>
                      <a:pt x="297" y="141"/>
                    </a:lnTo>
                    <a:lnTo>
                      <a:pt x="297" y="142"/>
                    </a:lnTo>
                    <a:lnTo>
                      <a:pt x="298" y="142"/>
                    </a:lnTo>
                    <a:lnTo>
                      <a:pt x="302" y="142"/>
                    </a:lnTo>
                    <a:lnTo>
                      <a:pt x="302" y="141"/>
                    </a:lnTo>
                    <a:lnTo>
                      <a:pt x="306" y="141"/>
                    </a:lnTo>
                    <a:lnTo>
                      <a:pt x="309" y="137"/>
                    </a:lnTo>
                    <a:lnTo>
                      <a:pt x="310" y="137"/>
                    </a:lnTo>
                    <a:lnTo>
                      <a:pt x="314" y="137"/>
                    </a:lnTo>
                    <a:lnTo>
                      <a:pt x="314" y="134"/>
                    </a:lnTo>
                    <a:lnTo>
                      <a:pt x="317" y="132"/>
                    </a:lnTo>
                    <a:lnTo>
                      <a:pt x="318" y="127"/>
                    </a:lnTo>
                    <a:lnTo>
                      <a:pt x="323" y="126"/>
                    </a:lnTo>
                    <a:lnTo>
                      <a:pt x="323" y="127"/>
                    </a:lnTo>
                    <a:lnTo>
                      <a:pt x="324" y="126"/>
                    </a:lnTo>
                    <a:lnTo>
                      <a:pt x="327" y="127"/>
                    </a:lnTo>
                    <a:lnTo>
                      <a:pt x="328" y="130"/>
                    </a:lnTo>
                    <a:lnTo>
                      <a:pt x="329" y="130"/>
                    </a:lnTo>
                    <a:lnTo>
                      <a:pt x="331" y="134"/>
                    </a:lnTo>
                    <a:lnTo>
                      <a:pt x="331" y="137"/>
                    </a:lnTo>
                    <a:lnTo>
                      <a:pt x="332" y="137"/>
                    </a:lnTo>
                    <a:lnTo>
                      <a:pt x="332" y="132"/>
                    </a:lnTo>
                    <a:lnTo>
                      <a:pt x="333" y="132"/>
                    </a:lnTo>
                    <a:lnTo>
                      <a:pt x="333" y="137"/>
                    </a:lnTo>
                    <a:lnTo>
                      <a:pt x="333" y="138"/>
                    </a:lnTo>
                    <a:lnTo>
                      <a:pt x="337" y="137"/>
                    </a:lnTo>
                    <a:lnTo>
                      <a:pt x="339" y="137"/>
                    </a:lnTo>
                    <a:lnTo>
                      <a:pt x="340" y="137"/>
                    </a:lnTo>
                    <a:lnTo>
                      <a:pt x="341" y="137"/>
                    </a:lnTo>
                    <a:lnTo>
                      <a:pt x="343" y="137"/>
                    </a:lnTo>
                    <a:lnTo>
                      <a:pt x="344" y="132"/>
                    </a:lnTo>
                    <a:lnTo>
                      <a:pt x="347" y="132"/>
                    </a:lnTo>
                    <a:lnTo>
                      <a:pt x="348" y="132"/>
                    </a:lnTo>
                    <a:lnTo>
                      <a:pt x="350" y="132"/>
                    </a:lnTo>
                    <a:lnTo>
                      <a:pt x="348" y="130"/>
                    </a:lnTo>
                    <a:lnTo>
                      <a:pt x="350" y="127"/>
                    </a:lnTo>
                    <a:lnTo>
                      <a:pt x="351" y="130"/>
                    </a:lnTo>
                    <a:lnTo>
                      <a:pt x="354" y="130"/>
                    </a:lnTo>
                    <a:lnTo>
                      <a:pt x="355" y="134"/>
                    </a:lnTo>
                    <a:lnTo>
                      <a:pt x="360" y="137"/>
                    </a:lnTo>
                    <a:lnTo>
                      <a:pt x="360" y="138"/>
                    </a:lnTo>
                    <a:lnTo>
                      <a:pt x="362" y="141"/>
                    </a:lnTo>
                    <a:lnTo>
                      <a:pt x="363" y="142"/>
                    </a:lnTo>
                    <a:lnTo>
                      <a:pt x="365" y="142"/>
                    </a:lnTo>
                    <a:lnTo>
                      <a:pt x="365" y="141"/>
                    </a:lnTo>
                    <a:lnTo>
                      <a:pt x="367" y="142"/>
                    </a:lnTo>
                    <a:lnTo>
                      <a:pt x="369" y="142"/>
                    </a:lnTo>
                    <a:lnTo>
                      <a:pt x="369" y="146"/>
                    </a:lnTo>
                    <a:lnTo>
                      <a:pt x="373" y="145"/>
                    </a:lnTo>
                    <a:lnTo>
                      <a:pt x="374" y="145"/>
                    </a:lnTo>
                    <a:lnTo>
                      <a:pt x="374" y="146"/>
                    </a:lnTo>
                    <a:lnTo>
                      <a:pt x="373" y="146"/>
                    </a:lnTo>
                    <a:lnTo>
                      <a:pt x="373" y="149"/>
                    </a:lnTo>
                    <a:lnTo>
                      <a:pt x="374" y="149"/>
                    </a:lnTo>
                    <a:lnTo>
                      <a:pt x="375" y="146"/>
                    </a:lnTo>
                    <a:lnTo>
                      <a:pt x="377" y="149"/>
                    </a:lnTo>
                    <a:lnTo>
                      <a:pt x="377" y="153"/>
                    </a:lnTo>
                    <a:lnTo>
                      <a:pt x="381" y="153"/>
                    </a:lnTo>
                    <a:lnTo>
                      <a:pt x="381" y="156"/>
                    </a:lnTo>
                    <a:lnTo>
                      <a:pt x="382" y="153"/>
                    </a:lnTo>
                    <a:lnTo>
                      <a:pt x="383" y="157"/>
                    </a:lnTo>
                    <a:lnTo>
                      <a:pt x="385" y="160"/>
                    </a:lnTo>
                    <a:lnTo>
                      <a:pt x="359" y="223"/>
                    </a:lnTo>
                    <a:lnTo>
                      <a:pt x="360" y="223"/>
                    </a:lnTo>
                    <a:lnTo>
                      <a:pt x="363" y="225"/>
                    </a:lnTo>
                    <a:lnTo>
                      <a:pt x="365" y="225"/>
                    </a:lnTo>
                    <a:lnTo>
                      <a:pt x="367" y="227"/>
                    </a:lnTo>
                    <a:lnTo>
                      <a:pt x="373" y="223"/>
                    </a:lnTo>
                    <a:lnTo>
                      <a:pt x="374" y="223"/>
                    </a:lnTo>
                    <a:lnTo>
                      <a:pt x="377" y="227"/>
                    </a:lnTo>
                    <a:lnTo>
                      <a:pt x="379" y="231"/>
                    </a:lnTo>
                    <a:lnTo>
                      <a:pt x="382" y="238"/>
                    </a:lnTo>
                    <a:lnTo>
                      <a:pt x="383" y="240"/>
                    </a:lnTo>
                    <a:lnTo>
                      <a:pt x="388" y="246"/>
                    </a:lnTo>
                    <a:lnTo>
                      <a:pt x="388" y="250"/>
                    </a:lnTo>
                    <a:lnTo>
                      <a:pt x="385" y="254"/>
                    </a:lnTo>
                    <a:lnTo>
                      <a:pt x="383" y="254"/>
                    </a:lnTo>
                    <a:lnTo>
                      <a:pt x="383" y="250"/>
                    </a:lnTo>
                    <a:lnTo>
                      <a:pt x="382" y="250"/>
                    </a:lnTo>
                    <a:lnTo>
                      <a:pt x="381" y="250"/>
                    </a:lnTo>
                    <a:lnTo>
                      <a:pt x="381" y="254"/>
                    </a:lnTo>
                    <a:lnTo>
                      <a:pt x="378" y="254"/>
                    </a:lnTo>
                    <a:lnTo>
                      <a:pt x="378" y="253"/>
                    </a:lnTo>
                    <a:lnTo>
                      <a:pt x="374" y="249"/>
                    </a:lnTo>
                    <a:lnTo>
                      <a:pt x="375" y="246"/>
                    </a:lnTo>
                    <a:lnTo>
                      <a:pt x="374" y="242"/>
                    </a:lnTo>
                    <a:lnTo>
                      <a:pt x="374" y="245"/>
                    </a:lnTo>
                    <a:lnTo>
                      <a:pt x="369" y="242"/>
                    </a:lnTo>
                    <a:lnTo>
                      <a:pt x="369" y="246"/>
                    </a:lnTo>
                    <a:lnTo>
                      <a:pt x="366" y="242"/>
                    </a:lnTo>
                    <a:lnTo>
                      <a:pt x="365" y="246"/>
                    </a:lnTo>
                    <a:lnTo>
                      <a:pt x="363" y="245"/>
                    </a:lnTo>
                    <a:lnTo>
                      <a:pt x="363" y="242"/>
                    </a:lnTo>
                    <a:lnTo>
                      <a:pt x="362" y="242"/>
                    </a:lnTo>
                    <a:lnTo>
                      <a:pt x="360" y="245"/>
                    </a:lnTo>
                    <a:lnTo>
                      <a:pt x="358" y="242"/>
                    </a:lnTo>
                    <a:lnTo>
                      <a:pt x="355" y="246"/>
                    </a:lnTo>
                    <a:lnTo>
                      <a:pt x="355" y="249"/>
                    </a:lnTo>
                    <a:lnTo>
                      <a:pt x="351" y="260"/>
                    </a:lnTo>
                    <a:lnTo>
                      <a:pt x="350" y="254"/>
                    </a:lnTo>
                    <a:lnTo>
                      <a:pt x="350" y="260"/>
                    </a:lnTo>
                    <a:lnTo>
                      <a:pt x="347" y="257"/>
                    </a:lnTo>
                    <a:lnTo>
                      <a:pt x="346" y="260"/>
                    </a:lnTo>
                    <a:lnTo>
                      <a:pt x="343" y="254"/>
                    </a:lnTo>
                    <a:lnTo>
                      <a:pt x="341" y="260"/>
                    </a:lnTo>
                    <a:lnTo>
                      <a:pt x="339" y="260"/>
                    </a:lnTo>
                    <a:lnTo>
                      <a:pt x="332" y="260"/>
                    </a:lnTo>
                    <a:lnTo>
                      <a:pt x="331" y="264"/>
                    </a:lnTo>
                    <a:lnTo>
                      <a:pt x="328" y="264"/>
                    </a:lnTo>
                    <a:lnTo>
                      <a:pt x="327" y="261"/>
                    </a:lnTo>
                    <a:lnTo>
                      <a:pt x="325" y="265"/>
                    </a:lnTo>
                    <a:lnTo>
                      <a:pt x="324" y="261"/>
                    </a:lnTo>
                    <a:lnTo>
                      <a:pt x="323" y="264"/>
                    </a:lnTo>
                    <a:lnTo>
                      <a:pt x="321" y="264"/>
                    </a:lnTo>
                    <a:lnTo>
                      <a:pt x="316" y="265"/>
                    </a:lnTo>
                    <a:lnTo>
                      <a:pt x="312" y="272"/>
                    </a:lnTo>
                    <a:lnTo>
                      <a:pt x="310" y="269"/>
                    </a:lnTo>
                    <a:lnTo>
                      <a:pt x="310" y="275"/>
                    </a:lnTo>
                    <a:lnTo>
                      <a:pt x="308" y="276"/>
                    </a:lnTo>
                    <a:lnTo>
                      <a:pt x="305" y="279"/>
                    </a:lnTo>
                    <a:lnTo>
                      <a:pt x="301" y="279"/>
                    </a:lnTo>
                    <a:lnTo>
                      <a:pt x="301" y="283"/>
                    </a:lnTo>
                    <a:lnTo>
                      <a:pt x="298" y="283"/>
                    </a:lnTo>
                    <a:lnTo>
                      <a:pt x="298" y="287"/>
                    </a:lnTo>
                    <a:lnTo>
                      <a:pt x="295" y="287"/>
                    </a:lnTo>
                    <a:lnTo>
                      <a:pt x="295" y="291"/>
                    </a:lnTo>
                    <a:lnTo>
                      <a:pt x="293" y="291"/>
                    </a:lnTo>
                    <a:lnTo>
                      <a:pt x="291" y="295"/>
                    </a:lnTo>
                    <a:lnTo>
                      <a:pt x="290" y="295"/>
                    </a:lnTo>
                    <a:lnTo>
                      <a:pt x="287" y="299"/>
                    </a:lnTo>
                    <a:lnTo>
                      <a:pt x="285" y="298"/>
                    </a:lnTo>
                    <a:lnTo>
                      <a:pt x="285" y="299"/>
                    </a:lnTo>
                    <a:lnTo>
                      <a:pt x="282" y="299"/>
                    </a:lnTo>
                    <a:lnTo>
                      <a:pt x="279" y="305"/>
                    </a:lnTo>
                    <a:lnTo>
                      <a:pt x="281" y="309"/>
                    </a:lnTo>
                    <a:lnTo>
                      <a:pt x="276" y="324"/>
                    </a:lnTo>
                    <a:lnTo>
                      <a:pt x="279" y="325"/>
                    </a:lnTo>
                    <a:lnTo>
                      <a:pt x="274" y="340"/>
                    </a:lnTo>
                    <a:lnTo>
                      <a:pt x="271" y="347"/>
                    </a:lnTo>
                    <a:lnTo>
                      <a:pt x="271" y="353"/>
                    </a:lnTo>
                    <a:lnTo>
                      <a:pt x="270" y="357"/>
                    </a:lnTo>
                    <a:lnTo>
                      <a:pt x="271" y="380"/>
                    </a:lnTo>
                    <a:lnTo>
                      <a:pt x="268" y="385"/>
                    </a:lnTo>
                    <a:lnTo>
                      <a:pt x="251" y="402"/>
                    </a:lnTo>
                    <a:lnTo>
                      <a:pt x="248" y="406"/>
                    </a:lnTo>
                    <a:lnTo>
                      <a:pt x="248" y="414"/>
                    </a:lnTo>
                    <a:lnTo>
                      <a:pt x="247" y="418"/>
                    </a:lnTo>
                    <a:lnTo>
                      <a:pt x="249" y="425"/>
                    </a:lnTo>
                    <a:lnTo>
                      <a:pt x="249" y="432"/>
                    </a:lnTo>
                    <a:lnTo>
                      <a:pt x="243" y="436"/>
                    </a:lnTo>
                    <a:lnTo>
                      <a:pt x="240" y="433"/>
                    </a:lnTo>
                    <a:lnTo>
                      <a:pt x="241" y="444"/>
                    </a:lnTo>
                    <a:lnTo>
                      <a:pt x="238" y="444"/>
                    </a:lnTo>
                    <a:lnTo>
                      <a:pt x="244" y="452"/>
                    </a:lnTo>
                    <a:lnTo>
                      <a:pt x="245" y="456"/>
                    </a:lnTo>
                    <a:lnTo>
                      <a:pt x="249" y="459"/>
                    </a:lnTo>
                    <a:lnTo>
                      <a:pt x="249" y="466"/>
                    </a:lnTo>
                    <a:lnTo>
                      <a:pt x="247" y="466"/>
                    </a:lnTo>
                    <a:lnTo>
                      <a:pt x="248" y="470"/>
                    </a:lnTo>
                    <a:lnTo>
                      <a:pt x="252" y="477"/>
                    </a:lnTo>
                    <a:lnTo>
                      <a:pt x="256" y="496"/>
                    </a:lnTo>
                    <a:lnTo>
                      <a:pt x="260" y="497"/>
                    </a:lnTo>
                    <a:lnTo>
                      <a:pt x="263" y="501"/>
                    </a:lnTo>
                    <a:lnTo>
                      <a:pt x="263" y="508"/>
                    </a:lnTo>
                    <a:lnTo>
                      <a:pt x="264" y="511"/>
                    </a:lnTo>
                    <a:lnTo>
                      <a:pt x="266" y="515"/>
                    </a:lnTo>
                    <a:lnTo>
                      <a:pt x="270" y="515"/>
                    </a:lnTo>
                    <a:lnTo>
                      <a:pt x="274" y="527"/>
                    </a:lnTo>
                    <a:lnTo>
                      <a:pt x="276" y="531"/>
                    </a:lnTo>
                    <a:lnTo>
                      <a:pt x="278" y="538"/>
                    </a:lnTo>
                    <a:lnTo>
                      <a:pt x="276" y="542"/>
                    </a:lnTo>
                    <a:lnTo>
                      <a:pt x="275" y="542"/>
                    </a:lnTo>
                    <a:lnTo>
                      <a:pt x="275" y="546"/>
                    </a:lnTo>
                    <a:lnTo>
                      <a:pt x="272" y="546"/>
                    </a:lnTo>
                    <a:lnTo>
                      <a:pt x="268" y="557"/>
                    </a:lnTo>
                    <a:lnTo>
                      <a:pt x="286" y="557"/>
                    </a:lnTo>
                    <a:lnTo>
                      <a:pt x="289" y="559"/>
                    </a:lnTo>
                    <a:lnTo>
                      <a:pt x="302" y="563"/>
                    </a:lnTo>
                    <a:lnTo>
                      <a:pt x="304" y="572"/>
                    </a:lnTo>
                    <a:lnTo>
                      <a:pt x="302" y="578"/>
                    </a:lnTo>
                    <a:lnTo>
                      <a:pt x="306" y="582"/>
                    </a:lnTo>
                    <a:lnTo>
                      <a:pt x="306" y="591"/>
                    </a:lnTo>
                    <a:lnTo>
                      <a:pt x="336" y="591"/>
                    </a:lnTo>
                    <a:lnTo>
                      <a:pt x="337" y="591"/>
                    </a:lnTo>
                    <a:lnTo>
                      <a:pt x="339" y="591"/>
                    </a:lnTo>
                    <a:lnTo>
                      <a:pt x="344" y="582"/>
                    </a:lnTo>
                    <a:lnTo>
                      <a:pt x="350" y="582"/>
                    </a:lnTo>
                    <a:lnTo>
                      <a:pt x="354" y="572"/>
                    </a:lnTo>
                    <a:lnTo>
                      <a:pt x="365" y="559"/>
                    </a:lnTo>
                    <a:lnTo>
                      <a:pt x="367" y="559"/>
                    </a:lnTo>
                    <a:lnTo>
                      <a:pt x="367" y="563"/>
                    </a:lnTo>
                    <a:lnTo>
                      <a:pt x="365" y="563"/>
                    </a:lnTo>
                    <a:lnTo>
                      <a:pt x="366" y="565"/>
                    </a:lnTo>
                    <a:lnTo>
                      <a:pt x="363" y="565"/>
                    </a:lnTo>
                    <a:lnTo>
                      <a:pt x="367" y="576"/>
                    </a:lnTo>
                    <a:lnTo>
                      <a:pt x="363" y="582"/>
                    </a:lnTo>
                    <a:lnTo>
                      <a:pt x="363" y="653"/>
                    </a:lnTo>
                    <a:lnTo>
                      <a:pt x="367" y="649"/>
                    </a:lnTo>
                    <a:lnTo>
                      <a:pt x="370" y="653"/>
                    </a:lnTo>
                    <a:lnTo>
                      <a:pt x="374" y="654"/>
                    </a:lnTo>
                    <a:lnTo>
                      <a:pt x="381" y="653"/>
                    </a:lnTo>
                    <a:lnTo>
                      <a:pt x="389" y="646"/>
                    </a:lnTo>
                    <a:lnTo>
                      <a:pt x="390" y="649"/>
                    </a:lnTo>
                    <a:lnTo>
                      <a:pt x="394" y="646"/>
                    </a:lnTo>
                    <a:lnTo>
                      <a:pt x="396" y="649"/>
                    </a:lnTo>
                    <a:lnTo>
                      <a:pt x="402" y="649"/>
                    </a:lnTo>
                    <a:lnTo>
                      <a:pt x="426" y="710"/>
                    </a:lnTo>
                    <a:lnTo>
                      <a:pt x="435" y="740"/>
                    </a:lnTo>
                    <a:lnTo>
                      <a:pt x="435" y="742"/>
                    </a:lnTo>
                    <a:lnTo>
                      <a:pt x="434" y="742"/>
                    </a:lnTo>
                    <a:lnTo>
                      <a:pt x="434" y="744"/>
                    </a:lnTo>
                    <a:lnTo>
                      <a:pt x="431" y="746"/>
                    </a:lnTo>
                    <a:lnTo>
                      <a:pt x="431" y="748"/>
                    </a:lnTo>
                    <a:lnTo>
                      <a:pt x="434" y="750"/>
                    </a:lnTo>
                    <a:lnTo>
                      <a:pt x="432" y="752"/>
                    </a:lnTo>
                    <a:lnTo>
                      <a:pt x="428" y="755"/>
                    </a:lnTo>
                    <a:lnTo>
                      <a:pt x="428" y="756"/>
                    </a:lnTo>
                    <a:lnTo>
                      <a:pt x="427" y="756"/>
                    </a:lnTo>
                    <a:lnTo>
                      <a:pt x="426" y="756"/>
                    </a:lnTo>
                    <a:lnTo>
                      <a:pt x="426" y="761"/>
                    </a:lnTo>
                    <a:lnTo>
                      <a:pt x="424" y="761"/>
                    </a:lnTo>
                    <a:lnTo>
                      <a:pt x="424" y="769"/>
                    </a:lnTo>
                    <a:lnTo>
                      <a:pt x="426" y="774"/>
                    </a:lnTo>
                    <a:lnTo>
                      <a:pt x="424" y="782"/>
                    </a:lnTo>
                    <a:lnTo>
                      <a:pt x="426" y="784"/>
                    </a:lnTo>
                    <a:lnTo>
                      <a:pt x="424" y="801"/>
                    </a:lnTo>
                    <a:lnTo>
                      <a:pt x="424" y="803"/>
                    </a:lnTo>
                    <a:lnTo>
                      <a:pt x="421" y="806"/>
                    </a:lnTo>
                    <a:lnTo>
                      <a:pt x="421" y="807"/>
                    </a:lnTo>
                    <a:lnTo>
                      <a:pt x="420" y="807"/>
                    </a:lnTo>
                    <a:lnTo>
                      <a:pt x="420" y="810"/>
                    </a:lnTo>
                    <a:lnTo>
                      <a:pt x="423" y="814"/>
                    </a:lnTo>
                    <a:lnTo>
                      <a:pt x="421" y="818"/>
                    </a:lnTo>
                    <a:lnTo>
                      <a:pt x="424" y="822"/>
                    </a:lnTo>
                    <a:lnTo>
                      <a:pt x="424" y="826"/>
                    </a:lnTo>
                    <a:lnTo>
                      <a:pt x="426" y="829"/>
                    </a:lnTo>
                    <a:lnTo>
                      <a:pt x="427" y="830"/>
                    </a:lnTo>
                    <a:lnTo>
                      <a:pt x="428" y="834"/>
                    </a:lnTo>
                    <a:lnTo>
                      <a:pt x="428" y="841"/>
                    </a:lnTo>
                    <a:lnTo>
                      <a:pt x="423" y="844"/>
                    </a:lnTo>
                    <a:lnTo>
                      <a:pt x="423" y="849"/>
                    </a:lnTo>
                    <a:lnTo>
                      <a:pt x="424" y="849"/>
                    </a:lnTo>
                    <a:lnTo>
                      <a:pt x="424" y="852"/>
                    </a:lnTo>
                    <a:lnTo>
                      <a:pt x="417" y="859"/>
                    </a:lnTo>
                    <a:lnTo>
                      <a:pt x="417" y="863"/>
                    </a:lnTo>
                    <a:lnTo>
                      <a:pt x="415" y="863"/>
                    </a:lnTo>
                    <a:lnTo>
                      <a:pt x="413" y="867"/>
                    </a:lnTo>
                    <a:lnTo>
                      <a:pt x="415" y="874"/>
                    </a:lnTo>
                    <a:lnTo>
                      <a:pt x="413" y="874"/>
                    </a:lnTo>
                    <a:lnTo>
                      <a:pt x="411" y="875"/>
                    </a:lnTo>
                    <a:lnTo>
                      <a:pt x="409" y="878"/>
                    </a:lnTo>
                    <a:lnTo>
                      <a:pt x="409" y="879"/>
                    </a:lnTo>
                    <a:lnTo>
                      <a:pt x="411" y="882"/>
                    </a:lnTo>
                    <a:lnTo>
                      <a:pt x="409" y="885"/>
                    </a:lnTo>
                    <a:lnTo>
                      <a:pt x="409" y="886"/>
                    </a:lnTo>
                    <a:lnTo>
                      <a:pt x="411" y="890"/>
                    </a:lnTo>
                    <a:lnTo>
                      <a:pt x="412" y="894"/>
                    </a:lnTo>
                    <a:lnTo>
                      <a:pt x="416" y="900"/>
                    </a:lnTo>
                    <a:lnTo>
                      <a:pt x="417" y="904"/>
                    </a:lnTo>
                    <a:lnTo>
                      <a:pt x="417" y="905"/>
                    </a:lnTo>
                    <a:lnTo>
                      <a:pt x="416" y="905"/>
                    </a:lnTo>
                    <a:lnTo>
                      <a:pt x="415" y="905"/>
                    </a:lnTo>
                    <a:lnTo>
                      <a:pt x="413" y="908"/>
                    </a:lnTo>
                    <a:lnTo>
                      <a:pt x="412" y="909"/>
                    </a:lnTo>
                    <a:lnTo>
                      <a:pt x="412" y="912"/>
                    </a:lnTo>
                    <a:lnTo>
                      <a:pt x="411" y="914"/>
                    </a:lnTo>
                    <a:lnTo>
                      <a:pt x="411" y="919"/>
                    </a:lnTo>
                    <a:lnTo>
                      <a:pt x="408" y="924"/>
                    </a:lnTo>
                    <a:lnTo>
                      <a:pt x="415" y="958"/>
                    </a:lnTo>
                    <a:lnTo>
                      <a:pt x="417" y="961"/>
                    </a:lnTo>
                    <a:lnTo>
                      <a:pt x="420" y="961"/>
                    </a:lnTo>
                    <a:lnTo>
                      <a:pt x="421" y="961"/>
                    </a:lnTo>
                    <a:lnTo>
                      <a:pt x="424" y="961"/>
                    </a:lnTo>
                    <a:lnTo>
                      <a:pt x="427" y="965"/>
                    </a:lnTo>
                    <a:lnTo>
                      <a:pt x="430" y="967"/>
                    </a:lnTo>
                    <a:lnTo>
                      <a:pt x="430" y="969"/>
                    </a:lnTo>
                    <a:lnTo>
                      <a:pt x="424" y="973"/>
                    </a:lnTo>
                    <a:lnTo>
                      <a:pt x="421" y="975"/>
                    </a:lnTo>
                    <a:lnTo>
                      <a:pt x="421" y="984"/>
                    </a:lnTo>
                    <a:lnTo>
                      <a:pt x="423" y="988"/>
                    </a:lnTo>
                    <a:lnTo>
                      <a:pt x="420" y="990"/>
                    </a:lnTo>
                    <a:lnTo>
                      <a:pt x="417" y="993"/>
                    </a:lnTo>
                    <a:lnTo>
                      <a:pt x="416" y="997"/>
                    </a:lnTo>
                    <a:lnTo>
                      <a:pt x="412" y="1003"/>
                    </a:lnTo>
                    <a:lnTo>
                      <a:pt x="411" y="1007"/>
                    </a:lnTo>
                    <a:lnTo>
                      <a:pt x="408" y="1009"/>
                    </a:lnTo>
                    <a:lnTo>
                      <a:pt x="409" y="1009"/>
                    </a:lnTo>
                    <a:lnTo>
                      <a:pt x="409" y="1012"/>
                    </a:lnTo>
                    <a:lnTo>
                      <a:pt x="407" y="1013"/>
                    </a:lnTo>
                    <a:lnTo>
                      <a:pt x="405" y="1013"/>
                    </a:lnTo>
                    <a:lnTo>
                      <a:pt x="401" y="1020"/>
                    </a:lnTo>
                    <a:lnTo>
                      <a:pt x="400" y="1020"/>
                    </a:lnTo>
                    <a:lnTo>
                      <a:pt x="400" y="1022"/>
                    </a:lnTo>
                    <a:lnTo>
                      <a:pt x="400" y="1024"/>
                    </a:lnTo>
                    <a:lnTo>
                      <a:pt x="401" y="1027"/>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51" name="Freeform 135"/>
              <p:cNvSpPr>
                <a:spLocks/>
              </p:cNvSpPr>
              <p:nvPr/>
            </p:nvSpPr>
            <p:spPr bwMode="auto">
              <a:xfrm>
                <a:off x="1678" y="2824"/>
                <a:ext cx="145" cy="297"/>
              </a:xfrm>
              <a:custGeom>
                <a:avLst/>
                <a:gdLst/>
                <a:ahLst/>
                <a:cxnLst>
                  <a:cxn ang="0">
                    <a:pos x="424" y="849"/>
                  </a:cxn>
                  <a:cxn ang="0">
                    <a:pos x="425" y="864"/>
                  </a:cxn>
                  <a:cxn ang="0">
                    <a:pos x="417" y="883"/>
                  </a:cxn>
                  <a:cxn ang="0">
                    <a:pos x="402" y="890"/>
                  </a:cxn>
                  <a:cxn ang="0">
                    <a:pos x="385" y="871"/>
                  </a:cxn>
                  <a:cxn ang="0">
                    <a:pos x="377" y="860"/>
                  </a:cxn>
                  <a:cxn ang="0">
                    <a:pos x="367" y="848"/>
                  </a:cxn>
                  <a:cxn ang="0">
                    <a:pos x="359" y="826"/>
                  </a:cxn>
                  <a:cxn ang="0">
                    <a:pos x="344" y="814"/>
                  </a:cxn>
                  <a:cxn ang="0">
                    <a:pos x="336" y="805"/>
                  </a:cxn>
                  <a:cxn ang="0">
                    <a:pos x="325" y="790"/>
                  </a:cxn>
                  <a:cxn ang="0">
                    <a:pos x="307" y="781"/>
                  </a:cxn>
                  <a:cxn ang="0">
                    <a:pos x="297" y="773"/>
                  </a:cxn>
                  <a:cxn ang="0">
                    <a:pos x="279" y="760"/>
                  </a:cxn>
                  <a:cxn ang="0">
                    <a:pos x="264" y="744"/>
                  </a:cxn>
                  <a:cxn ang="0">
                    <a:pos x="252" y="733"/>
                  </a:cxn>
                  <a:cxn ang="0">
                    <a:pos x="234" y="721"/>
                  </a:cxn>
                  <a:cxn ang="0">
                    <a:pos x="226" y="711"/>
                  </a:cxn>
                  <a:cxn ang="0">
                    <a:pos x="226" y="706"/>
                  </a:cxn>
                  <a:cxn ang="0">
                    <a:pos x="218" y="692"/>
                  </a:cxn>
                  <a:cxn ang="0">
                    <a:pos x="202" y="673"/>
                  </a:cxn>
                  <a:cxn ang="0">
                    <a:pos x="195" y="657"/>
                  </a:cxn>
                  <a:cxn ang="0">
                    <a:pos x="191" y="646"/>
                  </a:cxn>
                  <a:cxn ang="0">
                    <a:pos x="185" y="636"/>
                  </a:cxn>
                  <a:cxn ang="0">
                    <a:pos x="183" y="627"/>
                  </a:cxn>
                  <a:cxn ang="0">
                    <a:pos x="187" y="623"/>
                  </a:cxn>
                  <a:cxn ang="0">
                    <a:pos x="179" y="576"/>
                  </a:cxn>
                  <a:cxn ang="0">
                    <a:pos x="171" y="548"/>
                  </a:cxn>
                  <a:cxn ang="0">
                    <a:pos x="167" y="535"/>
                  </a:cxn>
                  <a:cxn ang="0">
                    <a:pos x="156" y="519"/>
                  </a:cxn>
                  <a:cxn ang="0">
                    <a:pos x="153" y="504"/>
                  </a:cxn>
                  <a:cxn ang="0">
                    <a:pos x="149" y="486"/>
                  </a:cxn>
                  <a:cxn ang="0">
                    <a:pos x="135" y="464"/>
                  </a:cxn>
                  <a:cxn ang="0">
                    <a:pos x="135" y="459"/>
                  </a:cxn>
                  <a:cxn ang="0">
                    <a:pos x="134" y="445"/>
                  </a:cxn>
                  <a:cxn ang="0">
                    <a:pos x="126" y="426"/>
                  </a:cxn>
                  <a:cxn ang="0">
                    <a:pos x="119" y="410"/>
                  </a:cxn>
                  <a:cxn ang="0">
                    <a:pos x="114" y="391"/>
                  </a:cxn>
                  <a:cxn ang="0">
                    <a:pos x="108" y="371"/>
                  </a:cxn>
                  <a:cxn ang="0">
                    <a:pos x="103" y="351"/>
                  </a:cxn>
                  <a:cxn ang="0">
                    <a:pos x="100" y="348"/>
                  </a:cxn>
                  <a:cxn ang="0">
                    <a:pos x="100" y="340"/>
                  </a:cxn>
                  <a:cxn ang="0">
                    <a:pos x="95" y="321"/>
                  </a:cxn>
                  <a:cxn ang="0">
                    <a:pos x="89" y="299"/>
                  </a:cxn>
                  <a:cxn ang="0">
                    <a:pos x="80" y="279"/>
                  </a:cxn>
                  <a:cxn ang="0">
                    <a:pos x="69" y="254"/>
                  </a:cxn>
                  <a:cxn ang="0">
                    <a:pos x="64" y="231"/>
                  </a:cxn>
                  <a:cxn ang="0">
                    <a:pos x="54" y="212"/>
                  </a:cxn>
                  <a:cxn ang="0">
                    <a:pos x="31" y="182"/>
                  </a:cxn>
                  <a:cxn ang="0">
                    <a:pos x="7" y="155"/>
                  </a:cxn>
                  <a:cxn ang="0">
                    <a:pos x="11" y="146"/>
                  </a:cxn>
                  <a:cxn ang="0">
                    <a:pos x="15" y="123"/>
                  </a:cxn>
                  <a:cxn ang="0">
                    <a:pos x="7" y="101"/>
                  </a:cxn>
                  <a:cxn ang="0">
                    <a:pos x="5" y="86"/>
                  </a:cxn>
                  <a:cxn ang="0">
                    <a:pos x="1" y="63"/>
                  </a:cxn>
                  <a:cxn ang="0">
                    <a:pos x="8" y="44"/>
                  </a:cxn>
                  <a:cxn ang="0">
                    <a:pos x="20" y="21"/>
                  </a:cxn>
                  <a:cxn ang="0">
                    <a:pos x="38" y="0"/>
                  </a:cxn>
                </a:cxnLst>
                <a:rect l="0" t="0" r="r" b="b"/>
                <a:pathLst>
                  <a:path w="435" h="890">
                    <a:moveTo>
                      <a:pt x="432" y="829"/>
                    </a:moveTo>
                    <a:lnTo>
                      <a:pt x="435" y="833"/>
                    </a:lnTo>
                    <a:lnTo>
                      <a:pt x="435" y="838"/>
                    </a:lnTo>
                    <a:lnTo>
                      <a:pt x="429" y="849"/>
                    </a:lnTo>
                    <a:lnTo>
                      <a:pt x="424" y="849"/>
                    </a:lnTo>
                    <a:lnTo>
                      <a:pt x="423" y="853"/>
                    </a:lnTo>
                    <a:lnTo>
                      <a:pt x="424" y="856"/>
                    </a:lnTo>
                    <a:lnTo>
                      <a:pt x="424" y="863"/>
                    </a:lnTo>
                    <a:lnTo>
                      <a:pt x="425" y="864"/>
                    </a:lnTo>
                    <a:lnTo>
                      <a:pt x="425" y="867"/>
                    </a:lnTo>
                    <a:lnTo>
                      <a:pt x="424" y="878"/>
                    </a:lnTo>
                    <a:lnTo>
                      <a:pt x="420" y="882"/>
                    </a:lnTo>
                    <a:lnTo>
                      <a:pt x="419" y="883"/>
                    </a:lnTo>
                    <a:lnTo>
                      <a:pt x="417" y="883"/>
                    </a:lnTo>
                    <a:lnTo>
                      <a:pt x="416" y="886"/>
                    </a:lnTo>
                    <a:lnTo>
                      <a:pt x="413" y="889"/>
                    </a:lnTo>
                    <a:lnTo>
                      <a:pt x="409" y="889"/>
                    </a:lnTo>
                    <a:lnTo>
                      <a:pt x="404" y="889"/>
                    </a:lnTo>
                    <a:lnTo>
                      <a:pt x="402" y="890"/>
                    </a:lnTo>
                    <a:lnTo>
                      <a:pt x="398" y="883"/>
                    </a:lnTo>
                    <a:lnTo>
                      <a:pt x="394" y="882"/>
                    </a:lnTo>
                    <a:lnTo>
                      <a:pt x="390" y="875"/>
                    </a:lnTo>
                    <a:lnTo>
                      <a:pt x="387" y="871"/>
                    </a:lnTo>
                    <a:lnTo>
                      <a:pt x="385" y="871"/>
                    </a:lnTo>
                    <a:lnTo>
                      <a:pt x="383" y="867"/>
                    </a:lnTo>
                    <a:lnTo>
                      <a:pt x="382" y="864"/>
                    </a:lnTo>
                    <a:lnTo>
                      <a:pt x="381" y="863"/>
                    </a:lnTo>
                    <a:lnTo>
                      <a:pt x="378" y="863"/>
                    </a:lnTo>
                    <a:lnTo>
                      <a:pt x="377" y="860"/>
                    </a:lnTo>
                    <a:lnTo>
                      <a:pt x="374" y="856"/>
                    </a:lnTo>
                    <a:lnTo>
                      <a:pt x="372" y="856"/>
                    </a:lnTo>
                    <a:lnTo>
                      <a:pt x="370" y="853"/>
                    </a:lnTo>
                    <a:lnTo>
                      <a:pt x="367" y="852"/>
                    </a:lnTo>
                    <a:lnTo>
                      <a:pt x="367" y="848"/>
                    </a:lnTo>
                    <a:lnTo>
                      <a:pt x="366" y="834"/>
                    </a:lnTo>
                    <a:lnTo>
                      <a:pt x="363" y="830"/>
                    </a:lnTo>
                    <a:lnTo>
                      <a:pt x="362" y="829"/>
                    </a:lnTo>
                    <a:lnTo>
                      <a:pt x="360" y="826"/>
                    </a:lnTo>
                    <a:lnTo>
                      <a:pt x="359" y="826"/>
                    </a:lnTo>
                    <a:lnTo>
                      <a:pt x="356" y="822"/>
                    </a:lnTo>
                    <a:lnTo>
                      <a:pt x="349" y="822"/>
                    </a:lnTo>
                    <a:lnTo>
                      <a:pt x="348" y="818"/>
                    </a:lnTo>
                    <a:lnTo>
                      <a:pt x="347" y="815"/>
                    </a:lnTo>
                    <a:lnTo>
                      <a:pt x="344" y="814"/>
                    </a:lnTo>
                    <a:lnTo>
                      <a:pt x="343" y="811"/>
                    </a:lnTo>
                    <a:lnTo>
                      <a:pt x="340" y="811"/>
                    </a:lnTo>
                    <a:lnTo>
                      <a:pt x="339" y="809"/>
                    </a:lnTo>
                    <a:lnTo>
                      <a:pt x="337" y="807"/>
                    </a:lnTo>
                    <a:lnTo>
                      <a:pt x="336" y="805"/>
                    </a:lnTo>
                    <a:lnTo>
                      <a:pt x="333" y="803"/>
                    </a:lnTo>
                    <a:lnTo>
                      <a:pt x="333" y="800"/>
                    </a:lnTo>
                    <a:lnTo>
                      <a:pt x="329" y="796"/>
                    </a:lnTo>
                    <a:lnTo>
                      <a:pt x="328" y="795"/>
                    </a:lnTo>
                    <a:lnTo>
                      <a:pt x="325" y="790"/>
                    </a:lnTo>
                    <a:lnTo>
                      <a:pt x="321" y="790"/>
                    </a:lnTo>
                    <a:lnTo>
                      <a:pt x="317" y="790"/>
                    </a:lnTo>
                    <a:lnTo>
                      <a:pt x="314" y="788"/>
                    </a:lnTo>
                    <a:lnTo>
                      <a:pt x="310" y="781"/>
                    </a:lnTo>
                    <a:lnTo>
                      <a:pt x="307" y="781"/>
                    </a:lnTo>
                    <a:lnTo>
                      <a:pt x="302" y="777"/>
                    </a:lnTo>
                    <a:lnTo>
                      <a:pt x="301" y="775"/>
                    </a:lnTo>
                    <a:lnTo>
                      <a:pt x="299" y="773"/>
                    </a:lnTo>
                    <a:lnTo>
                      <a:pt x="298" y="775"/>
                    </a:lnTo>
                    <a:lnTo>
                      <a:pt x="297" y="773"/>
                    </a:lnTo>
                    <a:lnTo>
                      <a:pt x="295" y="769"/>
                    </a:lnTo>
                    <a:lnTo>
                      <a:pt x="291" y="767"/>
                    </a:lnTo>
                    <a:lnTo>
                      <a:pt x="284" y="765"/>
                    </a:lnTo>
                    <a:lnTo>
                      <a:pt x="280" y="765"/>
                    </a:lnTo>
                    <a:lnTo>
                      <a:pt x="279" y="760"/>
                    </a:lnTo>
                    <a:lnTo>
                      <a:pt x="276" y="760"/>
                    </a:lnTo>
                    <a:lnTo>
                      <a:pt x="271" y="752"/>
                    </a:lnTo>
                    <a:lnTo>
                      <a:pt x="269" y="752"/>
                    </a:lnTo>
                    <a:lnTo>
                      <a:pt x="268" y="748"/>
                    </a:lnTo>
                    <a:lnTo>
                      <a:pt x="264" y="744"/>
                    </a:lnTo>
                    <a:lnTo>
                      <a:pt x="261" y="744"/>
                    </a:lnTo>
                    <a:lnTo>
                      <a:pt x="259" y="741"/>
                    </a:lnTo>
                    <a:lnTo>
                      <a:pt x="257" y="741"/>
                    </a:lnTo>
                    <a:lnTo>
                      <a:pt x="255" y="737"/>
                    </a:lnTo>
                    <a:lnTo>
                      <a:pt x="252" y="733"/>
                    </a:lnTo>
                    <a:lnTo>
                      <a:pt x="245" y="729"/>
                    </a:lnTo>
                    <a:lnTo>
                      <a:pt x="242" y="726"/>
                    </a:lnTo>
                    <a:lnTo>
                      <a:pt x="238" y="725"/>
                    </a:lnTo>
                    <a:lnTo>
                      <a:pt x="236" y="721"/>
                    </a:lnTo>
                    <a:lnTo>
                      <a:pt x="234" y="721"/>
                    </a:lnTo>
                    <a:lnTo>
                      <a:pt x="233" y="718"/>
                    </a:lnTo>
                    <a:lnTo>
                      <a:pt x="232" y="718"/>
                    </a:lnTo>
                    <a:lnTo>
                      <a:pt x="230" y="716"/>
                    </a:lnTo>
                    <a:lnTo>
                      <a:pt x="227" y="714"/>
                    </a:lnTo>
                    <a:lnTo>
                      <a:pt x="226" y="711"/>
                    </a:lnTo>
                    <a:lnTo>
                      <a:pt x="227" y="710"/>
                    </a:lnTo>
                    <a:lnTo>
                      <a:pt x="226" y="707"/>
                    </a:lnTo>
                    <a:lnTo>
                      <a:pt x="225" y="707"/>
                    </a:lnTo>
                    <a:lnTo>
                      <a:pt x="223" y="707"/>
                    </a:lnTo>
                    <a:lnTo>
                      <a:pt x="226" y="706"/>
                    </a:lnTo>
                    <a:lnTo>
                      <a:pt x="223" y="702"/>
                    </a:lnTo>
                    <a:lnTo>
                      <a:pt x="222" y="702"/>
                    </a:lnTo>
                    <a:lnTo>
                      <a:pt x="219" y="702"/>
                    </a:lnTo>
                    <a:lnTo>
                      <a:pt x="219" y="699"/>
                    </a:lnTo>
                    <a:lnTo>
                      <a:pt x="218" y="692"/>
                    </a:lnTo>
                    <a:lnTo>
                      <a:pt x="214" y="688"/>
                    </a:lnTo>
                    <a:lnTo>
                      <a:pt x="214" y="687"/>
                    </a:lnTo>
                    <a:lnTo>
                      <a:pt x="214" y="684"/>
                    </a:lnTo>
                    <a:lnTo>
                      <a:pt x="204" y="677"/>
                    </a:lnTo>
                    <a:lnTo>
                      <a:pt x="202" y="673"/>
                    </a:lnTo>
                    <a:lnTo>
                      <a:pt x="199" y="672"/>
                    </a:lnTo>
                    <a:lnTo>
                      <a:pt x="199" y="665"/>
                    </a:lnTo>
                    <a:lnTo>
                      <a:pt x="196" y="662"/>
                    </a:lnTo>
                    <a:lnTo>
                      <a:pt x="196" y="658"/>
                    </a:lnTo>
                    <a:lnTo>
                      <a:pt x="195" y="657"/>
                    </a:lnTo>
                    <a:lnTo>
                      <a:pt x="194" y="654"/>
                    </a:lnTo>
                    <a:lnTo>
                      <a:pt x="192" y="651"/>
                    </a:lnTo>
                    <a:lnTo>
                      <a:pt x="191" y="651"/>
                    </a:lnTo>
                    <a:lnTo>
                      <a:pt x="192" y="650"/>
                    </a:lnTo>
                    <a:lnTo>
                      <a:pt x="191" y="646"/>
                    </a:lnTo>
                    <a:lnTo>
                      <a:pt x="190" y="643"/>
                    </a:lnTo>
                    <a:lnTo>
                      <a:pt x="190" y="642"/>
                    </a:lnTo>
                    <a:lnTo>
                      <a:pt x="187" y="639"/>
                    </a:lnTo>
                    <a:lnTo>
                      <a:pt x="187" y="642"/>
                    </a:lnTo>
                    <a:lnTo>
                      <a:pt x="185" y="636"/>
                    </a:lnTo>
                    <a:lnTo>
                      <a:pt x="187" y="635"/>
                    </a:lnTo>
                    <a:lnTo>
                      <a:pt x="187" y="632"/>
                    </a:lnTo>
                    <a:lnTo>
                      <a:pt x="185" y="624"/>
                    </a:lnTo>
                    <a:lnTo>
                      <a:pt x="185" y="627"/>
                    </a:lnTo>
                    <a:lnTo>
                      <a:pt x="183" y="627"/>
                    </a:lnTo>
                    <a:lnTo>
                      <a:pt x="181" y="624"/>
                    </a:lnTo>
                    <a:lnTo>
                      <a:pt x="183" y="620"/>
                    </a:lnTo>
                    <a:lnTo>
                      <a:pt x="185" y="620"/>
                    </a:lnTo>
                    <a:lnTo>
                      <a:pt x="187" y="623"/>
                    </a:lnTo>
                    <a:lnTo>
                      <a:pt x="190" y="609"/>
                    </a:lnTo>
                    <a:lnTo>
                      <a:pt x="190" y="599"/>
                    </a:lnTo>
                    <a:lnTo>
                      <a:pt x="190" y="597"/>
                    </a:lnTo>
                    <a:lnTo>
                      <a:pt x="187" y="588"/>
                    </a:lnTo>
                    <a:lnTo>
                      <a:pt x="179" y="576"/>
                    </a:lnTo>
                    <a:lnTo>
                      <a:pt x="177" y="563"/>
                    </a:lnTo>
                    <a:lnTo>
                      <a:pt x="175" y="558"/>
                    </a:lnTo>
                    <a:lnTo>
                      <a:pt x="172" y="552"/>
                    </a:lnTo>
                    <a:lnTo>
                      <a:pt x="172" y="550"/>
                    </a:lnTo>
                    <a:lnTo>
                      <a:pt x="171" y="548"/>
                    </a:lnTo>
                    <a:lnTo>
                      <a:pt x="169" y="544"/>
                    </a:lnTo>
                    <a:lnTo>
                      <a:pt x="167" y="544"/>
                    </a:lnTo>
                    <a:lnTo>
                      <a:pt x="167" y="542"/>
                    </a:lnTo>
                    <a:lnTo>
                      <a:pt x="168" y="538"/>
                    </a:lnTo>
                    <a:lnTo>
                      <a:pt x="167" y="535"/>
                    </a:lnTo>
                    <a:lnTo>
                      <a:pt x="162" y="529"/>
                    </a:lnTo>
                    <a:lnTo>
                      <a:pt x="158" y="524"/>
                    </a:lnTo>
                    <a:lnTo>
                      <a:pt x="158" y="523"/>
                    </a:lnTo>
                    <a:lnTo>
                      <a:pt x="157" y="519"/>
                    </a:lnTo>
                    <a:lnTo>
                      <a:pt x="156" y="519"/>
                    </a:lnTo>
                    <a:lnTo>
                      <a:pt x="153" y="516"/>
                    </a:lnTo>
                    <a:lnTo>
                      <a:pt x="154" y="515"/>
                    </a:lnTo>
                    <a:lnTo>
                      <a:pt x="154" y="509"/>
                    </a:lnTo>
                    <a:lnTo>
                      <a:pt x="154" y="505"/>
                    </a:lnTo>
                    <a:lnTo>
                      <a:pt x="153" y="504"/>
                    </a:lnTo>
                    <a:lnTo>
                      <a:pt x="152" y="500"/>
                    </a:lnTo>
                    <a:lnTo>
                      <a:pt x="153" y="497"/>
                    </a:lnTo>
                    <a:lnTo>
                      <a:pt x="152" y="493"/>
                    </a:lnTo>
                    <a:lnTo>
                      <a:pt x="149" y="489"/>
                    </a:lnTo>
                    <a:lnTo>
                      <a:pt x="149" y="486"/>
                    </a:lnTo>
                    <a:lnTo>
                      <a:pt x="149" y="485"/>
                    </a:lnTo>
                    <a:lnTo>
                      <a:pt x="146" y="479"/>
                    </a:lnTo>
                    <a:lnTo>
                      <a:pt x="135" y="471"/>
                    </a:lnTo>
                    <a:lnTo>
                      <a:pt x="135" y="467"/>
                    </a:lnTo>
                    <a:lnTo>
                      <a:pt x="135" y="464"/>
                    </a:lnTo>
                    <a:lnTo>
                      <a:pt x="137" y="464"/>
                    </a:lnTo>
                    <a:lnTo>
                      <a:pt x="137" y="463"/>
                    </a:lnTo>
                    <a:lnTo>
                      <a:pt x="137" y="460"/>
                    </a:lnTo>
                    <a:lnTo>
                      <a:pt x="137" y="459"/>
                    </a:lnTo>
                    <a:lnTo>
                      <a:pt x="135" y="459"/>
                    </a:lnTo>
                    <a:lnTo>
                      <a:pt x="135" y="456"/>
                    </a:lnTo>
                    <a:lnTo>
                      <a:pt x="134" y="455"/>
                    </a:lnTo>
                    <a:lnTo>
                      <a:pt x="135" y="452"/>
                    </a:lnTo>
                    <a:lnTo>
                      <a:pt x="134" y="451"/>
                    </a:lnTo>
                    <a:lnTo>
                      <a:pt x="134" y="445"/>
                    </a:lnTo>
                    <a:lnTo>
                      <a:pt x="134" y="444"/>
                    </a:lnTo>
                    <a:lnTo>
                      <a:pt x="131" y="441"/>
                    </a:lnTo>
                    <a:lnTo>
                      <a:pt x="131" y="437"/>
                    </a:lnTo>
                    <a:lnTo>
                      <a:pt x="129" y="433"/>
                    </a:lnTo>
                    <a:lnTo>
                      <a:pt x="126" y="426"/>
                    </a:lnTo>
                    <a:lnTo>
                      <a:pt x="124" y="422"/>
                    </a:lnTo>
                    <a:lnTo>
                      <a:pt x="122" y="414"/>
                    </a:lnTo>
                    <a:lnTo>
                      <a:pt x="120" y="414"/>
                    </a:lnTo>
                    <a:lnTo>
                      <a:pt x="120" y="410"/>
                    </a:lnTo>
                    <a:lnTo>
                      <a:pt x="119" y="410"/>
                    </a:lnTo>
                    <a:lnTo>
                      <a:pt x="119" y="407"/>
                    </a:lnTo>
                    <a:lnTo>
                      <a:pt x="115" y="401"/>
                    </a:lnTo>
                    <a:lnTo>
                      <a:pt x="116" y="397"/>
                    </a:lnTo>
                    <a:lnTo>
                      <a:pt x="115" y="393"/>
                    </a:lnTo>
                    <a:lnTo>
                      <a:pt x="114" y="391"/>
                    </a:lnTo>
                    <a:lnTo>
                      <a:pt x="115" y="386"/>
                    </a:lnTo>
                    <a:lnTo>
                      <a:pt x="114" y="384"/>
                    </a:lnTo>
                    <a:lnTo>
                      <a:pt x="114" y="382"/>
                    </a:lnTo>
                    <a:lnTo>
                      <a:pt x="111" y="376"/>
                    </a:lnTo>
                    <a:lnTo>
                      <a:pt x="108" y="371"/>
                    </a:lnTo>
                    <a:lnTo>
                      <a:pt x="108" y="361"/>
                    </a:lnTo>
                    <a:lnTo>
                      <a:pt x="107" y="359"/>
                    </a:lnTo>
                    <a:lnTo>
                      <a:pt x="107" y="355"/>
                    </a:lnTo>
                    <a:lnTo>
                      <a:pt x="104" y="355"/>
                    </a:lnTo>
                    <a:lnTo>
                      <a:pt x="103" y="351"/>
                    </a:lnTo>
                    <a:lnTo>
                      <a:pt x="104" y="348"/>
                    </a:lnTo>
                    <a:lnTo>
                      <a:pt x="104" y="346"/>
                    </a:lnTo>
                    <a:lnTo>
                      <a:pt x="103" y="346"/>
                    </a:lnTo>
                    <a:lnTo>
                      <a:pt x="101" y="348"/>
                    </a:lnTo>
                    <a:lnTo>
                      <a:pt x="100" y="348"/>
                    </a:lnTo>
                    <a:lnTo>
                      <a:pt x="100" y="346"/>
                    </a:lnTo>
                    <a:lnTo>
                      <a:pt x="100" y="344"/>
                    </a:lnTo>
                    <a:lnTo>
                      <a:pt x="101" y="344"/>
                    </a:lnTo>
                    <a:lnTo>
                      <a:pt x="103" y="342"/>
                    </a:lnTo>
                    <a:lnTo>
                      <a:pt x="100" y="340"/>
                    </a:lnTo>
                    <a:lnTo>
                      <a:pt x="99" y="337"/>
                    </a:lnTo>
                    <a:lnTo>
                      <a:pt x="99" y="336"/>
                    </a:lnTo>
                    <a:lnTo>
                      <a:pt x="99" y="333"/>
                    </a:lnTo>
                    <a:lnTo>
                      <a:pt x="99" y="329"/>
                    </a:lnTo>
                    <a:lnTo>
                      <a:pt x="95" y="321"/>
                    </a:lnTo>
                    <a:lnTo>
                      <a:pt x="95" y="317"/>
                    </a:lnTo>
                    <a:lnTo>
                      <a:pt x="95" y="310"/>
                    </a:lnTo>
                    <a:lnTo>
                      <a:pt x="92" y="306"/>
                    </a:lnTo>
                    <a:lnTo>
                      <a:pt x="88" y="299"/>
                    </a:lnTo>
                    <a:lnTo>
                      <a:pt x="89" y="299"/>
                    </a:lnTo>
                    <a:lnTo>
                      <a:pt x="89" y="298"/>
                    </a:lnTo>
                    <a:lnTo>
                      <a:pt x="87" y="291"/>
                    </a:lnTo>
                    <a:lnTo>
                      <a:pt x="87" y="288"/>
                    </a:lnTo>
                    <a:lnTo>
                      <a:pt x="81" y="280"/>
                    </a:lnTo>
                    <a:lnTo>
                      <a:pt x="80" y="279"/>
                    </a:lnTo>
                    <a:lnTo>
                      <a:pt x="74" y="269"/>
                    </a:lnTo>
                    <a:lnTo>
                      <a:pt x="70" y="261"/>
                    </a:lnTo>
                    <a:lnTo>
                      <a:pt x="69" y="258"/>
                    </a:lnTo>
                    <a:lnTo>
                      <a:pt x="69" y="257"/>
                    </a:lnTo>
                    <a:lnTo>
                      <a:pt x="69" y="254"/>
                    </a:lnTo>
                    <a:lnTo>
                      <a:pt x="68" y="250"/>
                    </a:lnTo>
                    <a:lnTo>
                      <a:pt x="65" y="243"/>
                    </a:lnTo>
                    <a:lnTo>
                      <a:pt x="64" y="239"/>
                    </a:lnTo>
                    <a:lnTo>
                      <a:pt x="65" y="239"/>
                    </a:lnTo>
                    <a:lnTo>
                      <a:pt x="64" y="231"/>
                    </a:lnTo>
                    <a:lnTo>
                      <a:pt x="59" y="225"/>
                    </a:lnTo>
                    <a:lnTo>
                      <a:pt x="59" y="223"/>
                    </a:lnTo>
                    <a:lnTo>
                      <a:pt x="59" y="219"/>
                    </a:lnTo>
                    <a:lnTo>
                      <a:pt x="55" y="214"/>
                    </a:lnTo>
                    <a:lnTo>
                      <a:pt x="54" y="212"/>
                    </a:lnTo>
                    <a:lnTo>
                      <a:pt x="53" y="208"/>
                    </a:lnTo>
                    <a:lnTo>
                      <a:pt x="50" y="201"/>
                    </a:lnTo>
                    <a:lnTo>
                      <a:pt x="45" y="193"/>
                    </a:lnTo>
                    <a:lnTo>
                      <a:pt x="38" y="187"/>
                    </a:lnTo>
                    <a:lnTo>
                      <a:pt x="31" y="182"/>
                    </a:lnTo>
                    <a:lnTo>
                      <a:pt x="20" y="174"/>
                    </a:lnTo>
                    <a:lnTo>
                      <a:pt x="15" y="168"/>
                    </a:lnTo>
                    <a:lnTo>
                      <a:pt x="8" y="164"/>
                    </a:lnTo>
                    <a:lnTo>
                      <a:pt x="8" y="161"/>
                    </a:lnTo>
                    <a:lnTo>
                      <a:pt x="7" y="155"/>
                    </a:lnTo>
                    <a:lnTo>
                      <a:pt x="7" y="150"/>
                    </a:lnTo>
                    <a:lnTo>
                      <a:pt x="7" y="146"/>
                    </a:lnTo>
                    <a:lnTo>
                      <a:pt x="8" y="146"/>
                    </a:lnTo>
                    <a:lnTo>
                      <a:pt x="8" y="145"/>
                    </a:lnTo>
                    <a:lnTo>
                      <a:pt x="11" y="146"/>
                    </a:lnTo>
                    <a:lnTo>
                      <a:pt x="13" y="149"/>
                    </a:lnTo>
                    <a:lnTo>
                      <a:pt x="16" y="146"/>
                    </a:lnTo>
                    <a:lnTo>
                      <a:pt x="16" y="142"/>
                    </a:lnTo>
                    <a:lnTo>
                      <a:pt x="17" y="135"/>
                    </a:lnTo>
                    <a:lnTo>
                      <a:pt x="15" y="123"/>
                    </a:lnTo>
                    <a:lnTo>
                      <a:pt x="9" y="115"/>
                    </a:lnTo>
                    <a:lnTo>
                      <a:pt x="8" y="112"/>
                    </a:lnTo>
                    <a:lnTo>
                      <a:pt x="5" y="108"/>
                    </a:lnTo>
                    <a:lnTo>
                      <a:pt x="7" y="107"/>
                    </a:lnTo>
                    <a:lnTo>
                      <a:pt x="7" y="101"/>
                    </a:lnTo>
                    <a:lnTo>
                      <a:pt x="8" y="101"/>
                    </a:lnTo>
                    <a:lnTo>
                      <a:pt x="9" y="97"/>
                    </a:lnTo>
                    <a:lnTo>
                      <a:pt x="8" y="93"/>
                    </a:lnTo>
                    <a:lnTo>
                      <a:pt x="7" y="89"/>
                    </a:lnTo>
                    <a:lnTo>
                      <a:pt x="5" y="86"/>
                    </a:lnTo>
                    <a:lnTo>
                      <a:pt x="0" y="78"/>
                    </a:lnTo>
                    <a:lnTo>
                      <a:pt x="1" y="77"/>
                    </a:lnTo>
                    <a:lnTo>
                      <a:pt x="1" y="70"/>
                    </a:lnTo>
                    <a:lnTo>
                      <a:pt x="1" y="66"/>
                    </a:lnTo>
                    <a:lnTo>
                      <a:pt x="1" y="63"/>
                    </a:lnTo>
                    <a:lnTo>
                      <a:pt x="3" y="62"/>
                    </a:lnTo>
                    <a:lnTo>
                      <a:pt x="3" y="55"/>
                    </a:lnTo>
                    <a:lnTo>
                      <a:pt x="4" y="52"/>
                    </a:lnTo>
                    <a:lnTo>
                      <a:pt x="5" y="48"/>
                    </a:lnTo>
                    <a:lnTo>
                      <a:pt x="8" y="44"/>
                    </a:lnTo>
                    <a:lnTo>
                      <a:pt x="9" y="42"/>
                    </a:lnTo>
                    <a:lnTo>
                      <a:pt x="13" y="33"/>
                    </a:lnTo>
                    <a:lnTo>
                      <a:pt x="17" y="29"/>
                    </a:lnTo>
                    <a:lnTo>
                      <a:pt x="19" y="25"/>
                    </a:lnTo>
                    <a:lnTo>
                      <a:pt x="20" y="21"/>
                    </a:lnTo>
                    <a:lnTo>
                      <a:pt x="27" y="14"/>
                    </a:lnTo>
                    <a:lnTo>
                      <a:pt x="30" y="8"/>
                    </a:lnTo>
                    <a:lnTo>
                      <a:pt x="36" y="6"/>
                    </a:lnTo>
                    <a:lnTo>
                      <a:pt x="36" y="2"/>
                    </a:lnTo>
                    <a:lnTo>
                      <a:pt x="38" y="0"/>
                    </a:lnTo>
                    <a:lnTo>
                      <a:pt x="36"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50" name="Freeform 134"/>
              <p:cNvSpPr>
                <a:spLocks/>
              </p:cNvSpPr>
              <p:nvPr/>
            </p:nvSpPr>
            <p:spPr bwMode="auto">
              <a:xfrm>
                <a:off x="1963" y="2639"/>
                <a:ext cx="51" cy="82"/>
              </a:xfrm>
              <a:custGeom>
                <a:avLst/>
                <a:gdLst/>
                <a:ahLst/>
                <a:cxnLst>
                  <a:cxn ang="0">
                    <a:pos x="137" y="48"/>
                  </a:cxn>
                  <a:cxn ang="0">
                    <a:pos x="132" y="66"/>
                  </a:cxn>
                  <a:cxn ang="0">
                    <a:pos x="134" y="77"/>
                  </a:cxn>
                  <a:cxn ang="0">
                    <a:pos x="134" y="96"/>
                  </a:cxn>
                  <a:cxn ang="0">
                    <a:pos x="137" y="111"/>
                  </a:cxn>
                  <a:cxn ang="0">
                    <a:pos x="143" y="127"/>
                  </a:cxn>
                  <a:cxn ang="0">
                    <a:pos x="149" y="141"/>
                  </a:cxn>
                  <a:cxn ang="0">
                    <a:pos x="147" y="157"/>
                  </a:cxn>
                  <a:cxn ang="0">
                    <a:pos x="143" y="168"/>
                  </a:cxn>
                  <a:cxn ang="0">
                    <a:pos x="143" y="174"/>
                  </a:cxn>
                  <a:cxn ang="0">
                    <a:pos x="143" y="185"/>
                  </a:cxn>
                  <a:cxn ang="0">
                    <a:pos x="138" y="200"/>
                  </a:cxn>
                  <a:cxn ang="0">
                    <a:pos x="130" y="216"/>
                  </a:cxn>
                  <a:cxn ang="0">
                    <a:pos x="124" y="215"/>
                  </a:cxn>
                  <a:cxn ang="0">
                    <a:pos x="121" y="212"/>
                  </a:cxn>
                  <a:cxn ang="0">
                    <a:pos x="115" y="200"/>
                  </a:cxn>
                  <a:cxn ang="0">
                    <a:pos x="102" y="206"/>
                  </a:cxn>
                  <a:cxn ang="0">
                    <a:pos x="75" y="216"/>
                  </a:cxn>
                  <a:cxn ang="0">
                    <a:pos x="76" y="227"/>
                  </a:cxn>
                  <a:cxn ang="0">
                    <a:pos x="63" y="242"/>
                  </a:cxn>
                  <a:cxn ang="0">
                    <a:pos x="52" y="234"/>
                  </a:cxn>
                  <a:cxn ang="0">
                    <a:pos x="44" y="216"/>
                  </a:cxn>
                  <a:cxn ang="0">
                    <a:pos x="40" y="206"/>
                  </a:cxn>
                  <a:cxn ang="0">
                    <a:pos x="37" y="200"/>
                  </a:cxn>
                  <a:cxn ang="0">
                    <a:pos x="34" y="191"/>
                  </a:cxn>
                  <a:cxn ang="0">
                    <a:pos x="31" y="185"/>
                  </a:cxn>
                  <a:cxn ang="0">
                    <a:pos x="33" y="176"/>
                  </a:cxn>
                  <a:cxn ang="0">
                    <a:pos x="29" y="170"/>
                  </a:cxn>
                  <a:cxn ang="0">
                    <a:pos x="29" y="161"/>
                  </a:cxn>
                  <a:cxn ang="0">
                    <a:pos x="25" y="155"/>
                  </a:cxn>
                  <a:cxn ang="0">
                    <a:pos x="19" y="157"/>
                  </a:cxn>
                  <a:cxn ang="0">
                    <a:pos x="17" y="149"/>
                  </a:cxn>
                  <a:cxn ang="0">
                    <a:pos x="8" y="138"/>
                  </a:cxn>
                  <a:cxn ang="0">
                    <a:pos x="2" y="122"/>
                  </a:cxn>
                  <a:cxn ang="0">
                    <a:pos x="4" y="103"/>
                  </a:cxn>
                  <a:cxn ang="0">
                    <a:pos x="7" y="73"/>
                  </a:cxn>
                  <a:cxn ang="0">
                    <a:pos x="11" y="63"/>
                  </a:cxn>
                  <a:cxn ang="0">
                    <a:pos x="21" y="58"/>
                  </a:cxn>
                  <a:cxn ang="0">
                    <a:pos x="29" y="58"/>
                  </a:cxn>
                  <a:cxn ang="0">
                    <a:pos x="31" y="51"/>
                  </a:cxn>
                  <a:cxn ang="0">
                    <a:pos x="30" y="47"/>
                  </a:cxn>
                  <a:cxn ang="0">
                    <a:pos x="27" y="39"/>
                  </a:cxn>
                  <a:cxn ang="0">
                    <a:pos x="33" y="25"/>
                  </a:cxn>
                  <a:cxn ang="0">
                    <a:pos x="41" y="0"/>
                  </a:cxn>
                  <a:cxn ang="0">
                    <a:pos x="73" y="10"/>
                  </a:cxn>
                  <a:cxn ang="0">
                    <a:pos x="80" y="17"/>
                  </a:cxn>
                  <a:cxn ang="0">
                    <a:pos x="82" y="2"/>
                  </a:cxn>
                  <a:cxn ang="0">
                    <a:pos x="105" y="6"/>
                  </a:cxn>
                  <a:cxn ang="0">
                    <a:pos x="109" y="10"/>
                  </a:cxn>
                  <a:cxn ang="0">
                    <a:pos x="114" y="6"/>
                  </a:cxn>
                  <a:cxn ang="0">
                    <a:pos x="117" y="6"/>
                  </a:cxn>
                  <a:cxn ang="0">
                    <a:pos x="109" y="6"/>
                  </a:cxn>
                  <a:cxn ang="0">
                    <a:pos x="113" y="0"/>
                  </a:cxn>
                  <a:cxn ang="0">
                    <a:pos x="140" y="6"/>
                  </a:cxn>
                  <a:cxn ang="0">
                    <a:pos x="149" y="13"/>
                  </a:cxn>
                  <a:cxn ang="0">
                    <a:pos x="144" y="39"/>
                  </a:cxn>
                </a:cxnLst>
                <a:rect l="0" t="0" r="r" b="b"/>
                <a:pathLst>
                  <a:path w="151" h="246">
                    <a:moveTo>
                      <a:pt x="144" y="39"/>
                    </a:moveTo>
                    <a:lnTo>
                      <a:pt x="143" y="43"/>
                    </a:lnTo>
                    <a:lnTo>
                      <a:pt x="138" y="44"/>
                    </a:lnTo>
                    <a:lnTo>
                      <a:pt x="137" y="48"/>
                    </a:lnTo>
                    <a:lnTo>
                      <a:pt x="136" y="51"/>
                    </a:lnTo>
                    <a:lnTo>
                      <a:pt x="133" y="58"/>
                    </a:lnTo>
                    <a:lnTo>
                      <a:pt x="133" y="62"/>
                    </a:lnTo>
                    <a:lnTo>
                      <a:pt x="132" y="66"/>
                    </a:lnTo>
                    <a:lnTo>
                      <a:pt x="133" y="67"/>
                    </a:lnTo>
                    <a:lnTo>
                      <a:pt x="132" y="74"/>
                    </a:lnTo>
                    <a:lnTo>
                      <a:pt x="133" y="74"/>
                    </a:lnTo>
                    <a:lnTo>
                      <a:pt x="134" y="77"/>
                    </a:lnTo>
                    <a:lnTo>
                      <a:pt x="134" y="78"/>
                    </a:lnTo>
                    <a:lnTo>
                      <a:pt x="134" y="82"/>
                    </a:lnTo>
                    <a:lnTo>
                      <a:pt x="133" y="88"/>
                    </a:lnTo>
                    <a:lnTo>
                      <a:pt x="134" y="96"/>
                    </a:lnTo>
                    <a:lnTo>
                      <a:pt x="136" y="100"/>
                    </a:lnTo>
                    <a:lnTo>
                      <a:pt x="136" y="104"/>
                    </a:lnTo>
                    <a:lnTo>
                      <a:pt x="136" y="108"/>
                    </a:lnTo>
                    <a:lnTo>
                      <a:pt x="137" y="111"/>
                    </a:lnTo>
                    <a:lnTo>
                      <a:pt x="136" y="117"/>
                    </a:lnTo>
                    <a:lnTo>
                      <a:pt x="138" y="119"/>
                    </a:lnTo>
                    <a:lnTo>
                      <a:pt x="138" y="123"/>
                    </a:lnTo>
                    <a:lnTo>
                      <a:pt x="143" y="127"/>
                    </a:lnTo>
                    <a:lnTo>
                      <a:pt x="143" y="130"/>
                    </a:lnTo>
                    <a:lnTo>
                      <a:pt x="147" y="132"/>
                    </a:lnTo>
                    <a:lnTo>
                      <a:pt x="148" y="141"/>
                    </a:lnTo>
                    <a:lnTo>
                      <a:pt x="149" y="141"/>
                    </a:lnTo>
                    <a:lnTo>
                      <a:pt x="151" y="142"/>
                    </a:lnTo>
                    <a:lnTo>
                      <a:pt x="149" y="146"/>
                    </a:lnTo>
                    <a:lnTo>
                      <a:pt x="149" y="151"/>
                    </a:lnTo>
                    <a:lnTo>
                      <a:pt x="147" y="157"/>
                    </a:lnTo>
                    <a:lnTo>
                      <a:pt x="147" y="159"/>
                    </a:lnTo>
                    <a:lnTo>
                      <a:pt x="147" y="161"/>
                    </a:lnTo>
                    <a:lnTo>
                      <a:pt x="143" y="166"/>
                    </a:lnTo>
                    <a:lnTo>
                      <a:pt x="143" y="168"/>
                    </a:lnTo>
                    <a:lnTo>
                      <a:pt x="141" y="172"/>
                    </a:lnTo>
                    <a:lnTo>
                      <a:pt x="143" y="170"/>
                    </a:lnTo>
                    <a:lnTo>
                      <a:pt x="144" y="172"/>
                    </a:lnTo>
                    <a:lnTo>
                      <a:pt x="143" y="174"/>
                    </a:lnTo>
                    <a:lnTo>
                      <a:pt x="144" y="176"/>
                    </a:lnTo>
                    <a:lnTo>
                      <a:pt x="143" y="181"/>
                    </a:lnTo>
                    <a:lnTo>
                      <a:pt x="144" y="181"/>
                    </a:lnTo>
                    <a:lnTo>
                      <a:pt x="143" y="185"/>
                    </a:lnTo>
                    <a:lnTo>
                      <a:pt x="144" y="187"/>
                    </a:lnTo>
                    <a:lnTo>
                      <a:pt x="143" y="189"/>
                    </a:lnTo>
                    <a:lnTo>
                      <a:pt x="143" y="191"/>
                    </a:lnTo>
                    <a:lnTo>
                      <a:pt x="138" y="200"/>
                    </a:lnTo>
                    <a:lnTo>
                      <a:pt x="136" y="208"/>
                    </a:lnTo>
                    <a:lnTo>
                      <a:pt x="134" y="212"/>
                    </a:lnTo>
                    <a:lnTo>
                      <a:pt x="132" y="212"/>
                    </a:lnTo>
                    <a:lnTo>
                      <a:pt x="130" y="216"/>
                    </a:lnTo>
                    <a:lnTo>
                      <a:pt x="129" y="216"/>
                    </a:lnTo>
                    <a:lnTo>
                      <a:pt x="128" y="216"/>
                    </a:lnTo>
                    <a:lnTo>
                      <a:pt x="126" y="219"/>
                    </a:lnTo>
                    <a:lnTo>
                      <a:pt x="124" y="215"/>
                    </a:lnTo>
                    <a:lnTo>
                      <a:pt x="125" y="212"/>
                    </a:lnTo>
                    <a:lnTo>
                      <a:pt x="124" y="211"/>
                    </a:lnTo>
                    <a:lnTo>
                      <a:pt x="122" y="208"/>
                    </a:lnTo>
                    <a:lnTo>
                      <a:pt x="121" y="212"/>
                    </a:lnTo>
                    <a:lnTo>
                      <a:pt x="118" y="212"/>
                    </a:lnTo>
                    <a:lnTo>
                      <a:pt x="114" y="204"/>
                    </a:lnTo>
                    <a:lnTo>
                      <a:pt x="115" y="201"/>
                    </a:lnTo>
                    <a:lnTo>
                      <a:pt x="115" y="200"/>
                    </a:lnTo>
                    <a:lnTo>
                      <a:pt x="109" y="206"/>
                    </a:lnTo>
                    <a:lnTo>
                      <a:pt x="107" y="204"/>
                    </a:lnTo>
                    <a:lnTo>
                      <a:pt x="106" y="206"/>
                    </a:lnTo>
                    <a:lnTo>
                      <a:pt x="102" y="206"/>
                    </a:lnTo>
                    <a:lnTo>
                      <a:pt x="99" y="212"/>
                    </a:lnTo>
                    <a:lnTo>
                      <a:pt x="87" y="212"/>
                    </a:lnTo>
                    <a:lnTo>
                      <a:pt x="78" y="206"/>
                    </a:lnTo>
                    <a:lnTo>
                      <a:pt x="75" y="216"/>
                    </a:lnTo>
                    <a:lnTo>
                      <a:pt x="73" y="216"/>
                    </a:lnTo>
                    <a:lnTo>
                      <a:pt x="71" y="223"/>
                    </a:lnTo>
                    <a:lnTo>
                      <a:pt x="75" y="223"/>
                    </a:lnTo>
                    <a:lnTo>
                      <a:pt x="76" y="227"/>
                    </a:lnTo>
                    <a:lnTo>
                      <a:pt x="80" y="234"/>
                    </a:lnTo>
                    <a:lnTo>
                      <a:pt x="80" y="242"/>
                    </a:lnTo>
                    <a:lnTo>
                      <a:pt x="75" y="246"/>
                    </a:lnTo>
                    <a:lnTo>
                      <a:pt x="63" y="242"/>
                    </a:lnTo>
                    <a:lnTo>
                      <a:pt x="61" y="242"/>
                    </a:lnTo>
                    <a:lnTo>
                      <a:pt x="59" y="239"/>
                    </a:lnTo>
                    <a:lnTo>
                      <a:pt x="54" y="235"/>
                    </a:lnTo>
                    <a:lnTo>
                      <a:pt x="52" y="234"/>
                    </a:lnTo>
                    <a:lnTo>
                      <a:pt x="46" y="226"/>
                    </a:lnTo>
                    <a:lnTo>
                      <a:pt x="45" y="220"/>
                    </a:lnTo>
                    <a:lnTo>
                      <a:pt x="44" y="219"/>
                    </a:lnTo>
                    <a:lnTo>
                      <a:pt x="44" y="216"/>
                    </a:lnTo>
                    <a:lnTo>
                      <a:pt x="42" y="212"/>
                    </a:lnTo>
                    <a:lnTo>
                      <a:pt x="41" y="208"/>
                    </a:lnTo>
                    <a:lnTo>
                      <a:pt x="41" y="206"/>
                    </a:lnTo>
                    <a:lnTo>
                      <a:pt x="40" y="206"/>
                    </a:lnTo>
                    <a:lnTo>
                      <a:pt x="40" y="204"/>
                    </a:lnTo>
                    <a:lnTo>
                      <a:pt x="38" y="201"/>
                    </a:lnTo>
                    <a:lnTo>
                      <a:pt x="38" y="200"/>
                    </a:lnTo>
                    <a:lnTo>
                      <a:pt x="37" y="200"/>
                    </a:lnTo>
                    <a:lnTo>
                      <a:pt x="37" y="197"/>
                    </a:lnTo>
                    <a:lnTo>
                      <a:pt x="36" y="193"/>
                    </a:lnTo>
                    <a:lnTo>
                      <a:pt x="37" y="191"/>
                    </a:lnTo>
                    <a:lnTo>
                      <a:pt x="34" y="191"/>
                    </a:lnTo>
                    <a:lnTo>
                      <a:pt x="34" y="187"/>
                    </a:lnTo>
                    <a:lnTo>
                      <a:pt x="33" y="189"/>
                    </a:lnTo>
                    <a:lnTo>
                      <a:pt x="33" y="187"/>
                    </a:lnTo>
                    <a:lnTo>
                      <a:pt x="31" y="185"/>
                    </a:lnTo>
                    <a:lnTo>
                      <a:pt x="33" y="181"/>
                    </a:lnTo>
                    <a:lnTo>
                      <a:pt x="31" y="181"/>
                    </a:lnTo>
                    <a:lnTo>
                      <a:pt x="31" y="176"/>
                    </a:lnTo>
                    <a:lnTo>
                      <a:pt x="33" y="176"/>
                    </a:lnTo>
                    <a:lnTo>
                      <a:pt x="31" y="172"/>
                    </a:lnTo>
                    <a:lnTo>
                      <a:pt x="30" y="172"/>
                    </a:lnTo>
                    <a:lnTo>
                      <a:pt x="31" y="170"/>
                    </a:lnTo>
                    <a:lnTo>
                      <a:pt x="29" y="170"/>
                    </a:lnTo>
                    <a:lnTo>
                      <a:pt x="29" y="168"/>
                    </a:lnTo>
                    <a:lnTo>
                      <a:pt x="29" y="166"/>
                    </a:lnTo>
                    <a:lnTo>
                      <a:pt x="29" y="164"/>
                    </a:lnTo>
                    <a:lnTo>
                      <a:pt x="29" y="161"/>
                    </a:lnTo>
                    <a:lnTo>
                      <a:pt x="29" y="159"/>
                    </a:lnTo>
                    <a:lnTo>
                      <a:pt x="29" y="155"/>
                    </a:lnTo>
                    <a:lnTo>
                      <a:pt x="27" y="157"/>
                    </a:lnTo>
                    <a:lnTo>
                      <a:pt x="25" y="155"/>
                    </a:lnTo>
                    <a:lnTo>
                      <a:pt x="23" y="157"/>
                    </a:lnTo>
                    <a:lnTo>
                      <a:pt x="22" y="157"/>
                    </a:lnTo>
                    <a:lnTo>
                      <a:pt x="21" y="157"/>
                    </a:lnTo>
                    <a:lnTo>
                      <a:pt x="19" y="157"/>
                    </a:lnTo>
                    <a:lnTo>
                      <a:pt x="17" y="157"/>
                    </a:lnTo>
                    <a:lnTo>
                      <a:pt x="15" y="157"/>
                    </a:lnTo>
                    <a:lnTo>
                      <a:pt x="15" y="155"/>
                    </a:lnTo>
                    <a:lnTo>
                      <a:pt x="17" y="149"/>
                    </a:lnTo>
                    <a:lnTo>
                      <a:pt x="15" y="146"/>
                    </a:lnTo>
                    <a:lnTo>
                      <a:pt x="12" y="145"/>
                    </a:lnTo>
                    <a:lnTo>
                      <a:pt x="12" y="141"/>
                    </a:lnTo>
                    <a:lnTo>
                      <a:pt x="8" y="138"/>
                    </a:lnTo>
                    <a:lnTo>
                      <a:pt x="8" y="132"/>
                    </a:lnTo>
                    <a:lnTo>
                      <a:pt x="7" y="130"/>
                    </a:lnTo>
                    <a:lnTo>
                      <a:pt x="4" y="123"/>
                    </a:lnTo>
                    <a:lnTo>
                      <a:pt x="2" y="122"/>
                    </a:lnTo>
                    <a:lnTo>
                      <a:pt x="0" y="119"/>
                    </a:lnTo>
                    <a:lnTo>
                      <a:pt x="0" y="108"/>
                    </a:lnTo>
                    <a:lnTo>
                      <a:pt x="2" y="107"/>
                    </a:lnTo>
                    <a:lnTo>
                      <a:pt x="4" y="103"/>
                    </a:lnTo>
                    <a:lnTo>
                      <a:pt x="4" y="96"/>
                    </a:lnTo>
                    <a:lnTo>
                      <a:pt x="6" y="92"/>
                    </a:lnTo>
                    <a:lnTo>
                      <a:pt x="8" y="78"/>
                    </a:lnTo>
                    <a:lnTo>
                      <a:pt x="7" y="73"/>
                    </a:lnTo>
                    <a:lnTo>
                      <a:pt x="6" y="73"/>
                    </a:lnTo>
                    <a:lnTo>
                      <a:pt x="6" y="70"/>
                    </a:lnTo>
                    <a:lnTo>
                      <a:pt x="8" y="63"/>
                    </a:lnTo>
                    <a:lnTo>
                      <a:pt x="11" y="63"/>
                    </a:lnTo>
                    <a:lnTo>
                      <a:pt x="11" y="62"/>
                    </a:lnTo>
                    <a:lnTo>
                      <a:pt x="14" y="58"/>
                    </a:lnTo>
                    <a:lnTo>
                      <a:pt x="17" y="59"/>
                    </a:lnTo>
                    <a:lnTo>
                      <a:pt x="21" y="58"/>
                    </a:lnTo>
                    <a:lnTo>
                      <a:pt x="22" y="59"/>
                    </a:lnTo>
                    <a:lnTo>
                      <a:pt x="25" y="59"/>
                    </a:lnTo>
                    <a:lnTo>
                      <a:pt x="27" y="58"/>
                    </a:lnTo>
                    <a:lnTo>
                      <a:pt x="29" y="58"/>
                    </a:lnTo>
                    <a:lnTo>
                      <a:pt x="27" y="55"/>
                    </a:lnTo>
                    <a:lnTo>
                      <a:pt x="29" y="48"/>
                    </a:lnTo>
                    <a:lnTo>
                      <a:pt x="30" y="48"/>
                    </a:lnTo>
                    <a:lnTo>
                      <a:pt x="31" y="51"/>
                    </a:lnTo>
                    <a:lnTo>
                      <a:pt x="33" y="48"/>
                    </a:lnTo>
                    <a:lnTo>
                      <a:pt x="31" y="43"/>
                    </a:lnTo>
                    <a:lnTo>
                      <a:pt x="29" y="43"/>
                    </a:lnTo>
                    <a:lnTo>
                      <a:pt x="30" y="47"/>
                    </a:lnTo>
                    <a:lnTo>
                      <a:pt x="29" y="44"/>
                    </a:lnTo>
                    <a:lnTo>
                      <a:pt x="29" y="40"/>
                    </a:lnTo>
                    <a:lnTo>
                      <a:pt x="27" y="40"/>
                    </a:lnTo>
                    <a:lnTo>
                      <a:pt x="27" y="39"/>
                    </a:lnTo>
                    <a:lnTo>
                      <a:pt x="29" y="36"/>
                    </a:lnTo>
                    <a:lnTo>
                      <a:pt x="30" y="29"/>
                    </a:lnTo>
                    <a:lnTo>
                      <a:pt x="33" y="28"/>
                    </a:lnTo>
                    <a:lnTo>
                      <a:pt x="33" y="25"/>
                    </a:lnTo>
                    <a:lnTo>
                      <a:pt x="34" y="14"/>
                    </a:lnTo>
                    <a:lnTo>
                      <a:pt x="37" y="6"/>
                    </a:lnTo>
                    <a:lnTo>
                      <a:pt x="37" y="2"/>
                    </a:lnTo>
                    <a:lnTo>
                      <a:pt x="41" y="0"/>
                    </a:lnTo>
                    <a:lnTo>
                      <a:pt x="52" y="2"/>
                    </a:lnTo>
                    <a:lnTo>
                      <a:pt x="54" y="2"/>
                    </a:lnTo>
                    <a:lnTo>
                      <a:pt x="59" y="2"/>
                    </a:lnTo>
                    <a:lnTo>
                      <a:pt x="73" y="10"/>
                    </a:lnTo>
                    <a:lnTo>
                      <a:pt x="75" y="10"/>
                    </a:lnTo>
                    <a:lnTo>
                      <a:pt x="80" y="14"/>
                    </a:lnTo>
                    <a:lnTo>
                      <a:pt x="80" y="19"/>
                    </a:lnTo>
                    <a:lnTo>
                      <a:pt x="80" y="17"/>
                    </a:lnTo>
                    <a:lnTo>
                      <a:pt x="80" y="10"/>
                    </a:lnTo>
                    <a:lnTo>
                      <a:pt x="80" y="9"/>
                    </a:lnTo>
                    <a:lnTo>
                      <a:pt x="79" y="6"/>
                    </a:lnTo>
                    <a:lnTo>
                      <a:pt x="82" y="2"/>
                    </a:lnTo>
                    <a:lnTo>
                      <a:pt x="88" y="0"/>
                    </a:lnTo>
                    <a:lnTo>
                      <a:pt x="99" y="2"/>
                    </a:lnTo>
                    <a:lnTo>
                      <a:pt x="103" y="4"/>
                    </a:lnTo>
                    <a:lnTo>
                      <a:pt x="105" y="6"/>
                    </a:lnTo>
                    <a:lnTo>
                      <a:pt x="106" y="6"/>
                    </a:lnTo>
                    <a:lnTo>
                      <a:pt x="109" y="6"/>
                    </a:lnTo>
                    <a:lnTo>
                      <a:pt x="107" y="10"/>
                    </a:lnTo>
                    <a:lnTo>
                      <a:pt x="109" y="10"/>
                    </a:lnTo>
                    <a:lnTo>
                      <a:pt x="109" y="9"/>
                    </a:lnTo>
                    <a:lnTo>
                      <a:pt x="110" y="6"/>
                    </a:lnTo>
                    <a:lnTo>
                      <a:pt x="113" y="9"/>
                    </a:lnTo>
                    <a:lnTo>
                      <a:pt x="114" y="6"/>
                    </a:lnTo>
                    <a:lnTo>
                      <a:pt x="115" y="9"/>
                    </a:lnTo>
                    <a:lnTo>
                      <a:pt x="117" y="6"/>
                    </a:lnTo>
                    <a:lnTo>
                      <a:pt x="118" y="9"/>
                    </a:lnTo>
                    <a:lnTo>
                      <a:pt x="117" y="6"/>
                    </a:lnTo>
                    <a:lnTo>
                      <a:pt x="115" y="6"/>
                    </a:lnTo>
                    <a:lnTo>
                      <a:pt x="113" y="6"/>
                    </a:lnTo>
                    <a:lnTo>
                      <a:pt x="111" y="6"/>
                    </a:lnTo>
                    <a:lnTo>
                      <a:pt x="109" y="6"/>
                    </a:lnTo>
                    <a:lnTo>
                      <a:pt x="107" y="2"/>
                    </a:lnTo>
                    <a:lnTo>
                      <a:pt x="111" y="0"/>
                    </a:lnTo>
                    <a:lnTo>
                      <a:pt x="113" y="0"/>
                    </a:lnTo>
                    <a:lnTo>
                      <a:pt x="121" y="0"/>
                    </a:lnTo>
                    <a:lnTo>
                      <a:pt x="130" y="4"/>
                    </a:lnTo>
                    <a:lnTo>
                      <a:pt x="137" y="6"/>
                    </a:lnTo>
                    <a:lnTo>
                      <a:pt x="140" y="6"/>
                    </a:lnTo>
                    <a:lnTo>
                      <a:pt x="143" y="6"/>
                    </a:lnTo>
                    <a:lnTo>
                      <a:pt x="147" y="10"/>
                    </a:lnTo>
                    <a:lnTo>
                      <a:pt x="149" y="10"/>
                    </a:lnTo>
                    <a:lnTo>
                      <a:pt x="149" y="13"/>
                    </a:lnTo>
                    <a:lnTo>
                      <a:pt x="151" y="14"/>
                    </a:lnTo>
                    <a:lnTo>
                      <a:pt x="148" y="21"/>
                    </a:lnTo>
                    <a:lnTo>
                      <a:pt x="148" y="28"/>
                    </a:lnTo>
                    <a:lnTo>
                      <a:pt x="144" y="39"/>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49" name="Freeform 133"/>
              <p:cNvSpPr>
                <a:spLocks/>
              </p:cNvSpPr>
              <p:nvPr/>
            </p:nvSpPr>
            <p:spPr bwMode="auto">
              <a:xfrm>
                <a:off x="1959" y="3354"/>
                <a:ext cx="65" cy="96"/>
              </a:xfrm>
              <a:custGeom>
                <a:avLst/>
                <a:gdLst/>
                <a:ahLst/>
                <a:cxnLst>
                  <a:cxn ang="0">
                    <a:pos x="184" y="213"/>
                  </a:cxn>
                  <a:cxn ang="0">
                    <a:pos x="180" y="184"/>
                  </a:cxn>
                  <a:cxn ang="0">
                    <a:pos x="189" y="166"/>
                  </a:cxn>
                  <a:cxn ang="0">
                    <a:pos x="184" y="145"/>
                  </a:cxn>
                  <a:cxn ang="0">
                    <a:pos x="176" y="130"/>
                  </a:cxn>
                  <a:cxn ang="0">
                    <a:pos x="172" y="115"/>
                  </a:cxn>
                  <a:cxn ang="0">
                    <a:pos x="162" y="109"/>
                  </a:cxn>
                  <a:cxn ang="0">
                    <a:pos x="157" y="109"/>
                  </a:cxn>
                  <a:cxn ang="0">
                    <a:pos x="142" y="81"/>
                  </a:cxn>
                  <a:cxn ang="0">
                    <a:pos x="124" y="72"/>
                  </a:cxn>
                  <a:cxn ang="0">
                    <a:pos x="116" y="67"/>
                  </a:cxn>
                  <a:cxn ang="0">
                    <a:pos x="103" y="45"/>
                  </a:cxn>
                  <a:cxn ang="0">
                    <a:pos x="99" y="53"/>
                  </a:cxn>
                  <a:cxn ang="0">
                    <a:pos x="85" y="34"/>
                  </a:cxn>
                  <a:cxn ang="0">
                    <a:pos x="76" y="23"/>
                  </a:cxn>
                  <a:cxn ang="0">
                    <a:pos x="59" y="0"/>
                  </a:cxn>
                  <a:cxn ang="0">
                    <a:pos x="40" y="11"/>
                  </a:cxn>
                  <a:cxn ang="0">
                    <a:pos x="34" y="11"/>
                  </a:cxn>
                  <a:cxn ang="0">
                    <a:pos x="30" y="11"/>
                  </a:cxn>
                  <a:cxn ang="0">
                    <a:pos x="20" y="26"/>
                  </a:cxn>
                  <a:cxn ang="0">
                    <a:pos x="23" y="37"/>
                  </a:cxn>
                  <a:cxn ang="0">
                    <a:pos x="20" y="46"/>
                  </a:cxn>
                  <a:cxn ang="0">
                    <a:pos x="21" y="57"/>
                  </a:cxn>
                  <a:cxn ang="0">
                    <a:pos x="19" y="71"/>
                  </a:cxn>
                  <a:cxn ang="0">
                    <a:pos x="12" y="81"/>
                  </a:cxn>
                  <a:cxn ang="0">
                    <a:pos x="16" y="87"/>
                  </a:cxn>
                  <a:cxn ang="0">
                    <a:pos x="9" y="102"/>
                  </a:cxn>
                  <a:cxn ang="0">
                    <a:pos x="9" y="113"/>
                  </a:cxn>
                  <a:cxn ang="0">
                    <a:pos x="12" y="128"/>
                  </a:cxn>
                  <a:cxn ang="0">
                    <a:pos x="9" y="147"/>
                  </a:cxn>
                  <a:cxn ang="0">
                    <a:pos x="13" y="168"/>
                  </a:cxn>
                  <a:cxn ang="0">
                    <a:pos x="8" y="180"/>
                  </a:cxn>
                  <a:cxn ang="0">
                    <a:pos x="2" y="189"/>
                  </a:cxn>
                  <a:cxn ang="0">
                    <a:pos x="1" y="195"/>
                  </a:cxn>
                  <a:cxn ang="0">
                    <a:pos x="1" y="210"/>
                  </a:cxn>
                  <a:cxn ang="0">
                    <a:pos x="1" y="228"/>
                  </a:cxn>
                  <a:cxn ang="0">
                    <a:pos x="8" y="243"/>
                  </a:cxn>
                  <a:cxn ang="0">
                    <a:pos x="15" y="247"/>
                  </a:cxn>
                  <a:cxn ang="0">
                    <a:pos x="32" y="258"/>
                  </a:cxn>
                  <a:cxn ang="0">
                    <a:pos x="38" y="258"/>
                  </a:cxn>
                  <a:cxn ang="0">
                    <a:pos x="50" y="262"/>
                  </a:cxn>
                  <a:cxn ang="0">
                    <a:pos x="57" y="270"/>
                  </a:cxn>
                  <a:cxn ang="0">
                    <a:pos x="67" y="277"/>
                  </a:cxn>
                  <a:cxn ang="0">
                    <a:pos x="73" y="282"/>
                  </a:cxn>
                  <a:cxn ang="0">
                    <a:pos x="81" y="282"/>
                  </a:cxn>
                  <a:cxn ang="0">
                    <a:pos x="85" y="287"/>
                  </a:cxn>
                  <a:cxn ang="0">
                    <a:pos x="97" y="278"/>
                  </a:cxn>
                  <a:cxn ang="0">
                    <a:pos x="107" y="278"/>
                  </a:cxn>
                  <a:cxn ang="0">
                    <a:pos x="116" y="285"/>
                  </a:cxn>
                  <a:cxn ang="0">
                    <a:pos x="124" y="287"/>
                  </a:cxn>
                  <a:cxn ang="0">
                    <a:pos x="130" y="287"/>
                  </a:cxn>
                  <a:cxn ang="0">
                    <a:pos x="139" y="282"/>
                  </a:cxn>
                  <a:cxn ang="0">
                    <a:pos x="151" y="273"/>
                  </a:cxn>
                  <a:cxn ang="0">
                    <a:pos x="151" y="266"/>
                  </a:cxn>
                  <a:cxn ang="0">
                    <a:pos x="154" y="270"/>
                  </a:cxn>
                  <a:cxn ang="0">
                    <a:pos x="160" y="266"/>
                  </a:cxn>
                  <a:cxn ang="0">
                    <a:pos x="170" y="255"/>
                  </a:cxn>
                  <a:cxn ang="0">
                    <a:pos x="173" y="243"/>
                  </a:cxn>
                  <a:cxn ang="0">
                    <a:pos x="184" y="218"/>
                  </a:cxn>
                </a:cxnLst>
                <a:rect l="0" t="0" r="r" b="b"/>
                <a:pathLst>
                  <a:path w="196" h="289">
                    <a:moveTo>
                      <a:pt x="185" y="217"/>
                    </a:moveTo>
                    <a:lnTo>
                      <a:pt x="184" y="214"/>
                    </a:lnTo>
                    <a:lnTo>
                      <a:pt x="184" y="213"/>
                    </a:lnTo>
                    <a:lnTo>
                      <a:pt x="180" y="210"/>
                    </a:lnTo>
                    <a:lnTo>
                      <a:pt x="181" y="198"/>
                    </a:lnTo>
                    <a:lnTo>
                      <a:pt x="180" y="184"/>
                    </a:lnTo>
                    <a:lnTo>
                      <a:pt x="183" y="176"/>
                    </a:lnTo>
                    <a:lnTo>
                      <a:pt x="188" y="170"/>
                    </a:lnTo>
                    <a:lnTo>
                      <a:pt x="189" y="166"/>
                    </a:lnTo>
                    <a:lnTo>
                      <a:pt x="196" y="155"/>
                    </a:lnTo>
                    <a:lnTo>
                      <a:pt x="192" y="149"/>
                    </a:lnTo>
                    <a:lnTo>
                      <a:pt x="184" y="145"/>
                    </a:lnTo>
                    <a:lnTo>
                      <a:pt x="179" y="138"/>
                    </a:lnTo>
                    <a:lnTo>
                      <a:pt x="176" y="134"/>
                    </a:lnTo>
                    <a:lnTo>
                      <a:pt x="176" y="130"/>
                    </a:lnTo>
                    <a:lnTo>
                      <a:pt x="176" y="128"/>
                    </a:lnTo>
                    <a:lnTo>
                      <a:pt x="173" y="124"/>
                    </a:lnTo>
                    <a:lnTo>
                      <a:pt x="172" y="115"/>
                    </a:lnTo>
                    <a:lnTo>
                      <a:pt x="168" y="113"/>
                    </a:lnTo>
                    <a:lnTo>
                      <a:pt x="165" y="109"/>
                    </a:lnTo>
                    <a:lnTo>
                      <a:pt x="162" y="109"/>
                    </a:lnTo>
                    <a:lnTo>
                      <a:pt x="160" y="105"/>
                    </a:lnTo>
                    <a:lnTo>
                      <a:pt x="160" y="109"/>
                    </a:lnTo>
                    <a:lnTo>
                      <a:pt x="157" y="109"/>
                    </a:lnTo>
                    <a:lnTo>
                      <a:pt x="146" y="91"/>
                    </a:lnTo>
                    <a:lnTo>
                      <a:pt x="146" y="87"/>
                    </a:lnTo>
                    <a:lnTo>
                      <a:pt x="142" y="81"/>
                    </a:lnTo>
                    <a:lnTo>
                      <a:pt x="133" y="79"/>
                    </a:lnTo>
                    <a:lnTo>
                      <a:pt x="126" y="68"/>
                    </a:lnTo>
                    <a:lnTo>
                      <a:pt x="124" y="72"/>
                    </a:lnTo>
                    <a:lnTo>
                      <a:pt x="123" y="72"/>
                    </a:lnTo>
                    <a:lnTo>
                      <a:pt x="120" y="68"/>
                    </a:lnTo>
                    <a:lnTo>
                      <a:pt x="116" y="67"/>
                    </a:lnTo>
                    <a:lnTo>
                      <a:pt x="111" y="52"/>
                    </a:lnTo>
                    <a:lnTo>
                      <a:pt x="104" y="45"/>
                    </a:lnTo>
                    <a:lnTo>
                      <a:pt x="103" y="45"/>
                    </a:lnTo>
                    <a:lnTo>
                      <a:pt x="103" y="52"/>
                    </a:lnTo>
                    <a:lnTo>
                      <a:pt x="100" y="52"/>
                    </a:lnTo>
                    <a:lnTo>
                      <a:pt x="99" y="53"/>
                    </a:lnTo>
                    <a:lnTo>
                      <a:pt x="89" y="57"/>
                    </a:lnTo>
                    <a:lnTo>
                      <a:pt x="89" y="41"/>
                    </a:lnTo>
                    <a:lnTo>
                      <a:pt x="85" y="34"/>
                    </a:lnTo>
                    <a:lnTo>
                      <a:pt x="84" y="31"/>
                    </a:lnTo>
                    <a:lnTo>
                      <a:pt x="81" y="27"/>
                    </a:lnTo>
                    <a:lnTo>
                      <a:pt x="76" y="23"/>
                    </a:lnTo>
                    <a:lnTo>
                      <a:pt x="67" y="11"/>
                    </a:lnTo>
                    <a:lnTo>
                      <a:pt x="66" y="7"/>
                    </a:lnTo>
                    <a:lnTo>
                      <a:pt x="59" y="0"/>
                    </a:lnTo>
                    <a:lnTo>
                      <a:pt x="50" y="0"/>
                    </a:lnTo>
                    <a:lnTo>
                      <a:pt x="44" y="11"/>
                    </a:lnTo>
                    <a:lnTo>
                      <a:pt x="40" y="11"/>
                    </a:lnTo>
                    <a:lnTo>
                      <a:pt x="38" y="11"/>
                    </a:lnTo>
                    <a:lnTo>
                      <a:pt x="36" y="11"/>
                    </a:lnTo>
                    <a:lnTo>
                      <a:pt x="34" y="11"/>
                    </a:lnTo>
                    <a:lnTo>
                      <a:pt x="32" y="7"/>
                    </a:lnTo>
                    <a:lnTo>
                      <a:pt x="30" y="7"/>
                    </a:lnTo>
                    <a:lnTo>
                      <a:pt x="30" y="11"/>
                    </a:lnTo>
                    <a:lnTo>
                      <a:pt x="28" y="15"/>
                    </a:lnTo>
                    <a:lnTo>
                      <a:pt x="20" y="23"/>
                    </a:lnTo>
                    <a:lnTo>
                      <a:pt x="20" y="26"/>
                    </a:lnTo>
                    <a:lnTo>
                      <a:pt x="20" y="30"/>
                    </a:lnTo>
                    <a:lnTo>
                      <a:pt x="21" y="31"/>
                    </a:lnTo>
                    <a:lnTo>
                      <a:pt x="23" y="37"/>
                    </a:lnTo>
                    <a:lnTo>
                      <a:pt x="23" y="45"/>
                    </a:lnTo>
                    <a:lnTo>
                      <a:pt x="23" y="46"/>
                    </a:lnTo>
                    <a:lnTo>
                      <a:pt x="20" y="46"/>
                    </a:lnTo>
                    <a:lnTo>
                      <a:pt x="19" y="49"/>
                    </a:lnTo>
                    <a:lnTo>
                      <a:pt x="20" y="53"/>
                    </a:lnTo>
                    <a:lnTo>
                      <a:pt x="21" y="57"/>
                    </a:lnTo>
                    <a:lnTo>
                      <a:pt x="19" y="61"/>
                    </a:lnTo>
                    <a:lnTo>
                      <a:pt x="20" y="67"/>
                    </a:lnTo>
                    <a:lnTo>
                      <a:pt x="19" y="71"/>
                    </a:lnTo>
                    <a:lnTo>
                      <a:pt x="16" y="72"/>
                    </a:lnTo>
                    <a:lnTo>
                      <a:pt x="16" y="76"/>
                    </a:lnTo>
                    <a:lnTo>
                      <a:pt x="12" y="81"/>
                    </a:lnTo>
                    <a:lnTo>
                      <a:pt x="13" y="81"/>
                    </a:lnTo>
                    <a:lnTo>
                      <a:pt x="16" y="86"/>
                    </a:lnTo>
                    <a:lnTo>
                      <a:pt x="16" y="87"/>
                    </a:lnTo>
                    <a:lnTo>
                      <a:pt x="15" y="100"/>
                    </a:lnTo>
                    <a:lnTo>
                      <a:pt x="13" y="100"/>
                    </a:lnTo>
                    <a:lnTo>
                      <a:pt x="9" y="102"/>
                    </a:lnTo>
                    <a:lnTo>
                      <a:pt x="8" y="105"/>
                    </a:lnTo>
                    <a:lnTo>
                      <a:pt x="9" y="109"/>
                    </a:lnTo>
                    <a:lnTo>
                      <a:pt x="9" y="113"/>
                    </a:lnTo>
                    <a:lnTo>
                      <a:pt x="9" y="119"/>
                    </a:lnTo>
                    <a:lnTo>
                      <a:pt x="9" y="121"/>
                    </a:lnTo>
                    <a:lnTo>
                      <a:pt x="12" y="128"/>
                    </a:lnTo>
                    <a:lnTo>
                      <a:pt x="12" y="132"/>
                    </a:lnTo>
                    <a:lnTo>
                      <a:pt x="8" y="138"/>
                    </a:lnTo>
                    <a:lnTo>
                      <a:pt x="9" y="147"/>
                    </a:lnTo>
                    <a:lnTo>
                      <a:pt x="11" y="160"/>
                    </a:lnTo>
                    <a:lnTo>
                      <a:pt x="13" y="164"/>
                    </a:lnTo>
                    <a:lnTo>
                      <a:pt x="13" y="168"/>
                    </a:lnTo>
                    <a:lnTo>
                      <a:pt x="12" y="174"/>
                    </a:lnTo>
                    <a:lnTo>
                      <a:pt x="9" y="179"/>
                    </a:lnTo>
                    <a:lnTo>
                      <a:pt x="8" y="180"/>
                    </a:lnTo>
                    <a:lnTo>
                      <a:pt x="4" y="180"/>
                    </a:lnTo>
                    <a:lnTo>
                      <a:pt x="2" y="180"/>
                    </a:lnTo>
                    <a:lnTo>
                      <a:pt x="2" y="189"/>
                    </a:lnTo>
                    <a:lnTo>
                      <a:pt x="2" y="191"/>
                    </a:lnTo>
                    <a:lnTo>
                      <a:pt x="1" y="194"/>
                    </a:lnTo>
                    <a:lnTo>
                      <a:pt x="1" y="195"/>
                    </a:lnTo>
                    <a:lnTo>
                      <a:pt x="1" y="199"/>
                    </a:lnTo>
                    <a:lnTo>
                      <a:pt x="0" y="203"/>
                    </a:lnTo>
                    <a:lnTo>
                      <a:pt x="1" y="210"/>
                    </a:lnTo>
                    <a:lnTo>
                      <a:pt x="0" y="213"/>
                    </a:lnTo>
                    <a:lnTo>
                      <a:pt x="0" y="221"/>
                    </a:lnTo>
                    <a:lnTo>
                      <a:pt x="1" y="228"/>
                    </a:lnTo>
                    <a:lnTo>
                      <a:pt x="5" y="232"/>
                    </a:lnTo>
                    <a:lnTo>
                      <a:pt x="8" y="239"/>
                    </a:lnTo>
                    <a:lnTo>
                      <a:pt x="8" y="243"/>
                    </a:lnTo>
                    <a:lnTo>
                      <a:pt x="12" y="243"/>
                    </a:lnTo>
                    <a:lnTo>
                      <a:pt x="13" y="247"/>
                    </a:lnTo>
                    <a:lnTo>
                      <a:pt x="15" y="247"/>
                    </a:lnTo>
                    <a:lnTo>
                      <a:pt x="20" y="254"/>
                    </a:lnTo>
                    <a:lnTo>
                      <a:pt x="21" y="262"/>
                    </a:lnTo>
                    <a:lnTo>
                      <a:pt x="32" y="258"/>
                    </a:lnTo>
                    <a:lnTo>
                      <a:pt x="34" y="259"/>
                    </a:lnTo>
                    <a:lnTo>
                      <a:pt x="36" y="258"/>
                    </a:lnTo>
                    <a:lnTo>
                      <a:pt x="38" y="258"/>
                    </a:lnTo>
                    <a:lnTo>
                      <a:pt x="46" y="258"/>
                    </a:lnTo>
                    <a:lnTo>
                      <a:pt x="49" y="259"/>
                    </a:lnTo>
                    <a:lnTo>
                      <a:pt x="50" y="262"/>
                    </a:lnTo>
                    <a:lnTo>
                      <a:pt x="51" y="263"/>
                    </a:lnTo>
                    <a:lnTo>
                      <a:pt x="55" y="270"/>
                    </a:lnTo>
                    <a:lnTo>
                      <a:pt x="57" y="270"/>
                    </a:lnTo>
                    <a:lnTo>
                      <a:pt x="62" y="274"/>
                    </a:lnTo>
                    <a:lnTo>
                      <a:pt x="67" y="274"/>
                    </a:lnTo>
                    <a:lnTo>
                      <a:pt x="67" y="277"/>
                    </a:lnTo>
                    <a:lnTo>
                      <a:pt x="73" y="277"/>
                    </a:lnTo>
                    <a:lnTo>
                      <a:pt x="76" y="278"/>
                    </a:lnTo>
                    <a:lnTo>
                      <a:pt x="73" y="282"/>
                    </a:lnTo>
                    <a:lnTo>
                      <a:pt x="77" y="287"/>
                    </a:lnTo>
                    <a:lnTo>
                      <a:pt x="80" y="287"/>
                    </a:lnTo>
                    <a:lnTo>
                      <a:pt x="81" y="282"/>
                    </a:lnTo>
                    <a:lnTo>
                      <a:pt x="82" y="285"/>
                    </a:lnTo>
                    <a:lnTo>
                      <a:pt x="82" y="287"/>
                    </a:lnTo>
                    <a:lnTo>
                      <a:pt x="85" y="287"/>
                    </a:lnTo>
                    <a:lnTo>
                      <a:pt x="88" y="282"/>
                    </a:lnTo>
                    <a:lnTo>
                      <a:pt x="92" y="281"/>
                    </a:lnTo>
                    <a:lnTo>
                      <a:pt x="97" y="278"/>
                    </a:lnTo>
                    <a:lnTo>
                      <a:pt x="100" y="277"/>
                    </a:lnTo>
                    <a:lnTo>
                      <a:pt x="104" y="278"/>
                    </a:lnTo>
                    <a:lnTo>
                      <a:pt x="107" y="278"/>
                    </a:lnTo>
                    <a:lnTo>
                      <a:pt x="112" y="281"/>
                    </a:lnTo>
                    <a:lnTo>
                      <a:pt x="115" y="282"/>
                    </a:lnTo>
                    <a:lnTo>
                      <a:pt x="116" y="285"/>
                    </a:lnTo>
                    <a:lnTo>
                      <a:pt x="124" y="282"/>
                    </a:lnTo>
                    <a:lnTo>
                      <a:pt x="124" y="285"/>
                    </a:lnTo>
                    <a:lnTo>
                      <a:pt x="124" y="287"/>
                    </a:lnTo>
                    <a:lnTo>
                      <a:pt x="128" y="287"/>
                    </a:lnTo>
                    <a:lnTo>
                      <a:pt x="128" y="289"/>
                    </a:lnTo>
                    <a:lnTo>
                      <a:pt x="130" y="287"/>
                    </a:lnTo>
                    <a:lnTo>
                      <a:pt x="134" y="287"/>
                    </a:lnTo>
                    <a:lnTo>
                      <a:pt x="138" y="282"/>
                    </a:lnTo>
                    <a:lnTo>
                      <a:pt x="139" y="282"/>
                    </a:lnTo>
                    <a:lnTo>
                      <a:pt x="142" y="281"/>
                    </a:lnTo>
                    <a:lnTo>
                      <a:pt x="151" y="274"/>
                    </a:lnTo>
                    <a:lnTo>
                      <a:pt x="151" y="273"/>
                    </a:lnTo>
                    <a:lnTo>
                      <a:pt x="151" y="270"/>
                    </a:lnTo>
                    <a:lnTo>
                      <a:pt x="150" y="270"/>
                    </a:lnTo>
                    <a:lnTo>
                      <a:pt x="151" y="266"/>
                    </a:lnTo>
                    <a:lnTo>
                      <a:pt x="153" y="266"/>
                    </a:lnTo>
                    <a:lnTo>
                      <a:pt x="153" y="267"/>
                    </a:lnTo>
                    <a:lnTo>
                      <a:pt x="154" y="270"/>
                    </a:lnTo>
                    <a:lnTo>
                      <a:pt x="153" y="273"/>
                    </a:lnTo>
                    <a:lnTo>
                      <a:pt x="157" y="270"/>
                    </a:lnTo>
                    <a:lnTo>
                      <a:pt x="160" y="266"/>
                    </a:lnTo>
                    <a:lnTo>
                      <a:pt x="164" y="262"/>
                    </a:lnTo>
                    <a:lnTo>
                      <a:pt x="168" y="258"/>
                    </a:lnTo>
                    <a:lnTo>
                      <a:pt x="170" y="255"/>
                    </a:lnTo>
                    <a:lnTo>
                      <a:pt x="170" y="251"/>
                    </a:lnTo>
                    <a:lnTo>
                      <a:pt x="172" y="247"/>
                    </a:lnTo>
                    <a:lnTo>
                      <a:pt x="173" y="243"/>
                    </a:lnTo>
                    <a:lnTo>
                      <a:pt x="180" y="236"/>
                    </a:lnTo>
                    <a:lnTo>
                      <a:pt x="181" y="224"/>
                    </a:lnTo>
                    <a:lnTo>
                      <a:pt x="184" y="218"/>
                    </a:lnTo>
                    <a:lnTo>
                      <a:pt x="187" y="217"/>
                    </a:lnTo>
                    <a:lnTo>
                      <a:pt x="185" y="217"/>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48" name="Freeform 132"/>
              <p:cNvSpPr>
                <a:spLocks/>
              </p:cNvSpPr>
              <p:nvPr/>
            </p:nvSpPr>
            <p:spPr bwMode="auto">
              <a:xfrm>
                <a:off x="1776" y="2515"/>
                <a:ext cx="166" cy="230"/>
              </a:xfrm>
              <a:custGeom>
                <a:avLst/>
                <a:gdLst/>
                <a:ahLst/>
                <a:cxnLst>
                  <a:cxn ang="0">
                    <a:pos x="226" y="593"/>
                  </a:cxn>
                  <a:cxn ang="0">
                    <a:pos x="220" y="531"/>
                  </a:cxn>
                  <a:cxn ang="0">
                    <a:pos x="210" y="487"/>
                  </a:cxn>
                  <a:cxn ang="0">
                    <a:pos x="206" y="425"/>
                  </a:cxn>
                  <a:cxn ang="0">
                    <a:pos x="216" y="364"/>
                  </a:cxn>
                  <a:cxn ang="0">
                    <a:pos x="154" y="364"/>
                  </a:cxn>
                  <a:cxn ang="0">
                    <a:pos x="98" y="305"/>
                  </a:cxn>
                  <a:cxn ang="0">
                    <a:pos x="63" y="306"/>
                  </a:cxn>
                  <a:cxn ang="0">
                    <a:pos x="35" y="257"/>
                  </a:cxn>
                  <a:cxn ang="0">
                    <a:pos x="23" y="183"/>
                  </a:cxn>
                  <a:cxn ang="0">
                    <a:pos x="14" y="132"/>
                  </a:cxn>
                  <a:cxn ang="0">
                    <a:pos x="75" y="21"/>
                  </a:cxn>
                  <a:cxn ang="0">
                    <a:pos x="63" y="73"/>
                  </a:cxn>
                  <a:cxn ang="0">
                    <a:pos x="59" y="111"/>
                  </a:cxn>
                  <a:cxn ang="0">
                    <a:pos x="50" y="162"/>
                  </a:cxn>
                  <a:cxn ang="0">
                    <a:pos x="61" y="168"/>
                  </a:cxn>
                  <a:cxn ang="0">
                    <a:pos x="62" y="187"/>
                  </a:cxn>
                  <a:cxn ang="0">
                    <a:pos x="79" y="132"/>
                  </a:cxn>
                  <a:cxn ang="0">
                    <a:pos x="66" y="84"/>
                  </a:cxn>
                  <a:cxn ang="0">
                    <a:pos x="109" y="54"/>
                  </a:cxn>
                  <a:cxn ang="0">
                    <a:pos x="120" y="39"/>
                  </a:cxn>
                  <a:cxn ang="0">
                    <a:pos x="115" y="28"/>
                  </a:cxn>
                  <a:cxn ang="0">
                    <a:pos x="131" y="21"/>
                  </a:cxn>
                  <a:cxn ang="0">
                    <a:pos x="182" y="62"/>
                  </a:cxn>
                  <a:cxn ang="0">
                    <a:pos x="191" y="103"/>
                  </a:cxn>
                  <a:cxn ang="0">
                    <a:pos x="261" y="93"/>
                  </a:cxn>
                  <a:cxn ang="0">
                    <a:pos x="281" y="119"/>
                  </a:cxn>
                  <a:cxn ang="0">
                    <a:pos x="319" y="122"/>
                  </a:cxn>
                  <a:cxn ang="0">
                    <a:pos x="330" y="113"/>
                  </a:cxn>
                  <a:cxn ang="0">
                    <a:pos x="348" y="104"/>
                  </a:cxn>
                  <a:cxn ang="0">
                    <a:pos x="336" y="92"/>
                  </a:cxn>
                  <a:cxn ang="0">
                    <a:pos x="368" y="89"/>
                  </a:cxn>
                  <a:cxn ang="0">
                    <a:pos x="421" y="89"/>
                  </a:cxn>
                  <a:cxn ang="0">
                    <a:pos x="384" y="100"/>
                  </a:cxn>
                  <a:cxn ang="0">
                    <a:pos x="384" y="108"/>
                  </a:cxn>
                  <a:cxn ang="0">
                    <a:pos x="380" y="126"/>
                  </a:cxn>
                  <a:cxn ang="0">
                    <a:pos x="397" y="126"/>
                  </a:cxn>
                  <a:cxn ang="0">
                    <a:pos x="409" y="134"/>
                  </a:cxn>
                  <a:cxn ang="0">
                    <a:pos x="413" y="130"/>
                  </a:cxn>
                  <a:cxn ang="0">
                    <a:pos x="433" y="145"/>
                  </a:cxn>
                  <a:cxn ang="0">
                    <a:pos x="456" y="160"/>
                  </a:cxn>
                  <a:cxn ang="0">
                    <a:pos x="451" y="189"/>
                  </a:cxn>
                  <a:cxn ang="0">
                    <a:pos x="436" y="216"/>
                  </a:cxn>
                  <a:cxn ang="0">
                    <a:pos x="454" y="223"/>
                  </a:cxn>
                  <a:cxn ang="0">
                    <a:pos x="493" y="219"/>
                  </a:cxn>
                  <a:cxn ang="0">
                    <a:pos x="479" y="261"/>
                  </a:cxn>
                  <a:cxn ang="0">
                    <a:pos x="468" y="295"/>
                  </a:cxn>
                  <a:cxn ang="0">
                    <a:pos x="472" y="319"/>
                  </a:cxn>
                  <a:cxn ang="0">
                    <a:pos x="445" y="364"/>
                  </a:cxn>
                  <a:cxn ang="0">
                    <a:pos x="456" y="458"/>
                  </a:cxn>
                  <a:cxn ang="0">
                    <a:pos x="429" y="473"/>
                  </a:cxn>
                  <a:cxn ang="0">
                    <a:pos x="390" y="487"/>
                  </a:cxn>
                  <a:cxn ang="0">
                    <a:pos x="383" y="512"/>
                  </a:cxn>
                  <a:cxn ang="0">
                    <a:pos x="341" y="482"/>
                  </a:cxn>
                  <a:cxn ang="0">
                    <a:pos x="327" y="502"/>
                  </a:cxn>
                  <a:cxn ang="0">
                    <a:pos x="344" y="578"/>
                  </a:cxn>
                  <a:cxn ang="0">
                    <a:pos x="359" y="601"/>
                  </a:cxn>
                  <a:cxn ang="0">
                    <a:pos x="332" y="638"/>
                  </a:cxn>
                  <a:cxn ang="0">
                    <a:pos x="296" y="672"/>
                  </a:cxn>
                  <a:cxn ang="0">
                    <a:pos x="277" y="672"/>
                  </a:cxn>
                </a:cxnLst>
                <a:rect l="0" t="0" r="r" b="b"/>
                <a:pathLst>
                  <a:path w="500" h="689">
                    <a:moveTo>
                      <a:pt x="239" y="653"/>
                    </a:moveTo>
                    <a:lnTo>
                      <a:pt x="238" y="649"/>
                    </a:lnTo>
                    <a:lnTo>
                      <a:pt x="239" y="645"/>
                    </a:lnTo>
                    <a:lnTo>
                      <a:pt x="234" y="631"/>
                    </a:lnTo>
                    <a:lnTo>
                      <a:pt x="234" y="624"/>
                    </a:lnTo>
                    <a:lnTo>
                      <a:pt x="230" y="608"/>
                    </a:lnTo>
                    <a:lnTo>
                      <a:pt x="230" y="600"/>
                    </a:lnTo>
                    <a:lnTo>
                      <a:pt x="229" y="600"/>
                    </a:lnTo>
                    <a:lnTo>
                      <a:pt x="226" y="593"/>
                    </a:lnTo>
                    <a:lnTo>
                      <a:pt x="226" y="590"/>
                    </a:lnTo>
                    <a:lnTo>
                      <a:pt x="229" y="586"/>
                    </a:lnTo>
                    <a:lnTo>
                      <a:pt x="216" y="567"/>
                    </a:lnTo>
                    <a:lnTo>
                      <a:pt x="214" y="567"/>
                    </a:lnTo>
                    <a:lnTo>
                      <a:pt x="212" y="561"/>
                    </a:lnTo>
                    <a:lnTo>
                      <a:pt x="207" y="557"/>
                    </a:lnTo>
                    <a:lnTo>
                      <a:pt x="203" y="561"/>
                    </a:lnTo>
                    <a:lnTo>
                      <a:pt x="203" y="555"/>
                    </a:lnTo>
                    <a:lnTo>
                      <a:pt x="220" y="531"/>
                    </a:lnTo>
                    <a:lnTo>
                      <a:pt x="224" y="523"/>
                    </a:lnTo>
                    <a:lnTo>
                      <a:pt x="223" y="521"/>
                    </a:lnTo>
                    <a:lnTo>
                      <a:pt x="220" y="519"/>
                    </a:lnTo>
                    <a:lnTo>
                      <a:pt x="219" y="508"/>
                    </a:lnTo>
                    <a:lnTo>
                      <a:pt x="216" y="504"/>
                    </a:lnTo>
                    <a:lnTo>
                      <a:pt x="214" y="504"/>
                    </a:lnTo>
                    <a:lnTo>
                      <a:pt x="211" y="500"/>
                    </a:lnTo>
                    <a:lnTo>
                      <a:pt x="210" y="493"/>
                    </a:lnTo>
                    <a:lnTo>
                      <a:pt x="210" y="487"/>
                    </a:lnTo>
                    <a:lnTo>
                      <a:pt x="204" y="474"/>
                    </a:lnTo>
                    <a:lnTo>
                      <a:pt x="206" y="467"/>
                    </a:lnTo>
                    <a:lnTo>
                      <a:pt x="204" y="466"/>
                    </a:lnTo>
                    <a:lnTo>
                      <a:pt x="206" y="462"/>
                    </a:lnTo>
                    <a:lnTo>
                      <a:pt x="204" y="462"/>
                    </a:lnTo>
                    <a:lnTo>
                      <a:pt x="201" y="455"/>
                    </a:lnTo>
                    <a:lnTo>
                      <a:pt x="204" y="444"/>
                    </a:lnTo>
                    <a:lnTo>
                      <a:pt x="204" y="428"/>
                    </a:lnTo>
                    <a:lnTo>
                      <a:pt x="206" y="425"/>
                    </a:lnTo>
                    <a:lnTo>
                      <a:pt x="204" y="421"/>
                    </a:lnTo>
                    <a:lnTo>
                      <a:pt x="204" y="417"/>
                    </a:lnTo>
                    <a:lnTo>
                      <a:pt x="203" y="413"/>
                    </a:lnTo>
                    <a:lnTo>
                      <a:pt x="204" y="406"/>
                    </a:lnTo>
                    <a:lnTo>
                      <a:pt x="212" y="398"/>
                    </a:lnTo>
                    <a:lnTo>
                      <a:pt x="211" y="389"/>
                    </a:lnTo>
                    <a:lnTo>
                      <a:pt x="212" y="383"/>
                    </a:lnTo>
                    <a:lnTo>
                      <a:pt x="219" y="370"/>
                    </a:lnTo>
                    <a:lnTo>
                      <a:pt x="216" y="364"/>
                    </a:lnTo>
                    <a:lnTo>
                      <a:pt x="218" y="357"/>
                    </a:lnTo>
                    <a:lnTo>
                      <a:pt x="214" y="353"/>
                    </a:lnTo>
                    <a:lnTo>
                      <a:pt x="204" y="351"/>
                    </a:lnTo>
                    <a:lnTo>
                      <a:pt x="201" y="355"/>
                    </a:lnTo>
                    <a:lnTo>
                      <a:pt x="197" y="357"/>
                    </a:lnTo>
                    <a:lnTo>
                      <a:pt x="176" y="359"/>
                    </a:lnTo>
                    <a:lnTo>
                      <a:pt x="174" y="361"/>
                    </a:lnTo>
                    <a:lnTo>
                      <a:pt x="159" y="357"/>
                    </a:lnTo>
                    <a:lnTo>
                      <a:pt x="154" y="364"/>
                    </a:lnTo>
                    <a:lnTo>
                      <a:pt x="151" y="364"/>
                    </a:lnTo>
                    <a:lnTo>
                      <a:pt x="150" y="361"/>
                    </a:lnTo>
                    <a:lnTo>
                      <a:pt x="145" y="364"/>
                    </a:lnTo>
                    <a:lnTo>
                      <a:pt x="120" y="310"/>
                    </a:lnTo>
                    <a:lnTo>
                      <a:pt x="112" y="313"/>
                    </a:lnTo>
                    <a:lnTo>
                      <a:pt x="108" y="309"/>
                    </a:lnTo>
                    <a:lnTo>
                      <a:pt x="105" y="309"/>
                    </a:lnTo>
                    <a:lnTo>
                      <a:pt x="104" y="306"/>
                    </a:lnTo>
                    <a:lnTo>
                      <a:pt x="98" y="305"/>
                    </a:lnTo>
                    <a:lnTo>
                      <a:pt x="92" y="306"/>
                    </a:lnTo>
                    <a:lnTo>
                      <a:pt x="89" y="309"/>
                    </a:lnTo>
                    <a:lnTo>
                      <a:pt x="86" y="310"/>
                    </a:lnTo>
                    <a:lnTo>
                      <a:pt x="82" y="310"/>
                    </a:lnTo>
                    <a:lnTo>
                      <a:pt x="81" y="313"/>
                    </a:lnTo>
                    <a:lnTo>
                      <a:pt x="77" y="309"/>
                    </a:lnTo>
                    <a:lnTo>
                      <a:pt x="67" y="309"/>
                    </a:lnTo>
                    <a:lnTo>
                      <a:pt x="66" y="309"/>
                    </a:lnTo>
                    <a:lnTo>
                      <a:pt x="63" y="306"/>
                    </a:lnTo>
                    <a:lnTo>
                      <a:pt x="63" y="309"/>
                    </a:lnTo>
                    <a:lnTo>
                      <a:pt x="62" y="309"/>
                    </a:lnTo>
                    <a:lnTo>
                      <a:pt x="58" y="310"/>
                    </a:lnTo>
                    <a:lnTo>
                      <a:pt x="51" y="309"/>
                    </a:lnTo>
                    <a:lnTo>
                      <a:pt x="46" y="300"/>
                    </a:lnTo>
                    <a:lnTo>
                      <a:pt x="44" y="287"/>
                    </a:lnTo>
                    <a:lnTo>
                      <a:pt x="36" y="287"/>
                    </a:lnTo>
                    <a:lnTo>
                      <a:pt x="33" y="280"/>
                    </a:lnTo>
                    <a:lnTo>
                      <a:pt x="35" y="257"/>
                    </a:lnTo>
                    <a:lnTo>
                      <a:pt x="33" y="253"/>
                    </a:lnTo>
                    <a:lnTo>
                      <a:pt x="36" y="249"/>
                    </a:lnTo>
                    <a:lnTo>
                      <a:pt x="39" y="246"/>
                    </a:lnTo>
                    <a:lnTo>
                      <a:pt x="36" y="237"/>
                    </a:lnTo>
                    <a:lnTo>
                      <a:pt x="36" y="231"/>
                    </a:lnTo>
                    <a:lnTo>
                      <a:pt x="36" y="230"/>
                    </a:lnTo>
                    <a:lnTo>
                      <a:pt x="27" y="212"/>
                    </a:lnTo>
                    <a:lnTo>
                      <a:pt x="21" y="185"/>
                    </a:lnTo>
                    <a:lnTo>
                      <a:pt x="23" y="183"/>
                    </a:lnTo>
                    <a:lnTo>
                      <a:pt x="21" y="183"/>
                    </a:lnTo>
                    <a:lnTo>
                      <a:pt x="16" y="185"/>
                    </a:lnTo>
                    <a:lnTo>
                      <a:pt x="14" y="183"/>
                    </a:lnTo>
                    <a:lnTo>
                      <a:pt x="16" y="178"/>
                    </a:lnTo>
                    <a:lnTo>
                      <a:pt x="13" y="172"/>
                    </a:lnTo>
                    <a:lnTo>
                      <a:pt x="6" y="178"/>
                    </a:lnTo>
                    <a:lnTo>
                      <a:pt x="0" y="178"/>
                    </a:lnTo>
                    <a:lnTo>
                      <a:pt x="14" y="143"/>
                    </a:lnTo>
                    <a:lnTo>
                      <a:pt x="14" y="132"/>
                    </a:lnTo>
                    <a:lnTo>
                      <a:pt x="17" y="123"/>
                    </a:lnTo>
                    <a:lnTo>
                      <a:pt x="17" y="104"/>
                    </a:lnTo>
                    <a:lnTo>
                      <a:pt x="27" y="81"/>
                    </a:lnTo>
                    <a:lnTo>
                      <a:pt x="29" y="74"/>
                    </a:lnTo>
                    <a:lnTo>
                      <a:pt x="32" y="65"/>
                    </a:lnTo>
                    <a:lnTo>
                      <a:pt x="40" y="65"/>
                    </a:lnTo>
                    <a:lnTo>
                      <a:pt x="51" y="32"/>
                    </a:lnTo>
                    <a:lnTo>
                      <a:pt x="59" y="29"/>
                    </a:lnTo>
                    <a:lnTo>
                      <a:pt x="75" y="21"/>
                    </a:lnTo>
                    <a:lnTo>
                      <a:pt x="75" y="24"/>
                    </a:lnTo>
                    <a:lnTo>
                      <a:pt x="75" y="25"/>
                    </a:lnTo>
                    <a:lnTo>
                      <a:pt x="74" y="28"/>
                    </a:lnTo>
                    <a:lnTo>
                      <a:pt x="52" y="36"/>
                    </a:lnTo>
                    <a:lnTo>
                      <a:pt x="52" y="47"/>
                    </a:lnTo>
                    <a:lnTo>
                      <a:pt x="56" y="59"/>
                    </a:lnTo>
                    <a:lnTo>
                      <a:pt x="61" y="69"/>
                    </a:lnTo>
                    <a:lnTo>
                      <a:pt x="65" y="73"/>
                    </a:lnTo>
                    <a:lnTo>
                      <a:pt x="63" y="73"/>
                    </a:lnTo>
                    <a:lnTo>
                      <a:pt x="62" y="73"/>
                    </a:lnTo>
                    <a:lnTo>
                      <a:pt x="59" y="73"/>
                    </a:lnTo>
                    <a:lnTo>
                      <a:pt x="61" y="73"/>
                    </a:lnTo>
                    <a:lnTo>
                      <a:pt x="63" y="85"/>
                    </a:lnTo>
                    <a:lnTo>
                      <a:pt x="66" y="89"/>
                    </a:lnTo>
                    <a:lnTo>
                      <a:pt x="66" y="92"/>
                    </a:lnTo>
                    <a:lnTo>
                      <a:pt x="65" y="100"/>
                    </a:lnTo>
                    <a:lnTo>
                      <a:pt x="65" y="104"/>
                    </a:lnTo>
                    <a:lnTo>
                      <a:pt x="59" y="111"/>
                    </a:lnTo>
                    <a:lnTo>
                      <a:pt x="56" y="119"/>
                    </a:lnTo>
                    <a:lnTo>
                      <a:pt x="51" y="126"/>
                    </a:lnTo>
                    <a:lnTo>
                      <a:pt x="46" y="143"/>
                    </a:lnTo>
                    <a:lnTo>
                      <a:pt x="52" y="158"/>
                    </a:lnTo>
                    <a:lnTo>
                      <a:pt x="51" y="155"/>
                    </a:lnTo>
                    <a:lnTo>
                      <a:pt x="50" y="158"/>
                    </a:lnTo>
                    <a:lnTo>
                      <a:pt x="51" y="158"/>
                    </a:lnTo>
                    <a:lnTo>
                      <a:pt x="52" y="162"/>
                    </a:lnTo>
                    <a:lnTo>
                      <a:pt x="50" y="162"/>
                    </a:lnTo>
                    <a:lnTo>
                      <a:pt x="51" y="164"/>
                    </a:lnTo>
                    <a:lnTo>
                      <a:pt x="52" y="162"/>
                    </a:lnTo>
                    <a:lnTo>
                      <a:pt x="54" y="164"/>
                    </a:lnTo>
                    <a:lnTo>
                      <a:pt x="54" y="162"/>
                    </a:lnTo>
                    <a:lnTo>
                      <a:pt x="56" y="166"/>
                    </a:lnTo>
                    <a:lnTo>
                      <a:pt x="54" y="166"/>
                    </a:lnTo>
                    <a:lnTo>
                      <a:pt x="54" y="168"/>
                    </a:lnTo>
                    <a:lnTo>
                      <a:pt x="55" y="166"/>
                    </a:lnTo>
                    <a:lnTo>
                      <a:pt x="61" y="168"/>
                    </a:lnTo>
                    <a:lnTo>
                      <a:pt x="61" y="174"/>
                    </a:lnTo>
                    <a:lnTo>
                      <a:pt x="59" y="174"/>
                    </a:lnTo>
                    <a:lnTo>
                      <a:pt x="58" y="178"/>
                    </a:lnTo>
                    <a:lnTo>
                      <a:pt x="58" y="177"/>
                    </a:lnTo>
                    <a:lnTo>
                      <a:pt x="61" y="177"/>
                    </a:lnTo>
                    <a:lnTo>
                      <a:pt x="61" y="181"/>
                    </a:lnTo>
                    <a:lnTo>
                      <a:pt x="59" y="183"/>
                    </a:lnTo>
                    <a:lnTo>
                      <a:pt x="61" y="185"/>
                    </a:lnTo>
                    <a:lnTo>
                      <a:pt x="62" y="187"/>
                    </a:lnTo>
                    <a:lnTo>
                      <a:pt x="69" y="187"/>
                    </a:lnTo>
                    <a:lnTo>
                      <a:pt x="77" y="183"/>
                    </a:lnTo>
                    <a:lnTo>
                      <a:pt x="85" y="170"/>
                    </a:lnTo>
                    <a:lnTo>
                      <a:pt x="85" y="160"/>
                    </a:lnTo>
                    <a:lnTo>
                      <a:pt x="85" y="149"/>
                    </a:lnTo>
                    <a:lnTo>
                      <a:pt x="86" y="149"/>
                    </a:lnTo>
                    <a:lnTo>
                      <a:pt x="85" y="143"/>
                    </a:lnTo>
                    <a:lnTo>
                      <a:pt x="85" y="141"/>
                    </a:lnTo>
                    <a:lnTo>
                      <a:pt x="79" y="132"/>
                    </a:lnTo>
                    <a:lnTo>
                      <a:pt x="78" y="122"/>
                    </a:lnTo>
                    <a:lnTo>
                      <a:pt x="74" y="118"/>
                    </a:lnTo>
                    <a:lnTo>
                      <a:pt x="70" y="107"/>
                    </a:lnTo>
                    <a:lnTo>
                      <a:pt x="70" y="103"/>
                    </a:lnTo>
                    <a:lnTo>
                      <a:pt x="67" y="99"/>
                    </a:lnTo>
                    <a:lnTo>
                      <a:pt x="69" y="93"/>
                    </a:lnTo>
                    <a:lnTo>
                      <a:pt x="67" y="93"/>
                    </a:lnTo>
                    <a:lnTo>
                      <a:pt x="67" y="85"/>
                    </a:lnTo>
                    <a:lnTo>
                      <a:pt x="66" y="84"/>
                    </a:lnTo>
                    <a:lnTo>
                      <a:pt x="71" y="84"/>
                    </a:lnTo>
                    <a:lnTo>
                      <a:pt x="71" y="80"/>
                    </a:lnTo>
                    <a:lnTo>
                      <a:pt x="71" y="77"/>
                    </a:lnTo>
                    <a:lnTo>
                      <a:pt x="69" y="73"/>
                    </a:lnTo>
                    <a:lnTo>
                      <a:pt x="78" y="73"/>
                    </a:lnTo>
                    <a:lnTo>
                      <a:pt x="93" y="59"/>
                    </a:lnTo>
                    <a:lnTo>
                      <a:pt x="105" y="58"/>
                    </a:lnTo>
                    <a:lnTo>
                      <a:pt x="107" y="54"/>
                    </a:lnTo>
                    <a:lnTo>
                      <a:pt x="109" y="54"/>
                    </a:lnTo>
                    <a:lnTo>
                      <a:pt x="113" y="50"/>
                    </a:lnTo>
                    <a:lnTo>
                      <a:pt x="117" y="50"/>
                    </a:lnTo>
                    <a:lnTo>
                      <a:pt x="120" y="47"/>
                    </a:lnTo>
                    <a:lnTo>
                      <a:pt x="119" y="44"/>
                    </a:lnTo>
                    <a:lnTo>
                      <a:pt x="123" y="47"/>
                    </a:lnTo>
                    <a:lnTo>
                      <a:pt x="123" y="44"/>
                    </a:lnTo>
                    <a:lnTo>
                      <a:pt x="123" y="40"/>
                    </a:lnTo>
                    <a:lnTo>
                      <a:pt x="120" y="40"/>
                    </a:lnTo>
                    <a:lnTo>
                      <a:pt x="120" y="39"/>
                    </a:lnTo>
                    <a:lnTo>
                      <a:pt x="124" y="40"/>
                    </a:lnTo>
                    <a:lnTo>
                      <a:pt x="126" y="44"/>
                    </a:lnTo>
                    <a:lnTo>
                      <a:pt x="131" y="47"/>
                    </a:lnTo>
                    <a:lnTo>
                      <a:pt x="134" y="43"/>
                    </a:lnTo>
                    <a:lnTo>
                      <a:pt x="131" y="32"/>
                    </a:lnTo>
                    <a:lnTo>
                      <a:pt x="119" y="36"/>
                    </a:lnTo>
                    <a:lnTo>
                      <a:pt x="116" y="36"/>
                    </a:lnTo>
                    <a:lnTo>
                      <a:pt x="115" y="35"/>
                    </a:lnTo>
                    <a:lnTo>
                      <a:pt x="115" y="28"/>
                    </a:lnTo>
                    <a:lnTo>
                      <a:pt x="116" y="28"/>
                    </a:lnTo>
                    <a:lnTo>
                      <a:pt x="116" y="25"/>
                    </a:lnTo>
                    <a:lnTo>
                      <a:pt x="113" y="21"/>
                    </a:lnTo>
                    <a:lnTo>
                      <a:pt x="116" y="6"/>
                    </a:lnTo>
                    <a:lnTo>
                      <a:pt x="119" y="6"/>
                    </a:lnTo>
                    <a:lnTo>
                      <a:pt x="123" y="0"/>
                    </a:lnTo>
                    <a:lnTo>
                      <a:pt x="127" y="2"/>
                    </a:lnTo>
                    <a:lnTo>
                      <a:pt x="131" y="13"/>
                    </a:lnTo>
                    <a:lnTo>
                      <a:pt x="131" y="21"/>
                    </a:lnTo>
                    <a:lnTo>
                      <a:pt x="134" y="32"/>
                    </a:lnTo>
                    <a:lnTo>
                      <a:pt x="138" y="44"/>
                    </a:lnTo>
                    <a:lnTo>
                      <a:pt x="139" y="44"/>
                    </a:lnTo>
                    <a:lnTo>
                      <a:pt x="142" y="43"/>
                    </a:lnTo>
                    <a:lnTo>
                      <a:pt x="147" y="44"/>
                    </a:lnTo>
                    <a:lnTo>
                      <a:pt x="150" y="40"/>
                    </a:lnTo>
                    <a:lnTo>
                      <a:pt x="159" y="44"/>
                    </a:lnTo>
                    <a:lnTo>
                      <a:pt x="166" y="44"/>
                    </a:lnTo>
                    <a:lnTo>
                      <a:pt x="182" y="62"/>
                    </a:lnTo>
                    <a:lnTo>
                      <a:pt x="182" y="59"/>
                    </a:lnTo>
                    <a:lnTo>
                      <a:pt x="184" y="62"/>
                    </a:lnTo>
                    <a:lnTo>
                      <a:pt x="182" y="65"/>
                    </a:lnTo>
                    <a:lnTo>
                      <a:pt x="188" y="77"/>
                    </a:lnTo>
                    <a:lnTo>
                      <a:pt x="184" y="77"/>
                    </a:lnTo>
                    <a:lnTo>
                      <a:pt x="189" y="80"/>
                    </a:lnTo>
                    <a:lnTo>
                      <a:pt x="185" y="81"/>
                    </a:lnTo>
                    <a:lnTo>
                      <a:pt x="185" y="85"/>
                    </a:lnTo>
                    <a:lnTo>
                      <a:pt x="191" y="103"/>
                    </a:lnTo>
                    <a:lnTo>
                      <a:pt x="203" y="104"/>
                    </a:lnTo>
                    <a:lnTo>
                      <a:pt x="204" y="103"/>
                    </a:lnTo>
                    <a:lnTo>
                      <a:pt x="210" y="103"/>
                    </a:lnTo>
                    <a:lnTo>
                      <a:pt x="215" y="100"/>
                    </a:lnTo>
                    <a:lnTo>
                      <a:pt x="229" y="99"/>
                    </a:lnTo>
                    <a:lnTo>
                      <a:pt x="234" y="96"/>
                    </a:lnTo>
                    <a:lnTo>
                      <a:pt x="254" y="93"/>
                    </a:lnTo>
                    <a:lnTo>
                      <a:pt x="258" y="96"/>
                    </a:lnTo>
                    <a:lnTo>
                      <a:pt x="261" y="93"/>
                    </a:lnTo>
                    <a:lnTo>
                      <a:pt x="262" y="93"/>
                    </a:lnTo>
                    <a:lnTo>
                      <a:pt x="269" y="96"/>
                    </a:lnTo>
                    <a:lnTo>
                      <a:pt x="266" y="100"/>
                    </a:lnTo>
                    <a:lnTo>
                      <a:pt x="266" y="103"/>
                    </a:lnTo>
                    <a:lnTo>
                      <a:pt x="269" y="107"/>
                    </a:lnTo>
                    <a:lnTo>
                      <a:pt x="276" y="113"/>
                    </a:lnTo>
                    <a:lnTo>
                      <a:pt x="275" y="113"/>
                    </a:lnTo>
                    <a:lnTo>
                      <a:pt x="275" y="115"/>
                    </a:lnTo>
                    <a:lnTo>
                      <a:pt x="281" y="119"/>
                    </a:lnTo>
                    <a:lnTo>
                      <a:pt x="277" y="115"/>
                    </a:lnTo>
                    <a:lnTo>
                      <a:pt x="277" y="113"/>
                    </a:lnTo>
                    <a:lnTo>
                      <a:pt x="294" y="123"/>
                    </a:lnTo>
                    <a:lnTo>
                      <a:pt x="300" y="126"/>
                    </a:lnTo>
                    <a:lnTo>
                      <a:pt x="306" y="130"/>
                    </a:lnTo>
                    <a:lnTo>
                      <a:pt x="310" y="126"/>
                    </a:lnTo>
                    <a:lnTo>
                      <a:pt x="318" y="126"/>
                    </a:lnTo>
                    <a:lnTo>
                      <a:pt x="318" y="119"/>
                    </a:lnTo>
                    <a:lnTo>
                      <a:pt x="319" y="122"/>
                    </a:lnTo>
                    <a:lnTo>
                      <a:pt x="321" y="122"/>
                    </a:lnTo>
                    <a:lnTo>
                      <a:pt x="322" y="118"/>
                    </a:lnTo>
                    <a:lnTo>
                      <a:pt x="323" y="115"/>
                    </a:lnTo>
                    <a:lnTo>
                      <a:pt x="323" y="118"/>
                    </a:lnTo>
                    <a:lnTo>
                      <a:pt x="326" y="118"/>
                    </a:lnTo>
                    <a:lnTo>
                      <a:pt x="330" y="115"/>
                    </a:lnTo>
                    <a:lnTo>
                      <a:pt x="330" y="113"/>
                    </a:lnTo>
                    <a:lnTo>
                      <a:pt x="327" y="113"/>
                    </a:lnTo>
                    <a:lnTo>
                      <a:pt x="330" y="113"/>
                    </a:lnTo>
                    <a:lnTo>
                      <a:pt x="330" y="108"/>
                    </a:lnTo>
                    <a:lnTo>
                      <a:pt x="332" y="108"/>
                    </a:lnTo>
                    <a:lnTo>
                      <a:pt x="332" y="113"/>
                    </a:lnTo>
                    <a:lnTo>
                      <a:pt x="333" y="108"/>
                    </a:lnTo>
                    <a:lnTo>
                      <a:pt x="337" y="107"/>
                    </a:lnTo>
                    <a:lnTo>
                      <a:pt x="337" y="104"/>
                    </a:lnTo>
                    <a:lnTo>
                      <a:pt x="341" y="103"/>
                    </a:lnTo>
                    <a:lnTo>
                      <a:pt x="342" y="107"/>
                    </a:lnTo>
                    <a:lnTo>
                      <a:pt x="348" y="104"/>
                    </a:lnTo>
                    <a:lnTo>
                      <a:pt x="352" y="107"/>
                    </a:lnTo>
                    <a:lnTo>
                      <a:pt x="357" y="103"/>
                    </a:lnTo>
                    <a:lnTo>
                      <a:pt x="355" y="103"/>
                    </a:lnTo>
                    <a:lnTo>
                      <a:pt x="351" y="99"/>
                    </a:lnTo>
                    <a:lnTo>
                      <a:pt x="344" y="96"/>
                    </a:lnTo>
                    <a:lnTo>
                      <a:pt x="340" y="99"/>
                    </a:lnTo>
                    <a:lnTo>
                      <a:pt x="337" y="100"/>
                    </a:lnTo>
                    <a:lnTo>
                      <a:pt x="334" y="96"/>
                    </a:lnTo>
                    <a:lnTo>
                      <a:pt x="336" y="92"/>
                    </a:lnTo>
                    <a:lnTo>
                      <a:pt x="337" y="93"/>
                    </a:lnTo>
                    <a:lnTo>
                      <a:pt x="341" y="96"/>
                    </a:lnTo>
                    <a:lnTo>
                      <a:pt x="342" y="93"/>
                    </a:lnTo>
                    <a:lnTo>
                      <a:pt x="348" y="93"/>
                    </a:lnTo>
                    <a:lnTo>
                      <a:pt x="351" y="93"/>
                    </a:lnTo>
                    <a:lnTo>
                      <a:pt x="352" y="89"/>
                    </a:lnTo>
                    <a:lnTo>
                      <a:pt x="353" y="92"/>
                    </a:lnTo>
                    <a:lnTo>
                      <a:pt x="363" y="93"/>
                    </a:lnTo>
                    <a:lnTo>
                      <a:pt x="368" y="89"/>
                    </a:lnTo>
                    <a:lnTo>
                      <a:pt x="372" y="92"/>
                    </a:lnTo>
                    <a:lnTo>
                      <a:pt x="375" y="88"/>
                    </a:lnTo>
                    <a:lnTo>
                      <a:pt x="376" y="89"/>
                    </a:lnTo>
                    <a:lnTo>
                      <a:pt x="386" y="89"/>
                    </a:lnTo>
                    <a:lnTo>
                      <a:pt x="391" y="88"/>
                    </a:lnTo>
                    <a:lnTo>
                      <a:pt x="393" y="85"/>
                    </a:lnTo>
                    <a:lnTo>
                      <a:pt x="413" y="92"/>
                    </a:lnTo>
                    <a:lnTo>
                      <a:pt x="418" y="88"/>
                    </a:lnTo>
                    <a:lnTo>
                      <a:pt x="421" y="89"/>
                    </a:lnTo>
                    <a:lnTo>
                      <a:pt x="424" y="88"/>
                    </a:lnTo>
                    <a:lnTo>
                      <a:pt x="422" y="92"/>
                    </a:lnTo>
                    <a:lnTo>
                      <a:pt x="420" y="93"/>
                    </a:lnTo>
                    <a:lnTo>
                      <a:pt x="409" y="93"/>
                    </a:lnTo>
                    <a:lnTo>
                      <a:pt x="406" y="100"/>
                    </a:lnTo>
                    <a:lnTo>
                      <a:pt x="394" y="99"/>
                    </a:lnTo>
                    <a:lnTo>
                      <a:pt x="384" y="100"/>
                    </a:lnTo>
                    <a:lnTo>
                      <a:pt x="382" y="104"/>
                    </a:lnTo>
                    <a:lnTo>
                      <a:pt x="384" y="100"/>
                    </a:lnTo>
                    <a:lnTo>
                      <a:pt x="387" y="100"/>
                    </a:lnTo>
                    <a:lnTo>
                      <a:pt x="387" y="108"/>
                    </a:lnTo>
                    <a:lnTo>
                      <a:pt x="382" y="108"/>
                    </a:lnTo>
                    <a:lnTo>
                      <a:pt x="384" y="111"/>
                    </a:lnTo>
                    <a:lnTo>
                      <a:pt x="382" y="113"/>
                    </a:lnTo>
                    <a:lnTo>
                      <a:pt x="383" y="113"/>
                    </a:lnTo>
                    <a:lnTo>
                      <a:pt x="382" y="115"/>
                    </a:lnTo>
                    <a:lnTo>
                      <a:pt x="384" y="115"/>
                    </a:lnTo>
                    <a:lnTo>
                      <a:pt x="384" y="108"/>
                    </a:lnTo>
                    <a:lnTo>
                      <a:pt x="386" y="108"/>
                    </a:lnTo>
                    <a:lnTo>
                      <a:pt x="388" y="108"/>
                    </a:lnTo>
                    <a:lnTo>
                      <a:pt x="391" y="108"/>
                    </a:lnTo>
                    <a:lnTo>
                      <a:pt x="397" y="123"/>
                    </a:lnTo>
                    <a:lnTo>
                      <a:pt x="393" y="128"/>
                    </a:lnTo>
                    <a:lnTo>
                      <a:pt x="390" y="126"/>
                    </a:lnTo>
                    <a:lnTo>
                      <a:pt x="388" y="130"/>
                    </a:lnTo>
                    <a:lnTo>
                      <a:pt x="387" y="126"/>
                    </a:lnTo>
                    <a:lnTo>
                      <a:pt x="380" y="126"/>
                    </a:lnTo>
                    <a:lnTo>
                      <a:pt x="384" y="126"/>
                    </a:lnTo>
                    <a:lnTo>
                      <a:pt x="384" y="132"/>
                    </a:lnTo>
                    <a:lnTo>
                      <a:pt x="384" y="126"/>
                    </a:lnTo>
                    <a:lnTo>
                      <a:pt x="384" y="128"/>
                    </a:lnTo>
                    <a:lnTo>
                      <a:pt x="388" y="130"/>
                    </a:lnTo>
                    <a:lnTo>
                      <a:pt x="388" y="132"/>
                    </a:lnTo>
                    <a:lnTo>
                      <a:pt x="390" y="128"/>
                    </a:lnTo>
                    <a:lnTo>
                      <a:pt x="393" y="128"/>
                    </a:lnTo>
                    <a:lnTo>
                      <a:pt x="397" y="126"/>
                    </a:lnTo>
                    <a:lnTo>
                      <a:pt x="397" y="119"/>
                    </a:lnTo>
                    <a:lnTo>
                      <a:pt x="397" y="118"/>
                    </a:lnTo>
                    <a:lnTo>
                      <a:pt x="401" y="122"/>
                    </a:lnTo>
                    <a:lnTo>
                      <a:pt x="403" y="134"/>
                    </a:lnTo>
                    <a:lnTo>
                      <a:pt x="402" y="136"/>
                    </a:lnTo>
                    <a:lnTo>
                      <a:pt x="405" y="141"/>
                    </a:lnTo>
                    <a:lnTo>
                      <a:pt x="406" y="149"/>
                    </a:lnTo>
                    <a:lnTo>
                      <a:pt x="410" y="141"/>
                    </a:lnTo>
                    <a:lnTo>
                      <a:pt x="409" y="134"/>
                    </a:lnTo>
                    <a:lnTo>
                      <a:pt x="410" y="136"/>
                    </a:lnTo>
                    <a:lnTo>
                      <a:pt x="413" y="149"/>
                    </a:lnTo>
                    <a:lnTo>
                      <a:pt x="410" y="153"/>
                    </a:lnTo>
                    <a:lnTo>
                      <a:pt x="413" y="149"/>
                    </a:lnTo>
                    <a:lnTo>
                      <a:pt x="411" y="136"/>
                    </a:lnTo>
                    <a:lnTo>
                      <a:pt x="418" y="141"/>
                    </a:lnTo>
                    <a:lnTo>
                      <a:pt x="414" y="136"/>
                    </a:lnTo>
                    <a:lnTo>
                      <a:pt x="410" y="134"/>
                    </a:lnTo>
                    <a:lnTo>
                      <a:pt x="413" y="130"/>
                    </a:lnTo>
                    <a:lnTo>
                      <a:pt x="418" y="134"/>
                    </a:lnTo>
                    <a:lnTo>
                      <a:pt x="425" y="143"/>
                    </a:lnTo>
                    <a:lnTo>
                      <a:pt x="425" y="151"/>
                    </a:lnTo>
                    <a:lnTo>
                      <a:pt x="425" y="147"/>
                    </a:lnTo>
                    <a:lnTo>
                      <a:pt x="428" y="147"/>
                    </a:lnTo>
                    <a:lnTo>
                      <a:pt x="428" y="155"/>
                    </a:lnTo>
                    <a:lnTo>
                      <a:pt x="428" y="149"/>
                    </a:lnTo>
                    <a:lnTo>
                      <a:pt x="425" y="143"/>
                    </a:lnTo>
                    <a:lnTo>
                      <a:pt x="433" y="145"/>
                    </a:lnTo>
                    <a:lnTo>
                      <a:pt x="435" y="143"/>
                    </a:lnTo>
                    <a:lnTo>
                      <a:pt x="432" y="138"/>
                    </a:lnTo>
                    <a:lnTo>
                      <a:pt x="433" y="138"/>
                    </a:lnTo>
                    <a:lnTo>
                      <a:pt x="437" y="143"/>
                    </a:lnTo>
                    <a:lnTo>
                      <a:pt x="443" y="153"/>
                    </a:lnTo>
                    <a:lnTo>
                      <a:pt x="447" y="155"/>
                    </a:lnTo>
                    <a:lnTo>
                      <a:pt x="454" y="155"/>
                    </a:lnTo>
                    <a:lnTo>
                      <a:pt x="458" y="160"/>
                    </a:lnTo>
                    <a:lnTo>
                      <a:pt x="456" y="160"/>
                    </a:lnTo>
                    <a:lnTo>
                      <a:pt x="456" y="162"/>
                    </a:lnTo>
                    <a:lnTo>
                      <a:pt x="459" y="162"/>
                    </a:lnTo>
                    <a:lnTo>
                      <a:pt x="463" y="168"/>
                    </a:lnTo>
                    <a:lnTo>
                      <a:pt x="463" y="172"/>
                    </a:lnTo>
                    <a:lnTo>
                      <a:pt x="463" y="170"/>
                    </a:lnTo>
                    <a:lnTo>
                      <a:pt x="463" y="174"/>
                    </a:lnTo>
                    <a:lnTo>
                      <a:pt x="459" y="177"/>
                    </a:lnTo>
                    <a:lnTo>
                      <a:pt x="452" y="185"/>
                    </a:lnTo>
                    <a:lnTo>
                      <a:pt x="451" y="189"/>
                    </a:lnTo>
                    <a:lnTo>
                      <a:pt x="456" y="181"/>
                    </a:lnTo>
                    <a:lnTo>
                      <a:pt x="458" y="181"/>
                    </a:lnTo>
                    <a:lnTo>
                      <a:pt x="455" y="187"/>
                    </a:lnTo>
                    <a:lnTo>
                      <a:pt x="451" y="193"/>
                    </a:lnTo>
                    <a:lnTo>
                      <a:pt x="451" y="202"/>
                    </a:lnTo>
                    <a:lnTo>
                      <a:pt x="448" y="215"/>
                    </a:lnTo>
                    <a:lnTo>
                      <a:pt x="445" y="216"/>
                    </a:lnTo>
                    <a:lnTo>
                      <a:pt x="441" y="215"/>
                    </a:lnTo>
                    <a:lnTo>
                      <a:pt x="436" y="216"/>
                    </a:lnTo>
                    <a:lnTo>
                      <a:pt x="432" y="212"/>
                    </a:lnTo>
                    <a:lnTo>
                      <a:pt x="432" y="216"/>
                    </a:lnTo>
                    <a:lnTo>
                      <a:pt x="440" y="222"/>
                    </a:lnTo>
                    <a:lnTo>
                      <a:pt x="443" y="222"/>
                    </a:lnTo>
                    <a:lnTo>
                      <a:pt x="443" y="226"/>
                    </a:lnTo>
                    <a:lnTo>
                      <a:pt x="445" y="227"/>
                    </a:lnTo>
                    <a:lnTo>
                      <a:pt x="449" y="222"/>
                    </a:lnTo>
                    <a:lnTo>
                      <a:pt x="454" y="222"/>
                    </a:lnTo>
                    <a:lnTo>
                      <a:pt x="454" y="223"/>
                    </a:lnTo>
                    <a:lnTo>
                      <a:pt x="452" y="223"/>
                    </a:lnTo>
                    <a:lnTo>
                      <a:pt x="454" y="227"/>
                    </a:lnTo>
                    <a:lnTo>
                      <a:pt x="456" y="216"/>
                    </a:lnTo>
                    <a:lnTo>
                      <a:pt x="467" y="215"/>
                    </a:lnTo>
                    <a:lnTo>
                      <a:pt x="468" y="219"/>
                    </a:lnTo>
                    <a:lnTo>
                      <a:pt x="475" y="219"/>
                    </a:lnTo>
                    <a:lnTo>
                      <a:pt x="478" y="212"/>
                    </a:lnTo>
                    <a:lnTo>
                      <a:pt x="485" y="215"/>
                    </a:lnTo>
                    <a:lnTo>
                      <a:pt x="493" y="219"/>
                    </a:lnTo>
                    <a:lnTo>
                      <a:pt x="498" y="231"/>
                    </a:lnTo>
                    <a:lnTo>
                      <a:pt x="500" y="234"/>
                    </a:lnTo>
                    <a:lnTo>
                      <a:pt x="498" y="238"/>
                    </a:lnTo>
                    <a:lnTo>
                      <a:pt x="494" y="238"/>
                    </a:lnTo>
                    <a:lnTo>
                      <a:pt x="491" y="249"/>
                    </a:lnTo>
                    <a:lnTo>
                      <a:pt x="489" y="249"/>
                    </a:lnTo>
                    <a:lnTo>
                      <a:pt x="486" y="252"/>
                    </a:lnTo>
                    <a:lnTo>
                      <a:pt x="483" y="253"/>
                    </a:lnTo>
                    <a:lnTo>
                      <a:pt x="479" y="261"/>
                    </a:lnTo>
                    <a:lnTo>
                      <a:pt x="472" y="261"/>
                    </a:lnTo>
                    <a:lnTo>
                      <a:pt x="471" y="265"/>
                    </a:lnTo>
                    <a:lnTo>
                      <a:pt x="471" y="272"/>
                    </a:lnTo>
                    <a:lnTo>
                      <a:pt x="468" y="272"/>
                    </a:lnTo>
                    <a:lnTo>
                      <a:pt x="467" y="276"/>
                    </a:lnTo>
                    <a:lnTo>
                      <a:pt x="466" y="279"/>
                    </a:lnTo>
                    <a:lnTo>
                      <a:pt x="467" y="287"/>
                    </a:lnTo>
                    <a:lnTo>
                      <a:pt x="471" y="291"/>
                    </a:lnTo>
                    <a:lnTo>
                      <a:pt x="468" y="295"/>
                    </a:lnTo>
                    <a:lnTo>
                      <a:pt x="468" y="298"/>
                    </a:lnTo>
                    <a:lnTo>
                      <a:pt x="472" y="305"/>
                    </a:lnTo>
                    <a:lnTo>
                      <a:pt x="474" y="300"/>
                    </a:lnTo>
                    <a:lnTo>
                      <a:pt x="479" y="300"/>
                    </a:lnTo>
                    <a:lnTo>
                      <a:pt x="481" y="305"/>
                    </a:lnTo>
                    <a:lnTo>
                      <a:pt x="481" y="309"/>
                    </a:lnTo>
                    <a:lnTo>
                      <a:pt x="479" y="315"/>
                    </a:lnTo>
                    <a:lnTo>
                      <a:pt x="478" y="313"/>
                    </a:lnTo>
                    <a:lnTo>
                      <a:pt x="472" y="319"/>
                    </a:lnTo>
                    <a:lnTo>
                      <a:pt x="468" y="321"/>
                    </a:lnTo>
                    <a:lnTo>
                      <a:pt x="466" y="323"/>
                    </a:lnTo>
                    <a:lnTo>
                      <a:pt x="459" y="321"/>
                    </a:lnTo>
                    <a:lnTo>
                      <a:pt x="458" y="328"/>
                    </a:lnTo>
                    <a:lnTo>
                      <a:pt x="449" y="328"/>
                    </a:lnTo>
                    <a:lnTo>
                      <a:pt x="448" y="338"/>
                    </a:lnTo>
                    <a:lnTo>
                      <a:pt x="449" y="344"/>
                    </a:lnTo>
                    <a:lnTo>
                      <a:pt x="451" y="359"/>
                    </a:lnTo>
                    <a:lnTo>
                      <a:pt x="445" y="364"/>
                    </a:lnTo>
                    <a:lnTo>
                      <a:pt x="443" y="370"/>
                    </a:lnTo>
                    <a:lnTo>
                      <a:pt x="441" y="372"/>
                    </a:lnTo>
                    <a:lnTo>
                      <a:pt x="464" y="417"/>
                    </a:lnTo>
                    <a:lnTo>
                      <a:pt x="467" y="418"/>
                    </a:lnTo>
                    <a:lnTo>
                      <a:pt x="471" y="432"/>
                    </a:lnTo>
                    <a:lnTo>
                      <a:pt x="467" y="440"/>
                    </a:lnTo>
                    <a:lnTo>
                      <a:pt x="462" y="447"/>
                    </a:lnTo>
                    <a:lnTo>
                      <a:pt x="460" y="447"/>
                    </a:lnTo>
                    <a:lnTo>
                      <a:pt x="456" y="458"/>
                    </a:lnTo>
                    <a:lnTo>
                      <a:pt x="449" y="459"/>
                    </a:lnTo>
                    <a:lnTo>
                      <a:pt x="444" y="458"/>
                    </a:lnTo>
                    <a:lnTo>
                      <a:pt x="445" y="462"/>
                    </a:lnTo>
                    <a:lnTo>
                      <a:pt x="443" y="463"/>
                    </a:lnTo>
                    <a:lnTo>
                      <a:pt x="440" y="462"/>
                    </a:lnTo>
                    <a:lnTo>
                      <a:pt x="437" y="466"/>
                    </a:lnTo>
                    <a:lnTo>
                      <a:pt x="436" y="473"/>
                    </a:lnTo>
                    <a:lnTo>
                      <a:pt x="435" y="474"/>
                    </a:lnTo>
                    <a:lnTo>
                      <a:pt x="429" y="473"/>
                    </a:lnTo>
                    <a:lnTo>
                      <a:pt x="421" y="481"/>
                    </a:lnTo>
                    <a:lnTo>
                      <a:pt x="417" y="481"/>
                    </a:lnTo>
                    <a:lnTo>
                      <a:pt x="416" y="482"/>
                    </a:lnTo>
                    <a:lnTo>
                      <a:pt x="402" y="478"/>
                    </a:lnTo>
                    <a:lnTo>
                      <a:pt x="402" y="481"/>
                    </a:lnTo>
                    <a:lnTo>
                      <a:pt x="399" y="482"/>
                    </a:lnTo>
                    <a:lnTo>
                      <a:pt x="398" y="487"/>
                    </a:lnTo>
                    <a:lnTo>
                      <a:pt x="394" y="485"/>
                    </a:lnTo>
                    <a:lnTo>
                      <a:pt x="390" y="487"/>
                    </a:lnTo>
                    <a:lnTo>
                      <a:pt x="391" y="492"/>
                    </a:lnTo>
                    <a:lnTo>
                      <a:pt x="388" y="493"/>
                    </a:lnTo>
                    <a:lnTo>
                      <a:pt x="391" y="502"/>
                    </a:lnTo>
                    <a:lnTo>
                      <a:pt x="391" y="508"/>
                    </a:lnTo>
                    <a:lnTo>
                      <a:pt x="390" y="512"/>
                    </a:lnTo>
                    <a:lnTo>
                      <a:pt x="388" y="512"/>
                    </a:lnTo>
                    <a:lnTo>
                      <a:pt x="387" y="515"/>
                    </a:lnTo>
                    <a:lnTo>
                      <a:pt x="384" y="515"/>
                    </a:lnTo>
                    <a:lnTo>
                      <a:pt x="383" y="512"/>
                    </a:lnTo>
                    <a:lnTo>
                      <a:pt x="369" y="492"/>
                    </a:lnTo>
                    <a:lnTo>
                      <a:pt x="367" y="492"/>
                    </a:lnTo>
                    <a:lnTo>
                      <a:pt x="365" y="496"/>
                    </a:lnTo>
                    <a:lnTo>
                      <a:pt x="363" y="497"/>
                    </a:lnTo>
                    <a:lnTo>
                      <a:pt x="359" y="492"/>
                    </a:lnTo>
                    <a:lnTo>
                      <a:pt x="353" y="493"/>
                    </a:lnTo>
                    <a:lnTo>
                      <a:pt x="352" y="492"/>
                    </a:lnTo>
                    <a:lnTo>
                      <a:pt x="344" y="496"/>
                    </a:lnTo>
                    <a:lnTo>
                      <a:pt x="341" y="482"/>
                    </a:lnTo>
                    <a:lnTo>
                      <a:pt x="336" y="481"/>
                    </a:lnTo>
                    <a:lnTo>
                      <a:pt x="323" y="482"/>
                    </a:lnTo>
                    <a:lnTo>
                      <a:pt x="321" y="474"/>
                    </a:lnTo>
                    <a:lnTo>
                      <a:pt x="318" y="473"/>
                    </a:lnTo>
                    <a:lnTo>
                      <a:pt x="315" y="473"/>
                    </a:lnTo>
                    <a:lnTo>
                      <a:pt x="315" y="477"/>
                    </a:lnTo>
                    <a:lnTo>
                      <a:pt x="318" y="481"/>
                    </a:lnTo>
                    <a:lnTo>
                      <a:pt x="321" y="489"/>
                    </a:lnTo>
                    <a:lnTo>
                      <a:pt x="327" y="502"/>
                    </a:lnTo>
                    <a:lnTo>
                      <a:pt x="334" y="504"/>
                    </a:lnTo>
                    <a:lnTo>
                      <a:pt x="338" y="512"/>
                    </a:lnTo>
                    <a:lnTo>
                      <a:pt x="338" y="516"/>
                    </a:lnTo>
                    <a:lnTo>
                      <a:pt x="337" y="523"/>
                    </a:lnTo>
                    <a:lnTo>
                      <a:pt x="337" y="542"/>
                    </a:lnTo>
                    <a:lnTo>
                      <a:pt x="340" y="542"/>
                    </a:lnTo>
                    <a:lnTo>
                      <a:pt x="345" y="566"/>
                    </a:lnTo>
                    <a:lnTo>
                      <a:pt x="342" y="576"/>
                    </a:lnTo>
                    <a:lnTo>
                      <a:pt x="344" y="578"/>
                    </a:lnTo>
                    <a:lnTo>
                      <a:pt x="352" y="582"/>
                    </a:lnTo>
                    <a:lnTo>
                      <a:pt x="357" y="581"/>
                    </a:lnTo>
                    <a:lnTo>
                      <a:pt x="368" y="582"/>
                    </a:lnTo>
                    <a:lnTo>
                      <a:pt x="369" y="582"/>
                    </a:lnTo>
                    <a:lnTo>
                      <a:pt x="368" y="585"/>
                    </a:lnTo>
                    <a:lnTo>
                      <a:pt x="369" y="590"/>
                    </a:lnTo>
                    <a:lnTo>
                      <a:pt x="367" y="596"/>
                    </a:lnTo>
                    <a:lnTo>
                      <a:pt x="367" y="597"/>
                    </a:lnTo>
                    <a:lnTo>
                      <a:pt x="359" y="601"/>
                    </a:lnTo>
                    <a:lnTo>
                      <a:pt x="353" y="609"/>
                    </a:lnTo>
                    <a:lnTo>
                      <a:pt x="348" y="608"/>
                    </a:lnTo>
                    <a:lnTo>
                      <a:pt x="345" y="609"/>
                    </a:lnTo>
                    <a:lnTo>
                      <a:pt x="342" y="615"/>
                    </a:lnTo>
                    <a:lnTo>
                      <a:pt x="342" y="624"/>
                    </a:lnTo>
                    <a:lnTo>
                      <a:pt x="341" y="631"/>
                    </a:lnTo>
                    <a:lnTo>
                      <a:pt x="332" y="645"/>
                    </a:lnTo>
                    <a:lnTo>
                      <a:pt x="330" y="642"/>
                    </a:lnTo>
                    <a:lnTo>
                      <a:pt x="332" y="638"/>
                    </a:lnTo>
                    <a:lnTo>
                      <a:pt x="330" y="635"/>
                    </a:lnTo>
                    <a:lnTo>
                      <a:pt x="326" y="639"/>
                    </a:lnTo>
                    <a:lnTo>
                      <a:pt x="323" y="646"/>
                    </a:lnTo>
                    <a:lnTo>
                      <a:pt x="318" y="653"/>
                    </a:lnTo>
                    <a:lnTo>
                      <a:pt x="314" y="649"/>
                    </a:lnTo>
                    <a:lnTo>
                      <a:pt x="309" y="660"/>
                    </a:lnTo>
                    <a:lnTo>
                      <a:pt x="303" y="660"/>
                    </a:lnTo>
                    <a:lnTo>
                      <a:pt x="302" y="669"/>
                    </a:lnTo>
                    <a:lnTo>
                      <a:pt x="296" y="672"/>
                    </a:lnTo>
                    <a:lnTo>
                      <a:pt x="292" y="684"/>
                    </a:lnTo>
                    <a:lnTo>
                      <a:pt x="290" y="689"/>
                    </a:lnTo>
                    <a:lnTo>
                      <a:pt x="287" y="687"/>
                    </a:lnTo>
                    <a:lnTo>
                      <a:pt x="287" y="683"/>
                    </a:lnTo>
                    <a:lnTo>
                      <a:pt x="290" y="676"/>
                    </a:lnTo>
                    <a:lnTo>
                      <a:pt x="290" y="672"/>
                    </a:lnTo>
                    <a:lnTo>
                      <a:pt x="287" y="668"/>
                    </a:lnTo>
                    <a:lnTo>
                      <a:pt x="281" y="668"/>
                    </a:lnTo>
                    <a:lnTo>
                      <a:pt x="277" y="672"/>
                    </a:lnTo>
                    <a:lnTo>
                      <a:pt x="273" y="679"/>
                    </a:lnTo>
                    <a:lnTo>
                      <a:pt x="269" y="679"/>
                    </a:lnTo>
                    <a:lnTo>
                      <a:pt x="266" y="683"/>
                    </a:lnTo>
                    <a:lnTo>
                      <a:pt x="264" y="680"/>
                    </a:lnTo>
                    <a:lnTo>
                      <a:pt x="260" y="680"/>
                    </a:lnTo>
                    <a:lnTo>
                      <a:pt x="239" y="65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47" name="Freeform 131"/>
              <p:cNvSpPr>
                <a:spLocks/>
              </p:cNvSpPr>
              <p:nvPr/>
            </p:nvSpPr>
            <p:spPr bwMode="auto">
              <a:xfrm>
                <a:off x="1776" y="2515"/>
                <a:ext cx="166" cy="218"/>
              </a:xfrm>
              <a:custGeom>
                <a:avLst/>
                <a:gdLst/>
                <a:ahLst/>
                <a:cxnLst>
                  <a:cxn ang="0">
                    <a:pos x="229" y="600"/>
                  </a:cxn>
                  <a:cxn ang="0">
                    <a:pos x="203" y="561"/>
                  </a:cxn>
                  <a:cxn ang="0">
                    <a:pos x="214" y="504"/>
                  </a:cxn>
                  <a:cxn ang="0">
                    <a:pos x="204" y="462"/>
                  </a:cxn>
                  <a:cxn ang="0">
                    <a:pos x="204" y="406"/>
                  </a:cxn>
                  <a:cxn ang="0">
                    <a:pos x="204" y="351"/>
                  </a:cxn>
                  <a:cxn ang="0">
                    <a:pos x="150" y="361"/>
                  </a:cxn>
                  <a:cxn ang="0">
                    <a:pos x="92" y="306"/>
                  </a:cxn>
                  <a:cxn ang="0">
                    <a:pos x="63" y="306"/>
                  </a:cxn>
                  <a:cxn ang="0">
                    <a:pos x="33" y="280"/>
                  </a:cxn>
                  <a:cxn ang="0">
                    <a:pos x="27" y="212"/>
                  </a:cxn>
                  <a:cxn ang="0">
                    <a:pos x="6" y="178"/>
                  </a:cxn>
                  <a:cxn ang="0">
                    <a:pos x="32" y="65"/>
                  </a:cxn>
                  <a:cxn ang="0">
                    <a:pos x="52" y="36"/>
                  </a:cxn>
                  <a:cxn ang="0">
                    <a:pos x="61" y="73"/>
                  </a:cxn>
                  <a:cxn ang="0">
                    <a:pos x="51" y="126"/>
                  </a:cxn>
                  <a:cxn ang="0">
                    <a:pos x="51" y="164"/>
                  </a:cxn>
                  <a:cxn ang="0">
                    <a:pos x="61" y="168"/>
                  </a:cxn>
                  <a:cxn ang="0">
                    <a:pos x="61" y="185"/>
                  </a:cxn>
                  <a:cxn ang="0">
                    <a:pos x="85" y="143"/>
                  </a:cxn>
                  <a:cxn ang="0">
                    <a:pos x="69" y="93"/>
                  </a:cxn>
                  <a:cxn ang="0">
                    <a:pos x="78" y="73"/>
                  </a:cxn>
                  <a:cxn ang="0">
                    <a:pos x="119" y="44"/>
                  </a:cxn>
                  <a:cxn ang="0">
                    <a:pos x="131" y="47"/>
                  </a:cxn>
                  <a:cxn ang="0">
                    <a:pos x="116" y="25"/>
                  </a:cxn>
                  <a:cxn ang="0">
                    <a:pos x="134" y="32"/>
                  </a:cxn>
                  <a:cxn ang="0">
                    <a:pos x="182" y="62"/>
                  </a:cxn>
                  <a:cxn ang="0">
                    <a:pos x="185" y="85"/>
                  </a:cxn>
                  <a:cxn ang="0">
                    <a:pos x="254" y="93"/>
                  </a:cxn>
                  <a:cxn ang="0">
                    <a:pos x="276" y="113"/>
                  </a:cxn>
                  <a:cxn ang="0">
                    <a:pos x="306" y="130"/>
                  </a:cxn>
                  <a:cxn ang="0">
                    <a:pos x="323" y="118"/>
                  </a:cxn>
                  <a:cxn ang="0">
                    <a:pos x="332" y="113"/>
                  </a:cxn>
                  <a:cxn ang="0">
                    <a:pos x="357" y="103"/>
                  </a:cxn>
                  <a:cxn ang="0">
                    <a:pos x="337" y="93"/>
                  </a:cxn>
                  <a:cxn ang="0">
                    <a:pos x="368" y="89"/>
                  </a:cxn>
                  <a:cxn ang="0">
                    <a:pos x="418" y="88"/>
                  </a:cxn>
                  <a:cxn ang="0">
                    <a:pos x="384" y="100"/>
                  </a:cxn>
                  <a:cxn ang="0">
                    <a:pos x="383" y="113"/>
                  </a:cxn>
                  <a:cxn ang="0">
                    <a:pos x="393" y="128"/>
                  </a:cxn>
                  <a:cxn ang="0">
                    <a:pos x="384" y="128"/>
                  </a:cxn>
                  <a:cxn ang="0">
                    <a:pos x="401" y="122"/>
                  </a:cxn>
                  <a:cxn ang="0">
                    <a:pos x="413" y="149"/>
                  </a:cxn>
                  <a:cxn ang="0">
                    <a:pos x="418" y="134"/>
                  </a:cxn>
                  <a:cxn ang="0">
                    <a:pos x="433" y="145"/>
                  </a:cxn>
                  <a:cxn ang="0">
                    <a:pos x="458" y="160"/>
                  </a:cxn>
                  <a:cxn ang="0">
                    <a:pos x="459" y="177"/>
                  </a:cxn>
                  <a:cxn ang="0">
                    <a:pos x="448" y="215"/>
                  </a:cxn>
                  <a:cxn ang="0">
                    <a:pos x="443" y="226"/>
                  </a:cxn>
                  <a:cxn ang="0">
                    <a:pos x="467" y="215"/>
                  </a:cxn>
                  <a:cxn ang="0">
                    <a:pos x="498" y="238"/>
                  </a:cxn>
                  <a:cxn ang="0">
                    <a:pos x="471" y="265"/>
                  </a:cxn>
                  <a:cxn ang="0">
                    <a:pos x="468" y="298"/>
                  </a:cxn>
                  <a:cxn ang="0">
                    <a:pos x="472" y="319"/>
                  </a:cxn>
                  <a:cxn ang="0">
                    <a:pos x="451" y="359"/>
                  </a:cxn>
                  <a:cxn ang="0">
                    <a:pos x="462" y="447"/>
                  </a:cxn>
                  <a:cxn ang="0">
                    <a:pos x="437" y="466"/>
                  </a:cxn>
                  <a:cxn ang="0">
                    <a:pos x="402" y="481"/>
                  </a:cxn>
                  <a:cxn ang="0">
                    <a:pos x="391" y="508"/>
                  </a:cxn>
                  <a:cxn ang="0">
                    <a:pos x="365" y="496"/>
                  </a:cxn>
                  <a:cxn ang="0">
                    <a:pos x="323" y="482"/>
                  </a:cxn>
                  <a:cxn ang="0">
                    <a:pos x="334" y="504"/>
                  </a:cxn>
                </a:cxnLst>
                <a:rect l="0" t="0" r="r" b="b"/>
                <a:pathLst>
                  <a:path w="500" h="653">
                    <a:moveTo>
                      <a:pt x="239" y="653"/>
                    </a:moveTo>
                    <a:lnTo>
                      <a:pt x="238" y="649"/>
                    </a:lnTo>
                    <a:lnTo>
                      <a:pt x="239" y="645"/>
                    </a:lnTo>
                    <a:lnTo>
                      <a:pt x="234" y="631"/>
                    </a:lnTo>
                    <a:lnTo>
                      <a:pt x="234" y="624"/>
                    </a:lnTo>
                    <a:lnTo>
                      <a:pt x="230" y="608"/>
                    </a:lnTo>
                    <a:lnTo>
                      <a:pt x="230" y="600"/>
                    </a:lnTo>
                    <a:lnTo>
                      <a:pt x="229" y="600"/>
                    </a:lnTo>
                    <a:lnTo>
                      <a:pt x="226" y="593"/>
                    </a:lnTo>
                    <a:lnTo>
                      <a:pt x="226" y="590"/>
                    </a:lnTo>
                    <a:lnTo>
                      <a:pt x="229" y="586"/>
                    </a:lnTo>
                    <a:lnTo>
                      <a:pt x="216" y="567"/>
                    </a:lnTo>
                    <a:lnTo>
                      <a:pt x="214" y="567"/>
                    </a:lnTo>
                    <a:lnTo>
                      <a:pt x="212" y="561"/>
                    </a:lnTo>
                    <a:lnTo>
                      <a:pt x="207" y="557"/>
                    </a:lnTo>
                    <a:lnTo>
                      <a:pt x="203" y="561"/>
                    </a:lnTo>
                    <a:lnTo>
                      <a:pt x="203" y="555"/>
                    </a:lnTo>
                    <a:lnTo>
                      <a:pt x="220" y="531"/>
                    </a:lnTo>
                    <a:lnTo>
                      <a:pt x="224" y="523"/>
                    </a:lnTo>
                    <a:lnTo>
                      <a:pt x="223" y="521"/>
                    </a:lnTo>
                    <a:lnTo>
                      <a:pt x="220" y="519"/>
                    </a:lnTo>
                    <a:lnTo>
                      <a:pt x="219" y="508"/>
                    </a:lnTo>
                    <a:lnTo>
                      <a:pt x="216" y="504"/>
                    </a:lnTo>
                    <a:lnTo>
                      <a:pt x="214" y="504"/>
                    </a:lnTo>
                    <a:lnTo>
                      <a:pt x="211" y="500"/>
                    </a:lnTo>
                    <a:lnTo>
                      <a:pt x="210" y="493"/>
                    </a:lnTo>
                    <a:lnTo>
                      <a:pt x="210" y="487"/>
                    </a:lnTo>
                    <a:lnTo>
                      <a:pt x="204" y="474"/>
                    </a:lnTo>
                    <a:lnTo>
                      <a:pt x="206" y="467"/>
                    </a:lnTo>
                    <a:lnTo>
                      <a:pt x="204" y="466"/>
                    </a:lnTo>
                    <a:lnTo>
                      <a:pt x="206" y="462"/>
                    </a:lnTo>
                    <a:lnTo>
                      <a:pt x="204" y="462"/>
                    </a:lnTo>
                    <a:lnTo>
                      <a:pt x="201" y="455"/>
                    </a:lnTo>
                    <a:lnTo>
                      <a:pt x="204" y="444"/>
                    </a:lnTo>
                    <a:lnTo>
                      <a:pt x="204" y="428"/>
                    </a:lnTo>
                    <a:lnTo>
                      <a:pt x="206" y="425"/>
                    </a:lnTo>
                    <a:lnTo>
                      <a:pt x="204" y="421"/>
                    </a:lnTo>
                    <a:lnTo>
                      <a:pt x="204" y="417"/>
                    </a:lnTo>
                    <a:lnTo>
                      <a:pt x="203" y="413"/>
                    </a:lnTo>
                    <a:lnTo>
                      <a:pt x="204" y="406"/>
                    </a:lnTo>
                    <a:lnTo>
                      <a:pt x="212" y="398"/>
                    </a:lnTo>
                    <a:lnTo>
                      <a:pt x="211" y="389"/>
                    </a:lnTo>
                    <a:lnTo>
                      <a:pt x="212" y="383"/>
                    </a:lnTo>
                    <a:lnTo>
                      <a:pt x="219" y="370"/>
                    </a:lnTo>
                    <a:lnTo>
                      <a:pt x="216" y="364"/>
                    </a:lnTo>
                    <a:lnTo>
                      <a:pt x="218" y="357"/>
                    </a:lnTo>
                    <a:lnTo>
                      <a:pt x="214" y="353"/>
                    </a:lnTo>
                    <a:lnTo>
                      <a:pt x="204" y="351"/>
                    </a:lnTo>
                    <a:lnTo>
                      <a:pt x="201" y="355"/>
                    </a:lnTo>
                    <a:lnTo>
                      <a:pt x="197" y="357"/>
                    </a:lnTo>
                    <a:lnTo>
                      <a:pt x="176" y="359"/>
                    </a:lnTo>
                    <a:lnTo>
                      <a:pt x="174" y="361"/>
                    </a:lnTo>
                    <a:lnTo>
                      <a:pt x="159" y="357"/>
                    </a:lnTo>
                    <a:lnTo>
                      <a:pt x="154" y="364"/>
                    </a:lnTo>
                    <a:lnTo>
                      <a:pt x="151" y="364"/>
                    </a:lnTo>
                    <a:lnTo>
                      <a:pt x="150" y="361"/>
                    </a:lnTo>
                    <a:lnTo>
                      <a:pt x="145" y="364"/>
                    </a:lnTo>
                    <a:lnTo>
                      <a:pt x="120" y="310"/>
                    </a:lnTo>
                    <a:lnTo>
                      <a:pt x="112" y="313"/>
                    </a:lnTo>
                    <a:lnTo>
                      <a:pt x="108" y="309"/>
                    </a:lnTo>
                    <a:lnTo>
                      <a:pt x="105" y="309"/>
                    </a:lnTo>
                    <a:lnTo>
                      <a:pt x="104" y="306"/>
                    </a:lnTo>
                    <a:lnTo>
                      <a:pt x="98" y="305"/>
                    </a:lnTo>
                    <a:lnTo>
                      <a:pt x="92" y="306"/>
                    </a:lnTo>
                    <a:lnTo>
                      <a:pt x="89" y="309"/>
                    </a:lnTo>
                    <a:lnTo>
                      <a:pt x="86" y="310"/>
                    </a:lnTo>
                    <a:lnTo>
                      <a:pt x="82" y="310"/>
                    </a:lnTo>
                    <a:lnTo>
                      <a:pt x="81" y="313"/>
                    </a:lnTo>
                    <a:lnTo>
                      <a:pt x="77" y="309"/>
                    </a:lnTo>
                    <a:lnTo>
                      <a:pt x="67" y="309"/>
                    </a:lnTo>
                    <a:lnTo>
                      <a:pt x="66" y="309"/>
                    </a:lnTo>
                    <a:lnTo>
                      <a:pt x="63" y="306"/>
                    </a:lnTo>
                    <a:lnTo>
                      <a:pt x="63" y="309"/>
                    </a:lnTo>
                    <a:lnTo>
                      <a:pt x="62" y="309"/>
                    </a:lnTo>
                    <a:lnTo>
                      <a:pt x="58" y="310"/>
                    </a:lnTo>
                    <a:lnTo>
                      <a:pt x="51" y="309"/>
                    </a:lnTo>
                    <a:lnTo>
                      <a:pt x="46" y="300"/>
                    </a:lnTo>
                    <a:lnTo>
                      <a:pt x="44" y="287"/>
                    </a:lnTo>
                    <a:lnTo>
                      <a:pt x="36" y="287"/>
                    </a:lnTo>
                    <a:lnTo>
                      <a:pt x="33" y="280"/>
                    </a:lnTo>
                    <a:lnTo>
                      <a:pt x="35" y="257"/>
                    </a:lnTo>
                    <a:lnTo>
                      <a:pt x="33" y="253"/>
                    </a:lnTo>
                    <a:lnTo>
                      <a:pt x="36" y="249"/>
                    </a:lnTo>
                    <a:lnTo>
                      <a:pt x="39" y="246"/>
                    </a:lnTo>
                    <a:lnTo>
                      <a:pt x="36" y="237"/>
                    </a:lnTo>
                    <a:lnTo>
                      <a:pt x="36" y="231"/>
                    </a:lnTo>
                    <a:lnTo>
                      <a:pt x="36" y="230"/>
                    </a:lnTo>
                    <a:lnTo>
                      <a:pt x="27" y="212"/>
                    </a:lnTo>
                    <a:lnTo>
                      <a:pt x="21" y="185"/>
                    </a:lnTo>
                    <a:lnTo>
                      <a:pt x="23" y="183"/>
                    </a:lnTo>
                    <a:lnTo>
                      <a:pt x="21" y="183"/>
                    </a:lnTo>
                    <a:lnTo>
                      <a:pt x="16" y="185"/>
                    </a:lnTo>
                    <a:lnTo>
                      <a:pt x="14" y="183"/>
                    </a:lnTo>
                    <a:lnTo>
                      <a:pt x="16" y="178"/>
                    </a:lnTo>
                    <a:lnTo>
                      <a:pt x="13" y="172"/>
                    </a:lnTo>
                    <a:lnTo>
                      <a:pt x="6" y="178"/>
                    </a:lnTo>
                    <a:lnTo>
                      <a:pt x="0" y="178"/>
                    </a:lnTo>
                    <a:lnTo>
                      <a:pt x="14" y="143"/>
                    </a:lnTo>
                    <a:lnTo>
                      <a:pt x="14" y="132"/>
                    </a:lnTo>
                    <a:lnTo>
                      <a:pt x="17" y="123"/>
                    </a:lnTo>
                    <a:lnTo>
                      <a:pt x="17" y="104"/>
                    </a:lnTo>
                    <a:lnTo>
                      <a:pt x="27" y="81"/>
                    </a:lnTo>
                    <a:lnTo>
                      <a:pt x="29" y="74"/>
                    </a:lnTo>
                    <a:lnTo>
                      <a:pt x="32" y="65"/>
                    </a:lnTo>
                    <a:lnTo>
                      <a:pt x="40" y="65"/>
                    </a:lnTo>
                    <a:lnTo>
                      <a:pt x="51" y="32"/>
                    </a:lnTo>
                    <a:lnTo>
                      <a:pt x="59" y="29"/>
                    </a:lnTo>
                    <a:lnTo>
                      <a:pt x="75" y="21"/>
                    </a:lnTo>
                    <a:lnTo>
                      <a:pt x="75" y="24"/>
                    </a:lnTo>
                    <a:lnTo>
                      <a:pt x="75" y="25"/>
                    </a:lnTo>
                    <a:lnTo>
                      <a:pt x="74" y="28"/>
                    </a:lnTo>
                    <a:lnTo>
                      <a:pt x="52" y="36"/>
                    </a:lnTo>
                    <a:lnTo>
                      <a:pt x="52" y="47"/>
                    </a:lnTo>
                    <a:lnTo>
                      <a:pt x="56" y="59"/>
                    </a:lnTo>
                    <a:lnTo>
                      <a:pt x="61" y="69"/>
                    </a:lnTo>
                    <a:lnTo>
                      <a:pt x="65" y="73"/>
                    </a:lnTo>
                    <a:lnTo>
                      <a:pt x="63" y="73"/>
                    </a:lnTo>
                    <a:lnTo>
                      <a:pt x="62" y="73"/>
                    </a:lnTo>
                    <a:lnTo>
                      <a:pt x="59" y="73"/>
                    </a:lnTo>
                    <a:lnTo>
                      <a:pt x="61" y="73"/>
                    </a:lnTo>
                    <a:lnTo>
                      <a:pt x="63" y="85"/>
                    </a:lnTo>
                    <a:lnTo>
                      <a:pt x="66" y="89"/>
                    </a:lnTo>
                    <a:lnTo>
                      <a:pt x="66" y="92"/>
                    </a:lnTo>
                    <a:lnTo>
                      <a:pt x="65" y="100"/>
                    </a:lnTo>
                    <a:lnTo>
                      <a:pt x="65" y="104"/>
                    </a:lnTo>
                    <a:lnTo>
                      <a:pt x="59" y="111"/>
                    </a:lnTo>
                    <a:lnTo>
                      <a:pt x="56" y="119"/>
                    </a:lnTo>
                    <a:lnTo>
                      <a:pt x="51" y="126"/>
                    </a:lnTo>
                    <a:lnTo>
                      <a:pt x="46" y="143"/>
                    </a:lnTo>
                    <a:lnTo>
                      <a:pt x="52" y="158"/>
                    </a:lnTo>
                    <a:lnTo>
                      <a:pt x="51" y="155"/>
                    </a:lnTo>
                    <a:lnTo>
                      <a:pt x="50" y="158"/>
                    </a:lnTo>
                    <a:lnTo>
                      <a:pt x="51" y="158"/>
                    </a:lnTo>
                    <a:lnTo>
                      <a:pt x="52" y="162"/>
                    </a:lnTo>
                    <a:lnTo>
                      <a:pt x="50" y="162"/>
                    </a:lnTo>
                    <a:lnTo>
                      <a:pt x="51" y="164"/>
                    </a:lnTo>
                    <a:lnTo>
                      <a:pt x="52" y="162"/>
                    </a:lnTo>
                    <a:lnTo>
                      <a:pt x="54" y="164"/>
                    </a:lnTo>
                    <a:lnTo>
                      <a:pt x="54" y="162"/>
                    </a:lnTo>
                    <a:lnTo>
                      <a:pt x="56" y="166"/>
                    </a:lnTo>
                    <a:lnTo>
                      <a:pt x="54" y="166"/>
                    </a:lnTo>
                    <a:lnTo>
                      <a:pt x="54" y="168"/>
                    </a:lnTo>
                    <a:lnTo>
                      <a:pt x="55" y="166"/>
                    </a:lnTo>
                    <a:lnTo>
                      <a:pt x="61" y="168"/>
                    </a:lnTo>
                    <a:lnTo>
                      <a:pt x="61" y="174"/>
                    </a:lnTo>
                    <a:lnTo>
                      <a:pt x="59" y="174"/>
                    </a:lnTo>
                    <a:lnTo>
                      <a:pt x="58" y="178"/>
                    </a:lnTo>
                    <a:lnTo>
                      <a:pt x="58" y="177"/>
                    </a:lnTo>
                    <a:lnTo>
                      <a:pt x="61" y="177"/>
                    </a:lnTo>
                    <a:lnTo>
                      <a:pt x="61" y="181"/>
                    </a:lnTo>
                    <a:lnTo>
                      <a:pt x="59" y="183"/>
                    </a:lnTo>
                    <a:lnTo>
                      <a:pt x="61" y="185"/>
                    </a:lnTo>
                    <a:lnTo>
                      <a:pt x="62" y="187"/>
                    </a:lnTo>
                    <a:lnTo>
                      <a:pt x="69" y="187"/>
                    </a:lnTo>
                    <a:lnTo>
                      <a:pt x="77" y="183"/>
                    </a:lnTo>
                    <a:lnTo>
                      <a:pt x="85" y="170"/>
                    </a:lnTo>
                    <a:lnTo>
                      <a:pt x="85" y="160"/>
                    </a:lnTo>
                    <a:lnTo>
                      <a:pt x="85" y="149"/>
                    </a:lnTo>
                    <a:lnTo>
                      <a:pt x="86" y="149"/>
                    </a:lnTo>
                    <a:lnTo>
                      <a:pt x="85" y="143"/>
                    </a:lnTo>
                    <a:lnTo>
                      <a:pt x="85" y="141"/>
                    </a:lnTo>
                    <a:lnTo>
                      <a:pt x="79" y="132"/>
                    </a:lnTo>
                    <a:lnTo>
                      <a:pt x="78" y="122"/>
                    </a:lnTo>
                    <a:lnTo>
                      <a:pt x="74" y="118"/>
                    </a:lnTo>
                    <a:lnTo>
                      <a:pt x="70" y="107"/>
                    </a:lnTo>
                    <a:lnTo>
                      <a:pt x="70" y="103"/>
                    </a:lnTo>
                    <a:lnTo>
                      <a:pt x="67" y="99"/>
                    </a:lnTo>
                    <a:lnTo>
                      <a:pt x="69" y="93"/>
                    </a:lnTo>
                    <a:lnTo>
                      <a:pt x="67" y="93"/>
                    </a:lnTo>
                    <a:lnTo>
                      <a:pt x="67" y="85"/>
                    </a:lnTo>
                    <a:lnTo>
                      <a:pt x="66" y="84"/>
                    </a:lnTo>
                    <a:lnTo>
                      <a:pt x="71" y="84"/>
                    </a:lnTo>
                    <a:lnTo>
                      <a:pt x="71" y="80"/>
                    </a:lnTo>
                    <a:lnTo>
                      <a:pt x="71" y="77"/>
                    </a:lnTo>
                    <a:lnTo>
                      <a:pt x="69" y="73"/>
                    </a:lnTo>
                    <a:lnTo>
                      <a:pt x="78" y="73"/>
                    </a:lnTo>
                    <a:lnTo>
                      <a:pt x="93" y="59"/>
                    </a:lnTo>
                    <a:lnTo>
                      <a:pt x="105" y="58"/>
                    </a:lnTo>
                    <a:lnTo>
                      <a:pt x="107" y="54"/>
                    </a:lnTo>
                    <a:lnTo>
                      <a:pt x="109" y="54"/>
                    </a:lnTo>
                    <a:lnTo>
                      <a:pt x="113" y="50"/>
                    </a:lnTo>
                    <a:lnTo>
                      <a:pt x="117" y="50"/>
                    </a:lnTo>
                    <a:lnTo>
                      <a:pt x="120" y="47"/>
                    </a:lnTo>
                    <a:lnTo>
                      <a:pt x="119" y="44"/>
                    </a:lnTo>
                    <a:lnTo>
                      <a:pt x="123" y="47"/>
                    </a:lnTo>
                    <a:lnTo>
                      <a:pt x="123" y="44"/>
                    </a:lnTo>
                    <a:lnTo>
                      <a:pt x="123" y="40"/>
                    </a:lnTo>
                    <a:lnTo>
                      <a:pt x="120" y="40"/>
                    </a:lnTo>
                    <a:lnTo>
                      <a:pt x="120" y="39"/>
                    </a:lnTo>
                    <a:lnTo>
                      <a:pt x="124" y="40"/>
                    </a:lnTo>
                    <a:lnTo>
                      <a:pt x="126" y="44"/>
                    </a:lnTo>
                    <a:lnTo>
                      <a:pt x="131" y="47"/>
                    </a:lnTo>
                    <a:lnTo>
                      <a:pt x="134" y="43"/>
                    </a:lnTo>
                    <a:lnTo>
                      <a:pt x="131" y="32"/>
                    </a:lnTo>
                    <a:lnTo>
                      <a:pt x="119" y="36"/>
                    </a:lnTo>
                    <a:lnTo>
                      <a:pt x="116" y="36"/>
                    </a:lnTo>
                    <a:lnTo>
                      <a:pt x="115" y="35"/>
                    </a:lnTo>
                    <a:lnTo>
                      <a:pt x="115" y="28"/>
                    </a:lnTo>
                    <a:lnTo>
                      <a:pt x="116" y="28"/>
                    </a:lnTo>
                    <a:lnTo>
                      <a:pt x="116" y="25"/>
                    </a:lnTo>
                    <a:lnTo>
                      <a:pt x="113" y="21"/>
                    </a:lnTo>
                    <a:lnTo>
                      <a:pt x="116" y="6"/>
                    </a:lnTo>
                    <a:lnTo>
                      <a:pt x="119" y="6"/>
                    </a:lnTo>
                    <a:lnTo>
                      <a:pt x="123" y="0"/>
                    </a:lnTo>
                    <a:lnTo>
                      <a:pt x="127" y="2"/>
                    </a:lnTo>
                    <a:lnTo>
                      <a:pt x="131" y="13"/>
                    </a:lnTo>
                    <a:lnTo>
                      <a:pt x="131" y="21"/>
                    </a:lnTo>
                    <a:lnTo>
                      <a:pt x="134" y="32"/>
                    </a:lnTo>
                    <a:lnTo>
                      <a:pt x="138" y="44"/>
                    </a:lnTo>
                    <a:lnTo>
                      <a:pt x="139" y="44"/>
                    </a:lnTo>
                    <a:lnTo>
                      <a:pt x="142" y="43"/>
                    </a:lnTo>
                    <a:lnTo>
                      <a:pt x="147" y="44"/>
                    </a:lnTo>
                    <a:lnTo>
                      <a:pt x="150" y="40"/>
                    </a:lnTo>
                    <a:lnTo>
                      <a:pt x="159" y="44"/>
                    </a:lnTo>
                    <a:lnTo>
                      <a:pt x="166" y="44"/>
                    </a:lnTo>
                    <a:lnTo>
                      <a:pt x="182" y="62"/>
                    </a:lnTo>
                    <a:lnTo>
                      <a:pt x="182" y="59"/>
                    </a:lnTo>
                    <a:lnTo>
                      <a:pt x="184" y="62"/>
                    </a:lnTo>
                    <a:lnTo>
                      <a:pt x="182" y="65"/>
                    </a:lnTo>
                    <a:lnTo>
                      <a:pt x="188" y="77"/>
                    </a:lnTo>
                    <a:lnTo>
                      <a:pt x="184" y="77"/>
                    </a:lnTo>
                    <a:lnTo>
                      <a:pt x="189" y="80"/>
                    </a:lnTo>
                    <a:lnTo>
                      <a:pt x="185" y="81"/>
                    </a:lnTo>
                    <a:lnTo>
                      <a:pt x="185" y="85"/>
                    </a:lnTo>
                    <a:lnTo>
                      <a:pt x="191" y="103"/>
                    </a:lnTo>
                    <a:lnTo>
                      <a:pt x="203" y="104"/>
                    </a:lnTo>
                    <a:lnTo>
                      <a:pt x="204" y="103"/>
                    </a:lnTo>
                    <a:lnTo>
                      <a:pt x="210" y="103"/>
                    </a:lnTo>
                    <a:lnTo>
                      <a:pt x="215" y="100"/>
                    </a:lnTo>
                    <a:lnTo>
                      <a:pt x="229" y="99"/>
                    </a:lnTo>
                    <a:lnTo>
                      <a:pt x="234" y="96"/>
                    </a:lnTo>
                    <a:lnTo>
                      <a:pt x="254" y="93"/>
                    </a:lnTo>
                    <a:lnTo>
                      <a:pt x="258" y="96"/>
                    </a:lnTo>
                    <a:lnTo>
                      <a:pt x="261" y="93"/>
                    </a:lnTo>
                    <a:lnTo>
                      <a:pt x="262" y="93"/>
                    </a:lnTo>
                    <a:lnTo>
                      <a:pt x="269" y="96"/>
                    </a:lnTo>
                    <a:lnTo>
                      <a:pt x="266" y="100"/>
                    </a:lnTo>
                    <a:lnTo>
                      <a:pt x="266" y="103"/>
                    </a:lnTo>
                    <a:lnTo>
                      <a:pt x="269" y="107"/>
                    </a:lnTo>
                    <a:lnTo>
                      <a:pt x="276" y="113"/>
                    </a:lnTo>
                    <a:lnTo>
                      <a:pt x="275" y="113"/>
                    </a:lnTo>
                    <a:lnTo>
                      <a:pt x="275" y="115"/>
                    </a:lnTo>
                    <a:lnTo>
                      <a:pt x="281" y="119"/>
                    </a:lnTo>
                    <a:lnTo>
                      <a:pt x="277" y="115"/>
                    </a:lnTo>
                    <a:lnTo>
                      <a:pt x="277" y="113"/>
                    </a:lnTo>
                    <a:lnTo>
                      <a:pt x="294" y="123"/>
                    </a:lnTo>
                    <a:lnTo>
                      <a:pt x="300" y="126"/>
                    </a:lnTo>
                    <a:lnTo>
                      <a:pt x="306" y="130"/>
                    </a:lnTo>
                    <a:lnTo>
                      <a:pt x="310" y="126"/>
                    </a:lnTo>
                    <a:lnTo>
                      <a:pt x="318" y="126"/>
                    </a:lnTo>
                    <a:lnTo>
                      <a:pt x="318" y="119"/>
                    </a:lnTo>
                    <a:lnTo>
                      <a:pt x="319" y="122"/>
                    </a:lnTo>
                    <a:lnTo>
                      <a:pt x="321" y="122"/>
                    </a:lnTo>
                    <a:lnTo>
                      <a:pt x="322" y="118"/>
                    </a:lnTo>
                    <a:lnTo>
                      <a:pt x="323" y="115"/>
                    </a:lnTo>
                    <a:lnTo>
                      <a:pt x="323" y="118"/>
                    </a:lnTo>
                    <a:lnTo>
                      <a:pt x="326" y="118"/>
                    </a:lnTo>
                    <a:lnTo>
                      <a:pt x="330" y="115"/>
                    </a:lnTo>
                    <a:lnTo>
                      <a:pt x="330" y="113"/>
                    </a:lnTo>
                    <a:lnTo>
                      <a:pt x="327" y="113"/>
                    </a:lnTo>
                    <a:lnTo>
                      <a:pt x="330" y="113"/>
                    </a:lnTo>
                    <a:lnTo>
                      <a:pt x="330" y="108"/>
                    </a:lnTo>
                    <a:lnTo>
                      <a:pt x="332" y="108"/>
                    </a:lnTo>
                    <a:lnTo>
                      <a:pt x="332" y="113"/>
                    </a:lnTo>
                    <a:lnTo>
                      <a:pt x="333" y="108"/>
                    </a:lnTo>
                    <a:lnTo>
                      <a:pt x="337" y="107"/>
                    </a:lnTo>
                    <a:lnTo>
                      <a:pt x="337" y="104"/>
                    </a:lnTo>
                    <a:lnTo>
                      <a:pt x="341" y="103"/>
                    </a:lnTo>
                    <a:lnTo>
                      <a:pt x="342" y="107"/>
                    </a:lnTo>
                    <a:lnTo>
                      <a:pt x="348" y="104"/>
                    </a:lnTo>
                    <a:lnTo>
                      <a:pt x="352" y="107"/>
                    </a:lnTo>
                    <a:lnTo>
                      <a:pt x="357" y="103"/>
                    </a:lnTo>
                    <a:lnTo>
                      <a:pt x="355" y="103"/>
                    </a:lnTo>
                    <a:lnTo>
                      <a:pt x="351" y="99"/>
                    </a:lnTo>
                    <a:lnTo>
                      <a:pt x="344" y="96"/>
                    </a:lnTo>
                    <a:lnTo>
                      <a:pt x="340" y="99"/>
                    </a:lnTo>
                    <a:lnTo>
                      <a:pt x="337" y="100"/>
                    </a:lnTo>
                    <a:lnTo>
                      <a:pt x="334" y="96"/>
                    </a:lnTo>
                    <a:lnTo>
                      <a:pt x="336" y="92"/>
                    </a:lnTo>
                    <a:lnTo>
                      <a:pt x="337" y="93"/>
                    </a:lnTo>
                    <a:lnTo>
                      <a:pt x="341" y="96"/>
                    </a:lnTo>
                    <a:lnTo>
                      <a:pt x="342" y="93"/>
                    </a:lnTo>
                    <a:lnTo>
                      <a:pt x="348" y="93"/>
                    </a:lnTo>
                    <a:lnTo>
                      <a:pt x="351" y="93"/>
                    </a:lnTo>
                    <a:lnTo>
                      <a:pt x="352" y="89"/>
                    </a:lnTo>
                    <a:lnTo>
                      <a:pt x="353" y="92"/>
                    </a:lnTo>
                    <a:lnTo>
                      <a:pt x="363" y="93"/>
                    </a:lnTo>
                    <a:lnTo>
                      <a:pt x="368" y="89"/>
                    </a:lnTo>
                    <a:lnTo>
                      <a:pt x="372" y="92"/>
                    </a:lnTo>
                    <a:lnTo>
                      <a:pt x="375" y="88"/>
                    </a:lnTo>
                    <a:lnTo>
                      <a:pt x="376" y="89"/>
                    </a:lnTo>
                    <a:lnTo>
                      <a:pt x="386" y="89"/>
                    </a:lnTo>
                    <a:lnTo>
                      <a:pt x="391" y="88"/>
                    </a:lnTo>
                    <a:lnTo>
                      <a:pt x="393" y="85"/>
                    </a:lnTo>
                    <a:lnTo>
                      <a:pt x="413" y="92"/>
                    </a:lnTo>
                    <a:lnTo>
                      <a:pt x="418" y="88"/>
                    </a:lnTo>
                    <a:lnTo>
                      <a:pt x="421" y="89"/>
                    </a:lnTo>
                    <a:lnTo>
                      <a:pt x="424" y="88"/>
                    </a:lnTo>
                    <a:lnTo>
                      <a:pt x="422" y="92"/>
                    </a:lnTo>
                    <a:lnTo>
                      <a:pt x="420" y="93"/>
                    </a:lnTo>
                    <a:lnTo>
                      <a:pt x="409" y="93"/>
                    </a:lnTo>
                    <a:lnTo>
                      <a:pt x="406" y="100"/>
                    </a:lnTo>
                    <a:lnTo>
                      <a:pt x="394" y="99"/>
                    </a:lnTo>
                    <a:lnTo>
                      <a:pt x="384" y="100"/>
                    </a:lnTo>
                    <a:lnTo>
                      <a:pt x="382" y="104"/>
                    </a:lnTo>
                    <a:lnTo>
                      <a:pt x="384" y="100"/>
                    </a:lnTo>
                    <a:lnTo>
                      <a:pt x="387" y="100"/>
                    </a:lnTo>
                    <a:lnTo>
                      <a:pt x="387" y="108"/>
                    </a:lnTo>
                    <a:lnTo>
                      <a:pt x="382" y="108"/>
                    </a:lnTo>
                    <a:lnTo>
                      <a:pt x="384" y="111"/>
                    </a:lnTo>
                    <a:lnTo>
                      <a:pt x="382" y="113"/>
                    </a:lnTo>
                    <a:lnTo>
                      <a:pt x="383" y="113"/>
                    </a:lnTo>
                    <a:lnTo>
                      <a:pt x="382" y="115"/>
                    </a:lnTo>
                    <a:lnTo>
                      <a:pt x="384" y="115"/>
                    </a:lnTo>
                    <a:lnTo>
                      <a:pt x="384" y="108"/>
                    </a:lnTo>
                    <a:lnTo>
                      <a:pt x="386" y="108"/>
                    </a:lnTo>
                    <a:lnTo>
                      <a:pt x="388" y="108"/>
                    </a:lnTo>
                    <a:lnTo>
                      <a:pt x="391" y="108"/>
                    </a:lnTo>
                    <a:lnTo>
                      <a:pt x="397" y="123"/>
                    </a:lnTo>
                    <a:lnTo>
                      <a:pt x="393" y="128"/>
                    </a:lnTo>
                    <a:lnTo>
                      <a:pt x="390" y="126"/>
                    </a:lnTo>
                    <a:lnTo>
                      <a:pt x="388" y="130"/>
                    </a:lnTo>
                    <a:lnTo>
                      <a:pt x="387" y="126"/>
                    </a:lnTo>
                    <a:lnTo>
                      <a:pt x="380" y="126"/>
                    </a:lnTo>
                    <a:lnTo>
                      <a:pt x="384" y="126"/>
                    </a:lnTo>
                    <a:lnTo>
                      <a:pt x="384" y="132"/>
                    </a:lnTo>
                    <a:lnTo>
                      <a:pt x="384" y="126"/>
                    </a:lnTo>
                    <a:lnTo>
                      <a:pt x="384" y="128"/>
                    </a:lnTo>
                    <a:lnTo>
                      <a:pt x="388" y="130"/>
                    </a:lnTo>
                    <a:lnTo>
                      <a:pt x="388" y="132"/>
                    </a:lnTo>
                    <a:lnTo>
                      <a:pt x="390" y="128"/>
                    </a:lnTo>
                    <a:lnTo>
                      <a:pt x="393" y="128"/>
                    </a:lnTo>
                    <a:lnTo>
                      <a:pt x="397" y="126"/>
                    </a:lnTo>
                    <a:lnTo>
                      <a:pt x="397" y="119"/>
                    </a:lnTo>
                    <a:lnTo>
                      <a:pt x="397" y="118"/>
                    </a:lnTo>
                    <a:lnTo>
                      <a:pt x="401" y="122"/>
                    </a:lnTo>
                    <a:lnTo>
                      <a:pt x="403" y="134"/>
                    </a:lnTo>
                    <a:lnTo>
                      <a:pt x="402" y="136"/>
                    </a:lnTo>
                    <a:lnTo>
                      <a:pt x="405" y="141"/>
                    </a:lnTo>
                    <a:lnTo>
                      <a:pt x="406" y="149"/>
                    </a:lnTo>
                    <a:lnTo>
                      <a:pt x="410" y="141"/>
                    </a:lnTo>
                    <a:lnTo>
                      <a:pt x="409" y="134"/>
                    </a:lnTo>
                    <a:lnTo>
                      <a:pt x="410" y="136"/>
                    </a:lnTo>
                    <a:lnTo>
                      <a:pt x="413" y="149"/>
                    </a:lnTo>
                    <a:lnTo>
                      <a:pt x="410" y="153"/>
                    </a:lnTo>
                    <a:lnTo>
                      <a:pt x="413" y="149"/>
                    </a:lnTo>
                    <a:lnTo>
                      <a:pt x="411" y="136"/>
                    </a:lnTo>
                    <a:lnTo>
                      <a:pt x="418" y="141"/>
                    </a:lnTo>
                    <a:lnTo>
                      <a:pt x="414" y="136"/>
                    </a:lnTo>
                    <a:lnTo>
                      <a:pt x="410" y="134"/>
                    </a:lnTo>
                    <a:lnTo>
                      <a:pt x="413" y="130"/>
                    </a:lnTo>
                    <a:lnTo>
                      <a:pt x="418" y="134"/>
                    </a:lnTo>
                    <a:lnTo>
                      <a:pt x="425" y="143"/>
                    </a:lnTo>
                    <a:lnTo>
                      <a:pt x="425" y="151"/>
                    </a:lnTo>
                    <a:lnTo>
                      <a:pt x="425" y="147"/>
                    </a:lnTo>
                    <a:lnTo>
                      <a:pt x="428" y="147"/>
                    </a:lnTo>
                    <a:lnTo>
                      <a:pt x="428" y="155"/>
                    </a:lnTo>
                    <a:lnTo>
                      <a:pt x="428" y="149"/>
                    </a:lnTo>
                    <a:lnTo>
                      <a:pt x="425" y="143"/>
                    </a:lnTo>
                    <a:lnTo>
                      <a:pt x="433" y="145"/>
                    </a:lnTo>
                    <a:lnTo>
                      <a:pt x="435" y="143"/>
                    </a:lnTo>
                    <a:lnTo>
                      <a:pt x="432" y="138"/>
                    </a:lnTo>
                    <a:lnTo>
                      <a:pt x="433" y="138"/>
                    </a:lnTo>
                    <a:lnTo>
                      <a:pt x="437" y="143"/>
                    </a:lnTo>
                    <a:lnTo>
                      <a:pt x="443" y="153"/>
                    </a:lnTo>
                    <a:lnTo>
                      <a:pt x="447" y="155"/>
                    </a:lnTo>
                    <a:lnTo>
                      <a:pt x="454" y="155"/>
                    </a:lnTo>
                    <a:lnTo>
                      <a:pt x="458" y="160"/>
                    </a:lnTo>
                    <a:lnTo>
                      <a:pt x="456" y="160"/>
                    </a:lnTo>
                    <a:lnTo>
                      <a:pt x="456" y="162"/>
                    </a:lnTo>
                    <a:lnTo>
                      <a:pt x="459" y="162"/>
                    </a:lnTo>
                    <a:lnTo>
                      <a:pt x="463" y="168"/>
                    </a:lnTo>
                    <a:lnTo>
                      <a:pt x="463" y="172"/>
                    </a:lnTo>
                    <a:lnTo>
                      <a:pt x="463" y="170"/>
                    </a:lnTo>
                    <a:lnTo>
                      <a:pt x="463" y="174"/>
                    </a:lnTo>
                    <a:lnTo>
                      <a:pt x="459" y="177"/>
                    </a:lnTo>
                    <a:lnTo>
                      <a:pt x="452" y="185"/>
                    </a:lnTo>
                    <a:lnTo>
                      <a:pt x="451" y="189"/>
                    </a:lnTo>
                    <a:lnTo>
                      <a:pt x="456" y="181"/>
                    </a:lnTo>
                    <a:lnTo>
                      <a:pt x="458" y="181"/>
                    </a:lnTo>
                    <a:lnTo>
                      <a:pt x="455" y="187"/>
                    </a:lnTo>
                    <a:lnTo>
                      <a:pt x="451" y="193"/>
                    </a:lnTo>
                    <a:lnTo>
                      <a:pt x="451" y="202"/>
                    </a:lnTo>
                    <a:lnTo>
                      <a:pt x="448" y="215"/>
                    </a:lnTo>
                    <a:lnTo>
                      <a:pt x="445" y="216"/>
                    </a:lnTo>
                    <a:lnTo>
                      <a:pt x="441" y="215"/>
                    </a:lnTo>
                    <a:lnTo>
                      <a:pt x="436" y="216"/>
                    </a:lnTo>
                    <a:lnTo>
                      <a:pt x="432" y="212"/>
                    </a:lnTo>
                    <a:lnTo>
                      <a:pt x="432" y="216"/>
                    </a:lnTo>
                    <a:lnTo>
                      <a:pt x="440" y="222"/>
                    </a:lnTo>
                    <a:lnTo>
                      <a:pt x="443" y="222"/>
                    </a:lnTo>
                    <a:lnTo>
                      <a:pt x="443" y="226"/>
                    </a:lnTo>
                    <a:lnTo>
                      <a:pt x="445" y="227"/>
                    </a:lnTo>
                    <a:lnTo>
                      <a:pt x="449" y="222"/>
                    </a:lnTo>
                    <a:lnTo>
                      <a:pt x="454" y="222"/>
                    </a:lnTo>
                    <a:lnTo>
                      <a:pt x="454" y="223"/>
                    </a:lnTo>
                    <a:lnTo>
                      <a:pt x="452" y="223"/>
                    </a:lnTo>
                    <a:lnTo>
                      <a:pt x="454" y="227"/>
                    </a:lnTo>
                    <a:lnTo>
                      <a:pt x="456" y="216"/>
                    </a:lnTo>
                    <a:lnTo>
                      <a:pt x="467" y="215"/>
                    </a:lnTo>
                    <a:lnTo>
                      <a:pt x="468" y="219"/>
                    </a:lnTo>
                    <a:lnTo>
                      <a:pt x="475" y="219"/>
                    </a:lnTo>
                    <a:lnTo>
                      <a:pt x="478" y="212"/>
                    </a:lnTo>
                    <a:lnTo>
                      <a:pt x="485" y="215"/>
                    </a:lnTo>
                    <a:lnTo>
                      <a:pt x="493" y="219"/>
                    </a:lnTo>
                    <a:lnTo>
                      <a:pt x="498" y="231"/>
                    </a:lnTo>
                    <a:lnTo>
                      <a:pt x="500" y="234"/>
                    </a:lnTo>
                    <a:lnTo>
                      <a:pt x="498" y="238"/>
                    </a:lnTo>
                    <a:lnTo>
                      <a:pt x="494" y="238"/>
                    </a:lnTo>
                    <a:lnTo>
                      <a:pt x="491" y="249"/>
                    </a:lnTo>
                    <a:lnTo>
                      <a:pt x="489" y="249"/>
                    </a:lnTo>
                    <a:lnTo>
                      <a:pt x="486" y="252"/>
                    </a:lnTo>
                    <a:lnTo>
                      <a:pt x="483" y="253"/>
                    </a:lnTo>
                    <a:lnTo>
                      <a:pt x="479" y="261"/>
                    </a:lnTo>
                    <a:lnTo>
                      <a:pt x="472" y="261"/>
                    </a:lnTo>
                    <a:lnTo>
                      <a:pt x="471" y="265"/>
                    </a:lnTo>
                    <a:lnTo>
                      <a:pt x="471" y="272"/>
                    </a:lnTo>
                    <a:lnTo>
                      <a:pt x="468" y="272"/>
                    </a:lnTo>
                    <a:lnTo>
                      <a:pt x="467" y="276"/>
                    </a:lnTo>
                    <a:lnTo>
                      <a:pt x="466" y="279"/>
                    </a:lnTo>
                    <a:lnTo>
                      <a:pt x="467" y="287"/>
                    </a:lnTo>
                    <a:lnTo>
                      <a:pt x="471" y="291"/>
                    </a:lnTo>
                    <a:lnTo>
                      <a:pt x="468" y="295"/>
                    </a:lnTo>
                    <a:lnTo>
                      <a:pt x="468" y="298"/>
                    </a:lnTo>
                    <a:lnTo>
                      <a:pt x="472" y="305"/>
                    </a:lnTo>
                    <a:lnTo>
                      <a:pt x="474" y="300"/>
                    </a:lnTo>
                    <a:lnTo>
                      <a:pt x="479" y="300"/>
                    </a:lnTo>
                    <a:lnTo>
                      <a:pt x="481" y="305"/>
                    </a:lnTo>
                    <a:lnTo>
                      <a:pt x="481" y="309"/>
                    </a:lnTo>
                    <a:lnTo>
                      <a:pt x="479" y="315"/>
                    </a:lnTo>
                    <a:lnTo>
                      <a:pt x="478" y="313"/>
                    </a:lnTo>
                    <a:lnTo>
                      <a:pt x="472" y="319"/>
                    </a:lnTo>
                    <a:lnTo>
                      <a:pt x="468" y="321"/>
                    </a:lnTo>
                    <a:lnTo>
                      <a:pt x="466" y="323"/>
                    </a:lnTo>
                    <a:lnTo>
                      <a:pt x="459" y="321"/>
                    </a:lnTo>
                    <a:lnTo>
                      <a:pt x="458" y="328"/>
                    </a:lnTo>
                    <a:lnTo>
                      <a:pt x="449" y="328"/>
                    </a:lnTo>
                    <a:lnTo>
                      <a:pt x="448" y="338"/>
                    </a:lnTo>
                    <a:lnTo>
                      <a:pt x="449" y="344"/>
                    </a:lnTo>
                    <a:lnTo>
                      <a:pt x="451" y="359"/>
                    </a:lnTo>
                    <a:lnTo>
                      <a:pt x="445" y="364"/>
                    </a:lnTo>
                    <a:lnTo>
                      <a:pt x="443" y="370"/>
                    </a:lnTo>
                    <a:lnTo>
                      <a:pt x="441" y="372"/>
                    </a:lnTo>
                    <a:lnTo>
                      <a:pt x="464" y="417"/>
                    </a:lnTo>
                    <a:lnTo>
                      <a:pt x="467" y="418"/>
                    </a:lnTo>
                    <a:lnTo>
                      <a:pt x="471" y="432"/>
                    </a:lnTo>
                    <a:lnTo>
                      <a:pt x="467" y="440"/>
                    </a:lnTo>
                    <a:lnTo>
                      <a:pt x="462" y="447"/>
                    </a:lnTo>
                    <a:lnTo>
                      <a:pt x="460" y="447"/>
                    </a:lnTo>
                    <a:lnTo>
                      <a:pt x="456" y="458"/>
                    </a:lnTo>
                    <a:lnTo>
                      <a:pt x="449" y="459"/>
                    </a:lnTo>
                    <a:lnTo>
                      <a:pt x="444" y="458"/>
                    </a:lnTo>
                    <a:lnTo>
                      <a:pt x="445" y="462"/>
                    </a:lnTo>
                    <a:lnTo>
                      <a:pt x="443" y="463"/>
                    </a:lnTo>
                    <a:lnTo>
                      <a:pt x="440" y="462"/>
                    </a:lnTo>
                    <a:lnTo>
                      <a:pt x="437" y="466"/>
                    </a:lnTo>
                    <a:lnTo>
                      <a:pt x="436" y="473"/>
                    </a:lnTo>
                    <a:lnTo>
                      <a:pt x="435" y="474"/>
                    </a:lnTo>
                    <a:lnTo>
                      <a:pt x="429" y="473"/>
                    </a:lnTo>
                    <a:lnTo>
                      <a:pt x="421" y="481"/>
                    </a:lnTo>
                    <a:lnTo>
                      <a:pt x="417" y="481"/>
                    </a:lnTo>
                    <a:lnTo>
                      <a:pt x="416" y="482"/>
                    </a:lnTo>
                    <a:lnTo>
                      <a:pt x="402" y="478"/>
                    </a:lnTo>
                    <a:lnTo>
                      <a:pt x="402" y="481"/>
                    </a:lnTo>
                    <a:lnTo>
                      <a:pt x="399" y="482"/>
                    </a:lnTo>
                    <a:lnTo>
                      <a:pt x="398" y="487"/>
                    </a:lnTo>
                    <a:lnTo>
                      <a:pt x="394" y="485"/>
                    </a:lnTo>
                    <a:lnTo>
                      <a:pt x="390" y="487"/>
                    </a:lnTo>
                    <a:lnTo>
                      <a:pt x="391" y="492"/>
                    </a:lnTo>
                    <a:lnTo>
                      <a:pt x="388" y="493"/>
                    </a:lnTo>
                    <a:lnTo>
                      <a:pt x="391" y="502"/>
                    </a:lnTo>
                    <a:lnTo>
                      <a:pt x="391" y="508"/>
                    </a:lnTo>
                    <a:lnTo>
                      <a:pt x="390" y="512"/>
                    </a:lnTo>
                    <a:lnTo>
                      <a:pt x="388" y="512"/>
                    </a:lnTo>
                    <a:lnTo>
                      <a:pt x="387" y="515"/>
                    </a:lnTo>
                    <a:lnTo>
                      <a:pt x="384" y="515"/>
                    </a:lnTo>
                    <a:lnTo>
                      <a:pt x="383" y="512"/>
                    </a:lnTo>
                    <a:lnTo>
                      <a:pt x="369" y="492"/>
                    </a:lnTo>
                    <a:lnTo>
                      <a:pt x="367" y="492"/>
                    </a:lnTo>
                    <a:lnTo>
                      <a:pt x="365" y="496"/>
                    </a:lnTo>
                    <a:lnTo>
                      <a:pt x="363" y="497"/>
                    </a:lnTo>
                    <a:lnTo>
                      <a:pt x="359" y="492"/>
                    </a:lnTo>
                    <a:lnTo>
                      <a:pt x="353" y="493"/>
                    </a:lnTo>
                    <a:lnTo>
                      <a:pt x="352" y="492"/>
                    </a:lnTo>
                    <a:lnTo>
                      <a:pt x="344" y="496"/>
                    </a:lnTo>
                    <a:lnTo>
                      <a:pt x="341" y="482"/>
                    </a:lnTo>
                    <a:lnTo>
                      <a:pt x="336" y="481"/>
                    </a:lnTo>
                    <a:lnTo>
                      <a:pt x="323" y="482"/>
                    </a:lnTo>
                    <a:lnTo>
                      <a:pt x="321" y="474"/>
                    </a:lnTo>
                    <a:lnTo>
                      <a:pt x="318" y="473"/>
                    </a:lnTo>
                    <a:lnTo>
                      <a:pt x="315" y="473"/>
                    </a:lnTo>
                    <a:lnTo>
                      <a:pt x="315" y="477"/>
                    </a:lnTo>
                    <a:lnTo>
                      <a:pt x="318" y="481"/>
                    </a:lnTo>
                    <a:lnTo>
                      <a:pt x="321" y="489"/>
                    </a:lnTo>
                    <a:lnTo>
                      <a:pt x="327" y="502"/>
                    </a:lnTo>
                    <a:lnTo>
                      <a:pt x="334" y="504"/>
                    </a:lnTo>
                    <a:lnTo>
                      <a:pt x="338" y="512"/>
                    </a:lnTo>
                    <a:lnTo>
                      <a:pt x="338" y="516"/>
                    </a:lnTo>
                    <a:lnTo>
                      <a:pt x="337" y="523"/>
                    </a:lnTo>
                    <a:lnTo>
                      <a:pt x="337" y="542"/>
                    </a:lnTo>
                    <a:lnTo>
                      <a:pt x="340" y="542"/>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46" name="Freeform 130"/>
              <p:cNvSpPr>
                <a:spLocks/>
              </p:cNvSpPr>
              <p:nvPr/>
            </p:nvSpPr>
            <p:spPr bwMode="auto">
              <a:xfrm>
                <a:off x="1855" y="2696"/>
                <a:ext cx="44" cy="49"/>
              </a:xfrm>
              <a:custGeom>
                <a:avLst/>
                <a:gdLst/>
                <a:ahLst/>
                <a:cxnLst>
                  <a:cxn ang="0">
                    <a:pos x="101" y="0"/>
                  </a:cxn>
                  <a:cxn ang="0">
                    <a:pos x="106" y="24"/>
                  </a:cxn>
                  <a:cxn ang="0">
                    <a:pos x="103" y="34"/>
                  </a:cxn>
                  <a:cxn ang="0">
                    <a:pos x="105" y="36"/>
                  </a:cxn>
                  <a:cxn ang="0">
                    <a:pos x="113" y="40"/>
                  </a:cxn>
                  <a:cxn ang="0">
                    <a:pos x="118" y="39"/>
                  </a:cxn>
                  <a:cxn ang="0">
                    <a:pos x="129" y="40"/>
                  </a:cxn>
                  <a:cxn ang="0">
                    <a:pos x="130" y="40"/>
                  </a:cxn>
                  <a:cxn ang="0">
                    <a:pos x="129" y="43"/>
                  </a:cxn>
                  <a:cxn ang="0">
                    <a:pos x="130" y="48"/>
                  </a:cxn>
                  <a:cxn ang="0">
                    <a:pos x="128" y="54"/>
                  </a:cxn>
                  <a:cxn ang="0">
                    <a:pos x="128" y="55"/>
                  </a:cxn>
                  <a:cxn ang="0">
                    <a:pos x="120" y="59"/>
                  </a:cxn>
                  <a:cxn ang="0">
                    <a:pos x="114" y="67"/>
                  </a:cxn>
                  <a:cxn ang="0">
                    <a:pos x="109" y="66"/>
                  </a:cxn>
                  <a:cxn ang="0">
                    <a:pos x="106" y="67"/>
                  </a:cxn>
                  <a:cxn ang="0">
                    <a:pos x="103" y="73"/>
                  </a:cxn>
                  <a:cxn ang="0">
                    <a:pos x="103" y="82"/>
                  </a:cxn>
                  <a:cxn ang="0">
                    <a:pos x="102" y="89"/>
                  </a:cxn>
                  <a:cxn ang="0">
                    <a:pos x="93" y="103"/>
                  </a:cxn>
                  <a:cxn ang="0">
                    <a:pos x="91" y="100"/>
                  </a:cxn>
                  <a:cxn ang="0">
                    <a:pos x="93" y="96"/>
                  </a:cxn>
                  <a:cxn ang="0">
                    <a:pos x="91" y="93"/>
                  </a:cxn>
                  <a:cxn ang="0">
                    <a:pos x="87" y="97"/>
                  </a:cxn>
                  <a:cxn ang="0">
                    <a:pos x="84" y="104"/>
                  </a:cxn>
                  <a:cxn ang="0">
                    <a:pos x="79" y="111"/>
                  </a:cxn>
                  <a:cxn ang="0">
                    <a:pos x="75" y="107"/>
                  </a:cxn>
                  <a:cxn ang="0">
                    <a:pos x="70" y="118"/>
                  </a:cxn>
                  <a:cxn ang="0">
                    <a:pos x="64" y="118"/>
                  </a:cxn>
                  <a:cxn ang="0">
                    <a:pos x="63" y="127"/>
                  </a:cxn>
                  <a:cxn ang="0">
                    <a:pos x="57" y="130"/>
                  </a:cxn>
                  <a:cxn ang="0">
                    <a:pos x="53" y="142"/>
                  </a:cxn>
                  <a:cxn ang="0">
                    <a:pos x="51" y="147"/>
                  </a:cxn>
                  <a:cxn ang="0">
                    <a:pos x="48" y="145"/>
                  </a:cxn>
                  <a:cxn ang="0">
                    <a:pos x="48" y="141"/>
                  </a:cxn>
                  <a:cxn ang="0">
                    <a:pos x="51" y="134"/>
                  </a:cxn>
                  <a:cxn ang="0">
                    <a:pos x="51" y="130"/>
                  </a:cxn>
                  <a:cxn ang="0">
                    <a:pos x="48" y="126"/>
                  </a:cxn>
                  <a:cxn ang="0">
                    <a:pos x="42" y="126"/>
                  </a:cxn>
                  <a:cxn ang="0">
                    <a:pos x="38" y="130"/>
                  </a:cxn>
                  <a:cxn ang="0">
                    <a:pos x="34" y="137"/>
                  </a:cxn>
                  <a:cxn ang="0">
                    <a:pos x="30" y="137"/>
                  </a:cxn>
                  <a:cxn ang="0">
                    <a:pos x="27" y="141"/>
                  </a:cxn>
                  <a:cxn ang="0">
                    <a:pos x="25" y="138"/>
                  </a:cxn>
                  <a:cxn ang="0">
                    <a:pos x="21" y="138"/>
                  </a:cxn>
                  <a:cxn ang="0">
                    <a:pos x="0" y="111"/>
                  </a:cxn>
                </a:cxnLst>
                <a:rect l="0" t="0" r="r" b="b"/>
                <a:pathLst>
                  <a:path w="130" h="147">
                    <a:moveTo>
                      <a:pt x="101" y="0"/>
                    </a:moveTo>
                    <a:lnTo>
                      <a:pt x="106" y="24"/>
                    </a:lnTo>
                    <a:lnTo>
                      <a:pt x="103" y="34"/>
                    </a:lnTo>
                    <a:lnTo>
                      <a:pt x="105" y="36"/>
                    </a:lnTo>
                    <a:lnTo>
                      <a:pt x="113" y="40"/>
                    </a:lnTo>
                    <a:lnTo>
                      <a:pt x="118" y="39"/>
                    </a:lnTo>
                    <a:lnTo>
                      <a:pt x="129" y="40"/>
                    </a:lnTo>
                    <a:lnTo>
                      <a:pt x="130" y="40"/>
                    </a:lnTo>
                    <a:lnTo>
                      <a:pt x="129" y="43"/>
                    </a:lnTo>
                    <a:lnTo>
                      <a:pt x="130" y="48"/>
                    </a:lnTo>
                    <a:lnTo>
                      <a:pt x="128" y="54"/>
                    </a:lnTo>
                    <a:lnTo>
                      <a:pt x="128" y="55"/>
                    </a:lnTo>
                    <a:lnTo>
                      <a:pt x="120" y="59"/>
                    </a:lnTo>
                    <a:lnTo>
                      <a:pt x="114" y="67"/>
                    </a:lnTo>
                    <a:lnTo>
                      <a:pt x="109" y="66"/>
                    </a:lnTo>
                    <a:lnTo>
                      <a:pt x="106" y="67"/>
                    </a:lnTo>
                    <a:lnTo>
                      <a:pt x="103" y="73"/>
                    </a:lnTo>
                    <a:lnTo>
                      <a:pt x="103" y="82"/>
                    </a:lnTo>
                    <a:lnTo>
                      <a:pt x="102" y="89"/>
                    </a:lnTo>
                    <a:lnTo>
                      <a:pt x="93" y="103"/>
                    </a:lnTo>
                    <a:lnTo>
                      <a:pt x="91" y="100"/>
                    </a:lnTo>
                    <a:lnTo>
                      <a:pt x="93" y="96"/>
                    </a:lnTo>
                    <a:lnTo>
                      <a:pt x="91" y="93"/>
                    </a:lnTo>
                    <a:lnTo>
                      <a:pt x="87" y="97"/>
                    </a:lnTo>
                    <a:lnTo>
                      <a:pt x="84" y="104"/>
                    </a:lnTo>
                    <a:lnTo>
                      <a:pt x="79" y="111"/>
                    </a:lnTo>
                    <a:lnTo>
                      <a:pt x="75" y="107"/>
                    </a:lnTo>
                    <a:lnTo>
                      <a:pt x="70" y="118"/>
                    </a:lnTo>
                    <a:lnTo>
                      <a:pt x="64" y="118"/>
                    </a:lnTo>
                    <a:lnTo>
                      <a:pt x="63" y="127"/>
                    </a:lnTo>
                    <a:lnTo>
                      <a:pt x="57" y="130"/>
                    </a:lnTo>
                    <a:lnTo>
                      <a:pt x="53" y="142"/>
                    </a:lnTo>
                    <a:lnTo>
                      <a:pt x="51" y="147"/>
                    </a:lnTo>
                    <a:lnTo>
                      <a:pt x="48" y="145"/>
                    </a:lnTo>
                    <a:lnTo>
                      <a:pt x="48" y="141"/>
                    </a:lnTo>
                    <a:lnTo>
                      <a:pt x="51" y="134"/>
                    </a:lnTo>
                    <a:lnTo>
                      <a:pt x="51" y="130"/>
                    </a:lnTo>
                    <a:lnTo>
                      <a:pt x="48" y="126"/>
                    </a:lnTo>
                    <a:lnTo>
                      <a:pt x="42" y="126"/>
                    </a:lnTo>
                    <a:lnTo>
                      <a:pt x="38" y="130"/>
                    </a:lnTo>
                    <a:lnTo>
                      <a:pt x="34" y="137"/>
                    </a:lnTo>
                    <a:lnTo>
                      <a:pt x="30" y="137"/>
                    </a:lnTo>
                    <a:lnTo>
                      <a:pt x="27" y="141"/>
                    </a:lnTo>
                    <a:lnTo>
                      <a:pt x="25" y="138"/>
                    </a:lnTo>
                    <a:lnTo>
                      <a:pt x="21" y="138"/>
                    </a:lnTo>
                    <a:lnTo>
                      <a:pt x="0" y="111"/>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45" name="Freeform 129"/>
              <p:cNvSpPr>
                <a:spLocks/>
              </p:cNvSpPr>
              <p:nvPr/>
            </p:nvSpPr>
            <p:spPr bwMode="auto">
              <a:xfrm>
                <a:off x="1883" y="3842"/>
                <a:ext cx="11" cy="2"/>
              </a:xfrm>
              <a:custGeom>
                <a:avLst/>
                <a:gdLst/>
                <a:ahLst/>
                <a:cxnLst>
                  <a:cxn ang="0">
                    <a:pos x="15" y="0"/>
                  </a:cxn>
                  <a:cxn ang="0">
                    <a:pos x="33" y="2"/>
                  </a:cxn>
                  <a:cxn ang="0">
                    <a:pos x="17" y="7"/>
                  </a:cxn>
                  <a:cxn ang="0">
                    <a:pos x="0" y="7"/>
                  </a:cxn>
                  <a:cxn ang="0">
                    <a:pos x="7" y="2"/>
                  </a:cxn>
                  <a:cxn ang="0">
                    <a:pos x="15" y="0"/>
                  </a:cxn>
                </a:cxnLst>
                <a:rect l="0" t="0" r="r" b="b"/>
                <a:pathLst>
                  <a:path w="33" h="7">
                    <a:moveTo>
                      <a:pt x="15" y="0"/>
                    </a:moveTo>
                    <a:lnTo>
                      <a:pt x="33" y="2"/>
                    </a:lnTo>
                    <a:lnTo>
                      <a:pt x="17" y="7"/>
                    </a:lnTo>
                    <a:lnTo>
                      <a:pt x="0" y="7"/>
                    </a:lnTo>
                    <a:lnTo>
                      <a:pt x="7" y="2"/>
                    </a:lnTo>
                    <a:lnTo>
                      <a:pt x="15"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44" name="Freeform 128"/>
              <p:cNvSpPr>
                <a:spLocks noEditPoints="1"/>
              </p:cNvSpPr>
              <p:nvPr/>
            </p:nvSpPr>
            <p:spPr bwMode="auto">
              <a:xfrm>
                <a:off x="1747" y="3104"/>
                <a:ext cx="107" cy="756"/>
              </a:xfrm>
              <a:custGeom>
                <a:avLst/>
                <a:gdLst/>
                <a:ahLst/>
                <a:cxnLst>
                  <a:cxn ang="0">
                    <a:pos x="250" y="84"/>
                  </a:cxn>
                  <a:cxn ang="0">
                    <a:pos x="279" y="250"/>
                  </a:cxn>
                  <a:cxn ang="0">
                    <a:pos x="267" y="456"/>
                  </a:cxn>
                  <a:cxn ang="0">
                    <a:pos x="235" y="631"/>
                  </a:cxn>
                  <a:cxn ang="0">
                    <a:pos x="205" y="766"/>
                  </a:cxn>
                  <a:cxn ang="0">
                    <a:pos x="205" y="898"/>
                  </a:cxn>
                  <a:cxn ang="0">
                    <a:pos x="201" y="1029"/>
                  </a:cxn>
                  <a:cxn ang="0">
                    <a:pos x="168" y="1141"/>
                  </a:cxn>
                  <a:cxn ang="0">
                    <a:pos x="160" y="1293"/>
                  </a:cxn>
                  <a:cxn ang="0">
                    <a:pos x="142" y="1407"/>
                  </a:cxn>
                  <a:cxn ang="0">
                    <a:pos x="140" y="1534"/>
                  </a:cxn>
                  <a:cxn ang="0">
                    <a:pos x="160" y="1624"/>
                  </a:cxn>
                  <a:cxn ang="0">
                    <a:pos x="147" y="1709"/>
                  </a:cxn>
                  <a:cxn ang="0">
                    <a:pos x="115" y="1841"/>
                  </a:cxn>
                  <a:cxn ang="0">
                    <a:pos x="122" y="1971"/>
                  </a:cxn>
                  <a:cxn ang="0">
                    <a:pos x="243" y="2066"/>
                  </a:cxn>
                  <a:cxn ang="0">
                    <a:pos x="176" y="2147"/>
                  </a:cxn>
                  <a:cxn ang="0">
                    <a:pos x="137" y="2144"/>
                  </a:cxn>
                  <a:cxn ang="0">
                    <a:pos x="130" y="2121"/>
                  </a:cxn>
                  <a:cxn ang="0">
                    <a:pos x="102" y="2121"/>
                  </a:cxn>
                  <a:cxn ang="0">
                    <a:pos x="137" y="2090"/>
                  </a:cxn>
                  <a:cxn ang="0">
                    <a:pos x="100" y="2102"/>
                  </a:cxn>
                  <a:cxn ang="0">
                    <a:pos x="91" y="2098"/>
                  </a:cxn>
                  <a:cxn ang="0">
                    <a:pos x="75" y="2087"/>
                  </a:cxn>
                  <a:cxn ang="0">
                    <a:pos x="99" y="2062"/>
                  </a:cxn>
                  <a:cxn ang="0">
                    <a:pos x="114" y="2049"/>
                  </a:cxn>
                  <a:cxn ang="0">
                    <a:pos x="103" y="2037"/>
                  </a:cxn>
                  <a:cxn ang="0">
                    <a:pos x="79" y="2054"/>
                  </a:cxn>
                  <a:cxn ang="0">
                    <a:pos x="69" y="2017"/>
                  </a:cxn>
                  <a:cxn ang="0">
                    <a:pos x="54" y="1990"/>
                  </a:cxn>
                  <a:cxn ang="0">
                    <a:pos x="60" y="1978"/>
                  </a:cxn>
                  <a:cxn ang="0">
                    <a:pos x="38" y="1948"/>
                  </a:cxn>
                  <a:cxn ang="0">
                    <a:pos x="67" y="1937"/>
                  </a:cxn>
                  <a:cxn ang="0">
                    <a:pos x="68" y="1914"/>
                  </a:cxn>
                  <a:cxn ang="0">
                    <a:pos x="48" y="1885"/>
                  </a:cxn>
                  <a:cxn ang="0">
                    <a:pos x="58" y="1835"/>
                  </a:cxn>
                  <a:cxn ang="0">
                    <a:pos x="72" y="1818"/>
                  </a:cxn>
                  <a:cxn ang="0">
                    <a:pos x="73" y="1799"/>
                  </a:cxn>
                  <a:cxn ang="0">
                    <a:pos x="49" y="1791"/>
                  </a:cxn>
                  <a:cxn ang="0">
                    <a:pos x="52" y="1772"/>
                  </a:cxn>
                  <a:cxn ang="0">
                    <a:pos x="38" y="1747"/>
                  </a:cxn>
                  <a:cxn ang="0">
                    <a:pos x="4" y="1751"/>
                  </a:cxn>
                  <a:cxn ang="0">
                    <a:pos x="38" y="1684"/>
                  </a:cxn>
                  <a:cxn ang="0">
                    <a:pos x="56" y="1709"/>
                  </a:cxn>
                  <a:cxn ang="0">
                    <a:pos x="75" y="1709"/>
                  </a:cxn>
                  <a:cxn ang="0">
                    <a:pos x="98" y="1658"/>
                  </a:cxn>
                  <a:cxn ang="0">
                    <a:pos x="94" y="1589"/>
                  </a:cxn>
                  <a:cxn ang="0">
                    <a:pos x="103" y="1526"/>
                  </a:cxn>
                  <a:cxn ang="0">
                    <a:pos x="121" y="1467"/>
                  </a:cxn>
                  <a:cxn ang="0">
                    <a:pos x="98" y="1429"/>
                  </a:cxn>
                  <a:cxn ang="0">
                    <a:pos x="71" y="1362"/>
                  </a:cxn>
                  <a:cxn ang="0">
                    <a:pos x="80" y="1212"/>
                  </a:cxn>
                  <a:cxn ang="0">
                    <a:pos x="105" y="1123"/>
                  </a:cxn>
                  <a:cxn ang="0">
                    <a:pos x="147" y="949"/>
                  </a:cxn>
                  <a:cxn ang="0">
                    <a:pos x="153" y="762"/>
                  </a:cxn>
                  <a:cxn ang="0">
                    <a:pos x="167" y="643"/>
                  </a:cxn>
                  <a:cxn ang="0">
                    <a:pos x="186" y="524"/>
                  </a:cxn>
                  <a:cxn ang="0">
                    <a:pos x="193" y="374"/>
                  </a:cxn>
                  <a:cxn ang="0">
                    <a:pos x="205" y="262"/>
                  </a:cxn>
                  <a:cxn ang="0">
                    <a:pos x="202" y="124"/>
                  </a:cxn>
                  <a:cxn ang="0">
                    <a:pos x="292" y="2226"/>
                  </a:cxn>
                  <a:cxn ang="0">
                    <a:pos x="77" y="2135"/>
                  </a:cxn>
                </a:cxnLst>
                <a:rect l="0" t="0" r="r" b="b"/>
                <a:pathLst>
                  <a:path w="320" h="2270">
                    <a:moveTo>
                      <a:pt x="195" y="52"/>
                    </a:moveTo>
                    <a:lnTo>
                      <a:pt x="197" y="51"/>
                    </a:lnTo>
                    <a:lnTo>
                      <a:pt x="202" y="51"/>
                    </a:lnTo>
                    <a:lnTo>
                      <a:pt x="206" y="51"/>
                    </a:lnTo>
                    <a:lnTo>
                      <a:pt x="209" y="48"/>
                    </a:lnTo>
                    <a:lnTo>
                      <a:pt x="210" y="45"/>
                    </a:lnTo>
                    <a:lnTo>
                      <a:pt x="212" y="45"/>
                    </a:lnTo>
                    <a:lnTo>
                      <a:pt x="213" y="44"/>
                    </a:lnTo>
                    <a:lnTo>
                      <a:pt x="217" y="40"/>
                    </a:lnTo>
                    <a:lnTo>
                      <a:pt x="218" y="29"/>
                    </a:lnTo>
                    <a:lnTo>
                      <a:pt x="218" y="26"/>
                    </a:lnTo>
                    <a:lnTo>
                      <a:pt x="217" y="25"/>
                    </a:lnTo>
                    <a:lnTo>
                      <a:pt x="217" y="18"/>
                    </a:lnTo>
                    <a:lnTo>
                      <a:pt x="216" y="15"/>
                    </a:lnTo>
                    <a:lnTo>
                      <a:pt x="217" y="11"/>
                    </a:lnTo>
                    <a:lnTo>
                      <a:pt x="222" y="11"/>
                    </a:lnTo>
                    <a:lnTo>
                      <a:pt x="228" y="0"/>
                    </a:lnTo>
                    <a:lnTo>
                      <a:pt x="229" y="10"/>
                    </a:lnTo>
                    <a:lnTo>
                      <a:pt x="235" y="15"/>
                    </a:lnTo>
                    <a:lnTo>
                      <a:pt x="236" y="18"/>
                    </a:lnTo>
                    <a:lnTo>
                      <a:pt x="236" y="25"/>
                    </a:lnTo>
                    <a:lnTo>
                      <a:pt x="236" y="29"/>
                    </a:lnTo>
                    <a:lnTo>
                      <a:pt x="236" y="30"/>
                    </a:lnTo>
                    <a:lnTo>
                      <a:pt x="237" y="29"/>
                    </a:lnTo>
                    <a:lnTo>
                      <a:pt x="239" y="30"/>
                    </a:lnTo>
                    <a:lnTo>
                      <a:pt x="241" y="33"/>
                    </a:lnTo>
                    <a:lnTo>
                      <a:pt x="244" y="33"/>
                    </a:lnTo>
                    <a:lnTo>
                      <a:pt x="244" y="37"/>
                    </a:lnTo>
                    <a:lnTo>
                      <a:pt x="241" y="40"/>
                    </a:lnTo>
                    <a:lnTo>
                      <a:pt x="241" y="41"/>
                    </a:lnTo>
                    <a:lnTo>
                      <a:pt x="244" y="45"/>
                    </a:lnTo>
                    <a:lnTo>
                      <a:pt x="244" y="48"/>
                    </a:lnTo>
                    <a:lnTo>
                      <a:pt x="244" y="51"/>
                    </a:lnTo>
                    <a:lnTo>
                      <a:pt x="244" y="55"/>
                    </a:lnTo>
                    <a:lnTo>
                      <a:pt x="245" y="60"/>
                    </a:lnTo>
                    <a:lnTo>
                      <a:pt x="245" y="70"/>
                    </a:lnTo>
                    <a:lnTo>
                      <a:pt x="247" y="74"/>
                    </a:lnTo>
                    <a:lnTo>
                      <a:pt x="247" y="75"/>
                    </a:lnTo>
                    <a:lnTo>
                      <a:pt x="250" y="84"/>
                    </a:lnTo>
                    <a:lnTo>
                      <a:pt x="248" y="88"/>
                    </a:lnTo>
                    <a:lnTo>
                      <a:pt x="250" y="90"/>
                    </a:lnTo>
                    <a:lnTo>
                      <a:pt x="251" y="94"/>
                    </a:lnTo>
                    <a:lnTo>
                      <a:pt x="254" y="97"/>
                    </a:lnTo>
                    <a:lnTo>
                      <a:pt x="256" y="101"/>
                    </a:lnTo>
                    <a:lnTo>
                      <a:pt x="259" y="103"/>
                    </a:lnTo>
                    <a:lnTo>
                      <a:pt x="259" y="107"/>
                    </a:lnTo>
                    <a:lnTo>
                      <a:pt x="263" y="109"/>
                    </a:lnTo>
                    <a:lnTo>
                      <a:pt x="268" y="116"/>
                    </a:lnTo>
                    <a:lnTo>
                      <a:pt x="268" y="118"/>
                    </a:lnTo>
                    <a:lnTo>
                      <a:pt x="266" y="118"/>
                    </a:lnTo>
                    <a:lnTo>
                      <a:pt x="260" y="131"/>
                    </a:lnTo>
                    <a:lnTo>
                      <a:pt x="259" y="133"/>
                    </a:lnTo>
                    <a:lnTo>
                      <a:pt x="258" y="135"/>
                    </a:lnTo>
                    <a:lnTo>
                      <a:pt x="262" y="139"/>
                    </a:lnTo>
                    <a:lnTo>
                      <a:pt x="263" y="141"/>
                    </a:lnTo>
                    <a:lnTo>
                      <a:pt x="263" y="143"/>
                    </a:lnTo>
                    <a:lnTo>
                      <a:pt x="266" y="145"/>
                    </a:lnTo>
                    <a:lnTo>
                      <a:pt x="263" y="148"/>
                    </a:lnTo>
                    <a:lnTo>
                      <a:pt x="263" y="152"/>
                    </a:lnTo>
                    <a:lnTo>
                      <a:pt x="259" y="154"/>
                    </a:lnTo>
                    <a:lnTo>
                      <a:pt x="255" y="154"/>
                    </a:lnTo>
                    <a:lnTo>
                      <a:pt x="255" y="156"/>
                    </a:lnTo>
                    <a:lnTo>
                      <a:pt x="255" y="158"/>
                    </a:lnTo>
                    <a:lnTo>
                      <a:pt x="258" y="158"/>
                    </a:lnTo>
                    <a:lnTo>
                      <a:pt x="258" y="164"/>
                    </a:lnTo>
                    <a:lnTo>
                      <a:pt x="259" y="168"/>
                    </a:lnTo>
                    <a:lnTo>
                      <a:pt x="256" y="171"/>
                    </a:lnTo>
                    <a:lnTo>
                      <a:pt x="256" y="173"/>
                    </a:lnTo>
                    <a:lnTo>
                      <a:pt x="256" y="178"/>
                    </a:lnTo>
                    <a:lnTo>
                      <a:pt x="258" y="179"/>
                    </a:lnTo>
                    <a:lnTo>
                      <a:pt x="263" y="183"/>
                    </a:lnTo>
                    <a:lnTo>
                      <a:pt x="267" y="187"/>
                    </a:lnTo>
                    <a:lnTo>
                      <a:pt x="266" y="190"/>
                    </a:lnTo>
                    <a:lnTo>
                      <a:pt x="263" y="193"/>
                    </a:lnTo>
                    <a:lnTo>
                      <a:pt x="263" y="202"/>
                    </a:lnTo>
                    <a:lnTo>
                      <a:pt x="266" y="205"/>
                    </a:lnTo>
                    <a:lnTo>
                      <a:pt x="268" y="205"/>
                    </a:lnTo>
                    <a:lnTo>
                      <a:pt x="277" y="228"/>
                    </a:lnTo>
                    <a:lnTo>
                      <a:pt x="277" y="246"/>
                    </a:lnTo>
                    <a:lnTo>
                      <a:pt x="279" y="250"/>
                    </a:lnTo>
                    <a:lnTo>
                      <a:pt x="279" y="254"/>
                    </a:lnTo>
                    <a:lnTo>
                      <a:pt x="281" y="266"/>
                    </a:lnTo>
                    <a:lnTo>
                      <a:pt x="285" y="273"/>
                    </a:lnTo>
                    <a:lnTo>
                      <a:pt x="286" y="276"/>
                    </a:lnTo>
                    <a:lnTo>
                      <a:pt x="285" y="280"/>
                    </a:lnTo>
                    <a:lnTo>
                      <a:pt x="286" y="281"/>
                    </a:lnTo>
                    <a:lnTo>
                      <a:pt x="287" y="284"/>
                    </a:lnTo>
                    <a:lnTo>
                      <a:pt x="286" y="288"/>
                    </a:lnTo>
                    <a:lnTo>
                      <a:pt x="287" y="294"/>
                    </a:lnTo>
                    <a:lnTo>
                      <a:pt x="287" y="299"/>
                    </a:lnTo>
                    <a:lnTo>
                      <a:pt x="289" y="301"/>
                    </a:lnTo>
                    <a:lnTo>
                      <a:pt x="287" y="311"/>
                    </a:lnTo>
                    <a:lnTo>
                      <a:pt x="287" y="318"/>
                    </a:lnTo>
                    <a:lnTo>
                      <a:pt x="290" y="320"/>
                    </a:lnTo>
                    <a:lnTo>
                      <a:pt x="290" y="318"/>
                    </a:lnTo>
                    <a:lnTo>
                      <a:pt x="290" y="322"/>
                    </a:lnTo>
                    <a:lnTo>
                      <a:pt x="300" y="322"/>
                    </a:lnTo>
                    <a:lnTo>
                      <a:pt x="315" y="318"/>
                    </a:lnTo>
                    <a:lnTo>
                      <a:pt x="320" y="328"/>
                    </a:lnTo>
                    <a:lnTo>
                      <a:pt x="315" y="351"/>
                    </a:lnTo>
                    <a:lnTo>
                      <a:pt x="308" y="389"/>
                    </a:lnTo>
                    <a:lnTo>
                      <a:pt x="274" y="414"/>
                    </a:lnTo>
                    <a:lnTo>
                      <a:pt x="273" y="418"/>
                    </a:lnTo>
                    <a:lnTo>
                      <a:pt x="270" y="418"/>
                    </a:lnTo>
                    <a:lnTo>
                      <a:pt x="268" y="422"/>
                    </a:lnTo>
                    <a:lnTo>
                      <a:pt x="268" y="423"/>
                    </a:lnTo>
                    <a:lnTo>
                      <a:pt x="267" y="423"/>
                    </a:lnTo>
                    <a:lnTo>
                      <a:pt x="266" y="423"/>
                    </a:lnTo>
                    <a:lnTo>
                      <a:pt x="266" y="429"/>
                    </a:lnTo>
                    <a:lnTo>
                      <a:pt x="263" y="434"/>
                    </a:lnTo>
                    <a:lnTo>
                      <a:pt x="263" y="437"/>
                    </a:lnTo>
                    <a:lnTo>
                      <a:pt x="263" y="438"/>
                    </a:lnTo>
                    <a:lnTo>
                      <a:pt x="266" y="441"/>
                    </a:lnTo>
                    <a:lnTo>
                      <a:pt x="267" y="441"/>
                    </a:lnTo>
                    <a:lnTo>
                      <a:pt x="267" y="444"/>
                    </a:lnTo>
                    <a:lnTo>
                      <a:pt x="268" y="445"/>
                    </a:lnTo>
                    <a:lnTo>
                      <a:pt x="268" y="449"/>
                    </a:lnTo>
                    <a:lnTo>
                      <a:pt x="271" y="453"/>
                    </a:lnTo>
                    <a:lnTo>
                      <a:pt x="271" y="456"/>
                    </a:lnTo>
                    <a:lnTo>
                      <a:pt x="268" y="458"/>
                    </a:lnTo>
                    <a:lnTo>
                      <a:pt x="267" y="456"/>
                    </a:lnTo>
                    <a:lnTo>
                      <a:pt x="266" y="458"/>
                    </a:lnTo>
                    <a:lnTo>
                      <a:pt x="263" y="467"/>
                    </a:lnTo>
                    <a:lnTo>
                      <a:pt x="262" y="475"/>
                    </a:lnTo>
                    <a:lnTo>
                      <a:pt x="262" y="479"/>
                    </a:lnTo>
                    <a:lnTo>
                      <a:pt x="263" y="481"/>
                    </a:lnTo>
                    <a:lnTo>
                      <a:pt x="263" y="488"/>
                    </a:lnTo>
                    <a:lnTo>
                      <a:pt x="266" y="490"/>
                    </a:lnTo>
                    <a:lnTo>
                      <a:pt x="268" y="515"/>
                    </a:lnTo>
                    <a:lnTo>
                      <a:pt x="268" y="517"/>
                    </a:lnTo>
                    <a:lnTo>
                      <a:pt x="263" y="524"/>
                    </a:lnTo>
                    <a:lnTo>
                      <a:pt x="262" y="537"/>
                    </a:lnTo>
                    <a:lnTo>
                      <a:pt x="264" y="541"/>
                    </a:lnTo>
                    <a:lnTo>
                      <a:pt x="268" y="547"/>
                    </a:lnTo>
                    <a:lnTo>
                      <a:pt x="273" y="560"/>
                    </a:lnTo>
                    <a:lnTo>
                      <a:pt x="274" y="561"/>
                    </a:lnTo>
                    <a:lnTo>
                      <a:pt x="273" y="564"/>
                    </a:lnTo>
                    <a:lnTo>
                      <a:pt x="273" y="568"/>
                    </a:lnTo>
                    <a:lnTo>
                      <a:pt x="270" y="568"/>
                    </a:lnTo>
                    <a:lnTo>
                      <a:pt x="268" y="571"/>
                    </a:lnTo>
                    <a:lnTo>
                      <a:pt x="266" y="571"/>
                    </a:lnTo>
                    <a:lnTo>
                      <a:pt x="263" y="572"/>
                    </a:lnTo>
                    <a:lnTo>
                      <a:pt x="262" y="576"/>
                    </a:lnTo>
                    <a:lnTo>
                      <a:pt x="260" y="575"/>
                    </a:lnTo>
                    <a:lnTo>
                      <a:pt x="258" y="572"/>
                    </a:lnTo>
                    <a:lnTo>
                      <a:pt x="255" y="572"/>
                    </a:lnTo>
                    <a:lnTo>
                      <a:pt x="254" y="572"/>
                    </a:lnTo>
                    <a:lnTo>
                      <a:pt x="251" y="579"/>
                    </a:lnTo>
                    <a:lnTo>
                      <a:pt x="252" y="583"/>
                    </a:lnTo>
                    <a:lnTo>
                      <a:pt x="251" y="587"/>
                    </a:lnTo>
                    <a:lnTo>
                      <a:pt x="250" y="591"/>
                    </a:lnTo>
                    <a:lnTo>
                      <a:pt x="247" y="594"/>
                    </a:lnTo>
                    <a:lnTo>
                      <a:pt x="245" y="598"/>
                    </a:lnTo>
                    <a:lnTo>
                      <a:pt x="245" y="602"/>
                    </a:lnTo>
                    <a:lnTo>
                      <a:pt x="244" y="605"/>
                    </a:lnTo>
                    <a:lnTo>
                      <a:pt x="244" y="609"/>
                    </a:lnTo>
                    <a:lnTo>
                      <a:pt x="243" y="610"/>
                    </a:lnTo>
                    <a:lnTo>
                      <a:pt x="241" y="620"/>
                    </a:lnTo>
                    <a:lnTo>
                      <a:pt x="240" y="624"/>
                    </a:lnTo>
                    <a:lnTo>
                      <a:pt x="236" y="625"/>
                    </a:lnTo>
                    <a:lnTo>
                      <a:pt x="236" y="628"/>
                    </a:lnTo>
                    <a:lnTo>
                      <a:pt x="235" y="631"/>
                    </a:lnTo>
                    <a:lnTo>
                      <a:pt x="235" y="632"/>
                    </a:lnTo>
                    <a:lnTo>
                      <a:pt x="233" y="636"/>
                    </a:lnTo>
                    <a:lnTo>
                      <a:pt x="232" y="639"/>
                    </a:lnTo>
                    <a:lnTo>
                      <a:pt x="229" y="636"/>
                    </a:lnTo>
                    <a:lnTo>
                      <a:pt x="229" y="639"/>
                    </a:lnTo>
                    <a:lnTo>
                      <a:pt x="229" y="640"/>
                    </a:lnTo>
                    <a:lnTo>
                      <a:pt x="228" y="645"/>
                    </a:lnTo>
                    <a:lnTo>
                      <a:pt x="224" y="650"/>
                    </a:lnTo>
                    <a:lnTo>
                      <a:pt x="222" y="660"/>
                    </a:lnTo>
                    <a:lnTo>
                      <a:pt x="221" y="662"/>
                    </a:lnTo>
                    <a:lnTo>
                      <a:pt x="220" y="664"/>
                    </a:lnTo>
                    <a:lnTo>
                      <a:pt x="220" y="669"/>
                    </a:lnTo>
                    <a:lnTo>
                      <a:pt x="221" y="673"/>
                    </a:lnTo>
                    <a:lnTo>
                      <a:pt x="217" y="681"/>
                    </a:lnTo>
                    <a:lnTo>
                      <a:pt x="217" y="689"/>
                    </a:lnTo>
                    <a:lnTo>
                      <a:pt x="217" y="694"/>
                    </a:lnTo>
                    <a:lnTo>
                      <a:pt x="214" y="694"/>
                    </a:lnTo>
                    <a:lnTo>
                      <a:pt x="213" y="694"/>
                    </a:lnTo>
                    <a:lnTo>
                      <a:pt x="210" y="698"/>
                    </a:lnTo>
                    <a:lnTo>
                      <a:pt x="212" y="700"/>
                    </a:lnTo>
                    <a:lnTo>
                      <a:pt x="209" y="700"/>
                    </a:lnTo>
                    <a:lnTo>
                      <a:pt x="209" y="702"/>
                    </a:lnTo>
                    <a:lnTo>
                      <a:pt x="209" y="706"/>
                    </a:lnTo>
                    <a:lnTo>
                      <a:pt x="212" y="717"/>
                    </a:lnTo>
                    <a:lnTo>
                      <a:pt x="212" y="725"/>
                    </a:lnTo>
                    <a:lnTo>
                      <a:pt x="213" y="728"/>
                    </a:lnTo>
                    <a:lnTo>
                      <a:pt x="213" y="729"/>
                    </a:lnTo>
                    <a:lnTo>
                      <a:pt x="214" y="732"/>
                    </a:lnTo>
                    <a:lnTo>
                      <a:pt x="213" y="743"/>
                    </a:lnTo>
                    <a:lnTo>
                      <a:pt x="212" y="748"/>
                    </a:lnTo>
                    <a:lnTo>
                      <a:pt x="214" y="748"/>
                    </a:lnTo>
                    <a:lnTo>
                      <a:pt x="216" y="751"/>
                    </a:lnTo>
                    <a:lnTo>
                      <a:pt x="217" y="753"/>
                    </a:lnTo>
                    <a:lnTo>
                      <a:pt x="217" y="755"/>
                    </a:lnTo>
                    <a:lnTo>
                      <a:pt x="214" y="758"/>
                    </a:lnTo>
                    <a:lnTo>
                      <a:pt x="214" y="762"/>
                    </a:lnTo>
                    <a:lnTo>
                      <a:pt x="212" y="766"/>
                    </a:lnTo>
                    <a:lnTo>
                      <a:pt x="209" y="767"/>
                    </a:lnTo>
                    <a:lnTo>
                      <a:pt x="207" y="766"/>
                    </a:lnTo>
                    <a:lnTo>
                      <a:pt x="206" y="766"/>
                    </a:lnTo>
                    <a:lnTo>
                      <a:pt x="205" y="766"/>
                    </a:lnTo>
                    <a:lnTo>
                      <a:pt x="206" y="770"/>
                    </a:lnTo>
                    <a:lnTo>
                      <a:pt x="205" y="773"/>
                    </a:lnTo>
                    <a:lnTo>
                      <a:pt x="202" y="774"/>
                    </a:lnTo>
                    <a:lnTo>
                      <a:pt x="202" y="781"/>
                    </a:lnTo>
                    <a:lnTo>
                      <a:pt x="201" y="782"/>
                    </a:lnTo>
                    <a:lnTo>
                      <a:pt x="201" y="788"/>
                    </a:lnTo>
                    <a:lnTo>
                      <a:pt x="199" y="792"/>
                    </a:lnTo>
                    <a:lnTo>
                      <a:pt x="198" y="796"/>
                    </a:lnTo>
                    <a:lnTo>
                      <a:pt x="198" y="803"/>
                    </a:lnTo>
                    <a:lnTo>
                      <a:pt x="201" y="807"/>
                    </a:lnTo>
                    <a:lnTo>
                      <a:pt x="198" y="807"/>
                    </a:lnTo>
                    <a:lnTo>
                      <a:pt x="197" y="811"/>
                    </a:lnTo>
                    <a:lnTo>
                      <a:pt x="195" y="812"/>
                    </a:lnTo>
                    <a:lnTo>
                      <a:pt x="193" y="811"/>
                    </a:lnTo>
                    <a:lnTo>
                      <a:pt x="191" y="812"/>
                    </a:lnTo>
                    <a:lnTo>
                      <a:pt x="191" y="818"/>
                    </a:lnTo>
                    <a:lnTo>
                      <a:pt x="190" y="823"/>
                    </a:lnTo>
                    <a:lnTo>
                      <a:pt x="190" y="826"/>
                    </a:lnTo>
                    <a:lnTo>
                      <a:pt x="190" y="830"/>
                    </a:lnTo>
                    <a:lnTo>
                      <a:pt x="189" y="837"/>
                    </a:lnTo>
                    <a:lnTo>
                      <a:pt x="191" y="842"/>
                    </a:lnTo>
                    <a:lnTo>
                      <a:pt x="193" y="846"/>
                    </a:lnTo>
                    <a:lnTo>
                      <a:pt x="193" y="851"/>
                    </a:lnTo>
                    <a:lnTo>
                      <a:pt x="194" y="856"/>
                    </a:lnTo>
                    <a:lnTo>
                      <a:pt x="195" y="856"/>
                    </a:lnTo>
                    <a:lnTo>
                      <a:pt x="199" y="856"/>
                    </a:lnTo>
                    <a:lnTo>
                      <a:pt x="201" y="860"/>
                    </a:lnTo>
                    <a:lnTo>
                      <a:pt x="201" y="866"/>
                    </a:lnTo>
                    <a:lnTo>
                      <a:pt x="197" y="864"/>
                    </a:lnTo>
                    <a:lnTo>
                      <a:pt x="197" y="866"/>
                    </a:lnTo>
                    <a:lnTo>
                      <a:pt x="198" y="868"/>
                    </a:lnTo>
                    <a:lnTo>
                      <a:pt x="198" y="870"/>
                    </a:lnTo>
                    <a:lnTo>
                      <a:pt x="198" y="875"/>
                    </a:lnTo>
                    <a:lnTo>
                      <a:pt x="198" y="876"/>
                    </a:lnTo>
                    <a:lnTo>
                      <a:pt x="198" y="881"/>
                    </a:lnTo>
                    <a:lnTo>
                      <a:pt x="201" y="883"/>
                    </a:lnTo>
                    <a:lnTo>
                      <a:pt x="201" y="887"/>
                    </a:lnTo>
                    <a:lnTo>
                      <a:pt x="205" y="891"/>
                    </a:lnTo>
                    <a:lnTo>
                      <a:pt x="205" y="896"/>
                    </a:lnTo>
                    <a:lnTo>
                      <a:pt x="206" y="896"/>
                    </a:lnTo>
                    <a:lnTo>
                      <a:pt x="205" y="898"/>
                    </a:lnTo>
                    <a:lnTo>
                      <a:pt x="205" y="900"/>
                    </a:lnTo>
                    <a:lnTo>
                      <a:pt x="205" y="908"/>
                    </a:lnTo>
                    <a:lnTo>
                      <a:pt x="209" y="915"/>
                    </a:lnTo>
                    <a:lnTo>
                      <a:pt x="210" y="917"/>
                    </a:lnTo>
                    <a:lnTo>
                      <a:pt x="209" y="923"/>
                    </a:lnTo>
                    <a:lnTo>
                      <a:pt x="207" y="923"/>
                    </a:lnTo>
                    <a:lnTo>
                      <a:pt x="206" y="925"/>
                    </a:lnTo>
                    <a:lnTo>
                      <a:pt x="207" y="927"/>
                    </a:lnTo>
                    <a:lnTo>
                      <a:pt x="206" y="934"/>
                    </a:lnTo>
                    <a:lnTo>
                      <a:pt x="209" y="935"/>
                    </a:lnTo>
                    <a:lnTo>
                      <a:pt x="210" y="940"/>
                    </a:lnTo>
                    <a:lnTo>
                      <a:pt x="212" y="938"/>
                    </a:lnTo>
                    <a:lnTo>
                      <a:pt x="213" y="935"/>
                    </a:lnTo>
                    <a:lnTo>
                      <a:pt x="217" y="940"/>
                    </a:lnTo>
                    <a:lnTo>
                      <a:pt x="217" y="945"/>
                    </a:lnTo>
                    <a:lnTo>
                      <a:pt x="218" y="946"/>
                    </a:lnTo>
                    <a:lnTo>
                      <a:pt x="217" y="950"/>
                    </a:lnTo>
                    <a:lnTo>
                      <a:pt x="217" y="954"/>
                    </a:lnTo>
                    <a:lnTo>
                      <a:pt x="214" y="954"/>
                    </a:lnTo>
                    <a:lnTo>
                      <a:pt x="214" y="960"/>
                    </a:lnTo>
                    <a:lnTo>
                      <a:pt x="214" y="961"/>
                    </a:lnTo>
                    <a:lnTo>
                      <a:pt x="216" y="965"/>
                    </a:lnTo>
                    <a:lnTo>
                      <a:pt x="214" y="968"/>
                    </a:lnTo>
                    <a:lnTo>
                      <a:pt x="214" y="969"/>
                    </a:lnTo>
                    <a:lnTo>
                      <a:pt x="214" y="976"/>
                    </a:lnTo>
                    <a:lnTo>
                      <a:pt x="214" y="980"/>
                    </a:lnTo>
                    <a:lnTo>
                      <a:pt x="216" y="980"/>
                    </a:lnTo>
                    <a:lnTo>
                      <a:pt x="216" y="990"/>
                    </a:lnTo>
                    <a:lnTo>
                      <a:pt x="214" y="991"/>
                    </a:lnTo>
                    <a:lnTo>
                      <a:pt x="217" y="998"/>
                    </a:lnTo>
                    <a:lnTo>
                      <a:pt x="214" y="998"/>
                    </a:lnTo>
                    <a:lnTo>
                      <a:pt x="214" y="999"/>
                    </a:lnTo>
                    <a:lnTo>
                      <a:pt x="212" y="998"/>
                    </a:lnTo>
                    <a:lnTo>
                      <a:pt x="209" y="999"/>
                    </a:lnTo>
                    <a:lnTo>
                      <a:pt x="209" y="1009"/>
                    </a:lnTo>
                    <a:lnTo>
                      <a:pt x="206" y="1009"/>
                    </a:lnTo>
                    <a:lnTo>
                      <a:pt x="205" y="1014"/>
                    </a:lnTo>
                    <a:lnTo>
                      <a:pt x="202" y="1017"/>
                    </a:lnTo>
                    <a:lnTo>
                      <a:pt x="201" y="1025"/>
                    </a:lnTo>
                    <a:lnTo>
                      <a:pt x="198" y="1028"/>
                    </a:lnTo>
                    <a:lnTo>
                      <a:pt x="201" y="1029"/>
                    </a:lnTo>
                    <a:lnTo>
                      <a:pt x="198" y="1040"/>
                    </a:lnTo>
                    <a:lnTo>
                      <a:pt x="197" y="1051"/>
                    </a:lnTo>
                    <a:lnTo>
                      <a:pt x="193" y="1053"/>
                    </a:lnTo>
                    <a:lnTo>
                      <a:pt x="191" y="1053"/>
                    </a:lnTo>
                    <a:lnTo>
                      <a:pt x="190" y="1057"/>
                    </a:lnTo>
                    <a:lnTo>
                      <a:pt x="190" y="1059"/>
                    </a:lnTo>
                    <a:lnTo>
                      <a:pt x="191" y="1059"/>
                    </a:lnTo>
                    <a:lnTo>
                      <a:pt x="193" y="1062"/>
                    </a:lnTo>
                    <a:lnTo>
                      <a:pt x="195" y="1062"/>
                    </a:lnTo>
                    <a:lnTo>
                      <a:pt x="194" y="1063"/>
                    </a:lnTo>
                    <a:lnTo>
                      <a:pt x="193" y="1066"/>
                    </a:lnTo>
                    <a:lnTo>
                      <a:pt x="194" y="1070"/>
                    </a:lnTo>
                    <a:lnTo>
                      <a:pt x="195" y="1072"/>
                    </a:lnTo>
                    <a:lnTo>
                      <a:pt x="195" y="1078"/>
                    </a:lnTo>
                    <a:lnTo>
                      <a:pt x="195" y="1080"/>
                    </a:lnTo>
                    <a:lnTo>
                      <a:pt x="198" y="1091"/>
                    </a:lnTo>
                    <a:lnTo>
                      <a:pt x="197" y="1091"/>
                    </a:lnTo>
                    <a:lnTo>
                      <a:pt x="195" y="1095"/>
                    </a:lnTo>
                    <a:lnTo>
                      <a:pt x="197" y="1095"/>
                    </a:lnTo>
                    <a:lnTo>
                      <a:pt x="195" y="1099"/>
                    </a:lnTo>
                    <a:lnTo>
                      <a:pt x="197" y="1104"/>
                    </a:lnTo>
                    <a:lnTo>
                      <a:pt x="194" y="1110"/>
                    </a:lnTo>
                    <a:lnTo>
                      <a:pt x="193" y="1110"/>
                    </a:lnTo>
                    <a:lnTo>
                      <a:pt x="191" y="1110"/>
                    </a:lnTo>
                    <a:lnTo>
                      <a:pt x="190" y="1108"/>
                    </a:lnTo>
                    <a:lnTo>
                      <a:pt x="189" y="1110"/>
                    </a:lnTo>
                    <a:lnTo>
                      <a:pt x="189" y="1112"/>
                    </a:lnTo>
                    <a:lnTo>
                      <a:pt x="187" y="1114"/>
                    </a:lnTo>
                    <a:lnTo>
                      <a:pt x="184" y="1117"/>
                    </a:lnTo>
                    <a:lnTo>
                      <a:pt x="183" y="1121"/>
                    </a:lnTo>
                    <a:lnTo>
                      <a:pt x="184" y="1123"/>
                    </a:lnTo>
                    <a:lnTo>
                      <a:pt x="184" y="1127"/>
                    </a:lnTo>
                    <a:lnTo>
                      <a:pt x="180" y="1127"/>
                    </a:lnTo>
                    <a:lnTo>
                      <a:pt x="178" y="1125"/>
                    </a:lnTo>
                    <a:lnTo>
                      <a:pt x="178" y="1127"/>
                    </a:lnTo>
                    <a:lnTo>
                      <a:pt x="176" y="1129"/>
                    </a:lnTo>
                    <a:lnTo>
                      <a:pt x="172" y="1129"/>
                    </a:lnTo>
                    <a:lnTo>
                      <a:pt x="171" y="1136"/>
                    </a:lnTo>
                    <a:lnTo>
                      <a:pt x="171" y="1141"/>
                    </a:lnTo>
                    <a:lnTo>
                      <a:pt x="170" y="1141"/>
                    </a:lnTo>
                    <a:lnTo>
                      <a:pt x="168" y="1141"/>
                    </a:lnTo>
                    <a:lnTo>
                      <a:pt x="168" y="1147"/>
                    </a:lnTo>
                    <a:lnTo>
                      <a:pt x="167" y="1151"/>
                    </a:lnTo>
                    <a:lnTo>
                      <a:pt x="167" y="1152"/>
                    </a:lnTo>
                    <a:lnTo>
                      <a:pt x="168" y="1155"/>
                    </a:lnTo>
                    <a:lnTo>
                      <a:pt x="170" y="1159"/>
                    </a:lnTo>
                    <a:lnTo>
                      <a:pt x="168" y="1159"/>
                    </a:lnTo>
                    <a:lnTo>
                      <a:pt x="165" y="1159"/>
                    </a:lnTo>
                    <a:lnTo>
                      <a:pt x="168" y="1159"/>
                    </a:lnTo>
                    <a:lnTo>
                      <a:pt x="170" y="1166"/>
                    </a:lnTo>
                    <a:lnTo>
                      <a:pt x="171" y="1167"/>
                    </a:lnTo>
                    <a:lnTo>
                      <a:pt x="170" y="1167"/>
                    </a:lnTo>
                    <a:lnTo>
                      <a:pt x="168" y="1170"/>
                    </a:lnTo>
                    <a:lnTo>
                      <a:pt x="168" y="1174"/>
                    </a:lnTo>
                    <a:lnTo>
                      <a:pt x="165" y="1178"/>
                    </a:lnTo>
                    <a:lnTo>
                      <a:pt x="167" y="1182"/>
                    </a:lnTo>
                    <a:lnTo>
                      <a:pt x="170" y="1186"/>
                    </a:lnTo>
                    <a:lnTo>
                      <a:pt x="168" y="1193"/>
                    </a:lnTo>
                    <a:lnTo>
                      <a:pt x="170" y="1196"/>
                    </a:lnTo>
                    <a:lnTo>
                      <a:pt x="167" y="1197"/>
                    </a:lnTo>
                    <a:lnTo>
                      <a:pt x="167" y="1201"/>
                    </a:lnTo>
                    <a:lnTo>
                      <a:pt x="172" y="1223"/>
                    </a:lnTo>
                    <a:lnTo>
                      <a:pt x="174" y="1223"/>
                    </a:lnTo>
                    <a:lnTo>
                      <a:pt x="174" y="1227"/>
                    </a:lnTo>
                    <a:lnTo>
                      <a:pt x="174" y="1230"/>
                    </a:lnTo>
                    <a:lnTo>
                      <a:pt x="174" y="1234"/>
                    </a:lnTo>
                    <a:lnTo>
                      <a:pt x="175" y="1244"/>
                    </a:lnTo>
                    <a:lnTo>
                      <a:pt x="176" y="1249"/>
                    </a:lnTo>
                    <a:lnTo>
                      <a:pt x="179" y="1250"/>
                    </a:lnTo>
                    <a:lnTo>
                      <a:pt x="180" y="1255"/>
                    </a:lnTo>
                    <a:lnTo>
                      <a:pt x="179" y="1257"/>
                    </a:lnTo>
                    <a:lnTo>
                      <a:pt x="178" y="1257"/>
                    </a:lnTo>
                    <a:lnTo>
                      <a:pt x="178" y="1261"/>
                    </a:lnTo>
                    <a:lnTo>
                      <a:pt x="176" y="1265"/>
                    </a:lnTo>
                    <a:lnTo>
                      <a:pt x="171" y="1265"/>
                    </a:lnTo>
                    <a:lnTo>
                      <a:pt x="170" y="1265"/>
                    </a:lnTo>
                    <a:lnTo>
                      <a:pt x="168" y="1268"/>
                    </a:lnTo>
                    <a:lnTo>
                      <a:pt x="165" y="1268"/>
                    </a:lnTo>
                    <a:lnTo>
                      <a:pt x="165" y="1270"/>
                    </a:lnTo>
                    <a:lnTo>
                      <a:pt x="159" y="1274"/>
                    </a:lnTo>
                    <a:lnTo>
                      <a:pt x="157" y="1282"/>
                    </a:lnTo>
                    <a:lnTo>
                      <a:pt x="160" y="1293"/>
                    </a:lnTo>
                    <a:lnTo>
                      <a:pt x="159" y="1299"/>
                    </a:lnTo>
                    <a:lnTo>
                      <a:pt x="156" y="1301"/>
                    </a:lnTo>
                    <a:lnTo>
                      <a:pt x="157" y="1305"/>
                    </a:lnTo>
                    <a:lnTo>
                      <a:pt x="156" y="1308"/>
                    </a:lnTo>
                    <a:lnTo>
                      <a:pt x="153" y="1310"/>
                    </a:lnTo>
                    <a:lnTo>
                      <a:pt x="156" y="1312"/>
                    </a:lnTo>
                    <a:lnTo>
                      <a:pt x="156" y="1314"/>
                    </a:lnTo>
                    <a:lnTo>
                      <a:pt x="155" y="1316"/>
                    </a:lnTo>
                    <a:lnTo>
                      <a:pt x="153" y="1316"/>
                    </a:lnTo>
                    <a:lnTo>
                      <a:pt x="151" y="1316"/>
                    </a:lnTo>
                    <a:lnTo>
                      <a:pt x="149" y="1312"/>
                    </a:lnTo>
                    <a:lnTo>
                      <a:pt x="148" y="1314"/>
                    </a:lnTo>
                    <a:lnTo>
                      <a:pt x="147" y="1316"/>
                    </a:lnTo>
                    <a:lnTo>
                      <a:pt x="148" y="1320"/>
                    </a:lnTo>
                    <a:lnTo>
                      <a:pt x="148" y="1323"/>
                    </a:lnTo>
                    <a:lnTo>
                      <a:pt x="149" y="1331"/>
                    </a:lnTo>
                    <a:lnTo>
                      <a:pt x="151" y="1331"/>
                    </a:lnTo>
                    <a:lnTo>
                      <a:pt x="152" y="1334"/>
                    </a:lnTo>
                    <a:lnTo>
                      <a:pt x="149" y="1339"/>
                    </a:lnTo>
                    <a:lnTo>
                      <a:pt x="149" y="1343"/>
                    </a:lnTo>
                    <a:lnTo>
                      <a:pt x="147" y="1343"/>
                    </a:lnTo>
                    <a:lnTo>
                      <a:pt x="145" y="1343"/>
                    </a:lnTo>
                    <a:lnTo>
                      <a:pt x="144" y="1343"/>
                    </a:lnTo>
                    <a:lnTo>
                      <a:pt x="145" y="1346"/>
                    </a:lnTo>
                    <a:lnTo>
                      <a:pt x="144" y="1350"/>
                    </a:lnTo>
                    <a:lnTo>
                      <a:pt x="147" y="1357"/>
                    </a:lnTo>
                    <a:lnTo>
                      <a:pt x="148" y="1357"/>
                    </a:lnTo>
                    <a:lnTo>
                      <a:pt x="149" y="1357"/>
                    </a:lnTo>
                    <a:lnTo>
                      <a:pt x="149" y="1358"/>
                    </a:lnTo>
                    <a:lnTo>
                      <a:pt x="147" y="1365"/>
                    </a:lnTo>
                    <a:lnTo>
                      <a:pt x="145" y="1362"/>
                    </a:lnTo>
                    <a:lnTo>
                      <a:pt x="142" y="1372"/>
                    </a:lnTo>
                    <a:lnTo>
                      <a:pt x="142" y="1373"/>
                    </a:lnTo>
                    <a:lnTo>
                      <a:pt x="142" y="1377"/>
                    </a:lnTo>
                    <a:lnTo>
                      <a:pt x="138" y="1383"/>
                    </a:lnTo>
                    <a:lnTo>
                      <a:pt x="140" y="1388"/>
                    </a:lnTo>
                    <a:lnTo>
                      <a:pt x="142" y="1391"/>
                    </a:lnTo>
                    <a:lnTo>
                      <a:pt x="142" y="1395"/>
                    </a:lnTo>
                    <a:lnTo>
                      <a:pt x="141" y="1399"/>
                    </a:lnTo>
                    <a:lnTo>
                      <a:pt x="142" y="1403"/>
                    </a:lnTo>
                    <a:lnTo>
                      <a:pt x="142" y="1407"/>
                    </a:lnTo>
                    <a:lnTo>
                      <a:pt x="141" y="1410"/>
                    </a:lnTo>
                    <a:lnTo>
                      <a:pt x="141" y="1414"/>
                    </a:lnTo>
                    <a:lnTo>
                      <a:pt x="140" y="1421"/>
                    </a:lnTo>
                    <a:lnTo>
                      <a:pt x="141" y="1425"/>
                    </a:lnTo>
                    <a:lnTo>
                      <a:pt x="141" y="1429"/>
                    </a:lnTo>
                    <a:lnTo>
                      <a:pt x="142" y="1433"/>
                    </a:lnTo>
                    <a:lnTo>
                      <a:pt x="140" y="1436"/>
                    </a:lnTo>
                    <a:lnTo>
                      <a:pt x="140" y="1437"/>
                    </a:lnTo>
                    <a:lnTo>
                      <a:pt x="142" y="1442"/>
                    </a:lnTo>
                    <a:lnTo>
                      <a:pt x="142" y="1446"/>
                    </a:lnTo>
                    <a:lnTo>
                      <a:pt x="145" y="1450"/>
                    </a:lnTo>
                    <a:lnTo>
                      <a:pt x="145" y="1455"/>
                    </a:lnTo>
                    <a:lnTo>
                      <a:pt x="145" y="1456"/>
                    </a:lnTo>
                    <a:lnTo>
                      <a:pt x="147" y="1459"/>
                    </a:lnTo>
                    <a:lnTo>
                      <a:pt x="147" y="1463"/>
                    </a:lnTo>
                    <a:lnTo>
                      <a:pt x="145" y="1467"/>
                    </a:lnTo>
                    <a:lnTo>
                      <a:pt x="141" y="1467"/>
                    </a:lnTo>
                    <a:lnTo>
                      <a:pt x="140" y="1469"/>
                    </a:lnTo>
                    <a:lnTo>
                      <a:pt x="138" y="1469"/>
                    </a:lnTo>
                    <a:lnTo>
                      <a:pt x="138" y="1467"/>
                    </a:lnTo>
                    <a:lnTo>
                      <a:pt x="136" y="1467"/>
                    </a:lnTo>
                    <a:lnTo>
                      <a:pt x="134" y="1471"/>
                    </a:lnTo>
                    <a:lnTo>
                      <a:pt x="132" y="1476"/>
                    </a:lnTo>
                    <a:lnTo>
                      <a:pt x="136" y="1480"/>
                    </a:lnTo>
                    <a:lnTo>
                      <a:pt x="134" y="1484"/>
                    </a:lnTo>
                    <a:lnTo>
                      <a:pt x="136" y="1486"/>
                    </a:lnTo>
                    <a:lnTo>
                      <a:pt x="133" y="1491"/>
                    </a:lnTo>
                    <a:lnTo>
                      <a:pt x="132" y="1492"/>
                    </a:lnTo>
                    <a:lnTo>
                      <a:pt x="133" y="1495"/>
                    </a:lnTo>
                    <a:lnTo>
                      <a:pt x="132" y="1499"/>
                    </a:lnTo>
                    <a:lnTo>
                      <a:pt x="133" y="1501"/>
                    </a:lnTo>
                    <a:lnTo>
                      <a:pt x="133" y="1507"/>
                    </a:lnTo>
                    <a:lnTo>
                      <a:pt x="132" y="1518"/>
                    </a:lnTo>
                    <a:lnTo>
                      <a:pt x="136" y="1522"/>
                    </a:lnTo>
                    <a:lnTo>
                      <a:pt x="137" y="1525"/>
                    </a:lnTo>
                    <a:lnTo>
                      <a:pt x="142" y="1526"/>
                    </a:lnTo>
                    <a:lnTo>
                      <a:pt x="147" y="1526"/>
                    </a:lnTo>
                    <a:lnTo>
                      <a:pt x="147" y="1529"/>
                    </a:lnTo>
                    <a:lnTo>
                      <a:pt x="147" y="1534"/>
                    </a:lnTo>
                    <a:lnTo>
                      <a:pt x="144" y="1534"/>
                    </a:lnTo>
                    <a:lnTo>
                      <a:pt x="140" y="1534"/>
                    </a:lnTo>
                    <a:lnTo>
                      <a:pt x="140" y="1540"/>
                    </a:lnTo>
                    <a:lnTo>
                      <a:pt x="138" y="1540"/>
                    </a:lnTo>
                    <a:lnTo>
                      <a:pt x="140" y="1541"/>
                    </a:lnTo>
                    <a:lnTo>
                      <a:pt x="138" y="1544"/>
                    </a:lnTo>
                    <a:lnTo>
                      <a:pt x="142" y="1545"/>
                    </a:lnTo>
                    <a:lnTo>
                      <a:pt x="142" y="1548"/>
                    </a:lnTo>
                    <a:lnTo>
                      <a:pt x="141" y="1549"/>
                    </a:lnTo>
                    <a:lnTo>
                      <a:pt x="145" y="1549"/>
                    </a:lnTo>
                    <a:lnTo>
                      <a:pt x="145" y="1552"/>
                    </a:lnTo>
                    <a:lnTo>
                      <a:pt x="148" y="1555"/>
                    </a:lnTo>
                    <a:lnTo>
                      <a:pt x="148" y="1559"/>
                    </a:lnTo>
                    <a:lnTo>
                      <a:pt x="144" y="1560"/>
                    </a:lnTo>
                    <a:lnTo>
                      <a:pt x="144" y="1563"/>
                    </a:lnTo>
                    <a:lnTo>
                      <a:pt x="145" y="1563"/>
                    </a:lnTo>
                    <a:lnTo>
                      <a:pt x="147" y="1563"/>
                    </a:lnTo>
                    <a:lnTo>
                      <a:pt x="147" y="1567"/>
                    </a:lnTo>
                    <a:lnTo>
                      <a:pt x="149" y="1571"/>
                    </a:lnTo>
                    <a:lnTo>
                      <a:pt x="149" y="1575"/>
                    </a:lnTo>
                    <a:lnTo>
                      <a:pt x="147" y="1579"/>
                    </a:lnTo>
                    <a:lnTo>
                      <a:pt x="142" y="1582"/>
                    </a:lnTo>
                    <a:lnTo>
                      <a:pt x="142" y="1585"/>
                    </a:lnTo>
                    <a:lnTo>
                      <a:pt x="144" y="1589"/>
                    </a:lnTo>
                    <a:lnTo>
                      <a:pt x="144" y="1593"/>
                    </a:lnTo>
                    <a:lnTo>
                      <a:pt x="144" y="1597"/>
                    </a:lnTo>
                    <a:lnTo>
                      <a:pt x="142" y="1600"/>
                    </a:lnTo>
                    <a:lnTo>
                      <a:pt x="144" y="1601"/>
                    </a:lnTo>
                    <a:lnTo>
                      <a:pt x="145" y="1601"/>
                    </a:lnTo>
                    <a:lnTo>
                      <a:pt x="147" y="1600"/>
                    </a:lnTo>
                    <a:lnTo>
                      <a:pt x="151" y="1601"/>
                    </a:lnTo>
                    <a:lnTo>
                      <a:pt x="157" y="1601"/>
                    </a:lnTo>
                    <a:lnTo>
                      <a:pt x="160" y="1601"/>
                    </a:lnTo>
                    <a:lnTo>
                      <a:pt x="165" y="1604"/>
                    </a:lnTo>
                    <a:lnTo>
                      <a:pt x="168" y="1604"/>
                    </a:lnTo>
                    <a:lnTo>
                      <a:pt x="168" y="1605"/>
                    </a:lnTo>
                    <a:lnTo>
                      <a:pt x="170" y="1608"/>
                    </a:lnTo>
                    <a:lnTo>
                      <a:pt x="168" y="1612"/>
                    </a:lnTo>
                    <a:lnTo>
                      <a:pt x="165" y="1612"/>
                    </a:lnTo>
                    <a:lnTo>
                      <a:pt x="165" y="1616"/>
                    </a:lnTo>
                    <a:lnTo>
                      <a:pt x="165" y="1620"/>
                    </a:lnTo>
                    <a:lnTo>
                      <a:pt x="163" y="1624"/>
                    </a:lnTo>
                    <a:lnTo>
                      <a:pt x="160" y="1624"/>
                    </a:lnTo>
                    <a:lnTo>
                      <a:pt x="155" y="1620"/>
                    </a:lnTo>
                    <a:lnTo>
                      <a:pt x="149" y="1624"/>
                    </a:lnTo>
                    <a:lnTo>
                      <a:pt x="145" y="1620"/>
                    </a:lnTo>
                    <a:lnTo>
                      <a:pt x="142" y="1624"/>
                    </a:lnTo>
                    <a:lnTo>
                      <a:pt x="140" y="1624"/>
                    </a:lnTo>
                    <a:lnTo>
                      <a:pt x="138" y="1624"/>
                    </a:lnTo>
                    <a:lnTo>
                      <a:pt x="136" y="1620"/>
                    </a:lnTo>
                    <a:lnTo>
                      <a:pt x="133" y="1623"/>
                    </a:lnTo>
                    <a:lnTo>
                      <a:pt x="134" y="1628"/>
                    </a:lnTo>
                    <a:lnTo>
                      <a:pt x="138" y="1631"/>
                    </a:lnTo>
                    <a:lnTo>
                      <a:pt x="141" y="1633"/>
                    </a:lnTo>
                    <a:lnTo>
                      <a:pt x="144" y="1633"/>
                    </a:lnTo>
                    <a:lnTo>
                      <a:pt x="147" y="1633"/>
                    </a:lnTo>
                    <a:lnTo>
                      <a:pt x="148" y="1635"/>
                    </a:lnTo>
                    <a:lnTo>
                      <a:pt x="152" y="1635"/>
                    </a:lnTo>
                    <a:lnTo>
                      <a:pt x="157" y="1646"/>
                    </a:lnTo>
                    <a:lnTo>
                      <a:pt x="159" y="1648"/>
                    </a:lnTo>
                    <a:lnTo>
                      <a:pt x="161" y="1650"/>
                    </a:lnTo>
                    <a:lnTo>
                      <a:pt x="163" y="1654"/>
                    </a:lnTo>
                    <a:lnTo>
                      <a:pt x="160" y="1658"/>
                    </a:lnTo>
                    <a:lnTo>
                      <a:pt x="155" y="1661"/>
                    </a:lnTo>
                    <a:lnTo>
                      <a:pt x="156" y="1665"/>
                    </a:lnTo>
                    <a:lnTo>
                      <a:pt x="153" y="1669"/>
                    </a:lnTo>
                    <a:lnTo>
                      <a:pt x="148" y="1669"/>
                    </a:lnTo>
                    <a:lnTo>
                      <a:pt x="147" y="1669"/>
                    </a:lnTo>
                    <a:lnTo>
                      <a:pt x="147" y="1671"/>
                    </a:lnTo>
                    <a:lnTo>
                      <a:pt x="145" y="1675"/>
                    </a:lnTo>
                    <a:lnTo>
                      <a:pt x="145" y="1678"/>
                    </a:lnTo>
                    <a:lnTo>
                      <a:pt x="145" y="1679"/>
                    </a:lnTo>
                    <a:lnTo>
                      <a:pt x="147" y="1682"/>
                    </a:lnTo>
                    <a:lnTo>
                      <a:pt x="145" y="1686"/>
                    </a:lnTo>
                    <a:lnTo>
                      <a:pt x="151" y="1690"/>
                    </a:lnTo>
                    <a:lnTo>
                      <a:pt x="152" y="1694"/>
                    </a:lnTo>
                    <a:lnTo>
                      <a:pt x="149" y="1697"/>
                    </a:lnTo>
                    <a:lnTo>
                      <a:pt x="145" y="1703"/>
                    </a:lnTo>
                    <a:lnTo>
                      <a:pt x="141" y="1703"/>
                    </a:lnTo>
                    <a:lnTo>
                      <a:pt x="140" y="1703"/>
                    </a:lnTo>
                    <a:lnTo>
                      <a:pt x="141" y="1705"/>
                    </a:lnTo>
                    <a:lnTo>
                      <a:pt x="142" y="1707"/>
                    </a:lnTo>
                    <a:lnTo>
                      <a:pt x="145" y="1707"/>
                    </a:lnTo>
                    <a:lnTo>
                      <a:pt x="147" y="1709"/>
                    </a:lnTo>
                    <a:lnTo>
                      <a:pt x="147" y="1717"/>
                    </a:lnTo>
                    <a:lnTo>
                      <a:pt x="149" y="1727"/>
                    </a:lnTo>
                    <a:lnTo>
                      <a:pt x="148" y="1731"/>
                    </a:lnTo>
                    <a:lnTo>
                      <a:pt x="149" y="1735"/>
                    </a:lnTo>
                    <a:lnTo>
                      <a:pt x="148" y="1739"/>
                    </a:lnTo>
                    <a:lnTo>
                      <a:pt x="145" y="1739"/>
                    </a:lnTo>
                    <a:lnTo>
                      <a:pt x="144" y="1742"/>
                    </a:lnTo>
                    <a:lnTo>
                      <a:pt x="140" y="1743"/>
                    </a:lnTo>
                    <a:lnTo>
                      <a:pt x="138" y="1743"/>
                    </a:lnTo>
                    <a:lnTo>
                      <a:pt x="140" y="1746"/>
                    </a:lnTo>
                    <a:lnTo>
                      <a:pt x="138" y="1751"/>
                    </a:lnTo>
                    <a:lnTo>
                      <a:pt x="140" y="1754"/>
                    </a:lnTo>
                    <a:lnTo>
                      <a:pt x="137" y="1758"/>
                    </a:lnTo>
                    <a:lnTo>
                      <a:pt x="141" y="1762"/>
                    </a:lnTo>
                    <a:lnTo>
                      <a:pt x="141" y="1766"/>
                    </a:lnTo>
                    <a:lnTo>
                      <a:pt x="140" y="1769"/>
                    </a:lnTo>
                    <a:lnTo>
                      <a:pt x="138" y="1766"/>
                    </a:lnTo>
                    <a:lnTo>
                      <a:pt x="136" y="1766"/>
                    </a:lnTo>
                    <a:lnTo>
                      <a:pt x="136" y="1772"/>
                    </a:lnTo>
                    <a:lnTo>
                      <a:pt x="133" y="1776"/>
                    </a:lnTo>
                    <a:lnTo>
                      <a:pt x="132" y="1777"/>
                    </a:lnTo>
                    <a:lnTo>
                      <a:pt x="130" y="1780"/>
                    </a:lnTo>
                    <a:lnTo>
                      <a:pt x="126" y="1780"/>
                    </a:lnTo>
                    <a:lnTo>
                      <a:pt x="125" y="1780"/>
                    </a:lnTo>
                    <a:lnTo>
                      <a:pt x="122" y="1781"/>
                    </a:lnTo>
                    <a:lnTo>
                      <a:pt x="123" y="1784"/>
                    </a:lnTo>
                    <a:lnTo>
                      <a:pt x="126" y="1784"/>
                    </a:lnTo>
                    <a:lnTo>
                      <a:pt x="125" y="1791"/>
                    </a:lnTo>
                    <a:lnTo>
                      <a:pt x="121" y="1799"/>
                    </a:lnTo>
                    <a:lnTo>
                      <a:pt x="117" y="1811"/>
                    </a:lnTo>
                    <a:lnTo>
                      <a:pt x="119" y="1814"/>
                    </a:lnTo>
                    <a:lnTo>
                      <a:pt x="122" y="1815"/>
                    </a:lnTo>
                    <a:lnTo>
                      <a:pt x="122" y="1818"/>
                    </a:lnTo>
                    <a:lnTo>
                      <a:pt x="125" y="1820"/>
                    </a:lnTo>
                    <a:lnTo>
                      <a:pt x="126" y="1826"/>
                    </a:lnTo>
                    <a:lnTo>
                      <a:pt x="125" y="1830"/>
                    </a:lnTo>
                    <a:lnTo>
                      <a:pt x="126" y="1835"/>
                    </a:lnTo>
                    <a:lnTo>
                      <a:pt x="122" y="1835"/>
                    </a:lnTo>
                    <a:lnTo>
                      <a:pt x="122" y="1839"/>
                    </a:lnTo>
                    <a:lnTo>
                      <a:pt x="115" y="1841"/>
                    </a:lnTo>
                    <a:lnTo>
                      <a:pt x="114" y="1843"/>
                    </a:lnTo>
                    <a:lnTo>
                      <a:pt x="117" y="1856"/>
                    </a:lnTo>
                    <a:lnTo>
                      <a:pt x="115" y="1860"/>
                    </a:lnTo>
                    <a:lnTo>
                      <a:pt x="109" y="1869"/>
                    </a:lnTo>
                    <a:lnTo>
                      <a:pt x="103" y="1871"/>
                    </a:lnTo>
                    <a:lnTo>
                      <a:pt x="99" y="1873"/>
                    </a:lnTo>
                    <a:lnTo>
                      <a:pt x="96" y="1877"/>
                    </a:lnTo>
                    <a:lnTo>
                      <a:pt x="96" y="1881"/>
                    </a:lnTo>
                    <a:lnTo>
                      <a:pt x="94" y="1885"/>
                    </a:lnTo>
                    <a:lnTo>
                      <a:pt x="94" y="1888"/>
                    </a:lnTo>
                    <a:lnTo>
                      <a:pt x="96" y="1890"/>
                    </a:lnTo>
                    <a:lnTo>
                      <a:pt x="95" y="1892"/>
                    </a:lnTo>
                    <a:lnTo>
                      <a:pt x="83" y="1892"/>
                    </a:lnTo>
                    <a:lnTo>
                      <a:pt x="83" y="1896"/>
                    </a:lnTo>
                    <a:lnTo>
                      <a:pt x="80" y="1900"/>
                    </a:lnTo>
                    <a:lnTo>
                      <a:pt x="80" y="1904"/>
                    </a:lnTo>
                    <a:lnTo>
                      <a:pt x="79" y="1907"/>
                    </a:lnTo>
                    <a:lnTo>
                      <a:pt x="81" y="1911"/>
                    </a:lnTo>
                    <a:lnTo>
                      <a:pt x="80" y="1915"/>
                    </a:lnTo>
                    <a:lnTo>
                      <a:pt x="83" y="1919"/>
                    </a:lnTo>
                    <a:lnTo>
                      <a:pt x="80" y="1923"/>
                    </a:lnTo>
                    <a:lnTo>
                      <a:pt x="80" y="1929"/>
                    </a:lnTo>
                    <a:lnTo>
                      <a:pt x="79" y="1929"/>
                    </a:lnTo>
                    <a:lnTo>
                      <a:pt x="83" y="1933"/>
                    </a:lnTo>
                    <a:lnTo>
                      <a:pt x="80" y="1938"/>
                    </a:lnTo>
                    <a:lnTo>
                      <a:pt x="80" y="1941"/>
                    </a:lnTo>
                    <a:lnTo>
                      <a:pt x="87" y="1948"/>
                    </a:lnTo>
                    <a:lnTo>
                      <a:pt x="90" y="1952"/>
                    </a:lnTo>
                    <a:lnTo>
                      <a:pt x="91" y="1968"/>
                    </a:lnTo>
                    <a:lnTo>
                      <a:pt x="94" y="1972"/>
                    </a:lnTo>
                    <a:lnTo>
                      <a:pt x="94" y="1978"/>
                    </a:lnTo>
                    <a:lnTo>
                      <a:pt x="95" y="1979"/>
                    </a:lnTo>
                    <a:lnTo>
                      <a:pt x="99" y="1978"/>
                    </a:lnTo>
                    <a:lnTo>
                      <a:pt x="103" y="1972"/>
                    </a:lnTo>
                    <a:lnTo>
                      <a:pt x="109" y="1971"/>
                    </a:lnTo>
                    <a:lnTo>
                      <a:pt x="114" y="1972"/>
                    </a:lnTo>
                    <a:lnTo>
                      <a:pt x="115" y="1972"/>
                    </a:lnTo>
                    <a:lnTo>
                      <a:pt x="117" y="1971"/>
                    </a:lnTo>
                    <a:lnTo>
                      <a:pt x="118" y="1968"/>
                    </a:lnTo>
                    <a:lnTo>
                      <a:pt x="121" y="1971"/>
                    </a:lnTo>
                    <a:lnTo>
                      <a:pt x="122" y="1971"/>
                    </a:lnTo>
                    <a:lnTo>
                      <a:pt x="123" y="1971"/>
                    </a:lnTo>
                    <a:lnTo>
                      <a:pt x="126" y="1972"/>
                    </a:lnTo>
                    <a:lnTo>
                      <a:pt x="125" y="1978"/>
                    </a:lnTo>
                    <a:lnTo>
                      <a:pt x="128" y="1983"/>
                    </a:lnTo>
                    <a:lnTo>
                      <a:pt x="126" y="1994"/>
                    </a:lnTo>
                    <a:lnTo>
                      <a:pt x="126" y="1997"/>
                    </a:lnTo>
                    <a:lnTo>
                      <a:pt x="125" y="1997"/>
                    </a:lnTo>
                    <a:lnTo>
                      <a:pt x="122" y="2001"/>
                    </a:lnTo>
                    <a:lnTo>
                      <a:pt x="122" y="2002"/>
                    </a:lnTo>
                    <a:lnTo>
                      <a:pt x="126" y="2005"/>
                    </a:lnTo>
                    <a:lnTo>
                      <a:pt x="128" y="2007"/>
                    </a:lnTo>
                    <a:lnTo>
                      <a:pt x="125" y="2012"/>
                    </a:lnTo>
                    <a:lnTo>
                      <a:pt x="125" y="2017"/>
                    </a:lnTo>
                    <a:lnTo>
                      <a:pt x="125" y="2020"/>
                    </a:lnTo>
                    <a:lnTo>
                      <a:pt x="125" y="2022"/>
                    </a:lnTo>
                    <a:lnTo>
                      <a:pt x="121" y="2024"/>
                    </a:lnTo>
                    <a:lnTo>
                      <a:pt x="121" y="2026"/>
                    </a:lnTo>
                    <a:lnTo>
                      <a:pt x="121" y="2028"/>
                    </a:lnTo>
                    <a:lnTo>
                      <a:pt x="125" y="2028"/>
                    </a:lnTo>
                    <a:lnTo>
                      <a:pt x="126" y="2035"/>
                    </a:lnTo>
                    <a:lnTo>
                      <a:pt x="132" y="2037"/>
                    </a:lnTo>
                    <a:lnTo>
                      <a:pt x="138" y="2043"/>
                    </a:lnTo>
                    <a:lnTo>
                      <a:pt x="138" y="2047"/>
                    </a:lnTo>
                    <a:lnTo>
                      <a:pt x="138" y="2052"/>
                    </a:lnTo>
                    <a:lnTo>
                      <a:pt x="140" y="2052"/>
                    </a:lnTo>
                    <a:lnTo>
                      <a:pt x="210" y="2052"/>
                    </a:lnTo>
                    <a:lnTo>
                      <a:pt x="229" y="2062"/>
                    </a:lnTo>
                    <a:lnTo>
                      <a:pt x="239" y="2062"/>
                    </a:lnTo>
                    <a:lnTo>
                      <a:pt x="248" y="2064"/>
                    </a:lnTo>
                    <a:lnTo>
                      <a:pt x="254" y="2071"/>
                    </a:lnTo>
                    <a:lnTo>
                      <a:pt x="268" y="2072"/>
                    </a:lnTo>
                    <a:lnTo>
                      <a:pt x="268" y="2075"/>
                    </a:lnTo>
                    <a:lnTo>
                      <a:pt x="267" y="2075"/>
                    </a:lnTo>
                    <a:lnTo>
                      <a:pt x="267" y="2072"/>
                    </a:lnTo>
                    <a:lnTo>
                      <a:pt x="266" y="2072"/>
                    </a:lnTo>
                    <a:lnTo>
                      <a:pt x="262" y="2072"/>
                    </a:lnTo>
                    <a:lnTo>
                      <a:pt x="256" y="2071"/>
                    </a:lnTo>
                    <a:lnTo>
                      <a:pt x="254" y="2071"/>
                    </a:lnTo>
                    <a:lnTo>
                      <a:pt x="250" y="2071"/>
                    </a:lnTo>
                    <a:lnTo>
                      <a:pt x="245" y="2066"/>
                    </a:lnTo>
                    <a:lnTo>
                      <a:pt x="243" y="2066"/>
                    </a:lnTo>
                    <a:lnTo>
                      <a:pt x="239" y="2064"/>
                    </a:lnTo>
                    <a:lnTo>
                      <a:pt x="237" y="2064"/>
                    </a:lnTo>
                    <a:lnTo>
                      <a:pt x="231" y="2066"/>
                    </a:lnTo>
                    <a:lnTo>
                      <a:pt x="229" y="2071"/>
                    </a:lnTo>
                    <a:lnTo>
                      <a:pt x="228" y="2075"/>
                    </a:lnTo>
                    <a:lnTo>
                      <a:pt x="226" y="2077"/>
                    </a:lnTo>
                    <a:lnTo>
                      <a:pt x="226" y="2079"/>
                    </a:lnTo>
                    <a:lnTo>
                      <a:pt x="222" y="2083"/>
                    </a:lnTo>
                    <a:lnTo>
                      <a:pt x="218" y="2083"/>
                    </a:lnTo>
                    <a:lnTo>
                      <a:pt x="217" y="2081"/>
                    </a:lnTo>
                    <a:lnTo>
                      <a:pt x="216" y="2081"/>
                    </a:lnTo>
                    <a:lnTo>
                      <a:pt x="212" y="2083"/>
                    </a:lnTo>
                    <a:lnTo>
                      <a:pt x="205" y="2087"/>
                    </a:lnTo>
                    <a:lnTo>
                      <a:pt x="202" y="2090"/>
                    </a:lnTo>
                    <a:lnTo>
                      <a:pt x="198" y="2090"/>
                    </a:lnTo>
                    <a:lnTo>
                      <a:pt x="191" y="2094"/>
                    </a:lnTo>
                    <a:lnTo>
                      <a:pt x="190" y="2094"/>
                    </a:lnTo>
                    <a:lnTo>
                      <a:pt x="193" y="2090"/>
                    </a:lnTo>
                    <a:lnTo>
                      <a:pt x="191" y="2090"/>
                    </a:lnTo>
                    <a:lnTo>
                      <a:pt x="189" y="2091"/>
                    </a:lnTo>
                    <a:lnTo>
                      <a:pt x="189" y="2094"/>
                    </a:lnTo>
                    <a:lnTo>
                      <a:pt x="187" y="2094"/>
                    </a:lnTo>
                    <a:lnTo>
                      <a:pt x="184" y="2094"/>
                    </a:lnTo>
                    <a:lnTo>
                      <a:pt x="183" y="2094"/>
                    </a:lnTo>
                    <a:lnTo>
                      <a:pt x="182" y="2094"/>
                    </a:lnTo>
                    <a:lnTo>
                      <a:pt x="180" y="2096"/>
                    </a:lnTo>
                    <a:lnTo>
                      <a:pt x="179" y="2094"/>
                    </a:lnTo>
                    <a:lnTo>
                      <a:pt x="179" y="2096"/>
                    </a:lnTo>
                    <a:lnTo>
                      <a:pt x="180" y="2098"/>
                    </a:lnTo>
                    <a:lnTo>
                      <a:pt x="183" y="2098"/>
                    </a:lnTo>
                    <a:lnTo>
                      <a:pt x="180" y="2101"/>
                    </a:lnTo>
                    <a:lnTo>
                      <a:pt x="179" y="2102"/>
                    </a:lnTo>
                    <a:lnTo>
                      <a:pt x="178" y="2105"/>
                    </a:lnTo>
                    <a:lnTo>
                      <a:pt x="180" y="2106"/>
                    </a:lnTo>
                    <a:lnTo>
                      <a:pt x="180" y="2110"/>
                    </a:lnTo>
                    <a:lnTo>
                      <a:pt x="178" y="2120"/>
                    </a:lnTo>
                    <a:lnTo>
                      <a:pt x="175" y="2124"/>
                    </a:lnTo>
                    <a:lnTo>
                      <a:pt x="175" y="2131"/>
                    </a:lnTo>
                    <a:lnTo>
                      <a:pt x="174" y="2135"/>
                    </a:lnTo>
                    <a:lnTo>
                      <a:pt x="174" y="2139"/>
                    </a:lnTo>
                    <a:lnTo>
                      <a:pt x="176" y="2147"/>
                    </a:lnTo>
                    <a:lnTo>
                      <a:pt x="175" y="2150"/>
                    </a:lnTo>
                    <a:lnTo>
                      <a:pt x="174" y="2151"/>
                    </a:lnTo>
                    <a:lnTo>
                      <a:pt x="174" y="2158"/>
                    </a:lnTo>
                    <a:lnTo>
                      <a:pt x="171" y="2162"/>
                    </a:lnTo>
                    <a:lnTo>
                      <a:pt x="163" y="2165"/>
                    </a:lnTo>
                    <a:lnTo>
                      <a:pt x="157" y="2162"/>
                    </a:lnTo>
                    <a:lnTo>
                      <a:pt x="148" y="2159"/>
                    </a:lnTo>
                    <a:lnTo>
                      <a:pt x="141" y="2155"/>
                    </a:lnTo>
                    <a:lnTo>
                      <a:pt x="141" y="2151"/>
                    </a:lnTo>
                    <a:lnTo>
                      <a:pt x="138" y="2155"/>
                    </a:lnTo>
                    <a:lnTo>
                      <a:pt x="137" y="2151"/>
                    </a:lnTo>
                    <a:lnTo>
                      <a:pt x="136" y="2151"/>
                    </a:lnTo>
                    <a:lnTo>
                      <a:pt x="136" y="2154"/>
                    </a:lnTo>
                    <a:lnTo>
                      <a:pt x="133" y="2151"/>
                    </a:lnTo>
                    <a:lnTo>
                      <a:pt x="129" y="2150"/>
                    </a:lnTo>
                    <a:lnTo>
                      <a:pt x="126" y="2147"/>
                    </a:lnTo>
                    <a:lnTo>
                      <a:pt x="126" y="2143"/>
                    </a:lnTo>
                    <a:lnTo>
                      <a:pt x="123" y="2143"/>
                    </a:lnTo>
                    <a:lnTo>
                      <a:pt x="121" y="2135"/>
                    </a:lnTo>
                    <a:lnTo>
                      <a:pt x="122" y="2135"/>
                    </a:lnTo>
                    <a:lnTo>
                      <a:pt x="121" y="2131"/>
                    </a:lnTo>
                    <a:lnTo>
                      <a:pt x="126" y="2125"/>
                    </a:lnTo>
                    <a:lnTo>
                      <a:pt x="130" y="2128"/>
                    </a:lnTo>
                    <a:lnTo>
                      <a:pt x="133" y="2125"/>
                    </a:lnTo>
                    <a:lnTo>
                      <a:pt x="133" y="2131"/>
                    </a:lnTo>
                    <a:lnTo>
                      <a:pt x="133" y="2135"/>
                    </a:lnTo>
                    <a:lnTo>
                      <a:pt x="132" y="2135"/>
                    </a:lnTo>
                    <a:lnTo>
                      <a:pt x="130" y="2136"/>
                    </a:lnTo>
                    <a:lnTo>
                      <a:pt x="129" y="2139"/>
                    </a:lnTo>
                    <a:lnTo>
                      <a:pt x="130" y="2139"/>
                    </a:lnTo>
                    <a:lnTo>
                      <a:pt x="133" y="2136"/>
                    </a:lnTo>
                    <a:lnTo>
                      <a:pt x="136" y="2135"/>
                    </a:lnTo>
                    <a:lnTo>
                      <a:pt x="137" y="2135"/>
                    </a:lnTo>
                    <a:lnTo>
                      <a:pt x="136" y="2128"/>
                    </a:lnTo>
                    <a:lnTo>
                      <a:pt x="137" y="2125"/>
                    </a:lnTo>
                    <a:lnTo>
                      <a:pt x="140" y="2125"/>
                    </a:lnTo>
                    <a:lnTo>
                      <a:pt x="142" y="2125"/>
                    </a:lnTo>
                    <a:lnTo>
                      <a:pt x="145" y="2139"/>
                    </a:lnTo>
                    <a:lnTo>
                      <a:pt x="142" y="2140"/>
                    </a:lnTo>
                    <a:lnTo>
                      <a:pt x="137" y="2143"/>
                    </a:lnTo>
                    <a:lnTo>
                      <a:pt x="137" y="2144"/>
                    </a:lnTo>
                    <a:lnTo>
                      <a:pt x="138" y="2144"/>
                    </a:lnTo>
                    <a:lnTo>
                      <a:pt x="144" y="2143"/>
                    </a:lnTo>
                    <a:lnTo>
                      <a:pt x="147" y="2139"/>
                    </a:lnTo>
                    <a:lnTo>
                      <a:pt x="145" y="2131"/>
                    </a:lnTo>
                    <a:lnTo>
                      <a:pt x="147" y="2125"/>
                    </a:lnTo>
                    <a:lnTo>
                      <a:pt x="151" y="2124"/>
                    </a:lnTo>
                    <a:lnTo>
                      <a:pt x="152" y="2121"/>
                    </a:lnTo>
                    <a:lnTo>
                      <a:pt x="153" y="2121"/>
                    </a:lnTo>
                    <a:lnTo>
                      <a:pt x="156" y="2120"/>
                    </a:lnTo>
                    <a:lnTo>
                      <a:pt x="160" y="2120"/>
                    </a:lnTo>
                    <a:lnTo>
                      <a:pt x="161" y="2117"/>
                    </a:lnTo>
                    <a:lnTo>
                      <a:pt x="164" y="2113"/>
                    </a:lnTo>
                    <a:lnTo>
                      <a:pt x="165" y="2110"/>
                    </a:lnTo>
                    <a:lnTo>
                      <a:pt x="168" y="2105"/>
                    </a:lnTo>
                    <a:lnTo>
                      <a:pt x="170" y="2102"/>
                    </a:lnTo>
                    <a:lnTo>
                      <a:pt x="167" y="2101"/>
                    </a:lnTo>
                    <a:lnTo>
                      <a:pt x="160" y="2098"/>
                    </a:lnTo>
                    <a:lnTo>
                      <a:pt x="159" y="2096"/>
                    </a:lnTo>
                    <a:lnTo>
                      <a:pt x="159" y="2098"/>
                    </a:lnTo>
                    <a:lnTo>
                      <a:pt x="157" y="2101"/>
                    </a:lnTo>
                    <a:lnTo>
                      <a:pt x="156" y="2102"/>
                    </a:lnTo>
                    <a:lnTo>
                      <a:pt x="144" y="2109"/>
                    </a:lnTo>
                    <a:lnTo>
                      <a:pt x="142" y="2110"/>
                    </a:lnTo>
                    <a:lnTo>
                      <a:pt x="140" y="2110"/>
                    </a:lnTo>
                    <a:lnTo>
                      <a:pt x="138" y="2116"/>
                    </a:lnTo>
                    <a:lnTo>
                      <a:pt x="136" y="2120"/>
                    </a:lnTo>
                    <a:lnTo>
                      <a:pt x="133" y="2120"/>
                    </a:lnTo>
                    <a:lnTo>
                      <a:pt x="132" y="2120"/>
                    </a:lnTo>
                    <a:lnTo>
                      <a:pt x="130" y="2116"/>
                    </a:lnTo>
                    <a:lnTo>
                      <a:pt x="129" y="2116"/>
                    </a:lnTo>
                    <a:lnTo>
                      <a:pt x="126" y="2113"/>
                    </a:lnTo>
                    <a:lnTo>
                      <a:pt x="126" y="2116"/>
                    </a:lnTo>
                    <a:lnTo>
                      <a:pt x="122" y="2116"/>
                    </a:lnTo>
                    <a:lnTo>
                      <a:pt x="117" y="2116"/>
                    </a:lnTo>
                    <a:lnTo>
                      <a:pt x="117" y="2117"/>
                    </a:lnTo>
                    <a:lnTo>
                      <a:pt x="119" y="2117"/>
                    </a:lnTo>
                    <a:lnTo>
                      <a:pt x="121" y="2117"/>
                    </a:lnTo>
                    <a:lnTo>
                      <a:pt x="122" y="2116"/>
                    </a:lnTo>
                    <a:lnTo>
                      <a:pt x="125" y="2121"/>
                    </a:lnTo>
                    <a:lnTo>
                      <a:pt x="129" y="2121"/>
                    </a:lnTo>
                    <a:lnTo>
                      <a:pt x="130" y="2121"/>
                    </a:lnTo>
                    <a:lnTo>
                      <a:pt x="129" y="2125"/>
                    </a:lnTo>
                    <a:lnTo>
                      <a:pt x="126" y="2121"/>
                    </a:lnTo>
                    <a:lnTo>
                      <a:pt x="122" y="2121"/>
                    </a:lnTo>
                    <a:lnTo>
                      <a:pt x="125" y="2124"/>
                    </a:lnTo>
                    <a:lnTo>
                      <a:pt x="125" y="2125"/>
                    </a:lnTo>
                    <a:lnTo>
                      <a:pt x="123" y="2125"/>
                    </a:lnTo>
                    <a:lnTo>
                      <a:pt x="119" y="2121"/>
                    </a:lnTo>
                    <a:lnTo>
                      <a:pt x="121" y="2125"/>
                    </a:lnTo>
                    <a:lnTo>
                      <a:pt x="117" y="2124"/>
                    </a:lnTo>
                    <a:lnTo>
                      <a:pt x="117" y="2125"/>
                    </a:lnTo>
                    <a:lnTo>
                      <a:pt x="121" y="2125"/>
                    </a:lnTo>
                    <a:lnTo>
                      <a:pt x="121" y="2128"/>
                    </a:lnTo>
                    <a:lnTo>
                      <a:pt x="117" y="2128"/>
                    </a:lnTo>
                    <a:lnTo>
                      <a:pt x="118" y="2131"/>
                    </a:lnTo>
                    <a:lnTo>
                      <a:pt x="118" y="2135"/>
                    </a:lnTo>
                    <a:lnTo>
                      <a:pt x="117" y="2135"/>
                    </a:lnTo>
                    <a:lnTo>
                      <a:pt x="114" y="2135"/>
                    </a:lnTo>
                    <a:lnTo>
                      <a:pt x="113" y="2131"/>
                    </a:lnTo>
                    <a:lnTo>
                      <a:pt x="114" y="2135"/>
                    </a:lnTo>
                    <a:lnTo>
                      <a:pt x="115" y="2135"/>
                    </a:lnTo>
                    <a:lnTo>
                      <a:pt x="117" y="2136"/>
                    </a:lnTo>
                    <a:lnTo>
                      <a:pt x="119" y="2136"/>
                    </a:lnTo>
                    <a:lnTo>
                      <a:pt x="122" y="2143"/>
                    </a:lnTo>
                    <a:lnTo>
                      <a:pt x="117" y="2144"/>
                    </a:lnTo>
                    <a:lnTo>
                      <a:pt x="117" y="2143"/>
                    </a:lnTo>
                    <a:lnTo>
                      <a:pt x="114" y="2143"/>
                    </a:lnTo>
                    <a:lnTo>
                      <a:pt x="113" y="2139"/>
                    </a:lnTo>
                    <a:lnTo>
                      <a:pt x="110" y="2139"/>
                    </a:lnTo>
                    <a:lnTo>
                      <a:pt x="109" y="2135"/>
                    </a:lnTo>
                    <a:lnTo>
                      <a:pt x="107" y="2139"/>
                    </a:lnTo>
                    <a:lnTo>
                      <a:pt x="107" y="2135"/>
                    </a:lnTo>
                    <a:lnTo>
                      <a:pt x="105" y="2135"/>
                    </a:lnTo>
                    <a:lnTo>
                      <a:pt x="103" y="2135"/>
                    </a:lnTo>
                    <a:lnTo>
                      <a:pt x="98" y="2128"/>
                    </a:lnTo>
                    <a:lnTo>
                      <a:pt x="95" y="2128"/>
                    </a:lnTo>
                    <a:lnTo>
                      <a:pt x="91" y="2125"/>
                    </a:lnTo>
                    <a:lnTo>
                      <a:pt x="91" y="2124"/>
                    </a:lnTo>
                    <a:lnTo>
                      <a:pt x="90" y="2121"/>
                    </a:lnTo>
                    <a:lnTo>
                      <a:pt x="95" y="2124"/>
                    </a:lnTo>
                    <a:lnTo>
                      <a:pt x="96" y="2121"/>
                    </a:lnTo>
                    <a:lnTo>
                      <a:pt x="102" y="2121"/>
                    </a:lnTo>
                    <a:lnTo>
                      <a:pt x="103" y="2124"/>
                    </a:lnTo>
                    <a:lnTo>
                      <a:pt x="105" y="2124"/>
                    </a:lnTo>
                    <a:lnTo>
                      <a:pt x="109" y="2125"/>
                    </a:lnTo>
                    <a:lnTo>
                      <a:pt x="109" y="2128"/>
                    </a:lnTo>
                    <a:lnTo>
                      <a:pt x="111" y="2131"/>
                    </a:lnTo>
                    <a:lnTo>
                      <a:pt x="110" y="2128"/>
                    </a:lnTo>
                    <a:lnTo>
                      <a:pt x="111" y="2125"/>
                    </a:lnTo>
                    <a:lnTo>
                      <a:pt x="107" y="2121"/>
                    </a:lnTo>
                    <a:lnTo>
                      <a:pt x="110" y="2121"/>
                    </a:lnTo>
                    <a:lnTo>
                      <a:pt x="109" y="2121"/>
                    </a:lnTo>
                    <a:lnTo>
                      <a:pt x="113" y="2121"/>
                    </a:lnTo>
                    <a:lnTo>
                      <a:pt x="111" y="2120"/>
                    </a:lnTo>
                    <a:lnTo>
                      <a:pt x="110" y="2117"/>
                    </a:lnTo>
                    <a:lnTo>
                      <a:pt x="110" y="2120"/>
                    </a:lnTo>
                    <a:lnTo>
                      <a:pt x="107" y="2120"/>
                    </a:lnTo>
                    <a:lnTo>
                      <a:pt x="106" y="2121"/>
                    </a:lnTo>
                    <a:lnTo>
                      <a:pt x="103" y="2117"/>
                    </a:lnTo>
                    <a:lnTo>
                      <a:pt x="105" y="2113"/>
                    </a:lnTo>
                    <a:lnTo>
                      <a:pt x="103" y="2113"/>
                    </a:lnTo>
                    <a:lnTo>
                      <a:pt x="103" y="2110"/>
                    </a:lnTo>
                    <a:lnTo>
                      <a:pt x="102" y="2106"/>
                    </a:lnTo>
                    <a:lnTo>
                      <a:pt x="103" y="2105"/>
                    </a:lnTo>
                    <a:lnTo>
                      <a:pt x="100" y="2102"/>
                    </a:lnTo>
                    <a:lnTo>
                      <a:pt x="110" y="2098"/>
                    </a:lnTo>
                    <a:lnTo>
                      <a:pt x="111" y="2094"/>
                    </a:lnTo>
                    <a:lnTo>
                      <a:pt x="114" y="2098"/>
                    </a:lnTo>
                    <a:lnTo>
                      <a:pt x="114" y="2101"/>
                    </a:lnTo>
                    <a:lnTo>
                      <a:pt x="110" y="2102"/>
                    </a:lnTo>
                    <a:lnTo>
                      <a:pt x="115" y="2101"/>
                    </a:lnTo>
                    <a:lnTo>
                      <a:pt x="114" y="2102"/>
                    </a:lnTo>
                    <a:lnTo>
                      <a:pt x="119" y="2101"/>
                    </a:lnTo>
                    <a:lnTo>
                      <a:pt x="121" y="2102"/>
                    </a:lnTo>
                    <a:lnTo>
                      <a:pt x="121" y="2101"/>
                    </a:lnTo>
                    <a:lnTo>
                      <a:pt x="122" y="2098"/>
                    </a:lnTo>
                    <a:lnTo>
                      <a:pt x="126" y="2098"/>
                    </a:lnTo>
                    <a:lnTo>
                      <a:pt x="128" y="2094"/>
                    </a:lnTo>
                    <a:lnTo>
                      <a:pt x="130" y="2094"/>
                    </a:lnTo>
                    <a:lnTo>
                      <a:pt x="130" y="2090"/>
                    </a:lnTo>
                    <a:lnTo>
                      <a:pt x="134" y="2090"/>
                    </a:lnTo>
                    <a:lnTo>
                      <a:pt x="136" y="2091"/>
                    </a:lnTo>
                    <a:lnTo>
                      <a:pt x="137" y="2090"/>
                    </a:lnTo>
                    <a:lnTo>
                      <a:pt x="138" y="2090"/>
                    </a:lnTo>
                    <a:lnTo>
                      <a:pt x="140" y="2094"/>
                    </a:lnTo>
                    <a:lnTo>
                      <a:pt x="145" y="2094"/>
                    </a:lnTo>
                    <a:lnTo>
                      <a:pt x="149" y="2094"/>
                    </a:lnTo>
                    <a:lnTo>
                      <a:pt x="153" y="2090"/>
                    </a:lnTo>
                    <a:lnTo>
                      <a:pt x="156" y="2090"/>
                    </a:lnTo>
                    <a:lnTo>
                      <a:pt x="153" y="2086"/>
                    </a:lnTo>
                    <a:lnTo>
                      <a:pt x="151" y="2086"/>
                    </a:lnTo>
                    <a:lnTo>
                      <a:pt x="140" y="2083"/>
                    </a:lnTo>
                    <a:lnTo>
                      <a:pt x="137" y="2086"/>
                    </a:lnTo>
                    <a:lnTo>
                      <a:pt x="133" y="2083"/>
                    </a:lnTo>
                    <a:lnTo>
                      <a:pt x="125" y="2083"/>
                    </a:lnTo>
                    <a:lnTo>
                      <a:pt x="122" y="2087"/>
                    </a:lnTo>
                    <a:lnTo>
                      <a:pt x="121" y="2090"/>
                    </a:lnTo>
                    <a:lnTo>
                      <a:pt x="122" y="2090"/>
                    </a:lnTo>
                    <a:lnTo>
                      <a:pt x="121" y="2090"/>
                    </a:lnTo>
                    <a:lnTo>
                      <a:pt x="117" y="2087"/>
                    </a:lnTo>
                    <a:lnTo>
                      <a:pt x="119" y="2083"/>
                    </a:lnTo>
                    <a:lnTo>
                      <a:pt x="122" y="2083"/>
                    </a:lnTo>
                    <a:lnTo>
                      <a:pt x="122" y="2081"/>
                    </a:lnTo>
                    <a:lnTo>
                      <a:pt x="118" y="2083"/>
                    </a:lnTo>
                    <a:lnTo>
                      <a:pt x="115" y="2086"/>
                    </a:lnTo>
                    <a:lnTo>
                      <a:pt x="114" y="2086"/>
                    </a:lnTo>
                    <a:lnTo>
                      <a:pt x="114" y="2083"/>
                    </a:lnTo>
                    <a:lnTo>
                      <a:pt x="111" y="2083"/>
                    </a:lnTo>
                    <a:lnTo>
                      <a:pt x="107" y="2086"/>
                    </a:lnTo>
                    <a:lnTo>
                      <a:pt x="107" y="2083"/>
                    </a:lnTo>
                    <a:lnTo>
                      <a:pt x="106" y="2081"/>
                    </a:lnTo>
                    <a:lnTo>
                      <a:pt x="103" y="2090"/>
                    </a:lnTo>
                    <a:lnTo>
                      <a:pt x="100" y="2094"/>
                    </a:lnTo>
                    <a:lnTo>
                      <a:pt x="105" y="2090"/>
                    </a:lnTo>
                    <a:lnTo>
                      <a:pt x="107" y="2087"/>
                    </a:lnTo>
                    <a:lnTo>
                      <a:pt x="107" y="2090"/>
                    </a:lnTo>
                    <a:lnTo>
                      <a:pt x="111" y="2090"/>
                    </a:lnTo>
                    <a:lnTo>
                      <a:pt x="113" y="2090"/>
                    </a:lnTo>
                    <a:lnTo>
                      <a:pt x="109" y="2098"/>
                    </a:lnTo>
                    <a:lnTo>
                      <a:pt x="106" y="2098"/>
                    </a:lnTo>
                    <a:lnTo>
                      <a:pt x="105" y="2101"/>
                    </a:lnTo>
                    <a:lnTo>
                      <a:pt x="102" y="2101"/>
                    </a:lnTo>
                    <a:lnTo>
                      <a:pt x="100" y="2102"/>
                    </a:lnTo>
                    <a:lnTo>
                      <a:pt x="99" y="2102"/>
                    </a:lnTo>
                    <a:lnTo>
                      <a:pt x="102" y="2105"/>
                    </a:lnTo>
                    <a:lnTo>
                      <a:pt x="100" y="2106"/>
                    </a:lnTo>
                    <a:lnTo>
                      <a:pt x="102" y="2110"/>
                    </a:lnTo>
                    <a:lnTo>
                      <a:pt x="100" y="2116"/>
                    </a:lnTo>
                    <a:lnTo>
                      <a:pt x="99" y="2116"/>
                    </a:lnTo>
                    <a:lnTo>
                      <a:pt x="95" y="2117"/>
                    </a:lnTo>
                    <a:lnTo>
                      <a:pt x="94" y="2116"/>
                    </a:lnTo>
                    <a:lnTo>
                      <a:pt x="95" y="2113"/>
                    </a:lnTo>
                    <a:lnTo>
                      <a:pt x="92" y="2113"/>
                    </a:lnTo>
                    <a:lnTo>
                      <a:pt x="91" y="2116"/>
                    </a:lnTo>
                    <a:lnTo>
                      <a:pt x="94" y="2117"/>
                    </a:lnTo>
                    <a:lnTo>
                      <a:pt x="92" y="2117"/>
                    </a:lnTo>
                    <a:lnTo>
                      <a:pt x="91" y="2117"/>
                    </a:lnTo>
                    <a:lnTo>
                      <a:pt x="88" y="2117"/>
                    </a:lnTo>
                    <a:lnTo>
                      <a:pt x="87" y="2116"/>
                    </a:lnTo>
                    <a:lnTo>
                      <a:pt x="86" y="2113"/>
                    </a:lnTo>
                    <a:lnTo>
                      <a:pt x="83" y="2110"/>
                    </a:lnTo>
                    <a:lnTo>
                      <a:pt x="86" y="2110"/>
                    </a:lnTo>
                    <a:lnTo>
                      <a:pt x="87" y="2110"/>
                    </a:lnTo>
                    <a:lnTo>
                      <a:pt x="88" y="2106"/>
                    </a:lnTo>
                    <a:lnTo>
                      <a:pt x="91" y="2110"/>
                    </a:lnTo>
                    <a:lnTo>
                      <a:pt x="91" y="2106"/>
                    </a:lnTo>
                    <a:lnTo>
                      <a:pt x="94" y="2105"/>
                    </a:lnTo>
                    <a:lnTo>
                      <a:pt x="91" y="2105"/>
                    </a:lnTo>
                    <a:lnTo>
                      <a:pt x="90" y="2106"/>
                    </a:lnTo>
                    <a:lnTo>
                      <a:pt x="90" y="2102"/>
                    </a:lnTo>
                    <a:lnTo>
                      <a:pt x="87" y="2105"/>
                    </a:lnTo>
                    <a:lnTo>
                      <a:pt x="86" y="2102"/>
                    </a:lnTo>
                    <a:lnTo>
                      <a:pt x="81" y="2102"/>
                    </a:lnTo>
                    <a:lnTo>
                      <a:pt x="80" y="2101"/>
                    </a:lnTo>
                    <a:lnTo>
                      <a:pt x="79" y="2101"/>
                    </a:lnTo>
                    <a:lnTo>
                      <a:pt x="83" y="2098"/>
                    </a:lnTo>
                    <a:lnTo>
                      <a:pt x="83" y="2101"/>
                    </a:lnTo>
                    <a:lnTo>
                      <a:pt x="84" y="2098"/>
                    </a:lnTo>
                    <a:lnTo>
                      <a:pt x="86" y="2098"/>
                    </a:lnTo>
                    <a:lnTo>
                      <a:pt x="86" y="2101"/>
                    </a:lnTo>
                    <a:lnTo>
                      <a:pt x="87" y="2101"/>
                    </a:lnTo>
                    <a:lnTo>
                      <a:pt x="91" y="2098"/>
                    </a:lnTo>
                    <a:lnTo>
                      <a:pt x="90" y="2098"/>
                    </a:lnTo>
                    <a:lnTo>
                      <a:pt x="90" y="2094"/>
                    </a:lnTo>
                    <a:lnTo>
                      <a:pt x="91" y="2094"/>
                    </a:lnTo>
                    <a:lnTo>
                      <a:pt x="91" y="2090"/>
                    </a:lnTo>
                    <a:lnTo>
                      <a:pt x="95" y="2090"/>
                    </a:lnTo>
                    <a:lnTo>
                      <a:pt x="95" y="2086"/>
                    </a:lnTo>
                    <a:lnTo>
                      <a:pt x="99" y="2086"/>
                    </a:lnTo>
                    <a:lnTo>
                      <a:pt x="95" y="2083"/>
                    </a:lnTo>
                    <a:lnTo>
                      <a:pt x="96" y="2083"/>
                    </a:lnTo>
                    <a:lnTo>
                      <a:pt x="98" y="2081"/>
                    </a:lnTo>
                    <a:lnTo>
                      <a:pt x="103" y="2083"/>
                    </a:lnTo>
                    <a:lnTo>
                      <a:pt x="105" y="2083"/>
                    </a:lnTo>
                    <a:lnTo>
                      <a:pt x="103" y="2081"/>
                    </a:lnTo>
                    <a:lnTo>
                      <a:pt x="98" y="2081"/>
                    </a:lnTo>
                    <a:lnTo>
                      <a:pt x="95" y="2081"/>
                    </a:lnTo>
                    <a:lnTo>
                      <a:pt x="92" y="2079"/>
                    </a:lnTo>
                    <a:lnTo>
                      <a:pt x="91" y="2081"/>
                    </a:lnTo>
                    <a:lnTo>
                      <a:pt x="94" y="2081"/>
                    </a:lnTo>
                    <a:lnTo>
                      <a:pt x="94" y="2086"/>
                    </a:lnTo>
                    <a:lnTo>
                      <a:pt x="91" y="2090"/>
                    </a:lnTo>
                    <a:lnTo>
                      <a:pt x="90" y="2091"/>
                    </a:lnTo>
                    <a:lnTo>
                      <a:pt x="88" y="2091"/>
                    </a:lnTo>
                    <a:lnTo>
                      <a:pt x="87" y="2090"/>
                    </a:lnTo>
                    <a:lnTo>
                      <a:pt x="90" y="2087"/>
                    </a:lnTo>
                    <a:lnTo>
                      <a:pt x="87" y="2087"/>
                    </a:lnTo>
                    <a:lnTo>
                      <a:pt x="86" y="2086"/>
                    </a:lnTo>
                    <a:lnTo>
                      <a:pt x="86" y="2090"/>
                    </a:lnTo>
                    <a:lnTo>
                      <a:pt x="83" y="2090"/>
                    </a:lnTo>
                    <a:lnTo>
                      <a:pt x="83" y="2091"/>
                    </a:lnTo>
                    <a:lnTo>
                      <a:pt x="81" y="2090"/>
                    </a:lnTo>
                    <a:lnTo>
                      <a:pt x="81" y="2094"/>
                    </a:lnTo>
                    <a:lnTo>
                      <a:pt x="80" y="2094"/>
                    </a:lnTo>
                    <a:lnTo>
                      <a:pt x="77" y="2096"/>
                    </a:lnTo>
                    <a:lnTo>
                      <a:pt x="77" y="2098"/>
                    </a:lnTo>
                    <a:lnTo>
                      <a:pt x="76" y="2096"/>
                    </a:lnTo>
                    <a:lnTo>
                      <a:pt x="75" y="2096"/>
                    </a:lnTo>
                    <a:lnTo>
                      <a:pt x="75" y="2094"/>
                    </a:lnTo>
                    <a:lnTo>
                      <a:pt x="77" y="2091"/>
                    </a:lnTo>
                    <a:lnTo>
                      <a:pt x="79" y="2090"/>
                    </a:lnTo>
                    <a:lnTo>
                      <a:pt x="75" y="2090"/>
                    </a:lnTo>
                    <a:lnTo>
                      <a:pt x="75" y="2087"/>
                    </a:lnTo>
                    <a:lnTo>
                      <a:pt x="76" y="2087"/>
                    </a:lnTo>
                    <a:lnTo>
                      <a:pt x="76" y="2086"/>
                    </a:lnTo>
                    <a:lnTo>
                      <a:pt x="77" y="2086"/>
                    </a:lnTo>
                    <a:lnTo>
                      <a:pt x="79" y="2086"/>
                    </a:lnTo>
                    <a:lnTo>
                      <a:pt x="80" y="2086"/>
                    </a:lnTo>
                    <a:lnTo>
                      <a:pt x="80" y="2083"/>
                    </a:lnTo>
                    <a:lnTo>
                      <a:pt x="77" y="2083"/>
                    </a:lnTo>
                    <a:lnTo>
                      <a:pt x="79" y="2081"/>
                    </a:lnTo>
                    <a:lnTo>
                      <a:pt x="81" y="2081"/>
                    </a:lnTo>
                    <a:lnTo>
                      <a:pt x="80" y="2079"/>
                    </a:lnTo>
                    <a:lnTo>
                      <a:pt x="81" y="2077"/>
                    </a:lnTo>
                    <a:lnTo>
                      <a:pt x="80" y="2077"/>
                    </a:lnTo>
                    <a:lnTo>
                      <a:pt x="79" y="2079"/>
                    </a:lnTo>
                    <a:lnTo>
                      <a:pt x="75" y="2077"/>
                    </a:lnTo>
                    <a:lnTo>
                      <a:pt x="76" y="2075"/>
                    </a:lnTo>
                    <a:lnTo>
                      <a:pt x="77" y="2075"/>
                    </a:lnTo>
                    <a:lnTo>
                      <a:pt x="79" y="2072"/>
                    </a:lnTo>
                    <a:lnTo>
                      <a:pt x="77" y="2071"/>
                    </a:lnTo>
                    <a:lnTo>
                      <a:pt x="79" y="2066"/>
                    </a:lnTo>
                    <a:lnTo>
                      <a:pt x="79" y="2064"/>
                    </a:lnTo>
                    <a:lnTo>
                      <a:pt x="76" y="2064"/>
                    </a:lnTo>
                    <a:lnTo>
                      <a:pt x="76" y="2062"/>
                    </a:lnTo>
                    <a:lnTo>
                      <a:pt x="73" y="2058"/>
                    </a:lnTo>
                    <a:lnTo>
                      <a:pt x="73" y="2054"/>
                    </a:lnTo>
                    <a:lnTo>
                      <a:pt x="75" y="2054"/>
                    </a:lnTo>
                    <a:lnTo>
                      <a:pt x="76" y="2058"/>
                    </a:lnTo>
                    <a:lnTo>
                      <a:pt x="77" y="2062"/>
                    </a:lnTo>
                    <a:lnTo>
                      <a:pt x="79" y="2062"/>
                    </a:lnTo>
                    <a:lnTo>
                      <a:pt x="80" y="2064"/>
                    </a:lnTo>
                    <a:lnTo>
                      <a:pt x="83" y="2062"/>
                    </a:lnTo>
                    <a:lnTo>
                      <a:pt x="81" y="2062"/>
                    </a:lnTo>
                    <a:lnTo>
                      <a:pt x="81" y="2060"/>
                    </a:lnTo>
                    <a:lnTo>
                      <a:pt x="88" y="2066"/>
                    </a:lnTo>
                    <a:lnTo>
                      <a:pt x="91" y="2064"/>
                    </a:lnTo>
                    <a:lnTo>
                      <a:pt x="91" y="2058"/>
                    </a:lnTo>
                    <a:lnTo>
                      <a:pt x="94" y="2058"/>
                    </a:lnTo>
                    <a:lnTo>
                      <a:pt x="95" y="2060"/>
                    </a:lnTo>
                    <a:lnTo>
                      <a:pt x="96" y="2058"/>
                    </a:lnTo>
                    <a:lnTo>
                      <a:pt x="100" y="2056"/>
                    </a:lnTo>
                    <a:lnTo>
                      <a:pt x="100" y="2062"/>
                    </a:lnTo>
                    <a:lnTo>
                      <a:pt x="99" y="2062"/>
                    </a:lnTo>
                    <a:lnTo>
                      <a:pt x="96" y="2066"/>
                    </a:lnTo>
                    <a:lnTo>
                      <a:pt x="98" y="2066"/>
                    </a:lnTo>
                    <a:lnTo>
                      <a:pt x="99" y="2064"/>
                    </a:lnTo>
                    <a:lnTo>
                      <a:pt x="100" y="2062"/>
                    </a:lnTo>
                    <a:lnTo>
                      <a:pt x="103" y="2066"/>
                    </a:lnTo>
                    <a:lnTo>
                      <a:pt x="105" y="2068"/>
                    </a:lnTo>
                    <a:lnTo>
                      <a:pt x="106" y="2066"/>
                    </a:lnTo>
                    <a:lnTo>
                      <a:pt x="107" y="2060"/>
                    </a:lnTo>
                    <a:lnTo>
                      <a:pt x="109" y="2058"/>
                    </a:lnTo>
                    <a:lnTo>
                      <a:pt x="109" y="2056"/>
                    </a:lnTo>
                    <a:lnTo>
                      <a:pt x="107" y="2058"/>
                    </a:lnTo>
                    <a:lnTo>
                      <a:pt x="105" y="2064"/>
                    </a:lnTo>
                    <a:lnTo>
                      <a:pt x="103" y="2062"/>
                    </a:lnTo>
                    <a:lnTo>
                      <a:pt x="102" y="2056"/>
                    </a:lnTo>
                    <a:lnTo>
                      <a:pt x="103" y="2056"/>
                    </a:lnTo>
                    <a:lnTo>
                      <a:pt x="105" y="2052"/>
                    </a:lnTo>
                    <a:lnTo>
                      <a:pt x="107" y="2049"/>
                    </a:lnTo>
                    <a:lnTo>
                      <a:pt x="111" y="2052"/>
                    </a:lnTo>
                    <a:lnTo>
                      <a:pt x="110" y="2056"/>
                    </a:lnTo>
                    <a:lnTo>
                      <a:pt x="113" y="2058"/>
                    </a:lnTo>
                    <a:lnTo>
                      <a:pt x="114" y="2058"/>
                    </a:lnTo>
                    <a:lnTo>
                      <a:pt x="117" y="2066"/>
                    </a:lnTo>
                    <a:lnTo>
                      <a:pt x="115" y="2071"/>
                    </a:lnTo>
                    <a:lnTo>
                      <a:pt x="114" y="2072"/>
                    </a:lnTo>
                    <a:lnTo>
                      <a:pt x="111" y="2072"/>
                    </a:lnTo>
                    <a:lnTo>
                      <a:pt x="110" y="2075"/>
                    </a:lnTo>
                    <a:lnTo>
                      <a:pt x="107" y="2075"/>
                    </a:lnTo>
                    <a:lnTo>
                      <a:pt x="107" y="2077"/>
                    </a:lnTo>
                    <a:lnTo>
                      <a:pt x="107" y="2075"/>
                    </a:lnTo>
                    <a:lnTo>
                      <a:pt x="107" y="2077"/>
                    </a:lnTo>
                    <a:lnTo>
                      <a:pt x="103" y="2079"/>
                    </a:lnTo>
                    <a:lnTo>
                      <a:pt x="110" y="2077"/>
                    </a:lnTo>
                    <a:lnTo>
                      <a:pt x="114" y="2079"/>
                    </a:lnTo>
                    <a:lnTo>
                      <a:pt x="117" y="2079"/>
                    </a:lnTo>
                    <a:lnTo>
                      <a:pt x="118" y="2079"/>
                    </a:lnTo>
                    <a:lnTo>
                      <a:pt x="114" y="2077"/>
                    </a:lnTo>
                    <a:lnTo>
                      <a:pt x="118" y="2071"/>
                    </a:lnTo>
                    <a:lnTo>
                      <a:pt x="119" y="2064"/>
                    </a:lnTo>
                    <a:lnTo>
                      <a:pt x="113" y="2056"/>
                    </a:lnTo>
                    <a:lnTo>
                      <a:pt x="113" y="2052"/>
                    </a:lnTo>
                    <a:lnTo>
                      <a:pt x="114" y="2049"/>
                    </a:lnTo>
                    <a:lnTo>
                      <a:pt x="114" y="2052"/>
                    </a:lnTo>
                    <a:lnTo>
                      <a:pt x="115" y="2049"/>
                    </a:lnTo>
                    <a:lnTo>
                      <a:pt x="118" y="2049"/>
                    </a:lnTo>
                    <a:lnTo>
                      <a:pt x="119" y="2049"/>
                    </a:lnTo>
                    <a:lnTo>
                      <a:pt x="121" y="2047"/>
                    </a:lnTo>
                    <a:lnTo>
                      <a:pt x="118" y="2043"/>
                    </a:lnTo>
                    <a:lnTo>
                      <a:pt x="119" y="2039"/>
                    </a:lnTo>
                    <a:lnTo>
                      <a:pt x="118" y="2037"/>
                    </a:lnTo>
                    <a:lnTo>
                      <a:pt x="114" y="2032"/>
                    </a:lnTo>
                    <a:lnTo>
                      <a:pt x="113" y="2030"/>
                    </a:lnTo>
                    <a:lnTo>
                      <a:pt x="110" y="2028"/>
                    </a:lnTo>
                    <a:lnTo>
                      <a:pt x="106" y="2026"/>
                    </a:lnTo>
                    <a:lnTo>
                      <a:pt x="103" y="2026"/>
                    </a:lnTo>
                    <a:lnTo>
                      <a:pt x="102" y="2024"/>
                    </a:lnTo>
                    <a:lnTo>
                      <a:pt x="98" y="2022"/>
                    </a:lnTo>
                    <a:lnTo>
                      <a:pt x="96" y="2020"/>
                    </a:lnTo>
                    <a:lnTo>
                      <a:pt x="96" y="2017"/>
                    </a:lnTo>
                    <a:lnTo>
                      <a:pt x="95" y="2020"/>
                    </a:lnTo>
                    <a:lnTo>
                      <a:pt x="91" y="2022"/>
                    </a:lnTo>
                    <a:lnTo>
                      <a:pt x="90" y="2022"/>
                    </a:lnTo>
                    <a:lnTo>
                      <a:pt x="90" y="2024"/>
                    </a:lnTo>
                    <a:lnTo>
                      <a:pt x="91" y="2024"/>
                    </a:lnTo>
                    <a:lnTo>
                      <a:pt x="95" y="2022"/>
                    </a:lnTo>
                    <a:lnTo>
                      <a:pt x="98" y="2024"/>
                    </a:lnTo>
                    <a:lnTo>
                      <a:pt x="99" y="2026"/>
                    </a:lnTo>
                    <a:lnTo>
                      <a:pt x="95" y="2028"/>
                    </a:lnTo>
                    <a:lnTo>
                      <a:pt x="96" y="2028"/>
                    </a:lnTo>
                    <a:lnTo>
                      <a:pt x="100" y="2026"/>
                    </a:lnTo>
                    <a:lnTo>
                      <a:pt x="105" y="2028"/>
                    </a:lnTo>
                    <a:lnTo>
                      <a:pt x="107" y="2028"/>
                    </a:lnTo>
                    <a:lnTo>
                      <a:pt x="109" y="2030"/>
                    </a:lnTo>
                    <a:lnTo>
                      <a:pt x="110" y="2035"/>
                    </a:lnTo>
                    <a:lnTo>
                      <a:pt x="117" y="2037"/>
                    </a:lnTo>
                    <a:lnTo>
                      <a:pt x="115" y="2039"/>
                    </a:lnTo>
                    <a:lnTo>
                      <a:pt x="114" y="2043"/>
                    </a:lnTo>
                    <a:lnTo>
                      <a:pt x="110" y="2043"/>
                    </a:lnTo>
                    <a:lnTo>
                      <a:pt x="110" y="2041"/>
                    </a:lnTo>
                    <a:lnTo>
                      <a:pt x="107" y="2041"/>
                    </a:lnTo>
                    <a:lnTo>
                      <a:pt x="106" y="2039"/>
                    </a:lnTo>
                    <a:lnTo>
                      <a:pt x="105" y="2039"/>
                    </a:lnTo>
                    <a:lnTo>
                      <a:pt x="103" y="2037"/>
                    </a:lnTo>
                    <a:lnTo>
                      <a:pt x="100" y="2039"/>
                    </a:lnTo>
                    <a:lnTo>
                      <a:pt x="100" y="2037"/>
                    </a:lnTo>
                    <a:lnTo>
                      <a:pt x="98" y="2035"/>
                    </a:lnTo>
                    <a:lnTo>
                      <a:pt x="94" y="2035"/>
                    </a:lnTo>
                    <a:lnTo>
                      <a:pt x="94" y="2030"/>
                    </a:lnTo>
                    <a:lnTo>
                      <a:pt x="91" y="2030"/>
                    </a:lnTo>
                    <a:lnTo>
                      <a:pt x="90" y="2030"/>
                    </a:lnTo>
                    <a:lnTo>
                      <a:pt x="91" y="2030"/>
                    </a:lnTo>
                    <a:lnTo>
                      <a:pt x="91" y="2035"/>
                    </a:lnTo>
                    <a:lnTo>
                      <a:pt x="95" y="2037"/>
                    </a:lnTo>
                    <a:lnTo>
                      <a:pt x="96" y="2035"/>
                    </a:lnTo>
                    <a:lnTo>
                      <a:pt x="99" y="2039"/>
                    </a:lnTo>
                    <a:lnTo>
                      <a:pt x="98" y="2037"/>
                    </a:lnTo>
                    <a:lnTo>
                      <a:pt x="95" y="2037"/>
                    </a:lnTo>
                    <a:lnTo>
                      <a:pt x="95" y="2039"/>
                    </a:lnTo>
                    <a:lnTo>
                      <a:pt x="98" y="2039"/>
                    </a:lnTo>
                    <a:lnTo>
                      <a:pt x="98" y="2043"/>
                    </a:lnTo>
                    <a:lnTo>
                      <a:pt x="96" y="2043"/>
                    </a:lnTo>
                    <a:lnTo>
                      <a:pt x="92" y="2045"/>
                    </a:lnTo>
                    <a:lnTo>
                      <a:pt x="94" y="2047"/>
                    </a:lnTo>
                    <a:lnTo>
                      <a:pt x="98" y="2045"/>
                    </a:lnTo>
                    <a:lnTo>
                      <a:pt x="100" y="2041"/>
                    </a:lnTo>
                    <a:lnTo>
                      <a:pt x="103" y="2045"/>
                    </a:lnTo>
                    <a:lnTo>
                      <a:pt x="95" y="2049"/>
                    </a:lnTo>
                    <a:lnTo>
                      <a:pt x="95" y="2052"/>
                    </a:lnTo>
                    <a:lnTo>
                      <a:pt x="94" y="2058"/>
                    </a:lnTo>
                    <a:lnTo>
                      <a:pt x="91" y="2058"/>
                    </a:lnTo>
                    <a:lnTo>
                      <a:pt x="90" y="2054"/>
                    </a:lnTo>
                    <a:lnTo>
                      <a:pt x="90" y="2052"/>
                    </a:lnTo>
                    <a:lnTo>
                      <a:pt x="90" y="2047"/>
                    </a:lnTo>
                    <a:lnTo>
                      <a:pt x="88" y="2035"/>
                    </a:lnTo>
                    <a:lnTo>
                      <a:pt x="86" y="2030"/>
                    </a:lnTo>
                    <a:lnTo>
                      <a:pt x="87" y="2037"/>
                    </a:lnTo>
                    <a:lnTo>
                      <a:pt x="90" y="2056"/>
                    </a:lnTo>
                    <a:lnTo>
                      <a:pt x="90" y="2060"/>
                    </a:lnTo>
                    <a:lnTo>
                      <a:pt x="90" y="2062"/>
                    </a:lnTo>
                    <a:lnTo>
                      <a:pt x="88" y="2062"/>
                    </a:lnTo>
                    <a:lnTo>
                      <a:pt x="86" y="2060"/>
                    </a:lnTo>
                    <a:lnTo>
                      <a:pt x="84" y="2058"/>
                    </a:lnTo>
                    <a:lnTo>
                      <a:pt x="80" y="2056"/>
                    </a:lnTo>
                    <a:lnTo>
                      <a:pt x="79" y="2054"/>
                    </a:lnTo>
                    <a:lnTo>
                      <a:pt x="79" y="2052"/>
                    </a:lnTo>
                    <a:lnTo>
                      <a:pt x="77" y="2049"/>
                    </a:lnTo>
                    <a:lnTo>
                      <a:pt x="79" y="2049"/>
                    </a:lnTo>
                    <a:lnTo>
                      <a:pt x="76" y="2043"/>
                    </a:lnTo>
                    <a:lnTo>
                      <a:pt x="76" y="2041"/>
                    </a:lnTo>
                    <a:lnTo>
                      <a:pt x="77" y="2041"/>
                    </a:lnTo>
                    <a:lnTo>
                      <a:pt x="79" y="2043"/>
                    </a:lnTo>
                    <a:lnTo>
                      <a:pt x="80" y="2047"/>
                    </a:lnTo>
                    <a:lnTo>
                      <a:pt x="81" y="2049"/>
                    </a:lnTo>
                    <a:lnTo>
                      <a:pt x="83" y="2052"/>
                    </a:lnTo>
                    <a:lnTo>
                      <a:pt x="84" y="2054"/>
                    </a:lnTo>
                    <a:lnTo>
                      <a:pt x="86" y="2054"/>
                    </a:lnTo>
                    <a:lnTo>
                      <a:pt x="81" y="2047"/>
                    </a:lnTo>
                    <a:lnTo>
                      <a:pt x="83" y="2047"/>
                    </a:lnTo>
                    <a:lnTo>
                      <a:pt x="81" y="2045"/>
                    </a:lnTo>
                    <a:lnTo>
                      <a:pt x="81" y="2043"/>
                    </a:lnTo>
                    <a:lnTo>
                      <a:pt x="80" y="2043"/>
                    </a:lnTo>
                    <a:lnTo>
                      <a:pt x="81" y="2041"/>
                    </a:lnTo>
                    <a:lnTo>
                      <a:pt x="79" y="2039"/>
                    </a:lnTo>
                    <a:lnTo>
                      <a:pt x="77" y="2037"/>
                    </a:lnTo>
                    <a:lnTo>
                      <a:pt x="81" y="2037"/>
                    </a:lnTo>
                    <a:lnTo>
                      <a:pt x="83" y="2035"/>
                    </a:lnTo>
                    <a:lnTo>
                      <a:pt x="80" y="2035"/>
                    </a:lnTo>
                    <a:lnTo>
                      <a:pt x="77" y="2035"/>
                    </a:lnTo>
                    <a:lnTo>
                      <a:pt x="76" y="2035"/>
                    </a:lnTo>
                    <a:lnTo>
                      <a:pt x="73" y="2039"/>
                    </a:lnTo>
                    <a:lnTo>
                      <a:pt x="72" y="2035"/>
                    </a:lnTo>
                    <a:lnTo>
                      <a:pt x="71" y="2035"/>
                    </a:lnTo>
                    <a:lnTo>
                      <a:pt x="69" y="2035"/>
                    </a:lnTo>
                    <a:lnTo>
                      <a:pt x="73" y="2030"/>
                    </a:lnTo>
                    <a:lnTo>
                      <a:pt x="72" y="2030"/>
                    </a:lnTo>
                    <a:lnTo>
                      <a:pt x="67" y="2030"/>
                    </a:lnTo>
                    <a:lnTo>
                      <a:pt x="67" y="2028"/>
                    </a:lnTo>
                    <a:lnTo>
                      <a:pt x="69" y="2026"/>
                    </a:lnTo>
                    <a:lnTo>
                      <a:pt x="68" y="2026"/>
                    </a:lnTo>
                    <a:lnTo>
                      <a:pt x="67" y="2024"/>
                    </a:lnTo>
                    <a:lnTo>
                      <a:pt x="67" y="2022"/>
                    </a:lnTo>
                    <a:lnTo>
                      <a:pt x="65" y="2017"/>
                    </a:lnTo>
                    <a:lnTo>
                      <a:pt x="67" y="2016"/>
                    </a:lnTo>
                    <a:lnTo>
                      <a:pt x="68" y="2017"/>
                    </a:lnTo>
                    <a:lnTo>
                      <a:pt x="69" y="2017"/>
                    </a:lnTo>
                    <a:lnTo>
                      <a:pt x="72" y="2020"/>
                    </a:lnTo>
                    <a:lnTo>
                      <a:pt x="73" y="2022"/>
                    </a:lnTo>
                    <a:lnTo>
                      <a:pt x="76" y="2030"/>
                    </a:lnTo>
                    <a:lnTo>
                      <a:pt x="77" y="2030"/>
                    </a:lnTo>
                    <a:lnTo>
                      <a:pt x="76" y="2026"/>
                    </a:lnTo>
                    <a:lnTo>
                      <a:pt x="77" y="2024"/>
                    </a:lnTo>
                    <a:lnTo>
                      <a:pt x="76" y="2024"/>
                    </a:lnTo>
                    <a:lnTo>
                      <a:pt x="75" y="2022"/>
                    </a:lnTo>
                    <a:lnTo>
                      <a:pt x="76" y="2022"/>
                    </a:lnTo>
                    <a:lnTo>
                      <a:pt x="77" y="2020"/>
                    </a:lnTo>
                    <a:lnTo>
                      <a:pt x="79" y="2020"/>
                    </a:lnTo>
                    <a:lnTo>
                      <a:pt x="76" y="2020"/>
                    </a:lnTo>
                    <a:lnTo>
                      <a:pt x="75" y="2017"/>
                    </a:lnTo>
                    <a:lnTo>
                      <a:pt x="73" y="2013"/>
                    </a:lnTo>
                    <a:lnTo>
                      <a:pt x="73" y="2009"/>
                    </a:lnTo>
                    <a:lnTo>
                      <a:pt x="71" y="2007"/>
                    </a:lnTo>
                    <a:lnTo>
                      <a:pt x="71" y="2005"/>
                    </a:lnTo>
                    <a:lnTo>
                      <a:pt x="73" y="2005"/>
                    </a:lnTo>
                    <a:lnTo>
                      <a:pt x="75" y="2009"/>
                    </a:lnTo>
                    <a:lnTo>
                      <a:pt x="73" y="2005"/>
                    </a:lnTo>
                    <a:lnTo>
                      <a:pt x="75" y="2002"/>
                    </a:lnTo>
                    <a:lnTo>
                      <a:pt x="73" y="2005"/>
                    </a:lnTo>
                    <a:lnTo>
                      <a:pt x="73" y="2002"/>
                    </a:lnTo>
                    <a:lnTo>
                      <a:pt x="73" y="2001"/>
                    </a:lnTo>
                    <a:lnTo>
                      <a:pt x="73" y="2002"/>
                    </a:lnTo>
                    <a:lnTo>
                      <a:pt x="72" y="2001"/>
                    </a:lnTo>
                    <a:lnTo>
                      <a:pt x="72" y="2002"/>
                    </a:lnTo>
                    <a:lnTo>
                      <a:pt x="67" y="2007"/>
                    </a:lnTo>
                    <a:lnTo>
                      <a:pt x="64" y="2002"/>
                    </a:lnTo>
                    <a:lnTo>
                      <a:pt x="62" y="1998"/>
                    </a:lnTo>
                    <a:lnTo>
                      <a:pt x="62" y="2005"/>
                    </a:lnTo>
                    <a:lnTo>
                      <a:pt x="60" y="2005"/>
                    </a:lnTo>
                    <a:lnTo>
                      <a:pt x="58" y="2002"/>
                    </a:lnTo>
                    <a:lnTo>
                      <a:pt x="58" y="1998"/>
                    </a:lnTo>
                    <a:lnTo>
                      <a:pt x="58" y="1997"/>
                    </a:lnTo>
                    <a:lnTo>
                      <a:pt x="60" y="1993"/>
                    </a:lnTo>
                    <a:lnTo>
                      <a:pt x="60" y="1990"/>
                    </a:lnTo>
                    <a:lnTo>
                      <a:pt x="58" y="1990"/>
                    </a:lnTo>
                    <a:lnTo>
                      <a:pt x="56" y="1997"/>
                    </a:lnTo>
                    <a:lnTo>
                      <a:pt x="54" y="1997"/>
                    </a:lnTo>
                    <a:lnTo>
                      <a:pt x="54" y="1990"/>
                    </a:lnTo>
                    <a:lnTo>
                      <a:pt x="54" y="1987"/>
                    </a:lnTo>
                    <a:lnTo>
                      <a:pt x="58" y="1986"/>
                    </a:lnTo>
                    <a:lnTo>
                      <a:pt x="65" y="1987"/>
                    </a:lnTo>
                    <a:lnTo>
                      <a:pt x="67" y="1986"/>
                    </a:lnTo>
                    <a:lnTo>
                      <a:pt x="68" y="1987"/>
                    </a:lnTo>
                    <a:lnTo>
                      <a:pt x="68" y="1990"/>
                    </a:lnTo>
                    <a:lnTo>
                      <a:pt x="71" y="1990"/>
                    </a:lnTo>
                    <a:lnTo>
                      <a:pt x="71" y="1987"/>
                    </a:lnTo>
                    <a:lnTo>
                      <a:pt x="69" y="1986"/>
                    </a:lnTo>
                    <a:lnTo>
                      <a:pt x="68" y="1983"/>
                    </a:lnTo>
                    <a:lnTo>
                      <a:pt x="69" y="1982"/>
                    </a:lnTo>
                    <a:lnTo>
                      <a:pt x="71" y="1982"/>
                    </a:lnTo>
                    <a:lnTo>
                      <a:pt x="73" y="1983"/>
                    </a:lnTo>
                    <a:lnTo>
                      <a:pt x="71" y="1982"/>
                    </a:lnTo>
                    <a:lnTo>
                      <a:pt x="72" y="1978"/>
                    </a:lnTo>
                    <a:lnTo>
                      <a:pt x="71" y="1975"/>
                    </a:lnTo>
                    <a:lnTo>
                      <a:pt x="72" y="1972"/>
                    </a:lnTo>
                    <a:lnTo>
                      <a:pt x="76" y="1972"/>
                    </a:lnTo>
                    <a:lnTo>
                      <a:pt x="79" y="1972"/>
                    </a:lnTo>
                    <a:lnTo>
                      <a:pt x="79" y="1975"/>
                    </a:lnTo>
                    <a:lnTo>
                      <a:pt x="80" y="1978"/>
                    </a:lnTo>
                    <a:lnTo>
                      <a:pt x="80" y="1972"/>
                    </a:lnTo>
                    <a:lnTo>
                      <a:pt x="83" y="1972"/>
                    </a:lnTo>
                    <a:lnTo>
                      <a:pt x="80" y="1972"/>
                    </a:lnTo>
                    <a:lnTo>
                      <a:pt x="79" y="1971"/>
                    </a:lnTo>
                    <a:lnTo>
                      <a:pt x="76" y="1971"/>
                    </a:lnTo>
                    <a:lnTo>
                      <a:pt x="73" y="1968"/>
                    </a:lnTo>
                    <a:lnTo>
                      <a:pt x="73" y="1964"/>
                    </a:lnTo>
                    <a:lnTo>
                      <a:pt x="77" y="1963"/>
                    </a:lnTo>
                    <a:lnTo>
                      <a:pt x="79" y="1956"/>
                    </a:lnTo>
                    <a:lnTo>
                      <a:pt x="76" y="1963"/>
                    </a:lnTo>
                    <a:lnTo>
                      <a:pt x="73" y="1963"/>
                    </a:lnTo>
                    <a:lnTo>
                      <a:pt x="72" y="1964"/>
                    </a:lnTo>
                    <a:lnTo>
                      <a:pt x="71" y="1972"/>
                    </a:lnTo>
                    <a:lnTo>
                      <a:pt x="69" y="1975"/>
                    </a:lnTo>
                    <a:lnTo>
                      <a:pt x="69" y="1979"/>
                    </a:lnTo>
                    <a:lnTo>
                      <a:pt x="67" y="1982"/>
                    </a:lnTo>
                    <a:lnTo>
                      <a:pt x="65" y="1983"/>
                    </a:lnTo>
                    <a:lnTo>
                      <a:pt x="61" y="1983"/>
                    </a:lnTo>
                    <a:lnTo>
                      <a:pt x="58" y="1979"/>
                    </a:lnTo>
                    <a:lnTo>
                      <a:pt x="60" y="1978"/>
                    </a:lnTo>
                    <a:lnTo>
                      <a:pt x="58" y="1975"/>
                    </a:lnTo>
                    <a:lnTo>
                      <a:pt x="58" y="1978"/>
                    </a:lnTo>
                    <a:lnTo>
                      <a:pt x="54" y="1971"/>
                    </a:lnTo>
                    <a:lnTo>
                      <a:pt x="56" y="1967"/>
                    </a:lnTo>
                    <a:lnTo>
                      <a:pt x="54" y="1964"/>
                    </a:lnTo>
                    <a:lnTo>
                      <a:pt x="52" y="1963"/>
                    </a:lnTo>
                    <a:lnTo>
                      <a:pt x="54" y="1960"/>
                    </a:lnTo>
                    <a:lnTo>
                      <a:pt x="58" y="1967"/>
                    </a:lnTo>
                    <a:lnTo>
                      <a:pt x="58" y="1968"/>
                    </a:lnTo>
                    <a:lnTo>
                      <a:pt x="60" y="1968"/>
                    </a:lnTo>
                    <a:lnTo>
                      <a:pt x="58" y="1964"/>
                    </a:lnTo>
                    <a:lnTo>
                      <a:pt x="57" y="1963"/>
                    </a:lnTo>
                    <a:lnTo>
                      <a:pt x="58" y="1963"/>
                    </a:lnTo>
                    <a:lnTo>
                      <a:pt x="62" y="1964"/>
                    </a:lnTo>
                    <a:lnTo>
                      <a:pt x="68" y="1967"/>
                    </a:lnTo>
                    <a:lnTo>
                      <a:pt x="68" y="1964"/>
                    </a:lnTo>
                    <a:lnTo>
                      <a:pt x="62" y="1963"/>
                    </a:lnTo>
                    <a:lnTo>
                      <a:pt x="62" y="1960"/>
                    </a:lnTo>
                    <a:lnTo>
                      <a:pt x="60" y="1963"/>
                    </a:lnTo>
                    <a:lnTo>
                      <a:pt x="58" y="1960"/>
                    </a:lnTo>
                    <a:lnTo>
                      <a:pt x="60" y="1956"/>
                    </a:lnTo>
                    <a:lnTo>
                      <a:pt x="62" y="1956"/>
                    </a:lnTo>
                    <a:lnTo>
                      <a:pt x="60" y="1956"/>
                    </a:lnTo>
                    <a:lnTo>
                      <a:pt x="54" y="1956"/>
                    </a:lnTo>
                    <a:lnTo>
                      <a:pt x="54" y="1960"/>
                    </a:lnTo>
                    <a:lnTo>
                      <a:pt x="52" y="1960"/>
                    </a:lnTo>
                    <a:lnTo>
                      <a:pt x="52" y="1956"/>
                    </a:lnTo>
                    <a:lnTo>
                      <a:pt x="53" y="1952"/>
                    </a:lnTo>
                    <a:lnTo>
                      <a:pt x="52" y="1949"/>
                    </a:lnTo>
                    <a:lnTo>
                      <a:pt x="50" y="1956"/>
                    </a:lnTo>
                    <a:lnTo>
                      <a:pt x="48" y="1956"/>
                    </a:lnTo>
                    <a:lnTo>
                      <a:pt x="46" y="1953"/>
                    </a:lnTo>
                    <a:lnTo>
                      <a:pt x="45" y="1952"/>
                    </a:lnTo>
                    <a:lnTo>
                      <a:pt x="44" y="1952"/>
                    </a:lnTo>
                    <a:lnTo>
                      <a:pt x="45" y="1948"/>
                    </a:lnTo>
                    <a:lnTo>
                      <a:pt x="44" y="1949"/>
                    </a:lnTo>
                    <a:lnTo>
                      <a:pt x="45" y="1948"/>
                    </a:lnTo>
                    <a:lnTo>
                      <a:pt x="41" y="1948"/>
                    </a:lnTo>
                    <a:lnTo>
                      <a:pt x="41" y="1945"/>
                    </a:lnTo>
                    <a:lnTo>
                      <a:pt x="38" y="1948"/>
                    </a:lnTo>
                    <a:lnTo>
                      <a:pt x="37" y="1945"/>
                    </a:lnTo>
                    <a:lnTo>
                      <a:pt x="38" y="1944"/>
                    </a:lnTo>
                    <a:lnTo>
                      <a:pt x="42" y="1938"/>
                    </a:lnTo>
                    <a:lnTo>
                      <a:pt x="44" y="1938"/>
                    </a:lnTo>
                    <a:lnTo>
                      <a:pt x="45" y="1944"/>
                    </a:lnTo>
                    <a:lnTo>
                      <a:pt x="45" y="1941"/>
                    </a:lnTo>
                    <a:lnTo>
                      <a:pt x="45" y="1938"/>
                    </a:lnTo>
                    <a:lnTo>
                      <a:pt x="46" y="1938"/>
                    </a:lnTo>
                    <a:lnTo>
                      <a:pt x="50" y="1938"/>
                    </a:lnTo>
                    <a:lnTo>
                      <a:pt x="52" y="1941"/>
                    </a:lnTo>
                    <a:lnTo>
                      <a:pt x="52" y="1944"/>
                    </a:lnTo>
                    <a:lnTo>
                      <a:pt x="53" y="1944"/>
                    </a:lnTo>
                    <a:lnTo>
                      <a:pt x="54" y="1945"/>
                    </a:lnTo>
                    <a:lnTo>
                      <a:pt x="56" y="1948"/>
                    </a:lnTo>
                    <a:lnTo>
                      <a:pt x="56" y="1949"/>
                    </a:lnTo>
                    <a:lnTo>
                      <a:pt x="58" y="1948"/>
                    </a:lnTo>
                    <a:lnTo>
                      <a:pt x="60" y="1948"/>
                    </a:lnTo>
                    <a:lnTo>
                      <a:pt x="64" y="1952"/>
                    </a:lnTo>
                    <a:lnTo>
                      <a:pt x="68" y="1952"/>
                    </a:lnTo>
                    <a:lnTo>
                      <a:pt x="62" y="1948"/>
                    </a:lnTo>
                    <a:lnTo>
                      <a:pt x="62" y="1945"/>
                    </a:lnTo>
                    <a:lnTo>
                      <a:pt x="61" y="1948"/>
                    </a:lnTo>
                    <a:lnTo>
                      <a:pt x="60" y="1945"/>
                    </a:lnTo>
                    <a:lnTo>
                      <a:pt x="58" y="1948"/>
                    </a:lnTo>
                    <a:lnTo>
                      <a:pt x="56" y="1945"/>
                    </a:lnTo>
                    <a:lnTo>
                      <a:pt x="54" y="1944"/>
                    </a:lnTo>
                    <a:lnTo>
                      <a:pt x="54" y="1941"/>
                    </a:lnTo>
                    <a:lnTo>
                      <a:pt x="54" y="1938"/>
                    </a:lnTo>
                    <a:lnTo>
                      <a:pt x="52" y="1938"/>
                    </a:lnTo>
                    <a:lnTo>
                      <a:pt x="50" y="1933"/>
                    </a:lnTo>
                    <a:lnTo>
                      <a:pt x="50" y="1929"/>
                    </a:lnTo>
                    <a:lnTo>
                      <a:pt x="52" y="1929"/>
                    </a:lnTo>
                    <a:lnTo>
                      <a:pt x="52" y="1930"/>
                    </a:lnTo>
                    <a:lnTo>
                      <a:pt x="53" y="1929"/>
                    </a:lnTo>
                    <a:lnTo>
                      <a:pt x="56" y="1933"/>
                    </a:lnTo>
                    <a:lnTo>
                      <a:pt x="58" y="1934"/>
                    </a:lnTo>
                    <a:lnTo>
                      <a:pt x="60" y="1933"/>
                    </a:lnTo>
                    <a:lnTo>
                      <a:pt x="60" y="1934"/>
                    </a:lnTo>
                    <a:lnTo>
                      <a:pt x="65" y="1934"/>
                    </a:lnTo>
                    <a:lnTo>
                      <a:pt x="67" y="1937"/>
                    </a:lnTo>
                    <a:lnTo>
                      <a:pt x="68" y="1938"/>
                    </a:lnTo>
                    <a:lnTo>
                      <a:pt x="67" y="1934"/>
                    </a:lnTo>
                    <a:lnTo>
                      <a:pt x="64" y="1934"/>
                    </a:lnTo>
                    <a:lnTo>
                      <a:pt x="62" y="1933"/>
                    </a:lnTo>
                    <a:lnTo>
                      <a:pt x="64" y="1929"/>
                    </a:lnTo>
                    <a:lnTo>
                      <a:pt x="68" y="1929"/>
                    </a:lnTo>
                    <a:lnTo>
                      <a:pt x="67" y="1929"/>
                    </a:lnTo>
                    <a:lnTo>
                      <a:pt x="67" y="1926"/>
                    </a:lnTo>
                    <a:lnTo>
                      <a:pt x="65" y="1929"/>
                    </a:lnTo>
                    <a:lnTo>
                      <a:pt x="64" y="1929"/>
                    </a:lnTo>
                    <a:lnTo>
                      <a:pt x="62" y="1930"/>
                    </a:lnTo>
                    <a:lnTo>
                      <a:pt x="60" y="1933"/>
                    </a:lnTo>
                    <a:lnTo>
                      <a:pt x="58" y="1930"/>
                    </a:lnTo>
                    <a:lnTo>
                      <a:pt x="58" y="1929"/>
                    </a:lnTo>
                    <a:lnTo>
                      <a:pt x="56" y="1929"/>
                    </a:lnTo>
                    <a:lnTo>
                      <a:pt x="53" y="1929"/>
                    </a:lnTo>
                    <a:lnTo>
                      <a:pt x="52" y="1929"/>
                    </a:lnTo>
                    <a:lnTo>
                      <a:pt x="50" y="1922"/>
                    </a:lnTo>
                    <a:lnTo>
                      <a:pt x="52" y="1922"/>
                    </a:lnTo>
                    <a:lnTo>
                      <a:pt x="54" y="1919"/>
                    </a:lnTo>
                    <a:lnTo>
                      <a:pt x="56" y="1919"/>
                    </a:lnTo>
                    <a:lnTo>
                      <a:pt x="60" y="1919"/>
                    </a:lnTo>
                    <a:lnTo>
                      <a:pt x="60" y="1915"/>
                    </a:lnTo>
                    <a:lnTo>
                      <a:pt x="52" y="1919"/>
                    </a:lnTo>
                    <a:lnTo>
                      <a:pt x="52" y="1914"/>
                    </a:lnTo>
                    <a:lnTo>
                      <a:pt x="52" y="1911"/>
                    </a:lnTo>
                    <a:lnTo>
                      <a:pt x="54" y="1907"/>
                    </a:lnTo>
                    <a:lnTo>
                      <a:pt x="57" y="1907"/>
                    </a:lnTo>
                    <a:lnTo>
                      <a:pt x="60" y="1907"/>
                    </a:lnTo>
                    <a:lnTo>
                      <a:pt x="62" y="1907"/>
                    </a:lnTo>
                    <a:lnTo>
                      <a:pt x="62" y="1911"/>
                    </a:lnTo>
                    <a:lnTo>
                      <a:pt x="62" y="1907"/>
                    </a:lnTo>
                    <a:lnTo>
                      <a:pt x="65" y="1907"/>
                    </a:lnTo>
                    <a:lnTo>
                      <a:pt x="68" y="1914"/>
                    </a:lnTo>
                    <a:lnTo>
                      <a:pt x="69" y="1915"/>
                    </a:lnTo>
                    <a:lnTo>
                      <a:pt x="72" y="1918"/>
                    </a:lnTo>
                    <a:lnTo>
                      <a:pt x="73" y="1919"/>
                    </a:lnTo>
                    <a:lnTo>
                      <a:pt x="75" y="1918"/>
                    </a:lnTo>
                    <a:lnTo>
                      <a:pt x="72" y="1915"/>
                    </a:lnTo>
                    <a:lnTo>
                      <a:pt x="72" y="1914"/>
                    </a:lnTo>
                    <a:lnTo>
                      <a:pt x="68" y="1914"/>
                    </a:lnTo>
                    <a:lnTo>
                      <a:pt x="68" y="1904"/>
                    </a:lnTo>
                    <a:lnTo>
                      <a:pt x="62" y="1904"/>
                    </a:lnTo>
                    <a:lnTo>
                      <a:pt x="58" y="1903"/>
                    </a:lnTo>
                    <a:lnTo>
                      <a:pt x="58" y="1899"/>
                    </a:lnTo>
                    <a:lnTo>
                      <a:pt x="60" y="1896"/>
                    </a:lnTo>
                    <a:lnTo>
                      <a:pt x="60" y="1892"/>
                    </a:lnTo>
                    <a:lnTo>
                      <a:pt x="61" y="1890"/>
                    </a:lnTo>
                    <a:lnTo>
                      <a:pt x="62" y="1892"/>
                    </a:lnTo>
                    <a:lnTo>
                      <a:pt x="64" y="1894"/>
                    </a:lnTo>
                    <a:lnTo>
                      <a:pt x="67" y="1896"/>
                    </a:lnTo>
                    <a:lnTo>
                      <a:pt x="68" y="1896"/>
                    </a:lnTo>
                    <a:lnTo>
                      <a:pt x="65" y="1892"/>
                    </a:lnTo>
                    <a:lnTo>
                      <a:pt x="62" y="1890"/>
                    </a:lnTo>
                    <a:lnTo>
                      <a:pt x="62" y="1888"/>
                    </a:lnTo>
                    <a:lnTo>
                      <a:pt x="64" y="1884"/>
                    </a:lnTo>
                    <a:lnTo>
                      <a:pt x="62" y="1879"/>
                    </a:lnTo>
                    <a:lnTo>
                      <a:pt x="62" y="1877"/>
                    </a:lnTo>
                    <a:lnTo>
                      <a:pt x="65" y="1875"/>
                    </a:lnTo>
                    <a:lnTo>
                      <a:pt x="67" y="1875"/>
                    </a:lnTo>
                    <a:lnTo>
                      <a:pt x="69" y="1877"/>
                    </a:lnTo>
                    <a:lnTo>
                      <a:pt x="69" y="1875"/>
                    </a:lnTo>
                    <a:lnTo>
                      <a:pt x="67" y="1873"/>
                    </a:lnTo>
                    <a:lnTo>
                      <a:pt x="61" y="1875"/>
                    </a:lnTo>
                    <a:lnTo>
                      <a:pt x="60" y="1875"/>
                    </a:lnTo>
                    <a:lnTo>
                      <a:pt x="61" y="1879"/>
                    </a:lnTo>
                    <a:lnTo>
                      <a:pt x="62" y="1881"/>
                    </a:lnTo>
                    <a:lnTo>
                      <a:pt x="60" y="1885"/>
                    </a:lnTo>
                    <a:lnTo>
                      <a:pt x="58" y="1888"/>
                    </a:lnTo>
                    <a:lnTo>
                      <a:pt x="58" y="1885"/>
                    </a:lnTo>
                    <a:lnTo>
                      <a:pt x="56" y="1885"/>
                    </a:lnTo>
                    <a:lnTo>
                      <a:pt x="58" y="1890"/>
                    </a:lnTo>
                    <a:lnTo>
                      <a:pt x="57" y="1896"/>
                    </a:lnTo>
                    <a:lnTo>
                      <a:pt x="56" y="1899"/>
                    </a:lnTo>
                    <a:lnTo>
                      <a:pt x="56" y="1904"/>
                    </a:lnTo>
                    <a:lnTo>
                      <a:pt x="54" y="1907"/>
                    </a:lnTo>
                    <a:lnTo>
                      <a:pt x="53" y="1904"/>
                    </a:lnTo>
                    <a:lnTo>
                      <a:pt x="50" y="1899"/>
                    </a:lnTo>
                    <a:lnTo>
                      <a:pt x="48" y="1899"/>
                    </a:lnTo>
                    <a:lnTo>
                      <a:pt x="48" y="1896"/>
                    </a:lnTo>
                    <a:lnTo>
                      <a:pt x="49" y="1892"/>
                    </a:lnTo>
                    <a:lnTo>
                      <a:pt x="48" y="1885"/>
                    </a:lnTo>
                    <a:lnTo>
                      <a:pt x="50" y="1884"/>
                    </a:lnTo>
                    <a:lnTo>
                      <a:pt x="48" y="1881"/>
                    </a:lnTo>
                    <a:lnTo>
                      <a:pt x="48" y="1879"/>
                    </a:lnTo>
                    <a:lnTo>
                      <a:pt x="46" y="1879"/>
                    </a:lnTo>
                    <a:lnTo>
                      <a:pt x="46" y="1875"/>
                    </a:lnTo>
                    <a:lnTo>
                      <a:pt x="48" y="1873"/>
                    </a:lnTo>
                    <a:lnTo>
                      <a:pt x="48" y="1869"/>
                    </a:lnTo>
                    <a:lnTo>
                      <a:pt x="50" y="1869"/>
                    </a:lnTo>
                    <a:lnTo>
                      <a:pt x="48" y="1869"/>
                    </a:lnTo>
                    <a:lnTo>
                      <a:pt x="48" y="1866"/>
                    </a:lnTo>
                    <a:lnTo>
                      <a:pt x="46" y="1865"/>
                    </a:lnTo>
                    <a:lnTo>
                      <a:pt x="48" y="1860"/>
                    </a:lnTo>
                    <a:lnTo>
                      <a:pt x="49" y="1858"/>
                    </a:lnTo>
                    <a:lnTo>
                      <a:pt x="50" y="1858"/>
                    </a:lnTo>
                    <a:lnTo>
                      <a:pt x="52" y="1860"/>
                    </a:lnTo>
                    <a:lnTo>
                      <a:pt x="52" y="1858"/>
                    </a:lnTo>
                    <a:lnTo>
                      <a:pt x="54" y="1856"/>
                    </a:lnTo>
                    <a:lnTo>
                      <a:pt x="61" y="1858"/>
                    </a:lnTo>
                    <a:lnTo>
                      <a:pt x="60" y="1856"/>
                    </a:lnTo>
                    <a:lnTo>
                      <a:pt x="56" y="1856"/>
                    </a:lnTo>
                    <a:lnTo>
                      <a:pt x="52" y="1858"/>
                    </a:lnTo>
                    <a:lnTo>
                      <a:pt x="52" y="1856"/>
                    </a:lnTo>
                    <a:lnTo>
                      <a:pt x="52" y="1854"/>
                    </a:lnTo>
                    <a:lnTo>
                      <a:pt x="50" y="1854"/>
                    </a:lnTo>
                    <a:lnTo>
                      <a:pt x="50" y="1852"/>
                    </a:lnTo>
                    <a:lnTo>
                      <a:pt x="48" y="1852"/>
                    </a:lnTo>
                    <a:lnTo>
                      <a:pt x="52" y="1848"/>
                    </a:lnTo>
                    <a:lnTo>
                      <a:pt x="53" y="1845"/>
                    </a:lnTo>
                    <a:lnTo>
                      <a:pt x="56" y="1843"/>
                    </a:lnTo>
                    <a:lnTo>
                      <a:pt x="61" y="1848"/>
                    </a:lnTo>
                    <a:lnTo>
                      <a:pt x="62" y="1850"/>
                    </a:lnTo>
                    <a:lnTo>
                      <a:pt x="64" y="1850"/>
                    </a:lnTo>
                    <a:lnTo>
                      <a:pt x="64" y="1848"/>
                    </a:lnTo>
                    <a:lnTo>
                      <a:pt x="62" y="1845"/>
                    </a:lnTo>
                    <a:lnTo>
                      <a:pt x="62" y="1841"/>
                    </a:lnTo>
                    <a:lnTo>
                      <a:pt x="67" y="1839"/>
                    </a:lnTo>
                    <a:lnTo>
                      <a:pt x="62" y="1839"/>
                    </a:lnTo>
                    <a:lnTo>
                      <a:pt x="61" y="1839"/>
                    </a:lnTo>
                    <a:lnTo>
                      <a:pt x="58" y="1839"/>
                    </a:lnTo>
                    <a:lnTo>
                      <a:pt x="58" y="1835"/>
                    </a:lnTo>
                    <a:lnTo>
                      <a:pt x="54" y="1835"/>
                    </a:lnTo>
                    <a:lnTo>
                      <a:pt x="56" y="1833"/>
                    </a:lnTo>
                    <a:lnTo>
                      <a:pt x="60" y="1833"/>
                    </a:lnTo>
                    <a:lnTo>
                      <a:pt x="57" y="1833"/>
                    </a:lnTo>
                    <a:lnTo>
                      <a:pt x="53" y="1833"/>
                    </a:lnTo>
                    <a:lnTo>
                      <a:pt x="53" y="1830"/>
                    </a:lnTo>
                    <a:lnTo>
                      <a:pt x="52" y="1829"/>
                    </a:lnTo>
                    <a:lnTo>
                      <a:pt x="52" y="1826"/>
                    </a:lnTo>
                    <a:lnTo>
                      <a:pt x="48" y="1826"/>
                    </a:lnTo>
                    <a:lnTo>
                      <a:pt x="45" y="1822"/>
                    </a:lnTo>
                    <a:lnTo>
                      <a:pt x="45" y="1820"/>
                    </a:lnTo>
                    <a:lnTo>
                      <a:pt x="46" y="1818"/>
                    </a:lnTo>
                    <a:lnTo>
                      <a:pt x="46" y="1815"/>
                    </a:lnTo>
                    <a:lnTo>
                      <a:pt x="44" y="1820"/>
                    </a:lnTo>
                    <a:lnTo>
                      <a:pt x="41" y="1820"/>
                    </a:lnTo>
                    <a:lnTo>
                      <a:pt x="39" y="1818"/>
                    </a:lnTo>
                    <a:lnTo>
                      <a:pt x="39" y="1815"/>
                    </a:lnTo>
                    <a:lnTo>
                      <a:pt x="39" y="1814"/>
                    </a:lnTo>
                    <a:lnTo>
                      <a:pt x="42" y="1814"/>
                    </a:lnTo>
                    <a:lnTo>
                      <a:pt x="45" y="1811"/>
                    </a:lnTo>
                    <a:lnTo>
                      <a:pt x="46" y="1814"/>
                    </a:lnTo>
                    <a:lnTo>
                      <a:pt x="48" y="1814"/>
                    </a:lnTo>
                    <a:lnTo>
                      <a:pt x="52" y="1818"/>
                    </a:lnTo>
                    <a:lnTo>
                      <a:pt x="53" y="1826"/>
                    </a:lnTo>
                    <a:lnTo>
                      <a:pt x="54" y="1826"/>
                    </a:lnTo>
                    <a:lnTo>
                      <a:pt x="54" y="1829"/>
                    </a:lnTo>
                    <a:lnTo>
                      <a:pt x="58" y="1826"/>
                    </a:lnTo>
                    <a:lnTo>
                      <a:pt x="56" y="1826"/>
                    </a:lnTo>
                    <a:lnTo>
                      <a:pt x="54" y="1824"/>
                    </a:lnTo>
                    <a:lnTo>
                      <a:pt x="54" y="1822"/>
                    </a:lnTo>
                    <a:lnTo>
                      <a:pt x="52" y="1815"/>
                    </a:lnTo>
                    <a:lnTo>
                      <a:pt x="52" y="1814"/>
                    </a:lnTo>
                    <a:lnTo>
                      <a:pt x="60" y="1814"/>
                    </a:lnTo>
                    <a:lnTo>
                      <a:pt x="62" y="1815"/>
                    </a:lnTo>
                    <a:lnTo>
                      <a:pt x="65" y="1818"/>
                    </a:lnTo>
                    <a:lnTo>
                      <a:pt x="68" y="1815"/>
                    </a:lnTo>
                    <a:lnTo>
                      <a:pt x="68" y="1818"/>
                    </a:lnTo>
                    <a:lnTo>
                      <a:pt x="68" y="1820"/>
                    </a:lnTo>
                    <a:lnTo>
                      <a:pt x="72" y="1815"/>
                    </a:lnTo>
                    <a:lnTo>
                      <a:pt x="72" y="1818"/>
                    </a:lnTo>
                    <a:lnTo>
                      <a:pt x="71" y="1822"/>
                    </a:lnTo>
                    <a:lnTo>
                      <a:pt x="72" y="1820"/>
                    </a:lnTo>
                    <a:lnTo>
                      <a:pt x="77" y="1822"/>
                    </a:lnTo>
                    <a:lnTo>
                      <a:pt x="79" y="1824"/>
                    </a:lnTo>
                    <a:lnTo>
                      <a:pt x="77" y="1826"/>
                    </a:lnTo>
                    <a:lnTo>
                      <a:pt x="79" y="1826"/>
                    </a:lnTo>
                    <a:lnTo>
                      <a:pt x="80" y="1829"/>
                    </a:lnTo>
                    <a:lnTo>
                      <a:pt x="80" y="1826"/>
                    </a:lnTo>
                    <a:lnTo>
                      <a:pt x="81" y="1826"/>
                    </a:lnTo>
                    <a:lnTo>
                      <a:pt x="83" y="1826"/>
                    </a:lnTo>
                    <a:lnTo>
                      <a:pt x="84" y="1826"/>
                    </a:lnTo>
                    <a:lnTo>
                      <a:pt x="87" y="1826"/>
                    </a:lnTo>
                    <a:lnTo>
                      <a:pt x="90" y="1824"/>
                    </a:lnTo>
                    <a:lnTo>
                      <a:pt x="90" y="1820"/>
                    </a:lnTo>
                    <a:lnTo>
                      <a:pt x="90" y="1818"/>
                    </a:lnTo>
                    <a:lnTo>
                      <a:pt x="90" y="1822"/>
                    </a:lnTo>
                    <a:lnTo>
                      <a:pt x="86" y="1824"/>
                    </a:lnTo>
                    <a:lnTo>
                      <a:pt x="81" y="1822"/>
                    </a:lnTo>
                    <a:lnTo>
                      <a:pt x="79" y="1818"/>
                    </a:lnTo>
                    <a:lnTo>
                      <a:pt x="79" y="1814"/>
                    </a:lnTo>
                    <a:lnTo>
                      <a:pt x="76" y="1814"/>
                    </a:lnTo>
                    <a:lnTo>
                      <a:pt x="76" y="1811"/>
                    </a:lnTo>
                    <a:lnTo>
                      <a:pt x="76" y="1810"/>
                    </a:lnTo>
                    <a:lnTo>
                      <a:pt x="76" y="1807"/>
                    </a:lnTo>
                    <a:lnTo>
                      <a:pt x="79" y="1810"/>
                    </a:lnTo>
                    <a:lnTo>
                      <a:pt x="80" y="1811"/>
                    </a:lnTo>
                    <a:lnTo>
                      <a:pt x="81" y="1814"/>
                    </a:lnTo>
                    <a:lnTo>
                      <a:pt x="84" y="1814"/>
                    </a:lnTo>
                    <a:lnTo>
                      <a:pt x="87" y="1814"/>
                    </a:lnTo>
                    <a:lnTo>
                      <a:pt x="91" y="1814"/>
                    </a:lnTo>
                    <a:lnTo>
                      <a:pt x="87" y="1811"/>
                    </a:lnTo>
                    <a:lnTo>
                      <a:pt x="83" y="1811"/>
                    </a:lnTo>
                    <a:lnTo>
                      <a:pt x="81" y="1811"/>
                    </a:lnTo>
                    <a:lnTo>
                      <a:pt x="80" y="1811"/>
                    </a:lnTo>
                    <a:lnTo>
                      <a:pt x="81" y="1807"/>
                    </a:lnTo>
                    <a:lnTo>
                      <a:pt x="80" y="1806"/>
                    </a:lnTo>
                    <a:lnTo>
                      <a:pt x="79" y="1807"/>
                    </a:lnTo>
                    <a:lnTo>
                      <a:pt x="77" y="1806"/>
                    </a:lnTo>
                    <a:lnTo>
                      <a:pt x="80" y="1803"/>
                    </a:lnTo>
                    <a:lnTo>
                      <a:pt x="73" y="1803"/>
                    </a:lnTo>
                    <a:lnTo>
                      <a:pt x="73" y="1799"/>
                    </a:lnTo>
                    <a:lnTo>
                      <a:pt x="76" y="1792"/>
                    </a:lnTo>
                    <a:lnTo>
                      <a:pt x="73" y="1792"/>
                    </a:lnTo>
                    <a:lnTo>
                      <a:pt x="73" y="1791"/>
                    </a:lnTo>
                    <a:lnTo>
                      <a:pt x="75" y="1788"/>
                    </a:lnTo>
                    <a:lnTo>
                      <a:pt x="73" y="1788"/>
                    </a:lnTo>
                    <a:lnTo>
                      <a:pt x="73" y="1787"/>
                    </a:lnTo>
                    <a:lnTo>
                      <a:pt x="72" y="1791"/>
                    </a:lnTo>
                    <a:lnTo>
                      <a:pt x="73" y="1791"/>
                    </a:lnTo>
                    <a:lnTo>
                      <a:pt x="73" y="1795"/>
                    </a:lnTo>
                    <a:lnTo>
                      <a:pt x="71" y="1799"/>
                    </a:lnTo>
                    <a:lnTo>
                      <a:pt x="71" y="1803"/>
                    </a:lnTo>
                    <a:lnTo>
                      <a:pt x="65" y="1806"/>
                    </a:lnTo>
                    <a:lnTo>
                      <a:pt x="62" y="1803"/>
                    </a:lnTo>
                    <a:lnTo>
                      <a:pt x="60" y="1800"/>
                    </a:lnTo>
                    <a:lnTo>
                      <a:pt x="54" y="1803"/>
                    </a:lnTo>
                    <a:lnTo>
                      <a:pt x="52" y="1800"/>
                    </a:lnTo>
                    <a:lnTo>
                      <a:pt x="52" y="1803"/>
                    </a:lnTo>
                    <a:lnTo>
                      <a:pt x="50" y="1803"/>
                    </a:lnTo>
                    <a:lnTo>
                      <a:pt x="48" y="1800"/>
                    </a:lnTo>
                    <a:lnTo>
                      <a:pt x="52" y="1800"/>
                    </a:lnTo>
                    <a:lnTo>
                      <a:pt x="52" y="1799"/>
                    </a:lnTo>
                    <a:lnTo>
                      <a:pt x="49" y="1799"/>
                    </a:lnTo>
                    <a:lnTo>
                      <a:pt x="44" y="1803"/>
                    </a:lnTo>
                    <a:lnTo>
                      <a:pt x="44" y="1800"/>
                    </a:lnTo>
                    <a:lnTo>
                      <a:pt x="39" y="1800"/>
                    </a:lnTo>
                    <a:lnTo>
                      <a:pt x="37" y="1799"/>
                    </a:lnTo>
                    <a:lnTo>
                      <a:pt x="35" y="1799"/>
                    </a:lnTo>
                    <a:lnTo>
                      <a:pt x="38" y="1795"/>
                    </a:lnTo>
                    <a:lnTo>
                      <a:pt x="39" y="1795"/>
                    </a:lnTo>
                    <a:lnTo>
                      <a:pt x="42" y="1795"/>
                    </a:lnTo>
                    <a:lnTo>
                      <a:pt x="42" y="1796"/>
                    </a:lnTo>
                    <a:lnTo>
                      <a:pt x="44" y="1795"/>
                    </a:lnTo>
                    <a:lnTo>
                      <a:pt x="39" y="1791"/>
                    </a:lnTo>
                    <a:lnTo>
                      <a:pt x="41" y="1788"/>
                    </a:lnTo>
                    <a:lnTo>
                      <a:pt x="44" y="1788"/>
                    </a:lnTo>
                    <a:lnTo>
                      <a:pt x="45" y="1791"/>
                    </a:lnTo>
                    <a:lnTo>
                      <a:pt x="45" y="1788"/>
                    </a:lnTo>
                    <a:lnTo>
                      <a:pt x="46" y="1788"/>
                    </a:lnTo>
                    <a:lnTo>
                      <a:pt x="48" y="1788"/>
                    </a:lnTo>
                    <a:lnTo>
                      <a:pt x="48" y="1791"/>
                    </a:lnTo>
                    <a:lnTo>
                      <a:pt x="49" y="1791"/>
                    </a:lnTo>
                    <a:lnTo>
                      <a:pt x="50" y="1791"/>
                    </a:lnTo>
                    <a:lnTo>
                      <a:pt x="50" y="1795"/>
                    </a:lnTo>
                    <a:lnTo>
                      <a:pt x="46" y="1795"/>
                    </a:lnTo>
                    <a:lnTo>
                      <a:pt x="45" y="1796"/>
                    </a:lnTo>
                    <a:lnTo>
                      <a:pt x="52" y="1795"/>
                    </a:lnTo>
                    <a:lnTo>
                      <a:pt x="52" y="1799"/>
                    </a:lnTo>
                    <a:lnTo>
                      <a:pt x="54" y="1799"/>
                    </a:lnTo>
                    <a:lnTo>
                      <a:pt x="56" y="1799"/>
                    </a:lnTo>
                    <a:lnTo>
                      <a:pt x="57" y="1799"/>
                    </a:lnTo>
                    <a:lnTo>
                      <a:pt x="54" y="1799"/>
                    </a:lnTo>
                    <a:lnTo>
                      <a:pt x="52" y="1799"/>
                    </a:lnTo>
                    <a:lnTo>
                      <a:pt x="52" y="1795"/>
                    </a:lnTo>
                    <a:lnTo>
                      <a:pt x="57" y="1795"/>
                    </a:lnTo>
                    <a:lnTo>
                      <a:pt x="58" y="1795"/>
                    </a:lnTo>
                    <a:lnTo>
                      <a:pt x="54" y="1795"/>
                    </a:lnTo>
                    <a:lnTo>
                      <a:pt x="53" y="1792"/>
                    </a:lnTo>
                    <a:lnTo>
                      <a:pt x="57" y="1791"/>
                    </a:lnTo>
                    <a:lnTo>
                      <a:pt x="60" y="1792"/>
                    </a:lnTo>
                    <a:lnTo>
                      <a:pt x="62" y="1791"/>
                    </a:lnTo>
                    <a:lnTo>
                      <a:pt x="58" y="1791"/>
                    </a:lnTo>
                    <a:lnTo>
                      <a:pt x="61" y="1787"/>
                    </a:lnTo>
                    <a:lnTo>
                      <a:pt x="57" y="1791"/>
                    </a:lnTo>
                    <a:lnTo>
                      <a:pt x="54" y="1791"/>
                    </a:lnTo>
                    <a:lnTo>
                      <a:pt x="52" y="1791"/>
                    </a:lnTo>
                    <a:lnTo>
                      <a:pt x="50" y="1788"/>
                    </a:lnTo>
                    <a:lnTo>
                      <a:pt x="52" y="1787"/>
                    </a:lnTo>
                    <a:lnTo>
                      <a:pt x="49" y="1788"/>
                    </a:lnTo>
                    <a:lnTo>
                      <a:pt x="46" y="1784"/>
                    </a:lnTo>
                    <a:lnTo>
                      <a:pt x="46" y="1781"/>
                    </a:lnTo>
                    <a:lnTo>
                      <a:pt x="48" y="1781"/>
                    </a:lnTo>
                    <a:lnTo>
                      <a:pt x="49" y="1781"/>
                    </a:lnTo>
                    <a:lnTo>
                      <a:pt x="46" y="1781"/>
                    </a:lnTo>
                    <a:lnTo>
                      <a:pt x="46" y="1780"/>
                    </a:lnTo>
                    <a:lnTo>
                      <a:pt x="46" y="1781"/>
                    </a:lnTo>
                    <a:lnTo>
                      <a:pt x="45" y="1781"/>
                    </a:lnTo>
                    <a:lnTo>
                      <a:pt x="44" y="1780"/>
                    </a:lnTo>
                    <a:lnTo>
                      <a:pt x="46" y="1777"/>
                    </a:lnTo>
                    <a:lnTo>
                      <a:pt x="48" y="1776"/>
                    </a:lnTo>
                    <a:lnTo>
                      <a:pt x="48" y="1773"/>
                    </a:lnTo>
                    <a:lnTo>
                      <a:pt x="50" y="1773"/>
                    </a:lnTo>
                    <a:lnTo>
                      <a:pt x="52" y="1772"/>
                    </a:lnTo>
                    <a:lnTo>
                      <a:pt x="52" y="1766"/>
                    </a:lnTo>
                    <a:lnTo>
                      <a:pt x="52" y="1772"/>
                    </a:lnTo>
                    <a:lnTo>
                      <a:pt x="52" y="1766"/>
                    </a:lnTo>
                    <a:lnTo>
                      <a:pt x="54" y="1772"/>
                    </a:lnTo>
                    <a:lnTo>
                      <a:pt x="54" y="1766"/>
                    </a:lnTo>
                    <a:lnTo>
                      <a:pt x="57" y="1766"/>
                    </a:lnTo>
                    <a:lnTo>
                      <a:pt x="57" y="1772"/>
                    </a:lnTo>
                    <a:lnTo>
                      <a:pt x="60" y="1776"/>
                    </a:lnTo>
                    <a:lnTo>
                      <a:pt x="58" y="1772"/>
                    </a:lnTo>
                    <a:lnTo>
                      <a:pt x="58" y="1766"/>
                    </a:lnTo>
                    <a:lnTo>
                      <a:pt x="60" y="1766"/>
                    </a:lnTo>
                    <a:lnTo>
                      <a:pt x="61" y="1766"/>
                    </a:lnTo>
                    <a:lnTo>
                      <a:pt x="62" y="1766"/>
                    </a:lnTo>
                    <a:lnTo>
                      <a:pt x="64" y="1772"/>
                    </a:lnTo>
                    <a:lnTo>
                      <a:pt x="64" y="1765"/>
                    </a:lnTo>
                    <a:lnTo>
                      <a:pt x="61" y="1765"/>
                    </a:lnTo>
                    <a:lnTo>
                      <a:pt x="65" y="1757"/>
                    </a:lnTo>
                    <a:lnTo>
                      <a:pt x="62" y="1754"/>
                    </a:lnTo>
                    <a:lnTo>
                      <a:pt x="61" y="1754"/>
                    </a:lnTo>
                    <a:lnTo>
                      <a:pt x="58" y="1754"/>
                    </a:lnTo>
                    <a:lnTo>
                      <a:pt x="54" y="1750"/>
                    </a:lnTo>
                    <a:lnTo>
                      <a:pt x="56" y="1747"/>
                    </a:lnTo>
                    <a:lnTo>
                      <a:pt x="58" y="1746"/>
                    </a:lnTo>
                    <a:lnTo>
                      <a:pt x="54" y="1746"/>
                    </a:lnTo>
                    <a:lnTo>
                      <a:pt x="52" y="1743"/>
                    </a:lnTo>
                    <a:lnTo>
                      <a:pt x="53" y="1743"/>
                    </a:lnTo>
                    <a:lnTo>
                      <a:pt x="53" y="1742"/>
                    </a:lnTo>
                    <a:lnTo>
                      <a:pt x="48" y="1742"/>
                    </a:lnTo>
                    <a:lnTo>
                      <a:pt x="42" y="1739"/>
                    </a:lnTo>
                    <a:lnTo>
                      <a:pt x="45" y="1742"/>
                    </a:lnTo>
                    <a:lnTo>
                      <a:pt x="45" y="1743"/>
                    </a:lnTo>
                    <a:lnTo>
                      <a:pt x="39" y="1743"/>
                    </a:lnTo>
                    <a:lnTo>
                      <a:pt x="39" y="1746"/>
                    </a:lnTo>
                    <a:lnTo>
                      <a:pt x="38" y="1746"/>
                    </a:lnTo>
                    <a:lnTo>
                      <a:pt x="44" y="1746"/>
                    </a:lnTo>
                    <a:lnTo>
                      <a:pt x="45" y="1746"/>
                    </a:lnTo>
                    <a:lnTo>
                      <a:pt x="48" y="1746"/>
                    </a:lnTo>
                    <a:lnTo>
                      <a:pt x="46" y="1750"/>
                    </a:lnTo>
                    <a:lnTo>
                      <a:pt x="42" y="1750"/>
                    </a:lnTo>
                    <a:lnTo>
                      <a:pt x="41" y="1747"/>
                    </a:lnTo>
                    <a:lnTo>
                      <a:pt x="38" y="1747"/>
                    </a:lnTo>
                    <a:lnTo>
                      <a:pt x="37" y="1746"/>
                    </a:lnTo>
                    <a:lnTo>
                      <a:pt x="34" y="1743"/>
                    </a:lnTo>
                    <a:lnTo>
                      <a:pt x="33" y="1742"/>
                    </a:lnTo>
                    <a:lnTo>
                      <a:pt x="31" y="1743"/>
                    </a:lnTo>
                    <a:lnTo>
                      <a:pt x="30" y="1742"/>
                    </a:lnTo>
                    <a:lnTo>
                      <a:pt x="26" y="1739"/>
                    </a:lnTo>
                    <a:lnTo>
                      <a:pt x="23" y="1732"/>
                    </a:lnTo>
                    <a:lnTo>
                      <a:pt x="23" y="1731"/>
                    </a:lnTo>
                    <a:lnTo>
                      <a:pt x="26" y="1731"/>
                    </a:lnTo>
                    <a:lnTo>
                      <a:pt x="26" y="1728"/>
                    </a:lnTo>
                    <a:lnTo>
                      <a:pt x="29" y="1727"/>
                    </a:lnTo>
                    <a:lnTo>
                      <a:pt x="29" y="1721"/>
                    </a:lnTo>
                    <a:lnTo>
                      <a:pt x="27" y="1727"/>
                    </a:lnTo>
                    <a:lnTo>
                      <a:pt x="25" y="1727"/>
                    </a:lnTo>
                    <a:lnTo>
                      <a:pt x="23" y="1728"/>
                    </a:lnTo>
                    <a:lnTo>
                      <a:pt x="19" y="1732"/>
                    </a:lnTo>
                    <a:lnTo>
                      <a:pt x="19" y="1731"/>
                    </a:lnTo>
                    <a:lnTo>
                      <a:pt x="16" y="1732"/>
                    </a:lnTo>
                    <a:lnTo>
                      <a:pt x="14" y="1732"/>
                    </a:lnTo>
                    <a:lnTo>
                      <a:pt x="14" y="1735"/>
                    </a:lnTo>
                    <a:lnTo>
                      <a:pt x="11" y="1735"/>
                    </a:lnTo>
                    <a:lnTo>
                      <a:pt x="11" y="1732"/>
                    </a:lnTo>
                    <a:lnTo>
                      <a:pt x="10" y="1735"/>
                    </a:lnTo>
                    <a:lnTo>
                      <a:pt x="4" y="1736"/>
                    </a:lnTo>
                    <a:lnTo>
                      <a:pt x="4" y="1739"/>
                    </a:lnTo>
                    <a:lnTo>
                      <a:pt x="3" y="1742"/>
                    </a:lnTo>
                    <a:lnTo>
                      <a:pt x="4" y="1739"/>
                    </a:lnTo>
                    <a:lnTo>
                      <a:pt x="6" y="1736"/>
                    </a:lnTo>
                    <a:lnTo>
                      <a:pt x="11" y="1736"/>
                    </a:lnTo>
                    <a:lnTo>
                      <a:pt x="11" y="1739"/>
                    </a:lnTo>
                    <a:lnTo>
                      <a:pt x="10" y="1739"/>
                    </a:lnTo>
                    <a:lnTo>
                      <a:pt x="10" y="1742"/>
                    </a:lnTo>
                    <a:lnTo>
                      <a:pt x="11" y="1742"/>
                    </a:lnTo>
                    <a:lnTo>
                      <a:pt x="12" y="1742"/>
                    </a:lnTo>
                    <a:lnTo>
                      <a:pt x="11" y="1746"/>
                    </a:lnTo>
                    <a:lnTo>
                      <a:pt x="12" y="1746"/>
                    </a:lnTo>
                    <a:lnTo>
                      <a:pt x="14" y="1746"/>
                    </a:lnTo>
                    <a:lnTo>
                      <a:pt x="14" y="1750"/>
                    </a:lnTo>
                    <a:lnTo>
                      <a:pt x="7" y="1751"/>
                    </a:lnTo>
                    <a:lnTo>
                      <a:pt x="4" y="1751"/>
                    </a:lnTo>
                    <a:lnTo>
                      <a:pt x="4" y="1750"/>
                    </a:lnTo>
                    <a:lnTo>
                      <a:pt x="3" y="1746"/>
                    </a:lnTo>
                    <a:lnTo>
                      <a:pt x="2" y="1743"/>
                    </a:lnTo>
                    <a:lnTo>
                      <a:pt x="0" y="1742"/>
                    </a:lnTo>
                    <a:lnTo>
                      <a:pt x="0" y="1732"/>
                    </a:lnTo>
                    <a:lnTo>
                      <a:pt x="3" y="1731"/>
                    </a:lnTo>
                    <a:lnTo>
                      <a:pt x="3" y="1728"/>
                    </a:lnTo>
                    <a:lnTo>
                      <a:pt x="6" y="1728"/>
                    </a:lnTo>
                    <a:lnTo>
                      <a:pt x="7" y="1728"/>
                    </a:lnTo>
                    <a:lnTo>
                      <a:pt x="6" y="1727"/>
                    </a:lnTo>
                    <a:lnTo>
                      <a:pt x="7" y="1727"/>
                    </a:lnTo>
                    <a:lnTo>
                      <a:pt x="10" y="1727"/>
                    </a:lnTo>
                    <a:lnTo>
                      <a:pt x="11" y="1724"/>
                    </a:lnTo>
                    <a:lnTo>
                      <a:pt x="12" y="1724"/>
                    </a:lnTo>
                    <a:lnTo>
                      <a:pt x="11" y="1721"/>
                    </a:lnTo>
                    <a:lnTo>
                      <a:pt x="16" y="1717"/>
                    </a:lnTo>
                    <a:lnTo>
                      <a:pt x="19" y="1720"/>
                    </a:lnTo>
                    <a:lnTo>
                      <a:pt x="19" y="1713"/>
                    </a:lnTo>
                    <a:lnTo>
                      <a:pt x="23" y="1716"/>
                    </a:lnTo>
                    <a:lnTo>
                      <a:pt x="25" y="1716"/>
                    </a:lnTo>
                    <a:lnTo>
                      <a:pt x="22" y="1716"/>
                    </a:lnTo>
                    <a:lnTo>
                      <a:pt x="20" y="1713"/>
                    </a:lnTo>
                    <a:lnTo>
                      <a:pt x="22" y="1712"/>
                    </a:lnTo>
                    <a:lnTo>
                      <a:pt x="23" y="1712"/>
                    </a:lnTo>
                    <a:lnTo>
                      <a:pt x="22" y="1709"/>
                    </a:lnTo>
                    <a:lnTo>
                      <a:pt x="23" y="1707"/>
                    </a:lnTo>
                    <a:lnTo>
                      <a:pt x="25" y="1707"/>
                    </a:lnTo>
                    <a:lnTo>
                      <a:pt x="29" y="1712"/>
                    </a:lnTo>
                    <a:lnTo>
                      <a:pt x="27" y="1709"/>
                    </a:lnTo>
                    <a:lnTo>
                      <a:pt x="30" y="1703"/>
                    </a:lnTo>
                    <a:lnTo>
                      <a:pt x="31" y="1703"/>
                    </a:lnTo>
                    <a:lnTo>
                      <a:pt x="34" y="1707"/>
                    </a:lnTo>
                    <a:lnTo>
                      <a:pt x="34" y="1705"/>
                    </a:lnTo>
                    <a:lnTo>
                      <a:pt x="35" y="1705"/>
                    </a:lnTo>
                    <a:lnTo>
                      <a:pt x="33" y="1703"/>
                    </a:lnTo>
                    <a:lnTo>
                      <a:pt x="35" y="1697"/>
                    </a:lnTo>
                    <a:lnTo>
                      <a:pt x="37" y="1697"/>
                    </a:lnTo>
                    <a:lnTo>
                      <a:pt x="35" y="1697"/>
                    </a:lnTo>
                    <a:lnTo>
                      <a:pt x="37" y="1697"/>
                    </a:lnTo>
                    <a:lnTo>
                      <a:pt x="37" y="1690"/>
                    </a:lnTo>
                    <a:lnTo>
                      <a:pt x="38" y="1684"/>
                    </a:lnTo>
                    <a:lnTo>
                      <a:pt x="39" y="1686"/>
                    </a:lnTo>
                    <a:lnTo>
                      <a:pt x="41" y="1686"/>
                    </a:lnTo>
                    <a:lnTo>
                      <a:pt x="42" y="1684"/>
                    </a:lnTo>
                    <a:lnTo>
                      <a:pt x="44" y="1686"/>
                    </a:lnTo>
                    <a:lnTo>
                      <a:pt x="44" y="1690"/>
                    </a:lnTo>
                    <a:lnTo>
                      <a:pt x="45" y="1690"/>
                    </a:lnTo>
                    <a:lnTo>
                      <a:pt x="46" y="1690"/>
                    </a:lnTo>
                    <a:lnTo>
                      <a:pt x="45" y="1697"/>
                    </a:lnTo>
                    <a:lnTo>
                      <a:pt x="46" y="1697"/>
                    </a:lnTo>
                    <a:lnTo>
                      <a:pt x="48" y="1690"/>
                    </a:lnTo>
                    <a:lnTo>
                      <a:pt x="46" y="1686"/>
                    </a:lnTo>
                    <a:lnTo>
                      <a:pt x="48" y="1686"/>
                    </a:lnTo>
                    <a:lnTo>
                      <a:pt x="46" y="1684"/>
                    </a:lnTo>
                    <a:lnTo>
                      <a:pt x="48" y="1684"/>
                    </a:lnTo>
                    <a:lnTo>
                      <a:pt x="50" y="1684"/>
                    </a:lnTo>
                    <a:lnTo>
                      <a:pt x="52" y="1686"/>
                    </a:lnTo>
                    <a:lnTo>
                      <a:pt x="53" y="1684"/>
                    </a:lnTo>
                    <a:lnTo>
                      <a:pt x="57" y="1684"/>
                    </a:lnTo>
                    <a:lnTo>
                      <a:pt x="60" y="1686"/>
                    </a:lnTo>
                    <a:lnTo>
                      <a:pt x="56" y="1688"/>
                    </a:lnTo>
                    <a:lnTo>
                      <a:pt x="58" y="1690"/>
                    </a:lnTo>
                    <a:lnTo>
                      <a:pt x="60" y="1690"/>
                    </a:lnTo>
                    <a:lnTo>
                      <a:pt x="61" y="1693"/>
                    </a:lnTo>
                    <a:lnTo>
                      <a:pt x="60" y="1694"/>
                    </a:lnTo>
                    <a:lnTo>
                      <a:pt x="57" y="1697"/>
                    </a:lnTo>
                    <a:lnTo>
                      <a:pt x="60" y="1697"/>
                    </a:lnTo>
                    <a:lnTo>
                      <a:pt x="58" y="1701"/>
                    </a:lnTo>
                    <a:lnTo>
                      <a:pt x="57" y="1703"/>
                    </a:lnTo>
                    <a:lnTo>
                      <a:pt x="58" y="1703"/>
                    </a:lnTo>
                    <a:lnTo>
                      <a:pt x="60" y="1701"/>
                    </a:lnTo>
                    <a:lnTo>
                      <a:pt x="60" y="1697"/>
                    </a:lnTo>
                    <a:lnTo>
                      <a:pt x="61" y="1694"/>
                    </a:lnTo>
                    <a:lnTo>
                      <a:pt x="64" y="1698"/>
                    </a:lnTo>
                    <a:lnTo>
                      <a:pt x="62" y="1703"/>
                    </a:lnTo>
                    <a:lnTo>
                      <a:pt x="60" y="1705"/>
                    </a:lnTo>
                    <a:lnTo>
                      <a:pt x="56" y="1709"/>
                    </a:lnTo>
                    <a:lnTo>
                      <a:pt x="52" y="1709"/>
                    </a:lnTo>
                    <a:lnTo>
                      <a:pt x="48" y="1707"/>
                    </a:lnTo>
                    <a:lnTo>
                      <a:pt x="45" y="1705"/>
                    </a:lnTo>
                    <a:lnTo>
                      <a:pt x="52" y="1712"/>
                    </a:lnTo>
                    <a:lnTo>
                      <a:pt x="56" y="1709"/>
                    </a:lnTo>
                    <a:lnTo>
                      <a:pt x="61" y="1707"/>
                    </a:lnTo>
                    <a:lnTo>
                      <a:pt x="60" y="1709"/>
                    </a:lnTo>
                    <a:lnTo>
                      <a:pt x="62" y="1709"/>
                    </a:lnTo>
                    <a:lnTo>
                      <a:pt x="62" y="1712"/>
                    </a:lnTo>
                    <a:lnTo>
                      <a:pt x="60" y="1713"/>
                    </a:lnTo>
                    <a:lnTo>
                      <a:pt x="62" y="1712"/>
                    </a:lnTo>
                    <a:lnTo>
                      <a:pt x="68" y="1716"/>
                    </a:lnTo>
                    <a:lnTo>
                      <a:pt x="68" y="1713"/>
                    </a:lnTo>
                    <a:lnTo>
                      <a:pt x="65" y="1712"/>
                    </a:lnTo>
                    <a:lnTo>
                      <a:pt x="64" y="1707"/>
                    </a:lnTo>
                    <a:lnTo>
                      <a:pt x="62" y="1707"/>
                    </a:lnTo>
                    <a:lnTo>
                      <a:pt x="64" y="1703"/>
                    </a:lnTo>
                    <a:lnTo>
                      <a:pt x="68" y="1703"/>
                    </a:lnTo>
                    <a:lnTo>
                      <a:pt x="68" y="1707"/>
                    </a:lnTo>
                    <a:lnTo>
                      <a:pt x="72" y="1709"/>
                    </a:lnTo>
                    <a:lnTo>
                      <a:pt x="72" y="1713"/>
                    </a:lnTo>
                    <a:lnTo>
                      <a:pt x="69" y="1717"/>
                    </a:lnTo>
                    <a:lnTo>
                      <a:pt x="62" y="1728"/>
                    </a:lnTo>
                    <a:lnTo>
                      <a:pt x="67" y="1731"/>
                    </a:lnTo>
                    <a:lnTo>
                      <a:pt x="68" y="1731"/>
                    </a:lnTo>
                    <a:lnTo>
                      <a:pt x="69" y="1731"/>
                    </a:lnTo>
                    <a:lnTo>
                      <a:pt x="71" y="1727"/>
                    </a:lnTo>
                    <a:lnTo>
                      <a:pt x="73" y="1727"/>
                    </a:lnTo>
                    <a:lnTo>
                      <a:pt x="72" y="1724"/>
                    </a:lnTo>
                    <a:lnTo>
                      <a:pt x="72" y="1720"/>
                    </a:lnTo>
                    <a:lnTo>
                      <a:pt x="77" y="1716"/>
                    </a:lnTo>
                    <a:lnTo>
                      <a:pt x="81" y="1713"/>
                    </a:lnTo>
                    <a:lnTo>
                      <a:pt x="80" y="1713"/>
                    </a:lnTo>
                    <a:lnTo>
                      <a:pt x="79" y="1712"/>
                    </a:lnTo>
                    <a:lnTo>
                      <a:pt x="80" y="1705"/>
                    </a:lnTo>
                    <a:lnTo>
                      <a:pt x="81" y="1703"/>
                    </a:lnTo>
                    <a:lnTo>
                      <a:pt x="84" y="1698"/>
                    </a:lnTo>
                    <a:lnTo>
                      <a:pt x="87" y="1697"/>
                    </a:lnTo>
                    <a:lnTo>
                      <a:pt x="86" y="1697"/>
                    </a:lnTo>
                    <a:lnTo>
                      <a:pt x="84" y="1697"/>
                    </a:lnTo>
                    <a:lnTo>
                      <a:pt x="83" y="1701"/>
                    </a:lnTo>
                    <a:lnTo>
                      <a:pt x="77" y="1707"/>
                    </a:lnTo>
                    <a:lnTo>
                      <a:pt x="77" y="1709"/>
                    </a:lnTo>
                    <a:lnTo>
                      <a:pt x="76" y="1712"/>
                    </a:lnTo>
                    <a:lnTo>
                      <a:pt x="75" y="1713"/>
                    </a:lnTo>
                    <a:lnTo>
                      <a:pt x="75" y="1709"/>
                    </a:lnTo>
                    <a:lnTo>
                      <a:pt x="76" y="1707"/>
                    </a:lnTo>
                    <a:lnTo>
                      <a:pt x="77" y="1701"/>
                    </a:lnTo>
                    <a:lnTo>
                      <a:pt x="76" y="1698"/>
                    </a:lnTo>
                    <a:lnTo>
                      <a:pt x="76" y="1697"/>
                    </a:lnTo>
                    <a:lnTo>
                      <a:pt x="75" y="1694"/>
                    </a:lnTo>
                    <a:lnTo>
                      <a:pt x="77" y="1693"/>
                    </a:lnTo>
                    <a:lnTo>
                      <a:pt x="77" y="1690"/>
                    </a:lnTo>
                    <a:lnTo>
                      <a:pt x="79" y="1688"/>
                    </a:lnTo>
                    <a:lnTo>
                      <a:pt x="81" y="1688"/>
                    </a:lnTo>
                    <a:lnTo>
                      <a:pt x="80" y="1688"/>
                    </a:lnTo>
                    <a:lnTo>
                      <a:pt x="79" y="1686"/>
                    </a:lnTo>
                    <a:lnTo>
                      <a:pt x="84" y="1678"/>
                    </a:lnTo>
                    <a:lnTo>
                      <a:pt x="86" y="1678"/>
                    </a:lnTo>
                    <a:lnTo>
                      <a:pt x="91" y="1678"/>
                    </a:lnTo>
                    <a:lnTo>
                      <a:pt x="94" y="1675"/>
                    </a:lnTo>
                    <a:lnTo>
                      <a:pt x="90" y="1675"/>
                    </a:lnTo>
                    <a:lnTo>
                      <a:pt x="87" y="1673"/>
                    </a:lnTo>
                    <a:lnTo>
                      <a:pt x="84" y="1675"/>
                    </a:lnTo>
                    <a:lnTo>
                      <a:pt x="83" y="1679"/>
                    </a:lnTo>
                    <a:lnTo>
                      <a:pt x="79" y="1682"/>
                    </a:lnTo>
                    <a:lnTo>
                      <a:pt x="81" y="1663"/>
                    </a:lnTo>
                    <a:lnTo>
                      <a:pt x="84" y="1661"/>
                    </a:lnTo>
                    <a:lnTo>
                      <a:pt x="84" y="1663"/>
                    </a:lnTo>
                    <a:lnTo>
                      <a:pt x="86" y="1658"/>
                    </a:lnTo>
                    <a:lnTo>
                      <a:pt x="87" y="1658"/>
                    </a:lnTo>
                    <a:lnTo>
                      <a:pt x="88" y="1661"/>
                    </a:lnTo>
                    <a:lnTo>
                      <a:pt x="88" y="1656"/>
                    </a:lnTo>
                    <a:lnTo>
                      <a:pt x="91" y="1654"/>
                    </a:lnTo>
                    <a:lnTo>
                      <a:pt x="94" y="1654"/>
                    </a:lnTo>
                    <a:lnTo>
                      <a:pt x="94" y="1656"/>
                    </a:lnTo>
                    <a:lnTo>
                      <a:pt x="96" y="1661"/>
                    </a:lnTo>
                    <a:lnTo>
                      <a:pt x="99" y="1661"/>
                    </a:lnTo>
                    <a:lnTo>
                      <a:pt x="99" y="1663"/>
                    </a:lnTo>
                    <a:lnTo>
                      <a:pt x="105" y="1665"/>
                    </a:lnTo>
                    <a:lnTo>
                      <a:pt x="106" y="1665"/>
                    </a:lnTo>
                    <a:lnTo>
                      <a:pt x="106" y="1661"/>
                    </a:lnTo>
                    <a:lnTo>
                      <a:pt x="105" y="1658"/>
                    </a:lnTo>
                    <a:lnTo>
                      <a:pt x="102" y="1661"/>
                    </a:lnTo>
                    <a:lnTo>
                      <a:pt x="98" y="1658"/>
                    </a:lnTo>
                    <a:lnTo>
                      <a:pt x="94" y="1652"/>
                    </a:lnTo>
                    <a:lnTo>
                      <a:pt x="90" y="1652"/>
                    </a:lnTo>
                    <a:lnTo>
                      <a:pt x="88" y="1652"/>
                    </a:lnTo>
                    <a:lnTo>
                      <a:pt x="87" y="1654"/>
                    </a:lnTo>
                    <a:lnTo>
                      <a:pt x="83" y="1652"/>
                    </a:lnTo>
                    <a:lnTo>
                      <a:pt x="83" y="1648"/>
                    </a:lnTo>
                    <a:lnTo>
                      <a:pt x="87" y="1648"/>
                    </a:lnTo>
                    <a:lnTo>
                      <a:pt x="90" y="1646"/>
                    </a:lnTo>
                    <a:lnTo>
                      <a:pt x="87" y="1643"/>
                    </a:lnTo>
                    <a:lnTo>
                      <a:pt x="87" y="1642"/>
                    </a:lnTo>
                    <a:lnTo>
                      <a:pt x="86" y="1637"/>
                    </a:lnTo>
                    <a:lnTo>
                      <a:pt x="86" y="1635"/>
                    </a:lnTo>
                    <a:lnTo>
                      <a:pt x="87" y="1633"/>
                    </a:lnTo>
                    <a:lnTo>
                      <a:pt x="91" y="1633"/>
                    </a:lnTo>
                    <a:lnTo>
                      <a:pt x="95" y="1633"/>
                    </a:lnTo>
                    <a:lnTo>
                      <a:pt x="99" y="1628"/>
                    </a:lnTo>
                    <a:lnTo>
                      <a:pt x="103" y="1628"/>
                    </a:lnTo>
                    <a:lnTo>
                      <a:pt x="107" y="1623"/>
                    </a:lnTo>
                    <a:lnTo>
                      <a:pt x="110" y="1623"/>
                    </a:lnTo>
                    <a:lnTo>
                      <a:pt x="111" y="1620"/>
                    </a:lnTo>
                    <a:lnTo>
                      <a:pt x="110" y="1616"/>
                    </a:lnTo>
                    <a:lnTo>
                      <a:pt x="111" y="1614"/>
                    </a:lnTo>
                    <a:lnTo>
                      <a:pt x="111" y="1609"/>
                    </a:lnTo>
                    <a:lnTo>
                      <a:pt x="114" y="1605"/>
                    </a:lnTo>
                    <a:lnTo>
                      <a:pt x="114" y="1604"/>
                    </a:lnTo>
                    <a:lnTo>
                      <a:pt x="115" y="1597"/>
                    </a:lnTo>
                    <a:lnTo>
                      <a:pt x="114" y="1601"/>
                    </a:lnTo>
                    <a:lnTo>
                      <a:pt x="113" y="1601"/>
                    </a:lnTo>
                    <a:lnTo>
                      <a:pt x="111" y="1605"/>
                    </a:lnTo>
                    <a:lnTo>
                      <a:pt x="110" y="1605"/>
                    </a:lnTo>
                    <a:lnTo>
                      <a:pt x="109" y="1604"/>
                    </a:lnTo>
                    <a:lnTo>
                      <a:pt x="107" y="1604"/>
                    </a:lnTo>
                    <a:lnTo>
                      <a:pt x="106" y="1601"/>
                    </a:lnTo>
                    <a:lnTo>
                      <a:pt x="103" y="1600"/>
                    </a:lnTo>
                    <a:lnTo>
                      <a:pt x="103" y="1597"/>
                    </a:lnTo>
                    <a:lnTo>
                      <a:pt x="94" y="1593"/>
                    </a:lnTo>
                    <a:lnTo>
                      <a:pt x="94" y="1590"/>
                    </a:lnTo>
                    <a:lnTo>
                      <a:pt x="95" y="1590"/>
                    </a:lnTo>
                    <a:lnTo>
                      <a:pt x="96" y="1586"/>
                    </a:lnTo>
                    <a:lnTo>
                      <a:pt x="95" y="1586"/>
                    </a:lnTo>
                    <a:lnTo>
                      <a:pt x="94" y="1589"/>
                    </a:lnTo>
                    <a:lnTo>
                      <a:pt x="91" y="1589"/>
                    </a:lnTo>
                    <a:lnTo>
                      <a:pt x="90" y="1589"/>
                    </a:lnTo>
                    <a:lnTo>
                      <a:pt x="90" y="1585"/>
                    </a:lnTo>
                    <a:lnTo>
                      <a:pt x="90" y="1582"/>
                    </a:lnTo>
                    <a:lnTo>
                      <a:pt x="91" y="1585"/>
                    </a:lnTo>
                    <a:lnTo>
                      <a:pt x="91" y="1582"/>
                    </a:lnTo>
                    <a:lnTo>
                      <a:pt x="91" y="1579"/>
                    </a:lnTo>
                    <a:lnTo>
                      <a:pt x="94" y="1579"/>
                    </a:lnTo>
                    <a:lnTo>
                      <a:pt x="95" y="1582"/>
                    </a:lnTo>
                    <a:lnTo>
                      <a:pt x="95" y="1579"/>
                    </a:lnTo>
                    <a:lnTo>
                      <a:pt x="95" y="1575"/>
                    </a:lnTo>
                    <a:lnTo>
                      <a:pt x="96" y="1574"/>
                    </a:lnTo>
                    <a:lnTo>
                      <a:pt x="98" y="1571"/>
                    </a:lnTo>
                    <a:lnTo>
                      <a:pt x="98" y="1570"/>
                    </a:lnTo>
                    <a:lnTo>
                      <a:pt x="99" y="1567"/>
                    </a:lnTo>
                    <a:lnTo>
                      <a:pt x="99" y="1563"/>
                    </a:lnTo>
                    <a:lnTo>
                      <a:pt x="100" y="1567"/>
                    </a:lnTo>
                    <a:lnTo>
                      <a:pt x="105" y="1563"/>
                    </a:lnTo>
                    <a:lnTo>
                      <a:pt x="106" y="1567"/>
                    </a:lnTo>
                    <a:lnTo>
                      <a:pt x="107" y="1567"/>
                    </a:lnTo>
                    <a:lnTo>
                      <a:pt x="106" y="1563"/>
                    </a:lnTo>
                    <a:lnTo>
                      <a:pt x="106" y="1560"/>
                    </a:lnTo>
                    <a:lnTo>
                      <a:pt x="106" y="1559"/>
                    </a:lnTo>
                    <a:lnTo>
                      <a:pt x="105" y="1560"/>
                    </a:lnTo>
                    <a:lnTo>
                      <a:pt x="105" y="1563"/>
                    </a:lnTo>
                    <a:lnTo>
                      <a:pt x="103" y="1563"/>
                    </a:lnTo>
                    <a:lnTo>
                      <a:pt x="100" y="1563"/>
                    </a:lnTo>
                    <a:lnTo>
                      <a:pt x="99" y="1560"/>
                    </a:lnTo>
                    <a:lnTo>
                      <a:pt x="98" y="1560"/>
                    </a:lnTo>
                    <a:lnTo>
                      <a:pt x="98" y="1559"/>
                    </a:lnTo>
                    <a:lnTo>
                      <a:pt x="99" y="1559"/>
                    </a:lnTo>
                    <a:lnTo>
                      <a:pt x="100" y="1555"/>
                    </a:lnTo>
                    <a:lnTo>
                      <a:pt x="103" y="1555"/>
                    </a:lnTo>
                    <a:lnTo>
                      <a:pt x="103" y="1552"/>
                    </a:lnTo>
                    <a:lnTo>
                      <a:pt x="100" y="1555"/>
                    </a:lnTo>
                    <a:lnTo>
                      <a:pt x="99" y="1552"/>
                    </a:lnTo>
                    <a:lnTo>
                      <a:pt x="95" y="1544"/>
                    </a:lnTo>
                    <a:lnTo>
                      <a:pt x="96" y="1541"/>
                    </a:lnTo>
                    <a:lnTo>
                      <a:pt x="96" y="1534"/>
                    </a:lnTo>
                    <a:lnTo>
                      <a:pt x="103" y="1530"/>
                    </a:lnTo>
                    <a:lnTo>
                      <a:pt x="103" y="1526"/>
                    </a:lnTo>
                    <a:lnTo>
                      <a:pt x="103" y="1522"/>
                    </a:lnTo>
                    <a:lnTo>
                      <a:pt x="105" y="1521"/>
                    </a:lnTo>
                    <a:lnTo>
                      <a:pt x="106" y="1518"/>
                    </a:lnTo>
                    <a:lnTo>
                      <a:pt x="107" y="1518"/>
                    </a:lnTo>
                    <a:lnTo>
                      <a:pt x="107" y="1522"/>
                    </a:lnTo>
                    <a:lnTo>
                      <a:pt x="110" y="1522"/>
                    </a:lnTo>
                    <a:lnTo>
                      <a:pt x="109" y="1518"/>
                    </a:lnTo>
                    <a:lnTo>
                      <a:pt x="110" y="1511"/>
                    </a:lnTo>
                    <a:lnTo>
                      <a:pt x="106" y="1507"/>
                    </a:lnTo>
                    <a:lnTo>
                      <a:pt x="105" y="1503"/>
                    </a:lnTo>
                    <a:lnTo>
                      <a:pt x="105" y="1499"/>
                    </a:lnTo>
                    <a:lnTo>
                      <a:pt x="107" y="1499"/>
                    </a:lnTo>
                    <a:lnTo>
                      <a:pt x="105" y="1495"/>
                    </a:lnTo>
                    <a:lnTo>
                      <a:pt x="106" y="1491"/>
                    </a:lnTo>
                    <a:lnTo>
                      <a:pt x="107" y="1486"/>
                    </a:lnTo>
                    <a:lnTo>
                      <a:pt x="111" y="1486"/>
                    </a:lnTo>
                    <a:lnTo>
                      <a:pt x="115" y="1491"/>
                    </a:lnTo>
                    <a:lnTo>
                      <a:pt x="117" y="1491"/>
                    </a:lnTo>
                    <a:lnTo>
                      <a:pt x="115" y="1488"/>
                    </a:lnTo>
                    <a:lnTo>
                      <a:pt x="111" y="1486"/>
                    </a:lnTo>
                    <a:lnTo>
                      <a:pt x="110" y="1484"/>
                    </a:lnTo>
                    <a:lnTo>
                      <a:pt x="110" y="1482"/>
                    </a:lnTo>
                    <a:lnTo>
                      <a:pt x="109" y="1482"/>
                    </a:lnTo>
                    <a:lnTo>
                      <a:pt x="107" y="1476"/>
                    </a:lnTo>
                    <a:lnTo>
                      <a:pt x="106" y="1476"/>
                    </a:lnTo>
                    <a:lnTo>
                      <a:pt x="109" y="1471"/>
                    </a:lnTo>
                    <a:lnTo>
                      <a:pt x="111" y="1471"/>
                    </a:lnTo>
                    <a:lnTo>
                      <a:pt x="114" y="1469"/>
                    </a:lnTo>
                    <a:lnTo>
                      <a:pt x="117" y="1471"/>
                    </a:lnTo>
                    <a:lnTo>
                      <a:pt x="117" y="1473"/>
                    </a:lnTo>
                    <a:lnTo>
                      <a:pt x="121" y="1484"/>
                    </a:lnTo>
                    <a:lnTo>
                      <a:pt x="121" y="1486"/>
                    </a:lnTo>
                    <a:lnTo>
                      <a:pt x="121" y="1484"/>
                    </a:lnTo>
                    <a:lnTo>
                      <a:pt x="121" y="1480"/>
                    </a:lnTo>
                    <a:lnTo>
                      <a:pt x="119" y="1476"/>
                    </a:lnTo>
                    <a:lnTo>
                      <a:pt x="119" y="1473"/>
                    </a:lnTo>
                    <a:lnTo>
                      <a:pt x="121" y="1473"/>
                    </a:lnTo>
                    <a:lnTo>
                      <a:pt x="119" y="1473"/>
                    </a:lnTo>
                    <a:lnTo>
                      <a:pt x="119" y="1471"/>
                    </a:lnTo>
                    <a:lnTo>
                      <a:pt x="119" y="1467"/>
                    </a:lnTo>
                    <a:lnTo>
                      <a:pt x="121" y="1467"/>
                    </a:lnTo>
                    <a:lnTo>
                      <a:pt x="119" y="1467"/>
                    </a:lnTo>
                    <a:lnTo>
                      <a:pt x="119" y="1465"/>
                    </a:lnTo>
                    <a:lnTo>
                      <a:pt x="119" y="1456"/>
                    </a:lnTo>
                    <a:lnTo>
                      <a:pt x="117" y="1456"/>
                    </a:lnTo>
                    <a:lnTo>
                      <a:pt x="115" y="1459"/>
                    </a:lnTo>
                    <a:lnTo>
                      <a:pt x="114" y="1459"/>
                    </a:lnTo>
                    <a:lnTo>
                      <a:pt x="113" y="1459"/>
                    </a:lnTo>
                    <a:lnTo>
                      <a:pt x="111" y="1459"/>
                    </a:lnTo>
                    <a:lnTo>
                      <a:pt x="110" y="1459"/>
                    </a:lnTo>
                    <a:lnTo>
                      <a:pt x="107" y="1456"/>
                    </a:lnTo>
                    <a:lnTo>
                      <a:pt x="106" y="1455"/>
                    </a:lnTo>
                    <a:lnTo>
                      <a:pt x="105" y="1455"/>
                    </a:lnTo>
                    <a:lnTo>
                      <a:pt x="113" y="1442"/>
                    </a:lnTo>
                    <a:lnTo>
                      <a:pt x="115" y="1442"/>
                    </a:lnTo>
                    <a:lnTo>
                      <a:pt x="119" y="1442"/>
                    </a:lnTo>
                    <a:lnTo>
                      <a:pt x="122" y="1440"/>
                    </a:lnTo>
                    <a:lnTo>
                      <a:pt x="122" y="1437"/>
                    </a:lnTo>
                    <a:lnTo>
                      <a:pt x="126" y="1437"/>
                    </a:lnTo>
                    <a:lnTo>
                      <a:pt x="125" y="1436"/>
                    </a:lnTo>
                    <a:lnTo>
                      <a:pt x="125" y="1431"/>
                    </a:lnTo>
                    <a:lnTo>
                      <a:pt x="126" y="1429"/>
                    </a:lnTo>
                    <a:lnTo>
                      <a:pt x="125" y="1427"/>
                    </a:lnTo>
                    <a:lnTo>
                      <a:pt x="126" y="1422"/>
                    </a:lnTo>
                    <a:lnTo>
                      <a:pt x="125" y="1421"/>
                    </a:lnTo>
                    <a:lnTo>
                      <a:pt x="123" y="1422"/>
                    </a:lnTo>
                    <a:lnTo>
                      <a:pt x="125" y="1422"/>
                    </a:lnTo>
                    <a:lnTo>
                      <a:pt x="123" y="1425"/>
                    </a:lnTo>
                    <a:lnTo>
                      <a:pt x="122" y="1436"/>
                    </a:lnTo>
                    <a:lnTo>
                      <a:pt x="121" y="1437"/>
                    </a:lnTo>
                    <a:lnTo>
                      <a:pt x="119" y="1440"/>
                    </a:lnTo>
                    <a:lnTo>
                      <a:pt x="117" y="1440"/>
                    </a:lnTo>
                    <a:lnTo>
                      <a:pt x="115" y="1440"/>
                    </a:lnTo>
                    <a:lnTo>
                      <a:pt x="114" y="1440"/>
                    </a:lnTo>
                    <a:lnTo>
                      <a:pt x="111" y="1437"/>
                    </a:lnTo>
                    <a:lnTo>
                      <a:pt x="111" y="1436"/>
                    </a:lnTo>
                    <a:lnTo>
                      <a:pt x="110" y="1433"/>
                    </a:lnTo>
                    <a:lnTo>
                      <a:pt x="109" y="1431"/>
                    </a:lnTo>
                    <a:lnTo>
                      <a:pt x="106" y="1429"/>
                    </a:lnTo>
                    <a:lnTo>
                      <a:pt x="105" y="1429"/>
                    </a:lnTo>
                    <a:lnTo>
                      <a:pt x="102" y="1427"/>
                    </a:lnTo>
                    <a:lnTo>
                      <a:pt x="98" y="1429"/>
                    </a:lnTo>
                    <a:lnTo>
                      <a:pt x="98" y="1431"/>
                    </a:lnTo>
                    <a:lnTo>
                      <a:pt x="96" y="1433"/>
                    </a:lnTo>
                    <a:lnTo>
                      <a:pt x="98" y="1440"/>
                    </a:lnTo>
                    <a:lnTo>
                      <a:pt x="96" y="1440"/>
                    </a:lnTo>
                    <a:lnTo>
                      <a:pt x="95" y="1444"/>
                    </a:lnTo>
                    <a:lnTo>
                      <a:pt x="94" y="1444"/>
                    </a:lnTo>
                    <a:lnTo>
                      <a:pt x="92" y="1446"/>
                    </a:lnTo>
                    <a:lnTo>
                      <a:pt x="86" y="1444"/>
                    </a:lnTo>
                    <a:lnTo>
                      <a:pt x="84" y="1446"/>
                    </a:lnTo>
                    <a:lnTo>
                      <a:pt x="83" y="1446"/>
                    </a:lnTo>
                    <a:lnTo>
                      <a:pt x="81" y="1446"/>
                    </a:lnTo>
                    <a:lnTo>
                      <a:pt x="79" y="1444"/>
                    </a:lnTo>
                    <a:lnTo>
                      <a:pt x="72" y="1444"/>
                    </a:lnTo>
                    <a:lnTo>
                      <a:pt x="73" y="1440"/>
                    </a:lnTo>
                    <a:lnTo>
                      <a:pt x="75" y="1437"/>
                    </a:lnTo>
                    <a:lnTo>
                      <a:pt x="75" y="1436"/>
                    </a:lnTo>
                    <a:lnTo>
                      <a:pt x="79" y="1436"/>
                    </a:lnTo>
                    <a:lnTo>
                      <a:pt x="81" y="1429"/>
                    </a:lnTo>
                    <a:lnTo>
                      <a:pt x="80" y="1431"/>
                    </a:lnTo>
                    <a:lnTo>
                      <a:pt x="80" y="1433"/>
                    </a:lnTo>
                    <a:lnTo>
                      <a:pt x="77" y="1433"/>
                    </a:lnTo>
                    <a:lnTo>
                      <a:pt x="73" y="1433"/>
                    </a:lnTo>
                    <a:lnTo>
                      <a:pt x="72" y="1431"/>
                    </a:lnTo>
                    <a:lnTo>
                      <a:pt x="69" y="1431"/>
                    </a:lnTo>
                    <a:lnTo>
                      <a:pt x="69" y="1429"/>
                    </a:lnTo>
                    <a:lnTo>
                      <a:pt x="68" y="1427"/>
                    </a:lnTo>
                    <a:lnTo>
                      <a:pt x="68" y="1422"/>
                    </a:lnTo>
                    <a:lnTo>
                      <a:pt x="68" y="1417"/>
                    </a:lnTo>
                    <a:lnTo>
                      <a:pt x="64" y="1406"/>
                    </a:lnTo>
                    <a:lnTo>
                      <a:pt x="62" y="1398"/>
                    </a:lnTo>
                    <a:lnTo>
                      <a:pt x="65" y="1395"/>
                    </a:lnTo>
                    <a:lnTo>
                      <a:pt x="67" y="1391"/>
                    </a:lnTo>
                    <a:lnTo>
                      <a:pt x="65" y="1391"/>
                    </a:lnTo>
                    <a:lnTo>
                      <a:pt x="67" y="1387"/>
                    </a:lnTo>
                    <a:lnTo>
                      <a:pt x="67" y="1383"/>
                    </a:lnTo>
                    <a:lnTo>
                      <a:pt x="68" y="1380"/>
                    </a:lnTo>
                    <a:lnTo>
                      <a:pt x="68" y="1377"/>
                    </a:lnTo>
                    <a:lnTo>
                      <a:pt x="69" y="1376"/>
                    </a:lnTo>
                    <a:lnTo>
                      <a:pt x="71" y="1373"/>
                    </a:lnTo>
                    <a:lnTo>
                      <a:pt x="72" y="1369"/>
                    </a:lnTo>
                    <a:lnTo>
                      <a:pt x="71" y="1362"/>
                    </a:lnTo>
                    <a:lnTo>
                      <a:pt x="72" y="1362"/>
                    </a:lnTo>
                    <a:lnTo>
                      <a:pt x="72" y="1354"/>
                    </a:lnTo>
                    <a:lnTo>
                      <a:pt x="73" y="1353"/>
                    </a:lnTo>
                    <a:lnTo>
                      <a:pt x="73" y="1350"/>
                    </a:lnTo>
                    <a:lnTo>
                      <a:pt x="73" y="1346"/>
                    </a:lnTo>
                    <a:lnTo>
                      <a:pt x="75" y="1346"/>
                    </a:lnTo>
                    <a:lnTo>
                      <a:pt x="76" y="1346"/>
                    </a:lnTo>
                    <a:lnTo>
                      <a:pt x="75" y="1342"/>
                    </a:lnTo>
                    <a:lnTo>
                      <a:pt x="73" y="1338"/>
                    </a:lnTo>
                    <a:lnTo>
                      <a:pt x="75" y="1334"/>
                    </a:lnTo>
                    <a:lnTo>
                      <a:pt x="77" y="1334"/>
                    </a:lnTo>
                    <a:lnTo>
                      <a:pt x="81" y="1331"/>
                    </a:lnTo>
                    <a:lnTo>
                      <a:pt x="83" y="1328"/>
                    </a:lnTo>
                    <a:lnTo>
                      <a:pt x="84" y="1328"/>
                    </a:lnTo>
                    <a:lnTo>
                      <a:pt x="86" y="1334"/>
                    </a:lnTo>
                    <a:lnTo>
                      <a:pt x="87" y="1331"/>
                    </a:lnTo>
                    <a:lnTo>
                      <a:pt x="86" y="1327"/>
                    </a:lnTo>
                    <a:lnTo>
                      <a:pt x="86" y="1323"/>
                    </a:lnTo>
                    <a:lnTo>
                      <a:pt x="86" y="1320"/>
                    </a:lnTo>
                    <a:lnTo>
                      <a:pt x="86" y="1319"/>
                    </a:lnTo>
                    <a:lnTo>
                      <a:pt x="87" y="1319"/>
                    </a:lnTo>
                    <a:lnTo>
                      <a:pt x="91" y="1308"/>
                    </a:lnTo>
                    <a:lnTo>
                      <a:pt x="91" y="1305"/>
                    </a:lnTo>
                    <a:lnTo>
                      <a:pt x="91" y="1304"/>
                    </a:lnTo>
                    <a:lnTo>
                      <a:pt x="91" y="1301"/>
                    </a:lnTo>
                    <a:lnTo>
                      <a:pt x="91" y="1293"/>
                    </a:lnTo>
                    <a:lnTo>
                      <a:pt x="92" y="1293"/>
                    </a:lnTo>
                    <a:lnTo>
                      <a:pt x="91" y="1291"/>
                    </a:lnTo>
                    <a:lnTo>
                      <a:pt x="91" y="1293"/>
                    </a:lnTo>
                    <a:lnTo>
                      <a:pt x="91" y="1289"/>
                    </a:lnTo>
                    <a:lnTo>
                      <a:pt x="87" y="1274"/>
                    </a:lnTo>
                    <a:lnTo>
                      <a:pt x="84" y="1261"/>
                    </a:lnTo>
                    <a:lnTo>
                      <a:pt x="84" y="1265"/>
                    </a:lnTo>
                    <a:lnTo>
                      <a:pt x="81" y="1253"/>
                    </a:lnTo>
                    <a:lnTo>
                      <a:pt x="80" y="1242"/>
                    </a:lnTo>
                    <a:lnTo>
                      <a:pt x="81" y="1240"/>
                    </a:lnTo>
                    <a:lnTo>
                      <a:pt x="81" y="1238"/>
                    </a:lnTo>
                    <a:lnTo>
                      <a:pt x="81" y="1235"/>
                    </a:lnTo>
                    <a:lnTo>
                      <a:pt x="83" y="1231"/>
                    </a:lnTo>
                    <a:lnTo>
                      <a:pt x="83" y="1223"/>
                    </a:lnTo>
                    <a:lnTo>
                      <a:pt x="80" y="1212"/>
                    </a:lnTo>
                    <a:lnTo>
                      <a:pt x="77" y="1205"/>
                    </a:lnTo>
                    <a:lnTo>
                      <a:pt x="75" y="1204"/>
                    </a:lnTo>
                    <a:lnTo>
                      <a:pt x="76" y="1201"/>
                    </a:lnTo>
                    <a:lnTo>
                      <a:pt x="75" y="1196"/>
                    </a:lnTo>
                    <a:lnTo>
                      <a:pt x="77" y="1190"/>
                    </a:lnTo>
                    <a:lnTo>
                      <a:pt x="77" y="1186"/>
                    </a:lnTo>
                    <a:lnTo>
                      <a:pt x="77" y="1185"/>
                    </a:lnTo>
                    <a:lnTo>
                      <a:pt x="75" y="1182"/>
                    </a:lnTo>
                    <a:lnTo>
                      <a:pt x="75" y="1181"/>
                    </a:lnTo>
                    <a:lnTo>
                      <a:pt x="76" y="1178"/>
                    </a:lnTo>
                    <a:lnTo>
                      <a:pt x="76" y="1171"/>
                    </a:lnTo>
                    <a:lnTo>
                      <a:pt x="79" y="1170"/>
                    </a:lnTo>
                    <a:lnTo>
                      <a:pt x="80" y="1171"/>
                    </a:lnTo>
                    <a:lnTo>
                      <a:pt x="83" y="1174"/>
                    </a:lnTo>
                    <a:lnTo>
                      <a:pt x="83" y="1177"/>
                    </a:lnTo>
                    <a:lnTo>
                      <a:pt x="90" y="1171"/>
                    </a:lnTo>
                    <a:lnTo>
                      <a:pt x="92" y="1170"/>
                    </a:lnTo>
                    <a:lnTo>
                      <a:pt x="94" y="1163"/>
                    </a:lnTo>
                    <a:lnTo>
                      <a:pt x="94" y="1159"/>
                    </a:lnTo>
                    <a:lnTo>
                      <a:pt x="95" y="1159"/>
                    </a:lnTo>
                    <a:lnTo>
                      <a:pt x="95" y="1152"/>
                    </a:lnTo>
                    <a:lnTo>
                      <a:pt x="95" y="1151"/>
                    </a:lnTo>
                    <a:lnTo>
                      <a:pt x="92" y="1147"/>
                    </a:lnTo>
                    <a:lnTo>
                      <a:pt x="94" y="1144"/>
                    </a:lnTo>
                    <a:lnTo>
                      <a:pt x="95" y="1147"/>
                    </a:lnTo>
                    <a:lnTo>
                      <a:pt x="95" y="1144"/>
                    </a:lnTo>
                    <a:lnTo>
                      <a:pt x="95" y="1141"/>
                    </a:lnTo>
                    <a:lnTo>
                      <a:pt x="95" y="1136"/>
                    </a:lnTo>
                    <a:lnTo>
                      <a:pt x="96" y="1136"/>
                    </a:lnTo>
                    <a:lnTo>
                      <a:pt x="96" y="1137"/>
                    </a:lnTo>
                    <a:lnTo>
                      <a:pt x="96" y="1141"/>
                    </a:lnTo>
                    <a:lnTo>
                      <a:pt x="99" y="1144"/>
                    </a:lnTo>
                    <a:lnTo>
                      <a:pt x="100" y="1141"/>
                    </a:lnTo>
                    <a:lnTo>
                      <a:pt x="100" y="1137"/>
                    </a:lnTo>
                    <a:lnTo>
                      <a:pt x="99" y="1136"/>
                    </a:lnTo>
                    <a:lnTo>
                      <a:pt x="100" y="1133"/>
                    </a:lnTo>
                    <a:lnTo>
                      <a:pt x="100" y="1132"/>
                    </a:lnTo>
                    <a:lnTo>
                      <a:pt x="103" y="1133"/>
                    </a:lnTo>
                    <a:lnTo>
                      <a:pt x="103" y="1129"/>
                    </a:lnTo>
                    <a:lnTo>
                      <a:pt x="105" y="1127"/>
                    </a:lnTo>
                    <a:lnTo>
                      <a:pt x="105" y="1123"/>
                    </a:lnTo>
                    <a:lnTo>
                      <a:pt x="106" y="1121"/>
                    </a:lnTo>
                    <a:lnTo>
                      <a:pt x="106" y="1112"/>
                    </a:lnTo>
                    <a:lnTo>
                      <a:pt x="107" y="1110"/>
                    </a:lnTo>
                    <a:lnTo>
                      <a:pt x="107" y="1108"/>
                    </a:lnTo>
                    <a:lnTo>
                      <a:pt x="107" y="1104"/>
                    </a:lnTo>
                    <a:lnTo>
                      <a:pt x="107" y="1099"/>
                    </a:lnTo>
                    <a:lnTo>
                      <a:pt x="111" y="1095"/>
                    </a:lnTo>
                    <a:lnTo>
                      <a:pt x="113" y="1093"/>
                    </a:lnTo>
                    <a:lnTo>
                      <a:pt x="114" y="1091"/>
                    </a:lnTo>
                    <a:lnTo>
                      <a:pt x="115" y="1089"/>
                    </a:lnTo>
                    <a:lnTo>
                      <a:pt x="115" y="1085"/>
                    </a:lnTo>
                    <a:lnTo>
                      <a:pt x="113" y="1078"/>
                    </a:lnTo>
                    <a:lnTo>
                      <a:pt x="113" y="1076"/>
                    </a:lnTo>
                    <a:lnTo>
                      <a:pt x="118" y="1070"/>
                    </a:lnTo>
                    <a:lnTo>
                      <a:pt x="119" y="1063"/>
                    </a:lnTo>
                    <a:lnTo>
                      <a:pt x="121" y="1062"/>
                    </a:lnTo>
                    <a:lnTo>
                      <a:pt x="122" y="1055"/>
                    </a:lnTo>
                    <a:lnTo>
                      <a:pt x="126" y="1053"/>
                    </a:lnTo>
                    <a:lnTo>
                      <a:pt x="129" y="1048"/>
                    </a:lnTo>
                    <a:lnTo>
                      <a:pt x="130" y="1033"/>
                    </a:lnTo>
                    <a:lnTo>
                      <a:pt x="132" y="1029"/>
                    </a:lnTo>
                    <a:lnTo>
                      <a:pt x="133" y="1028"/>
                    </a:lnTo>
                    <a:lnTo>
                      <a:pt x="136" y="1021"/>
                    </a:lnTo>
                    <a:lnTo>
                      <a:pt x="136" y="1014"/>
                    </a:lnTo>
                    <a:lnTo>
                      <a:pt x="136" y="1013"/>
                    </a:lnTo>
                    <a:lnTo>
                      <a:pt x="136" y="1009"/>
                    </a:lnTo>
                    <a:lnTo>
                      <a:pt x="136" y="1006"/>
                    </a:lnTo>
                    <a:lnTo>
                      <a:pt x="137" y="1005"/>
                    </a:lnTo>
                    <a:lnTo>
                      <a:pt x="137" y="995"/>
                    </a:lnTo>
                    <a:lnTo>
                      <a:pt x="136" y="994"/>
                    </a:lnTo>
                    <a:lnTo>
                      <a:pt x="136" y="991"/>
                    </a:lnTo>
                    <a:lnTo>
                      <a:pt x="138" y="984"/>
                    </a:lnTo>
                    <a:lnTo>
                      <a:pt x="140" y="984"/>
                    </a:lnTo>
                    <a:lnTo>
                      <a:pt x="140" y="980"/>
                    </a:lnTo>
                    <a:lnTo>
                      <a:pt x="141" y="979"/>
                    </a:lnTo>
                    <a:lnTo>
                      <a:pt x="144" y="969"/>
                    </a:lnTo>
                    <a:lnTo>
                      <a:pt x="148" y="965"/>
                    </a:lnTo>
                    <a:lnTo>
                      <a:pt x="149" y="964"/>
                    </a:lnTo>
                    <a:lnTo>
                      <a:pt x="149" y="957"/>
                    </a:lnTo>
                    <a:lnTo>
                      <a:pt x="151" y="954"/>
                    </a:lnTo>
                    <a:lnTo>
                      <a:pt x="147" y="949"/>
                    </a:lnTo>
                    <a:lnTo>
                      <a:pt x="148" y="946"/>
                    </a:lnTo>
                    <a:lnTo>
                      <a:pt x="149" y="945"/>
                    </a:lnTo>
                    <a:lnTo>
                      <a:pt x="149" y="940"/>
                    </a:lnTo>
                    <a:lnTo>
                      <a:pt x="148" y="938"/>
                    </a:lnTo>
                    <a:lnTo>
                      <a:pt x="147" y="934"/>
                    </a:lnTo>
                    <a:lnTo>
                      <a:pt x="147" y="930"/>
                    </a:lnTo>
                    <a:lnTo>
                      <a:pt x="148" y="927"/>
                    </a:lnTo>
                    <a:lnTo>
                      <a:pt x="149" y="923"/>
                    </a:lnTo>
                    <a:lnTo>
                      <a:pt x="152" y="925"/>
                    </a:lnTo>
                    <a:lnTo>
                      <a:pt x="152" y="923"/>
                    </a:lnTo>
                    <a:lnTo>
                      <a:pt x="153" y="919"/>
                    </a:lnTo>
                    <a:lnTo>
                      <a:pt x="155" y="917"/>
                    </a:lnTo>
                    <a:lnTo>
                      <a:pt x="153" y="911"/>
                    </a:lnTo>
                    <a:lnTo>
                      <a:pt x="155" y="911"/>
                    </a:lnTo>
                    <a:lnTo>
                      <a:pt x="155" y="906"/>
                    </a:lnTo>
                    <a:lnTo>
                      <a:pt x="156" y="906"/>
                    </a:lnTo>
                    <a:lnTo>
                      <a:pt x="157" y="902"/>
                    </a:lnTo>
                    <a:lnTo>
                      <a:pt x="156" y="893"/>
                    </a:lnTo>
                    <a:lnTo>
                      <a:pt x="157" y="891"/>
                    </a:lnTo>
                    <a:lnTo>
                      <a:pt x="157" y="887"/>
                    </a:lnTo>
                    <a:lnTo>
                      <a:pt x="159" y="885"/>
                    </a:lnTo>
                    <a:lnTo>
                      <a:pt x="157" y="883"/>
                    </a:lnTo>
                    <a:lnTo>
                      <a:pt x="156" y="883"/>
                    </a:lnTo>
                    <a:lnTo>
                      <a:pt x="156" y="881"/>
                    </a:lnTo>
                    <a:lnTo>
                      <a:pt x="153" y="875"/>
                    </a:lnTo>
                    <a:lnTo>
                      <a:pt x="155" y="861"/>
                    </a:lnTo>
                    <a:lnTo>
                      <a:pt x="153" y="860"/>
                    </a:lnTo>
                    <a:lnTo>
                      <a:pt x="155" y="856"/>
                    </a:lnTo>
                    <a:lnTo>
                      <a:pt x="153" y="856"/>
                    </a:lnTo>
                    <a:lnTo>
                      <a:pt x="155" y="851"/>
                    </a:lnTo>
                    <a:lnTo>
                      <a:pt x="152" y="838"/>
                    </a:lnTo>
                    <a:lnTo>
                      <a:pt x="152" y="834"/>
                    </a:lnTo>
                    <a:lnTo>
                      <a:pt x="149" y="812"/>
                    </a:lnTo>
                    <a:lnTo>
                      <a:pt x="149" y="803"/>
                    </a:lnTo>
                    <a:lnTo>
                      <a:pt x="148" y="800"/>
                    </a:lnTo>
                    <a:lnTo>
                      <a:pt x="148" y="792"/>
                    </a:lnTo>
                    <a:lnTo>
                      <a:pt x="147" y="781"/>
                    </a:lnTo>
                    <a:lnTo>
                      <a:pt x="148" y="766"/>
                    </a:lnTo>
                    <a:lnTo>
                      <a:pt x="151" y="759"/>
                    </a:lnTo>
                    <a:lnTo>
                      <a:pt x="152" y="762"/>
                    </a:lnTo>
                    <a:lnTo>
                      <a:pt x="153" y="762"/>
                    </a:lnTo>
                    <a:lnTo>
                      <a:pt x="155" y="762"/>
                    </a:lnTo>
                    <a:lnTo>
                      <a:pt x="155" y="758"/>
                    </a:lnTo>
                    <a:lnTo>
                      <a:pt x="156" y="758"/>
                    </a:lnTo>
                    <a:lnTo>
                      <a:pt x="156" y="755"/>
                    </a:lnTo>
                    <a:lnTo>
                      <a:pt x="157" y="753"/>
                    </a:lnTo>
                    <a:lnTo>
                      <a:pt x="157" y="755"/>
                    </a:lnTo>
                    <a:lnTo>
                      <a:pt x="160" y="753"/>
                    </a:lnTo>
                    <a:lnTo>
                      <a:pt x="160" y="748"/>
                    </a:lnTo>
                    <a:lnTo>
                      <a:pt x="157" y="744"/>
                    </a:lnTo>
                    <a:lnTo>
                      <a:pt x="160" y="743"/>
                    </a:lnTo>
                    <a:lnTo>
                      <a:pt x="160" y="740"/>
                    </a:lnTo>
                    <a:lnTo>
                      <a:pt x="163" y="740"/>
                    </a:lnTo>
                    <a:lnTo>
                      <a:pt x="163" y="739"/>
                    </a:lnTo>
                    <a:lnTo>
                      <a:pt x="163" y="734"/>
                    </a:lnTo>
                    <a:lnTo>
                      <a:pt x="161" y="734"/>
                    </a:lnTo>
                    <a:lnTo>
                      <a:pt x="161" y="728"/>
                    </a:lnTo>
                    <a:lnTo>
                      <a:pt x="161" y="724"/>
                    </a:lnTo>
                    <a:lnTo>
                      <a:pt x="163" y="721"/>
                    </a:lnTo>
                    <a:lnTo>
                      <a:pt x="161" y="717"/>
                    </a:lnTo>
                    <a:lnTo>
                      <a:pt x="163" y="709"/>
                    </a:lnTo>
                    <a:lnTo>
                      <a:pt x="161" y="709"/>
                    </a:lnTo>
                    <a:lnTo>
                      <a:pt x="160" y="702"/>
                    </a:lnTo>
                    <a:lnTo>
                      <a:pt x="156" y="698"/>
                    </a:lnTo>
                    <a:lnTo>
                      <a:pt x="155" y="694"/>
                    </a:lnTo>
                    <a:lnTo>
                      <a:pt x="156" y="689"/>
                    </a:lnTo>
                    <a:lnTo>
                      <a:pt x="155" y="689"/>
                    </a:lnTo>
                    <a:lnTo>
                      <a:pt x="156" y="687"/>
                    </a:lnTo>
                    <a:lnTo>
                      <a:pt x="155" y="687"/>
                    </a:lnTo>
                    <a:lnTo>
                      <a:pt x="155" y="685"/>
                    </a:lnTo>
                    <a:lnTo>
                      <a:pt x="155" y="683"/>
                    </a:lnTo>
                    <a:lnTo>
                      <a:pt x="155" y="677"/>
                    </a:lnTo>
                    <a:lnTo>
                      <a:pt x="160" y="673"/>
                    </a:lnTo>
                    <a:lnTo>
                      <a:pt x="160" y="669"/>
                    </a:lnTo>
                    <a:lnTo>
                      <a:pt x="163" y="666"/>
                    </a:lnTo>
                    <a:lnTo>
                      <a:pt x="163" y="662"/>
                    </a:lnTo>
                    <a:lnTo>
                      <a:pt x="161" y="660"/>
                    </a:lnTo>
                    <a:lnTo>
                      <a:pt x="164" y="658"/>
                    </a:lnTo>
                    <a:lnTo>
                      <a:pt x="164" y="654"/>
                    </a:lnTo>
                    <a:lnTo>
                      <a:pt x="165" y="654"/>
                    </a:lnTo>
                    <a:lnTo>
                      <a:pt x="167" y="647"/>
                    </a:lnTo>
                    <a:lnTo>
                      <a:pt x="167" y="643"/>
                    </a:lnTo>
                    <a:lnTo>
                      <a:pt x="168" y="639"/>
                    </a:lnTo>
                    <a:lnTo>
                      <a:pt x="167" y="632"/>
                    </a:lnTo>
                    <a:lnTo>
                      <a:pt x="168" y="631"/>
                    </a:lnTo>
                    <a:lnTo>
                      <a:pt x="168" y="621"/>
                    </a:lnTo>
                    <a:lnTo>
                      <a:pt x="170" y="620"/>
                    </a:lnTo>
                    <a:lnTo>
                      <a:pt x="170" y="617"/>
                    </a:lnTo>
                    <a:lnTo>
                      <a:pt x="171" y="616"/>
                    </a:lnTo>
                    <a:lnTo>
                      <a:pt x="171" y="613"/>
                    </a:lnTo>
                    <a:lnTo>
                      <a:pt x="171" y="609"/>
                    </a:lnTo>
                    <a:lnTo>
                      <a:pt x="172" y="606"/>
                    </a:lnTo>
                    <a:lnTo>
                      <a:pt x="172" y="605"/>
                    </a:lnTo>
                    <a:lnTo>
                      <a:pt x="174" y="606"/>
                    </a:lnTo>
                    <a:lnTo>
                      <a:pt x="175" y="606"/>
                    </a:lnTo>
                    <a:lnTo>
                      <a:pt x="176" y="602"/>
                    </a:lnTo>
                    <a:lnTo>
                      <a:pt x="176" y="601"/>
                    </a:lnTo>
                    <a:lnTo>
                      <a:pt x="178" y="594"/>
                    </a:lnTo>
                    <a:lnTo>
                      <a:pt x="175" y="587"/>
                    </a:lnTo>
                    <a:lnTo>
                      <a:pt x="176" y="587"/>
                    </a:lnTo>
                    <a:lnTo>
                      <a:pt x="176" y="583"/>
                    </a:lnTo>
                    <a:lnTo>
                      <a:pt x="175" y="580"/>
                    </a:lnTo>
                    <a:lnTo>
                      <a:pt x="175" y="579"/>
                    </a:lnTo>
                    <a:lnTo>
                      <a:pt x="175" y="576"/>
                    </a:lnTo>
                    <a:lnTo>
                      <a:pt x="175" y="575"/>
                    </a:lnTo>
                    <a:lnTo>
                      <a:pt x="176" y="572"/>
                    </a:lnTo>
                    <a:lnTo>
                      <a:pt x="178" y="575"/>
                    </a:lnTo>
                    <a:lnTo>
                      <a:pt x="179" y="568"/>
                    </a:lnTo>
                    <a:lnTo>
                      <a:pt x="180" y="568"/>
                    </a:lnTo>
                    <a:lnTo>
                      <a:pt x="180" y="567"/>
                    </a:lnTo>
                    <a:lnTo>
                      <a:pt x="182" y="567"/>
                    </a:lnTo>
                    <a:lnTo>
                      <a:pt x="180" y="560"/>
                    </a:lnTo>
                    <a:lnTo>
                      <a:pt x="183" y="552"/>
                    </a:lnTo>
                    <a:lnTo>
                      <a:pt x="183" y="549"/>
                    </a:lnTo>
                    <a:lnTo>
                      <a:pt x="183" y="547"/>
                    </a:lnTo>
                    <a:lnTo>
                      <a:pt x="184" y="541"/>
                    </a:lnTo>
                    <a:lnTo>
                      <a:pt x="184" y="538"/>
                    </a:lnTo>
                    <a:lnTo>
                      <a:pt x="184" y="537"/>
                    </a:lnTo>
                    <a:lnTo>
                      <a:pt x="184" y="532"/>
                    </a:lnTo>
                    <a:lnTo>
                      <a:pt x="184" y="530"/>
                    </a:lnTo>
                    <a:lnTo>
                      <a:pt x="187" y="526"/>
                    </a:lnTo>
                    <a:lnTo>
                      <a:pt x="187" y="524"/>
                    </a:lnTo>
                    <a:lnTo>
                      <a:pt x="186" y="524"/>
                    </a:lnTo>
                    <a:lnTo>
                      <a:pt x="187" y="522"/>
                    </a:lnTo>
                    <a:lnTo>
                      <a:pt x="186" y="519"/>
                    </a:lnTo>
                    <a:lnTo>
                      <a:pt x="186" y="517"/>
                    </a:lnTo>
                    <a:lnTo>
                      <a:pt x="186" y="511"/>
                    </a:lnTo>
                    <a:lnTo>
                      <a:pt x="187" y="509"/>
                    </a:lnTo>
                    <a:lnTo>
                      <a:pt x="187" y="507"/>
                    </a:lnTo>
                    <a:lnTo>
                      <a:pt x="187" y="502"/>
                    </a:lnTo>
                    <a:lnTo>
                      <a:pt x="184" y="498"/>
                    </a:lnTo>
                    <a:lnTo>
                      <a:pt x="183" y="494"/>
                    </a:lnTo>
                    <a:lnTo>
                      <a:pt x="184" y="492"/>
                    </a:lnTo>
                    <a:lnTo>
                      <a:pt x="184" y="490"/>
                    </a:lnTo>
                    <a:lnTo>
                      <a:pt x="184" y="488"/>
                    </a:lnTo>
                    <a:lnTo>
                      <a:pt x="187" y="486"/>
                    </a:lnTo>
                    <a:lnTo>
                      <a:pt x="187" y="481"/>
                    </a:lnTo>
                    <a:lnTo>
                      <a:pt x="187" y="479"/>
                    </a:lnTo>
                    <a:lnTo>
                      <a:pt x="187" y="477"/>
                    </a:lnTo>
                    <a:lnTo>
                      <a:pt x="189" y="477"/>
                    </a:lnTo>
                    <a:lnTo>
                      <a:pt x="190" y="477"/>
                    </a:lnTo>
                    <a:lnTo>
                      <a:pt x="191" y="471"/>
                    </a:lnTo>
                    <a:lnTo>
                      <a:pt x="193" y="471"/>
                    </a:lnTo>
                    <a:lnTo>
                      <a:pt x="193" y="468"/>
                    </a:lnTo>
                    <a:lnTo>
                      <a:pt x="194" y="460"/>
                    </a:lnTo>
                    <a:lnTo>
                      <a:pt x="193" y="456"/>
                    </a:lnTo>
                    <a:lnTo>
                      <a:pt x="193" y="453"/>
                    </a:lnTo>
                    <a:lnTo>
                      <a:pt x="193" y="448"/>
                    </a:lnTo>
                    <a:lnTo>
                      <a:pt x="191" y="441"/>
                    </a:lnTo>
                    <a:lnTo>
                      <a:pt x="190" y="434"/>
                    </a:lnTo>
                    <a:lnTo>
                      <a:pt x="189" y="430"/>
                    </a:lnTo>
                    <a:lnTo>
                      <a:pt x="190" y="423"/>
                    </a:lnTo>
                    <a:lnTo>
                      <a:pt x="189" y="419"/>
                    </a:lnTo>
                    <a:lnTo>
                      <a:pt x="190" y="418"/>
                    </a:lnTo>
                    <a:lnTo>
                      <a:pt x="190" y="411"/>
                    </a:lnTo>
                    <a:lnTo>
                      <a:pt x="191" y="408"/>
                    </a:lnTo>
                    <a:lnTo>
                      <a:pt x="190" y="407"/>
                    </a:lnTo>
                    <a:lnTo>
                      <a:pt x="193" y="399"/>
                    </a:lnTo>
                    <a:lnTo>
                      <a:pt x="193" y="389"/>
                    </a:lnTo>
                    <a:lnTo>
                      <a:pt x="191" y="388"/>
                    </a:lnTo>
                    <a:lnTo>
                      <a:pt x="193" y="381"/>
                    </a:lnTo>
                    <a:lnTo>
                      <a:pt x="191" y="380"/>
                    </a:lnTo>
                    <a:lnTo>
                      <a:pt x="193" y="377"/>
                    </a:lnTo>
                    <a:lnTo>
                      <a:pt x="193" y="374"/>
                    </a:lnTo>
                    <a:lnTo>
                      <a:pt x="194" y="369"/>
                    </a:lnTo>
                    <a:lnTo>
                      <a:pt x="197" y="365"/>
                    </a:lnTo>
                    <a:lnTo>
                      <a:pt x="195" y="358"/>
                    </a:lnTo>
                    <a:lnTo>
                      <a:pt x="193" y="354"/>
                    </a:lnTo>
                    <a:lnTo>
                      <a:pt x="191" y="354"/>
                    </a:lnTo>
                    <a:lnTo>
                      <a:pt x="191" y="358"/>
                    </a:lnTo>
                    <a:lnTo>
                      <a:pt x="190" y="358"/>
                    </a:lnTo>
                    <a:lnTo>
                      <a:pt x="189" y="358"/>
                    </a:lnTo>
                    <a:lnTo>
                      <a:pt x="187" y="358"/>
                    </a:lnTo>
                    <a:lnTo>
                      <a:pt x="187" y="354"/>
                    </a:lnTo>
                    <a:lnTo>
                      <a:pt x="189" y="354"/>
                    </a:lnTo>
                    <a:lnTo>
                      <a:pt x="189" y="351"/>
                    </a:lnTo>
                    <a:lnTo>
                      <a:pt x="189" y="345"/>
                    </a:lnTo>
                    <a:lnTo>
                      <a:pt x="189" y="343"/>
                    </a:lnTo>
                    <a:lnTo>
                      <a:pt x="189" y="341"/>
                    </a:lnTo>
                    <a:lnTo>
                      <a:pt x="190" y="339"/>
                    </a:lnTo>
                    <a:lnTo>
                      <a:pt x="189" y="332"/>
                    </a:lnTo>
                    <a:lnTo>
                      <a:pt x="191" y="328"/>
                    </a:lnTo>
                    <a:lnTo>
                      <a:pt x="193" y="328"/>
                    </a:lnTo>
                    <a:lnTo>
                      <a:pt x="193" y="332"/>
                    </a:lnTo>
                    <a:lnTo>
                      <a:pt x="197" y="332"/>
                    </a:lnTo>
                    <a:lnTo>
                      <a:pt x="198" y="328"/>
                    </a:lnTo>
                    <a:lnTo>
                      <a:pt x="198" y="324"/>
                    </a:lnTo>
                    <a:lnTo>
                      <a:pt x="199" y="322"/>
                    </a:lnTo>
                    <a:lnTo>
                      <a:pt x="198" y="315"/>
                    </a:lnTo>
                    <a:lnTo>
                      <a:pt x="199" y="313"/>
                    </a:lnTo>
                    <a:lnTo>
                      <a:pt x="199" y="311"/>
                    </a:lnTo>
                    <a:lnTo>
                      <a:pt x="199" y="307"/>
                    </a:lnTo>
                    <a:lnTo>
                      <a:pt x="201" y="305"/>
                    </a:lnTo>
                    <a:lnTo>
                      <a:pt x="199" y="303"/>
                    </a:lnTo>
                    <a:lnTo>
                      <a:pt x="201" y="296"/>
                    </a:lnTo>
                    <a:lnTo>
                      <a:pt x="201" y="292"/>
                    </a:lnTo>
                    <a:lnTo>
                      <a:pt x="201" y="288"/>
                    </a:lnTo>
                    <a:lnTo>
                      <a:pt x="201" y="286"/>
                    </a:lnTo>
                    <a:lnTo>
                      <a:pt x="202" y="277"/>
                    </a:lnTo>
                    <a:lnTo>
                      <a:pt x="202" y="273"/>
                    </a:lnTo>
                    <a:lnTo>
                      <a:pt x="203" y="273"/>
                    </a:lnTo>
                    <a:lnTo>
                      <a:pt x="202" y="269"/>
                    </a:lnTo>
                    <a:lnTo>
                      <a:pt x="205" y="266"/>
                    </a:lnTo>
                    <a:lnTo>
                      <a:pt x="202" y="262"/>
                    </a:lnTo>
                    <a:lnTo>
                      <a:pt x="205" y="262"/>
                    </a:lnTo>
                    <a:lnTo>
                      <a:pt x="205" y="261"/>
                    </a:lnTo>
                    <a:lnTo>
                      <a:pt x="205" y="247"/>
                    </a:lnTo>
                    <a:lnTo>
                      <a:pt x="205" y="246"/>
                    </a:lnTo>
                    <a:lnTo>
                      <a:pt x="207" y="243"/>
                    </a:lnTo>
                    <a:lnTo>
                      <a:pt x="207" y="242"/>
                    </a:lnTo>
                    <a:lnTo>
                      <a:pt x="207" y="239"/>
                    </a:lnTo>
                    <a:lnTo>
                      <a:pt x="209" y="235"/>
                    </a:lnTo>
                    <a:lnTo>
                      <a:pt x="206" y="228"/>
                    </a:lnTo>
                    <a:lnTo>
                      <a:pt x="207" y="228"/>
                    </a:lnTo>
                    <a:lnTo>
                      <a:pt x="207" y="223"/>
                    </a:lnTo>
                    <a:lnTo>
                      <a:pt x="206" y="216"/>
                    </a:lnTo>
                    <a:lnTo>
                      <a:pt x="205" y="212"/>
                    </a:lnTo>
                    <a:lnTo>
                      <a:pt x="206" y="205"/>
                    </a:lnTo>
                    <a:lnTo>
                      <a:pt x="206" y="202"/>
                    </a:lnTo>
                    <a:lnTo>
                      <a:pt x="202" y="198"/>
                    </a:lnTo>
                    <a:lnTo>
                      <a:pt x="202" y="197"/>
                    </a:lnTo>
                    <a:lnTo>
                      <a:pt x="202" y="193"/>
                    </a:lnTo>
                    <a:lnTo>
                      <a:pt x="203" y="187"/>
                    </a:lnTo>
                    <a:lnTo>
                      <a:pt x="202" y="182"/>
                    </a:lnTo>
                    <a:lnTo>
                      <a:pt x="205" y="179"/>
                    </a:lnTo>
                    <a:lnTo>
                      <a:pt x="205" y="178"/>
                    </a:lnTo>
                    <a:lnTo>
                      <a:pt x="205" y="173"/>
                    </a:lnTo>
                    <a:lnTo>
                      <a:pt x="203" y="171"/>
                    </a:lnTo>
                    <a:lnTo>
                      <a:pt x="205" y="168"/>
                    </a:lnTo>
                    <a:lnTo>
                      <a:pt x="206" y="167"/>
                    </a:lnTo>
                    <a:lnTo>
                      <a:pt x="205" y="163"/>
                    </a:lnTo>
                    <a:lnTo>
                      <a:pt x="205" y="160"/>
                    </a:lnTo>
                    <a:lnTo>
                      <a:pt x="205" y="158"/>
                    </a:lnTo>
                    <a:lnTo>
                      <a:pt x="206" y="154"/>
                    </a:lnTo>
                    <a:lnTo>
                      <a:pt x="206" y="152"/>
                    </a:lnTo>
                    <a:lnTo>
                      <a:pt x="206" y="149"/>
                    </a:lnTo>
                    <a:lnTo>
                      <a:pt x="206" y="148"/>
                    </a:lnTo>
                    <a:lnTo>
                      <a:pt x="205" y="143"/>
                    </a:lnTo>
                    <a:lnTo>
                      <a:pt x="206" y="141"/>
                    </a:lnTo>
                    <a:lnTo>
                      <a:pt x="205" y="139"/>
                    </a:lnTo>
                    <a:lnTo>
                      <a:pt x="205" y="137"/>
                    </a:lnTo>
                    <a:lnTo>
                      <a:pt x="205" y="133"/>
                    </a:lnTo>
                    <a:lnTo>
                      <a:pt x="205" y="131"/>
                    </a:lnTo>
                    <a:lnTo>
                      <a:pt x="203" y="129"/>
                    </a:lnTo>
                    <a:lnTo>
                      <a:pt x="201" y="124"/>
                    </a:lnTo>
                    <a:lnTo>
                      <a:pt x="202" y="124"/>
                    </a:lnTo>
                    <a:lnTo>
                      <a:pt x="202" y="122"/>
                    </a:lnTo>
                    <a:lnTo>
                      <a:pt x="202" y="120"/>
                    </a:lnTo>
                    <a:lnTo>
                      <a:pt x="202" y="114"/>
                    </a:lnTo>
                    <a:lnTo>
                      <a:pt x="201" y="112"/>
                    </a:lnTo>
                    <a:lnTo>
                      <a:pt x="201" y="109"/>
                    </a:lnTo>
                    <a:lnTo>
                      <a:pt x="199" y="109"/>
                    </a:lnTo>
                    <a:lnTo>
                      <a:pt x="201" y="99"/>
                    </a:lnTo>
                    <a:lnTo>
                      <a:pt x="198" y="93"/>
                    </a:lnTo>
                    <a:lnTo>
                      <a:pt x="198" y="84"/>
                    </a:lnTo>
                    <a:lnTo>
                      <a:pt x="198" y="78"/>
                    </a:lnTo>
                    <a:lnTo>
                      <a:pt x="198" y="75"/>
                    </a:lnTo>
                    <a:lnTo>
                      <a:pt x="198" y="74"/>
                    </a:lnTo>
                    <a:lnTo>
                      <a:pt x="198" y="71"/>
                    </a:lnTo>
                    <a:lnTo>
                      <a:pt x="198" y="70"/>
                    </a:lnTo>
                    <a:lnTo>
                      <a:pt x="198" y="60"/>
                    </a:lnTo>
                    <a:lnTo>
                      <a:pt x="198" y="59"/>
                    </a:lnTo>
                    <a:lnTo>
                      <a:pt x="198" y="56"/>
                    </a:lnTo>
                    <a:lnTo>
                      <a:pt x="195" y="52"/>
                    </a:lnTo>
                    <a:close/>
                    <a:moveTo>
                      <a:pt x="193" y="2158"/>
                    </a:moveTo>
                    <a:lnTo>
                      <a:pt x="193" y="2174"/>
                    </a:lnTo>
                    <a:lnTo>
                      <a:pt x="199" y="2188"/>
                    </a:lnTo>
                    <a:lnTo>
                      <a:pt x="179" y="2169"/>
                    </a:lnTo>
                    <a:lnTo>
                      <a:pt x="186" y="2155"/>
                    </a:lnTo>
                    <a:lnTo>
                      <a:pt x="190" y="2147"/>
                    </a:lnTo>
                    <a:lnTo>
                      <a:pt x="193" y="2158"/>
                    </a:lnTo>
                    <a:close/>
                    <a:moveTo>
                      <a:pt x="217" y="2238"/>
                    </a:moveTo>
                    <a:lnTo>
                      <a:pt x="250" y="2232"/>
                    </a:lnTo>
                    <a:lnTo>
                      <a:pt x="274" y="2238"/>
                    </a:lnTo>
                    <a:lnTo>
                      <a:pt x="254" y="2238"/>
                    </a:lnTo>
                    <a:lnTo>
                      <a:pt x="279" y="2249"/>
                    </a:lnTo>
                    <a:lnTo>
                      <a:pt x="281" y="2255"/>
                    </a:lnTo>
                    <a:lnTo>
                      <a:pt x="282" y="2270"/>
                    </a:lnTo>
                    <a:lnTo>
                      <a:pt x="260" y="2260"/>
                    </a:lnTo>
                    <a:lnTo>
                      <a:pt x="251" y="2249"/>
                    </a:lnTo>
                    <a:lnTo>
                      <a:pt x="245" y="2264"/>
                    </a:lnTo>
                    <a:lnTo>
                      <a:pt x="225" y="2249"/>
                    </a:lnTo>
                    <a:lnTo>
                      <a:pt x="221" y="2247"/>
                    </a:lnTo>
                    <a:lnTo>
                      <a:pt x="213" y="2241"/>
                    </a:lnTo>
                    <a:lnTo>
                      <a:pt x="217" y="2238"/>
                    </a:lnTo>
                    <a:close/>
                    <a:moveTo>
                      <a:pt x="279" y="2232"/>
                    </a:moveTo>
                    <a:lnTo>
                      <a:pt x="292" y="2226"/>
                    </a:lnTo>
                    <a:lnTo>
                      <a:pt x="319" y="2241"/>
                    </a:lnTo>
                    <a:lnTo>
                      <a:pt x="306" y="2247"/>
                    </a:lnTo>
                    <a:lnTo>
                      <a:pt x="296" y="2245"/>
                    </a:lnTo>
                    <a:lnTo>
                      <a:pt x="281" y="2230"/>
                    </a:lnTo>
                    <a:lnTo>
                      <a:pt x="279" y="2232"/>
                    </a:lnTo>
                    <a:close/>
                    <a:moveTo>
                      <a:pt x="237" y="2090"/>
                    </a:moveTo>
                    <a:lnTo>
                      <a:pt x="268" y="2101"/>
                    </a:lnTo>
                    <a:lnTo>
                      <a:pt x="260" y="2109"/>
                    </a:lnTo>
                    <a:lnTo>
                      <a:pt x="262" y="2213"/>
                    </a:lnTo>
                    <a:lnTo>
                      <a:pt x="263" y="2224"/>
                    </a:lnTo>
                    <a:lnTo>
                      <a:pt x="255" y="2224"/>
                    </a:lnTo>
                    <a:lnTo>
                      <a:pt x="212" y="2222"/>
                    </a:lnTo>
                    <a:lnTo>
                      <a:pt x="180" y="2217"/>
                    </a:lnTo>
                    <a:lnTo>
                      <a:pt x="168" y="2211"/>
                    </a:lnTo>
                    <a:lnTo>
                      <a:pt x="171" y="2196"/>
                    </a:lnTo>
                    <a:lnTo>
                      <a:pt x="176" y="2184"/>
                    </a:lnTo>
                    <a:lnTo>
                      <a:pt x="209" y="2194"/>
                    </a:lnTo>
                    <a:lnTo>
                      <a:pt x="222" y="2189"/>
                    </a:lnTo>
                    <a:lnTo>
                      <a:pt x="210" y="2180"/>
                    </a:lnTo>
                    <a:lnTo>
                      <a:pt x="224" y="2147"/>
                    </a:lnTo>
                    <a:lnTo>
                      <a:pt x="205" y="2139"/>
                    </a:lnTo>
                    <a:lnTo>
                      <a:pt x="201" y="2113"/>
                    </a:lnTo>
                    <a:lnTo>
                      <a:pt x="210" y="2101"/>
                    </a:lnTo>
                    <a:lnTo>
                      <a:pt x="237" y="2090"/>
                    </a:lnTo>
                    <a:close/>
                    <a:moveTo>
                      <a:pt x="46" y="2105"/>
                    </a:moveTo>
                    <a:lnTo>
                      <a:pt x="69" y="2116"/>
                    </a:lnTo>
                    <a:lnTo>
                      <a:pt x="87" y="2124"/>
                    </a:lnTo>
                    <a:lnTo>
                      <a:pt x="86" y="2132"/>
                    </a:lnTo>
                    <a:lnTo>
                      <a:pt x="68" y="2124"/>
                    </a:lnTo>
                    <a:lnTo>
                      <a:pt x="42" y="2109"/>
                    </a:lnTo>
                    <a:lnTo>
                      <a:pt x="38" y="2096"/>
                    </a:lnTo>
                    <a:lnTo>
                      <a:pt x="46" y="2105"/>
                    </a:lnTo>
                    <a:close/>
                    <a:moveTo>
                      <a:pt x="84" y="2135"/>
                    </a:moveTo>
                    <a:lnTo>
                      <a:pt x="98" y="2136"/>
                    </a:lnTo>
                    <a:lnTo>
                      <a:pt x="114" y="2147"/>
                    </a:lnTo>
                    <a:lnTo>
                      <a:pt x="129" y="2158"/>
                    </a:lnTo>
                    <a:lnTo>
                      <a:pt x="117" y="2174"/>
                    </a:lnTo>
                    <a:lnTo>
                      <a:pt x="100" y="2177"/>
                    </a:lnTo>
                    <a:lnTo>
                      <a:pt x="90" y="2169"/>
                    </a:lnTo>
                    <a:lnTo>
                      <a:pt x="83" y="2154"/>
                    </a:lnTo>
                    <a:lnTo>
                      <a:pt x="77" y="2135"/>
                    </a:lnTo>
                    <a:lnTo>
                      <a:pt x="84" y="2135"/>
                    </a:lnTo>
                    <a:close/>
                    <a:moveTo>
                      <a:pt x="148" y="2170"/>
                    </a:moveTo>
                    <a:lnTo>
                      <a:pt x="163" y="2173"/>
                    </a:lnTo>
                    <a:lnTo>
                      <a:pt x="174" y="2188"/>
                    </a:lnTo>
                    <a:lnTo>
                      <a:pt x="149" y="2185"/>
                    </a:lnTo>
                    <a:lnTo>
                      <a:pt x="133" y="2181"/>
                    </a:lnTo>
                    <a:lnTo>
                      <a:pt x="137" y="2166"/>
                    </a:lnTo>
                    <a:lnTo>
                      <a:pt x="141" y="2162"/>
                    </a:lnTo>
                    <a:lnTo>
                      <a:pt x="148" y="2170"/>
                    </a:lnTo>
                    <a:close/>
                    <a:moveTo>
                      <a:pt x="69" y="1442"/>
                    </a:moveTo>
                    <a:lnTo>
                      <a:pt x="79" y="1455"/>
                    </a:lnTo>
                    <a:lnTo>
                      <a:pt x="77" y="1492"/>
                    </a:lnTo>
                    <a:lnTo>
                      <a:pt x="75" y="1510"/>
                    </a:lnTo>
                    <a:lnTo>
                      <a:pt x="65" y="1544"/>
                    </a:lnTo>
                    <a:lnTo>
                      <a:pt x="57" y="1484"/>
                    </a:lnTo>
                    <a:lnTo>
                      <a:pt x="68" y="1444"/>
                    </a:lnTo>
                    <a:lnTo>
                      <a:pt x="69" y="1442"/>
                    </a:lnTo>
                    <a:close/>
                    <a:moveTo>
                      <a:pt x="31" y="1856"/>
                    </a:moveTo>
                    <a:lnTo>
                      <a:pt x="48" y="1896"/>
                    </a:lnTo>
                    <a:lnTo>
                      <a:pt x="33" y="1922"/>
                    </a:lnTo>
                    <a:lnTo>
                      <a:pt x="20" y="1894"/>
                    </a:lnTo>
                    <a:lnTo>
                      <a:pt x="20" y="1879"/>
                    </a:lnTo>
                    <a:lnTo>
                      <a:pt x="26" y="1873"/>
                    </a:lnTo>
                    <a:lnTo>
                      <a:pt x="31" y="18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43" name="Freeform 127"/>
              <p:cNvSpPr>
                <a:spLocks/>
              </p:cNvSpPr>
              <p:nvPr/>
            </p:nvSpPr>
            <p:spPr bwMode="auto">
              <a:xfrm>
                <a:off x="1791" y="3104"/>
                <a:ext cx="63" cy="542"/>
              </a:xfrm>
              <a:custGeom>
                <a:avLst/>
                <a:gdLst/>
                <a:ahLst/>
                <a:cxnLst>
                  <a:cxn ang="0">
                    <a:pos x="81" y="44"/>
                  </a:cxn>
                  <a:cxn ang="0">
                    <a:pos x="85" y="11"/>
                  </a:cxn>
                  <a:cxn ang="0">
                    <a:pos x="104" y="30"/>
                  </a:cxn>
                  <a:cxn ang="0">
                    <a:pos x="109" y="41"/>
                  </a:cxn>
                  <a:cxn ang="0">
                    <a:pos x="115" y="75"/>
                  </a:cxn>
                  <a:cxn ang="0">
                    <a:pos x="127" y="107"/>
                  </a:cxn>
                  <a:cxn ang="0">
                    <a:pos x="130" y="139"/>
                  </a:cxn>
                  <a:cxn ang="0">
                    <a:pos x="123" y="156"/>
                  </a:cxn>
                  <a:cxn ang="0">
                    <a:pos x="126" y="179"/>
                  </a:cxn>
                  <a:cxn ang="0">
                    <a:pos x="145" y="228"/>
                  </a:cxn>
                  <a:cxn ang="0">
                    <a:pos x="154" y="281"/>
                  </a:cxn>
                  <a:cxn ang="0">
                    <a:pos x="158" y="320"/>
                  </a:cxn>
                  <a:cxn ang="0">
                    <a:pos x="142" y="414"/>
                  </a:cxn>
                  <a:cxn ang="0">
                    <a:pos x="131" y="434"/>
                  </a:cxn>
                  <a:cxn ang="0">
                    <a:pos x="139" y="453"/>
                  </a:cxn>
                  <a:cxn ang="0">
                    <a:pos x="131" y="481"/>
                  </a:cxn>
                  <a:cxn ang="0">
                    <a:pos x="136" y="547"/>
                  </a:cxn>
                  <a:cxn ang="0">
                    <a:pos x="131" y="572"/>
                  </a:cxn>
                  <a:cxn ang="0">
                    <a:pos x="119" y="587"/>
                  </a:cxn>
                  <a:cxn ang="0">
                    <a:pos x="109" y="620"/>
                  </a:cxn>
                  <a:cxn ang="0">
                    <a:pos x="97" y="636"/>
                  </a:cxn>
                  <a:cxn ang="0">
                    <a:pos x="88" y="669"/>
                  </a:cxn>
                  <a:cxn ang="0">
                    <a:pos x="80" y="700"/>
                  </a:cxn>
                  <a:cxn ang="0">
                    <a:pos x="82" y="732"/>
                  </a:cxn>
                  <a:cxn ang="0">
                    <a:pos x="82" y="762"/>
                  </a:cxn>
                  <a:cxn ang="0">
                    <a:pos x="70" y="774"/>
                  </a:cxn>
                  <a:cxn ang="0">
                    <a:pos x="66" y="807"/>
                  </a:cxn>
                  <a:cxn ang="0">
                    <a:pos x="58" y="830"/>
                  </a:cxn>
                  <a:cxn ang="0">
                    <a:pos x="69" y="860"/>
                  </a:cxn>
                  <a:cxn ang="0">
                    <a:pos x="66" y="881"/>
                  </a:cxn>
                  <a:cxn ang="0">
                    <a:pos x="73" y="908"/>
                  </a:cxn>
                  <a:cxn ang="0">
                    <a:pos x="77" y="935"/>
                  </a:cxn>
                  <a:cxn ang="0">
                    <a:pos x="85" y="954"/>
                  </a:cxn>
                  <a:cxn ang="0">
                    <a:pos x="82" y="980"/>
                  </a:cxn>
                  <a:cxn ang="0">
                    <a:pos x="77" y="999"/>
                  </a:cxn>
                  <a:cxn ang="0">
                    <a:pos x="66" y="1040"/>
                  </a:cxn>
                  <a:cxn ang="0">
                    <a:pos x="63" y="1062"/>
                  </a:cxn>
                  <a:cxn ang="0">
                    <a:pos x="65" y="1091"/>
                  </a:cxn>
                  <a:cxn ang="0">
                    <a:pos x="58" y="1108"/>
                  </a:cxn>
                  <a:cxn ang="0">
                    <a:pos x="48" y="1127"/>
                  </a:cxn>
                  <a:cxn ang="0">
                    <a:pos x="36" y="1141"/>
                  </a:cxn>
                  <a:cxn ang="0">
                    <a:pos x="36" y="1159"/>
                  </a:cxn>
                  <a:cxn ang="0">
                    <a:pos x="38" y="1186"/>
                  </a:cxn>
                  <a:cxn ang="0">
                    <a:pos x="42" y="1230"/>
                  </a:cxn>
                  <a:cxn ang="0">
                    <a:pos x="46" y="1261"/>
                  </a:cxn>
                  <a:cxn ang="0">
                    <a:pos x="25" y="1282"/>
                  </a:cxn>
                  <a:cxn ang="0">
                    <a:pos x="24" y="1314"/>
                  </a:cxn>
                  <a:cxn ang="0">
                    <a:pos x="16" y="1323"/>
                  </a:cxn>
                  <a:cxn ang="0">
                    <a:pos x="12" y="1343"/>
                  </a:cxn>
                  <a:cxn ang="0">
                    <a:pos x="13" y="1362"/>
                  </a:cxn>
                  <a:cxn ang="0">
                    <a:pos x="9" y="1399"/>
                  </a:cxn>
                  <a:cxn ang="0">
                    <a:pos x="10" y="1433"/>
                  </a:cxn>
                  <a:cxn ang="0">
                    <a:pos x="15" y="1459"/>
                  </a:cxn>
                  <a:cxn ang="0">
                    <a:pos x="2" y="1471"/>
                  </a:cxn>
                  <a:cxn ang="0">
                    <a:pos x="0" y="1499"/>
                  </a:cxn>
                  <a:cxn ang="0">
                    <a:pos x="15" y="1529"/>
                  </a:cxn>
                  <a:cxn ang="0">
                    <a:pos x="10" y="1545"/>
                  </a:cxn>
                  <a:cxn ang="0">
                    <a:pos x="12" y="1563"/>
                  </a:cxn>
                  <a:cxn ang="0">
                    <a:pos x="10" y="1585"/>
                  </a:cxn>
                  <a:cxn ang="0">
                    <a:pos x="19" y="1601"/>
                  </a:cxn>
                  <a:cxn ang="0">
                    <a:pos x="33" y="1612"/>
                  </a:cxn>
                  <a:cxn ang="0">
                    <a:pos x="10" y="1624"/>
                  </a:cxn>
                </a:cxnLst>
                <a:rect l="0" t="0" r="r" b="b"/>
                <a:pathLst>
                  <a:path w="188" h="1628">
                    <a:moveTo>
                      <a:pt x="63" y="52"/>
                    </a:moveTo>
                    <a:lnTo>
                      <a:pt x="65" y="51"/>
                    </a:lnTo>
                    <a:lnTo>
                      <a:pt x="70" y="51"/>
                    </a:lnTo>
                    <a:lnTo>
                      <a:pt x="74" y="51"/>
                    </a:lnTo>
                    <a:lnTo>
                      <a:pt x="77" y="48"/>
                    </a:lnTo>
                    <a:lnTo>
                      <a:pt x="78" y="45"/>
                    </a:lnTo>
                    <a:lnTo>
                      <a:pt x="80" y="45"/>
                    </a:lnTo>
                    <a:lnTo>
                      <a:pt x="81" y="44"/>
                    </a:lnTo>
                    <a:lnTo>
                      <a:pt x="85" y="40"/>
                    </a:lnTo>
                    <a:lnTo>
                      <a:pt x="86" y="29"/>
                    </a:lnTo>
                    <a:lnTo>
                      <a:pt x="86" y="26"/>
                    </a:lnTo>
                    <a:lnTo>
                      <a:pt x="85" y="25"/>
                    </a:lnTo>
                    <a:lnTo>
                      <a:pt x="85" y="18"/>
                    </a:lnTo>
                    <a:lnTo>
                      <a:pt x="84" y="15"/>
                    </a:lnTo>
                    <a:lnTo>
                      <a:pt x="85" y="11"/>
                    </a:lnTo>
                    <a:lnTo>
                      <a:pt x="90" y="11"/>
                    </a:lnTo>
                    <a:lnTo>
                      <a:pt x="96" y="0"/>
                    </a:lnTo>
                    <a:lnTo>
                      <a:pt x="97" y="10"/>
                    </a:lnTo>
                    <a:lnTo>
                      <a:pt x="103" y="15"/>
                    </a:lnTo>
                    <a:lnTo>
                      <a:pt x="104" y="18"/>
                    </a:lnTo>
                    <a:lnTo>
                      <a:pt x="104" y="25"/>
                    </a:lnTo>
                    <a:lnTo>
                      <a:pt x="104" y="29"/>
                    </a:lnTo>
                    <a:lnTo>
                      <a:pt x="104" y="30"/>
                    </a:lnTo>
                    <a:lnTo>
                      <a:pt x="105" y="29"/>
                    </a:lnTo>
                    <a:lnTo>
                      <a:pt x="107" y="30"/>
                    </a:lnTo>
                    <a:lnTo>
                      <a:pt x="109" y="33"/>
                    </a:lnTo>
                    <a:lnTo>
                      <a:pt x="112" y="33"/>
                    </a:lnTo>
                    <a:lnTo>
                      <a:pt x="112" y="37"/>
                    </a:lnTo>
                    <a:lnTo>
                      <a:pt x="109" y="40"/>
                    </a:lnTo>
                    <a:lnTo>
                      <a:pt x="109" y="41"/>
                    </a:lnTo>
                    <a:lnTo>
                      <a:pt x="112" y="45"/>
                    </a:lnTo>
                    <a:lnTo>
                      <a:pt x="112" y="48"/>
                    </a:lnTo>
                    <a:lnTo>
                      <a:pt x="112" y="51"/>
                    </a:lnTo>
                    <a:lnTo>
                      <a:pt x="112" y="55"/>
                    </a:lnTo>
                    <a:lnTo>
                      <a:pt x="113" y="60"/>
                    </a:lnTo>
                    <a:lnTo>
                      <a:pt x="113" y="70"/>
                    </a:lnTo>
                    <a:lnTo>
                      <a:pt x="115" y="74"/>
                    </a:lnTo>
                    <a:lnTo>
                      <a:pt x="115" y="75"/>
                    </a:lnTo>
                    <a:lnTo>
                      <a:pt x="118" y="84"/>
                    </a:lnTo>
                    <a:lnTo>
                      <a:pt x="116" y="88"/>
                    </a:lnTo>
                    <a:lnTo>
                      <a:pt x="118" y="90"/>
                    </a:lnTo>
                    <a:lnTo>
                      <a:pt x="119" y="94"/>
                    </a:lnTo>
                    <a:lnTo>
                      <a:pt x="122" y="97"/>
                    </a:lnTo>
                    <a:lnTo>
                      <a:pt x="124" y="101"/>
                    </a:lnTo>
                    <a:lnTo>
                      <a:pt x="127" y="103"/>
                    </a:lnTo>
                    <a:lnTo>
                      <a:pt x="127" y="107"/>
                    </a:lnTo>
                    <a:lnTo>
                      <a:pt x="131" y="109"/>
                    </a:lnTo>
                    <a:lnTo>
                      <a:pt x="136" y="116"/>
                    </a:lnTo>
                    <a:lnTo>
                      <a:pt x="136" y="118"/>
                    </a:lnTo>
                    <a:lnTo>
                      <a:pt x="134" y="118"/>
                    </a:lnTo>
                    <a:lnTo>
                      <a:pt x="128" y="131"/>
                    </a:lnTo>
                    <a:lnTo>
                      <a:pt x="127" y="133"/>
                    </a:lnTo>
                    <a:lnTo>
                      <a:pt x="126" y="135"/>
                    </a:lnTo>
                    <a:lnTo>
                      <a:pt x="130" y="139"/>
                    </a:lnTo>
                    <a:lnTo>
                      <a:pt x="131" y="141"/>
                    </a:lnTo>
                    <a:lnTo>
                      <a:pt x="131" y="143"/>
                    </a:lnTo>
                    <a:lnTo>
                      <a:pt x="134" y="145"/>
                    </a:lnTo>
                    <a:lnTo>
                      <a:pt x="131" y="148"/>
                    </a:lnTo>
                    <a:lnTo>
                      <a:pt x="131" y="152"/>
                    </a:lnTo>
                    <a:lnTo>
                      <a:pt x="127" y="154"/>
                    </a:lnTo>
                    <a:lnTo>
                      <a:pt x="123" y="154"/>
                    </a:lnTo>
                    <a:lnTo>
                      <a:pt x="123" y="156"/>
                    </a:lnTo>
                    <a:lnTo>
                      <a:pt x="123" y="158"/>
                    </a:lnTo>
                    <a:lnTo>
                      <a:pt x="126" y="158"/>
                    </a:lnTo>
                    <a:lnTo>
                      <a:pt x="126" y="164"/>
                    </a:lnTo>
                    <a:lnTo>
                      <a:pt x="127" y="168"/>
                    </a:lnTo>
                    <a:lnTo>
                      <a:pt x="124" y="171"/>
                    </a:lnTo>
                    <a:lnTo>
                      <a:pt x="124" y="173"/>
                    </a:lnTo>
                    <a:lnTo>
                      <a:pt x="124" y="178"/>
                    </a:lnTo>
                    <a:lnTo>
                      <a:pt x="126" y="179"/>
                    </a:lnTo>
                    <a:lnTo>
                      <a:pt x="131" y="183"/>
                    </a:lnTo>
                    <a:lnTo>
                      <a:pt x="135" y="187"/>
                    </a:lnTo>
                    <a:lnTo>
                      <a:pt x="134" y="190"/>
                    </a:lnTo>
                    <a:lnTo>
                      <a:pt x="131" y="193"/>
                    </a:lnTo>
                    <a:lnTo>
                      <a:pt x="131" y="202"/>
                    </a:lnTo>
                    <a:lnTo>
                      <a:pt x="134" y="205"/>
                    </a:lnTo>
                    <a:lnTo>
                      <a:pt x="136" y="205"/>
                    </a:lnTo>
                    <a:lnTo>
                      <a:pt x="145" y="228"/>
                    </a:lnTo>
                    <a:lnTo>
                      <a:pt x="145" y="246"/>
                    </a:lnTo>
                    <a:lnTo>
                      <a:pt x="147" y="250"/>
                    </a:lnTo>
                    <a:lnTo>
                      <a:pt x="147" y="254"/>
                    </a:lnTo>
                    <a:lnTo>
                      <a:pt x="149" y="266"/>
                    </a:lnTo>
                    <a:lnTo>
                      <a:pt x="153" y="273"/>
                    </a:lnTo>
                    <a:lnTo>
                      <a:pt x="154" y="276"/>
                    </a:lnTo>
                    <a:lnTo>
                      <a:pt x="153" y="280"/>
                    </a:lnTo>
                    <a:lnTo>
                      <a:pt x="154" y="281"/>
                    </a:lnTo>
                    <a:lnTo>
                      <a:pt x="155" y="284"/>
                    </a:lnTo>
                    <a:lnTo>
                      <a:pt x="154" y="288"/>
                    </a:lnTo>
                    <a:lnTo>
                      <a:pt x="155" y="294"/>
                    </a:lnTo>
                    <a:lnTo>
                      <a:pt x="155" y="299"/>
                    </a:lnTo>
                    <a:lnTo>
                      <a:pt x="157" y="301"/>
                    </a:lnTo>
                    <a:lnTo>
                      <a:pt x="155" y="311"/>
                    </a:lnTo>
                    <a:lnTo>
                      <a:pt x="155" y="318"/>
                    </a:lnTo>
                    <a:lnTo>
                      <a:pt x="158" y="320"/>
                    </a:lnTo>
                    <a:lnTo>
                      <a:pt x="158" y="318"/>
                    </a:lnTo>
                    <a:lnTo>
                      <a:pt x="158" y="322"/>
                    </a:lnTo>
                    <a:lnTo>
                      <a:pt x="168" y="322"/>
                    </a:lnTo>
                    <a:lnTo>
                      <a:pt x="183" y="318"/>
                    </a:lnTo>
                    <a:lnTo>
                      <a:pt x="188" y="328"/>
                    </a:lnTo>
                    <a:lnTo>
                      <a:pt x="183" y="351"/>
                    </a:lnTo>
                    <a:lnTo>
                      <a:pt x="176" y="389"/>
                    </a:lnTo>
                    <a:lnTo>
                      <a:pt x="142" y="414"/>
                    </a:lnTo>
                    <a:lnTo>
                      <a:pt x="141" y="418"/>
                    </a:lnTo>
                    <a:lnTo>
                      <a:pt x="138" y="418"/>
                    </a:lnTo>
                    <a:lnTo>
                      <a:pt x="136" y="422"/>
                    </a:lnTo>
                    <a:lnTo>
                      <a:pt x="136" y="423"/>
                    </a:lnTo>
                    <a:lnTo>
                      <a:pt x="135" y="423"/>
                    </a:lnTo>
                    <a:lnTo>
                      <a:pt x="134" y="423"/>
                    </a:lnTo>
                    <a:lnTo>
                      <a:pt x="134" y="429"/>
                    </a:lnTo>
                    <a:lnTo>
                      <a:pt x="131" y="434"/>
                    </a:lnTo>
                    <a:lnTo>
                      <a:pt x="131" y="437"/>
                    </a:lnTo>
                    <a:lnTo>
                      <a:pt x="131" y="438"/>
                    </a:lnTo>
                    <a:lnTo>
                      <a:pt x="134" y="441"/>
                    </a:lnTo>
                    <a:lnTo>
                      <a:pt x="135" y="441"/>
                    </a:lnTo>
                    <a:lnTo>
                      <a:pt x="135" y="444"/>
                    </a:lnTo>
                    <a:lnTo>
                      <a:pt x="136" y="445"/>
                    </a:lnTo>
                    <a:lnTo>
                      <a:pt x="136" y="449"/>
                    </a:lnTo>
                    <a:lnTo>
                      <a:pt x="139" y="453"/>
                    </a:lnTo>
                    <a:lnTo>
                      <a:pt x="139" y="456"/>
                    </a:lnTo>
                    <a:lnTo>
                      <a:pt x="136" y="458"/>
                    </a:lnTo>
                    <a:lnTo>
                      <a:pt x="135" y="456"/>
                    </a:lnTo>
                    <a:lnTo>
                      <a:pt x="134" y="458"/>
                    </a:lnTo>
                    <a:lnTo>
                      <a:pt x="131" y="467"/>
                    </a:lnTo>
                    <a:lnTo>
                      <a:pt x="130" y="475"/>
                    </a:lnTo>
                    <a:lnTo>
                      <a:pt x="130" y="479"/>
                    </a:lnTo>
                    <a:lnTo>
                      <a:pt x="131" y="481"/>
                    </a:lnTo>
                    <a:lnTo>
                      <a:pt x="131" y="488"/>
                    </a:lnTo>
                    <a:lnTo>
                      <a:pt x="134" y="490"/>
                    </a:lnTo>
                    <a:lnTo>
                      <a:pt x="136" y="515"/>
                    </a:lnTo>
                    <a:lnTo>
                      <a:pt x="136" y="517"/>
                    </a:lnTo>
                    <a:lnTo>
                      <a:pt x="131" y="524"/>
                    </a:lnTo>
                    <a:lnTo>
                      <a:pt x="130" y="537"/>
                    </a:lnTo>
                    <a:lnTo>
                      <a:pt x="132" y="541"/>
                    </a:lnTo>
                    <a:lnTo>
                      <a:pt x="136" y="547"/>
                    </a:lnTo>
                    <a:lnTo>
                      <a:pt x="141" y="560"/>
                    </a:lnTo>
                    <a:lnTo>
                      <a:pt x="142" y="561"/>
                    </a:lnTo>
                    <a:lnTo>
                      <a:pt x="141" y="564"/>
                    </a:lnTo>
                    <a:lnTo>
                      <a:pt x="141" y="568"/>
                    </a:lnTo>
                    <a:lnTo>
                      <a:pt x="138" y="568"/>
                    </a:lnTo>
                    <a:lnTo>
                      <a:pt x="136" y="571"/>
                    </a:lnTo>
                    <a:lnTo>
                      <a:pt x="134" y="571"/>
                    </a:lnTo>
                    <a:lnTo>
                      <a:pt x="131" y="572"/>
                    </a:lnTo>
                    <a:lnTo>
                      <a:pt x="130" y="576"/>
                    </a:lnTo>
                    <a:lnTo>
                      <a:pt x="128" y="575"/>
                    </a:lnTo>
                    <a:lnTo>
                      <a:pt x="126" y="572"/>
                    </a:lnTo>
                    <a:lnTo>
                      <a:pt x="123" y="572"/>
                    </a:lnTo>
                    <a:lnTo>
                      <a:pt x="122" y="572"/>
                    </a:lnTo>
                    <a:lnTo>
                      <a:pt x="119" y="579"/>
                    </a:lnTo>
                    <a:lnTo>
                      <a:pt x="120" y="583"/>
                    </a:lnTo>
                    <a:lnTo>
                      <a:pt x="119" y="587"/>
                    </a:lnTo>
                    <a:lnTo>
                      <a:pt x="118" y="591"/>
                    </a:lnTo>
                    <a:lnTo>
                      <a:pt x="115" y="594"/>
                    </a:lnTo>
                    <a:lnTo>
                      <a:pt x="113" y="598"/>
                    </a:lnTo>
                    <a:lnTo>
                      <a:pt x="113" y="602"/>
                    </a:lnTo>
                    <a:lnTo>
                      <a:pt x="112" y="605"/>
                    </a:lnTo>
                    <a:lnTo>
                      <a:pt x="112" y="609"/>
                    </a:lnTo>
                    <a:lnTo>
                      <a:pt x="111" y="610"/>
                    </a:lnTo>
                    <a:lnTo>
                      <a:pt x="109" y="620"/>
                    </a:lnTo>
                    <a:lnTo>
                      <a:pt x="108" y="624"/>
                    </a:lnTo>
                    <a:lnTo>
                      <a:pt x="104" y="625"/>
                    </a:lnTo>
                    <a:lnTo>
                      <a:pt x="104" y="628"/>
                    </a:lnTo>
                    <a:lnTo>
                      <a:pt x="103" y="631"/>
                    </a:lnTo>
                    <a:lnTo>
                      <a:pt x="103" y="632"/>
                    </a:lnTo>
                    <a:lnTo>
                      <a:pt x="101" y="636"/>
                    </a:lnTo>
                    <a:lnTo>
                      <a:pt x="100" y="639"/>
                    </a:lnTo>
                    <a:lnTo>
                      <a:pt x="97" y="636"/>
                    </a:lnTo>
                    <a:lnTo>
                      <a:pt x="97" y="639"/>
                    </a:lnTo>
                    <a:lnTo>
                      <a:pt x="97" y="640"/>
                    </a:lnTo>
                    <a:lnTo>
                      <a:pt x="96" y="645"/>
                    </a:lnTo>
                    <a:lnTo>
                      <a:pt x="92" y="650"/>
                    </a:lnTo>
                    <a:lnTo>
                      <a:pt x="90" y="660"/>
                    </a:lnTo>
                    <a:lnTo>
                      <a:pt x="89" y="662"/>
                    </a:lnTo>
                    <a:lnTo>
                      <a:pt x="88" y="664"/>
                    </a:lnTo>
                    <a:lnTo>
                      <a:pt x="88" y="669"/>
                    </a:lnTo>
                    <a:lnTo>
                      <a:pt x="89" y="673"/>
                    </a:lnTo>
                    <a:lnTo>
                      <a:pt x="85" y="681"/>
                    </a:lnTo>
                    <a:lnTo>
                      <a:pt x="85" y="689"/>
                    </a:lnTo>
                    <a:lnTo>
                      <a:pt x="85" y="694"/>
                    </a:lnTo>
                    <a:lnTo>
                      <a:pt x="82" y="694"/>
                    </a:lnTo>
                    <a:lnTo>
                      <a:pt x="81" y="694"/>
                    </a:lnTo>
                    <a:lnTo>
                      <a:pt x="78" y="698"/>
                    </a:lnTo>
                    <a:lnTo>
                      <a:pt x="80" y="700"/>
                    </a:lnTo>
                    <a:lnTo>
                      <a:pt x="77" y="700"/>
                    </a:lnTo>
                    <a:lnTo>
                      <a:pt x="77" y="702"/>
                    </a:lnTo>
                    <a:lnTo>
                      <a:pt x="77" y="706"/>
                    </a:lnTo>
                    <a:lnTo>
                      <a:pt x="80" y="717"/>
                    </a:lnTo>
                    <a:lnTo>
                      <a:pt x="80" y="725"/>
                    </a:lnTo>
                    <a:lnTo>
                      <a:pt x="81" y="728"/>
                    </a:lnTo>
                    <a:lnTo>
                      <a:pt x="81" y="729"/>
                    </a:lnTo>
                    <a:lnTo>
                      <a:pt x="82" y="732"/>
                    </a:lnTo>
                    <a:lnTo>
                      <a:pt x="81" y="743"/>
                    </a:lnTo>
                    <a:lnTo>
                      <a:pt x="80" y="748"/>
                    </a:lnTo>
                    <a:lnTo>
                      <a:pt x="82" y="748"/>
                    </a:lnTo>
                    <a:lnTo>
                      <a:pt x="84" y="751"/>
                    </a:lnTo>
                    <a:lnTo>
                      <a:pt x="85" y="753"/>
                    </a:lnTo>
                    <a:lnTo>
                      <a:pt x="85" y="755"/>
                    </a:lnTo>
                    <a:lnTo>
                      <a:pt x="82" y="758"/>
                    </a:lnTo>
                    <a:lnTo>
                      <a:pt x="82" y="762"/>
                    </a:lnTo>
                    <a:lnTo>
                      <a:pt x="80" y="766"/>
                    </a:lnTo>
                    <a:lnTo>
                      <a:pt x="77" y="767"/>
                    </a:lnTo>
                    <a:lnTo>
                      <a:pt x="75" y="766"/>
                    </a:lnTo>
                    <a:lnTo>
                      <a:pt x="74" y="766"/>
                    </a:lnTo>
                    <a:lnTo>
                      <a:pt x="73" y="766"/>
                    </a:lnTo>
                    <a:lnTo>
                      <a:pt x="74" y="770"/>
                    </a:lnTo>
                    <a:lnTo>
                      <a:pt x="73" y="773"/>
                    </a:lnTo>
                    <a:lnTo>
                      <a:pt x="70" y="774"/>
                    </a:lnTo>
                    <a:lnTo>
                      <a:pt x="70" y="781"/>
                    </a:lnTo>
                    <a:lnTo>
                      <a:pt x="69" y="782"/>
                    </a:lnTo>
                    <a:lnTo>
                      <a:pt x="69" y="788"/>
                    </a:lnTo>
                    <a:lnTo>
                      <a:pt x="67" y="792"/>
                    </a:lnTo>
                    <a:lnTo>
                      <a:pt x="66" y="796"/>
                    </a:lnTo>
                    <a:lnTo>
                      <a:pt x="66" y="803"/>
                    </a:lnTo>
                    <a:lnTo>
                      <a:pt x="69" y="807"/>
                    </a:lnTo>
                    <a:lnTo>
                      <a:pt x="66" y="807"/>
                    </a:lnTo>
                    <a:lnTo>
                      <a:pt x="65" y="811"/>
                    </a:lnTo>
                    <a:lnTo>
                      <a:pt x="63" y="812"/>
                    </a:lnTo>
                    <a:lnTo>
                      <a:pt x="61" y="811"/>
                    </a:lnTo>
                    <a:lnTo>
                      <a:pt x="59" y="812"/>
                    </a:lnTo>
                    <a:lnTo>
                      <a:pt x="59" y="818"/>
                    </a:lnTo>
                    <a:lnTo>
                      <a:pt x="58" y="823"/>
                    </a:lnTo>
                    <a:lnTo>
                      <a:pt x="58" y="826"/>
                    </a:lnTo>
                    <a:lnTo>
                      <a:pt x="58" y="830"/>
                    </a:lnTo>
                    <a:lnTo>
                      <a:pt x="57" y="837"/>
                    </a:lnTo>
                    <a:lnTo>
                      <a:pt x="59" y="842"/>
                    </a:lnTo>
                    <a:lnTo>
                      <a:pt x="61" y="846"/>
                    </a:lnTo>
                    <a:lnTo>
                      <a:pt x="61" y="851"/>
                    </a:lnTo>
                    <a:lnTo>
                      <a:pt x="62" y="856"/>
                    </a:lnTo>
                    <a:lnTo>
                      <a:pt x="63" y="856"/>
                    </a:lnTo>
                    <a:lnTo>
                      <a:pt x="67" y="856"/>
                    </a:lnTo>
                    <a:lnTo>
                      <a:pt x="69" y="860"/>
                    </a:lnTo>
                    <a:lnTo>
                      <a:pt x="69" y="866"/>
                    </a:lnTo>
                    <a:lnTo>
                      <a:pt x="65" y="864"/>
                    </a:lnTo>
                    <a:lnTo>
                      <a:pt x="65" y="866"/>
                    </a:lnTo>
                    <a:lnTo>
                      <a:pt x="66" y="868"/>
                    </a:lnTo>
                    <a:lnTo>
                      <a:pt x="66" y="870"/>
                    </a:lnTo>
                    <a:lnTo>
                      <a:pt x="66" y="875"/>
                    </a:lnTo>
                    <a:lnTo>
                      <a:pt x="66" y="876"/>
                    </a:lnTo>
                    <a:lnTo>
                      <a:pt x="66" y="881"/>
                    </a:lnTo>
                    <a:lnTo>
                      <a:pt x="69" y="883"/>
                    </a:lnTo>
                    <a:lnTo>
                      <a:pt x="69" y="887"/>
                    </a:lnTo>
                    <a:lnTo>
                      <a:pt x="73" y="891"/>
                    </a:lnTo>
                    <a:lnTo>
                      <a:pt x="73" y="896"/>
                    </a:lnTo>
                    <a:lnTo>
                      <a:pt x="74" y="896"/>
                    </a:lnTo>
                    <a:lnTo>
                      <a:pt x="73" y="898"/>
                    </a:lnTo>
                    <a:lnTo>
                      <a:pt x="73" y="900"/>
                    </a:lnTo>
                    <a:lnTo>
                      <a:pt x="73" y="908"/>
                    </a:lnTo>
                    <a:lnTo>
                      <a:pt x="77" y="915"/>
                    </a:lnTo>
                    <a:lnTo>
                      <a:pt x="78" y="917"/>
                    </a:lnTo>
                    <a:lnTo>
                      <a:pt x="77" y="923"/>
                    </a:lnTo>
                    <a:lnTo>
                      <a:pt x="75" y="923"/>
                    </a:lnTo>
                    <a:lnTo>
                      <a:pt x="74" y="925"/>
                    </a:lnTo>
                    <a:lnTo>
                      <a:pt x="75" y="927"/>
                    </a:lnTo>
                    <a:lnTo>
                      <a:pt x="74" y="934"/>
                    </a:lnTo>
                    <a:lnTo>
                      <a:pt x="77" y="935"/>
                    </a:lnTo>
                    <a:lnTo>
                      <a:pt x="78" y="940"/>
                    </a:lnTo>
                    <a:lnTo>
                      <a:pt x="80" y="938"/>
                    </a:lnTo>
                    <a:lnTo>
                      <a:pt x="81" y="935"/>
                    </a:lnTo>
                    <a:lnTo>
                      <a:pt x="85" y="940"/>
                    </a:lnTo>
                    <a:lnTo>
                      <a:pt x="85" y="945"/>
                    </a:lnTo>
                    <a:lnTo>
                      <a:pt x="86" y="946"/>
                    </a:lnTo>
                    <a:lnTo>
                      <a:pt x="85" y="950"/>
                    </a:lnTo>
                    <a:lnTo>
                      <a:pt x="85" y="954"/>
                    </a:lnTo>
                    <a:lnTo>
                      <a:pt x="82" y="954"/>
                    </a:lnTo>
                    <a:lnTo>
                      <a:pt x="82" y="960"/>
                    </a:lnTo>
                    <a:lnTo>
                      <a:pt x="82" y="961"/>
                    </a:lnTo>
                    <a:lnTo>
                      <a:pt x="84" y="965"/>
                    </a:lnTo>
                    <a:lnTo>
                      <a:pt x="82" y="968"/>
                    </a:lnTo>
                    <a:lnTo>
                      <a:pt x="82" y="969"/>
                    </a:lnTo>
                    <a:lnTo>
                      <a:pt x="82" y="976"/>
                    </a:lnTo>
                    <a:lnTo>
                      <a:pt x="82" y="980"/>
                    </a:lnTo>
                    <a:lnTo>
                      <a:pt x="84" y="980"/>
                    </a:lnTo>
                    <a:lnTo>
                      <a:pt x="84" y="990"/>
                    </a:lnTo>
                    <a:lnTo>
                      <a:pt x="82" y="991"/>
                    </a:lnTo>
                    <a:lnTo>
                      <a:pt x="85" y="998"/>
                    </a:lnTo>
                    <a:lnTo>
                      <a:pt x="82" y="998"/>
                    </a:lnTo>
                    <a:lnTo>
                      <a:pt x="82" y="999"/>
                    </a:lnTo>
                    <a:lnTo>
                      <a:pt x="80" y="998"/>
                    </a:lnTo>
                    <a:lnTo>
                      <a:pt x="77" y="999"/>
                    </a:lnTo>
                    <a:lnTo>
                      <a:pt x="77" y="1009"/>
                    </a:lnTo>
                    <a:lnTo>
                      <a:pt x="74" y="1009"/>
                    </a:lnTo>
                    <a:lnTo>
                      <a:pt x="73" y="1014"/>
                    </a:lnTo>
                    <a:lnTo>
                      <a:pt x="70" y="1017"/>
                    </a:lnTo>
                    <a:lnTo>
                      <a:pt x="69" y="1025"/>
                    </a:lnTo>
                    <a:lnTo>
                      <a:pt x="66" y="1028"/>
                    </a:lnTo>
                    <a:lnTo>
                      <a:pt x="69" y="1029"/>
                    </a:lnTo>
                    <a:lnTo>
                      <a:pt x="66" y="1040"/>
                    </a:lnTo>
                    <a:lnTo>
                      <a:pt x="65" y="1051"/>
                    </a:lnTo>
                    <a:lnTo>
                      <a:pt x="61" y="1053"/>
                    </a:lnTo>
                    <a:lnTo>
                      <a:pt x="59" y="1053"/>
                    </a:lnTo>
                    <a:lnTo>
                      <a:pt x="58" y="1057"/>
                    </a:lnTo>
                    <a:lnTo>
                      <a:pt x="58" y="1059"/>
                    </a:lnTo>
                    <a:lnTo>
                      <a:pt x="59" y="1059"/>
                    </a:lnTo>
                    <a:lnTo>
                      <a:pt x="61" y="1062"/>
                    </a:lnTo>
                    <a:lnTo>
                      <a:pt x="63" y="1062"/>
                    </a:lnTo>
                    <a:lnTo>
                      <a:pt x="62" y="1063"/>
                    </a:lnTo>
                    <a:lnTo>
                      <a:pt x="61" y="1066"/>
                    </a:lnTo>
                    <a:lnTo>
                      <a:pt x="62" y="1070"/>
                    </a:lnTo>
                    <a:lnTo>
                      <a:pt x="63" y="1072"/>
                    </a:lnTo>
                    <a:lnTo>
                      <a:pt x="63" y="1078"/>
                    </a:lnTo>
                    <a:lnTo>
                      <a:pt x="63" y="1080"/>
                    </a:lnTo>
                    <a:lnTo>
                      <a:pt x="66" y="1091"/>
                    </a:lnTo>
                    <a:lnTo>
                      <a:pt x="65" y="1091"/>
                    </a:lnTo>
                    <a:lnTo>
                      <a:pt x="63" y="1095"/>
                    </a:lnTo>
                    <a:lnTo>
                      <a:pt x="65" y="1095"/>
                    </a:lnTo>
                    <a:lnTo>
                      <a:pt x="63" y="1099"/>
                    </a:lnTo>
                    <a:lnTo>
                      <a:pt x="65" y="1104"/>
                    </a:lnTo>
                    <a:lnTo>
                      <a:pt x="62" y="1110"/>
                    </a:lnTo>
                    <a:lnTo>
                      <a:pt x="61" y="1110"/>
                    </a:lnTo>
                    <a:lnTo>
                      <a:pt x="59" y="1110"/>
                    </a:lnTo>
                    <a:lnTo>
                      <a:pt x="58" y="1108"/>
                    </a:lnTo>
                    <a:lnTo>
                      <a:pt x="57" y="1110"/>
                    </a:lnTo>
                    <a:lnTo>
                      <a:pt x="57" y="1112"/>
                    </a:lnTo>
                    <a:lnTo>
                      <a:pt x="55" y="1114"/>
                    </a:lnTo>
                    <a:lnTo>
                      <a:pt x="52" y="1117"/>
                    </a:lnTo>
                    <a:lnTo>
                      <a:pt x="51" y="1121"/>
                    </a:lnTo>
                    <a:lnTo>
                      <a:pt x="52" y="1123"/>
                    </a:lnTo>
                    <a:lnTo>
                      <a:pt x="52" y="1127"/>
                    </a:lnTo>
                    <a:lnTo>
                      <a:pt x="48" y="1127"/>
                    </a:lnTo>
                    <a:lnTo>
                      <a:pt x="46" y="1125"/>
                    </a:lnTo>
                    <a:lnTo>
                      <a:pt x="46" y="1127"/>
                    </a:lnTo>
                    <a:lnTo>
                      <a:pt x="44" y="1129"/>
                    </a:lnTo>
                    <a:lnTo>
                      <a:pt x="40" y="1129"/>
                    </a:lnTo>
                    <a:lnTo>
                      <a:pt x="39" y="1136"/>
                    </a:lnTo>
                    <a:lnTo>
                      <a:pt x="39" y="1141"/>
                    </a:lnTo>
                    <a:lnTo>
                      <a:pt x="38" y="1141"/>
                    </a:lnTo>
                    <a:lnTo>
                      <a:pt x="36" y="1141"/>
                    </a:lnTo>
                    <a:lnTo>
                      <a:pt x="36" y="1147"/>
                    </a:lnTo>
                    <a:lnTo>
                      <a:pt x="35" y="1151"/>
                    </a:lnTo>
                    <a:lnTo>
                      <a:pt x="35" y="1152"/>
                    </a:lnTo>
                    <a:lnTo>
                      <a:pt x="36" y="1155"/>
                    </a:lnTo>
                    <a:lnTo>
                      <a:pt x="38" y="1159"/>
                    </a:lnTo>
                    <a:lnTo>
                      <a:pt x="36" y="1159"/>
                    </a:lnTo>
                    <a:lnTo>
                      <a:pt x="33" y="1159"/>
                    </a:lnTo>
                    <a:lnTo>
                      <a:pt x="36" y="1159"/>
                    </a:lnTo>
                    <a:lnTo>
                      <a:pt x="38" y="1166"/>
                    </a:lnTo>
                    <a:lnTo>
                      <a:pt x="39" y="1167"/>
                    </a:lnTo>
                    <a:lnTo>
                      <a:pt x="38" y="1167"/>
                    </a:lnTo>
                    <a:lnTo>
                      <a:pt x="36" y="1170"/>
                    </a:lnTo>
                    <a:lnTo>
                      <a:pt x="36" y="1174"/>
                    </a:lnTo>
                    <a:lnTo>
                      <a:pt x="33" y="1178"/>
                    </a:lnTo>
                    <a:lnTo>
                      <a:pt x="35" y="1182"/>
                    </a:lnTo>
                    <a:lnTo>
                      <a:pt x="38" y="1186"/>
                    </a:lnTo>
                    <a:lnTo>
                      <a:pt x="36" y="1193"/>
                    </a:lnTo>
                    <a:lnTo>
                      <a:pt x="38" y="1196"/>
                    </a:lnTo>
                    <a:lnTo>
                      <a:pt x="35" y="1197"/>
                    </a:lnTo>
                    <a:lnTo>
                      <a:pt x="35" y="1201"/>
                    </a:lnTo>
                    <a:lnTo>
                      <a:pt x="40" y="1223"/>
                    </a:lnTo>
                    <a:lnTo>
                      <a:pt x="42" y="1223"/>
                    </a:lnTo>
                    <a:lnTo>
                      <a:pt x="42" y="1227"/>
                    </a:lnTo>
                    <a:lnTo>
                      <a:pt x="42" y="1230"/>
                    </a:lnTo>
                    <a:lnTo>
                      <a:pt x="42" y="1234"/>
                    </a:lnTo>
                    <a:lnTo>
                      <a:pt x="43" y="1244"/>
                    </a:lnTo>
                    <a:lnTo>
                      <a:pt x="44" y="1249"/>
                    </a:lnTo>
                    <a:lnTo>
                      <a:pt x="47" y="1250"/>
                    </a:lnTo>
                    <a:lnTo>
                      <a:pt x="48" y="1255"/>
                    </a:lnTo>
                    <a:lnTo>
                      <a:pt x="47" y="1257"/>
                    </a:lnTo>
                    <a:lnTo>
                      <a:pt x="46" y="1257"/>
                    </a:lnTo>
                    <a:lnTo>
                      <a:pt x="46" y="1261"/>
                    </a:lnTo>
                    <a:lnTo>
                      <a:pt x="44" y="1265"/>
                    </a:lnTo>
                    <a:lnTo>
                      <a:pt x="39" y="1265"/>
                    </a:lnTo>
                    <a:lnTo>
                      <a:pt x="38" y="1265"/>
                    </a:lnTo>
                    <a:lnTo>
                      <a:pt x="36" y="1268"/>
                    </a:lnTo>
                    <a:lnTo>
                      <a:pt x="33" y="1268"/>
                    </a:lnTo>
                    <a:lnTo>
                      <a:pt x="33" y="1270"/>
                    </a:lnTo>
                    <a:lnTo>
                      <a:pt x="27" y="1274"/>
                    </a:lnTo>
                    <a:lnTo>
                      <a:pt x="25" y="1282"/>
                    </a:lnTo>
                    <a:lnTo>
                      <a:pt x="28" y="1293"/>
                    </a:lnTo>
                    <a:lnTo>
                      <a:pt x="27" y="1299"/>
                    </a:lnTo>
                    <a:lnTo>
                      <a:pt x="24" y="1301"/>
                    </a:lnTo>
                    <a:lnTo>
                      <a:pt x="25" y="1305"/>
                    </a:lnTo>
                    <a:lnTo>
                      <a:pt x="24" y="1308"/>
                    </a:lnTo>
                    <a:lnTo>
                      <a:pt x="21" y="1310"/>
                    </a:lnTo>
                    <a:lnTo>
                      <a:pt x="24" y="1312"/>
                    </a:lnTo>
                    <a:lnTo>
                      <a:pt x="24" y="1314"/>
                    </a:lnTo>
                    <a:lnTo>
                      <a:pt x="23" y="1316"/>
                    </a:lnTo>
                    <a:lnTo>
                      <a:pt x="21" y="1316"/>
                    </a:lnTo>
                    <a:lnTo>
                      <a:pt x="19" y="1316"/>
                    </a:lnTo>
                    <a:lnTo>
                      <a:pt x="17" y="1312"/>
                    </a:lnTo>
                    <a:lnTo>
                      <a:pt x="16" y="1314"/>
                    </a:lnTo>
                    <a:lnTo>
                      <a:pt x="15" y="1316"/>
                    </a:lnTo>
                    <a:lnTo>
                      <a:pt x="16" y="1320"/>
                    </a:lnTo>
                    <a:lnTo>
                      <a:pt x="16" y="1323"/>
                    </a:lnTo>
                    <a:lnTo>
                      <a:pt x="17" y="1331"/>
                    </a:lnTo>
                    <a:lnTo>
                      <a:pt x="19" y="1331"/>
                    </a:lnTo>
                    <a:lnTo>
                      <a:pt x="20" y="1334"/>
                    </a:lnTo>
                    <a:lnTo>
                      <a:pt x="17" y="1339"/>
                    </a:lnTo>
                    <a:lnTo>
                      <a:pt x="17" y="1343"/>
                    </a:lnTo>
                    <a:lnTo>
                      <a:pt x="15" y="1343"/>
                    </a:lnTo>
                    <a:lnTo>
                      <a:pt x="13" y="1343"/>
                    </a:lnTo>
                    <a:lnTo>
                      <a:pt x="12" y="1343"/>
                    </a:lnTo>
                    <a:lnTo>
                      <a:pt x="13" y="1346"/>
                    </a:lnTo>
                    <a:lnTo>
                      <a:pt x="12" y="1350"/>
                    </a:lnTo>
                    <a:lnTo>
                      <a:pt x="15" y="1357"/>
                    </a:lnTo>
                    <a:lnTo>
                      <a:pt x="16" y="1357"/>
                    </a:lnTo>
                    <a:lnTo>
                      <a:pt x="17" y="1357"/>
                    </a:lnTo>
                    <a:lnTo>
                      <a:pt x="17" y="1358"/>
                    </a:lnTo>
                    <a:lnTo>
                      <a:pt x="15" y="1365"/>
                    </a:lnTo>
                    <a:lnTo>
                      <a:pt x="13" y="1362"/>
                    </a:lnTo>
                    <a:lnTo>
                      <a:pt x="10" y="1372"/>
                    </a:lnTo>
                    <a:lnTo>
                      <a:pt x="10" y="1373"/>
                    </a:lnTo>
                    <a:lnTo>
                      <a:pt x="10" y="1377"/>
                    </a:lnTo>
                    <a:lnTo>
                      <a:pt x="6" y="1383"/>
                    </a:lnTo>
                    <a:lnTo>
                      <a:pt x="8" y="1388"/>
                    </a:lnTo>
                    <a:lnTo>
                      <a:pt x="10" y="1391"/>
                    </a:lnTo>
                    <a:lnTo>
                      <a:pt x="10" y="1395"/>
                    </a:lnTo>
                    <a:lnTo>
                      <a:pt x="9" y="1399"/>
                    </a:lnTo>
                    <a:lnTo>
                      <a:pt x="10" y="1403"/>
                    </a:lnTo>
                    <a:lnTo>
                      <a:pt x="10" y="1407"/>
                    </a:lnTo>
                    <a:lnTo>
                      <a:pt x="9" y="1410"/>
                    </a:lnTo>
                    <a:lnTo>
                      <a:pt x="9" y="1414"/>
                    </a:lnTo>
                    <a:lnTo>
                      <a:pt x="8" y="1421"/>
                    </a:lnTo>
                    <a:lnTo>
                      <a:pt x="9" y="1425"/>
                    </a:lnTo>
                    <a:lnTo>
                      <a:pt x="9" y="1429"/>
                    </a:lnTo>
                    <a:lnTo>
                      <a:pt x="10" y="1433"/>
                    </a:lnTo>
                    <a:lnTo>
                      <a:pt x="8" y="1436"/>
                    </a:lnTo>
                    <a:lnTo>
                      <a:pt x="8" y="1437"/>
                    </a:lnTo>
                    <a:lnTo>
                      <a:pt x="10" y="1442"/>
                    </a:lnTo>
                    <a:lnTo>
                      <a:pt x="10" y="1446"/>
                    </a:lnTo>
                    <a:lnTo>
                      <a:pt x="13" y="1450"/>
                    </a:lnTo>
                    <a:lnTo>
                      <a:pt x="13" y="1455"/>
                    </a:lnTo>
                    <a:lnTo>
                      <a:pt x="13" y="1456"/>
                    </a:lnTo>
                    <a:lnTo>
                      <a:pt x="15" y="1459"/>
                    </a:lnTo>
                    <a:lnTo>
                      <a:pt x="15" y="1463"/>
                    </a:lnTo>
                    <a:lnTo>
                      <a:pt x="13" y="1467"/>
                    </a:lnTo>
                    <a:lnTo>
                      <a:pt x="9" y="1467"/>
                    </a:lnTo>
                    <a:lnTo>
                      <a:pt x="8" y="1469"/>
                    </a:lnTo>
                    <a:lnTo>
                      <a:pt x="6" y="1469"/>
                    </a:lnTo>
                    <a:lnTo>
                      <a:pt x="6" y="1467"/>
                    </a:lnTo>
                    <a:lnTo>
                      <a:pt x="4" y="1467"/>
                    </a:lnTo>
                    <a:lnTo>
                      <a:pt x="2" y="1471"/>
                    </a:lnTo>
                    <a:lnTo>
                      <a:pt x="0" y="1476"/>
                    </a:lnTo>
                    <a:lnTo>
                      <a:pt x="4" y="1480"/>
                    </a:lnTo>
                    <a:lnTo>
                      <a:pt x="2" y="1484"/>
                    </a:lnTo>
                    <a:lnTo>
                      <a:pt x="4" y="1486"/>
                    </a:lnTo>
                    <a:lnTo>
                      <a:pt x="1" y="1491"/>
                    </a:lnTo>
                    <a:lnTo>
                      <a:pt x="0" y="1492"/>
                    </a:lnTo>
                    <a:lnTo>
                      <a:pt x="1" y="1495"/>
                    </a:lnTo>
                    <a:lnTo>
                      <a:pt x="0" y="1499"/>
                    </a:lnTo>
                    <a:lnTo>
                      <a:pt x="1" y="1501"/>
                    </a:lnTo>
                    <a:lnTo>
                      <a:pt x="1" y="1507"/>
                    </a:lnTo>
                    <a:lnTo>
                      <a:pt x="0" y="1518"/>
                    </a:lnTo>
                    <a:lnTo>
                      <a:pt x="4" y="1522"/>
                    </a:lnTo>
                    <a:lnTo>
                      <a:pt x="5" y="1525"/>
                    </a:lnTo>
                    <a:lnTo>
                      <a:pt x="10" y="1526"/>
                    </a:lnTo>
                    <a:lnTo>
                      <a:pt x="15" y="1526"/>
                    </a:lnTo>
                    <a:lnTo>
                      <a:pt x="15" y="1529"/>
                    </a:lnTo>
                    <a:lnTo>
                      <a:pt x="15" y="1534"/>
                    </a:lnTo>
                    <a:lnTo>
                      <a:pt x="12" y="1534"/>
                    </a:lnTo>
                    <a:lnTo>
                      <a:pt x="8" y="1534"/>
                    </a:lnTo>
                    <a:lnTo>
                      <a:pt x="8" y="1540"/>
                    </a:lnTo>
                    <a:lnTo>
                      <a:pt x="6" y="1540"/>
                    </a:lnTo>
                    <a:lnTo>
                      <a:pt x="8" y="1541"/>
                    </a:lnTo>
                    <a:lnTo>
                      <a:pt x="6" y="1544"/>
                    </a:lnTo>
                    <a:lnTo>
                      <a:pt x="10" y="1545"/>
                    </a:lnTo>
                    <a:lnTo>
                      <a:pt x="10" y="1548"/>
                    </a:lnTo>
                    <a:lnTo>
                      <a:pt x="9" y="1549"/>
                    </a:lnTo>
                    <a:lnTo>
                      <a:pt x="13" y="1549"/>
                    </a:lnTo>
                    <a:lnTo>
                      <a:pt x="13" y="1552"/>
                    </a:lnTo>
                    <a:lnTo>
                      <a:pt x="16" y="1555"/>
                    </a:lnTo>
                    <a:lnTo>
                      <a:pt x="16" y="1559"/>
                    </a:lnTo>
                    <a:lnTo>
                      <a:pt x="12" y="1560"/>
                    </a:lnTo>
                    <a:lnTo>
                      <a:pt x="12" y="1563"/>
                    </a:lnTo>
                    <a:lnTo>
                      <a:pt x="13" y="1563"/>
                    </a:lnTo>
                    <a:lnTo>
                      <a:pt x="15" y="1563"/>
                    </a:lnTo>
                    <a:lnTo>
                      <a:pt x="15" y="1567"/>
                    </a:lnTo>
                    <a:lnTo>
                      <a:pt x="17" y="1571"/>
                    </a:lnTo>
                    <a:lnTo>
                      <a:pt x="17" y="1575"/>
                    </a:lnTo>
                    <a:lnTo>
                      <a:pt x="15" y="1579"/>
                    </a:lnTo>
                    <a:lnTo>
                      <a:pt x="10" y="1582"/>
                    </a:lnTo>
                    <a:lnTo>
                      <a:pt x="10" y="1585"/>
                    </a:lnTo>
                    <a:lnTo>
                      <a:pt x="12" y="1589"/>
                    </a:lnTo>
                    <a:lnTo>
                      <a:pt x="12" y="1593"/>
                    </a:lnTo>
                    <a:lnTo>
                      <a:pt x="12" y="1597"/>
                    </a:lnTo>
                    <a:lnTo>
                      <a:pt x="10" y="1600"/>
                    </a:lnTo>
                    <a:lnTo>
                      <a:pt x="12" y="1601"/>
                    </a:lnTo>
                    <a:lnTo>
                      <a:pt x="13" y="1601"/>
                    </a:lnTo>
                    <a:lnTo>
                      <a:pt x="15" y="1600"/>
                    </a:lnTo>
                    <a:lnTo>
                      <a:pt x="19" y="1601"/>
                    </a:lnTo>
                    <a:lnTo>
                      <a:pt x="25" y="1601"/>
                    </a:lnTo>
                    <a:lnTo>
                      <a:pt x="28" y="1601"/>
                    </a:lnTo>
                    <a:lnTo>
                      <a:pt x="33" y="1604"/>
                    </a:lnTo>
                    <a:lnTo>
                      <a:pt x="36" y="1604"/>
                    </a:lnTo>
                    <a:lnTo>
                      <a:pt x="36" y="1605"/>
                    </a:lnTo>
                    <a:lnTo>
                      <a:pt x="38" y="1608"/>
                    </a:lnTo>
                    <a:lnTo>
                      <a:pt x="36" y="1612"/>
                    </a:lnTo>
                    <a:lnTo>
                      <a:pt x="33" y="1612"/>
                    </a:lnTo>
                    <a:lnTo>
                      <a:pt x="33" y="1616"/>
                    </a:lnTo>
                    <a:lnTo>
                      <a:pt x="33" y="1620"/>
                    </a:lnTo>
                    <a:lnTo>
                      <a:pt x="31" y="1624"/>
                    </a:lnTo>
                    <a:lnTo>
                      <a:pt x="28" y="1624"/>
                    </a:lnTo>
                    <a:lnTo>
                      <a:pt x="23" y="1620"/>
                    </a:lnTo>
                    <a:lnTo>
                      <a:pt x="17" y="1624"/>
                    </a:lnTo>
                    <a:lnTo>
                      <a:pt x="13" y="1620"/>
                    </a:lnTo>
                    <a:lnTo>
                      <a:pt x="10" y="1624"/>
                    </a:lnTo>
                    <a:lnTo>
                      <a:pt x="8" y="1624"/>
                    </a:lnTo>
                    <a:lnTo>
                      <a:pt x="6" y="1624"/>
                    </a:lnTo>
                    <a:lnTo>
                      <a:pt x="4" y="1620"/>
                    </a:lnTo>
                    <a:lnTo>
                      <a:pt x="1" y="1623"/>
                    </a:lnTo>
                    <a:lnTo>
                      <a:pt x="2" y="1628"/>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42" name="Freeform 126"/>
              <p:cNvSpPr>
                <a:spLocks/>
              </p:cNvSpPr>
              <p:nvPr/>
            </p:nvSpPr>
            <p:spPr bwMode="auto">
              <a:xfrm>
                <a:off x="1772" y="3646"/>
                <a:ext cx="64" cy="179"/>
              </a:xfrm>
              <a:custGeom>
                <a:avLst/>
                <a:gdLst/>
                <a:ahLst/>
                <a:cxnLst>
                  <a:cxn ang="0">
                    <a:pos x="82" y="18"/>
                  </a:cxn>
                  <a:cxn ang="0">
                    <a:pos x="73" y="41"/>
                  </a:cxn>
                  <a:cxn ang="0">
                    <a:pos x="76" y="62"/>
                  </a:cxn>
                  <a:cxn ang="0">
                    <a:pos x="70" y="79"/>
                  </a:cxn>
                  <a:cxn ang="0">
                    <a:pos x="69" y="114"/>
                  </a:cxn>
                  <a:cxn ang="0">
                    <a:pos x="66" y="138"/>
                  </a:cxn>
                  <a:cxn ang="0">
                    <a:pos x="55" y="152"/>
                  </a:cxn>
                  <a:cxn ang="0">
                    <a:pos x="42" y="183"/>
                  </a:cxn>
                  <a:cxn ang="0">
                    <a:pos x="47" y="207"/>
                  </a:cxn>
                  <a:cxn ang="0">
                    <a:pos x="24" y="245"/>
                  </a:cxn>
                  <a:cxn ang="0">
                    <a:pos x="8" y="268"/>
                  </a:cxn>
                  <a:cxn ang="0">
                    <a:pos x="5" y="301"/>
                  </a:cxn>
                  <a:cxn ang="0">
                    <a:pos x="19" y="344"/>
                  </a:cxn>
                  <a:cxn ang="0">
                    <a:pos x="42" y="343"/>
                  </a:cxn>
                  <a:cxn ang="0">
                    <a:pos x="51" y="366"/>
                  </a:cxn>
                  <a:cxn ang="0">
                    <a:pos x="50" y="389"/>
                  </a:cxn>
                  <a:cxn ang="0">
                    <a:pos x="57" y="409"/>
                  </a:cxn>
                  <a:cxn ang="0">
                    <a:pos x="173" y="436"/>
                  </a:cxn>
                  <a:cxn ang="0">
                    <a:pos x="181" y="443"/>
                  </a:cxn>
                  <a:cxn ang="0">
                    <a:pos x="154" y="443"/>
                  </a:cxn>
                  <a:cxn ang="0">
                    <a:pos x="137" y="455"/>
                  </a:cxn>
                  <a:cxn ang="0">
                    <a:pos x="114" y="463"/>
                  </a:cxn>
                  <a:cxn ang="0">
                    <a:pos x="104" y="468"/>
                  </a:cxn>
                  <a:cxn ang="0">
                    <a:pos x="103" y="492"/>
                  </a:cxn>
                  <a:cxn ang="0">
                    <a:pos x="99" y="530"/>
                  </a:cxn>
                  <a:cxn ang="0">
                    <a:pos x="62" y="523"/>
                  </a:cxn>
                  <a:cxn ang="0">
                    <a:pos x="46" y="507"/>
                  </a:cxn>
                  <a:cxn ang="0">
                    <a:pos x="57" y="507"/>
                  </a:cxn>
                  <a:cxn ang="0">
                    <a:pos x="62" y="497"/>
                  </a:cxn>
                  <a:cxn ang="0">
                    <a:pos x="69" y="515"/>
                  </a:cxn>
                  <a:cxn ang="0">
                    <a:pos x="85" y="492"/>
                  </a:cxn>
                  <a:cxn ang="0">
                    <a:pos x="84" y="468"/>
                  </a:cxn>
                  <a:cxn ang="0">
                    <a:pos x="61" y="492"/>
                  </a:cxn>
                  <a:cxn ang="0">
                    <a:pos x="42" y="488"/>
                  </a:cxn>
                  <a:cxn ang="0">
                    <a:pos x="54" y="497"/>
                  </a:cxn>
                  <a:cxn ang="0">
                    <a:pos x="42" y="496"/>
                  </a:cxn>
                  <a:cxn ang="0">
                    <a:pos x="39" y="507"/>
                  </a:cxn>
                  <a:cxn ang="0">
                    <a:pos x="42" y="515"/>
                  </a:cxn>
                  <a:cxn ang="0">
                    <a:pos x="28" y="507"/>
                  </a:cxn>
                  <a:cxn ang="0">
                    <a:pos x="27" y="493"/>
                  </a:cxn>
                  <a:cxn ang="0">
                    <a:pos x="32" y="493"/>
                  </a:cxn>
                  <a:cxn ang="0">
                    <a:pos x="31" y="493"/>
                  </a:cxn>
                  <a:cxn ang="0">
                    <a:pos x="35" y="470"/>
                  </a:cxn>
                  <a:cxn ang="0">
                    <a:pos x="46" y="474"/>
                  </a:cxn>
                  <a:cxn ang="0">
                    <a:pos x="61" y="463"/>
                  </a:cxn>
                  <a:cxn ang="0">
                    <a:pos x="78" y="458"/>
                  </a:cxn>
                  <a:cxn ang="0">
                    <a:pos x="47" y="462"/>
                  </a:cxn>
                  <a:cxn ang="0">
                    <a:pos x="39" y="458"/>
                  </a:cxn>
                  <a:cxn ang="0">
                    <a:pos x="25" y="466"/>
                  </a:cxn>
                  <a:cxn ang="0">
                    <a:pos x="30" y="473"/>
                  </a:cxn>
                  <a:cxn ang="0">
                    <a:pos x="24" y="488"/>
                  </a:cxn>
                  <a:cxn ang="0">
                    <a:pos x="16" y="489"/>
                  </a:cxn>
                  <a:cxn ang="0">
                    <a:pos x="13" y="478"/>
                  </a:cxn>
                  <a:cxn ang="0">
                    <a:pos x="12" y="477"/>
                  </a:cxn>
                  <a:cxn ang="0">
                    <a:pos x="11" y="470"/>
                  </a:cxn>
                  <a:cxn ang="0">
                    <a:pos x="20" y="462"/>
                  </a:cxn>
                  <a:cxn ang="0">
                    <a:pos x="28" y="453"/>
                  </a:cxn>
                  <a:cxn ang="0">
                    <a:pos x="15" y="463"/>
                  </a:cxn>
                  <a:cxn ang="0">
                    <a:pos x="8" y="463"/>
                  </a:cxn>
                  <a:cxn ang="0">
                    <a:pos x="0" y="466"/>
                  </a:cxn>
                  <a:cxn ang="0">
                    <a:pos x="4" y="458"/>
                  </a:cxn>
                  <a:cxn ang="0">
                    <a:pos x="5" y="449"/>
                  </a:cxn>
                </a:cxnLst>
                <a:rect l="0" t="0" r="r" b="b"/>
                <a:pathLst>
                  <a:path w="193" h="537">
                    <a:moveTo>
                      <a:pt x="59" y="0"/>
                    </a:moveTo>
                    <a:lnTo>
                      <a:pt x="63" y="3"/>
                    </a:lnTo>
                    <a:lnTo>
                      <a:pt x="66" y="5"/>
                    </a:lnTo>
                    <a:lnTo>
                      <a:pt x="69" y="5"/>
                    </a:lnTo>
                    <a:lnTo>
                      <a:pt x="72" y="5"/>
                    </a:lnTo>
                    <a:lnTo>
                      <a:pt x="73" y="7"/>
                    </a:lnTo>
                    <a:lnTo>
                      <a:pt x="77" y="7"/>
                    </a:lnTo>
                    <a:lnTo>
                      <a:pt x="82" y="18"/>
                    </a:lnTo>
                    <a:lnTo>
                      <a:pt x="84" y="20"/>
                    </a:lnTo>
                    <a:lnTo>
                      <a:pt x="86" y="22"/>
                    </a:lnTo>
                    <a:lnTo>
                      <a:pt x="88" y="26"/>
                    </a:lnTo>
                    <a:lnTo>
                      <a:pt x="85" y="30"/>
                    </a:lnTo>
                    <a:lnTo>
                      <a:pt x="80" y="33"/>
                    </a:lnTo>
                    <a:lnTo>
                      <a:pt x="81" y="37"/>
                    </a:lnTo>
                    <a:lnTo>
                      <a:pt x="78" y="41"/>
                    </a:lnTo>
                    <a:lnTo>
                      <a:pt x="73" y="41"/>
                    </a:lnTo>
                    <a:lnTo>
                      <a:pt x="72" y="41"/>
                    </a:lnTo>
                    <a:lnTo>
                      <a:pt x="72" y="43"/>
                    </a:lnTo>
                    <a:lnTo>
                      <a:pt x="70" y="47"/>
                    </a:lnTo>
                    <a:lnTo>
                      <a:pt x="70" y="50"/>
                    </a:lnTo>
                    <a:lnTo>
                      <a:pt x="70" y="51"/>
                    </a:lnTo>
                    <a:lnTo>
                      <a:pt x="72" y="54"/>
                    </a:lnTo>
                    <a:lnTo>
                      <a:pt x="70" y="58"/>
                    </a:lnTo>
                    <a:lnTo>
                      <a:pt x="76" y="62"/>
                    </a:lnTo>
                    <a:lnTo>
                      <a:pt x="77" y="66"/>
                    </a:lnTo>
                    <a:lnTo>
                      <a:pt x="74" y="69"/>
                    </a:lnTo>
                    <a:lnTo>
                      <a:pt x="70" y="75"/>
                    </a:lnTo>
                    <a:lnTo>
                      <a:pt x="66" y="75"/>
                    </a:lnTo>
                    <a:lnTo>
                      <a:pt x="65" y="75"/>
                    </a:lnTo>
                    <a:lnTo>
                      <a:pt x="66" y="77"/>
                    </a:lnTo>
                    <a:lnTo>
                      <a:pt x="67" y="79"/>
                    </a:lnTo>
                    <a:lnTo>
                      <a:pt x="70" y="79"/>
                    </a:lnTo>
                    <a:lnTo>
                      <a:pt x="72" y="81"/>
                    </a:lnTo>
                    <a:lnTo>
                      <a:pt x="72" y="89"/>
                    </a:lnTo>
                    <a:lnTo>
                      <a:pt x="74" y="99"/>
                    </a:lnTo>
                    <a:lnTo>
                      <a:pt x="73" y="103"/>
                    </a:lnTo>
                    <a:lnTo>
                      <a:pt x="74" y="107"/>
                    </a:lnTo>
                    <a:lnTo>
                      <a:pt x="73" y="111"/>
                    </a:lnTo>
                    <a:lnTo>
                      <a:pt x="70" y="111"/>
                    </a:lnTo>
                    <a:lnTo>
                      <a:pt x="69" y="114"/>
                    </a:lnTo>
                    <a:lnTo>
                      <a:pt x="65" y="115"/>
                    </a:lnTo>
                    <a:lnTo>
                      <a:pt x="63" y="115"/>
                    </a:lnTo>
                    <a:lnTo>
                      <a:pt x="65" y="118"/>
                    </a:lnTo>
                    <a:lnTo>
                      <a:pt x="63" y="123"/>
                    </a:lnTo>
                    <a:lnTo>
                      <a:pt x="65" y="126"/>
                    </a:lnTo>
                    <a:lnTo>
                      <a:pt x="62" y="130"/>
                    </a:lnTo>
                    <a:lnTo>
                      <a:pt x="66" y="134"/>
                    </a:lnTo>
                    <a:lnTo>
                      <a:pt x="66" y="138"/>
                    </a:lnTo>
                    <a:lnTo>
                      <a:pt x="65" y="141"/>
                    </a:lnTo>
                    <a:lnTo>
                      <a:pt x="63" y="138"/>
                    </a:lnTo>
                    <a:lnTo>
                      <a:pt x="61" y="138"/>
                    </a:lnTo>
                    <a:lnTo>
                      <a:pt x="61" y="144"/>
                    </a:lnTo>
                    <a:lnTo>
                      <a:pt x="58" y="148"/>
                    </a:lnTo>
                    <a:lnTo>
                      <a:pt x="57" y="149"/>
                    </a:lnTo>
                    <a:lnTo>
                      <a:pt x="55" y="152"/>
                    </a:lnTo>
                    <a:lnTo>
                      <a:pt x="51" y="152"/>
                    </a:lnTo>
                    <a:lnTo>
                      <a:pt x="50" y="152"/>
                    </a:lnTo>
                    <a:lnTo>
                      <a:pt x="47" y="153"/>
                    </a:lnTo>
                    <a:lnTo>
                      <a:pt x="48" y="156"/>
                    </a:lnTo>
                    <a:lnTo>
                      <a:pt x="51" y="156"/>
                    </a:lnTo>
                    <a:lnTo>
                      <a:pt x="50" y="163"/>
                    </a:lnTo>
                    <a:lnTo>
                      <a:pt x="46" y="171"/>
                    </a:lnTo>
                    <a:lnTo>
                      <a:pt x="42" y="183"/>
                    </a:lnTo>
                    <a:lnTo>
                      <a:pt x="44" y="186"/>
                    </a:lnTo>
                    <a:lnTo>
                      <a:pt x="47" y="187"/>
                    </a:lnTo>
                    <a:lnTo>
                      <a:pt x="47" y="190"/>
                    </a:lnTo>
                    <a:lnTo>
                      <a:pt x="50" y="192"/>
                    </a:lnTo>
                    <a:lnTo>
                      <a:pt x="51" y="198"/>
                    </a:lnTo>
                    <a:lnTo>
                      <a:pt x="50" y="202"/>
                    </a:lnTo>
                    <a:lnTo>
                      <a:pt x="51" y="207"/>
                    </a:lnTo>
                    <a:lnTo>
                      <a:pt x="47" y="207"/>
                    </a:lnTo>
                    <a:lnTo>
                      <a:pt x="47" y="211"/>
                    </a:lnTo>
                    <a:lnTo>
                      <a:pt x="40" y="213"/>
                    </a:lnTo>
                    <a:lnTo>
                      <a:pt x="39" y="215"/>
                    </a:lnTo>
                    <a:lnTo>
                      <a:pt x="42" y="228"/>
                    </a:lnTo>
                    <a:lnTo>
                      <a:pt x="40" y="232"/>
                    </a:lnTo>
                    <a:lnTo>
                      <a:pt x="34" y="241"/>
                    </a:lnTo>
                    <a:lnTo>
                      <a:pt x="28" y="243"/>
                    </a:lnTo>
                    <a:lnTo>
                      <a:pt x="24" y="245"/>
                    </a:lnTo>
                    <a:lnTo>
                      <a:pt x="21" y="249"/>
                    </a:lnTo>
                    <a:lnTo>
                      <a:pt x="21" y="253"/>
                    </a:lnTo>
                    <a:lnTo>
                      <a:pt x="19" y="257"/>
                    </a:lnTo>
                    <a:lnTo>
                      <a:pt x="19" y="260"/>
                    </a:lnTo>
                    <a:lnTo>
                      <a:pt x="21" y="262"/>
                    </a:lnTo>
                    <a:lnTo>
                      <a:pt x="20" y="264"/>
                    </a:lnTo>
                    <a:lnTo>
                      <a:pt x="8" y="264"/>
                    </a:lnTo>
                    <a:lnTo>
                      <a:pt x="8" y="268"/>
                    </a:lnTo>
                    <a:lnTo>
                      <a:pt x="5" y="272"/>
                    </a:lnTo>
                    <a:lnTo>
                      <a:pt x="5" y="276"/>
                    </a:lnTo>
                    <a:lnTo>
                      <a:pt x="4" y="279"/>
                    </a:lnTo>
                    <a:lnTo>
                      <a:pt x="6" y="283"/>
                    </a:lnTo>
                    <a:lnTo>
                      <a:pt x="5" y="287"/>
                    </a:lnTo>
                    <a:lnTo>
                      <a:pt x="8" y="291"/>
                    </a:lnTo>
                    <a:lnTo>
                      <a:pt x="5" y="295"/>
                    </a:lnTo>
                    <a:lnTo>
                      <a:pt x="5" y="301"/>
                    </a:lnTo>
                    <a:lnTo>
                      <a:pt x="4" y="301"/>
                    </a:lnTo>
                    <a:lnTo>
                      <a:pt x="8" y="305"/>
                    </a:lnTo>
                    <a:lnTo>
                      <a:pt x="5" y="310"/>
                    </a:lnTo>
                    <a:lnTo>
                      <a:pt x="5" y="313"/>
                    </a:lnTo>
                    <a:lnTo>
                      <a:pt x="12" y="320"/>
                    </a:lnTo>
                    <a:lnTo>
                      <a:pt x="15" y="324"/>
                    </a:lnTo>
                    <a:lnTo>
                      <a:pt x="16" y="340"/>
                    </a:lnTo>
                    <a:lnTo>
                      <a:pt x="19" y="344"/>
                    </a:lnTo>
                    <a:lnTo>
                      <a:pt x="19" y="350"/>
                    </a:lnTo>
                    <a:lnTo>
                      <a:pt x="20" y="351"/>
                    </a:lnTo>
                    <a:lnTo>
                      <a:pt x="24" y="350"/>
                    </a:lnTo>
                    <a:lnTo>
                      <a:pt x="28" y="344"/>
                    </a:lnTo>
                    <a:lnTo>
                      <a:pt x="34" y="343"/>
                    </a:lnTo>
                    <a:lnTo>
                      <a:pt x="39" y="344"/>
                    </a:lnTo>
                    <a:lnTo>
                      <a:pt x="40" y="344"/>
                    </a:lnTo>
                    <a:lnTo>
                      <a:pt x="42" y="343"/>
                    </a:lnTo>
                    <a:lnTo>
                      <a:pt x="43" y="340"/>
                    </a:lnTo>
                    <a:lnTo>
                      <a:pt x="46" y="343"/>
                    </a:lnTo>
                    <a:lnTo>
                      <a:pt x="47" y="343"/>
                    </a:lnTo>
                    <a:lnTo>
                      <a:pt x="48" y="343"/>
                    </a:lnTo>
                    <a:lnTo>
                      <a:pt x="51" y="344"/>
                    </a:lnTo>
                    <a:lnTo>
                      <a:pt x="50" y="350"/>
                    </a:lnTo>
                    <a:lnTo>
                      <a:pt x="53" y="355"/>
                    </a:lnTo>
                    <a:lnTo>
                      <a:pt x="51" y="366"/>
                    </a:lnTo>
                    <a:lnTo>
                      <a:pt x="51" y="369"/>
                    </a:lnTo>
                    <a:lnTo>
                      <a:pt x="50" y="369"/>
                    </a:lnTo>
                    <a:lnTo>
                      <a:pt x="47" y="373"/>
                    </a:lnTo>
                    <a:lnTo>
                      <a:pt x="47" y="374"/>
                    </a:lnTo>
                    <a:lnTo>
                      <a:pt x="51" y="377"/>
                    </a:lnTo>
                    <a:lnTo>
                      <a:pt x="53" y="379"/>
                    </a:lnTo>
                    <a:lnTo>
                      <a:pt x="50" y="384"/>
                    </a:lnTo>
                    <a:lnTo>
                      <a:pt x="50" y="389"/>
                    </a:lnTo>
                    <a:lnTo>
                      <a:pt x="50" y="392"/>
                    </a:lnTo>
                    <a:lnTo>
                      <a:pt x="50" y="394"/>
                    </a:lnTo>
                    <a:lnTo>
                      <a:pt x="46" y="396"/>
                    </a:lnTo>
                    <a:lnTo>
                      <a:pt x="46" y="398"/>
                    </a:lnTo>
                    <a:lnTo>
                      <a:pt x="46" y="400"/>
                    </a:lnTo>
                    <a:lnTo>
                      <a:pt x="50" y="400"/>
                    </a:lnTo>
                    <a:lnTo>
                      <a:pt x="51" y="407"/>
                    </a:lnTo>
                    <a:lnTo>
                      <a:pt x="57" y="409"/>
                    </a:lnTo>
                    <a:lnTo>
                      <a:pt x="63" y="415"/>
                    </a:lnTo>
                    <a:lnTo>
                      <a:pt x="63" y="419"/>
                    </a:lnTo>
                    <a:lnTo>
                      <a:pt x="63" y="424"/>
                    </a:lnTo>
                    <a:lnTo>
                      <a:pt x="65" y="424"/>
                    </a:lnTo>
                    <a:lnTo>
                      <a:pt x="135" y="424"/>
                    </a:lnTo>
                    <a:lnTo>
                      <a:pt x="154" y="434"/>
                    </a:lnTo>
                    <a:lnTo>
                      <a:pt x="164" y="434"/>
                    </a:lnTo>
                    <a:lnTo>
                      <a:pt x="173" y="436"/>
                    </a:lnTo>
                    <a:lnTo>
                      <a:pt x="179" y="443"/>
                    </a:lnTo>
                    <a:lnTo>
                      <a:pt x="193" y="444"/>
                    </a:lnTo>
                    <a:lnTo>
                      <a:pt x="193" y="447"/>
                    </a:lnTo>
                    <a:lnTo>
                      <a:pt x="192" y="447"/>
                    </a:lnTo>
                    <a:lnTo>
                      <a:pt x="192" y="444"/>
                    </a:lnTo>
                    <a:lnTo>
                      <a:pt x="191" y="444"/>
                    </a:lnTo>
                    <a:lnTo>
                      <a:pt x="187" y="444"/>
                    </a:lnTo>
                    <a:lnTo>
                      <a:pt x="181" y="443"/>
                    </a:lnTo>
                    <a:lnTo>
                      <a:pt x="179" y="443"/>
                    </a:lnTo>
                    <a:lnTo>
                      <a:pt x="175" y="443"/>
                    </a:lnTo>
                    <a:lnTo>
                      <a:pt x="170" y="438"/>
                    </a:lnTo>
                    <a:lnTo>
                      <a:pt x="168" y="438"/>
                    </a:lnTo>
                    <a:lnTo>
                      <a:pt x="164" y="436"/>
                    </a:lnTo>
                    <a:lnTo>
                      <a:pt x="162" y="436"/>
                    </a:lnTo>
                    <a:lnTo>
                      <a:pt x="156" y="438"/>
                    </a:lnTo>
                    <a:lnTo>
                      <a:pt x="154" y="443"/>
                    </a:lnTo>
                    <a:lnTo>
                      <a:pt x="153" y="447"/>
                    </a:lnTo>
                    <a:lnTo>
                      <a:pt x="151" y="449"/>
                    </a:lnTo>
                    <a:lnTo>
                      <a:pt x="151" y="451"/>
                    </a:lnTo>
                    <a:lnTo>
                      <a:pt x="147" y="455"/>
                    </a:lnTo>
                    <a:lnTo>
                      <a:pt x="143" y="455"/>
                    </a:lnTo>
                    <a:lnTo>
                      <a:pt x="142" y="453"/>
                    </a:lnTo>
                    <a:lnTo>
                      <a:pt x="141" y="453"/>
                    </a:lnTo>
                    <a:lnTo>
                      <a:pt x="137" y="455"/>
                    </a:lnTo>
                    <a:lnTo>
                      <a:pt x="130" y="459"/>
                    </a:lnTo>
                    <a:lnTo>
                      <a:pt x="127" y="462"/>
                    </a:lnTo>
                    <a:lnTo>
                      <a:pt x="123" y="462"/>
                    </a:lnTo>
                    <a:lnTo>
                      <a:pt x="116" y="466"/>
                    </a:lnTo>
                    <a:lnTo>
                      <a:pt x="115" y="466"/>
                    </a:lnTo>
                    <a:lnTo>
                      <a:pt x="118" y="462"/>
                    </a:lnTo>
                    <a:lnTo>
                      <a:pt x="116" y="462"/>
                    </a:lnTo>
                    <a:lnTo>
                      <a:pt x="114" y="463"/>
                    </a:lnTo>
                    <a:lnTo>
                      <a:pt x="114" y="466"/>
                    </a:lnTo>
                    <a:lnTo>
                      <a:pt x="112" y="466"/>
                    </a:lnTo>
                    <a:lnTo>
                      <a:pt x="109" y="466"/>
                    </a:lnTo>
                    <a:lnTo>
                      <a:pt x="108" y="466"/>
                    </a:lnTo>
                    <a:lnTo>
                      <a:pt x="107" y="466"/>
                    </a:lnTo>
                    <a:lnTo>
                      <a:pt x="105" y="468"/>
                    </a:lnTo>
                    <a:lnTo>
                      <a:pt x="104" y="466"/>
                    </a:lnTo>
                    <a:lnTo>
                      <a:pt x="104" y="468"/>
                    </a:lnTo>
                    <a:lnTo>
                      <a:pt x="105" y="470"/>
                    </a:lnTo>
                    <a:lnTo>
                      <a:pt x="108" y="470"/>
                    </a:lnTo>
                    <a:lnTo>
                      <a:pt x="105" y="473"/>
                    </a:lnTo>
                    <a:lnTo>
                      <a:pt x="104" y="474"/>
                    </a:lnTo>
                    <a:lnTo>
                      <a:pt x="103" y="477"/>
                    </a:lnTo>
                    <a:lnTo>
                      <a:pt x="105" y="478"/>
                    </a:lnTo>
                    <a:lnTo>
                      <a:pt x="105" y="482"/>
                    </a:lnTo>
                    <a:lnTo>
                      <a:pt x="103" y="492"/>
                    </a:lnTo>
                    <a:lnTo>
                      <a:pt x="100" y="496"/>
                    </a:lnTo>
                    <a:lnTo>
                      <a:pt x="100" y="503"/>
                    </a:lnTo>
                    <a:lnTo>
                      <a:pt x="99" y="507"/>
                    </a:lnTo>
                    <a:lnTo>
                      <a:pt x="99" y="511"/>
                    </a:lnTo>
                    <a:lnTo>
                      <a:pt x="101" y="519"/>
                    </a:lnTo>
                    <a:lnTo>
                      <a:pt x="100" y="522"/>
                    </a:lnTo>
                    <a:lnTo>
                      <a:pt x="99" y="523"/>
                    </a:lnTo>
                    <a:lnTo>
                      <a:pt x="99" y="530"/>
                    </a:lnTo>
                    <a:lnTo>
                      <a:pt x="96" y="534"/>
                    </a:lnTo>
                    <a:lnTo>
                      <a:pt x="88" y="537"/>
                    </a:lnTo>
                    <a:lnTo>
                      <a:pt x="82" y="534"/>
                    </a:lnTo>
                    <a:lnTo>
                      <a:pt x="73" y="531"/>
                    </a:lnTo>
                    <a:lnTo>
                      <a:pt x="66" y="527"/>
                    </a:lnTo>
                    <a:lnTo>
                      <a:pt x="66" y="523"/>
                    </a:lnTo>
                    <a:lnTo>
                      <a:pt x="63" y="527"/>
                    </a:lnTo>
                    <a:lnTo>
                      <a:pt x="62" y="523"/>
                    </a:lnTo>
                    <a:lnTo>
                      <a:pt x="61" y="523"/>
                    </a:lnTo>
                    <a:lnTo>
                      <a:pt x="61" y="526"/>
                    </a:lnTo>
                    <a:lnTo>
                      <a:pt x="58" y="523"/>
                    </a:lnTo>
                    <a:lnTo>
                      <a:pt x="54" y="522"/>
                    </a:lnTo>
                    <a:lnTo>
                      <a:pt x="51" y="519"/>
                    </a:lnTo>
                    <a:lnTo>
                      <a:pt x="51" y="515"/>
                    </a:lnTo>
                    <a:lnTo>
                      <a:pt x="48" y="515"/>
                    </a:lnTo>
                    <a:lnTo>
                      <a:pt x="46" y="507"/>
                    </a:lnTo>
                    <a:lnTo>
                      <a:pt x="47" y="507"/>
                    </a:lnTo>
                    <a:lnTo>
                      <a:pt x="46" y="503"/>
                    </a:lnTo>
                    <a:lnTo>
                      <a:pt x="51" y="497"/>
                    </a:lnTo>
                    <a:lnTo>
                      <a:pt x="55" y="500"/>
                    </a:lnTo>
                    <a:lnTo>
                      <a:pt x="58" y="497"/>
                    </a:lnTo>
                    <a:lnTo>
                      <a:pt x="58" y="503"/>
                    </a:lnTo>
                    <a:lnTo>
                      <a:pt x="58" y="507"/>
                    </a:lnTo>
                    <a:lnTo>
                      <a:pt x="57" y="507"/>
                    </a:lnTo>
                    <a:lnTo>
                      <a:pt x="55" y="508"/>
                    </a:lnTo>
                    <a:lnTo>
                      <a:pt x="54" y="511"/>
                    </a:lnTo>
                    <a:lnTo>
                      <a:pt x="55" y="511"/>
                    </a:lnTo>
                    <a:lnTo>
                      <a:pt x="58" y="508"/>
                    </a:lnTo>
                    <a:lnTo>
                      <a:pt x="61" y="507"/>
                    </a:lnTo>
                    <a:lnTo>
                      <a:pt x="62" y="507"/>
                    </a:lnTo>
                    <a:lnTo>
                      <a:pt x="61" y="500"/>
                    </a:lnTo>
                    <a:lnTo>
                      <a:pt x="62" y="497"/>
                    </a:lnTo>
                    <a:lnTo>
                      <a:pt x="65" y="497"/>
                    </a:lnTo>
                    <a:lnTo>
                      <a:pt x="67" y="497"/>
                    </a:lnTo>
                    <a:lnTo>
                      <a:pt x="70" y="511"/>
                    </a:lnTo>
                    <a:lnTo>
                      <a:pt x="67" y="512"/>
                    </a:lnTo>
                    <a:lnTo>
                      <a:pt x="62" y="515"/>
                    </a:lnTo>
                    <a:lnTo>
                      <a:pt x="62" y="516"/>
                    </a:lnTo>
                    <a:lnTo>
                      <a:pt x="63" y="516"/>
                    </a:lnTo>
                    <a:lnTo>
                      <a:pt x="69" y="515"/>
                    </a:lnTo>
                    <a:lnTo>
                      <a:pt x="72" y="511"/>
                    </a:lnTo>
                    <a:lnTo>
                      <a:pt x="70" y="503"/>
                    </a:lnTo>
                    <a:lnTo>
                      <a:pt x="72" y="497"/>
                    </a:lnTo>
                    <a:lnTo>
                      <a:pt x="76" y="496"/>
                    </a:lnTo>
                    <a:lnTo>
                      <a:pt x="77" y="493"/>
                    </a:lnTo>
                    <a:lnTo>
                      <a:pt x="78" y="493"/>
                    </a:lnTo>
                    <a:lnTo>
                      <a:pt x="81" y="492"/>
                    </a:lnTo>
                    <a:lnTo>
                      <a:pt x="85" y="492"/>
                    </a:lnTo>
                    <a:lnTo>
                      <a:pt x="86" y="489"/>
                    </a:lnTo>
                    <a:lnTo>
                      <a:pt x="89" y="485"/>
                    </a:lnTo>
                    <a:lnTo>
                      <a:pt x="90" y="482"/>
                    </a:lnTo>
                    <a:lnTo>
                      <a:pt x="93" y="477"/>
                    </a:lnTo>
                    <a:lnTo>
                      <a:pt x="95" y="474"/>
                    </a:lnTo>
                    <a:lnTo>
                      <a:pt x="92" y="473"/>
                    </a:lnTo>
                    <a:lnTo>
                      <a:pt x="85" y="470"/>
                    </a:lnTo>
                    <a:lnTo>
                      <a:pt x="84" y="468"/>
                    </a:lnTo>
                    <a:lnTo>
                      <a:pt x="84" y="470"/>
                    </a:lnTo>
                    <a:lnTo>
                      <a:pt x="82" y="473"/>
                    </a:lnTo>
                    <a:lnTo>
                      <a:pt x="81" y="474"/>
                    </a:lnTo>
                    <a:lnTo>
                      <a:pt x="69" y="481"/>
                    </a:lnTo>
                    <a:lnTo>
                      <a:pt x="67" y="482"/>
                    </a:lnTo>
                    <a:lnTo>
                      <a:pt x="65" y="482"/>
                    </a:lnTo>
                    <a:lnTo>
                      <a:pt x="63" y="488"/>
                    </a:lnTo>
                    <a:lnTo>
                      <a:pt x="61" y="492"/>
                    </a:lnTo>
                    <a:lnTo>
                      <a:pt x="58" y="492"/>
                    </a:lnTo>
                    <a:lnTo>
                      <a:pt x="57" y="492"/>
                    </a:lnTo>
                    <a:lnTo>
                      <a:pt x="55" y="488"/>
                    </a:lnTo>
                    <a:lnTo>
                      <a:pt x="54" y="488"/>
                    </a:lnTo>
                    <a:lnTo>
                      <a:pt x="51" y="485"/>
                    </a:lnTo>
                    <a:lnTo>
                      <a:pt x="51" y="488"/>
                    </a:lnTo>
                    <a:lnTo>
                      <a:pt x="47" y="488"/>
                    </a:lnTo>
                    <a:lnTo>
                      <a:pt x="42" y="488"/>
                    </a:lnTo>
                    <a:lnTo>
                      <a:pt x="42" y="489"/>
                    </a:lnTo>
                    <a:lnTo>
                      <a:pt x="44" y="489"/>
                    </a:lnTo>
                    <a:lnTo>
                      <a:pt x="46" y="489"/>
                    </a:lnTo>
                    <a:lnTo>
                      <a:pt x="47" y="488"/>
                    </a:lnTo>
                    <a:lnTo>
                      <a:pt x="50" y="493"/>
                    </a:lnTo>
                    <a:lnTo>
                      <a:pt x="54" y="493"/>
                    </a:lnTo>
                    <a:lnTo>
                      <a:pt x="55" y="493"/>
                    </a:lnTo>
                    <a:lnTo>
                      <a:pt x="54" y="497"/>
                    </a:lnTo>
                    <a:lnTo>
                      <a:pt x="51" y="493"/>
                    </a:lnTo>
                    <a:lnTo>
                      <a:pt x="47" y="493"/>
                    </a:lnTo>
                    <a:lnTo>
                      <a:pt x="50" y="496"/>
                    </a:lnTo>
                    <a:lnTo>
                      <a:pt x="50" y="497"/>
                    </a:lnTo>
                    <a:lnTo>
                      <a:pt x="48" y="497"/>
                    </a:lnTo>
                    <a:lnTo>
                      <a:pt x="44" y="493"/>
                    </a:lnTo>
                    <a:lnTo>
                      <a:pt x="46" y="497"/>
                    </a:lnTo>
                    <a:lnTo>
                      <a:pt x="42" y="496"/>
                    </a:lnTo>
                    <a:lnTo>
                      <a:pt x="42" y="497"/>
                    </a:lnTo>
                    <a:lnTo>
                      <a:pt x="46" y="497"/>
                    </a:lnTo>
                    <a:lnTo>
                      <a:pt x="46" y="500"/>
                    </a:lnTo>
                    <a:lnTo>
                      <a:pt x="42" y="500"/>
                    </a:lnTo>
                    <a:lnTo>
                      <a:pt x="43" y="503"/>
                    </a:lnTo>
                    <a:lnTo>
                      <a:pt x="43" y="507"/>
                    </a:lnTo>
                    <a:lnTo>
                      <a:pt x="42" y="507"/>
                    </a:lnTo>
                    <a:lnTo>
                      <a:pt x="39" y="507"/>
                    </a:lnTo>
                    <a:lnTo>
                      <a:pt x="38" y="503"/>
                    </a:lnTo>
                    <a:lnTo>
                      <a:pt x="39" y="507"/>
                    </a:lnTo>
                    <a:lnTo>
                      <a:pt x="40" y="507"/>
                    </a:lnTo>
                    <a:lnTo>
                      <a:pt x="42" y="508"/>
                    </a:lnTo>
                    <a:lnTo>
                      <a:pt x="44" y="508"/>
                    </a:lnTo>
                    <a:lnTo>
                      <a:pt x="47" y="515"/>
                    </a:lnTo>
                    <a:lnTo>
                      <a:pt x="42" y="516"/>
                    </a:lnTo>
                    <a:lnTo>
                      <a:pt x="42" y="515"/>
                    </a:lnTo>
                    <a:lnTo>
                      <a:pt x="39" y="515"/>
                    </a:lnTo>
                    <a:lnTo>
                      <a:pt x="38" y="511"/>
                    </a:lnTo>
                    <a:lnTo>
                      <a:pt x="35" y="511"/>
                    </a:lnTo>
                    <a:lnTo>
                      <a:pt x="34" y="507"/>
                    </a:lnTo>
                    <a:lnTo>
                      <a:pt x="32" y="511"/>
                    </a:lnTo>
                    <a:lnTo>
                      <a:pt x="32" y="507"/>
                    </a:lnTo>
                    <a:lnTo>
                      <a:pt x="30" y="507"/>
                    </a:lnTo>
                    <a:lnTo>
                      <a:pt x="28" y="507"/>
                    </a:lnTo>
                    <a:lnTo>
                      <a:pt x="23" y="500"/>
                    </a:lnTo>
                    <a:lnTo>
                      <a:pt x="20" y="500"/>
                    </a:lnTo>
                    <a:lnTo>
                      <a:pt x="16" y="497"/>
                    </a:lnTo>
                    <a:lnTo>
                      <a:pt x="16" y="496"/>
                    </a:lnTo>
                    <a:lnTo>
                      <a:pt x="15" y="493"/>
                    </a:lnTo>
                    <a:lnTo>
                      <a:pt x="20" y="496"/>
                    </a:lnTo>
                    <a:lnTo>
                      <a:pt x="21" y="493"/>
                    </a:lnTo>
                    <a:lnTo>
                      <a:pt x="27" y="493"/>
                    </a:lnTo>
                    <a:lnTo>
                      <a:pt x="28" y="496"/>
                    </a:lnTo>
                    <a:lnTo>
                      <a:pt x="30" y="496"/>
                    </a:lnTo>
                    <a:lnTo>
                      <a:pt x="34" y="497"/>
                    </a:lnTo>
                    <a:lnTo>
                      <a:pt x="34" y="500"/>
                    </a:lnTo>
                    <a:lnTo>
                      <a:pt x="36" y="503"/>
                    </a:lnTo>
                    <a:lnTo>
                      <a:pt x="35" y="500"/>
                    </a:lnTo>
                    <a:lnTo>
                      <a:pt x="36" y="497"/>
                    </a:lnTo>
                    <a:lnTo>
                      <a:pt x="32" y="493"/>
                    </a:lnTo>
                    <a:lnTo>
                      <a:pt x="35" y="493"/>
                    </a:lnTo>
                    <a:lnTo>
                      <a:pt x="34" y="493"/>
                    </a:lnTo>
                    <a:lnTo>
                      <a:pt x="38" y="493"/>
                    </a:lnTo>
                    <a:lnTo>
                      <a:pt x="36" y="492"/>
                    </a:lnTo>
                    <a:lnTo>
                      <a:pt x="35" y="489"/>
                    </a:lnTo>
                    <a:lnTo>
                      <a:pt x="35" y="492"/>
                    </a:lnTo>
                    <a:lnTo>
                      <a:pt x="32" y="492"/>
                    </a:lnTo>
                    <a:lnTo>
                      <a:pt x="31" y="493"/>
                    </a:lnTo>
                    <a:lnTo>
                      <a:pt x="28" y="489"/>
                    </a:lnTo>
                    <a:lnTo>
                      <a:pt x="30" y="485"/>
                    </a:lnTo>
                    <a:lnTo>
                      <a:pt x="28" y="485"/>
                    </a:lnTo>
                    <a:lnTo>
                      <a:pt x="28" y="482"/>
                    </a:lnTo>
                    <a:lnTo>
                      <a:pt x="27" y="478"/>
                    </a:lnTo>
                    <a:lnTo>
                      <a:pt x="28" y="477"/>
                    </a:lnTo>
                    <a:lnTo>
                      <a:pt x="25" y="474"/>
                    </a:lnTo>
                    <a:lnTo>
                      <a:pt x="35" y="470"/>
                    </a:lnTo>
                    <a:lnTo>
                      <a:pt x="36" y="466"/>
                    </a:lnTo>
                    <a:lnTo>
                      <a:pt x="39" y="470"/>
                    </a:lnTo>
                    <a:lnTo>
                      <a:pt x="39" y="473"/>
                    </a:lnTo>
                    <a:lnTo>
                      <a:pt x="35" y="474"/>
                    </a:lnTo>
                    <a:lnTo>
                      <a:pt x="40" y="473"/>
                    </a:lnTo>
                    <a:lnTo>
                      <a:pt x="39" y="474"/>
                    </a:lnTo>
                    <a:lnTo>
                      <a:pt x="44" y="473"/>
                    </a:lnTo>
                    <a:lnTo>
                      <a:pt x="46" y="474"/>
                    </a:lnTo>
                    <a:lnTo>
                      <a:pt x="46" y="473"/>
                    </a:lnTo>
                    <a:lnTo>
                      <a:pt x="47" y="470"/>
                    </a:lnTo>
                    <a:lnTo>
                      <a:pt x="51" y="470"/>
                    </a:lnTo>
                    <a:lnTo>
                      <a:pt x="53" y="466"/>
                    </a:lnTo>
                    <a:lnTo>
                      <a:pt x="55" y="466"/>
                    </a:lnTo>
                    <a:lnTo>
                      <a:pt x="55" y="462"/>
                    </a:lnTo>
                    <a:lnTo>
                      <a:pt x="59" y="462"/>
                    </a:lnTo>
                    <a:lnTo>
                      <a:pt x="61" y="463"/>
                    </a:lnTo>
                    <a:lnTo>
                      <a:pt x="62" y="462"/>
                    </a:lnTo>
                    <a:lnTo>
                      <a:pt x="63" y="462"/>
                    </a:lnTo>
                    <a:lnTo>
                      <a:pt x="65" y="466"/>
                    </a:lnTo>
                    <a:lnTo>
                      <a:pt x="70" y="466"/>
                    </a:lnTo>
                    <a:lnTo>
                      <a:pt x="74" y="466"/>
                    </a:lnTo>
                    <a:lnTo>
                      <a:pt x="78" y="462"/>
                    </a:lnTo>
                    <a:lnTo>
                      <a:pt x="81" y="462"/>
                    </a:lnTo>
                    <a:lnTo>
                      <a:pt x="78" y="458"/>
                    </a:lnTo>
                    <a:lnTo>
                      <a:pt x="76" y="458"/>
                    </a:lnTo>
                    <a:lnTo>
                      <a:pt x="65" y="455"/>
                    </a:lnTo>
                    <a:lnTo>
                      <a:pt x="62" y="458"/>
                    </a:lnTo>
                    <a:lnTo>
                      <a:pt x="58" y="455"/>
                    </a:lnTo>
                    <a:lnTo>
                      <a:pt x="50" y="455"/>
                    </a:lnTo>
                    <a:lnTo>
                      <a:pt x="47" y="459"/>
                    </a:lnTo>
                    <a:lnTo>
                      <a:pt x="46" y="462"/>
                    </a:lnTo>
                    <a:lnTo>
                      <a:pt x="47" y="462"/>
                    </a:lnTo>
                    <a:lnTo>
                      <a:pt x="46" y="462"/>
                    </a:lnTo>
                    <a:lnTo>
                      <a:pt x="42" y="459"/>
                    </a:lnTo>
                    <a:lnTo>
                      <a:pt x="44" y="455"/>
                    </a:lnTo>
                    <a:lnTo>
                      <a:pt x="47" y="455"/>
                    </a:lnTo>
                    <a:lnTo>
                      <a:pt x="47" y="453"/>
                    </a:lnTo>
                    <a:lnTo>
                      <a:pt x="43" y="455"/>
                    </a:lnTo>
                    <a:lnTo>
                      <a:pt x="40" y="458"/>
                    </a:lnTo>
                    <a:lnTo>
                      <a:pt x="39" y="458"/>
                    </a:lnTo>
                    <a:lnTo>
                      <a:pt x="39" y="455"/>
                    </a:lnTo>
                    <a:lnTo>
                      <a:pt x="36" y="455"/>
                    </a:lnTo>
                    <a:lnTo>
                      <a:pt x="32" y="458"/>
                    </a:lnTo>
                    <a:lnTo>
                      <a:pt x="32" y="455"/>
                    </a:lnTo>
                    <a:lnTo>
                      <a:pt x="31" y="453"/>
                    </a:lnTo>
                    <a:lnTo>
                      <a:pt x="28" y="462"/>
                    </a:lnTo>
                    <a:lnTo>
                      <a:pt x="25" y="466"/>
                    </a:lnTo>
                    <a:lnTo>
                      <a:pt x="30" y="462"/>
                    </a:lnTo>
                    <a:lnTo>
                      <a:pt x="32" y="459"/>
                    </a:lnTo>
                    <a:lnTo>
                      <a:pt x="32" y="462"/>
                    </a:lnTo>
                    <a:lnTo>
                      <a:pt x="36" y="462"/>
                    </a:lnTo>
                    <a:lnTo>
                      <a:pt x="38" y="462"/>
                    </a:lnTo>
                    <a:lnTo>
                      <a:pt x="34" y="470"/>
                    </a:lnTo>
                    <a:lnTo>
                      <a:pt x="31" y="470"/>
                    </a:lnTo>
                    <a:lnTo>
                      <a:pt x="30" y="473"/>
                    </a:lnTo>
                    <a:lnTo>
                      <a:pt x="27" y="473"/>
                    </a:lnTo>
                    <a:lnTo>
                      <a:pt x="25" y="474"/>
                    </a:lnTo>
                    <a:lnTo>
                      <a:pt x="24" y="474"/>
                    </a:lnTo>
                    <a:lnTo>
                      <a:pt x="27" y="477"/>
                    </a:lnTo>
                    <a:lnTo>
                      <a:pt x="25" y="478"/>
                    </a:lnTo>
                    <a:lnTo>
                      <a:pt x="27" y="482"/>
                    </a:lnTo>
                    <a:lnTo>
                      <a:pt x="25" y="488"/>
                    </a:lnTo>
                    <a:lnTo>
                      <a:pt x="24" y="488"/>
                    </a:lnTo>
                    <a:lnTo>
                      <a:pt x="20" y="489"/>
                    </a:lnTo>
                    <a:lnTo>
                      <a:pt x="19" y="488"/>
                    </a:lnTo>
                    <a:lnTo>
                      <a:pt x="20" y="485"/>
                    </a:lnTo>
                    <a:lnTo>
                      <a:pt x="17" y="485"/>
                    </a:lnTo>
                    <a:lnTo>
                      <a:pt x="16" y="488"/>
                    </a:lnTo>
                    <a:lnTo>
                      <a:pt x="19" y="489"/>
                    </a:lnTo>
                    <a:lnTo>
                      <a:pt x="17" y="489"/>
                    </a:lnTo>
                    <a:lnTo>
                      <a:pt x="16" y="489"/>
                    </a:lnTo>
                    <a:lnTo>
                      <a:pt x="13" y="489"/>
                    </a:lnTo>
                    <a:lnTo>
                      <a:pt x="12" y="488"/>
                    </a:lnTo>
                    <a:lnTo>
                      <a:pt x="11" y="485"/>
                    </a:lnTo>
                    <a:lnTo>
                      <a:pt x="8" y="482"/>
                    </a:lnTo>
                    <a:lnTo>
                      <a:pt x="11" y="482"/>
                    </a:lnTo>
                    <a:lnTo>
                      <a:pt x="12" y="482"/>
                    </a:lnTo>
                    <a:lnTo>
                      <a:pt x="13" y="478"/>
                    </a:lnTo>
                    <a:lnTo>
                      <a:pt x="16" y="482"/>
                    </a:lnTo>
                    <a:lnTo>
                      <a:pt x="16" y="478"/>
                    </a:lnTo>
                    <a:lnTo>
                      <a:pt x="19" y="477"/>
                    </a:lnTo>
                    <a:lnTo>
                      <a:pt x="16" y="477"/>
                    </a:lnTo>
                    <a:lnTo>
                      <a:pt x="15" y="478"/>
                    </a:lnTo>
                    <a:lnTo>
                      <a:pt x="15" y="474"/>
                    </a:lnTo>
                    <a:lnTo>
                      <a:pt x="12" y="477"/>
                    </a:lnTo>
                    <a:lnTo>
                      <a:pt x="11" y="474"/>
                    </a:lnTo>
                    <a:lnTo>
                      <a:pt x="6" y="474"/>
                    </a:lnTo>
                    <a:lnTo>
                      <a:pt x="5" y="473"/>
                    </a:lnTo>
                    <a:lnTo>
                      <a:pt x="4" y="473"/>
                    </a:lnTo>
                    <a:lnTo>
                      <a:pt x="8" y="470"/>
                    </a:lnTo>
                    <a:lnTo>
                      <a:pt x="8" y="473"/>
                    </a:lnTo>
                    <a:lnTo>
                      <a:pt x="9" y="470"/>
                    </a:lnTo>
                    <a:lnTo>
                      <a:pt x="11" y="470"/>
                    </a:lnTo>
                    <a:lnTo>
                      <a:pt x="11" y="473"/>
                    </a:lnTo>
                    <a:lnTo>
                      <a:pt x="12" y="473"/>
                    </a:lnTo>
                    <a:lnTo>
                      <a:pt x="16" y="470"/>
                    </a:lnTo>
                    <a:lnTo>
                      <a:pt x="15" y="470"/>
                    </a:lnTo>
                    <a:lnTo>
                      <a:pt x="15" y="466"/>
                    </a:lnTo>
                    <a:lnTo>
                      <a:pt x="16" y="466"/>
                    </a:lnTo>
                    <a:lnTo>
                      <a:pt x="16" y="462"/>
                    </a:lnTo>
                    <a:lnTo>
                      <a:pt x="20" y="462"/>
                    </a:lnTo>
                    <a:lnTo>
                      <a:pt x="20" y="458"/>
                    </a:lnTo>
                    <a:lnTo>
                      <a:pt x="24" y="458"/>
                    </a:lnTo>
                    <a:lnTo>
                      <a:pt x="20" y="455"/>
                    </a:lnTo>
                    <a:lnTo>
                      <a:pt x="21" y="455"/>
                    </a:lnTo>
                    <a:lnTo>
                      <a:pt x="23" y="453"/>
                    </a:lnTo>
                    <a:lnTo>
                      <a:pt x="28" y="455"/>
                    </a:lnTo>
                    <a:lnTo>
                      <a:pt x="30" y="455"/>
                    </a:lnTo>
                    <a:lnTo>
                      <a:pt x="28" y="453"/>
                    </a:lnTo>
                    <a:lnTo>
                      <a:pt x="23" y="453"/>
                    </a:lnTo>
                    <a:lnTo>
                      <a:pt x="20" y="453"/>
                    </a:lnTo>
                    <a:lnTo>
                      <a:pt x="17" y="451"/>
                    </a:lnTo>
                    <a:lnTo>
                      <a:pt x="16" y="453"/>
                    </a:lnTo>
                    <a:lnTo>
                      <a:pt x="19" y="453"/>
                    </a:lnTo>
                    <a:lnTo>
                      <a:pt x="19" y="458"/>
                    </a:lnTo>
                    <a:lnTo>
                      <a:pt x="16" y="462"/>
                    </a:lnTo>
                    <a:lnTo>
                      <a:pt x="15" y="463"/>
                    </a:lnTo>
                    <a:lnTo>
                      <a:pt x="13" y="463"/>
                    </a:lnTo>
                    <a:lnTo>
                      <a:pt x="12" y="462"/>
                    </a:lnTo>
                    <a:lnTo>
                      <a:pt x="15" y="459"/>
                    </a:lnTo>
                    <a:lnTo>
                      <a:pt x="12" y="459"/>
                    </a:lnTo>
                    <a:lnTo>
                      <a:pt x="11" y="458"/>
                    </a:lnTo>
                    <a:lnTo>
                      <a:pt x="11" y="462"/>
                    </a:lnTo>
                    <a:lnTo>
                      <a:pt x="8" y="462"/>
                    </a:lnTo>
                    <a:lnTo>
                      <a:pt x="8" y="463"/>
                    </a:lnTo>
                    <a:lnTo>
                      <a:pt x="6" y="462"/>
                    </a:lnTo>
                    <a:lnTo>
                      <a:pt x="6" y="466"/>
                    </a:lnTo>
                    <a:lnTo>
                      <a:pt x="5" y="466"/>
                    </a:lnTo>
                    <a:lnTo>
                      <a:pt x="2" y="468"/>
                    </a:lnTo>
                    <a:lnTo>
                      <a:pt x="2" y="470"/>
                    </a:lnTo>
                    <a:lnTo>
                      <a:pt x="1" y="468"/>
                    </a:lnTo>
                    <a:lnTo>
                      <a:pt x="0" y="468"/>
                    </a:lnTo>
                    <a:lnTo>
                      <a:pt x="0" y="466"/>
                    </a:lnTo>
                    <a:lnTo>
                      <a:pt x="2" y="463"/>
                    </a:lnTo>
                    <a:lnTo>
                      <a:pt x="4" y="462"/>
                    </a:lnTo>
                    <a:lnTo>
                      <a:pt x="0" y="462"/>
                    </a:lnTo>
                    <a:lnTo>
                      <a:pt x="0" y="459"/>
                    </a:lnTo>
                    <a:lnTo>
                      <a:pt x="1" y="459"/>
                    </a:lnTo>
                    <a:lnTo>
                      <a:pt x="1" y="458"/>
                    </a:lnTo>
                    <a:lnTo>
                      <a:pt x="2" y="458"/>
                    </a:lnTo>
                    <a:lnTo>
                      <a:pt x="4" y="458"/>
                    </a:lnTo>
                    <a:lnTo>
                      <a:pt x="5" y="458"/>
                    </a:lnTo>
                    <a:lnTo>
                      <a:pt x="5" y="455"/>
                    </a:lnTo>
                    <a:lnTo>
                      <a:pt x="2" y="455"/>
                    </a:lnTo>
                    <a:lnTo>
                      <a:pt x="4" y="453"/>
                    </a:lnTo>
                    <a:lnTo>
                      <a:pt x="6" y="453"/>
                    </a:lnTo>
                    <a:lnTo>
                      <a:pt x="5" y="451"/>
                    </a:lnTo>
                    <a:lnTo>
                      <a:pt x="6" y="449"/>
                    </a:lnTo>
                    <a:lnTo>
                      <a:pt x="5" y="449"/>
                    </a:lnTo>
                    <a:lnTo>
                      <a:pt x="4" y="451"/>
                    </a:lnTo>
                    <a:lnTo>
                      <a:pt x="0" y="449"/>
                    </a:lnTo>
                    <a:lnTo>
                      <a:pt x="1" y="447"/>
                    </a:lnTo>
                    <a:lnTo>
                      <a:pt x="2" y="447"/>
                    </a:lnTo>
                    <a:lnTo>
                      <a:pt x="4" y="444"/>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41" name="Freeform 125"/>
              <p:cNvSpPr>
                <a:spLocks/>
              </p:cNvSpPr>
              <p:nvPr/>
            </p:nvSpPr>
            <p:spPr bwMode="auto">
              <a:xfrm>
                <a:off x="1759" y="3707"/>
                <a:ext cx="28" cy="90"/>
              </a:xfrm>
              <a:custGeom>
                <a:avLst/>
                <a:gdLst/>
                <a:ahLst/>
                <a:cxnLst>
                  <a:cxn ang="0">
                    <a:pos x="36" y="243"/>
                  </a:cxn>
                  <a:cxn ang="0">
                    <a:pos x="44" y="249"/>
                  </a:cxn>
                  <a:cxn ang="0">
                    <a:pos x="63" y="251"/>
                  </a:cxn>
                  <a:cxn ang="0">
                    <a:pos x="69" y="255"/>
                  </a:cxn>
                  <a:cxn ang="0">
                    <a:pos x="66" y="245"/>
                  </a:cxn>
                  <a:cxn ang="0">
                    <a:pos x="78" y="260"/>
                  </a:cxn>
                  <a:cxn ang="0">
                    <a:pos x="66" y="268"/>
                  </a:cxn>
                  <a:cxn ang="0">
                    <a:pos x="76" y="245"/>
                  </a:cxn>
                  <a:cxn ang="0">
                    <a:pos x="81" y="232"/>
                  </a:cxn>
                  <a:cxn ang="0">
                    <a:pos x="65" y="213"/>
                  </a:cxn>
                  <a:cxn ang="0">
                    <a:pos x="54" y="213"/>
                  </a:cxn>
                  <a:cxn ang="0">
                    <a:pos x="70" y="217"/>
                  </a:cxn>
                  <a:cxn ang="0">
                    <a:pos x="70" y="230"/>
                  </a:cxn>
                  <a:cxn ang="0">
                    <a:pos x="57" y="219"/>
                  </a:cxn>
                  <a:cxn ang="0">
                    <a:pos x="61" y="226"/>
                  </a:cxn>
                  <a:cxn ang="0">
                    <a:pos x="61" y="234"/>
                  </a:cxn>
                  <a:cxn ang="0">
                    <a:pos x="53" y="241"/>
                  </a:cxn>
                  <a:cxn ang="0">
                    <a:pos x="51" y="251"/>
                  </a:cxn>
                  <a:cxn ang="0">
                    <a:pos x="39" y="232"/>
                  </a:cxn>
                  <a:cxn ang="0">
                    <a:pos x="49" y="243"/>
                  </a:cxn>
                  <a:cxn ang="0">
                    <a:pos x="40" y="226"/>
                  </a:cxn>
                  <a:cxn ang="0">
                    <a:pos x="34" y="224"/>
                  </a:cxn>
                  <a:cxn ang="0">
                    <a:pos x="30" y="213"/>
                  </a:cxn>
                  <a:cxn ang="0">
                    <a:pos x="39" y="219"/>
                  </a:cxn>
                  <a:cxn ang="0">
                    <a:pos x="42" y="209"/>
                  </a:cxn>
                  <a:cxn ang="0">
                    <a:pos x="38" y="198"/>
                  </a:cxn>
                  <a:cxn ang="0">
                    <a:pos x="35" y="191"/>
                  </a:cxn>
                  <a:cxn ang="0">
                    <a:pos x="21" y="186"/>
                  </a:cxn>
                  <a:cxn ang="0">
                    <a:pos x="21" y="175"/>
                  </a:cxn>
                  <a:cxn ang="0">
                    <a:pos x="31" y="172"/>
                  </a:cxn>
                  <a:cxn ang="0">
                    <a:pos x="39" y="161"/>
                  </a:cxn>
                  <a:cxn ang="0">
                    <a:pos x="39" y="160"/>
                  </a:cxn>
                  <a:cxn ang="0">
                    <a:pos x="34" y="161"/>
                  </a:cxn>
                  <a:cxn ang="0">
                    <a:pos x="23" y="167"/>
                  </a:cxn>
                  <a:cxn ang="0">
                    <a:pos x="21" y="156"/>
                  </a:cxn>
                  <a:cxn ang="0">
                    <a:pos x="31" y="153"/>
                  </a:cxn>
                  <a:cxn ang="0">
                    <a:pos x="17" y="145"/>
                  </a:cxn>
                  <a:cxn ang="0">
                    <a:pos x="9" y="142"/>
                  </a:cxn>
                  <a:cxn ang="0">
                    <a:pos x="1" y="137"/>
                  </a:cxn>
                  <a:cxn ang="0">
                    <a:pos x="9" y="127"/>
                  </a:cxn>
                  <a:cxn ang="0">
                    <a:pos x="21" y="137"/>
                  </a:cxn>
                  <a:cxn ang="0">
                    <a:pos x="23" y="134"/>
                  </a:cxn>
                  <a:cxn ang="0">
                    <a:pos x="13" y="118"/>
                  </a:cxn>
                  <a:cxn ang="0">
                    <a:pos x="28" y="123"/>
                  </a:cxn>
                  <a:cxn ang="0">
                    <a:pos x="30" y="118"/>
                  </a:cxn>
                  <a:cxn ang="0">
                    <a:pos x="19" y="118"/>
                  </a:cxn>
                  <a:cxn ang="0">
                    <a:pos x="23" y="104"/>
                  </a:cxn>
                  <a:cxn ang="0">
                    <a:pos x="25" y="100"/>
                  </a:cxn>
                  <a:cxn ang="0">
                    <a:pos x="35" y="104"/>
                  </a:cxn>
                  <a:cxn ang="0">
                    <a:pos x="23" y="81"/>
                  </a:cxn>
                  <a:cxn ang="0">
                    <a:pos x="25" y="77"/>
                  </a:cxn>
                  <a:cxn ang="0">
                    <a:pos x="30" y="62"/>
                  </a:cxn>
                  <a:cxn ang="0">
                    <a:pos x="19" y="74"/>
                  </a:cxn>
                  <a:cxn ang="0">
                    <a:pos x="11" y="88"/>
                  </a:cxn>
                  <a:cxn ang="0">
                    <a:pos x="9" y="64"/>
                  </a:cxn>
                  <a:cxn ang="0">
                    <a:pos x="12" y="47"/>
                  </a:cxn>
                  <a:cxn ang="0">
                    <a:pos x="15" y="47"/>
                  </a:cxn>
                  <a:cxn ang="0">
                    <a:pos x="16" y="34"/>
                  </a:cxn>
                  <a:cxn ang="0">
                    <a:pos x="30" y="28"/>
                  </a:cxn>
                  <a:cxn ang="0">
                    <a:pos x="20" y="22"/>
                  </a:cxn>
                  <a:cxn ang="0">
                    <a:pos x="9" y="7"/>
                  </a:cxn>
                  <a:cxn ang="0">
                    <a:pos x="8" y="0"/>
                  </a:cxn>
                </a:cxnLst>
                <a:rect l="0" t="0" r="r" b="b"/>
                <a:pathLst>
                  <a:path w="84" h="268">
                    <a:moveTo>
                      <a:pt x="42" y="261"/>
                    </a:moveTo>
                    <a:lnTo>
                      <a:pt x="40" y="260"/>
                    </a:lnTo>
                    <a:lnTo>
                      <a:pt x="42" y="255"/>
                    </a:lnTo>
                    <a:lnTo>
                      <a:pt x="42" y="253"/>
                    </a:lnTo>
                    <a:lnTo>
                      <a:pt x="39" y="253"/>
                    </a:lnTo>
                    <a:lnTo>
                      <a:pt x="39" y="251"/>
                    </a:lnTo>
                    <a:lnTo>
                      <a:pt x="36" y="247"/>
                    </a:lnTo>
                    <a:lnTo>
                      <a:pt x="36" y="243"/>
                    </a:lnTo>
                    <a:lnTo>
                      <a:pt x="38" y="243"/>
                    </a:lnTo>
                    <a:lnTo>
                      <a:pt x="39" y="247"/>
                    </a:lnTo>
                    <a:lnTo>
                      <a:pt x="40" y="251"/>
                    </a:lnTo>
                    <a:lnTo>
                      <a:pt x="42" y="251"/>
                    </a:lnTo>
                    <a:lnTo>
                      <a:pt x="43" y="253"/>
                    </a:lnTo>
                    <a:lnTo>
                      <a:pt x="46" y="251"/>
                    </a:lnTo>
                    <a:lnTo>
                      <a:pt x="44" y="251"/>
                    </a:lnTo>
                    <a:lnTo>
                      <a:pt x="44" y="249"/>
                    </a:lnTo>
                    <a:lnTo>
                      <a:pt x="51" y="255"/>
                    </a:lnTo>
                    <a:lnTo>
                      <a:pt x="54" y="253"/>
                    </a:lnTo>
                    <a:lnTo>
                      <a:pt x="54" y="247"/>
                    </a:lnTo>
                    <a:lnTo>
                      <a:pt x="57" y="247"/>
                    </a:lnTo>
                    <a:lnTo>
                      <a:pt x="58" y="249"/>
                    </a:lnTo>
                    <a:lnTo>
                      <a:pt x="59" y="247"/>
                    </a:lnTo>
                    <a:lnTo>
                      <a:pt x="63" y="245"/>
                    </a:lnTo>
                    <a:lnTo>
                      <a:pt x="63" y="251"/>
                    </a:lnTo>
                    <a:lnTo>
                      <a:pt x="62" y="251"/>
                    </a:lnTo>
                    <a:lnTo>
                      <a:pt x="59" y="255"/>
                    </a:lnTo>
                    <a:lnTo>
                      <a:pt x="61" y="255"/>
                    </a:lnTo>
                    <a:lnTo>
                      <a:pt x="62" y="253"/>
                    </a:lnTo>
                    <a:lnTo>
                      <a:pt x="63" y="251"/>
                    </a:lnTo>
                    <a:lnTo>
                      <a:pt x="66" y="255"/>
                    </a:lnTo>
                    <a:lnTo>
                      <a:pt x="68" y="257"/>
                    </a:lnTo>
                    <a:lnTo>
                      <a:pt x="69" y="255"/>
                    </a:lnTo>
                    <a:lnTo>
                      <a:pt x="70" y="249"/>
                    </a:lnTo>
                    <a:lnTo>
                      <a:pt x="72" y="247"/>
                    </a:lnTo>
                    <a:lnTo>
                      <a:pt x="72" y="245"/>
                    </a:lnTo>
                    <a:lnTo>
                      <a:pt x="70" y="247"/>
                    </a:lnTo>
                    <a:lnTo>
                      <a:pt x="68" y="253"/>
                    </a:lnTo>
                    <a:lnTo>
                      <a:pt x="66" y="251"/>
                    </a:lnTo>
                    <a:lnTo>
                      <a:pt x="65" y="245"/>
                    </a:lnTo>
                    <a:lnTo>
                      <a:pt x="66" y="245"/>
                    </a:lnTo>
                    <a:lnTo>
                      <a:pt x="68" y="241"/>
                    </a:lnTo>
                    <a:lnTo>
                      <a:pt x="70" y="238"/>
                    </a:lnTo>
                    <a:lnTo>
                      <a:pt x="74" y="241"/>
                    </a:lnTo>
                    <a:lnTo>
                      <a:pt x="73" y="245"/>
                    </a:lnTo>
                    <a:lnTo>
                      <a:pt x="76" y="247"/>
                    </a:lnTo>
                    <a:lnTo>
                      <a:pt x="77" y="247"/>
                    </a:lnTo>
                    <a:lnTo>
                      <a:pt x="80" y="255"/>
                    </a:lnTo>
                    <a:lnTo>
                      <a:pt x="78" y="260"/>
                    </a:lnTo>
                    <a:lnTo>
                      <a:pt x="77" y="261"/>
                    </a:lnTo>
                    <a:lnTo>
                      <a:pt x="74" y="261"/>
                    </a:lnTo>
                    <a:lnTo>
                      <a:pt x="73" y="264"/>
                    </a:lnTo>
                    <a:lnTo>
                      <a:pt x="70" y="264"/>
                    </a:lnTo>
                    <a:lnTo>
                      <a:pt x="70" y="266"/>
                    </a:lnTo>
                    <a:lnTo>
                      <a:pt x="70" y="264"/>
                    </a:lnTo>
                    <a:lnTo>
                      <a:pt x="70" y="266"/>
                    </a:lnTo>
                    <a:lnTo>
                      <a:pt x="66" y="268"/>
                    </a:lnTo>
                    <a:lnTo>
                      <a:pt x="73" y="266"/>
                    </a:lnTo>
                    <a:lnTo>
                      <a:pt x="77" y="268"/>
                    </a:lnTo>
                    <a:lnTo>
                      <a:pt x="80" y="268"/>
                    </a:lnTo>
                    <a:lnTo>
                      <a:pt x="81" y="268"/>
                    </a:lnTo>
                    <a:lnTo>
                      <a:pt x="77" y="266"/>
                    </a:lnTo>
                    <a:lnTo>
                      <a:pt x="81" y="260"/>
                    </a:lnTo>
                    <a:lnTo>
                      <a:pt x="82" y="253"/>
                    </a:lnTo>
                    <a:lnTo>
                      <a:pt x="76" y="245"/>
                    </a:lnTo>
                    <a:lnTo>
                      <a:pt x="76" y="241"/>
                    </a:lnTo>
                    <a:lnTo>
                      <a:pt x="77" y="238"/>
                    </a:lnTo>
                    <a:lnTo>
                      <a:pt x="77" y="241"/>
                    </a:lnTo>
                    <a:lnTo>
                      <a:pt x="78" y="238"/>
                    </a:lnTo>
                    <a:lnTo>
                      <a:pt x="81" y="238"/>
                    </a:lnTo>
                    <a:lnTo>
                      <a:pt x="82" y="238"/>
                    </a:lnTo>
                    <a:lnTo>
                      <a:pt x="84" y="236"/>
                    </a:lnTo>
                    <a:lnTo>
                      <a:pt x="81" y="232"/>
                    </a:lnTo>
                    <a:lnTo>
                      <a:pt x="82" y="228"/>
                    </a:lnTo>
                    <a:lnTo>
                      <a:pt x="81" y="226"/>
                    </a:lnTo>
                    <a:lnTo>
                      <a:pt x="77" y="221"/>
                    </a:lnTo>
                    <a:lnTo>
                      <a:pt x="76" y="219"/>
                    </a:lnTo>
                    <a:lnTo>
                      <a:pt x="73" y="217"/>
                    </a:lnTo>
                    <a:lnTo>
                      <a:pt x="69" y="215"/>
                    </a:lnTo>
                    <a:lnTo>
                      <a:pt x="66" y="215"/>
                    </a:lnTo>
                    <a:lnTo>
                      <a:pt x="65" y="213"/>
                    </a:lnTo>
                    <a:lnTo>
                      <a:pt x="61" y="211"/>
                    </a:lnTo>
                    <a:lnTo>
                      <a:pt x="59" y="209"/>
                    </a:lnTo>
                    <a:lnTo>
                      <a:pt x="59" y="206"/>
                    </a:lnTo>
                    <a:lnTo>
                      <a:pt x="58" y="209"/>
                    </a:lnTo>
                    <a:lnTo>
                      <a:pt x="54" y="211"/>
                    </a:lnTo>
                    <a:lnTo>
                      <a:pt x="53" y="211"/>
                    </a:lnTo>
                    <a:lnTo>
                      <a:pt x="53" y="213"/>
                    </a:lnTo>
                    <a:lnTo>
                      <a:pt x="54" y="213"/>
                    </a:lnTo>
                    <a:lnTo>
                      <a:pt x="58" y="211"/>
                    </a:lnTo>
                    <a:lnTo>
                      <a:pt x="61" y="213"/>
                    </a:lnTo>
                    <a:lnTo>
                      <a:pt x="62" y="215"/>
                    </a:lnTo>
                    <a:lnTo>
                      <a:pt x="58" y="217"/>
                    </a:lnTo>
                    <a:lnTo>
                      <a:pt x="59" y="217"/>
                    </a:lnTo>
                    <a:lnTo>
                      <a:pt x="63" y="215"/>
                    </a:lnTo>
                    <a:lnTo>
                      <a:pt x="68" y="217"/>
                    </a:lnTo>
                    <a:lnTo>
                      <a:pt x="70" y="217"/>
                    </a:lnTo>
                    <a:lnTo>
                      <a:pt x="72" y="219"/>
                    </a:lnTo>
                    <a:lnTo>
                      <a:pt x="73" y="224"/>
                    </a:lnTo>
                    <a:lnTo>
                      <a:pt x="80" y="226"/>
                    </a:lnTo>
                    <a:lnTo>
                      <a:pt x="78" y="228"/>
                    </a:lnTo>
                    <a:lnTo>
                      <a:pt x="77" y="232"/>
                    </a:lnTo>
                    <a:lnTo>
                      <a:pt x="73" y="232"/>
                    </a:lnTo>
                    <a:lnTo>
                      <a:pt x="73" y="230"/>
                    </a:lnTo>
                    <a:lnTo>
                      <a:pt x="70" y="230"/>
                    </a:lnTo>
                    <a:lnTo>
                      <a:pt x="69" y="228"/>
                    </a:lnTo>
                    <a:lnTo>
                      <a:pt x="68" y="228"/>
                    </a:lnTo>
                    <a:lnTo>
                      <a:pt x="66" y="226"/>
                    </a:lnTo>
                    <a:lnTo>
                      <a:pt x="63" y="228"/>
                    </a:lnTo>
                    <a:lnTo>
                      <a:pt x="63" y="226"/>
                    </a:lnTo>
                    <a:lnTo>
                      <a:pt x="61" y="224"/>
                    </a:lnTo>
                    <a:lnTo>
                      <a:pt x="57" y="224"/>
                    </a:lnTo>
                    <a:lnTo>
                      <a:pt x="57" y="219"/>
                    </a:lnTo>
                    <a:lnTo>
                      <a:pt x="54" y="219"/>
                    </a:lnTo>
                    <a:lnTo>
                      <a:pt x="53" y="219"/>
                    </a:lnTo>
                    <a:lnTo>
                      <a:pt x="54" y="219"/>
                    </a:lnTo>
                    <a:lnTo>
                      <a:pt x="54" y="224"/>
                    </a:lnTo>
                    <a:lnTo>
                      <a:pt x="58" y="226"/>
                    </a:lnTo>
                    <a:lnTo>
                      <a:pt x="59" y="224"/>
                    </a:lnTo>
                    <a:lnTo>
                      <a:pt x="62" y="228"/>
                    </a:lnTo>
                    <a:lnTo>
                      <a:pt x="61" y="226"/>
                    </a:lnTo>
                    <a:lnTo>
                      <a:pt x="58" y="226"/>
                    </a:lnTo>
                    <a:lnTo>
                      <a:pt x="58" y="228"/>
                    </a:lnTo>
                    <a:lnTo>
                      <a:pt x="61" y="228"/>
                    </a:lnTo>
                    <a:lnTo>
                      <a:pt x="61" y="232"/>
                    </a:lnTo>
                    <a:lnTo>
                      <a:pt x="59" y="232"/>
                    </a:lnTo>
                    <a:lnTo>
                      <a:pt x="55" y="234"/>
                    </a:lnTo>
                    <a:lnTo>
                      <a:pt x="57" y="236"/>
                    </a:lnTo>
                    <a:lnTo>
                      <a:pt x="61" y="234"/>
                    </a:lnTo>
                    <a:lnTo>
                      <a:pt x="63" y="230"/>
                    </a:lnTo>
                    <a:lnTo>
                      <a:pt x="66" y="234"/>
                    </a:lnTo>
                    <a:lnTo>
                      <a:pt x="58" y="238"/>
                    </a:lnTo>
                    <a:lnTo>
                      <a:pt x="58" y="241"/>
                    </a:lnTo>
                    <a:lnTo>
                      <a:pt x="57" y="247"/>
                    </a:lnTo>
                    <a:lnTo>
                      <a:pt x="54" y="247"/>
                    </a:lnTo>
                    <a:lnTo>
                      <a:pt x="53" y="243"/>
                    </a:lnTo>
                    <a:lnTo>
                      <a:pt x="53" y="241"/>
                    </a:lnTo>
                    <a:lnTo>
                      <a:pt x="53" y="236"/>
                    </a:lnTo>
                    <a:lnTo>
                      <a:pt x="51" y="224"/>
                    </a:lnTo>
                    <a:lnTo>
                      <a:pt x="49" y="219"/>
                    </a:lnTo>
                    <a:lnTo>
                      <a:pt x="50" y="226"/>
                    </a:lnTo>
                    <a:lnTo>
                      <a:pt x="53" y="245"/>
                    </a:lnTo>
                    <a:lnTo>
                      <a:pt x="53" y="249"/>
                    </a:lnTo>
                    <a:lnTo>
                      <a:pt x="53" y="251"/>
                    </a:lnTo>
                    <a:lnTo>
                      <a:pt x="51" y="251"/>
                    </a:lnTo>
                    <a:lnTo>
                      <a:pt x="49" y="249"/>
                    </a:lnTo>
                    <a:lnTo>
                      <a:pt x="47" y="247"/>
                    </a:lnTo>
                    <a:lnTo>
                      <a:pt x="43" y="245"/>
                    </a:lnTo>
                    <a:lnTo>
                      <a:pt x="42" y="243"/>
                    </a:lnTo>
                    <a:lnTo>
                      <a:pt x="42" y="241"/>
                    </a:lnTo>
                    <a:lnTo>
                      <a:pt x="40" y="238"/>
                    </a:lnTo>
                    <a:lnTo>
                      <a:pt x="42" y="238"/>
                    </a:lnTo>
                    <a:lnTo>
                      <a:pt x="39" y="232"/>
                    </a:lnTo>
                    <a:lnTo>
                      <a:pt x="39" y="230"/>
                    </a:lnTo>
                    <a:lnTo>
                      <a:pt x="40" y="230"/>
                    </a:lnTo>
                    <a:lnTo>
                      <a:pt x="42" y="232"/>
                    </a:lnTo>
                    <a:lnTo>
                      <a:pt x="43" y="236"/>
                    </a:lnTo>
                    <a:lnTo>
                      <a:pt x="44" y="238"/>
                    </a:lnTo>
                    <a:lnTo>
                      <a:pt x="46" y="241"/>
                    </a:lnTo>
                    <a:lnTo>
                      <a:pt x="47" y="243"/>
                    </a:lnTo>
                    <a:lnTo>
                      <a:pt x="49" y="243"/>
                    </a:lnTo>
                    <a:lnTo>
                      <a:pt x="44" y="236"/>
                    </a:lnTo>
                    <a:lnTo>
                      <a:pt x="46" y="236"/>
                    </a:lnTo>
                    <a:lnTo>
                      <a:pt x="44" y="234"/>
                    </a:lnTo>
                    <a:lnTo>
                      <a:pt x="44" y="232"/>
                    </a:lnTo>
                    <a:lnTo>
                      <a:pt x="43" y="232"/>
                    </a:lnTo>
                    <a:lnTo>
                      <a:pt x="44" y="230"/>
                    </a:lnTo>
                    <a:lnTo>
                      <a:pt x="42" y="228"/>
                    </a:lnTo>
                    <a:lnTo>
                      <a:pt x="40" y="226"/>
                    </a:lnTo>
                    <a:lnTo>
                      <a:pt x="44" y="226"/>
                    </a:lnTo>
                    <a:lnTo>
                      <a:pt x="46" y="224"/>
                    </a:lnTo>
                    <a:lnTo>
                      <a:pt x="43" y="224"/>
                    </a:lnTo>
                    <a:lnTo>
                      <a:pt x="40" y="224"/>
                    </a:lnTo>
                    <a:lnTo>
                      <a:pt x="39" y="224"/>
                    </a:lnTo>
                    <a:lnTo>
                      <a:pt x="36" y="228"/>
                    </a:lnTo>
                    <a:lnTo>
                      <a:pt x="35" y="224"/>
                    </a:lnTo>
                    <a:lnTo>
                      <a:pt x="34" y="224"/>
                    </a:lnTo>
                    <a:lnTo>
                      <a:pt x="32" y="224"/>
                    </a:lnTo>
                    <a:lnTo>
                      <a:pt x="36" y="219"/>
                    </a:lnTo>
                    <a:lnTo>
                      <a:pt x="35" y="219"/>
                    </a:lnTo>
                    <a:lnTo>
                      <a:pt x="30" y="219"/>
                    </a:lnTo>
                    <a:lnTo>
                      <a:pt x="30" y="217"/>
                    </a:lnTo>
                    <a:lnTo>
                      <a:pt x="32" y="215"/>
                    </a:lnTo>
                    <a:lnTo>
                      <a:pt x="31" y="215"/>
                    </a:lnTo>
                    <a:lnTo>
                      <a:pt x="30" y="213"/>
                    </a:lnTo>
                    <a:lnTo>
                      <a:pt x="30" y="211"/>
                    </a:lnTo>
                    <a:lnTo>
                      <a:pt x="28" y="206"/>
                    </a:lnTo>
                    <a:lnTo>
                      <a:pt x="30" y="205"/>
                    </a:lnTo>
                    <a:lnTo>
                      <a:pt x="31" y="206"/>
                    </a:lnTo>
                    <a:lnTo>
                      <a:pt x="32" y="206"/>
                    </a:lnTo>
                    <a:lnTo>
                      <a:pt x="35" y="209"/>
                    </a:lnTo>
                    <a:lnTo>
                      <a:pt x="36" y="211"/>
                    </a:lnTo>
                    <a:lnTo>
                      <a:pt x="39" y="219"/>
                    </a:lnTo>
                    <a:lnTo>
                      <a:pt x="40" y="219"/>
                    </a:lnTo>
                    <a:lnTo>
                      <a:pt x="39" y="215"/>
                    </a:lnTo>
                    <a:lnTo>
                      <a:pt x="40" y="213"/>
                    </a:lnTo>
                    <a:lnTo>
                      <a:pt x="39" y="213"/>
                    </a:lnTo>
                    <a:lnTo>
                      <a:pt x="38" y="211"/>
                    </a:lnTo>
                    <a:lnTo>
                      <a:pt x="39" y="211"/>
                    </a:lnTo>
                    <a:lnTo>
                      <a:pt x="40" y="209"/>
                    </a:lnTo>
                    <a:lnTo>
                      <a:pt x="42" y="209"/>
                    </a:lnTo>
                    <a:lnTo>
                      <a:pt x="39" y="209"/>
                    </a:lnTo>
                    <a:lnTo>
                      <a:pt x="38" y="206"/>
                    </a:lnTo>
                    <a:lnTo>
                      <a:pt x="36" y="202"/>
                    </a:lnTo>
                    <a:lnTo>
                      <a:pt x="36" y="198"/>
                    </a:lnTo>
                    <a:lnTo>
                      <a:pt x="34" y="196"/>
                    </a:lnTo>
                    <a:lnTo>
                      <a:pt x="34" y="194"/>
                    </a:lnTo>
                    <a:lnTo>
                      <a:pt x="36" y="194"/>
                    </a:lnTo>
                    <a:lnTo>
                      <a:pt x="38" y="198"/>
                    </a:lnTo>
                    <a:lnTo>
                      <a:pt x="36" y="194"/>
                    </a:lnTo>
                    <a:lnTo>
                      <a:pt x="38" y="191"/>
                    </a:lnTo>
                    <a:lnTo>
                      <a:pt x="36" y="194"/>
                    </a:lnTo>
                    <a:lnTo>
                      <a:pt x="36" y="191"/>
                    </a:lnTo>
                    <a:lnTo>
                      <a:pt x="36" y="190"/>
                    </a:lnTo>
                    <a:lnTo>
                      <a:pt x="36" y="191"/>
                    </a:lnTo>
                    <a:lnTo>
                      <a:pt x="35" y="190"/>
                    </a:lnTo>
                    <a:lnTo>
                      <a:pt x="35" y="191"/>
                    </a:lnTo>
                    <a:lnTo>
                      <a:pt x="30" y="196"/>
                    </a:lnTo>
                    <a:lnTo>
                      <a:pt x="27" y="191"/>
                    </a:lnTo>
                    <a:lnTo>
                      <a:pt x="25" y="187"/>
                    </a:lnTo>
                    <a:lnTo>
                      <a:pt x="25" y="194"/>
                    </a:lnTo>
                    <a:lnTo>
                      <a:pt x="23" y="194"/>
                    </a:lnTo>
                    <a:lnTo>
                      <a:pt x="21" y="191"/>
                    </a:lnTo>
                    <a:lnTo>
                      <a:pt x="21" y="187"/>
                    </a:lnTo>
                    <a:lnTo>
                      <a:pt x="21" y="186"/>
                    </a:lnTo>
                    <a:lnTo>
                      <a:pt x="23" y="182"/>
                    </a:lnTo>
                    <a:lnTo>
                      <a:pt x="23" y="179"/>
                    </a:lnTo>
                    <a:lnTo>
                      <a:pt x="21" y="179"/>
                    </a:lnTo>
                    <a:lnTo>
                      <a:pt x="19" y="186"/>
                    </a:lnTo>
                    <a:lnTo>
                      <a:pt x="17" y="186"/>
                    </a:lnTo>
                    <a:lnTo>
                      <a:pt x="17" y="179"/>
                    </a:lnTo>
                    <a:lnTo>
                      <a:pt x="17" y="176"/>
                    </a:lnTo>
                    <a:lnTo>
                      <a:pt x="21" y="175"/>
                    </a:lnTo>
                    <a:lnTo>
                      <a:pt x="28" y="176"/>
                    </a:lnTo>
                    <a:lnTo>
                      <a:pt x="30" y="175"/>
                    </a:lnTo>
                    <a:lnTo>
                      <a:pt x="31" y="176"/>
                    </a:lnTo>
                    <a:lnTo>
                      <a:pt x="31" y="179"/>
                    </a:lnTo>
                    <a:lnTo>
                      <a:pt x="34" y="179"/>
                    </a:lnTo>
                    <a:lnTo>
                      <a:pt x="34" y="176"/>
                    </a:lnTo>
                    <a:lnTo>
                      <a:pt x="32" y="175"/>
                    </a:lnTo>
                    <a:lnTo>
                      <a:pt x="31" y="172"/>
                    </a:lnTo>
                    <a:lnTo>
                      <a:pt x="32" y="171"/>
                    </a:lnTo>
                    <a:lnTo>
                      <a:pt x="34" y="171"/>
                    </a:lnTo>
                    <a:lnTo>
                      <a:pt x="36" y="172"/>
                    </a:lnTo>
                    <a:lnTo>
                      <a:pt x="34" y="171"/>
                    </a:lnTo>
                    <a:lnTo>
                      <a:pt x="35" y="167"/>
                    </a:lnTo>
                    <a:lnTo>
                      <a:pt x="34" y="164"/>
                    </a:lnTo>
                    <a:lnTo>
                      <a:pt x="35" y="161"/>
                    </a:lnTo>
                    <a:lnTo>
                      <a:pt x="39" y="161"/>
                    </a:lnTo>
                    <a:lnTo>
                      <a:pt x="42" y="161"/>
                    </a:lnTo>
                    <a:lnTo>
                      <a:pt x="42" y="164"/>
                    </a:lnTo>
                    <a:lnTo>
                      <a:pt x="43" y="167"/>
                    </a:lnTo>
                    <a:lnTo>
                      <a:pt x="43" y="161"/>
                    </a:lnTo>
                    <a:lnTo>
                      <a:pt x="46" y="161"/>
                    </a:lnTo>
                    <a:lnTo>
                      <a:pt x="43" y="161"/>
                    </a:lnTo>
                    <a:lnTo>
                      <a:pt x="42" y="160"/>
                    </a:lnTo>
                    <a:lnTo>
                      <a:pt x="39" y="160"/>
                    </a:lnTo>
                    <a:lnTo>
                      <a:pt x="36" y="157"/>
                    </a:lnTo>
                    <a:lnTo>
                      <a:pt x="36" y="153"/>
                    </a:lnTo>
                    <a:lnTo>
                      <a:pt x="40" y="152"/>
                    </a:lnTo>
                    <a:lnTo>
                      <a:pt x="42" y="145"/>
                    </a:lnTo>
                    <a:lnTo>
                      <a:pt x="39" y="152"/>
                    </a:lnTo>
                    <a:lnTo>
                      <a:pt x="36" y="152"/>
                    </a:lnTo>
                    <a:lnTo>
                      <a:pt x="35" y="153"/>
                    </a:lnTo>
                    <a:lnTo>
                      <a:pt x="34" y="161"/>
                    </a:lnTo>
                    <a:lnTo>
                      <a:pt x="32" y="164"/>
                    </a:lnTo>
                    <a:lnTo>
                      <a:pt x="32" y="168"/>
                    </a:lnTo>
                    <a:lnTo>
                      <a:pt x="30" y="171"/>
                    </a:lnTo>
                    <a:lnTo>
                      <a:pt x="28" y="172"/>
                    </a:lnTo>
                    <a:lnTo>
                      <a:pt x="24" y="172"/>
                    </a:lnTo>
                    <a:lnTo>
                      <a:pt x="21" y="168"/>
                    </a:lnTo>
                    <a:lnTo>
                      <a:pt x="23" y="167"/>
                    </a:lnTo>
                    <a:lnTo>
                      <a:pt x="21" y="164"/>
                    </a:lnTo>
                    <a:lnTo>
                      <a:pt x="21" y="167"/>
                    </a:lnTo>
                    <a:lnTo>
                      <a:pt x="17" y="160"/>
                    </a:lnTo>
                    <a:lnTo>
                      <a:pt x="19" y="156"/>
                    </a:lnTo>
                    <a:lnTo>
                      <a:pt x="17" y="153"/>
                    </a:lnTo>
                    <a:lnTo>
                      <a:pt x="15" y="152"/>
                    </a:lnTo>
                    <a:lnTo>
                      <a:pt x="17" y="149"/>
                    </a:lnTo>
                    <a:lnTo>
                      <a:pt x="21" y="156"/>
                    </a:lnTo>
                    <a:lnTo>
                      <a:pt x="21" y="157"/>
                    </a:lnTo>
                    <a:lnTo>
                      <a:pt x="23" y="157"/>
                    </a:lnTo>
                    <a:lnTo>
                      <a:pt x="21" y="153"/>
                    </a:lnTo>
                    <a:lnTo>
                      <a:pt x="20" y="152"/>
                    </a:lnTo>
                    <a:lnTo>
                      <a:pt x="21" y="152"/>
                    </a:lnTo>
                    <a:lnTo>
                      <a:pt x="25" y="153"/>
                    </a:lnTo>
                    <a:lnTo>
                      <a:pt x="31" y="156"/>
                    </a:lnTo>
                    <a:lnTo>
                      <a:pt x="31" y="153"/>
                    </a:lnTo>
                    <a:lnTo>
                      <a:pt x="25" y="152"/>
                    </a:lnTo>
                    <a:lnTo>
                      <a:pt x="25" y="149"/>
                    </a:lnTo>
                    <a:lnTo>
                      <a:pt x="23" y="152"/>
                    </a:lnTo>
                    <a:lnTo>
                      <a:pt x="21" y="149"/>
                    </a:lnTo>
                    <a:lnTo>
                      <a:pt x="23" y="145"/>
                    </a:lnTo>
                    <a:lnTo>
                      <a:pt x="25" y="145"/>
                    </a:lnTo>
                    <a:lnTo>
                      <a:pt x="23" y="145"/>
                    </a:lnTo>
                    <a:lnTo>
                      <a:pt x="17" y="145"/>
                    </a:lnTo>
                    <a:lnTo>
                      <a:pt x="17" y="149"/>
                    </a:lnTo>
                    <a:lnTo>
                      <a:pt x="15" y="149"/>
                    </a:lnTo>
                    <a:lnTo>
                      <a:pt x="15" y="145"/>
                    </a:lnTo>
                    <a:lnTo>
                      <a:pt x="16" y="141"/>
                    </a:lnTo>
                    <a:lnTo>
                      <a:pt x="15" y="138"/>
                    </a:lnTo>
                    <a:lnTo>
                      <a:pt x="13" y="145"/>
                    </a:lnTo>
                    <a:lnTo>
                      <a:pt x="11" y="145"/>
                    </a:lnTo>
                    <a:lnTo>
                      <a:pt x="9" y="142"/>
                    </a:lnTo>
                    <a:lnTo>
                      <a:pt x="8" y="141"/>
                    </a:lnTo>
                    <a:lnTo>
                      <a:pt x="7" y="141"/>
                    </a:lnTo>
                    <a:lnTo>
                      <a:pt x="8" y="137"/>
                    </a:lnTo>
                    <a:lnTo>
                      <a:pt x="7" y="138"/>
                    </a:lnTo>
                    <a:lnTo>
                      <a:pt x="8" y="137"/>
                    </a:lnTo>
                    <a:lnTo>
                      <a:pt x="4" y="137"/>
                    </a:lnTo>
                    <a:lnTo>
                      <a:pt x="4" y="134"/>
                    </a:lnTo>
                    <a:lnTo>
                      <a:pt x="1" y="137"/>
                    </a:lnTo>
                    <a:lnTo>
                      <a:pt x="0" y="134"/>
                    </a:lnTo>
                    <a:lnTo>
                      <a:pt x="1" y="133"/>
                    </a:lnTo>
                    <a:lnTo>
                      <a:pt x="5" y="127"/>
                    </a:lnTo>
                    <a:lnTo>
                      <a:pt x="7" y="127"/>
                    </a:lnTo>
                    <a:lnTo>
                      <a:pt x="8" y="133"/>
                    </a:lnTo>
                    <a:lnTo>
                      <a:pt x="8" y="130"/>
                    </a:lnTo>
                    <a:lnTo>
                      <a:pt x="8" y="127"/>
                    </a:lnTo>
                    <a:lnTo>
                      <a:pt x="9" y="127"/>
                    </a:lnTo>
                    <a:lnTo>
                      <a:pt x="13" y="127"/>
                    </a:lnTo>
                    <a:lnTo>
                      <a:pt x="15" y="130"/>
                    </a:lnTo>
                    <a:lnTo>
                      <a:pt x="15" y="133"/>
                    </a:lnTo>
                    <a:lnTo>
                      <a:pt x="16" y="133"/>
                    </a:lnTo>
                    <a:lnTo>
                      <a:pt x="17" y="134"/>
                    </a:lnTo>
                    <a:lnTo>
                      <a:pt x="19" y="137"/>
                    </a:lnTo>
                    <a:lnTo>
                      <a:pt x="19" y="138"/>
                    </a:lnTo>
                    <a:lnTo>
                      <a:pt x="21" y="137"/>
                    </a:lnTo>
                    <a:lnTo>
                      <a:pt x="23" y="137"/>
                    </a:lnTo>
                    <a:lnTo>
                      <a:pt x="27" y="141"/>
                    </a:lnTo>
                    <a:lnTo>
                      <a:pt x="31" y="141"/>
                    </a:lnTo>
                    <a:lnTo>
                      <a:pt x="25" y="137"/>
                    </a:lnTo>
                    <a:lnTo>
                      <a:pt x="25" y="134"/>
                    </a:lnTo>
                    <a:lnTo>
                      <a:pt x="24" y="137"/>
                    </a:lnTo>
                    <a:lnTo>
                      <a:pt x="23" y="134"/>
                    </a:lnTo>
                    <a:lnTo>
                      <a:pt x="21" y="137"/>
                    </a:lnTo>
                    <a:lnTo>
                      <a:pt x="19" y="134"/>
                    </a:lnTo>
                    <a:lnTo>
                      <a:pt x="17" y="133"/>
                    </a:lnTo>
                    <a:lnTo>
                      <a:pt x="17" y="130"/>
                    </a:lnTo>
                    <a:lnTo>
                      <a:pt x="17" y="127"/>
                    </a:lnTo>
                    <a:lnTo>
                      <a:pt x="15" y="127"/>
                    </a:lnTo>
                    <a:lnTo>
                      <a:pt x="13" y="122"/>
                    </a:lnTo>
                    <a:lnTo>
                      <a:pt x="13" y="118"/>
                    </a:lnTo>
                    <a:lnTo>
                      <a:pt x="15" y="118"/>
                    </a:lnTo>
                    <a:lnTo>
                      <a:pt x="15" y="119"/>
                    </a:lnTo>
                    <a:lnTo>
                      <a:pt x="16" y="118"/>
                    </a:lnTo>
                    <a:lnTo>
                      <a:pt x="19" y="122"/>
                    </a:lnTo>
                    <a:lnTo>
                      <a:pt x="21" y="123"/>
                    </a:lnTo>
                    <a:lnTo>
                      <a:pt x="23" y="122"/>
                    </a:lnTo>
                    <a:lnTo>
                      <a:pt x="23" y="123"/>
                    </a:lnTo>
                    <a:lnTo>
                      <a:pt x="28" y="123"/>
                    </a:lnTo>
                    <a:lnTo>
                      <a:pt x="30" y="126"/>
                    </a:lnTo>
                    <a:lnTo>
                      <a:pt x="31" y="127"/>
                    </a:lnTo>
                    <a:lnTo>
                      <a:pt x="30" y="123"/>
                    </a:lnTo>
                    <a:lnTo>
                      <a:pt x="27" y="123"/>
                    </a:lnTo>
                    <a:lnTo>
                      <a:pt x="25" y="122"/>
                    </a:lnTo>
                    <a:lnTo>
                      <a:pt x="27" y="118"/>
                    </a:lnTo>
                    <a:lnTo>
                      <a:pt x="31" y="118"/>
                    </a:lnTo>
                    <a:lnTo>
                      <a:pt x="30" y="118"/>
                    </a:lnTo>
                    <a:lnTo>
                      <a:pt x="30" y="115"/>
                    </a:lnTo>
                    <a:lnTo>
                      <a:pt x="28" y="118"/>
                    </a:lnTo>
                    <a:lnTo>
                      <a:pt x="27" y="118"/>
                    </a:lnTo>
                    <a:lnTo>
                      <a:pt x="25" y="119"/>
                    </a:lnTo>
                    <a:lnTo>
                      <a:pt x="23" y="122"/>
                    </a:lnTo>
                    <a:lnTo>
                      <a:pt x="21" y="119"/>
                    </a:lnTo>
                    <a:lnTo>
                      <a:pt x="21" y="118"/>
                    </a:lnTo>
                    <a:lnTo>
                      <a:pt x="19" y="118"/>
                    </a:lnTo>
                    <a:lnTo>
                      <a:pt x="16" y="118"/>
                    </a:lnTo>
                    <a:lnTo>
                      <a:pt x="15" y="118"/>
                    </a:lnTo>
                    <a:lnTo>
                      <a:pt x="13" y="111"/>
                    </a:lnTo>
                    <a:lnTo>
                      <a:pt x="15" y="111"/>
                    </a:lnTo>
                    <a:lnTo>
                      <a:pt x="17" y="108"/>
                    </a:lnTo>
                    <a:lnTo>
                      <a:pt x="19" y="108"/>
                    </a:lnTo>
                    <a:lnTo>
                      <a:pt x="23" y="108"/>
                    </a:lnTo>
                    <a:lnTo>
                      <a:pt x="23" y="104"/>
                    </a:lnTo>
                    <a:lnTo>
                      <a:pt x="15" y="108"/>
                    </a:lnTo>
                    <a:lnTo>
                      <a:pt x="15" y="103"/>
                    </a:lnTo>
                    <a:lnTo>
                      <a:pt x="15" y="100"/>
                    </a:lnTo>
                    <a:lnTo>
                      <a:pt x="17" y="96"/>
                    </a:lnTo>
                    <a:lnTo>
                      <a:pt x="20" y="96"/>
                    </a:lnTo>
                    <a:lnTo>
                      <a:pt x="23" y="96"/>
                    </a:lnTo>
                    <a:lnTo>
                      <a:pt x="25" y="96"/>
                    </a:lnTo>
                    <a:lnTo>
                      <a:pt x="25" y="100"/>
                    </a:lnTo>
                    <a:lnTo>
                      <a:pt x="25" y="96"/>
                    </a:lnTo>
                    <a:lnTo>
                      <a:pt x="28" y="96"/>
                    </a:lnTo>
                    <a:lnTo>
                      <a:pt x="31" y="103"/>
                    </a:lnTo>
                    <a:lnTo>
                      <a:pt x="32" y="104"/>
                    </a:lnTo>
                    <a:lnTo>
                      <a:pt x="35" y="107"/>
                    </a:lnTo>
                    <a:lnTo>
                      <a:pt x="36" y="108"/>
                    </a:lnTo>
                    <a:lnTo>
                      <a:pt x="38" y="107"/>
                    </a:lnTo>
                    <a:lnTo>
                      <a:pt x="35" y="104"/>
                    </a:lnTo>
                    <a:lnTo>
                      <a:pt x="35" y="103"/>
                    </a:lnTo>
                    <a:lnTo>
                      <a:pt x="31" y="103"/>
                    </a:lnTo>
                    <a:lnTo>
                      <a:pt x="31" y="93"/>
                    </a:lnTo>
                    <a:lnTo>
                      <a:pt x="25" y="93"/>
                    </a:lnTo>
                    <a:lnTo>
                      <a:pt x="21" y="92"/>
                    </a:lnTo>
                    <a:lnTo>
                      <a:pt x="21" y="88"/>
                    </a:lnTo>
                    <a:lnTo>
                      <a:pt x="23" y="85"/>
                    </a:lnTo>
                    <a:lnTo>
                      <a:pt x="23" y="81"/>
                    </a:lnTo>
                    <a:lnTo>
                      <a:pt x="24" y="79"/>
                    </a:lnTo>
                    <a:lnTo>
                      <a:pt x="25" y="81"/>
                    </a:lnTo>
                    <a:lnTo>
                      <a:pt x="27" y="83"/>
                    </a:lnTo>
                    <a:lnTo>
                      <a:pt x="30" y="85"/>
                    </a:lnTo>
                    <a:lnTo>
                      <a:pt x="31" y="85"/>
                    </a:lnTo>
                    <a:lnTo>
                      <a:pt x="28" y="81"/>
                    </a:lnTo>
                    <a:lnTo>
                      <a:pt x="25" y="79"/>
                    </a:lnTo>
                    <a:lnTo>
                      <a:pt x="25" y="77"/>
                    </a:lnTo>
                    <a:lnTo>
                      <a:pt x="27" y="73"/>
                    </a:lnTo>
                    <a:lnTo>
                      <a:pt x="25" y="68"/>
                    </a:lnTo>
                    <a:lnTo>
                      <a:pt x="25" y="66"/>
                    </a:lnTo>
                    <a:lnTo>
                      <a:pt x="28" y="64"/>
                    </a:lnTo>
                    <a:lnTo>
                      <a:pt x="30" y="64"/>
                    </a:lnTo>
                    <a:lnTo>
                      <a:pt x="32" y="66"/>
                    </a:lnTo>
                    <a:lnTo>
                      <a:pt x="32" y="64"/>
                    </a:lnTo>
                    <a:lnTo>
                      <a:pt x="30" y="62"/>
                    </a:lnTo>
                    <a:lnTo>
                      <a:pt x="24" y="64"/>
                    </a:lnTo>
                    <a:lnTo>
                      <a:pt x="23" y="64"/>
                    </a:lnTo>
                    <a:lnTo>
                      <a:pt x="24" y="68"/>
                    </a:lnTo>
                    <a:lnTo>
                      <a:pt x="25" y="70"/>
                    </a:lnTo>
                    <a:lnTo>
                      <a:pt x="23" y="74"/>
                    </a:lnTo>
                    <a:lnTo>
                      <a:pt x="21" y="77"/>
                    </a:lnTo>
                    <a:lnTo>
                      <a:pt x="21" y="74"/>
                    </a:lnTo>
                    <a:lnTo>
                      <a:pt x="19" y="74"/>
                    </a:lnTo>
                    <a:lnTo>
                      <a:pt x="21" y="79"/>
                    </a:lnTo>
                    <a:lnTo>
                      <a:pt x="20" y="85"/>
                    </a:lnTo>
                    <a:lnTo>
                      <a:pt x="19" y="88"/>
                    </a:lnTo>
                    <a:lnTo>
                      <a:pt x="19" y="93"/>
                    </a:lnTo>
                    <a:lnTo>
                      <a:pt x="17" y="96"/>
                    </a:lnTo>
                    <a:lnTo>
                      <a:pt x="16" y="93"/>
                    </a:lnTo>
                    <a:lnTo>
                      <a:pt x="13" y="88"/>
                    </a:lnTo>
                    <a:lnTo>
                      <a:pt x="11" y="88"/>
                    </a:lnTo>
                    <a:lnTo>
                      <a:pt x="11" y="85"/>
                    </a:lnTo>
                    <a:lnTo>
                      <a:pt x="12" y="81"/>
                    </a:lnTo>
                    <a:lnTo>
                      <a:pt x="11" y="74"/>
                    </a:lnTo>
                    <a:lnTo>
                      <a:pt x="13" y="73"/>
                    </a:lnTo>
                    <a:lnTo>
                      <a:pt x="11" y="70"/>
                    </a:lnTo>
                    <a:lnTo>
                      <a:pt x="11" y="68"/>
                    </a:lnTo>
                    <a:lnTo>
                      <a:pt x="9" y="68"/>
                    </a:lnTo>
                    <a:lnTo>
                      <a:pt x="9" y="64"/>
                    </a:lnTo>
                    <a:lnTo>
                      <a:pt x="11" y="62"/>
                    </a:lnTo>
                    <a:lnTo>
                      <a:pt x="11" y="58"/>
                    </a:lnTo>
                    <a:lnTo>
                      <a:pt x="13" y="58"/>
                    </a:lnTo>
                    <a:lnTo>
                      <a:pt x="11" y="58"/>
                    </a:lnTo>
                    <a:lnTo>
                      <a:pt x="11" y="55"/>
                    </a:lnTo>
                    <a:lnTo>
                      <a:pt x="9" y="54"/>
                    </a:lnTo>
                    <a:lnTo>
                      <a:pt x="11" y="49"/>
                    </a:lnTo>
                    <a:lnTo>
                      <a:pt x="12" y="47"/>
                    </a:lnTo>
                    <a:lnTo>
                      <a:pt x="13" y="47"/>
                    </a:lnTo>
                    <a:lnTo>
                      <a:pt x="15" y="49"/>
                    </a:lnTo>
                    <a:lnTo>
                      <a:pt x="15" y="47"/>
                    </a:lnTo>
                    <a:lnTo>
                      <a:pt x="17" y="45"/>
                    </a:lnTo>
                    <a:lnTo>
                      <a:pt x="24" y="47"/>
                    </a:lnTo>
                    <a:lnTo>
                      <a:pt x="23" y="45"/>
                    </a:lnTo>
                    <a:lnTo>
                      <a:pt x="19" y="45"/>
                    </a:lnTo>
                    <a:lnTo>
                      <a:pt x="15" y="47"/>
                    </a:lnTo>
                    <a:lnTo>
                      <a:pt x="15" y="45"/>
                    </a:lnTo>
                    <a:lnTo>
                      <a:pt x="15" y="43"/>
                    </a:lnTo>
                    <a:lnTo>
                      <a:pt x="13" y="43"/>
                    </a:lnTo>
                    <a:lnTo>
                      <a:pt x="13" y="41"/>
                    </a:lnTo>
                    <a:lnTo>
                      <a:pt x="11" y="41"/>
                    </a:lnTo>
                    <a:lnTo>
                      <a:pt x="15" y="37"/>
                    </a:lnTo>
                    <a:lnTo>
                      <a:pt x="16" y="34"/>
                    </a:lnTo>
                    <a:lnTo>
                      <a:pt x="19" y="32"/>
                    </a:lnTo>
                    <a:lnTo>
                      <a:pt x="24" y="37"/>
                    </a:lnTo>
                    <a:lnTo>
                      <a:pt x="25" y="39"/>
                    </a:lnTo>
                    <a:lnTo>
                      <a:pt x="27" y="39"/>
                    </a:lnTo>
                    <a:lnTo>
                      <a:pt x="27" y="37"/>
                    </a:lnTo>
                    <a:lnTo>
                      <a:pt x="25" y="34"/>
                    </a:lnTo>
                    <a:lnTo>
                      <a:pt x="25" y="30"/>
                    </a:lnTo>
                    <a:lnTo>
                      <a:pt x="30" y="28"/>
                    </a:lnTo>
                    <a:lnTo>
                      <a:pt x="25" y="28"/>
                    </a:lnTo>
                    <a:lnTo>
                      <a:pt x="24" y="28"/>
                    </a:lnTo>
                    <a:lnTo>
                      <a:pt x="21" y="28"/>
                    </a:lnTo>
                    <a:lnTo>
                      <a:pt x="21" y="24"/>
                    </a:lnTo>
                    <a:lnTo>
                      <a:pt x="17" y="24"/>
                    </a:lnTo>
                    <a:lnTo>
                      <a:pt x="19" y="22"/>
                    </a:lnTo>
                    <a:lnTo>
                      <a:pt x="23" y="22"/>
                    </a:lnTo>
                    <a:lnTo>
                      <a:pt x="20" y="22"/>
                    </a:lnTo>
                    <a:lnTo>
                      <a:pt x="16" y="22"/>
                    </a:lnTo>
                    <a:lnTo>
                      <a:pt x="16" y="19"/>
                    </a:lnTo>
                    <a:lnTo>
                      <a:pt x="15" y="18"/>
                    </a:lnTo>
                    <a:lnTo>
                      <a:pt x="15" y="15"/>
                    </a:lnTo>
                    <a:lnTo>
                      <a:pt x="11" y="15"/>
                    </a:lnTo>
                    <a:lnTo>
                      <a:pt x="8" y="11"/>
                    </a:lnTo>
                    <a:lnTo>
                      <a:pt x="8" y="9"/>
                    </a:lnTo>
                    <a:lnTo>
                      <a:pt x="9" y="7"/>
                    </a:lnTo>
                    <a:lnTo>
                      <a:pt x="9" y="4"/>
                    </a:lnTo>
                    <a:lnTo>
                      <a:pt x="7" y="9"/>
                    </a:lnTo>
                    <a:lnTo>
                      <a:pt x="4" y="9"/>
                    </a:lnTo>
                    <a:lnTo>
                      <a:pt x="2" y="7"/>
                    </a:lnTo>
                    <a:lnTo>
                      <a:pt x="2" y="4"/>
                    </a:lnTo>
                    <a:lnTo>
                      <a:pt x="2" y="3"/>
                    </a:lnTo>
                    <a:lnTo>
                      <a:pt x="5" y="3"/>
                    </a:lnTo>
                    <a:lnTo>
                      <a:pt x="8" y="0"/>
                    </a:lnTo>
                    <a:lnTo>
                      <a:pt x="9" y="3"/>
                    </a:lnTo>
                    <a:lnTo>
                      <a:pt x="11" y="3"/>
                    </a:lnTo>
                    <a:lnTo>
                      <a:pt x="15" y="7"/>
                    </a:lnTo>
                    <a:lnTo>
                      <a:pt x="16" y="15"/>
                    </a:lnTo>
                    <a:lnTo>
                      <a:pt x="17" y="15"/>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40" name="Freeform 124"/>
              <p:cNvSpPr>
                <a:spLocks/>
              </p:cNvSpPr>
              <p:nvPr/>
            </p:nvSpPr>
            <p:spPr bwMode="auto">
              <a:xfrm>
                <a:off x="1747" y="3593"/>
                <a:ext cx="40" cy="120"/>
              </a:xfrm>
              <a:custGeom>
                <a:avLst/>
                <a:gdLst/>
                <a:ahLst/>
                <a:cxnLst>
                  <a:cxn ang="0">
                    <a:pos x="52" y="345"/>
                  </a:cxn>
                  <a:cxn ang="0">
                    <a:pos x="72" y="346"/>
                  </a:cxn>
                  <a:cxn ang="0">
                    <a:pos x="80" y="360"/>
                  </a:cxn>
                  <a:cxn ang="0">
                    <a:pos x="90" y="349"/>
                  </a:cxn>
                  <a:cxn ang="0">
                    <a:pos x="76" y="341"/>
                  </a:cxn>
                  <a:cxn ang="0">
                    <a:pos x="87" y="342"/>
                  </a:cxn>
                  <a:cxn ang="0">
                    <a:pos x="80" y="334"/>
                  </a:cxn>
                  <a:cxn ang="0">
                    <a:pos x="73" y="318"/>
                  </a:cxn>
                  <a:cxn ang="0">
                    <a:pos x="60" y="331"/>
                  </a:cxn>
                  <a:cxn ang="0">
                    <a:pos x="49" y="330"/>
                  </a:cxn>
                  <a:cxn ang="0">
                    <a:pos x="42" y="326"/>
                  </a:cxn>
                  <a:cxn ang="0">
                    <a:pos x="46" y="319"/>
                  </a:cxn>
                  <a:cxn ang="0">
                    <a:pos x="52" y="326"/>
                  </a:cxn>
                  <a:cxn ang="0">
                    <a:pos x="57" y="326"/>
                  </a:cxn>
                  <a:cxn ang="0">
                    <a:pos x="61" y="318"/>
                  </a:cxn>
                  <a:cxn ang="0">
                    <a:pos x="46" y="312"/>
                  </a:cxn>
                  <a:cxn ang="0">
                    <a:pos x="46" y="308"/>
                  </a:cxn>
                  <a:cxn ang="0">
                    <a:pos x="54" y="303"/>
                  </a:cxn>
                  <a:cxn ang="0">
                    <a:pos x="61" y="297"/>
                  </a:cxn>
                  <a:cxn ang="0">
                    <a:pos x="58" y="285"/>
                  </a:cxn>
                  <a:cxn ang="0">
                    <a:pos x="48" y="273"/>
                  </a:cxn>
                  <a:cxn ang="0">
                    <a:pos x="45" y="277"/>
                  </a:cxn>
                  <a:cxn ang="0">
                    <a:pos x="33" y="273"/>
                  </a:cxn>
                  <a:cxn ang="0">
                    <a:pos x="29" y="258"/>
                  </a:cxn>
                  <a:cxn ang="0">
                    <a:pos x="14" y="263"/>
                  </a:cxn>
                  <a:cxn ang="0">
                    <a:pos x="3" y="273"/>
                  </a:cxn>
                  <a:cxn ang="0">
                    <a:pos x="12" y="273"/>
                  </a:cxn>
                  <a:cxn ang="0">
                    <a:pos x="3" y="277"/>
                  </a:cxn>
                  <a:cxn ang="0">
                    <a:pos x="6" y="258"/>
                  </a:cxn>
                  <a:cxn ang="0">
                    <a:pos x="19" y="244"/>
                  </a:cxn>
                  <a:cxn ang="0">
                    <a:pos x="23" y="238"/>
                  </a:cxn>
                  <a:cxn ang="0">
                    <a:pos x="35" y="236"/>
                  </a:cxn>
                  <a:cxn ang="0">
                    <a:pos x="39" y="217"/>
                  </a:cxn>
                  <a:cxn ang="0">
                    <a:pos x="46" y="228"/>
                  </a:cxn>
                  <a:cxn ang="0">
                    <a:pos x="53" y="215"/>
                  </a:cxn>
                  <a:cxn ang="0">
                    <a:pos x="57" y="228"/>
                  </a:cxn>
                  <a:cxn ang="0">
                    <a:pos x="64" y="229"/>
                  </a:cxn>
                  <a:cxn ang="0">
                    <a:pos x="56" y="240"/>
                  </a:cxn>
                  <a:cxn ang="0">
                    <a:pos x="68" y="244"/>
                  </a:cxn>
                  <a:cxn ang="0">
                    <a:pos x="72" y="244"/>
                  </a:cxn>
                  <a:cxn ang="0">
                    <a:pos x="72" y="255"/>
                  </a:cxn>
                  <a:cxn ang="0">
                    <a:pos x="84" y="229"/>
                  </a:cxn>
                  <a:cxn ang="0">
                    <a:pos x="75" y="244"/>
                  </a:cxn>
                  <a:cxn ang="0">
                    <a:pos x="77" y="224"/>
                  </a:cxn>
                  <a:cxn ang="0">
                    <a:pos x="91" y="209"/>
                  </a:cxn>
                  <a:cxn ang="0">
                    <a:pos x="84" y="192"/>
                  </a:cxn>
                  <a:cxn ang="0">
                    <a:pos x="94" y="187"/>
                  </a:cxn>
                  <a:cxn ang="0">
                    <a:pos x="105" y="189"/>
                  </a:cxn>
                  <a:cxn ang="0">
                    <a:pos x="83" y="179"/>
                  </a:cxn>
                  <a:cxn ang="0">
                    <a:pos x="91" y="164"/>
                  </a:cxn>
                  <a:cxn ang="0">
                    <a:pos x="111" y="145"/>
                  </a:cxn>
                  <a:cxn ang="0">
                    <a:pos x="110" y="136"/>
                  </a:cxn>
                  <a:cxn ang="0">
                    <a:pos x="95" y="121"/>
                  </a:cxn>
                  <a:cxn ang="0">
                    <a:pos x="91" y="116"/>
                  </a:cxn>
                  <a:cxn ang="0">
                    <a:pos x="98" y="102"/>
                  </a:cxn>
                  <a:cxn ang="0">
                    <a:pos x="106" y="94"/>
                  </a:cxn>
                  <a:cxn ang="0">
                    <a:pos x="98" y="91"/>
                  </a:cxn>
                  <a:cxn ang="0">
                    <a:pos x="95" y="75"/>
                  </a:cxn>
                  <a:cxn ang="0">
                    <a:pos x="107" y="49"/>
                  </a:cxn>
                  <a:cxn ang="0">
                    <a:pos x="107" y="30"/>
                  </a:cxn>
                  <a:cxn ang="0">
                    <a:pos x="111" y="17"/>
                  </a:cxn>
                  <a:cxn ang="0">
                    <a:pos x="114" y="0"/>
                  </a:cxn>
                </a:cxnLst>
                <a:rect l="0" t="0" r="r" b="b"/>
                <a:pathLst>
                  <a:path w="121" h="360">
                    <a:moveTo>
                      <a:pt x="54" y="357"/>
                    </a:moveTo>
                    <a:lnTo>
                      <a:pt x="54" y="360"/>
                    </a:lnTo>
                    <a:lnTo>
                      <a:pt x="58" y="357"/>
                    </a:lnTo>
                    <a:lnTo>
                      <a:pt x="56" y="357"/>
                    </a:lnTo>
                    <a:lnTo>
                      <a:pt x="54" y="355"/>
                    </a:lnTo>
                    <a:lnTo>
                      <a:pt x="54" y="353"/>
                    </a:lnTo>
                    <a:lnTo>
                      <a:pt x="52" y="346"/>
                    </a:lnTo>
                    <a:lnTo>
                      <a:pt x="52" y="345"/>
                    </a:lnTo>
                    <a:lnTo>
                      <a:pt x="60" y="345"/>
                    </a:lnTo>
                    <a:lnTo>
                      <a:pt x="62" y="346"/>
                    </a:lnTo>
                    <a:lnTo>
                      <a:pt x="65" y="349"/>
                    </a:lnTo>
                    <a:lnTo>
                      <a:pt x="68" y="346"/>
                    </a:lnTo>
                    <a:lnTo>
                      <a:pt x="68" y="349"/>
                    </a:lnTo>
                    <a:lnTo>
                      <a:pt x="68" y="351"/>
                    </a:lnTo>
                    <a:lnTo>
                      <a:pt x="72" y="346"/>
                    </a:lnTo>
                    <a:lnTo>
                      <a:pt x="72" y="349"/>
                    </a:lnTo>
                    <a:lnTo>
                      <a:pt x="71" y="353"/>
                    </a:lnTo>
                    <a:lnTo>
                      <a:pt x="72" y="351"/>
                    </a:lnTo>
                    <a:lnTo>
                      <a:pt x="77" y="353"/>
                    </a:lnTo>
                    <a:lnTo>
                      <a:pt x="79" y="355"/>
                    </a:lnTo>
                    <a:lnTo>
                      <a:pt x="77" y="357"/>
                    </a:lnTo>
                    <a:lnTo>
                      <a:pt x="79" y="357"/>
                    </a:lnTo>
                    <a:lnTo>
                      <a:pt x="80" y="360"/>
                    </a:lnTo>
                    <a:lnTo>
                      <a:pt x="80" y="357"/>
                    </a:lnTo>
                    <a:lnTo>
                      <a:pt x="81" y="357"/>
                    </a:lnTo>
                    <a:lnTo>
                      <a:pt x="83" y="357"/>
                    </a:lnTo>
                    <a:lnTo>
                      <a:pt x="84" y="357"/>
                    </a:lnTo>
                    <a:lnTo>
                      <a:pt x="87" y="357"/>
                    </a:lnTo>
                    <a:lnTo>
                      <a:pt x="90" y="355"/>
                    </a:lnTo>
                    <a:lnTo>
                      <a:pt x="90" y="351"/>
                    </a:lnTo>
                    <a:lnTo>
                      <a:pt x="90" y="349"/>
                    </a:lnTo>
                    <a:lnTo>
                      <a:pt x="90" y="353"/>
                    </a:lnTo>
                    <a:lnTo>
                      <a:pt x="86" y="355"/>
                    </a:lnTo>
                    <a:lnTo>
                      <a:pt x="81" y="353"/>
                    </a:lnTo>
                    <a:lnTo>
                      <a:pt x="79" y="349"/>
                    </a:lnTo>
                    <a:lnTo>
                      <a:pt x="79" y="345"/>
                    </a:lnTo>
                    <a:lnTo>
                      <a:pt x="76" y="345"/>
                    </a:lnTo>
                    <a:lnTo>
                      <a:pt x="76" y="342"/>
                    </a:lnTo>
                    <a:lnTo>
                      <a:pt x="76" y="341"/>
                    </a:lnTo>
                    <a:lnTo>
                      <a:pt x="76" y="338"/>
                    </a:lnTo>
                    <a:lnTo>
                      <a:pt x="79" y="341"/>
                    </a:lnTo>
                    <a:lnTo>
                      <a:pt x="80" y="342"/>
                    </a:lnTo>
                    <a:lnTo>
                      <a:pt x="81" y="345"/>
                    </a:lnTo>
                    <a:lnTo>
                      <a:pt x="84" y="345"/>
                    </a:lnTo>
                    <a:lnTo>
                      <a:pt x="87" y="345"/>
                    </a:lnTo>
                    <a:lnTo>
                      <a:pt x="91" y="345"/>
                    </a:lnTo>
                    <a:lnTo>
                      <a:pt x="87" y="342"/>
                    </a:lnTo>
                    <a:lnTo>
                      <a:pt x="83" y="342"/>
                    </a:lnTo>
                    <a:lnTo>
                      <a:pt x="81" y="342"/>
                    </a:lnTo>
                    <a:lnTo>
                      <a:pt x="80" y="342"/>
                    </a:lnTo>
                    <a:lnTo>
                      <a:pt x="81" y="338"/>
                    </a:lnTo>
                    <a:lnTo>
                      <a:pt x="80" y="337"/>
                    </a:lnTo>
                    <a:lnTo>
                      <a:pt x="79" y="338"/>
                    </a:lnTo>
                    <a:lnTo>
                      <a:pt x="77" y="337"/>
                    </a:lnTo>
                    <a:lnTo>
                      <a:pt x="80" y="334"/>
                    </a:lnTo>
                    <a:lnTo>
                      <a:pt x="73" y="334"/>
                    </a:lnTo>
                    <a:lnTo>
                      <a:pt x="73" y="330"/>
                    </a:lnTo>
                    <a:lnTo>
                      <a:pt x="76" y="323"/>
                    </a:lnTo>
                    <a:lnTo>
                      <a:pt x="73" y="323"/>
                    </a:lnTo>
                    <a:lnTo>
                      <a:pt x="73" y="322"/>
                    </a:lnTo>
                    <a:lnTo>
                      <a:pt x="75" y="319"/>
                    </a:lnTo>
                    <a:lnTo>
                      <a:pt x="73" y="319"/>
                    </a:lnTo>
                    <a:lnTo>
                      <a:pt x="73" y="318"/>
                    </a:lnTo>
                    <a:lnTo>
                      <a:pt x="72" y="322"/>
                    </a:lnTo>
                    <a:lnTo>
                      <a:pt x="73" y="322"/>
                    </a:lnTo>
                    <a:lnTo>
                      <a:pt x="73" y="326"/>
                    </a:lnTo>
                    <a:lnTo>
                      <a:pt x="71" y="330"/>
                    </a:lnTo>
                    <a:lnTo>
                      <a:pt x="71" y="334"/>
                    </a:lnTo>
                    <a:lnTo>
                      <a:pt x="65" y="337"/>
                    </a:lnTo>
                    <a:lnTo>
                      <a:pt x="62" y="334"/>
                    </a:lnTo>
                    <a:lnTo>
                      <a:pt x="60" y="331"/>
                    </a:lnTo>
                    <a:lnTo>
                      <a:pt x="54" y="334"/>
                    </a:lnTo>
                    <a:lnTo>
                      <a:pt x="52" y="331"/>
                    </a:lnTo>
                    <a:lnTo>
                      <a:pt x="52" y="334"/>
                    </a:lnTo>
                    <a:lnTo>
                      <a:pt x="50" y="334"/>
                    </a:lnTo>
                    <a:lnTo>
                      <a:pt x="48" y="331"/>
                    </a:lnTo>
                    <a:lnTo>
                      <a:pt x="52" y="331"/>
                    </a:lnTo>
                    <a:lnTo>
                      <a:pt x="52" y="330"/>
                    </a:lnTo>
                    <a:lnTo>
                      <a:pt x="49" y="330"/>
                    </a:lnTo>
                    <a:lnTo>
                      <a:pt x="44" y="334"/>
                    </a:lnTo>
                    <a:lnTo>
                      <a:pt x="44" y="331"/>
                    </a:lnTo>
                    <a:lnTo>
                      <a:pt x="39" y="331"/>
                    </a:lnTo>
                    <a:lnTo>
                      <a:pt x="37" y="330"/>
                    </a:lnTo>
                    <a:lnTo>
                      <a:pt x="35" y="330"/>
                    </a:lnTo>
                    <a:lnTo>
                      <a:pt x="38" y="326"/>
                    </a:lnTo>
                    <a:lnTo>
                      <a:pt x="39" y="326"/>
                    </a:lnTo>
                    <a:lnTo>
                      <a:pt x="42" y="326"/>
                    </a:lnTo>
                    <a:lnTo>
                      <a:pt x="42" y="327"/>
                    </a:lnTo>
                    <a:lnTo>
                      <a:pt x="44" y="326"/>
                    </a:lnTo>
                    <a:lnTo>
                      <a:pt x="39" y="322"/>
                    </a:lnTo>
                    <a:lnTo>
                      <a:pt x="41" y="319"/>
                    </a:lnTo>
                    <a:lnTo>
                      <a:pt x="44" y="319"/>
                    </a:lnTo>
                    <a:lnTo>
                      <a:pt x="45" y="322"/>
                    </a:lnTo>
                    <a:lnTo>
                      <a:pt x="45" y="319"/>
                    </a:lnTo>
                    <a:lnTo>
                      <a:pt x="46" y="319"/>
                    </a:lnTo>
                    <a:lnTo>
                      <a:pt x="48" y="319"/>
                    </a:lnTo>
                    <a:lnTo>
                      <a:pt x="48" y="322"/>
                    </a:lnTo>
                    <a:lnTo>
                      <a:pt x="49" y="322"/>
                    </a:lnTo>
                    <a:lnTo>
                      <a:pt x="50" y="322"/>
                    </a:lnTo>
                    <a:lnTo>
                      <a:pt x="50" y="326"/>
                    </a:lnTo>
                    <a:lnTo>
                      <a:pt x="46" y="326"/>
                    </a:lnTo>
                    <a:lnTo>
                      <a:pt x="45" y="327"/>
                    </a:lnTo>
                    <a:lnTo>
                      <a:pt x="52" y="326"/>
                    </a:lnTo>
                    <a:lnTo>
                      <a:pt x="52" y="330"/>
                    </a:lnTo>
                    <a:lnTo>
                      <a:pt x="54" y="330"/>
                    </a:lnTo>
                    <a:lnTo>
                      <a:pt x="56" y="330"/>
                    </a:lnTo>
                    <a:lnTo>
                      <a:pt x="57" y="330"/>
                    </a:lnTo>
                    <a:lnTo>
                      <a:pt x="54" y="330"/>
                    </a:lnTo>
                    <a:lnTo>
                      <a:pt x="52" y="330"/>
                    </a:lnTo>
                    <a:lnTo>
                      <a:pt x="52" y="326"/>
                    </a:lnTo>
                    <a:lnTo>
                      <a:pt x="57" y="326"/>
                    </a:lnTo>
                    <a:lnTo>
                      <a:pt x="58" y="326"/>
                    </a:lnTo>
                    <a:lnTo>
                      <a:pt x="54" y="326"/>
                    </a:lnTo>
                    <a:lnTo>
                      <a:pt x="53" y="323"/>
                    </a:lnTo>
                    <a:lnTo>
                      <a:pt x="57" y="322"/>
                    </a:lnTo>
                    <a:lnTo>
                      <a:pt x="60" y="323"/>
                    </a:lnTo>
                    <a:lnTo>
                      <a:pt x="62" y="322"/>
                    </a:lnTo>
                    <a:lnTo>
                      <a:pt x="58" y="322"/>
                    </a:lnTo>
                    <a:lnTo>
                      <a:pt x="61" y="318"/>
                    </a:lnTo>
                    <a:lnTo>
                      <a:pt x="57" y="322"/>
                    </a:lnTo>
                    <a:lnTo>
                      <a:pt x="54" y="322"/>
                    </a:lnTo>
                    <a:lnTo>
                      <a:pt x="52" y="322"/>
                    </a:lnTo>
                    <a:lnTo>
                      <a:pt x="50" y="319"/>
                    </a:lnTo>
                    <a:lnTo>
                      <a:pt x="52" y="318"/>
                    </a:lnTo>
                    <a:lnTo>
                      <a:pt x="49" y="319"/>
                    </a:lnTo>
                    <a:lnTo>
                      <a:pt x="46" y="315"/>
                    </a:lnTo>
                    <a:lnTo>
                      <a:pt x="46" y="312"/>
                    </a:lnTo>
                    <a:lnTo>
                      <a:pt x="48" y="312"/>
                    </a:lnTo>
                    <a:lnTo>
                      <a:pt x="49" y="312"/>
                    </a:lnTo>
                    <a:lnTo>
                      <a:pt x="46" y="312"/>
                    </a:lnTo>
                    <a:lnTo>
                      <a:pt x="46" y="311"/>
                    </a:lnTo>
                    <a:lnTo>
                      <a:pt x="46" y="312"/>
                    </a:lnTo>
                    <a:lnTo>
                      <a:pt x="45" y="312"/>
                    </a:lnTo>
                    <a:lnTo>
                      <a:pt x="44" y="311"/>
                    </a:lnTo>
                    <a:lnTo>
                      <a:pt x="46" y="308"/>
                    </a:lnTo>
                    <a:lnTo>
                      <a:pt x="48" y="307"/>
                    </a:lnTo>
                    <a:lnTo>
                      <a:pt x="48" y="304"/>
                    </a:lnTo>
                    <a:lnTo>
                      <a:pt x="50" y="304"/>
                    </a:lnTo>
                    <a:lnTo>
                      <a:pt x="52" y="303"/>
                    </a:lnTo>
                    <a:lnTo>
                      <a:pt x="52" y="297"/>
                    </a:lnTo>
                    <a:lnTo>
                      <a:pt x="52" y="303"/>
                    </a:lnTo>
                    <a:lnTo>
                      <a:pt x="52" y="297"/>
                    </a:lnTo>
                    <a:lnTo>
                      <a:pt x="54" y="303"/>
                    </a:lnTo>
                    <a:lnTo>
                      <a:pt x="54" y="297"/>
                    </a:lnTo>
                    <a:lnTo>
                      <a:pt x="57" y="297"/>
                    </a:lnTo>
                    <a:lnTo>
                      <a:pt x="57" y="303"/>
                    </a:lnTo>
                    <a:lnTo>
                      <a:pt x="60" y="307"/>
                    </a:lnTo>
                    <a:lnTo>
                      <a:pt x="58" y="303"/>
                    </a:lnTo>
                    <a:lnTo>
                      <a:pt x="58" y="297"/>
                    </a:lnTo>
                    <a:lnTo>
                      <a:pt x="60" y="297"/>
                    </a:lnTo>
                    <a:lnTo>
                      <a:pt x="61" y="297"/>
                    </a:lnTo>
                    <a:lnTo>
                      <a:pt x="62" y="297"/>
                    </a:lnTo>
                    <a:lnTo>
                      <a:pt x="64" y="303"/>
                    </a:lnTo>
                    <a:lnTo>
                      <a:pt x="64" y="296"/>
                    </a:lnTo>
                    <a:lnTo>
                      <a:pt x="61" y="296"/>
                    </a:lnTo>
                    <a:lnTo>
                      <a:pt x="65" y="288"/>
                    </a:lnTo>
                    <a:lnTo>
                      <a:pt x="62" y="285"/>
                    </a:lnTo>
                    <a:lnTo>
                      <a:pt x="61" y="285"/>
                    </a:lnTo>
                    <a:lnTo>
                      <a:pt x="58" y="285"/>
                    </a:lnTo>
                    <a:lnTo>
                      <a:pt x="54" y="281"/>
                    </a:lnTo>
                    <a:lnTo>
                      <a:pt x="56" y="278"/>
                    </a:lnTo>
                    <a:lnTo>
                      <a:pt x="58" y="277"/>
                    </a:lnTo>
                    <a:lnTo>
                      <a:pt x="54" y="277"/>
                    </a:lnTo>
                    <a:lnTo>
                      <a:pt x="52" y="274"/>
                    </a:lnTo>
                    <a:lnTo>
                      <a:pt x="53" y="274"/>
                    </a:lnTo>
                    <a:lnTo>
                      <a:pt x="53" y="273"/>
                    </a:lnTo>
                    <a:lnTo>
                      <a:pt x="48" y="273"/>
                    </a:lnTo>
                    <a:lnTo>
                      <a:pt x="42" y="270"/>
                    </a:lnTo>
                    <a:lnTo>
                      <a:pt x="45" y="273"/>
                    </a:lnTo>
                    <a:lnTo>
                      <a:pt x="45" y="274"/>
                    </a:lnTo>
                    <a:lnTo>
                      <a:pt x="39" y="274"/>
                    </a:lnTo>
                    <a:lnTo>
                      <a:pt x="39" y="277"/>
                    </a:lnTo>
                    <a:lnTo>
                      <a:pt x="38" y="277"/>
                    </a:lnTo>
                    <a:lnTo>
                      <a:pt x="44" y="277"/>
                    </a:lnTo>
                    <a:lnTo>
                      <a:pt x="45" y="277"/>
                    </a:lnTo>
                    <a:lnTo>
                      <a:pt x="48" y="277"/>
                    </a:lnTo>
                    <a:lnTo>
                      <a:pt x="46" y="281"/>
                    </a:lnTo>
                    <a:lnTo>
                      <a:pt x="42" y="281"/>
                    </a:lnTo>
                    <a:lnTo>
                      <a:pt x="41" y="278"/>
                    </a:lnTo>
                    <a:lnTo>
                      <a:pt x="38" y="278"/>
                    </a:lnTo>
                    <a:lnTo>
                      <a:pt x="37" y="277"/>
                    </a:lnTo>
                    <a:lnTo>
                      <a:pt x="34" y="274"/>
                    </a:lnTo>
                    <a:lnTo>
                      <a:pt x="33" y="273"/>
                    </a:lnTo>
                    <a:lnTo>
                      <a:pt x="31" y="274"/>
                    </a:lnTo>
                    <a:lnTo>
                      <a:pt x="30" y="273"/>
                    </a:lnTo>
                    <a:lnTo>
                      <a:pt x="26" y="270"/>
                    </a:lnTo>
                    <a:lnTo>
                      <a:pt x="23" y="263"/>
                    </a:lnTo>
                    <a:lnTo>
                      <a:pt x="23" y="262"/>
                    </a:lnTo>
                    <a:lnTo>
                      <a:pt x="26" y="262"/>
                    </a:lnTo>
                    <a:lnTo>
                      <a:pt x="26" y="259"/>
                    </a:lnTo>
                    <a:lnTo>
                      <a:pt x="29" y="258"/>
                    </a:lnTo>
                    <a:lnTo>
                      <a:pt x="29" y="252"/>
                    </a:lnTo>
                    <a:lnTo>
                      <a:pt x="27" y="258"/>
                    </a:lnTo>
                    <a:lnTo>
                      <a:pt x="25" y="258"/>
                    </a:lnTo>
                    <a:lnTo>
                      <a:pt x="23" y="259"/>
                    </a:lnTo>
                    <a:lnTo>
                      <a:pt x="19" y="263"/>
                    </a:lnTo>
                    <a:lnTo>
                      <a:pt x="19" y="262"/>
                    </a:lnTo>
                    <a:lnTo>
                      <a:pt x="16" y="263"/>
                    </a:lnTo>
                    <a:lnTo>
                      <a:pt x="14" y="263"/>
                    </a:lnTo>
                    <a:lnTo>
                      <a:pt x="14" y="266"/>
                    </a:lnTo>
                    <a:lnTo>
                      <a:pt x="11" y="266"/>
                    </a:lnTo>
                    <a:lnTo>
                      <a:pt x="11" y="263"/>
                    </a:lnTo>
                    <a:lnTo>
                      <a:pt x="10" y="266"/>
                    </a:lnTo>
                    <a:lnTo>
                      <a:pt x="4" y="267"/>
                    </a:lnTo>
                    <a:lnTo>
                      <a:pt x="4" y="270"/>
                    </a:lnTo>
                    <a:lnTo>
                      <a:pt x="3" y="273"/>
                    </a:lnTo>
                    <a:lnTo>
                      <a:pt x="4" y="270"/>
                    </a:lnTo>
                    <a:lnTo>
                      <a:pt x="6" y="267"/>
                    </a:lnTo>
                    <a:lnTo>
                      <a:pt x="11" y="267"/>
                    </a:lnTo>
                    <a:lnTo>
                      <a:pt x="11" y="270"/>
                    </a:lnTo>
                    <a:lnTo>
                      <a:pt x="10" y="270"/>
                    </a:lnTo>
                    <a:lnTo>
                      <a:pt x="10" y="273"/>
                    </a:lnTo>
                    <a:lnTo>
                      <a:pt x="11" y="273"/>
                    </a:lnTo>
                    <a:lnTo>
                      <a:pt x="12" y="273"/>
                    </a:lnTo>
                    <a:lnTo>
                      <a:pt x="11" y="277"/>
                    </a:lnTo>
                    <a:lnTo>
                      <a:pt x="12" y="277"/>
                    </a:lnTo>
                    <a:lnTo>
                      <a:pt x="14" y="277"/>
                    </a:lnTo>
                    <a:lnTo>
                      <a:pt x="14" y="281"/>
                    </a:lnTo>
                    <a:lnTo>
                      <a:pt x="7" y="282"/>
                    </a:lnTo>
                    <a:lnTo>
                      <a:pt x="4" y="282"/>
                    </a:lnTo>
                    <a:lnTo>
                      <a:pt x="4" y="281"/>
                    </a:lnTo>
                    <a:lnTo>
                      <a:pt x="3" y="277"/>
                    </a:lnTo>
                    <a:lnTo>
                      <a:pt x="2" y="274"/>
                    </a:lnTo>
                    <a:lnTo>
                      <a:pt x="0" y="273"/>
                    </a:lnTo>
                    <a:lnTo>
                      <a:pt x="0" y="263"/>
                    </a:lnTo>
                    <a:lnTo>
                      <a:pt x="3" y="262"/>
                    </a:lnTo>
                    <a:lnTo>
                      <a:pt x="3" y="259"/>
                    </a:lnTo>
                    <a:lnTo>
                      <a:pt x="6" y="259"/>
                    </a:lnTo>
                    <a:lnTo>
                      <a:pt x="7" y="259"/>
                    </a:lnTo>
                    <a:lnTo>
                      <a:pt x="6" y="258"/>
                    </a:lnTo>
                    <a:lnTo>
                      <a:pt x="7" y="258"/>
                    </a:lnTo>
                    <a:lnTo>
                      <a:pt x="10" y="258"/>
                    </a:lnTo>
                    <a:lnTo>
                      <a:pt x="11" y="255"/>
                    </a:lnTo>
                    <a:lnTo>
                      <a:pt x="12" y="255"/>
                    </a:lnTo>
                    <a:lnTo>
                      <a:pt x="11" y="252"/>
                    </a:lnTo>
                    <a:lnTo>
                      <a:pt x="16" y="248"/>
                    </a:lnTo>
                    <a:lnTo>
                      <a:pt x="19" y="251"/>
                    </a:lnTo>
                    <a:lnTo>
                      <a:pt x="19" y="244"/>
                    </a:lnTo>
                    <a:lnTo>
                      <a:pt x="23" y="247"/>
                    </a:lnTo>
                    <a:lnTo>
                      <a:pt x="25" y="247"/>
                    </a:lnTo>
                    <a:lnTo>
                      <a:pt x="22" y="247"/>
                    </a:lnTo>
                    <a:lnTo>
                      <a:pt x="20" y="244"/>
                    </a:lnTo>
                    <a:lnTo>
                      <a:pt x="22" y="243"/>
                    </a:lnTo>
                    <a:lnTo>
                      <a:pt x="23" y="243"/>
                    </a:lnTo>
                    <a:lnTo>
                      <a:pt x="22" y="240"/>
                    </a:lnTo>
                    <a:lnTo>
                      <a:pt x="23" y="238"/>
                    </a:lnTo>
                    <a:lnTo>
                      <a:pt x="25" y="238"/>
                    </a:lnTo>
                    <a:lnTo>
                      <a:pt x="29" y="243"/>
                    </a:lnTo>
                    <a:lnTo>
                      <a:pt x="27" y="240"/>
                    </a:lnTo>
                    <a:lnTo>
                      <a:pt x="30" y="234"/>
                    </a:lnTo>
                    <a:lnTo>
                      <a:pt x="31" y="234"/>
                    </a:lnTo>
                    <a:lnTo>
                      <a:pt x="34" y="238"/>
                    </a:lnTo>
                    <a:lnTo>
                      <a:pt x="34" y="236"/>
                    </a:lnTo>
                    <a:lnTo>
                      <a:pt x="35" y="236"/>
                    </a:lnTo>
                    <a:lnTo>
                      <a:pt x="33" y="234"/>
                    </a:lnTo>
                    <a:lnTo>
                      <a:pt x="35" y="228"/>
                    </a:lnTo>
                    <a:lnTo>
                      <a:pt x="37" y="228"/>
                    </a:lnTo>
                    <a:lnTo>
                      <a:pt x="35" y="228"/>
                    </a:lnTo>
                    <a:lnTo>
                      <a:pt x="37" y="228"/>
                    </a:lnTo>
                    <a:lnTo>
                      <a:pt x="37" y="221"/>
                    </a:lnTo>
                    <a:lnTo>
                      <a:pt x="38" y="215"/>
                    </a:lnTo>
                    <a:lnTo>
                      <a:pt x="39" y="217"/>
                    </a:lnTo>
                    <a:lnTo>
                      <a:pt x="41" y="217"/>
                    </a:lnTo>
                    <a:lnTo>
                      <a:pt x="42" y="215"/>
                    </a:lnTo>
                    <a:lnTo>
                      <a:pt x="44" y="217"/>
                    </a:lnTo>
                    <a:lnTo>
                      <a:pt x="44" y="221"/>
                    </a:lnTo>
                    <a:lnTo>
                      <a:pt x="45" y="221"/>
                    </a:lnTo>
                    <a:lnTo>
                      <a:pt x="46" y="221"/>
                    </a:lnTo>
                    <a:lnTo>
                      <a:pt x="45" y="228"/>
                    </a:lnTo>
                    <a:lnTo>
                      <a:pt x="46" y="228"/>
                    </a:lnTo>
                    <a:lnTo>
                      <a:pt x="48" y="221"/>
                    </a:lnTo>
                    <a:lnTo>
                      <a:pt x="46" y="217"/>
                    </a:lnTo>
                    <a:lnTo>
                      <a:pt x="48" y="217"/>
                    </a:lnTo>
                    <a:lnTo>
                      <a:pt x="46" y="215"/>
                    </a:lnTo>
                    <a:lnTo>
                      <a:pt x="48" y="215"/>
                    </a:lnTo>
                    <a:lnTo>
                      <a:pt x="50" y="215"/>
                    </a:lnTo>
                    <a:lnTo>
                      <a:pt x="52" y="217"/>
                    </a:lnTo>
                    <a:lnTo>
                      <a:pt x="53" y="215"/>
                    </a:lnTo>
                    <a:lnTo>
                      <a:pt x="57" y="215"/>
                    </a:lnTo>
                    <a:lnTo>
                      <a:pt x="60" y="217"/>
                    </a:lnTo>
                    <a:lnTo>
                      <a:pt x="56" y="219"/>
                    </a:lnTo>
                    <a:lnTo>
                      <a:pt x="58" y="221"/>
                    </a:lnTo>
                    <a:lnTo>
                      <a:pt x="60" y="221"/>
                    </a:lnTo>
                    <a:lnTo>
                      <a:pt x="61" y="224"/>
                    </a:lnTo>
                    <a:lnTo>
                      <a:pt x="60" y="225"/>
                    </a:lnTo>
                    <a:lnTo>
                      <a:pt x="57" y="228"/>
                    </a:lnTo>
                    <a:lnTo>
                      <a:pt x="60" y="228"/>
                    </a:lnTo>
                    <a:lnTo>
                      <a:pt x="58" y="232"/>
                    </a:lnTo>
                    <a:lnTo>
                      <a:pt x="57" y="234"/>
                    </a:lnTo>
                    <a:lnTo>
                      <a:pt x="58" y="234"/>
                    </a:lnTo>
                    <a:lnTo>
                      <a:pt x="60" y="232"/>
                    </a:lnTo>
                    <a:lnTo>
                      <a:pt x="60" y="228"/>
                    </a:lnTo>
                    <a:lnTo>
                      <a:pt x="61" y="225"/>
                    </a:lnTo>
                    <a:lnTo>
                      <a:pt x="64" y="229"/>
                    </a:lnTo>
                    <a:lnTo>
                      <a:pt x="62" y="234"/>
                    </a:lnTo>
                    <a:lnTo>
                      <a:pt x="60" y="236"/>
                    </a:lnTo>
                    <a:lnTo>
                      <a:pt x="56" y="240"/>
                    </a:lnTo>
                    <a:lnTo>
                      <a:pt x="52" y="240"/>
                    </a:lnTo>
                    <a:lnTo>
                      <a:pt x="48" y="238"/>
                    </a:lnTo>
                    <a:lnTo>
                      <a:pt x="45" y="236"/>
                    </a:lnTo>
                    <a:lnTo>
                      <a:pt x="52" y="243"/>
                    </a:lnTo>
                    <a:lnTo>
                      <a:pt x="56" y="240"/>
                    </a:lnTo>
                    <a:lnTo>
                      <a:pt x="61" y="238"/>
                    </a:lnTo>
                    <a:lnTo>
                      <a:pt x="60" y="240"/>
                    </a:lnTo>
                    <a:lnTo>
                      <a:pt x="62" y="240"/>
                    </a:lnTo>
                    <a:lnTo>
                      <a:pt x="62" y="243"/>
                    </a:lnTo>
                    <a:lnTo>
                      <a:pt x="60" y="244"/>
                    </a:lnTo>
                    <a:lnTo>
                      <a:pt x="62" y="243"/>
                    </a:lnTo>
                    <a:lnTo>
                      <a:pt x="68" y="247"/>
                    </a:lnTo>
                    <a:lnTo>
                      <a:pt x="68" y="244"/>
                    </a:lnTo>
                    <a:lnTo>
                      <a:pt x="65" y="243"/>
                    </a:lnTo>
                    <a:lnTo>
                      <a:pt x="64" y="238"/>
                    </a:lnTo>
                    <a:lnTo>
                      <a:pt x="62" y="238"/>
                    </a:lnTo>
                    <a:lnTo>
                      <a:pt x="64" y="234"/>
                    </a:lnTo>
                    <a:lnTo>
                      <a:pt x="68" y="234"/>
                    </a:lnTo>
                    <a:lnTo>
                      <a:pt x="68" y="238"/>
                    </a:lnTo>
                    <a:lnTo>
                      <a:pt x="72" y="240"/>
                    </a:lnTo>
                    <a:lnTo>
                      <a:pt x="72" y="244"/>
                    </a:lnTo>
                    <a:lnTo>
                      <a:pt x="69" y="248"/>
                    </a:lnTo>
                    <a:lnTo>
                      <a:pt x="62" y="259"/>
                    </a:lnTo>
                    <a:lnTo>
                      <a:pt x="67" y="262"/>
                    </a:lnTo>
                    <a:lnTo>
                      <a:pt x="68" y="262"/>
                    </a:lnTo>
                    <a:lnTo>
                      <a:pt x="69" y="262"/>
                    </a:lnTo>
                    <a:lnTo>
                      <a:pt x="71" y="258"/>
                    </a:lnTo>
                    <a:lnTo>
                      <a:pt x="73" y="258"/>
                    </a:lnTo>
                    <a:lnTo>
                      <a:pt x="72" y="255"/>
                    </a:lnTo>
                    <a:lnTo>
                      <a:pt x="72" y="251"/>
                    </a:lnTo>
                    <a:lnTo>
                      <a:pt x="77" y="247"/>
                    </a:lnTo>
                    <a:lnTo>
                      <a:pt x="81" y="244"/>
                    </a:lnTo>
                    <a:lnTo>
                      <a:pt x="80" y="244"/>
                    </a:lnTo>
                    <a:lnTo>
                      <a:pt x="79" y="243"/>
                    </a:lnTo>
                    <a:lnTo>
                      <a:pt x="80" y="236"/>
                    </a:lnTo>
                    <a:lnTo>
                      <a:pt x="81" y="234"/>
                    </a:lnTo>
                    <a:lnTo>
                      <a:pt x="84" y="229"/>
                    </a:lnTo>
                    <a:lnTo>
                      <a:pt x="87" y="228"/>
                    </a:lnTo>
                    <a:lnTo>
                      <a:pt x="86" y="228"/>
                    </a:lnTo>
                    <a:lnTo>
                      <a:pt x="84" y="228"/>
                    </a:lnTo>
                    <a:lnTo>
                      <a:pt x="83" y="232"/>
                    </a:lnTo>
                    <a:lnTo>
                      <a:pt x="77" y="238"/>
                    </a:lnTo>
                    <a:lnTo>
                      <a:pt x="77" y="240"/>
                    </a:lnTo>
                    <a:lnTo>
                      <a:pt x="76" y="243"/>
                    </a:lnTo>
                    <a:lnTo>
                      <a:pt x="75" y="244"/>
                    </a:lnTo>
                    <a:lnTo>
                      <a:pt x="75" y="240"/>
                    </a:lnTo>
                    <a:lnTo>
                      <a:pt x="76" y="238"/>
                    </a:lnTo>
                    <a:lnTo>
                      <a:pt x="77" y="232"/>
                    </a:lnTo>
                    <a:lnTo>
                      <a:pt x="76" y="229"/>
                    </a:lnTo>
                    <a:lnTo>
                      <a:pt x="76" y="228"/>
                    </a:lnTo>
                    <a:lnTo>
                      <a:pt x="75" y="225"/>
                    </a:lnTo>
                    <a:lnTo>
                      <a:pt x="77" y="224"/>
                    </a:lnTo>
                    <a:lnTo>
                      <a:pt x="77" y="221"/>
                    </a:lnTo>
                    <a:lnTo>
                      <a:pt x="79" y="219"/>
                    </a:lnTo>
                    <a:lnTo>
                      <a:pt x="81" y="219"/>
                    </a:lnTo>
                    <a:lnTo>
                      <a:pt x="80" y="219"/>
                    </a:lnTo>
                    <a:lnTo>
                      <a:pt x="79" y="217"/>
                    </a:lnTo>
                    <a:lnTo>
                      <a:pt x="84" y="209"/>
                    </a:lnTo>
                    <a:lnTo>
                      <a:pt x="86" y="209"/>
                    </a:lnTo>
                    <a:lnTo>
                      <a:pt x="91" y="209"/>
                    </a:lnTo>
                    <a:lnTo>
                      <a:pt x="94" y="206"/>
                    </a:lnTo>
                    <a:lnTo>
                      <a:pt x="90" y="206"/>
                    </a:lnTo>
                    <a:lnTo>
                      <a:pt x="87" y="204"/>
                    </a:lnTo>
                    <a:lnTo>
                      <a:pt x="84" y="206"/>
                    </a:lnTo>
                    <a:lnTo>
                      <a:pt x="83" y="210"/>
                    </a:lnTo>
                    <a:lnTo>
                      <a:pt x="79" y="213"/>
                    </a:lnTo>
                    <a:lnTo>
                      <a:pt x="81" y="194"/>
                    </a:lnTo>
                    <a:lnTo>
                      <a:pt x="84" y="192"/>
                    </a:lnTo>
                    <a:lnTo>
                      <a:pt x="84" y="194"/>
                    </a:lnTo>
                    <a:lnTo>
                      <a:pt x="86" y="189"/>
                    </a:lnTo>
                    <a:lnTo>
                      <a:pt x="87" y="189"/>
                    </a:lnTo>
                    <a:lnTo>
                      <a:pt x="88" y="192"/>
                    </a:lnTo>
                    <a:lnTo>
                      <a:pt x="88" y="187"/>
                    </a:lnTo>
                    <a:lnTo>
                      <a:pt x="91" y="185"/>
                    </a:lnTo>
                    <a:lnTo>
                      <a:pt x="94" y="185"/>
                    </a:lnTo>
                    <a:lnTo>
                      <a:pt x="94" y="187"/>
                    </a:lnTo>
                    <a:lnTo>
                      <a:pt x="96" y="192"/>
                    </a:lnTo>
                    <a:lnTo>
                      <a:pt x="99" y="192"/>
                    </a:lnTo>
                    <a:lnTo>
                      <a:pt x="99" y="194"/>
                    </a:lnTo>
                    <a:lnTo>
                      <a:pt x="105" y="196"/>
                    </a:lnTo>
                    <a:lnTo>
                      <a:pt x="106" y="196"/>
                    </a:lnTo>
                    <a:lnTo>
                      <a:pt x="106" y="192"/>
                    </a:lnTo>
                    <a:lnTo>
                      <a:pt x="105" y="189"/>
                    </a:lnTo>
                    <a:lnTo>
                      <a:pt x="102" y="192"/>
                    </a:lnTo>
                    <a:lnTo>
                      <a:pt x="98" y="189"/>
                    </a:lnTo>
                    <a:lnTo>
                      <a:pt x="94" y="183"/>
                    </a:lnTo>
                    <a:lnTo>
                      <a:pt x="90" y="183"/>
                    </a:lnTo>
                    <a:lnTo>
                      <a:pt x="88" y="183"/>
                    </a:lnTo>
                    <a:lnTo>
                      <a:pt x="87" y="185"/>
                    </a:lnTo>
                    <a:lnTo>
                      <a:pt x="83" y="183"/>
                    </a:lnTo>
                    <a:lnTo>
                      <a:pt x="83" y="179"/>
                    </a:lnTo>
                    <a:lnTo>
                      <a:pt x="87" y="179"/>
                    </a:lnTo>
                    <a:lnTo>
                      <a:pt x="90" y="177"/>
                    </a:lnTo>
                    <a:lnTo>
                      <a:pt x="87" y="174"/>
                    </a:lnTo>
                    <a:lnTo>
                      <a:pt x="87" y="173"/>
                    </a:lnTo>
                    <a:lnTo>
                      <a:pt x="86" y="168"/>
                    </a:lnTo>
                    <a:lnTo>
                      <a:pt x="86" y="166"/>
                    </a:lnTo>
                    <a:lnTo>
                      <a:pt x="87" y="164"/>
                    </a:lnTo>
                    <a:lnTo>
                      <a:pt x="91" y="164"/>
                    </a:lnTo>
                    <a:lnTo>
                      <a:pt x="95" y="164"/>
                    </a:lnTo>
                    <a:lnTo>
                      <a:pt x="99" y="159"/>
                    </a:lnTo>
                    <a:lnTo>
                      <a:pt x="103" y="159"/>
                    </a:lnTo>
                    <a:lnTo>
                      <a:pt x="107" y="154"/>
                    </a:lnTo>
                    <a:lnTo>
                      <a:pt x="110" y="154"/>
                    </a:lnTo>
                    <a:lnTo>
                      <a:pt x="111" y="151"/>
                    </a:lnTo>
                    <a:lnTo>
                      <a:pt x="110" y="147"/>
                    </a:lnTo>
                    <a:lnTo>
                      <a:pt x="111" y="145"/>
                    </a:lnTo>
                    <a:lnTo>
                      <a:pt x="111" y="140"/>
                    </a:lnTo>
                    <a:lnTo>
                      <a:pt x="114" y="136"/>
                    </a:lnTo>
                    <a:lnTo>
                      <a:pt x="114" y="135"/>
                    </a:lnTo>
                    <a:lnTo>
                      <a:pt x="115" y="128"/>
                    </a:lnTo>
                    <a:lnTo>
                      <a:pt x="114" y="132"/>
                    </a:lnTo>
                    <a:lnTo>
                      <a:pt x="113" y="132"/>
                    </a:lnTo>
                    <a:lnTo>
                      <a:pt x="111" y="136"/>
                    </a:lnTo>
                    <a:lnTo>
                      <a:pt x="110" y="136"/>
                    </a:lnTo>
                    <a:lnTo>
                      <a:pt x="109" y="135"/>
                    </a:lnTo>
                    <a:lnTo>
                      <a:pt x="107" y="135"/>
                    </a:lnTo>
                    <a:lnTo>
                      <a:pt x="106" y="132"/>
                    </a:lnTo>
                    <a:lnTo>
                      <a:pt x="103" y="131"/>
                    </a:lnTo>
                    <a:lnTo>
                      <a:pt x="103" y="128"/>
                    </a:lnTo>
                    <a:lnTo>
                      <a:pt x="94" y="124"/>
                    </a:lnTo>
                    <a:lnTo>
                      <a:pt x="94" y="121"/>
                    </a:lnTo>
                    <a:lnTo>
                      <a:pt x="95" y="121"/>
                    </a:lnTo>
                    <a:lnTo>
                      <a:pt x="96" y="117"/>
                    </a:lnTo>
                    <a:lnTo>
                      <a:pt x="95" y="117"/>
                    </a:lnTo>
                    <a:lnTo>
                      <a:pt x="94" y="120"/>
                    </a:lnTo>
                    <a:lnTo>
                      <a:pt x="91" y="120"/>
                    </a:lnTo>
                    <a:lnTo>
                      <a:pt x="90" y="120"/>
                    </a:lnTo>
                    <a:lnTo>
                      <a:pt x="90" y="116"/>
                    </a:lnTo>
                    <a:lnTo>
                      <a:pt x="90" y="113"/>
                    </a:lnTo>
                    <a:lnTo>
                      <a:pt x="91" y="116"/>
                    </a:lnTo>
                    <a:lnTo>
                      <a:pt x="91" y="113"/>
                    </a:lnTo>
                    <a:lnTo>
                      <a:pt x="91" y="110"/>
                    </a:lnTo>
                    <a:lnTo>
                      <a:pt x="94" y="110"/>
                    </a:lnTo>
                    <a:lnTo>
                      <a:pt x="95" y="113"/>
                    </a:lnTo>
                    <a:lnTo>
                      <a:pt x="95" y="110"/>
                    </a:lnTo>
                    <a:lnTo>
                      <a:pt x="95" y="106"/>
                    </a:lnTo>
                    <a:lnTo>
                      <a:pt x="96" y="105"/>
                    </a:lnTo>
                    <a:lnTo>
                      <a:pt x="98" y="102"/>
                    </a:lnTo>
                    <a:lnTo>
                      <a:pt x="98" y="101"/>
                    </a:lnTo>
                    <a:lnTo>
                      <a:pt x="99" y="98"/>
                    </a:lnTo>
                    <a:lnTo>
                      <a:pt x="99" y="94"/>
                    </a:lnTo>
                    <a:lnTo>
                      <a:pt x="100" y="98"/>
                    </a:lnTo>
                    <a:lnTo>
                      <a:pt x="105" y="94"/>
                    </a:lnTo>
                    <a:lnTo>
                      <a:pt x="106" y="98"/>
                    </a:lnTo>
                    <a:lnTo>
                      <a:pt x="107" y="98"/>
                    </a:lnTo>
                    <a:lnTo>
                      <a:pt x="106" y="94"/>
                    </a:lnTo>
                    <a:lnTo>
                      <a:pt x="106" y="91"/>
                    </a:lnTo>
                    <a:lnTo>
                      <a:pt x="106" y="90"/>
                    </a:lnTo>
                    <a:lnTo>
                      <a:pt x="105" y="91"/>
                    </a:lnTo>
                    <a:lnTo>
                      <a:pt x="105" y="94"/>
                    </a:lnTo>
                    <a:lnTo>
                      <a:pt x="103" y="94"/>
                    </a:lnTo>
                    <a:lnTo>
                      <a:pt x="100" y="94"/>
                    </a:lnTo>
                    <a:lnTo>
                      <a:pt x="99" y="91"/>
                    </a:lnTo>
                    <a:lnTo>
                      <a:pt x="98" y="91"/>
                    </a:lnTo>
                    <a:lnTo>
                      <a:pt x="98" y="90"/>
                    </a:lnTo>
                    <a:lnTo>
                      <a:pt x="99" y="90"/>
                    </a:lnTo>
                    <a:lnTo>
                      <a:pt x="100" y="86"/>
                    </a:lnTo>
                    <a:lnTo>
                      <a:pt x="103" y="86"/>
                    </a:lnTo>
                    <a:lnTo>
                      <a:pt x="103" y="83"/>
                    </a:lnTo>
                    <a:lnTo>
                      <a:pt x="100" y="86"/>
                    </a:lnTo>
                    <a:lnTo>
                      <a:pt x="99" y="83"/>
                    </a:lnTo>
                    <a:lnTo>
                      <a:pt x="95" y="75"/>
                    </a:lnTo>
                    <a:lnTo>
                      <a:pt x="96" y="72"/>
                    </a:lnTo>
                    <a:lnTo>
                      <a:pt x="96" y="65"/>
                    </a:lnTo>
                    <a:lnTo>
                      <a:pt x="103" y="61"/>
                    </a:lnTo>
                    <a:lnTo>
                      <a:pt x="103" y="57"/>
                    </a:lnTo>
                    <a:lnTo>
                      <a:pt x="103" y="53"/>
                    </a:lnTo>
                    <a:lnTo>
                      <a:pt x="105" y="52"/>
                    </a:lnTo>
                    <a:lnTo>
                      <a:pt x="106" y="49"/>
                    </a:lnTo>
                    <a:lnTo>
                      <a:pt x="107" y="49"/>
                    </a:lnTo>
                    <a:lnTo>
                      <a:pt x="107" y="53"/>
                    </a:lnTo>
                    <a:lnTo>
                      <a:pt x="110" y="53"/>
                    </a:lnTo>
                    <a:lnTo>
                      <a:pt x="109" y="49"/>
                    </a:lnTo>
                    <a:lnTo>
                      <a:pt x="110" y="42"/>
                    </a:lnTo>
                    <a:lnTo>
                      <a:pt x="106" y="38"/>
                    </a:lnTo>
                    <a:lnTo>
                      <a:pt x="105" y="34"/>
                    </a:lnTo>
                    <a:lnTo>
                      <a:pt x="105" y="30"/>
                    </a:lnTo>
                    <a:lnTo>
                      <a:pt x="107" y="30"/>
                    </a:lnTo>
                    <a:lnTo>
                      <a:pt x="105" y="26"/>
                    </a:lnTo>
                    <a:lnTo>
                      <a:pt x="106" y="22"/>
                    </a:lnTo>
                    <a:lnTo>
                      <a:pt x="107" y="17"/>
                    </a:lnTo>
                    <a:lnTo>
                      <a:pt x="111" y="17"/>
                    </a:lnTo>
                    <a:lnTo>
                      <a:pt x="115" y="22"/>
                    </a:lnTo>
                    <a:lnTo>
                      <a:pt x="117" y="22"/>
                    </a:lnTo>
                    <a:lnTo>
                      <a:pt x="115" y="19"/>
                    </a:lnTo>
                    <a:lnTo>
                      <a:pt x="111" y="17"/>
                    </a:lnTo>
                    <a:lnTo>
                      <a:pt x="110" y="15"/>
                    </a:lnTo>
                    <a:lnTo>
                      <a:pt x="110" y="13"/>
                    </a:lnTo>
                    <a:lnTo>
                      <a:pt x="109" y="13"/>
                    </a:lnTo>
                    <a:lnTo>
                      <a:pt x="107" y="7"/>
                    </a:lnTo>
                    <a:lnTo>
                      <a:pt x="106" y="7"/>
                    </a:lnTo>
                    <a:lnTo>
                      <a:pt x="109" y="2"/>
                    </a:lnTo>
                    <a:lnTo>
                      <a:pt x="111" y="2"/>
                    </a:lnTo>
                    <a:lnTo>
                      <a:pt x="114" y="0"/>
                    </a:lnTo>
                    <a:lnTo>
                      <a:pt x="117" y="2"/>
                    </a:lnTo>
                    <a:lnTo>
                      <a:pt x="117" y="4"/>
                    </a:lnTo>
                    <a:lnTo>
                      <a:pt x="121" y="15"/>
                    </a:lnTo>
                    <a:lnTo>
                      <a:pt x="121" y="17"/>
                    </a:lnTo>
                    <a:lnTo>
                      <a:pt x="121" y="15"/>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39" name="Freeform 123"/>
              <p:cNvSpPr>
                <a:spLocks/>
              </p:cNvSpPr>
              <p:nvPr/>
            </p:nvSpPr>
            <p:spPr bwMode="auto">
              <a:xfrm>
                <a:off x="1768" y="3121"/>
                <a:ext cx="49" cy="477"/>
              </a:xfrm>
              <a:custGeom>
                <a:avLst/>
                <a:gdLst/>
                <a:ahLst/>
                <a:cxnLst>
                  <a:cxn ang="0">
                    <a:pos x="57" y="1415"/>
                  </a:cxn>
                  <a:cxn ang="0">
                    <a:pos x="51" y="1407"/>
                  </a:cxn>
                  <a:cxn ang="0">
                    <a:pos x="57" y="1390"/>
                  </a:cxn>
                  <a:cxn ang="0">
                    <a:pos x="64" y="1370"/>
                  </a:cxn>
                  <a:cxn ang="0">
                    <a:pos x="55" y="1388"/>
                  </a:cxn>
                  <a:cxn ang="0">
                    <a:pos x="43" y="1377"/>
                  </a:cxn>
                  <a:cxn ang="0">
                    <a:pos x="32" y="1392"/>
                  </a:cxn>
                  <a:cxn ang="0">
                    <a:pos x="11" y="1388"/>
                  </a:cxn>
                  <a:cxn ang="0">
                    <a:pos x="11" y="1381"/>
                  </a:cxn>
                  <a:cxn ang="0">
                    <a:pos x="0" y="1346"/>
                  </a:cxn>
                  <a:cxn ang="0">
                    <a:pos x="7" y="1324"/>
                  </a:cxn>
                  <a:cxn ang="0">
                    <a:pos x="11" y="1294"/>
                  </a:cxn>
                  <a:cxn ang="0">
                    <a:pos x="21" y="1276"/>
                  </a:cxn>
                  <a:cxn ang="0">
                    <a:pos x="25" y="1267"/>
                  </a:cxn>
                  <a:cxn ang="0">
                    <a:pos x="29" y="1241"/>
                  </a:cxn>
                  <a:cxn ang="0">
                    <a:pos x="19" y="1186"/>
                  </a:cxn>
                  <a:cxn ang="0">
                    <a:pos x="13" y="1144"/>
                  </a:cxn>
                  <a:cxn ang="0">
                    <a:pos x="17" y="1118"/>
                  </a:cxn>
                  <a:cxn ang="0">
                    <a:pos x="33" y="1107"/>
                  </a:cxn>
                  <a:cxn ang="0">
                    <a:pos x="33" y="1084"/>
                  </a:cxn>
                  <a:cxn ang="0">
                    <a:pos x="38" y="1081"/>
                  </a:cxn>
                  <a:cxn ang="0">
                    <a:pos x="45" y="1058"/>
                  </a:cxn>
                  <a:cxn ang="0">
                    <a:pos x="53" y="1033"/>
                  </a:cxn>
                  <a:cxn ang="0">
                    <a:pos x="67" y="996"/>
                  </a:cxn>
                  <a:cxn ang="0">
                    <a:pos x="74" y="954"/>
                  </a:cxn>
                  <a:cxn ang="0">
                    <a:pos x="79" y="927"/>
                  </a:cxn>
                  <a:cxn ang="0">
                    <a:pos x="87" y="893"/>
                  </a:cxn>
                  <a:cxn ang="0">
                    <a:pos x="90" y="871"/>
                  </a:cxn>
                  <a:cxn ang="0">
                    <a:pos x="94" y="841"/>
                  </a:cxn>
                  <a:cxn ang="0">
                    <a:pos x="93" y="809"/>
                  </a:cxn>
                  <a:cxn ang="0">
                    <a:pos x="87" y="751"/>
                  </a:cxn>
                  <a:cxn ang="0">
                    <a:pos x="93" y="710"/>
                  </a:cxn>
                  <a:cxn ang="0">
                    <a:pos x="95" y="692"/>
                  </a:cxn>
                  <a:cxn ang="0">
                    <a:pos x="99" y="672"/>
                  </a:cxn>
                  <a:cxn ang="0">
                    <a:pos x="94" y="637"/>
                  </a:cxn>
                  <a:cxn ang="0">
                    <a:pos x="98" y="617"/>
                  </a:cxn>
                  <a:cxn ang="0">
                    <a:pos x="105" y="591"/>
                  </a:cxn>
                  <a:cxn ang="0">
                    <a:pos x="109" y="561"/>
                  </a:cxn>
                  <a:cxn ang="0">
                    <a:pos x="116" y="542"/>
                  </a:cxn>
                  <a:cxn ang="0">
                    <a:pos x="114" y="520"/>
                  </a:cxn>
                  <a:cxn ang="0">
                    <a:pos x="121" y="497"/>
                  </a:cxn>
                  <a:cxn ang="0">
                    <a:pos x="125" y="472"/>
                  </a:cxn>
                  <a:cxn ang="0">
                    <a:pos x="125" y="450"/>
                  </a:cxn>
                  <a:cxn ang="0">
                    <a:pos x="125" y="427"/>
                  </a:cxn>
                  <a:cxn ang="0">
                    <a:pos x="131" y="404"/>
                  </a:cxn>
                  <a:cxn ang="0">
                    <a:pos x="128" y="366"/>
                  </a:cxn>
                  <a:cxn ang="0">
                    <a:pos x="129" y="328"/>
                  </a:cxn>
                  <a:cxn ang="0">
                    <a:pos x="129" y="306"/>
                  </a:cxn>
                  <a:cxn ang="0">
                    <a:pos x="127" y="291"/>
                  </a:cxn>
                  <a:cxn ang="0">
                    <a:pos x="136" y="276"/>
                  </a:cxn>
                  <a:cxn ang="0">
                    <a:pos x="137" y="251"/>
                  </a:cxn>
                  <a:cxn ang="0">
                    <a:pos x="140" y="217"/>
                  </a:cxn>
                  <a:cxn ang="0">
                    <a:pos x="145" y="190"/>
                  </a:cxn>
                  <a:cxn ang="0">
                    <a:pos x="144" y="153"/>
                  </a:cxn>
                  <a:cxn ang="0">
                    <a:pos x="143" y="126"/>
                  </a:cxn>
                  <a:cxn ang="0">
                    <a:pos x="144" y="102"/>
                  </a:cxn>
                  <a:cxn ang="0">
                    <a:pos x="143" y="81"/>
                  </a:cxn>
                  <a:cxn ang="0">
                    <a:pos x="139" y="60"/>
                  </a:cxn>
                  <a:cxn ang="0">
                    <a:pos x="136" y="22"/>
                  </a:cxn>
                </a:cxnLst>
                <a:rect l="0" t="0" r="r" b="b"/>
                <a:pathLst>
                  <a:path w="147" h="1432">
                    <a:moveTo>
                      <a:pt x="59" y="1432"/>
                    </a:moveTo>
                    <a:lnTo>
                      <a:pt x="59" y="1428"/>
                    </a:lnTo>
                    <a:lnTo>
                      <a:pt x="57" y="1424"/>
                    </a:lnTo>
                    <a:lnTo>
                      <a:pt x="57" y="1421"/>
                    </a:lnTo>
                    <a:lnTo>
                      <a:pt x="59" y="1421"/>
                    </a:lnTo>
                    <a:lnTo>
                      <a:pt x="57" y="1421"/>
                    </a:lnTo>
                    <a:lnTo>
                      <a:pt x="57" y="1419"/>
                    </a:lnTo>
                    <a:lnTo>
                      <a:pt x="57" y="1415"/>
                    </a:lnTo>
                    <a:lnTo>
                      <a:pt x="59" y="1415"/>
                    </a:lnTo>
                    <a:lnTo>
                      <a:pt x="57" y="1415"/>
                    </a:lnTo>
                    <a:lnTo>
                      <a:pt x="57" y="1413"/>
                    </a:lnTo>
                    <a:lnTo>
                      <a:pt x="57" y="1404"/>
                    </a:lnTo>
                    <a:lnTo>
                      <a:pt x="55" y="1404"/>
                    </a:lnTo>
                    <a:lnTo>
                      <a:pt x="53" y="1407"/>
                    </a:lnTo>
                    <a:lnTo>
                      <a:pt x="52" y="1407"/>
                    </a:lnTo>
                    <a:lnTo>
                      <a:pt x="51" y="1407"/>
                    </a:lnTo>
                    <a:lnTo>
                      <a:pt x="49" y="1407"/>
                    </a:lnTo>
                    <a:lnTo>
                      <a:pt x="48" y="1407"/>
                    </a:lnTo>
                    <a:lnTo>
                      <a:pt x="45" y="1404"/>
                    </a:lnTo>
                    <a:lnTo>
                      <a:pt x="44" y="1403"/>
                    </a:lnTo>
                    <a:lnTo>
                      <a:pt x="43" y="1403"/>
                    </a:lnTo>
                    <a:lnTo>
                      <a:pt x="51" y="1390"/>
                    </a:lnTo>
                    <a:lnTo>
                      <a:pt x="53" y="1390"/>
                    </a:lnTo>
                    <a:lnTo>
                      <a:pt x="57" y="1390"/>
                    </a:lnTo>
                    <a:lnTo>
                      <a:pt x="60" y="1388"/>
                    </a:lnTo>
                    <a:lnTo>
                      <a:pt x="60" y="1385"/>
                    </a:lnTo>
                    <a:lnTo>
                      <a:pt x="64" y="1385"/>
                    </a:lnTo>
                    <a:lnTo>
                      <a:pt x="63" y="1384"/>
                    </a:lnTo>
                    <a:lnTo>
                      <a:pt x="63" y="1379"/>
                    </a:lnTo>
                    <a:lnTo>
                      <a:pt x="64" y="1377"/>
                    </a:lnTo>
                    <a:lnTo>
                      <a:pt x="63" y="1375"/>
                    </a:lnTo>
                    <a:lnTo>
                      <a:pt x="64" y="1370"/>
                    </a:lnTo>
                    <a:lnTo>
                      <a:pt x="63" y="1369"/>
                    </a:lnTo>
                    <a:lnTo>
                      <a:pt x="61" y="1370"/>
                    </a:lnTo>
                    <a:lnTo>
                      <a:pt x="63" y="1370"/>
                    </a:lnTo>
                    <a:lnTo>
                      <a:pt x="61" y="1373"/>
                    </a:lnTo>
                    <a:lnTo>
                      <a:pt x="60" y="1384"/>
                    </a:lnTo>
                    <a:lnTo>
                      <a:pt x="59" y="1385"/>
                    </a:lnTo>
                    <a:lnTo>
                      <a:pt x="57" y="1388"/>
                    </a:lnTo>
                    <a:lnTo>
                      <a:pt x="55" y="1388"/>
                    </a:lnTo>
                    <a:lnTo>
                      <a:pt x="53" y="1388"/>
                    </a:lnTo>
                    <a:lnTo>
                      <a:pt x="52" y="1388"/>
                    </a:lnTo>
                    <a:lnTo>
                      <a:pt x="49" y="1385"/>
                    </a:lnTo>
                    <a:lnTo>
                      <a:pt x="49" y="1384"/>
                    </a:lnTo>
                    <a:lnTo>
                      <a:pt x="48" y="1381"/>
                    </a:lnTo>
                    <a:lnTo>
                      <a:pt x="47" y="1379"/>
                    </a:lnTo>
                    <a:lnTo>
                      <a:pt x="44" y="1377"/>
                    </a:lnTo>
                    <a:lnTo>
                      <a:pt x="43" y="1377"/>
                    </a:lnTo>
                    <a:lnTo>
                      <a:pt x="40" y="1375"/>
                    </a:lnTo>
                    <a:lnTo>
                      <a:pt x="36" y="1377"/>
                    </a:lnTo>
                    <a:lnTo>
                      <a:pt x="36" y="1379"/>
                    </a:lnTo>
                    <a:lnTo>
                      <a:pt x="34" y="1381"/>
                    </a:lnTo>
                    <a:lnTo>
                      <a:pt x="36" y="1388"/>
                    </a:lnTo>
                    <a:lnTo>
                      <a:pt x="34" y="1388"/>
                    </a:lnTo>
                    <a:lnTo>
                      <a:pt x="33" y="1392"/>
                    </a:lnTo>
                    <a:lnTo>
                      <a:pt x="32" y="1392"/>
                    </a:lnTo>
                    <a:lnTo>
                      <a:pt x="30" y="1394"/>
                    </a:lnTo>
                    <a:lnTo>
                      <a:pt x="24" y="1392"/>
                    </a:lnTo>
                    <a:lnTo>
                      <a:pt x="22" y="1394"/>
                    </a:lnTo>
                    <a:lnTo>
                      <a:pt x="21" y="1394"/>
                    </a:lnTo>
                    <a:lnTo>
                      <a:pt x="19" y="1394"/>
                    </a:lnTo>
                    <a:lnTo>
                      <a:pt x="17" y="1392"/>
                    </a:lnTo>
                    <a:lnTo>
                      <a:pt x="10" y="1392"/>
                    </a:lnTo>
                    <a:lnTo>
                      <a:pt x="11" y="1388"/>
                    </a:lnTo>
                    <a:lnTo>
                      <a:pt x="13" y="1385"/>
                    </a:lnTo>
                    <a:lnTo>
                      <a:pt x="13" y="1384"/>
                    </a:lnTo>
                    <a:lnTo>
                      <a:pt x="17" y="1384"/>
                    </a:lnTo>
                    <a:lnTo>
                      <a:pt x="19" y="1377"/>
                    </a:lnTo>
                    <a:lnTo>
                      <a:pt x="18" y="1379"/>
                    </a:lnTo>
                    <a:lnTo>
                      <a:pt x="18" y="1381"/>
                    </a:lnTo>
                    <a:lnTo>
                      <a:pt x="15" y="1381"/>
                    </a:lnTo>
                    <a:lnTo>
                      <a:pt x="11" y="1381"/>
                    </a:lnTo>
                    <a:lnTo>
                      <a:pt x="10" y="1379"/>
                    </a:lnTo>
                    <a:lnTo>
                      <a:pt x="7" y="1379"/>
                    </a:lnTo>
                    <a:lnTo>
                      <a:pt x="7" y="1377"/>
                    </a:lnTo>
                    <a:lnTo>
                      <a:pt x="6" y="1375"/>
                    </a:lnTo>
                    <a:lnTo>
                      <a:pt x="6" y="1370"/>
                    </a:lnTo>
                    <a:lnTo>
                      <a:pt x="6" y="1365"/>
                    </a:lnTo>
                    <a:lnTo>
                      <a:pt x="2" y="1354"/>
                    </a:lnTo>
                    <a:lnTo>
                      <a:pt x="0" y="1346"/>
                    </a:lnTo>
                    <a:lnTo>
                      <a:pt x="3" y="1343"/>
                    </a:lnTo>
                    <a:lnTo>
                      <a:pt x="5" y="1339"/>
                    </a:lnTo>
                    <a:lnTo>
                      <a:pt x="3" y="1339"/>
                    </a:lnTo>
                    <a:lnTo>
                      <a:pt x="5" y="1335"/>
                    </a:lnTo>
                    <a:lnTo>
                      <a:pt x="5" y="1331"/>
                    </a:lnTo>
                    <a:lnTo>
                      <a:pt x="6" y="1328"/>
                    </a:lnTo>
                    <a:lnTo>
                      <a:pt x="6" y="1325"/>
                    </a:lnTo>
                    <a:lnTo>
                      <a:pt x="7" y="1324"/>
                    </a:lnTo>
                    <a:lnTo>
                      <a:pt x="9" y="1321"/>
                    </a:lnTo>
                    <a:lnTo>
                      <a:pt x="10" y="1317"/>
                    </a:lnTo>
                    <a:lnTo>
                      <a:pt x="9" y="1310"/>
                    </a:lnTo>
                    <a:lnTo>
                      <a:pt x="10" y="1310"/>
                    </a:lnTo>
                    <a:lnTo>
                      <a:pt x="10" y="1302"/>
                    </a:lnTo>
                    <a:lnTo>
                      <a:pt x="11" y="1301"/>
                    </a:lnTo>
                    <a:lnTo>
                      <a:pt x="11" y="1298"/>
                    </a:lnTo>
                    <a:lnTo>
                      <a:pt x="11" y="1294"/>
                    </a:lnTo>
                    <a:lnTo>
                      <a:pt x="13" y="1294"/>
                    </a:lnTo>
                    <a:lnTo>
                      <a:pt x="14" y="1294"/>
                    </a:lnTo>
                    <a:lnTo>
                      <a:pt x="13" y="1290"/>
                    </a:lnTo>
                    <a:lnTo>
                      <a:pt x="11" y="1286"/>
                    </a:lnTo>
                    <a:lnTo>
                      <a:pt x="13" y="1282"/>
                    </a:lnTo>
                    <a:lnTo>
                      <a:pt x="15" y="1282"/>
                    </a:lnTo>
                    <a:lnTo>
                      <a:pt x="19" y="1279"/>
                    </a:lnTo>
                    <a:lnTo>
                      <a:pt x="21" y="1276"/>
                    </a:lnTo>
                    <a:lnTo>
                      <a:pt x="22" y="1276"/>
                    </a:lnTo>
                    <a:lnTo>
                      <a:pt x="24" y="1282"/>
                    </a:lnTo>
                    <a:lnTo>
                      <a:pt x="25" y="1279"/>
                    </a:lnTo>
                    <a:lnTo>
                      <a:pt x="24" y="1275"/>
                    </a:lnTo>
                    <a:lnTo>
                      <a:pt x="24" y="1271"/>
                    </a:lnTo>
                    <a:lnTo>
                      <a:pt x="24" y="1268"/>
                    </a:lnTo>
                    <a:lnTo>
                      <a:pt x="24" y="1267"/>
                    </a:lnTo>
                    <a:lnTo>
                      <a:pt x="25" y="1267"/>
                    </a:lnTo>
                    <a:lnTo>
                      <a:pt x="29" y="1256"/>
                    </a:lnTo>
                    <a:lnTo>
                      <a:pt x="29" y="1253"/>
                    </a:lnTo>
                    <a:lnTo>
                      <a:pt x="29" y="1252"/>
                    </a:lnTo>
                    <a:lnTo>
                      <a:pt x="29" y="1249"/>
                    </a:lnTo>
                    <a:lnTo>
                      <a:pt x="29" y="1241"/>
                    </a:lnTo>
                    <a:lnTo>
                      <a:pt x="30" y="1241"/>
                    </a:lnTo>
                    <a:lnTo>
                      <a:pt x="29" y="1239"/>
                    </a:lnTo>
                    <a:lnTo>
                      <a:pt x="29" y="1241"/>
                    </a:lnTo>
                    <a:lnTo>
                      <a:pt x="29" y="1237"/>
                    </a:lnTo>
                    <a:lnTo>
                      <a:pt x="25" y="1222"/>
                    </a:lnTo>
                    <a:lnTo>
                      <a:pt x="22" y="1209"/>
                    </a:lnTo>
                    <a:lnTo>
                      <a:pt x="22" y="1213"/>
                    </a:lnTo>
                    <a:lnTo>
                      <a:pt x="19" y="1201"/>
                    </a:lnTo>
                    <a:lnTo>
                      <a:pt x="18" y="1190"/>
                    </a:lnTo>
                    <a:lnTo>
                      <a:pt x="19" y="1188"/>
                    </a:lnTo>
                    <a:lnTo>
                      <a:pt x="19" y="1186"/>
                    </a:lnTo>
                    <a:lnTo>
                      <a:pt x="19" y="1183"/>
                    </a:lnTo>
                    <a:lnTo>
                      <a:pt x="21" y="1179"/>
                    </a:lnTo>
                    <a:lnTo>
                      <a:pt x="21" y="1171"/>
                    </a:lnTo>
                    <a:lnTo>
                      <a:pt x="18" y="1160"/>
                    </a:lnTo>
                    <a:lnTo>
                      <a:pt x="15" y="1153"/>
                    </a:lnTo>
                    <a:lnTo>
                      <a:pt x="13" y="1152"/>
                    </a:lnTo>
                    <a:lnTo>
                      <a:pt x="14" y="1149"/>
                    </a:lnTo>
                    <a:lnTo>
                      <a:pt x="13" y="1144"/>
                    </a:lnTo>
                    <a:lnTo>
                      <a:pt x="15" y="1138"/>
                    </a:lnTo>
                    <a:lnTo>
                      <a:pt x="15" y="1134"/>
                    </a:lnTo>
                    <a:lnTo>
                      <a:pt x="15" y="1133"/>
                    </a:lnTo>
                    <a:lnTo>
                      <a:pt x="13" y="1130"/>
                    </a:lnTo>
                    <a:lnTo>
                      <a:pt x="13" y="1129"/>
                    </a:lnTo>
                    <a:lnTo>
                      <a:pt x="14" y="1126"/>
                    </a:lnTo>
                    <a:lnTo>
                      <a:pt x="14" y="1119"/>
                    </a:lnTo>
                    <a:lnTo>
                      <a:pt x="17" y="1118"/>
                    </a:lnTo>
                    <a:lnTo>
                      <a:pt x="18" y="1119"/>
                    </a:lnTo>
                    <a:lnTo>
                      <a:pt x="21" y="1122"/>
                    </a:lnTo>
                    <a:lnTo>
                      <a:pt x="21" y="1125"/>
                    </a:lnTo>
                    <a:lnTo>
                      <a:pt x="28" y="1119"/>
                    </a:lnTo>
                    <a:lnTo>
                      <a:pt x="30" y="1118"/>
                    </a:lnTo>
                    <a:lnTo>
                      <a:pt x="32" y="1111"/>
                    </a:lnTo>
                    <a:lnTo>
                      <a:pt x="32" y="1107"/>
                    </a:lnTo>
                    <a:lnTo>
                      <a:pt x="33" y="1107"/>
                    </a:lnTo>
                    <a:lnTo>
                      <a:pt x="33" y="1100"/>
                    </a:lnTo>
                    <a:lnTo>
                      <a:pt x="33" y="1099"/>
                    </a:lnTo>
                    <a:lnTo>
                      <a:pt x="30" y="1095"/>
                    </a:lnTo>
                    <a:lnTo>
                      <a:pt x="32" y="1092"/>
                    </a:lnTo>
                    <a:lnTo>
                      <a:pt x="33" y="1095"/>
                    </a:lnTo>
                    <a:lnTo>
                      <a:pt x="33" y="1092"/>
                    </a:lnTo>
                    <a:lnTo>
                      <a:pt x="33" y="1089"/>
                    </a:lnTo>
                    <a:lnTo>
                      <a:pt x="33" y="1084"/>
                    </a:lnTo>
                    <a:lnTo>
                      <a:pt x="34" y="1084"/>
                    </a:lnTo>
                    <a:lnTo>
                      <a:pt x="34" y="1085"/>
                    </a:lnTo>
                    <a:lnTo>
                      <a:pt x="34" y="1089"/>
                    </a:lnTo>
                    <a:lnTo>
                      <a:pt x="37" y="1092"/>
                    </a:lnTo>
                    <a:lnTo>
                      <a:pt x="38" y="1089"/>
                    </a:lnTo>
                    <a:lnTo>
                      <a:pt x="38" y="1085"/>
                    </a:lnTo>
                    <a:lnTo>
                      <a:pt x="37" y="1084"/>
                    </a:lnTo>
                    <a:lnTo>
                      <a:pt x="38" y="1081"/>
                    </a:lnTo>
                    <a:lnTo>
                      <a:pt x="38" y="1080"/>
                    </a:lnTo>
                    <a:lnTo>
                      <a:pt x="41" y="1081"/>
                    </a:lnTo>
                    <a:lnTo>
                      <a:pt x="41" y="1077"/>
                    </a:lnTo>
                    <a:lnTo>
                      <a:pt x="43" y="1075"/>
                    </a:lnTo>
                    <a:lnTo>
                      <a:pt x="43" y="1071"/>
                    </a:lnTo>
                    <a:lnTo>
                      <a:pt x="44" y="1069"/>
                    </a:lnTo>
                    <a:lnTo>
                      <a:pt x="44" y="1060"/>
                    </a:lnTo>
                    <a:lnTo>
                      <a:pt x="45" y="1058"/>
                    </a:lnTo>
                    <a:lnTo>
                      <a:pt x="45" y="1056"/>
                    </a:lnTo>
                    <a:lnTo>
                      <a:pt x="45" y="1052"/>
                    </a:lnTo>
                    <a:lnTo>
                      <a:pt x="45" y="1047"/>
                    </a:lnTo>
                    <a:lnTo>
                      <a:pt x="49" y="1043"/>
                    </a:lnTo>
                    <a:lnTo>
                      <a:pt x="51" y="1041"/>
                    </a:lnTo>
                    <a:lnTo>
                      <a:pt x="52" y="1039"/>
                    </a:lnTo>
                    <a:lnTo>
                      <a:pt x="53" y="1037"/>
                    </a:lnTo>
                    <a:lnTo>
                      <a:pt x="53" y="1033"/>
                    </a:lnTo>
                    <a:lnTo>
                      <a:pt x="51" y="1026"/>
                    </a:lnTo>
                    <a:lnTo>
                      <a:pt x="51" y="1024"/>
                    </a:lnTo>
                    <a:lnTo>
                      <a:pt x="56" y="1018"/>
                    </a:lnTo>
                    <a:lnTo>
                      <a:pt x="57" y="1011"/>
                    </a:lnTo>
                    <a:lnTo>
                      <a:pt x="59" y="1010"/>
                    </a:lnTo>
                    <a:lnTo>
                      <a:pt x="60" y="1003"/>
                    </a:lnTo>
                    <a:lnTo>
                      <a:pt x="64" y="1001"/>
                    </a:lnTo>
                    <a:lnTo>
                      <a:pt x="67" y="996"/>
                    </a:lnTo>
                    <a:lnTo>
                      <a:pt x="68" y="981"/>
                    </a:lnTo>
                    <a:lnTo>
                      <a:pt x="70" y="977"/>
                    </a:lnTo>
                    <a:lnTo>
                      <a:pt x="71" y="976"/>
                    </a:lnTo>
                    <a:lnTo>
                      <a:pt x="74" y="969"/>
                    </a:lnTo>
                    <a:lnTo>
                      <a:pt x="74" y="962"/>
                    </a:lnTo>
                    <a:lnTo>
                      <a:pt x="74" y="961"/>
                    </a:lnTo>
                    <a:lnTo>
                      <a:pt x="74" y="957"/>
                    </a:lnTo>
                    <a:lnTo>
                      <a:pt x="74" y="954"/>
                    </a:lnTo>
                    <a:lnTo>
                      <a:pt x="75" y="953"/>
                    </a:lnTo>
                    <a:lnTo>
                      <a:pt x="75" y="943"/>
                    </a:lnTo>
                    <a:lnTo>
                      <a:pt x="74" y="942"/>
                    </a:lnTo>
                    <a:lnTo>
                      <a:pt x="74" y="939"/>
                    </a:lnTo>
                    <a:lnTo>
                      <a:pt x="76" y="932"/>
                    </a:lnTo>
                    <a:lnTo>
                      <a:pt x="78" y="932"/>
                    </a:lnTo>
                    <a:lnTo>
                      <a:pt x="78" y="928"/>
                    </a:lnTo>
                    <a:lnTo>
                      <a:pt x="79" y="927"/>
                    </a:lnTo>
                    <a:lnTo>
                      <a:pt x="82" y="917"/>
                    </a:lnTo>
                    <a:lnTo>
                      <a:pt x="86" y="913"/>
                    </a:lnTo>
                    <a:lnTo>
                      <a:pt x="87" y="912"/>
                    </a:lnTo>
                    <a:lnTo>
                      <a:pt x="87" y="905"/>
                    </a:lnTo>
                    <a:lnTo>
                      <a:pt x="89" y="902"/>
                    </a:lnTo>
                    <a:lnTo>
                      <a:pt x="85" y="897"/>
                    </a:lnTo>
                    <a:lnTo>
                      <a:pt x="86" y="894"/>
                    </a:lnTo>
                    <a:lnTo>
                      <a:pt x="87" y="893"/>
                    </a:lnTo>
                    <a:lnTo>
                      <a:pt x="87" y="888"/>
                    </a:lnTo>
                    <a:lnTo>
                      <a:pt x="86" y="886"/>
                    </a:lnTo>
                    <a:lnTo>
                      <a:pt x="85" y="882"/>
                    </a:lnTo>
                    <a:lnTo>
                      <a:pt x="85" y="878"/>
                    </a:lnTo>
                    <a:lnTo>
                      <a:pt x="86" y="875"/>
                    </a:lnTo>
                    <a:lnTo>
                      <a:pt x="87" y="871"/>
                    </a:lnTo>
                    <a:lnTo>
                      <a:pt x="90" y="873"/>
                    </a:lnTo>
                    <a:lnTo>
                      <a:pt x="90" y="871"/>
                    </a:lnTo>
                    <a:lnTo>
                      <a:pt x="91" y="867"/>
                    </a:lnTo>
                    <a:lnTo>
                      <a:pt x="93" y="865"/>
                    </a:lnTo>
                    <a:lnTo>
                      <a:pt x="91" y="859"/>
                    </a:lnTo>
                    <a:lnTo>
                      <a:pt x="93" y="859"/>
                    </a:lnTo>
                    <a:lnTo>
                      <a:pt x="93" y="854"/>
                    </a:lnTo>
                    <a:lnTo>
                      <a:pt x="94" y="854"/>
                    </a:lnTo>
                    <a:lnTo>
                      <a:pt x="95" y="850"/>
                    </a:lnTo>
                    <a:lnTo>
                      <a:pt x="94" y="841"/>
                    </a:lnTo>
                    <a:lnTo>
                      <a:pt x="95" y="839"/>
                    </a:lnTo>
                    <a:lnTo>
                      <a:pt x="95" y="835"/>
                    </a:lnTo>
                    <a:lnTo>
                      <a:pt x="97" y="833"/>
                    </a:lnTo>
                    <a:lnTo>
                      <a:pt x="95" y="831"/>
                    </a:lnTo>
                    <a:lnTo>
                      <a:pt x="94" y="831"/>
                    </a:lnTo>
                    <a:lnTo>
                      <a:pt x="94" y="829"/>
                    </a:lnTo>
                    <a:lnTo>
                      <a:pt x="91" y="823"/>
                    </a:lnTo>
                    <a:lnTo>
                      <a:pt x="93" y="809"/>
                    </a:lnTo>
                    <a:lnTo>
                      <a:pt x="91" y="808"/>
                    </a:lnTo>
                    <a:lnTo>
                      <a:pt x="93" y="804"/>
                    </a:lnTo>
                    <a:lnTo>
                      <a:pt x="91" y="804"/>
                    </a:lnTo>
                    <a:lnTo>
                      <a:pt x="93" y="799"/>
                    </a:lnTo>
                    <a:lnTo>
                      <a:pt x="90" y="786"/>
                    </a:lnTo>
                    <a:lnTo>
                      <a:pt x="90" y="782"/>
                    </a:lnTo>
                    <a:lnTo>
                      <a:pt x="87" y="760"/>
                    </a:lnTo>
                    <a:lnTo>
                      <a:pt x="87" y="751"/>
                    </a:lnTo>
                    <a:lnTo>
                      <a:pt x="86" y="748"/>
                    </a:lnTo>
                    <a:lnTo>
                      <a:pt x="86" y="740"/>
                    </a:lnTo>
                    <a:lnTo>
                      <a:pt x="85" y="729"/>
                    </a:lnTo>
                    <a:lnTo>
                      <a:pt x="86" y="714"/>
                    </a:lnTo>
                    <a:lnTo>
                      <a:pt x="89" y="707"/>
                    </a:lnTo>
                    <a:lnTo>
                      <a:pt x="90" y="710"/>
                    </a:lnTo>
                    <a:lnTo>
                      <a:pt x="91" y="710"/>
                    </a:lnTo>
                    <a:lnTo>
                      <a:pt x="93" y="710"/>
                    </a:lnTo>
                    <a:lnTo>
                      <a:pt x="93" y="706"/>
                    </a:lnTo>
                    <a:lnTo>
                      <a:pt x="94" y="706"/>
                    </a:lnTo>
                    <a:lnTo>
                      <a:pt x="94" y="703"/>
                    </a:lnTo>
                    <a:lnTo>
                      <a:pt x="95" y="701"/>
                    </a:lnTo>
                    <a:lnTo>
                      <a:pt x="95" y="703"/>
                    </a:lnTo>
                    <a:lnTo>
                      <a:pt x="98" y="701"/>
                    </a:lnTo>
                    <a:lnTo>
                      <a:pt x="98" y="696"/>
                    </a:lnTo>
                    <a:lnTo>
                      <a:pt x="95" y="692"/>
                    </a:lnTo>
                    <a:lnTo>
                      <a:pt x="98" y="691"/>
                    </a:lnTo>
                    <a:lnTo>
                      <a:pt x="98" y="688"/>
                    </a:lnTo>
                    <a:lnTo>
                      <a:pt x="101" y="688"/>
                    </a:lnTo>
                    <a:lnTo>
                      <a:pt x="101" y="687"/>
                    </a:lnTo>
                    <a:lnTo>
                      <a:pt x="101" y="682"/>
                    </a:lnTo>
                    <a:lnTo>
                      <a:pt x="99" y="682"/>
                    </a:lnTo>
                    <a:lnTo>
                      <a:pt x="99" y="676"/>
                    </a:lnTo>
                    <a:lnTo>
                      <a:pt x="99" y="672"/>
                    </a:lnTo>
                    <a:lnTo>
                      <a:pt x="101" y="669"/>
                    </a:lnTo>
                    <a:lnTo>
                      <a:pt x="99" y="665"/>
                    </a:lnTo>
                    <a:lnTo>
                      <a:pt x="101" y="657"/>
                    </a:lnTo>
                    <a:lnTo>
                      <a:pt x="99" y="657"/>
                    </a:lnTo>
                    <a:lnTo>
                      <a:pt x="98" y="650"/>
                    </a:lnTo>
                    <a:lnTo>
                      <a:pt x="94" y="646"/>
                    </a:lnTo>
                    <a:lnTo>
                      <a:pt x="93" y="642"/>
                    </a:lnTo>
                    <a:lnTo>
                      <a:pt x="94" y="637"/>
                    </a:lnTo>
                    <a:lnTo>
                      <a:pt x="93" y="637"/>
                    </a:lnTo>
                    <a:lnTo>
                      <a:pt x="94" y="635"/>
                    </a:lnTo>
                    <a:lnTo>
                      <a:pt x="93" y="635"/>
                    </a:lnTo>
                    <a:lnTo>
                      <a:pt x="93" y="633"/>
                    </a:lnTo>
                    <a:lnTo>
                      <a:pt x="93" y="631"/>
                    </a:lnTo>
                    <a:lnTo>
                      <a:pt x="93" y="625"/>
                    </a:lnTo>
                    <a:lnTo>
                      <a:pt x="98" y="621"/>
                    </a:lnTo>
                    <a:lnTo>
                      <a:pt x="98" y="617"/>
                    </a:lnTo>
                    <a:lnTo>
                      <a:pt x="101" y="614"/>
                    </a:lnTo>
                    <a:lnTo>
                      <a:pt x="101" y="610"/>
                    </a:lnTo>
                    <a:lnTo>
                      <a:pt x="99" y="608"/>
                    </a:lnTo>
                    <a:lnTo>
                      <a:pt x="102" y="606"/>
                    </a:lnTo>
                    <a:lnTo>
                      <a:pt x="102" y="602"/>
                    </a:lnTo>
                    <a:lnTo>
                      <a:pt x="103" y="602"/>
                    </a:lnTo>
                    <a:lnTo>
                      <a:pt x="105" y="595"/>
                    </a:lnTo>
                    <a:lnTo>
                      <a:pt x="105" y="591"/>
                    </a:lnTo>
                    <a:lnTo>
                      <a:pt x="106" y="587"/>
                    </a:lnTo>
                    <a:lnTo>
                      <a:pt x="105" y="580"/>
                    </a:lnTo>
                    <a:lnTo>
                      <a:pt x="106" y="579"/>
                    </a:lnTo>
                    <a:lnTo>
                      <a:pt x="106" y="569"/>
                    </a:lnTo>
                    <a:lnTo>
                      <a:pt x="108" y="568"/>
                    </a:lnTo>
                    <a:lnTo>
                      <a:pt x="108" y="565"/>
                    </a:lnTo>
                    <a:lnTo>
                      <a:pt x="109" y="564"/>
                    </a:lnTo>
                    <a:lnTo>
                      <a:pt x="109" y="561"/>
                    </a:lnTo>
                    <a:lnTo>
                      <a:pt x="109" y="557"/>
                    </a:lnTo>
                    <a:lnTo>
                      <a:pt x="110" y="554"/>
                    </a:lnTo>
                    <a:lnTo>
                      <a:pt x="110" y="553"/>
                    </a:lnTo>
                    <a:lnTo>
                      <a:pt x="112" y="554"/>
                    </a:lnTo>
                    <a:lnTo>
                      <a:pt x="113" y="554"/>
                    </a:lnTo>
                    <a:lnTo>
                      <a:pt x="114" y="550"/>
                    </a:lnTo>
                    <a:lnTo>
                      <a:pt x="114" y="549"/>
                    </a:lnTo>
                    <a:lnTo>
                      <a:pt x="116" y="542"/>
                    </a:lnTo>
                    <a:lnTo>
                      <a:pt x="113" y="535"/>
                    </a:lnTo>
                    <a:lnTo>
                      <a:pt x="114" y="535"/>
                    </a:lnTo>
                    <a:lnTo>
                      <a:pt x="114" y="531"/>
                    </a:lnTo>
                    <a:lnTo>
                      <a:pt x="113" y="528"/>
                    </a:lnTo>
                    <a:lnTo>
                      <a:pt x="113" y="527"/>
                    </a:lnTo>
                    <a:lnTo>
                      <a:pt x="113" y="524"/>
                    </a:lnTo>
                    <a:lnTo>
                      <a:pt x="113" y="523"/>
                    </a:lnTo>
                    <a:lnTo>
                      <a:pt x="114" y="520"/>
                    </a:lnTo>
                    <a:lnTo>
                      <a:pt x="116" y="523"/>
                    </a:lnTo>
                    <a:lnTo>
                      <a:pt x="117" y="516"/>
                    </a:lnTo>
                    <a:lnTo>
                      <a:pt x="118" y="516"/>
                    </a:lnTo>
                    <a:lnTo>
                      <a:pt x="118" y="515"/>
                    </a:lnTo>
                    <a:lnTo>
                      <a:pt x="120" y="515"/>
                    </a:lnTo>
                    <a:lnTo>
                      <a:pt x="118" y="508"/>
                    </a:lnTo>
                    <a:lnTo>
                      <a:pt x="121" y="500"/>
                    </a:lnTo>
                    <a:lnTo>
                      <a:pt x="121" y="497"/>
                    </a:lnTo>
                    <a:lnTo>
                      <a:pt x="121" y="495"/>
                    </a:lnTo>
                    <a:lnTo>
                      <a:pt x="122" y="489"/>
                    </a:lnTo>
                    <a:lnTo>
                      <a:pt x="122" y="486"/>
                    </a:lnTo>
                    <a:lnTo>
                      <a:pt x="122" y="485"/>
                    </a:lnTo>
                    <a:lnTo>
                      <a:pt x="122" y="480"/>
                    </a:lnTo>
                    <a:lnTo>
                      <a:pt x="122" y="478"/>
                    </a:lnTo>
                    <a:lnTo>
                      <a:pt x="125" y="474"/>
                    </a:lnTo>
                    <a:lnTo>
                      <a:pt x="125" y="472"/>
                    </a:lnTo>
                    <a:lnTo>
                      <a:pt x="124" y="472"/>
                    </a:lnTo>
                    <a:lnTo>
                      <a:pt x="125" y="470"/>
                    </a:lnTo>
                    <a:lnTo>
                      <a:pt x="124" y="467"/>
                    </a:lnTo>
                    <a:lnTo>
                      <a:pt x="124" y="465"/>
                    </a:lnTo>
                    <a:lnTo>
                      <a:pt x="124" y="459"/>
                    </a:lnTo>
                    <a:lnTo>
                      <a:pt x="125" y="457"/>
                    </a:lnTo>
                    <a:lnTo>
                      <a:pt x="125" y="455"/>
                    </a:lnTo>
                    <a:lnTo>
                      <a:pt x="125" y="450"/>
                    </a:lnTo>
                    <a:lnTo>
                      <a:pt x="122" y="446"/>
                    </a:lnTo>
                    <a:lnTo>
                      <a:pt x="121" y="442"/>
                    </a:lnTo>
                    <a:lnTo>
                      <a:pt x="122" y="440"/>
                    </a:lnTo>
                    <a:lnTo>
                      <a:pt x="122" y="438"/>
                    </a:lnTo>
                    <a:lnTo>
                      <a:pt x="122" y="436"/>
                    </a:lnTo>
                    <a:lnTo>
                      <a:pt x="125" y="434"/>
                    </a:lnTo>
                    <a:lnTo>
                      <a:pt x="125" y="429"/>
                    </a:lnTo>
                    <a:lnTo>
                      <a:pt x="125" y="427"/>
                    </a:lnTo>
                    <a:lnTo>
                      <a:pt x="125" y="425"/>
                    </a:lnTo>
                    <a:lnTo>
                      <a:pt x="127" y="425"/>
                    </a:lnTo>
                    <a:lnTo>
                      <a:pt x="128" y="425"/>
                    </a:lnTo>
                    <a:lnTo>
                      <a:pt x="129" y="419"/>
                    </a:lnTo>
                    <a:lnTo>
                      <a:pt x="131" y="419"/>
                    </a:lnTo>
                    <a:lnTo>
                      <a:pt x="131" y="416"/>
                    </a:lnTo>
                    <a:lnTo>
                      <a:pt x="132" y="408"/>
                    </a:lnTo>
                    <a:lnTo>
                      <a:pt x="131" y="404"/>
                    </a:lnTo>
                    <a:lnTo>
                      <a:pt x="131" y="401"/>
                    </a:lnTo>
                    <a:lnTo>
                      <a:pt x="131" y="396"/>
                    </a:lnTo>
                    <a:lnTo>
                      <a:pt x="129" y="389"/>
                    </a:lnTo>
                    <a:lnTo>
                      <a:pt x="128" y="382"/>
                    </a:lnTo>
                    <a:lnTo>
                      <a:pt x="127" y="378"/>
                    </a:lnTo>
                    <a:lnTo>
                      <a:pt x="128" y="371"/>
                    </a:lnTo>
                    <a:lnTo>
                      <a:pt x="127" y="367"/>
                    </a:lnTo>
                    <a:lnTo>
                      <a:pt x="128" y="366"/>
                    </a:lnTo>
                    <a:lnTo>
                      <a:pt x="128" y="359"/>
                    </a:lnTo>
                    <a:lnTo>
                      <a:pt x="129" y="356"/>
                    </a:lnTo>
                    <a:lnTo>
                      <a:pt x="128" y="355"/>
                    </a:lnTo>
                    <a:lnTo>
                      <a:pt x="131" y="347"/>
                    </a:lnTo>
                    <a:lnTo>
                      <a:pt x="131" y="337"/>
                    </a:lnTo>
                    <a:lnTo>
                      <a:pt x="129" y="336"/>
                    </a:lnTo>
                    <a:lnTo>
                      <a:pt x="131" y="329"/>
                    </a:lnTo>
                    <a:lnTo>
                      <a:pt x="129" y="328"/>
                    </a:lnTo>
                    <a:lnTo>
                      <a:pt x="131" y="325"/>
                    </a:lnTo>
                    <a:lnTo>
                      <a:pt x="131" y="322"/>
                    </a:lnTo>
                    <a:lnTo>
                      <a:pt x="132" y="317"/>
                    </a:lnTo>
                    <a:lnTo>
                      <a:pt x="135" y="313"/>
                    </a:lnTo>
                    <a:lnTo>
                      <a:pt x="133" y="306"/>
                    </a:lnTo>
                    <a:lnTo>
                      <a:pt x="131" y="302"/>
                    </a:lnTo>
                    <a:lnTo>
                      <a:pt x="129" y="302"/>
                    </a:lnTo>
                    <a:lnTo>
                      <a:pt x="129" y="306"/>
                    </a:lnTo>
                    <a:lnTo>
                      <a:pt x="128" y="306"/>
                    </a:lnTo>
                    <a:lnTo>
                      <a:pt x="127" y="306"/>
                    </a:lnTo>
                    <a:lnTo>
                      <a:pt x="125" y="306"/>
                    </a:lnTo>
                    <a:lnTo>
                      <a:pt x="125" y="302"/>
                    </a:lnTo>
                    <a:lnTo>
                      <a:pt x="127" y="302"/>
                    </a:lnTo>
                    <a:lnTo>
                      <a:pt x="127" y="299"/>
                    </a:lnTo>
                    <a:lnTo>
                      <a:pt x="127" y="293"/>
                    </a:lnTo>
                    <a:lnTo>
                      <a:pt x="127" y="291"/>
                    </a:lnTo>
                    <a:lnTo>
                      <a:pt x="127" y="289"/>
                    </a:lnTo>
                    <a:lnTo>
                      <a:pt x="128" y="287"/>
                    </a:lnTo>
                    <a:lnTo>
                      <a:pt x="127" y="280"/>
                    </a:lnTo>
                    <a:lnTo>
                      <a:pt x="129" y="276"/>
                    </a:lnTo>
                    <a:lnTo>
                      <a:pt x="131" y="276"/>
                    </a:lnTo>
                    <a:lnTo>
                      <a:pt x="131" y="280"/>
                    </a:lnTo>
                    <a:lnTo>
                      <a:pt x="135" y="280"/>
                    </a:lnTo>
                    <a:lnTo>
                      <a:pt x="136" y="276"/>
                    </a:lnTo>
                    <a:lnTo>
                      <a:pt x="136" y="272"/>
                    </a:lnTo>
                    <a:lnTo>
                      <a:pt x="137" y="270"/>
                    </a:lnTo>
                    <a:lnTo>
                      <a:pt x="136" y="263"/>
                    </a:lnTo>
                    <a:lnTo>
                      <a:pt x="137" y="261"/>
                    </a:lnTo>
                    <a:lnTo>
                      <a:pt x="137" y="259"/>
                    </a:lnTo>
                    <a:lnTo>
                      <a:pt x="137" y="255"/>
                    </a:lnTo>
                    <a:lnTo>
                      <a:pt x="139" y="253"/>
                    </a:lnTo>
                    <a:lnTo>
                      <a:pt x="137" y="251"/>
                    </a:lnTo>
                    <a:lnTo>
                      <a:pt x="139" y="244"/>
                    </a:lnTo>
                    <a:lnTo>
                      <a:pt x="139" y="240"/>
                    </a:lnTo>
                    <a:lnTo>
                      <a:pt x="139" y="236"/>
                    </a:lnTo>
                    <a:lnTo>
                      <a:pt x="139" y="234"/>
                    </a:lnTo>
                    <a:lnTo>
                      <a:pt x="140" y="225"/>
                    </a:lnTo>
                    <a:lnTo>
                      <a:pt x="140" y="221"/>
                    </a:lnTo>
                    <a:lnTo>
                      <a:pt x="141" y="221"/>
                    </a:lnTo>
                    <a:lnTo>
                      <a:pt x="140" y="217"/>
                    </a:lnTo>
                    <a:lnTo>
                      <a:pt x="143" y="214"/>
                    </a:lnTo>
                    <a:lnTo>
                      <a:pt x="140" y="210"/>
                    </a:lnTo>
                    <a:lnTo>
                      <a:pt x="143" y="210"/>
                    </a:lnTo>
                    <a:lnTo>
                      <a:pt x="143" y="209"/>
                    </a:lnTo>
                    <a:lnTo>
                      <a:pt x="143" y="195"/>
                    </a:lnTo>
                    <a:lnTo>
                      <a:pt x="143" y="194"/>
                    </a:lnTo>
                    <a:lnTo>
                      <a:pt x="145" y="191"/>
                    </a:lnTo>
                    <a:lnTo>
                      <a:pt x="145" y="190"/>
                    </a:lnTo>
                    <a:lnTo>
                      <a:pt x="145" y="187"/>
                    </a:lnTo>
                    <a:lnTo>
                      <a:pt x="147" y="183"/>
                    </a:lnTo>
                    <a:lnTo>
                      <a:pt x="144" y="176"/>
                    </a:lnTo>
                    <a:lnTo>
                      <a:pt x="145" y="176"/>
                    </a:lnTo>
                    <a:lnTo>
                      <a:pt x="145" y="171"/>
                    </a:lnTo>
                    <a:lnTo>
                      <a:pt x="144" y="164"/>
                    </a:lnTo>
                    <a:lnTo>
                      <a:pt x="143" y="160"/>
                    </a:lnTo>
                    <a:lnTo>
                      <a:pt x="144" y="153"/>
                    </a:lnTo>
                    <a:lnTo>
                      <a:pt x="144" y="150"/>
                    </a:lnTo>
                    <a:lnTo>
                      <a:pt x="140" y="146"/>
                    </a:lnTo>
                    <a:lnTo>
                      <a:pt x="140" y="145"/>
                    </a:lnTo>
                    <a:lnTo>
                      <a:pt x="140" y="141"/>
                    </a:lnTo>
                    <a:lnTo>
                      <a:pt x="141" y="135"/>
                    </a:lnTo>
                    <a:lnTo>
                      <a:pt x="140" y="130"/>
                    </a:lnTo>
                    <a:lnTo>
                      <a:pt x="143" y="127"/>
                    </a:lnTo>
                    <a:lnTo>
                      <a:pt x="143" y="126"/>
                    </a:lnTo>
                    <a:lnTo>
                      <a:pt x="143" y="121"/>
                    </a:lnTo>
                    <a:lnTo>
                      <a:pt x="141" y="119"/>
                    </a:lnTo>
                    <a:lnTo>
                      <a:pt x="143" y="116"/>
                    </a:lnTo>
                    <a:lnTo>
                      <a:pt x="144" y="115"/>
                    </a:lnTo>
                    <a:lnTo>
                      <a:pt x="143" y="111"/>
                    </a:lnTo>
                    <a:lnTo>
                      <a:pt x="143" y="108"/>
                    </a:lnTo>
                    <a:lnTo>
                      <a:pt x="143" y="106"/>
                    </a:lnTo>
                    <a:lnTo>
                      <a:pt x="144" y="102"/>
                    </a:lnTo>
                    <a:lnTo>
                      <a:pt x="144" y="100"/>
                    </a:lnTo>
                    <a:lnTo>
                      <a:pt x="144" y="97"/>
                    </a:lnTo>
                    <a:lnTo>
                      <a:pt x="144" y="96"/>
                    </a:lnTo>
                    <a:lnTo>
                      <a:pt x="143" y="91"/>
                    </a:lnTo>
                    <a:lnTo>
                      <a:pt x="144" y="89"/>
                    </a:lnTo>
                    <a:lnTo>
                      <a:pt x="143" y="87"/>
                    </a:lnTo>
                    <a:lnTo>
                      <a:pt x="143" y="85"/>
                    </a:lnTo>
                    <a:lnTo>
                      <a:pt x="143" y="81"/>
                    </a:lnTo>
                    <a:lnTo>
                      <a:pt x="143" y="79"/>
                    </a:lnTo>
                    <a:lnTo>
                      <a:pt x="141" y="77"/>
                    </a:lnTo>
                    <a:lnTo>
                      <a:pt x="139" y="72"/>
                    </a:lnTo>
                    <a:lnTo>
                      <a:pt x="140" y="72"/>
                    </a:lnTo>
                    <a:lnTo>
                      <a:pt x="140" y="70"/>
                    </a:lnTo>
                    <a:lnTo>
                      <a:pt x="140" y="68"/>
                    </a:lnTo>
                    <a:lnTo>
                      <a:pt x="140" y="62"/>
                    </a:lnTo>
                    <a:lnTo>
                      <a:pt x="139" y="60"/>
                    </a:lnTo>
                    <a:lnTo>
                      <a:pt x="139" y="57"/>
                    </a:lnTo>
                    <a:lnTo>
                      <a:pt x="137" y="57"/>
                    </a:lnTo>
                    <a:lnTo>
                      <a:pt x="139" y="47"/>
                    </a:lnTo>
                    <a:lnTo>
                      <a:pt x="136" y="41"/>
                    </a:lnTo>
                    <a:lnTo>
                      <a:pt x="136" y="32"/>
                    </a:lnTo>
                    <a:lnTo>
                      <a:pt x="136" y="26"/>
                    </a:lnTo>
                    <a:lnTo>
                      <a:pt x="136" y="23"/>
                    </a:lnTo>
                    <a:lnTo>
                      <a:pt x="136" y="22"/>
                    </a:lnTo>
                    <a:lnTo>
                      <a:pt x="136" y="19"/>
                    </a:lnTo>
                    <a:lnTo>
                      <a:pt x="136" y="18"/>
                    </a:lnTo>
                    <a:lnTo>
                      <a:pt x="136" y="8"/>
                    </a:lnTo>
                    <a:lnTo>
                      <a:pt x="136" y="7"/>
                    </a:lnTo>
                    <a:lnTo>
                      <a:pt x="136" y="4"/>
                    </a:lnTo>
                    <a:lnTo>
                      <a:pt x="133"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38" name="Freeform 122"/>
              <p:cNvSpPr>
                <a:spLocks/>
              </p:cNvSpPr>
              <p:nvPr/>
            </p:nvSpPr>
            <p:spPr bwMode="auto">
              <a:xfrm>
                <a:off x="1807" y="3819"/>
                <a:ext cx="6" cy="14"/>
              </a:xfrm>
              <a:custGeom>
                <a:avLst/>
                <a:gdLst/>
                <a:ahLst/>
                <a:cxnLst>
                  <a:cxn ang="0">
                    <a:pos x="14" y="11"/>
                  </a:cxn>
                  <a:cxn ang="0">
                    <a:pos x="14" y="27"/>
                  </a:cxn>
                  <a:cxn ang="0">
                    <a:pos x="20" y="41"/>
                  </a:cxn>
                  <a:cxn ang="0">
                    <a:pos x="0" y="22"/>
                  </a:cxn>
                  <a:cxn ang="0">
                    <a:pos x="7" y="8"/>
                  </a:cxn>
                  <a:cxn ang="0">
                    <a:pos x="11" y="0"/>
                  </a:cxn>
                  <a:cxn ang="0">
                    <a:pos x="14" y="11"/>
                  </a:cxn>
                </a:cxnLst>
                <a:rect l="0" t="0" r="r" b="b"/>
                <a:pathLst>
                  <a:path w="20" h="41">
                    <a:moveTo>
                      <a:pt x="14" y="11"/>
                    </a:moveTo>
                    <a:lnTo>
                      <a:pt x="14" y="27"/>
                    </a:lnTo>
                    <a:lnTo>
                      <a:pt x="20" y="41"/>
                    </a:lnTo>
                    <a:lnTo>
                      <a:pt x="0" y="22"/>
                    </a:lnTo>
                    <a:lnTo>
                      <a:pt x="7" y="8"/>
                    </a:lnTo>
                    <a:lnTo>
                      <a:pt x="11" y="0"/>
                    </a:lnTo>
                    <a:lnTo>
                      <a:pt x="14" y="11"/>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37" name="Freeform 121"/>
              <p:cNvSpPr>
                <a:spLocks/>
              </p:cNvSpPr>
              <p:nvPr/>
            </p:nvSpPr>
            <p:spPr bwMode="auto">
              <a:xfrm>
                <a:off x="1818" y="3848"/>
                <a:ext cx="23" cy="12"/>
              </a:xfrm>
              <a:custGeom>
                <a:avLst/>
                <a:gdLst/>
                <a:ahLst/>
                <a:cxnLst>
                  <a:cxn ang="0">
                    <a:pos x="4" y="6"/>
                  </a:cxn>
                  <a:cxn ang="0">
                    <a:pos x="37" y="0"/>
                  </a:cxn>
                  <a:cxn ang="0">
                    <a:pos x="61" y="6"/>
                  </a:cxn>
                  <a:cxn ang="0">
                    <a:pos x="41" y="6"/>
                  </a:cxn>
                  <a:cxn ang="0">
                    <a:pos x="66" y="17"/>
                  </a:cxn>
                  <a:cxn ang="0">
                    <a:pos x="68" y="23"/>
                  </a:cxn>
                  <a:cxn ang="0">
                    <a:pos x="69" y="38"/>
                  </a:cxn>
                  <a:cxn ang="0">
                    <a:pos x="47" y="28"/>
                  </a:cxn>
                  <a:cxn ang="0">
                    <a:pos x="38" y="17"/>
                  </a:cxn>
                  <a:cxn ang="0">
                    <a:pos x="32" y="32"/>
                  </a:cxn>
                  <a:cxn ang="0">
                    <a:pos x="12" y="17"/>
                  </a:cxn>
                  <a:cxn ang="0">
                    <a:pos x="8" y="15"/>
                  </a:cxn>
                  <a:cxn ang="0">
                    <a:pos x="0" y="9"/>
                  </a:cxn>
                  <a:cxn ang="0">
                    <a:pos x="4" y="6"/>
                  </a:cxn>
                </a:cxnLst>
                <a:rect l="0" t="0" r="r" b="b"/>
                <a:pathLst>
                  <a:path w="69" h="38">
                    <a:moveTo>
                      <a:pt x="4" y="6"/>
                    </a:moveTo>
                    <a:lnTo>
                      <a:pt x="37" y="0"/>
                    </a:lnTo>
                    <a:lnTo>
                      <a:pt x="61" y="6"/>
                    </a:lnTo>
                    <a:lnTo>
                      <a:pt x="41" y="6"/>
                    </a:lnTo>
                    <a:lnTo>
                      <a:pt x="66" y="17"/>
                    </a:lnTo>
                    <a:lnTo>
                      <a:pt x="68" y="23"/>
                    </a:lnTo>
                    <a:lnTo>
                      <a:pt x="69" y="38"/>
                    </a:lnTo>
                    <a:lnTo>
                      <a:pt x="47" y="28"/>
                    </a:lnTo>
                    <a:lnTo>
                      <a:pt x="38" y="17"/>
                    </a:lnTo>
                    <a:lnTo>
                      <a:pt x="32" y="32"/>
                    </a:lnTo>
                    <a:lnTo>
                      <a:pt x="12" y="17"/>
                    </a:lnTo>
                    <a:lnTo>
                      <a:pt x="8" y="15"/>
                    </a:lnTo>
                    <a:lnTo>
                      <a:pt x="0" y="9"/>
                    </a:lnTo>
                    <a:lnTo>
                      <a:pt x="4" y="6"/>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36" name="Freeform 120"/>
              <p:cNvSpPr>
                <a:spLocks/>
              </p:cNvSpPr>
              <p:nvPr/>
            </p:nvSpPr>
            <p:spPr bwMode="auto">
              <a:xfrm>
                <a:off x="1840" y="3846"/>
                <a:ext cx="13" cy="7"/>
              </a:xfrm>
              <a:custGeom>
                <a:avLst/>
                <a:gdLst/>
                <a:ahLst/>
                <a:cxnLst>
                  <a:cxn ang="0">
                    <a:pos x="0" y="6"/>
                  </a:cxn>
                  <a:cxn ang="0">
                    <a:pos x="13" y="0"/>
                  </a:cxn>
                  <a:cxn ang="0">
                    <a:pos x="40" y="15"/>
                  </a:cxn>
                  <a:cxn ang="0">
                    <a:pos x="27" y="21"/>
                  </a:cxn>
                  <a:cxn ang="0">
                    <a:pos x="17" y="19"/>
                  </a:cxn>
                  <a:cxn ang="0">
                    <a:pos x="2" y="4"/>
                  </a:cxn>
                  <a:cxn ang="0">
                    <a:pos x="0" y="6"/>
                  </a:cxn>
                </a:cxnLst>
                <a:rect l="0" t="0" r="r" b="b"/>
                <a:pathLst>
                  <a:path w="40" h="21">
                    <a:moveTo>
                      <a:pt x="0" y="6"/>
                    </a:moveTo>
                    <a:lnTo>
                      <a:pt x="13" y="0"/>
                    </a:lnTo>
                    <a:lnTo>
                      <a:pt x="40" y="15"/>
                    </a:lnTo>
                    <a:lnTo>
                      <a:pt x="27" y="21"/>
                    </a:lnTo>
                    <a:lnTo>
                      <a:pt x="17" y="19"/>
                    </a:lnTo>
                    <a:lnTo>
                      <a:pt x="2" y="4"/>
                    </a:lnTo>
                    <a:lnTo>
                      <a:pt x="0" y="6"/>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35" name="Freeform 119"/>
              <p:cNvSpPr>
                <a:spLocks/>
              </p:cNvSpPr>
              <p:nvPr/>
            </p:nvSpPr>
            <p:spPr bwMode="auto">
              <a:xfrm>
                <a:off x="1803" y="3800"/>
                <a:ext cx="33" cy="45"/>
              </a:xfrm>
              <a:custGeom>
                <a:avLst/>
                <a:gdLst/>
                <a:ahLst/>
                <a:cxnLst>
                  <a:cxn ang="0">
                    <a:pos x="69" y="0"/>
                  </a:cxn>
                  <a:cxn ang="0">
                    <a:pos x="100" y="11"/>
                  </a:cxn>
                  <a:cxn ang="0">
                    <a:pos x="92" y="19"/>
                  </a:cxn>
                  <a:cxn ang="0">
                    <a:pos x="94" y="123"/>
                  </a:cxn>
                  <a:cxn ang="0">
                    <a:pos x="95" y="134"/>
                  </a:cxn>
                  <a:cxn ang="0">
                    <a:pos x="87" y="134"/>
                  </a:cxn>
                  <a:cxn ang="0">
                    <a:pos x="44" y="132"/>
                  </a:cxn>
                  <a:cxn ang="0">
                    <a:pos x="12" y="127"/>
                  </a:cxn>
                  <a:cxn ang="0">
                    <a:pos x="0" y="121"/>
                  </a:cxn>
                  <a:cxn ang="0">
                    <a:pos x="3" y="106"/>
                  </a:cxn>
                  <a:cxn ang="0">
                    <a:pos x="8" y="94"/>
                  </a:cxn>
                  <a:cxn ang="0">
                    <a:pos x="41" y="104"/>
                  </a:cxn>
                  <a:cxn ang="0">
                    <a:pos x="54" y="99"/>
                  </a:cxn>
                  <a:cxn ang="0">
                    <a:pos x="42" y="90"/>
                  </a:cxn>
                  <a:cxn ang="0">
                    <a:pos x="56" y="57"/>
                  </a:cxn>
                  <a:cxn ang="0">
                    <a:pos x="37" y="49"/>
                  </a:cxn>
                  <a:cxn ang="0">
                    <a:pos x="33" y="23"/>
                  </a:cxn>
                  <a:cxn ang="0">
                    <a:pos x="42" y="11"/>
                  </a:cxn>
                  <a:cxn ang="0">
                    <a:pos x="69" y="0"/>
                  </a:cxn>
                </a:cxnLst>
                <a:rect l="0" t="0" r="r" b="b"/>
                <a:pathLst>
                  <a:path w="100" h="134">
                    <a:moveTo>
                      <a:pt x="69" y="0"/>
                    </a:moveTo>
                    <a:lnTo>
                      <a:pt x="100" y="11"/>
                    </a:lnTo>
                    <a:lnTo>
                      <a:pt x="92" y="19"/>
                    </a:lnTo>
                    <a:lnTo>
                      <a:pt x="94" y="123"/>
                    </a:lnTo>
                    <a:lnTo>
                      <a:pt x="95" y="134"/>
                    </a:lnTo>
                    <a:lnTo>
                      <a:pt x="87" y="134"/>
                    </a:lnTo>
                    <a:lnTo>
                      <a:pt x="44" y="132"/>
                    </a:lnTo>
                    <a:lnTo>
                      <a:pt x="12" y="127"/>
                    </a:lnTo>
                    <a:lnTo>
                      <a:pt x="0" y="121"/>
                    </a:lnTo>
                    <a:lnTo>
                      <a:pt x="3" y="106"/>
                    </a:lnTo>
                    <a:lnTo>
                      <a:pt x="8" y="94"/>
                    </a:lnTo>
                    <a:lnTo>
                      <a:pt x="41" y="104"/>
                    </a:lnTo>
                    <a:lnTo>
                      <a:pt x="54" y="99"/>
                    </a:lnTo>
                    <a:lnTo>
                      <a:pt x="42" y="90"/>
                    </a:lnTo>
                    <a:lnTo>
                      <a:pt x="56" y="57"/>
                    </a:lnTo>
                    <a:lnTo>
                      <a:pt x="37" y="49"/>
                    </a:lnTo>
                    <a:lnTo>
                      <a:pt x="33" y="23"/>
                    </a:lnTo>
                    <a:lnTo>
                      <a:pt x="42" y="11"/>
                    </a:lnTo>
                    <a:lnTo>
                      <a:pt x="69"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34" name="Freeform 118"/>
              <p:cNvSpPr>
                <a:spLocks/>
              </p:cNvSpPr>
              <p:nvPr/>
            </p:nvSpPr>
            <p:spPr bwMode="auto">
              <a:xfrm>
                <a:off x="1760" y="3802"/>
                <a:ext cx="16" cy="12"/>
              </a:xfrm>
              <a:custGeom>
                <a:avLst/>
                <a:gdLst/>
                <a:ahLst/>
                <a:cxnLst>
                  <a:cxn ang="0">
                    <a:pos x="8" y="9"/>
                  </a:cxn>
                  <a:cxn ang="0">
                    <a:pos x="31" y="20"/>
                  </a:cxn>
                  <a:cxn ang="0">
                    <a:pos x="49" y="28"/>
                  </a:cxn>
                  <a:cxn ang="0">
                    <a:pos x="48" y="36"/>
                  </a:cxn>
                  <a:cxn ang="0">
                    <a:pos x="30" y="28"/>
                  </a:cxn>
                  <a:cxn ang="0">
                    <a:pos x="4" y="13"/>
                  </a:cxn>
                  <a:cxn ang="0">
                    <a:pos x="0" y="0"/>
                  </a:cxn>
                  <a:cxn ang="0">
                    <a:pos x="8" y="9"/>
                  </a:cxn>
                </a:cxnLst>
                <a:rect l="0" t="0" r="r" b="b"/>
                <a:pathLst>
                  <a:path w="49" h="36">
                    <a:moveTo>
                      <a:pt x="8" y="9"/>
                    </a:moveTo>
                    <a:lnTo>
                      <a:pt x="31" y="20"/>
                    </a:lnTo>
                    <a:lnTo>
                      <a:pt x="49" y="28"/>
                    </a:lnTo>
                    <a:lnTo>
                      <a:pt x="48" y="36"/>
                    </a:lnTo>
                    <a:lnTo>
                      <a:pt x="30" y="28"/>
                    </a:lnTo>
                    <a:lnTo>
                      <a:pt x="4" y="13"/>
                    </a:lnTo>
                    <a:lnTo>
                      <a:pt x="0" y="0"/>
                    </a:lnTo>
                    <a:lnTo>
                      <a:pt x="8" y="9"/>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33" name="Freeform 117"/>
              <p:cNvSpPr>
                <a:spLocks/>
              </p:cNvSpPr>
              <p:nvPr/>
            </p:nvSpPr>
            <p:spPr bwMode="auto">
              <a:xfrm>
                <a:off x="1773" y="3815"/>
                <a:ext cx="17" cy="14"/>
              </a:xfrm>
              <a:custGeom>
                <a:avLst/>
                <a:gdLst/>
                <a:ahLst/>
                <a:cxnLst>
                  <a:cxn ang="0">
                    <a:pos x="7" y="0"/>
                  </a:cxn>
                  <a:cxn ang="0">
                    <a:pos x="21" y="1"/>
                  </a:cxn>
                  <a:cxn ang="0">
                    <a:pos x="37" y="12"/>
                  </a:cxn>
                  <a:cxn ang="0">
                    <a:pos x="52" y="23"/>
                  </a:cxn>
                  <a:cxn ang="0">
                    <a:pos x="40" y="39"/>
                  </a:cxn>
                  <a:cxn ang="0">
                    <a:pos x="23" y="42"/>
                  </a:cxn>
                  <a:cxn ang="0">
                    <a:pos x="13" y="34"/>
                  </a:cxn>
                  <a:cxn ang="0">
                    <a:pos x="6" y="19"/>
                  </a:cxn>
                  <a:cxn ang="0">
                    <a:pos x="0" y="0"/>
                  </a:cxn>
                  <a:cxn ang="0">
                    <a:pos x="7" y="0"/>
                  </a:cxn>
                </a:cxnLst>
                <a:rect l="0" t="0" r="r" b="b"/>
                <a:pathLst>
                  <a:path w="52" h="42">
                    <a:moveTo>
                      <a:pt x="7" y="0"/>
                    </a:moveTo>
                    <a:lnTo>
                      <a:pt x="21" y="1"/>
                    </a:lnTo>
                    <a:lnTo>
                      <a:pt x="37" y="12"/>
                    </a:lnTo>
                    <a:lnTo>
                      <a:pt x="52" y="23"/>
                    </a:lnTo>
                    <a:lnTo>
                      <a:pt x="40" y="39"/>
                    </a:lnTo>
                    <a:lnTo>
                      <a:pt x="23" y="42"/>
                    </a:lnTo>
                    <a:lnTo>
                      <a:pt x="13" y="34"/>
                    </a:lnTo>
                    <a:lnTo>
                      <a:pt x="6" y="19"/>
                    </a:lnTo>
                    <a:lnTo>
                      <a:pt x="0" y="0"/>
                    </a:lnTo>
                    <a:lnTo>
                      <a:pt x="7"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32" name="Freeform 116"/>
              <p:cNvSpPr>
                <a:spLocks/>
              </p:cNvSpPr>
              <p:nvPr/>
            </p:nvSpPr>
            <p:spPr bwMode="auto">
              <a:xfrm>
                <a:off x="1791" y="3824"/>
                <a:ext cx="14" cy="9"/>
              </a:xfrm>
              <a:custGeom>
                <a:avLst/>
                <a:gdLst/>
                <a:ahLst/>
                <a:cxnLst>
                  <a:cxn ang="0">
                    <a:pos x="15" y="8"/>
                  </a:cxn>
                  <a:cxn ang="0">
                    <a:pos x="30" y="11"/>
                  </a:cxn>
                  <a:cxn ang="0">
                    <a:pos x="41" y="26"/>
                  </a:cxn>
                  <a:cxn ang="0">
                    <a:pos x="16" y="23"/>
                  </a:cxn>
                  <a:cxn ang="0">
                    <a:pos x="0" y="19"/>
                  </a:cxn>
                  <a:cxn ang="0">
                    <a:pos x="4" y="4"/>
                  </a:cxn>
                  <a:cxn ang="0">
                    <a:pos x="8" y="0"/>
                  </a:cxn>
                  <a:cxn ang="0">
                    <a:pos x="15" y="8"/>
                  </a:cxn>
                </a:cxnLst>
                <a:rect l="0" t="0" r="r" b="b"/>
                <a:pathLst>
                  <a:path w="41" h="26">
                    <a:moveTo>
                      <a:pt x="15" y="8"/>
                    </a:moveTo>
                    <a:lnTo>
                      <a:pt x="30" y="11"/>
                    </a:lnTo>
                    <a:lnTo>
                      <a:pt x="41" y="26"/>
                    </a:lnTo>
                    <a:lnTo>
                      <a:pt x="16" y="23"/>
                    </a:lnTo>
                    <a:lnTo>
                      <a:pt x="0" y="19"/>
                    </a:lnTo>
                    <a:lnTo>
                      <a:pt x="4" y="4"/>
                    </a:lnTo>
                    <a:lnTo>
                      <a:pt x="8" y="0"/>
                    </a:lnTo>
                    <a:lnTo>
                      <a:pt x="15" y="8"/>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31" name="Freeform 115"/>
              <p:cNvSpPr>
                <a:spLocks/>
              </p:cNvSpPr>
              <p:nvPr/>
            </p:nvSpPr>
            <p:spPr bwMode="auto">
              <a:xfrm>
                <a:off x="1766" y="3584"/>
                <a:ext cx="7" cy="34"/>
              </a:xfrm>
              <a:custGeom>
                <a:avLst/>
                <a:gdLst/>
                <a:ahLst/>
                <a:cxnLst>
                  <a:cxn ang="0">
                    <a:pos x="12" y="0"/>
                  </a:cxn>
                  <a:cxn ang="0">
                    <a:pos x="22" y="13"/>
                  </a:cxn>
                  <a:cxn ang="0">
                    <a:pos x="20" y="50"/>
                  </a:cxn>
                  <a:cxn ang="0">
                    <a:pos x="18" y="68"/>
                  </a:cxn>
                  <a:cxn ang="0">
                    <a:pos x="8" y="102"/>
                  </a:cxn>
                  <a:cxn ang="0">
                    <a:pos x="0" y="42"/>
                  </a:cxn>
                  <a:cxn ang="0">
                    <a:pos x="11" y="2"/>
                  </a:cxn>
                  <a:cxn ang="0">
                    <a:pos x="12" y="0"/>
                  </a:cxn>
                </a:cxnLst>
                <a:rect l="0" t="0" r="r" b="b"/>
                <a:pathLst>
                  <a:path w="22" h="102">
                    <a:moveTo>
                      <a:pt x="12" y="0"/>
                    </a:moveTo>
                    <a:lnTo>
                      <a:pt x="22" y="13"/>
                    </a:lnTo>
                    <a:lnTo>
                      <a:pt x="20" y="50"/>
                    </a:lnTo>
                    <a:lnTo>
                      <a:pt x="18" y="68"/>
                    </a:lnTo>
                    <a:lnTo>
                      <a:pt x="8" y="102"/>
                    </a:lnTo>
                    <a:lnTo>
                      <a:pt x="0" y="42"/>
                    </a:lnTo>
                    <a:lnTo>
                      <a:pt x="11" y="2"/>
                    </a:lnTo>
                    <a:lnTo>
                      <a:pt x="12"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30" name="Freeform 114"/>
              <p:cNvSpPr>
                <a:spLocks/>
              </p:cNvSpPr>
              <p:nvPr/>
            </p:nvSpPr>
            <p:spPr bwMode="auto">
              <a:xfrm>
                <a:off x="1754" y="3722"/>
                <a:ext cx="9" cy="22"/>
              </a:xfrm>
              <a:custGeom>
                <a:avLst/>
                <a:gdLst/>
                <a:ahLst/>
                <a:cxnLst>
                  <a:cxn ang="0">
                    <a:pos x="11" y="0"/>
                  </a:cxn>
                  <a:cxn ang="0">
                    <a:pos x="28" y="40"/>
                  </a:cxn>
                  <a:cxn ang="0">
                    <a:pos x="13" y="66"/>
                  </a:cxn>
                  <a:cxn ang="0">
                    <a:pos x="0" y="38"/>
                  </a:cxn>
                  <a:cxn ang="0">
                    <a:pos x="0" y="23"/>
                  </a:cxn>
                  <a:cxn ang="0">
                    <a:pos x="6" y="17"/>
                  </a:cxn>
                  <a:cxn ang="0">
                    <a:pos x="11" y="0"/>
                  </a:cxn>
                </a:cxnLst>
                <a:rect l="0" t="0" r="r" b="b"/>
                <a:pathLst>
                  <a:path w="28" h="66">
                    <a:moveTo>
                      <a:pt x="11" y="0"/>
                    </a:moveTo>
                    <a:lnTo>
                      <a:pt x="28" y="40"/>
                    </a:lnTo>
                    <a:lnTo>
                      <a:pt x="13" y="66"/>
                    </a:lnTo>
                    <a:lnTo>
                      <a:pt x="0" y="38"/>
                    </a:lnTo>
                    <a:lnTo>
                      <a:pt x="0" y="23"/>
                    </a:lnTo>
                    <a:lnTo>
                      <a:pt x="6" y="17"/>
                    </a:lnTo>
                    <a:lnTo>
                      <a:pt x="11"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29" name="Freeform 113"/>
              <p:cNvSpPr>
                <a:spLocks noEditPoints="1"/>
              </p:cNvSpPr>
              <p:nvPr/>
            </p:nvSpPr>
            <p:spPr bwMode="auto">
              <a:xfrm>
                <a:off x="1768" y="2653"/>
                <a:ext cx="481" cy="773"/>
              </a:xfrm>
              <a:custGeom>
                <a:avLst/>
                <a:gdLst/>
                <a:ahLst/>
                <a:cxnLst>
                  <a:cxn ang="0">
                    <a:pos x="1307" y="1081"/>
                  </a:cxn>
                  <a:cxn ang="0">
                    <a:pos x="1361" y="965"/>
                  </a:cxn>
                  <a:cxn ang="0">
                    <a:pos x="1440" y="772"/>
                  </a:cxn>
                  <a:cxn ang="0">
                    <a:pos x="1414" y="618"/>
                  </a:cxn>
                  <a:cxn ang="0">
                    <a:pos x="1262" y="492"/>
                  </a:cxn>
                  <a:cxn ang="0">
                    <a:pos x="1181" y="477"/>
                  </a:cxn>
                  <a:cxn ang="0">
                    <a:pos x="1121" y="462"/>
                  </a:cxn>
                  <a:cxn ang="0">
                    <a:pos x="1097" y="472"/>
                  </a:cxn>
                  <a:cxn ang="0">
                    <a:pos x="1085" y="465"/>
                  </a:cxn>
                  <a:cxn ang="0">
                    <a:pos x="1086" y="434"/>
                  </a:cxn>
                  <a:cxn ang="0">
                    <a:pos x="1070" y="405"/>
                  </a:cxn>
                  <a:cxn ang="0">
                    <a:pos x="1049" y="404"/>
                  </a:cxn>
                  <a:cxn ang="0">
                    <a:pos x="1036" y="382"/>
                  </a:cxn>
                  <a:cxn ang="0">
                    <a:pos x="1018" y="378"/>
                  </a:cxn>
                  <a:cxn ang="0">
                    <a:pos x="998" y="363"/>
                  </a:cxn>
                  <a:cxn ang="0">
                    <a:pos x="979" y="359"/>
                  </a:cxn>
                  <a:cxn ang="0">
                    <a:pos x="940" y="404"/>
                  </a:cxn>
                  <a:cxn ang="0">
                    <a:pos x="899" y="434"/>
                  </a:cxn>
                  <a:cxn ang="0">
                    <a:pos x="850" y="379"/>
                  </a:cxn>
                  <a:cxn ang="0">
                    <a:pos x="814" y="382"/>
                  </a:cxn>
                  <a:cxn ang="0">
                    <a:pos x="857" y="187"/>
                  </a:cxn>
                  <a:cxn ang="0">
                    <a:pos x="812" y="91"/>
                  </a:cxn>
                  <a:cxn ang="0">
                    <a:pos x="730" y="184"/>
                  </a:cxn>
                  <a:cxn ang="0">
                    <a:pos x="667" y="199"/>
                  </a:cxn>
                  <a:cxn ang="0">
                    <a:pos x="559" y="244"/>
                  </a:cxn>
                  <a:cxn ang="0">
                    <a:pos x="528" y="53"/>
                  </a:cxn>
                  <a:cxn ang="0">
                    <a:pos x="460" y="60"/>
                  </a:cxn>
                  <a:cxn ang="0">
                    <a:pos x="347" y="69"/>
                  </a:cxn>
                  <a:cxn ang="0">
                    <a:pos x="365" y="218"/>
                  </a:cxn>
                  <a:cxn ang="0">
                    <a:pos x="243" y="184"/>
                  </a:cxn>
                  <a:cxn ang="0">
                    <a:pos x="174" y="276"/>
                  </a:cxn>
                  <a:cxn ang="0">
                    <a:pos x="144" y="566"/>
                  </a:cxn>
                  <a:cxn ang="0">
                    <a:pos x="89" y="577"/>
                  </a:cxn>
                  <a:cxn ang="0">
                    <a:pos x="32" y="673"/>
                  </a:cxn>
                  <a:cxn ang="0">
                    <a:pos x="37" y="858"/>
                  </a:cxn>
                  <a:cxn ang="0">
                    <a:pos x="152" y="965"/>
                  </a:cxn>
                  <a:cxn ang="0">
                    <a:pos x="293" y="896"/>
                  </a:cxn>
                  <a:cxn ang="0">
                    <a:pos x="328" y="1008"/>
                  </a:cxn>
                  <a:cxn ang="0">
                    <a:pos x="438" y="1096"/>
                  </a:cxn>
                  <a:cxn ang="0">
                    <a:pos x="578" y="1281"/>
                  </a:cxn>
                  <a:cxn ang="0">
                    <a:pos x="586" y="1523"/>
                  </a:cxn>
                  <a:cxn ang="0">
                    <a:pos x="598" y="1628"/>
                  </a:cxn>
                  <a:cxn ang="0">
                    <a:pos x="674" y="1655"/>
                  </a:cxn>
                  <a:cxn ang="0">
                    <a:pos x="717" y="1835"/>
                  </a:cxn>
                  <a:cxn ang="0">
                    <a:pos x="739" y="1927"/>
                  </a:cxn>
                  <a:cxn ang="0">
                    <a:pos x="686" y="1976"/>
                  </a:cxn>
                  <a:cxn ang="0">
                    <a:pos x="604" y="2110"/>
                  </a:cxn>
                  <a:cxn ang="0">
                    <a:pos x="720" y="2194"/>
                  </a:cxn>
                  <a:cxn ang="0">
                    <a:pos x="807" y="2224"/>
                  </a:cxn>
                  <a:cxn ang="0">
                    <a:pos x="831" y="2148"/>
                  </a:cxn>
                  <a:cxn ang="0">
                    <a:pos x="854" y="2115"/>
                  </a:cxn>
                  <a:cxn ang="0">
                    <a:pos x="818" y="2205"/>
                  </a:cxn>
                  <a:cxn ang="0">
                    <a:pos x="934" y="1954"/>
                  </a:cxn>
                  <a:cxn ang="0">
                    <a:pos x="936" y="1869"/>
                  </a:cxn>
                  <a:cxn ang="0">
                    <a:pos x="945" y="1816"/>
                  </a:cxn>
                  <a:cxn ang="0">
                    <a:pos x="1013" y="1741"/>
                  </a:cxn>
                  <a:cxn ang="0">
                    <a:pos x="1062" y="1710"/>
                  </a:cxn>
                  <a:cxn ang="0">
                    <a:pos x="1091" y="1680"/>
                  </a:cxn>
                  <a:cxn ang="0">
                    <a:pos x="1136" y="1674"/>
                  </a:cxn>
                  <a:cxn ang="0">
                    <a:pos x="1236" y="1539"/>
                  </a:cxn>
                  <a:cxn ang="0">
                    <a:pos x="1291" y="1244"/>
                  </a:cxn>
                  <a:cxn ang="0">
                    <a:pos x="1289" y="1127"/>
                  </a:cxn>
                </a:cxnLst>
                <a:rect l="0" t="0" r="r" b="b"/>
                <a:pathLst>
                  <a:path w="1444" h="2320">
                    <a:moveTo>
                      <a:pt x="1289" y="1127"/>
                    </a:moveTo>
                    <a:lnTo>
                      <a:pt x="1289" y="1126"/>
                    </a:lnTo>
                    <a:lnTo>
                      <a:pt x="1287" y="1115"/>
                    </a:lnTo>
                    <a:lnTo>
                      <a:pt x="1287" y="1122"/>
                    </a:lnTo>
                    <a:lnTo>
                      <a:pt x="1285" y="1122"/>
                    </a:lnTo>
                    <a:lnTo>
                      <a:pt x="1287" y="1122"/>
                    </a:lnTo>
                    <a:lnTo>
                      <a:pt x="1287" y="1107"/>
                    </a:lnTo>
                    <a:lnTo>
                      <a:pt x="1291" y="1108"/>
                    </a:lnTo>
                    <a:lnTo>
                      <a:pt x="1289" y="1102"/>
                    </a:lnTo>
                    <a:lnTo>
                      <a:pt x="1291" y="1098"/>
                    </a:lnTo>
                    <a:lnTo>
                      <a:pt x="1295" y="1096"/>
                    </a:lnTo>
                    <a:lnTo>
                      <a:pt x="1292" y="1094"/>
                    </a:lnTo>
                    <a:lnTo>
                      <a:pt x="1292" y="1092"/>
                    </a:lnTo>
                    <a:lnTo>
                      <a:pt x="1296" y="1087"/>
                    </a:lnTo>
                    <a:lnTo>
                      <a:pt x="1299" y="1077"/>
                    </a:lnTo>
                    <a:lnTo>
                      <a:pt x="1295" y="1077"/>
                    </a:lnTo>
                    <a:lnTo>
                      <a:pt x="1293" y="1072"/>
                    </a:lnTo>
                    <a:lnTo>
                      <a:pt x="1292" y="1072"/>
                    </a:lnTo>
                    <a:lnTo>
                      <a:pt x="1292" y="1068"/>
                    </a:lnTo>
                    <a:lnTo>
                      <a:pt x="1293" y="1066"/>
                    </a:lnTo>
                    <a:lnTo>
                      <a:pt x="1293" y="1064"/>
                    </a:lnTo>
                    <a:lnTo>
                      <a:pt x="1295" y="1066"/>
                    </a:lnTo>
                    <a:lnTo>
                      <a:pt x="1292" y="1068"/>
                    </a:lnTo>
                    <a:lnTo>
                      <a:pt x="1292" y="1071"/>
                    </a:lnTo>
                    <a:lnTo>
                      <a:pt x="1295" y="1077"/>
                    </a:lnTo>
                    <a:lnTo>
                      <a:pt x="1299" y="1071"/>
                    </a:lnTo>
                    <a:lnTo>
                      <a:pt x="1300" y="1062"/>
                    </a:lnTo>
                    <a:lnTo>
                      <a:pt x="1303" y="1068"/>
                    </a:lnTo>
                    <a:lnTo>
                      <a:pt x="1305" y="1071"/>
                    </a:lnTo>
                    <a:lnTo>
                      <a:pt x="1307" y="1068"/>
                    </a:lnTo>
                    <a:lnTo>
                      <a:pt x="1307" y="1081"/>
                    </a:lnTo>
                    <a:lnTo>
                      <a:pt x="1305" y="1087"/>
                    </a:lnTo>
                    <a:lnTo>
                      <a:pt x="1314" y="1081"/>
                    </a:lnTo>
                    <a:lnTo>
                      <a:pt x="1326" y="1062"/>
                    </a:lnTo>
                    <a:lnTo>
                      <a:pt x="1327" y="1052"/>
                    </a:lnTo>
                    <a:lnTo>
                      <a:pt x="1339" y="1026"/>
                    </a:lnTo>
                    <a:lnTo>
                      <a:pt x="1345" y="1003"/>
                    </a:lnTo>
                    <a:lnTo>
                      <a:pt x="1349" y="996"/>
                    </a:lnTo>
                    <a:lnTo>
                      <a:pt x="1345" y="999"/>
                    </a:lnTo>
                    <a:lnTo>
                      <a:pt x="1347" y="993"/>
                    </a:lnTo>
                    <a:lnTo>
                      <a:pt x="1345" y="989"/>
                    </a:lnTo>
                    <a:lnTo>
                      <a:pt x="1346" y="989"/>
                    </a:lnTo>
                    <a:lnTo>
                      <a:pt x="1347" y="992"/>
                    </a:lnTo>
                    <a:lnTo>
                      <a:pt x="1347" y="988"/>
                    </a:lnTo>
                    <a:lnTo>
                      <a:pt x="1349" y="984"/>
                    </a:lnTo>
                    <a:lnTo>
                      <a:pt x="1349" y="981"/>
                    </a:lnTo>
                    <a:lnTo>
                      <a:pt x="1350" y="984"/>
                    </a:lnTo>
                    <a:lnTo>
                      <a:pt x="1349" y="977"/>
                    </a:lnTo>
                    <a:lnTo>
                      <a:pt x="1352" y="981"/>
                    </a:lnTo>
                    <a:lnTo>
                      <a:pt x="1352" y="978"/>
                    </a:lnTo>
                    <a:lnTo>
                      <a:pt x="1352" y="981"/>
                    </a:lnTo>
                    <a:lnTo>
                      <a:pt x="1349" y="985"/>
                    </a:lnTo>
                    <a:lnTo>
                      <a:pt x="1347" y="992"/>
                    </a:lnTo>
                    <a:lnTo>
                      <a:pt x="1349" y="992"/>
                    </a:lnTo>
                    <a:lnTo>
                      <a:pt x="1354" y="978"/>
                    </a:lnTo>
                    <a:lnTo>
                      <a:pt x="1357" y="978"/>
                    </a:lnTo>
                    <a:lnTo>
                      <a:pt x="1356" y="974"/>
                    </a:lnTo>
                    <a:lnTo>
                      <a:pt x="1354" y="973"/>
                    </a:lnTo>
                    <a:lnTo>
                      <a:pt x="1352" y="969"/>
                    </a:lnTo>
                    <a:lnTo>
                      <a:pt x="1354" y="969"/>
                    </a:lnTo>
                    <a:lnTo>
                      <a:pt x="1357" y="974"/>
                    </a:lnTo>
                    <a:lnTo>
                      <a:pt x="1361" y="965"/>
                    </a:lnTo>
                    <a:lnTo>
                      <a:pt x="1366" y="951"/>
                    </a:lnTo>
                    <a:lnTo>
                      <a:pt x="1379" y="940"/>
                    </a:lnTo>
                    <a:lnTo>
                      <a:pt x="1384" y="936"/>
                    </a:lnTo>
                    <a:lnTo>
                      <a:pt x="1388" y="928"/>
                    </a:lnTo>
                    <a:lnTo>
                      <a:pt x="1388" y="924"/>
                    </a:lnTo>
                    <a:lnTo>
                      <a:pt x="1398" y="911"/>
                    </a:lnTo>
                    <a:lnTo>
                      <a:pt x="1407" y="892"/>
                    </a:lnTo>
                    <a:lnTo>
                      <a:pt x="1404" y="894"/>
                    </a:lnTo>
                    <a:lnTo>
                      <a:pt x="1400" y="884"/>
                    </a:lnTo>
                    <a:lnTo>
                      <a:pt x="1402" y="885"/>
                    </a:lnTo>
                    <a:lnTo>
                      <a:pt x="1404" y="892"/>
                    </a:lnTo>
                    <a:lnTo>
                      <a:pt x="1407" y="890"/>
                    </a:lnTo>
                    <a:lnTo>
                      <a:pt x="1407" y="884"/>
                    </a:lnTo>
                    <a:lnTo>
                      <a:pt x="1408" y="888"/>
                    </a:lnTo>
                    <a:lnTo>
                      <a:pt x="1407" y="890"/>
                    </a:lnTo>
                    <a:lnTo>
                      <a:pt x="1410" y="888"/>
                    </a:lnTo>
                    <a:lnTo>
                      <a:pt x="1411" y="884"/>
                    </a:lnTo>
                    <a:lnTo>
                      <a:pt x="1425" y="860"/>
                    </a:lnTo>
                    <a:lnTo>
                      <a:pt x="1430" y="843"/>
                    </a:lnTo>
                    <a:lnTo>
                      <a:pt x="1433" y="827"/>
                    </a:lnTo>
                    <a:lnTo>
                      <a:pt x="1436" y="821"/>
                    </a:lnTo>
                    <a:lnTo>
                      <a:pt x="1440" y="794"/>
                    </a:lnTo>
                    <a:lnTo>
                      <a:pt x="1440" y="793"/>
                    </a:lnTo>
                    <a:lnTo>
                      <a:pt x="1438" y="793"/>
                    </a:lnTo>
                    <a:lnTo>
                      <a:pt x="1441" y="794"/>
                    </a:lnTo>
                    <a:lnTo>
                      <a:pt x="1442" y="790"/>
                    </a:lnTo>
                    <a:lnTo>
                      <a:pt x="1442" y="779"/>
                    </a:lnTo>
                    <a:lnTo>
                      <a:pt x="1440" y="778"/>
                    </a:lnTo>
                    <a:lnTo>
                      <a:pt x="1440" y="772"/>
                    </a:lnTo>
                    <a:lnTo>
                      <a:pt x="1441" y="772"/>
                    </a:lnTo>
                    <a:lnTo>
                      <a:pt x="1440" y="772"/>
                    </a:lnTo>
                    <a:lnTo>
                      <a:pt x="1441" y="771"/>
                    </a:lnTo>
                    <a:lnTo>
                      <a:pt x="1441" y="767"/>
                    </a:lnTo>
                    <a:lnTo>
                      <a:pt x="1441" y="768"/>
                    </a:lnTo>
                    <a:lnTo>
                      <a:pt x="1442" y="767"/>
                    </a:lnTo>
                    <a:lnTo>
                      <a:pt x="1442" y="764"/>
                    </a:lnTo>
                    <a:lnTo>
                      <a:pt x="1441" y="764"/>
                    </a:lnTo>
                    <a:lnTo>
                      <a:pt x="1442" y="763"/>
                    </a:lnTo>
                    <a:lnTo>
                      <a:pt x="1438" y="763"/>
                    </a:lnTo>
                    <a:lnTo>
                      <a:pt x="1440" y="760"/>
                    </a:lnTo>
                    <a:lnTo>
                      <a:pt x="1442" y="763"/>
                    </a:lnTo>
                    <a:lnTo>
                      <a:pt x="1442" y="743"/>
                    </a:lnTo>
                    <a:lnTo>
                      <a:pt x="1444" y="739"/>
                    </a:lnTo>
                    <a:lnTo>
                      <a:pt x="1442" y="734"/>
                    </a:lnTo>
                    <a:lnTo>
                      <a:pt x="1442" y="728"/>
                    </a:lnTo>
                    <a:lnTo>
                      <a:pt x="1441" y="733"/>
                    </a:lnTo>
                    <a:lnTo>
                      <a:pt x="1440" y="737"/>
                    </a:lnTo>
                    <a:lnTo>
                      <a:pt x="1441" y="724"/>
                    </a:lnTo>
                    <a:lnTo>
                      <a:pt x="1440" y="722"/>
                    </a:lnTo>
                    <a:lnTo>
                      <a:pt x="1437" y="715"/>
                    </a:lnTo>
                    <a:lnTo>
                      <a:pt x="1438" y="711"/>
                    </a:lnTo>
                    <a:lnTo>
                      <a:pt x="1434" y="684"/>
                    </a:lnTo>
                    <a:lnTo>
                      <a:pt x="1433" y="682"/>
                    </a:lnTo>
                    <a:lnTo>
                      <a:pt x="1430" y="682"/>
                    </a:lnTo>
                    <a:lnTo>
                      <a:pt x="1432" y="679"/>
                    </a:lnTo>
                    <a:lnTo>
                      <a:pt x="1432" y="682"/>
                    </a:lnTo>
                    <a:lnTo>
                      <a:pt x="1432" y="669"/>
                    </a:lnTo>
                    <a:lnTo>
                      <a:pt x="1429" y="663"/>
                    </a:lnTo>
                    <a:lnTo>
                      <a:pt x="1426" y="640"/>
                    </a:lnTo>
                    <a:lnTo>
                      <a:pt x="1422" y="626"/>
                    </a:lnTo>
                    <a:lnTo>
                      <a:pt x="1418" y="621"/>
                    </a:lnTo>
                    <a:lnTo>
                      <a:pt x="1414" y="618"/>
                    </a:lnTo>
                    <a:lnTo>
                      <a:pt x="1400" y="614"/>
                    </a:lnTo>
                    <a:lnTo>
                      <a:pt x="1388" y="618"/>
                    </a:lnTo>
                    <a:lnTo>
                      <a:pt x="1377" y="615"/>
                    </a:lnTo>
                    <a:lnTo>
                      <a:pt x="1379" y="618"/>
                    </a:lnTo>
                    <a:lnTo>
                      <a:pt x="1371" y="615"/>
                    </a:lnTo>
                    <a:lnTo>
                      <a:pt x="1366" y="607"/>
                    </a:lnTo>
                    <a:lnTo>
                      <a:pt x="1356" y="606"/>
                    </a:lnTo>
                    <a:lnTo>
                      <a:pt x="1352" y="595"/>
                    </a:lnTo>
                    <a:lnTo>
                      <a:pt x="1345" y="588"/>
                    </a:lnTo>
                    <a:lnTo>
                      <a:pt x="1341" y="588"/>
                    </a:lnTo>
                    <a:lnTo>
                      <a:pt x="1335" y="584"/>
                    </a:lnTo>
                    <a:lnTo>
                      <a:pt x="1334" y="576"/>
                    </a:lnTo>
                    <a:lnTo>
                      <a:pt x="1331" y="576"/>
                    </a:lnTo>
                    <a:lnTo>
                      <a:pt x="1319" y="556"/>
                    </a:lnTo>
                    <a:lnTo>
                      <a:pt x="1316" y="547"/>
                    </a:lnTo>
                    <a:lnTo>
                      <a:pt x="1314" y="547"/>
                    </a:lnTo>
                    <a:lnTo>
                      <a:pt x="1308" y="533"/>
                    </a:lnTo>
                    <a:lnTo>
                      <a:pt x="1307" y="535"/>
                    </a:lnTo>
                    <a:lnTo>
                      <a:pt x="1301" y="531"/>
                    </a:lnTo>
                    <a:lnTo>
                      <a:pt x="1296" y="524"/>
                    </a:lnTo>
                    <a:lnTo>
                      <a:pt x="1292" y="522"/>
                    </a:lnTo>
                    <a:lnTo>
                      <a:pt x="1291" y="516"/>
                    </a:lnTo>
                    <a:lnTo>
                      <a:pt x="1288" y="514"/>
                    </a:lnTo>
                    <a:lnTo>
                      <a:pt x="1282" y="512"/>
                    </a:lnTo>
                    <a:lnTo>
                      <a:pt x="1278" y="505"/>
                    </a:lnTo>
                    <a:lnTo>
                      <a:pt x="1270" y="501"/>
                    </a:lnTo>
                    <a:lnTo>
                      <a:pt x="1263" y="492"/>
                    </a:lnTo>
                    <a:lnTo>
                      <a:pt x="1263" y="495"/>
                    </a:lnTo>
                    <a:lnTo>
                      <a:pt x="1261" y="495"/>
                    </a:lnTo>
                    <a:lnTo>
                      <a:pt x="1262" y="495"/>
                    </a:lnTo>
                    <a:lnTo>
                      <a:pt x="1262" y="492"/>
                    </a:lnTo>
                    <a:lnTo>
                      <a:pt x="1253" y="482"/>
                    </a:lnTo>
                    <a:lnTo>
                      <a:pt x="1246" y="482"/>
                    </a:lnTo>
                    <a:lnTo>
                      <a:pt x="1245" y="480"/>
                    </a:lnTo>
                    <a:lnTo>
                      <a:pt x="1240" y="480"/>
                    </a:lnTo>
                    <a:lnTo>
                      <a:pt x="1236" y="480"/>
                    </a:lnTo>
                    <a:lnTo>
                      <a:pt x="1234" y="477"/>
                    </a:lnTo>
                    <a:lnTo>
                      <a:pt x="1230" y="482"/>
                    </a:lnTo>
                    <a:lnTo>
                      <a:pt x="1224" y="482"/>
                    </a:lnTo>
                    <a:lnTo>
                      <a:pt x="1221" y="484"/>
                    </a:lnTo>
                    <a:lnTo>
                      <a:pt x="1220" y="482"/>
                    </a:lnTo>
                    <a:lnTo>
                      <a:pt x="1219" y="484"/>
                    </a:lnTo>
                    <a:lnTo>
                      <a:pt x="1211" y="484"/>
                    </a:lnTo>
                    <a:lnTo>
                      <a:pt x="1212" y="486"/>
                    </a:lnTo>
                    <a:lnTo>
                      <a:pt x="1209" y="484"/>
                    </a:lnTo>
                    <a:lnTo>
                      <a:pt x="1204" y="486"/>
                    </a:lnTo>
                    <a:lnTo>
                      <a:pt x="1205" y="488"/>
                    </a:lnTo>
                    <a:lnTo>
                      <a:pt x="1207" y="491"/>
                    </a:lnTo>
                    <a:lnTo>
                      <a:pt x="1205" y="492"/>
                    </a:lnTo>
                    <a:lnTo>
                      <a:pt x="1203" y="488"/>
                    </a:lnTo>
                    <a:lnTo>
                      <a:pt x="1200" y="486"/>
                    </a:lnTo>
                    <a:lnTo>
                      <a:pt x="1198" y="488"/>
                    </a:lnTo>
                    <a:lnTo>
                      <a:pt x="1198" y="486"/>
                    </a:lnTo>
                    <a:lnTo>
                      <a:pt x="1193" y="486"/>
                    </a:lnTo>
                    <a:lnTo>
                      <a:pt x="1192" y="484"/>
                    </a:lnTo>
                    <a:lnTo>
                      <a:pt x="1190" y="484"/>
                    </a:lnTo>
                    <a:lnTo>
                      <a:pt x="1189" y="484"/>
                    </a:lnTo>
                    <a:lnTo>
                      <a:pt x="1190" y="482"/>
                    </a:lnTo>
                    <a:lnTo>
                      <a:pt x="1185" y="477"/>
                    </a:lnTo>
                    <a:lnTo>
                      <a:pt x="1185" y="476"/>
                    </a:lnTo>
                    <a:lnTo>
                      <a:pt x="1177" y="476"/>
                    </a:lnTo>
                    <a:lnTo>
                      <a:pt x="1181" y="477"/>
                    </a:lnTo>
                    <a:lnTo>
                      <a:pt x="1179" y="482"/>
                    </a:lnTo>
                    <a:lnTo>
                      <a:pt x="1178" y="480"/>
                    </a:lnTo>
                    <a:lnTo>
                      <a:pt x="1175" y="482"/>
                    </a:lnTo>
                    <a:lnTo>
                      <a:pt x="1175" y="480"/>
                    </a:lnTo>
                    <a:lnTo>
                      <a:pt x="1171" y="480"/>
                    </a:lnTo>
                    <a:lnTo>
                      <a:pt x="1170" y="482"/>
                    </a:lnTo>
                    <a:lnTo>
                      <a:pt x="1170" y="480"/>
                    </a:lnTo>
                    <a:lnTo>
                      <a:pt x="1169" y="480"/>
                    </a:lnTo>
                    <a:lnTo>
                      <a:pt x="1169" y="477"/>
                    </a:lnTo>
                    <a:lnTo>
                      <a:pt x="1160" y="476"/>
                    </a:lnTo>
                    <a:lnTo>
                      <a:pt x="1159" y="473"/>
                    </a:lnTo>
                    <a:lnTo>
                      <a:pt x="1160" y="472"/>
                    </a:lnTo>
                    <a:lnTo>
                      <a:pt x="1159" y="473"/>
                    </a:lnTo>
                    <a:lnTo>
                      <a:pt x="1152" y="465"/>
                    </a:lnTo>
                    <a:lnTo>
                      <a:pt x="1148" y="465"/>
                    </a:lnTo>
                    <a:lnTo>
                      <a:pt x="1144" y="461"/>
                    </a:lnTo>
                    <a:lnTo>
                      <a:pt x="1135" y="457"/>
                    </a:lnTo>
                    <a:lnTo>
                      <a:pt x="1124" y="454"/>
                    </a:lnTo>
                    <a:lnTo>
                      <a:pt x="1124" y="457"/>
                    </a:lnTo>
                    <a:lnTo>
                      <a:pt x="1127" y="458"/>
                    </a:lnTo>
                    <a:lnTo>
                      <a:pt x="1124" y="458"/>
                    </a:lnTo>
                    <a:lnTo>
                      <a:pt x="1127" y="462"/>
                    </a:lnTo>
                    <a:lnTo>
                      <a:pt x="1124" y="462"/>
                    </a:lnTo>
                    <a:lnTo>
                      <a:pt x="1125" y="465"/>
                    </a:lnTo>
                    <a:lnTo>
                      <a:pt x="1124" y="462"/>
                    </a:lnTo>
                    <a:lnTo>
                      <a:pt x="1123" y="465"/>
                    </a:lnTo>
                    <a:lnTo>
                      <a:pt x="1123" y="458"/>
                    </a:lnTo>
                    <a:lnTo>
                      <a:pt x="1121" y="462"/>
                    </a:lnTo>
                    <a:lnTo>
                      <a:pt x="1121" y="461"/>
                    </a:lnTo>
                    <a:lnTo>
                      <a:pt x="1120" y="462"/>
                    </a:lnTo>
                    <a:lnTo>
                      <a:pt x="1121" y="462"/>
                    </a:lnTo>
                    <a:lnTo>
                      <a:pt x="1117" y="462"/>
                    </a:lnTo>
                    <a:lnTo>
                      <a:pt x="1117" y="461"/>
                    </a:lnTo>
                    <a:lnTo>
                      <a:pt x="1116" y="462"/>
                    </a:lnTo>
                    <a:lnTo>
                      <a:pt x="1117" y="465"/>
                    </a:lnTo>
                    <a:lnTo>
                      <a:pt x="1114" y="465"/>
                    </a:lnTo>
                    <a:lnTo>
                      <a:pt x="1114" y="461"/>
                    </a:lnTo>
                    <a:lnTo>
                      <a:pt x="1114" y="465"/>
                    </a:lnTo>
                    <a:lnTo>
                      <a:pt x="1114" y="462"/>
                    </a:lnTo>
                    <a:lnTo>
                      <a:pt x="1109" y="465"/>
                    </a:lnTo>
                    <a:lnTo>
                      <a:pt x="1109" y="469"/>
                    </a:lnTo>
                    <a:lnTo>
                      <a:pt x="1106" y="465"/>
                    </a:lnTo>
                    <a:lnTo>
                      <a:pt x="1106" y="469"/>
                    </a:lnTo>
                    <a:lnTo>
                      <a:pt x="1105" y="469"/>
                    </a:lnTo>
                    <a:lnTo>
                      <a:pt x="1102" y="473"/>
                    </a:lnTo>
                    <a:lnTo>
                      <a:pt x="1102" y="480"/>
                    </a:lnTo>
                    <a:lnTo>
                      <a:pt x="1101" y="477"/>
                    </a:lnTo>
                    <a:lnTo>
                      <a:pt x="1100" y="482"/>
                    </a:lnTo>
                    <a:lnTo>
                      <a:pt x="1097" y="484"/>
                    </a:lnTo>
                    <a:lnTo>
                      <a:pt x="1098" y="480"/>
                    </a:lnTo>
                    <a:lnTo>
                      <a:pt x="1097" y="477"/>
                    </a:lnTo>
                    <a:lnTo>
                      <a:pt x="1098" y="477"/>
                    </a:lnTo>
                    <a:lnTo>
                      <a:pt x="1097" y="477"/>
                    </a:lnTo>
                    <a:lnTo>
                      <a:pt x="1097" y="480"/>
                    </a:lnTo>
                    <a:lnTo>
                      <a:pt x="1095" y="477"/>
                    </a:lnTo>
                    <a:lnTo>
                      <a:pt x="1095" y="480"/>
                    </a:lnTo>
                    <a:lnTo>
                      <a:pt x="1094" y="482"/>
                    </a:lnTo>
                    <a:lnTo>
                      <a:pt x="1093" y="477"/>
                    </a:lnTo>
                    <a:lnTo>
                      <a:pt x="1093" y="482"/>
                    </a:lnTo>
                    <a:lnTo>
                      <a:pt x="1093" y="477"/>
                    </a:lnTo>
                    <a:lnTo>
                      <a:pt x="1097" y="476"/>
                    </a:lnTo>
                    <a:lnTo>
                      <a:pt x="1097" y="472"/>
                    </a:lnTo>
                    <a:lnTo>
                      <a:pt x="1098" y="473"/>
                    </a:lnTo>
                    <a:lnTo>
                      <a:pt x="1100" y="472"/>
                    </a:lnTo>
                    <a:lnTo>
                      <a:pt x="1101" y="467"/>
                    </a:lnTo>
                    <a:lnTo>
                      <a:pt x="1104" y="462"/>
                    </a:lnTo>
                    <a:lnTo>
                      <a:pt x="1101" y="458"/>
                    </a:lnTo>
                    <a:lnTo>
                      <a:pt x="1104" y="458"/>
                    </a:lnTo>
                    <a:lnTo>
                      <a:pt x="1104" y="457"/>
                    </a:lnTo>
                    <a:lnTo>
                      <a:pt x="1102" y="457"/>
                    </a:lnTo>
                    <a:lnTo>
                      <a:pt x="1094" y="461"/>
                    </a:lnTo>
                    <a:lnTo>
                      <a:pt x="1094" y="467"/>
                    </a:lnTo>
                    <a:lnTo>
                      <a:pt x="1093" y="462"/>
                    </a:lnTo>
                    <a:lnTo>
                      <a:pt x="1091" y="465"/>
                    </a:lnTo>
                    <a:lnTo>
                      <a:pt x="1091" y="472"/>
                    </a:lnTo>
                    <a:lnTo>
                      <a:pt x="1091" y="469"/>
                    </a:lnTo>
                    <a:lnTo>
                      <a:pt x="1090" y="476"/>
                    </a:lnTo>
                    <a:lnTo>
                      <a:pt x="1089" y="477"/>
                    </a:lnTo>
                    <a:lnTo>
                      <a:pt x="1090" y="477"/>
                    </a:lnTo>
                    <a:lnTo>
                      <a:pt x="1089" y="480"/>
                    </a:lnTo>
                    <a:lnTo>
                      <a:pt x="1087" y="491"/>
                    </a:lnTo>
                    <a:lnTo>
                      <a:pt x="1081" y="503"/>
                    </a:lnTo>
                    <a:lnTo>
                      <a:pt x="1076" y="505"/>
                    </a:lnTo>
                    <a:lnTo>
                      <a:pt x="1078" y="509"/>
                    </a:lnTo>
                    <a:lnTo>
                      <a:pt x="1076" y="509"/>
                    </a:lnTo>
                    <a:lnTo>
                      <a:pt x="1075" y="503"/>
                    </a:lnTo>
                    <a:lnTo>
                      <a:pt x="1078" y="503"/>
                    </a:lnTo>
                    <a:lnTo>
                      <a:pt x="1082" y="495"/>
                    </a:lnTo>
                    <a:lnTo>
                      <a:pt x="1082" y="492"/>
                    </a:lnTo>
                    <a:lnTo>
                      <a:pt x="1079" y="491"/>
                    </a:lnTo>
                    <a:lnTo>
                      <a:pt x="1079" y="486"/>
                    </a:lnTo>
                    <a:lnTo>
                      <a:pt x="1082" y="473"/>
                    </a:lnTo>
                    <a:lnTo>
                      <a:pt x="1085" y="465"/>
                    </a:lnTo>
                    <a:lnTo>
                      <a:pt x="1081" y="469"/>
                    </a:lnTo>
                    <a:lnTo>
                      <a:pt x="1081" y="467"/>
                    </a:lnTo>
                    <a:lnTo>
                      <a:pt x="1086" y="461"/>
                    </a:lnTo>
                    <a:lnTo>
                      <a:pt x="1086" y="457"/>
                    </a:lnTo>
                    <a:lnTo>
                      <a:pt x="1083" y="457"/>
                    </a:lnTo>
                    <a:lnTo>
                      <a:pt x="1085" y="454"/>
                    </a:lnTo>
                    <a:lnTo>
                      <a:pt x="1086" y="454"/>
                    </a:lnTo>
                    <a:lnTo>
                      <a:pt x="1089" y="457"/>
                    </a:lnTo>
                    <a:lnTo>
                      <a:pt x="1091" y="454"/>
                    </a:lnTo>
                    <a:lnTo>
                      <a:pt x="1091" y="450"/>
                    </a:lnTo>
                    <a:lnTo>
                      <a:pt x="1089" y="442"/>
                    </a:lnTo>
                    <a:lnTo>
                      <a:pt x="1086" y="442"/>
                    </a:lnTo>
                    <a:lnTo>
                      <a:pt x="1081" y="453"/>
                    </a:lnTo>
                    <a:lnTo>
                      <a:pt x="1081" y="458"/>
                    </a:lnTo>
                    <a:lnTo>
                      <a:pt x="1081" y="454"/>
                    </a:lnTo>
                    <a:lnTo>
                      <a:pt x="1078" y="457"/>
                    </a:lnTo>
                    <a:lnTo>
                      <a:pt x="1081" y="450"/>
                    </a:lnTo>
                    <a:lnTo>
                      <a:pt x="1079" y="450"/>
                    </a:lnTo>
                    <a:lnTo>
                      <a:pt x="1079" y="448"/>
                    </a:lnTo>
                    <a:lnTo>
                      <a:pt x="1074" y="450"/>
                    </a:lnTo>
                    <a:lnTo>
                      <a:pt x="1078" y="448"/>
                    </a:lnTo>
                    <a:lnTo>
                      <a:pt x="1079" y="448"/>
                    </a:lnTo>
                    <a:lnTo>
                      <a:pt x="1079" y="446"/>
                    </a:lnTo>
                    <a:lnTo>
                      <a:pt x="1081" y="446"/>
                    </a:lnTo>
                    <a:lnTo>
                      <a:pt x="1083" y="442"/>
                    </a:lnTo>
                    <a:lnTo>
                      <a:pt x="1081" y="442"/>
                    </a:lnTo>
                    <a:lnTo>
                      <a:pt x="1083" y="442"/>
                    </a:lnTo>
                    <a:lnTo>
                      <a:pt x="1086" y="435"/>
                    </a:lnTo>
                    <a:lnTo>
                      <a:pt x="1086" y="434"/>
                    </a:lnTo>
                    <a:lnTo>
                      <a:pt x="1082" y="434"/>
                    </a:lnTo>
                    <a:lnTo>
                      <a:pt x="1086" y="434"/>
                    </a:lnTo>
                    <a:lnTo>
                      <a:pt x="1086" y="427"/>
                    </a:lnTo>
                    <a:lnTo>
                      <a:pt x="1083" y="427"/>
                    </a:lnTo>
                    <a:lnTo>
                      <a:pt x="1085" y="424"/>
                    </a:lnTo>
                    <a:lnTo>
                      <a:pt x="1085" y="423"/>
                    </a:lnTo>
                    <a:lnTo>
                      <a:pt x="1083" y="424"/>
                    </a:lnTo>
                    <a:lnTo>
                      <a:pt x="1083" y="420"/>
                    </a:lnTo>
                    <a:lnTo>
                      <a:pt x="1083" y="424"/>
                    </a:lnTo>
                    <a:lnTo>
                      <a:pt x="1081" y="423"/>
                    </a:lnTo>
                    <a:lnTo>
                      <a:pt x="1082" y="423"/>
                    </a:lnTo>
                    <a:lnTo>
                      <a:pt x="1083" y="419"/>
                    </a:lnTo>
                    <a:lnTo>
                      <a:pt x="1081" y="416"/>
                    </a:lnTo>
                    <a:lnTo>
                      <a:pt x="1081" y="420"/>
                    </a:lnTo>
                    <a:lnTo>
                      <a:pt x="1074" y="420"/>
                    </a:lnTo>
                    <a:lnTo>
                      <a:pt x="1078" y="419"/>
                    </a:lnTo>
                    <a:lnTo>
                      <a:pt x="1079" y="416"/>
                    </a:lnTo>
                    <a:lnTo>
                      <a:pt x="1076" y="416"/>
                    </a:lnTo>
                    <a:lnTo>
                      <a:pt x="1074" y="419"/>
                    </a:lnTo>
                    <a:lnTo>
                      <a:pt x="1076" y="416"/>
                    </a:lnTo>
                    <a:lnTo>
                      <a:pt x="1074" y="405"/>
                    </a:lnTo>
                    <a:lnTo>
                      <a:pt x="1074" y="409"/>
                    </a:lnTo>
                    <a:lnTo>
                      <a:pt x="1071" y="409"/>
                    </a:lnTo>
                    <a:lnTo>
                      <a:pt x="1070" y="412"/>
                    </a:lnTo>
                    <a:lnTo>
                      <a:pt x="1071" y="404"/>
                    </a:lnTo>
                    <a:lnTo>
                      <a:pt x="1074" y="401"/>
                    </a:lnTo>
                    <a:lnTo>
                      <a:pt x="1072" y="397"/>
                    </a:lnTo>
                    <a:lnTo>
                      <a:pt x="1070" y="404"/>
                    </a:lnTo>
                    <a:lnTo>
                      <a:pt x="1070" y="409"/>
                    </a:lnTo>
                    <a:lnTo>
                      <a:pt x="1068" y="408"/>
                    </a:lnTo>
                    <a:lnTo>
                      <a:pt x="1067" y="409"/>
                    </a:lnTo>
                    <a:lnTo>
                      <a:pt x="1067" y="408"/>
                    </a:lnTo>
                    <a:lnTo>
                      <a:pt x="1070" y="405"/>
                    </a:lnTo>
                    <a:lnTo>
                      <a:pt x="1067" y="404"/>
                    </a:lnTo>
                    <a:lnTo>
                      <a:pt x="1068" y="404"/>
                    </a:lnTo>
                    <a:lnTo>
                      <a:pt x="1068" y="401"/>
                    </a:lnTo>
                    <a:lnTo>
                      <a:pt x="1066" y="401"/>
                    </a:lnTo>
                    <a:lnTo>
                      <a:pt x="1066" y="398"/>
                    </a:lnTo>
                    <a:lnTo>
                      <a:pt x="1066" y="401"/>
                    </a:lnTo>
                    <a:lnTo>
                      <a:pt x="1063" y="401"/>
                    </a:lnTo>
                    <a:lnTo>
                      <a:pt x="1063" y="404"/>
                    </a:lnTo>
                    <a:lnTo>
                      <a:pt x="1062" y="401"/>
                    </a:lnTo>
                    <a:lnTo>
                      <a:pt x="1062" y="405"/>
                    </a:lnTo>
                    <a:lnTo>
                      <a:pt x="1059" y="408"/>
                    </a:lnTo>
                    <a:lnTo>
                      <a:pt x="1060" y="413"/>
                    </a:lnTo>
                    <a:lnTo>
                      <a:pt x="1055" y="416"/>
                    </a:lnTo>
                    <a:lnTo>
                      <a:pt x="1053" y="412"/>
                    </a:lnTo>
                    <a:lnTo>
                      <a:pt x="1056" y="405"/>
                    </a:lnTo>
                    <a:lnTo>
                      <a:pt x="1053" y="405"/>
                    </a:lnTo>
                    <a:lnTo>
                      <a:pt x="1053" y="408"/>
                    </a:lnTo>
                    <a:lnTo>
                      <a:pt x="1053" y="405"/>
                    </a:lnTo>
                    <a:lnTo>
                      <a:pt x="1055" y="401"/>
                    </a:lnTo>
                    <a:lnTo>
                      <a:pt x="1053" y="401"/>
                    </a:lnTo>
                    <a:lnTo>
                      <a:pt x="1056" y="397"/>
                    </a:lnTo>
                    <a:lnTo>
                      <a:pt x="1056" y="393"/>
                    </a:lnTo>
                    <a:lnTo>
                      <a:pt x="1053" y="393"/>
                    </a:lnTo>
                    <a:lnTo>
                      <a:pt x="1055" y="393"/>
                    </a:lnTo>
                    <a:lnTo>
                      <a:pt x="1053" y="398"/>
                    </a:lnTo>
                    <a:lnTo>
                      <a:pt x="1052" y="401"/>
                    </a:lnTo>
                    <a:lnTo>
                      <a:pt x="1052" y="398"/>
                    </a:lnTo>
                    <a:lnTo>
                      <a:pt x="1051" y="401"/>
                    </a:lnTo>
                    <a:lnTo>
                      <a:pt x="1052" y="405"/>
                    </a:lnTo>
                    <a:lnTo>
                      <a:pt x="1051" y="404"/>
                    </a:lnTo>
                    <a:lnTo>
                      <a:pt x="1049" y="404"/>
                    </a:lnTo>
                    <a:lnTo>
                      <a:pt x="1049" y="401"/>
                    </a:lnTo>
                    <a:lnTo>
                      <a:pt x="1048" y="404"/>
                    </a:lnTo>
                    <a:lnTo>
                      <a:pt x="1053" y="390"/>
                    </a:lnTo>
                    <a:lnTo>
                      <a:pt x="1052" y="390"/>
                    </a:lnTo>
                    <a:lnTo>
                      <a:pt x="1048" y="397"/>
                    </a:lnTo>
                    <a:lnTo>
                      <a:pt x="1049" y="394"/>
                    </a:lnTo>
                    <a:lnTo>
                      <a:pt x="1049" y="393"/>
                    </a:lnTo>
                    <a:lnTo>
                      <a:pt x="1048" y="393"/>
                    </a:lnTo>
                    <a:lnTo>
                      <a:pt x="1048" y="389"/>
                    </a:lnTo>
                    <a:lnTo>
                      <a:pt x="1047" y="393"/>
                    </a:lnTo>
                    <a:lnTo>
                      <a:pt x="1045" y="390"/>
                    </a:lnTo>
                    <a:lnTo>
                      <a:pt x="1047" y="389"/>
                    </a:lnTo>
                    <a:lnTo>
                      <a:pt x="1045" y="389"/>
                    </a:lnTo>
                    <a:lnTo>
                      <a:pt x="1044" y="394"/>
                    </a:lnTo>
                    <a:lnTo>
                      <a:pt x="1043" y="394"/>
                    </a:lnTo>
                    <a:lnTo>
                      <a:pt x="1043" y="389"/>
                    </a:lnTo>
                    <a:lnTo>
                      <a:pt x="1040" y="389"/>
                    </a:lnTo>
                    <a:lnTo>
                      <a:pt x="1043" y="382"/>
                    </a:lnTo>
                    <a:lnTo>
                      <a:pt x="1041" y="379"/>
                    </a:lnTo>
                    <a:lnTo>
                      <a:pt x="1040" y="389"/>
                    </a:lnTo>
                    <a:lnTo>
                      <a:pt x="1037" y="389"/>
                    </a:lnTo>
                    <a:lnTo>
                      <a:pt x="1037" y="393"/>
                    </a:lnTo>
                    <a:lnTo>
                      <a:pt x="1037" y="383"/>
                    </a:lnTo>
                    <a:lnTo>
                      <a:pt x="1036" y="389"/>
                    </a:lnTo>
                    <a:lnTo>
                      <a:pt x="1036" y="386"/>
                    </a:lnTo>
                    <a:lnTo>
                      <a:pt x="1034" y="389"/>
                    </a:lnTo>
                    <a:lnTo>
                      <a:pt x="1036" y="383"/>
                    </a:lnTo>
                    <a:lnTo>
                      <a:pt x="1036" y="382"/>
                    </a:lnTo>
                    <a:lnTo>
                      <a:pt x="1034" y="386"/>
                    </a:lnTo>
                    <a:lnTo>
                      <a:pt x="1034" y="383"/>
                    </a:lnTo>
                    <a:lnTo>
                      <a:pt x="1036" y="382"/>
                    </a:lnTo>
                    <a:lnTo>
                      <a:pt x="1034" y="379"/>
                    </a:lnTo>
                    <a:lnTo>
                      <a:pt x="1034" y="389"/>
                    </a:lnTo>
                    <a:lnTo>
                      <a:pt x="1030" y="383"/>
                    </a:lnTo>
                    <a:lnTo>
                      <a:pt x="1030" y="382"/>
                    </a:lnTo>
                    <a:lnTo>
                      <a:pt x="1033" y="382"/>
                    </a:lnTo>
                    <a:lnTo>
                      <a:pt x="1033" y="379"/>
                    </a:lnTo>
                    <a:lnTo>
                      <a:pt x="1032" y="379"/>
                    </a:lnTo>
                    <a:lnTo>
                      <a:pt x="1032" y="378"/>
                    </a:lnTo>
                    <a:lnTo>
                      <a:pt x="1030" y="378"/>
                    </a:lnTo>
                    <a:lnTo>
                      <a:pt x="1029" y="386"/>
                    </a:lnTo>
                    <a:lnTo>
                      <a:pt x="1029" y="382"/>
                    </a:lnTo>
                    <a:lnTo>
                      <a:pt x="1026" y="383"/>
                    </a:lnTo>
                    <a:lnTo>
                      <a:pt x="1029" y="379"/>
                    </a:lnTo>
                    <a:lnTo>
                      <a:pt x="1026" y="375"/>
                    </a:lnTo>
                    <a:lnTo>
                      <a:pt x="1026" y="383"/>
                    </a:lnTo>
                    <a:lnTo>
                      <a:pt x="1025" y="379"/>
                    </a:lnTo>
                    <a:lnTo>
                      <a:pt x="1025" y="382"/>
                    </a:lnTo>
                    <a:lnTo>
                      <a:pt x="1021" y="383"/>
                    </a:lnTo>
                    <a:lnTo>
                      <a:pt x="1024" y="378"/>
                    </a:lnTo>
                    <a:lnTo>
                      <a:pt x="1022" y="374"/>
                    </a:lnTo>
                    <a:lnTo>
                      <a:pt x="1025" y="367"/>
                    </a:lnTo>
                    <a:lnTo>
                      <a:pt x="1021" y="367"/>
                    </a:lnTo>
                    <a:lnTo>
                      <a:pt x="1021" y="369"/>
                    </a:lnTo>
                    <a:lnTo>
                      <a:pt x="1022" y="369"/>
                    </a:lnTo>
                    <a:lnTo>
                      <a:pt x="1021" y="371"/>
                    </a:lnTo>
                    <a:lnTo>
                      <a:pt x="1021" y="375"/>
                    </a:lnTo>
                    <a:lnTo>
                      <a:pt x="1021" y="378"/>
                    </a:lnTo>
                    <a:lnTo>
                      <a:pt x="1021" y="375"/>
                    </a:lnTo>
                    <a:lnTo>
                      <a:pt x="1020" y="379"/>
                    </a:lnTo>
                    <a:lnTo>
                      <a:pt x="1018" y="374"/>
                    </a:lnTo>
                    <a:lnTo>
                      <a:pt x="1018" y="378"/>
                    </a:lnTo>
                    <a:lnTo>
                      <a:pt x="1018" y="371"/>
                    </a:lnTo>
                    <a:lnTo>
                      <a:pt x="1017" y="375"/>
                    </a:lnTo>
                    <a:lnTo>
                      <a:pt x="1014" y="375"/>
                    </a:lnTo>
                    <a:lnTo>
                      <a:pt x="1014" y="374"/>
                    </a:lnTo>
                    <a:lnTo>
                      <a:pt x="1011" y="375"/>
                    </a:lnTo>
                    <a:lnTo>
                      <a:pt x="1010" y="374"/>
                    </a:lnTo>
                    <a:lnTo>
                      <a:pt x="1009" y="375"/>
                    </a:lnTo>
                    <a:lnTo>
                      <a:pt x="1010" y="371"/>
                    </a:lnTo>
                    <a:lnTo>
                      <a:pt x="1010" y="369"/>
                    </a:lnTo>
                    <a:lnTo>
                      <a:pt x="1009" y="371"/>
                    </a:lnTo>
                    <a:lnTo>
                      <a:pt x="1005" y="371"/>
                    </a:lnTo>
                    <a:lnTo>
                      <a:pt x="1003" y="374"/>
                    </a:lnTo>
                    <a:lnTo>
                      <a:pt x="1005" y="369"/>
                    </a:lnTo>
                    <a:lnTo>
                      <a:pt x="1009" y="369"/>
                    </a:lnTo>
                    <a:lnTo>
                      <a:pt x="1009" y="364"/>
                    </a:lnTo>
                    <a:lnTo>
                      <a:pt x="1007" y="360"/>
                    </a:lnTo>
                    <a:lnTo>
                      <a:pt x="1007" y="364"/>
                    </a:lnTo>
                    <a:lnTo>
                      <a:pt x="1005" y="363"/>
                    </a:lnTo>
                    <a:lnTo>
                      <a:pt x="1005" y="369"/>
                    </a:lnTo>
                    <a:lnTo>
                      <a:pt x="1005" y="364"/>
                    </a:lnTo>
                    <a:lnTo>
                      <a:pt x="1003" y="363"/>
                    </a:lnTo>
                    <a:lnTo>
                      <a:pt x="1002" y="367"/>
                    </a:lnTo>
                    <a:lnTo>
                      <a:pt x="1002" y="364"/>
                    </a:lnTo>
                    <a:lnTo>
                      <a:pt x="1001" y="360"/>
                    </a:lnTo>
                    <a:lnTo>
                      <a:pt x="1002" y="356"/>
                    </a:lnTo>
                    <a:lnTo>
                      <a:pt x="1001" y="356"/>
                    </a:lnTo>
                    <a:lnTo>
                      <a:pt x="999" y="360"/>
                    </a:lnTo>
                    <a:lnTo>
                      <a:pt x="998" y="360"/>
                    </a:lnTo>
                    <a:lnTo>
                      <a:pt x="999" y="364"/>
                    </a:lnTo>
                    <a:lnTo>
                      <a:pt x="995" y="367"/>
                    </a:lnTo>
                    <a:lnTo>
                      <a:pt x="998" y="363"/>
                    </a:lnTo>
                    <a:lnTo>
                      <a:pt x="995" y="360"/>
                    </a:lnTo>
                    <a:lnTo>
                      <a:pt x="995" y="355"/>
                    </a:lnTo>
                    <a:lnTo>
                      <a:pt x="992" y="364"/>
                    </a:lnTo>
                    <a:lnTo>
                      <a:pt x="991" y="364"/>
                    </a:lnTo>
                    <a:lnTo>
                      <a:pt x="992" y="360"/>
                    </a:lnTo>
                    <a:lnTo>
                      <a:pt x="991" y="355"/>
                    </a:lnTo>
                    <a:lnTo>
                      <a:pt x="990" y="360"/>
                    </a:lnTo>
                    <a:lnTo>
                      <a:pt x="990" y="359"/>
                    </a:lnTo>
                    <a:lnTo>
                      <a:pt x="987" y="359"/>
                    </a:lnTo>
                    <a:lnTo>
                      <a:pt x="990" y="356"/>
                    </a:lnTo>
                    <a:lnTo>
                      <a:pt x="988" y="355"/>
                    </a:lnTo>
                    <a:lnTo>
                      <a:pt x="988" y="356"/>
                    </a:lnTo>
                    <a:lnTo>
                      <a:pt x="986" y="355"/>
                    </a:lnTo>
                    <a:lnTo>
                      <a:pt x="987" y="355"/>
                    </a:lnTo>
                    <a:lnTo>
                      <a:pt x="987" y="352"/>
                    </a:lnTo>
                    <a:lnTo>
                      <a:pt x="986" y="352"/>
                    </a:lnTo>
                    <a:lnTo>
                      <a:pt x="986" y="355"/>
                    </a:lnTo>
                    <a:lnTo>
                      <a:pt x="986" y="352"/>
                    </a:lnTo>
                    <a:lnTo>
                      <a:pt x="983" y="352"/>
                    </a:lnTo>
                    <a:lnTo>
                      <a:pt x="983" y="348"/>
                    </a:lnTo>
                    <a:lnTo>
                      <a:pt x="982" y="350"/>
                    </a:lnTo>
                    <a:lnTo>
                      <a:pt x="983" y="352"/>
                    </a:lnTo>
                    <a:lnTo>
                      <a:pt x="980" y="352"/>
                    </a:lnTo>
                    <a:lnTo>
                      <a:pt x="980" y="355"/>
                    </a:lnTo>
                    <a:lnTo>
                      <a:pt x="979" y="352"/>
                    </a:lnTo>
                    <a:lnTo>
                      <a:pt x="979" y="355"/>
                    </a:lnTo>
                    <a:lnTo>
                      <a:pt x="979" y="348"/>
                    </a:lnTo>
                    <a:lnTo>
                      <a:pt x="978" y="348"/>
                    </a:lnTo>
                    <a:lnTo>
                      <a:pt x="978" y="356"/>
                    </a:lnTo>
                    <a:lnTo>
                      <a:pt x="979" y="355"/>
                    </a:lnTo>
                    <a:lnTo>
                      <a:pt x="979" y="359"/>
                    </a:lnTo>
                    <a:lnTo>
                      <a:pt x="980" y="359"/>
                    </a:lnTo>
                    <a:lnTo>
                      <a:pt x="979" y="360"/>
                    </a:lnTo>
                    <a:lnTo>
                      <a:pt x="979" y="359"/>
                    </a:lnTo>
                    <a:lnTo>
                      <a:pt x="976" y="359"/>
                    </a:lnTo>
                    <a:lnTo>
                      <a:pt x="976" y="356"/>
                    </a:lnTo>
                    <a:lnTo>
                      <a:pt x="973" y="352"/>
                    </a:lnTo>
                    <a:lnTo>
                      <a:pt x="967" y="359"/>
                    </a:lnTo>
                    <a:lnTo>
                      <a:pt x="968" y="355"/>
                    </a:lnTo>
                    <a:lnTo>
                      <a:pt x="967" y="352"/>
                    </a:lnTo>
                    <a:lnTo>
                      <a:pt x="964" y="355"/>
                    </a:lnTo>
                    <a:lnTo>
                      <a:pt x="963" y="355"/>
                    </a:lnTo>
                    <a:lnTo>
                      <a:pt x="959" y="359"/>
                    </a:lnTo>
                    <a:lnTo>
                      <a:pt x="959" y="360"/>
                    </a:lnTo>
                    <a:lnTo>
                      <a:pt x="956" y="355"/>
                    </a:lnTo>
                    <a:lnTo>
                      <a:pt x="950" y="360"/>
                    </a:lnTo>
                    <a:lnTo>
                      <a:pt x="952" y="364"/>
                    </a:lnTo>
                    <a:lnTo>
                      <a:pt x="950" y="375"/>
                    </a:lnTo>
                    <a:lnTo>
                      <a:pt x="946" y="375"/>
                    </a:lnTo>
                    <a:lnTo>
                      <a:pt x="948" y="379"/>
                    </a:lnTo>
                    <a:lnTo>
                      <a:pt x="949" y="379"/>
                    </a:lnTo>
                    <a:lnTo>
                      <a:pt x="948" y="379"/>
                    </a:lnTo>
                    <a:lnTo>
                      <a:pt x="948" y="383"/>
                    </a:lnTo>
                    <a:lnTo>
                      <a:pt x="946" y="383"/>
                    </a:lnTo>
                    <a:lnTo>
                      <a:pt x="945" y="393"/>
                    </a:lnTo>
                    <a:lnTo>
                      <a:pt x="942" y="393"/>
                    </a:lnTo>
                    <a:lnTo>
                      <a:pt x="941" y="389"/>
                    </a:lnTo>
                    <a:lnTo>
                      <a:pt x="940" y="393"/>
                    </a:lnTo>
                    <a:lnTo>
                      <a:pt x="940" y="401"/>
                    </a:lnTo>
                    <a:lnTo>
                      <a:pt x="945" y="401"/>
                    </a:lnTo>
                    <a:lnTo>
                      <a:pt x="941" y="405"/>
                    </a:lnTo>
                    <a:lnTo>
                      <a:pt x="940" y="404"/>
                    </a:lnTo>
                    <a:lnTo>
                      <a:pt x="942" y="412"/>
                    </a:lnTo>
                    <a:lnTo>
                      <a:pt x="940" y="409"/>
                    </a:lnTo>
                    <a:lnTo>
                      <a:pt x="934" y="401"/>
                    </a:lnTo>
                    <a:lnTo>
                      <a:pt x="934" y="404"/>
                    </a:lnTo>
                    <a:lnTo>
                      <a:pt x="931" y="401"/>
                    </a:lnTo>
                    <a:lnTo>
                      <a:pt x="930" y="404"/>
                    </a:lnTo>
                    <a:lnTo>
                      <a:pt x="929" y="408"/>
                    </a:lnTo>
                    <a:lnTo>
                      <a:pt x="927" y="409"/>
                    </a:lnTo>
                    <a:lnTo>
                      <a:pt x="926" y="412"/>
                    </a:lnTo>
                    <a:lnTo>
                      <a:pt x="921" y="424"/>
                    </a:lnTo>
                    <a:lnTo>
                      <a:pt x="917" y="424"/>
                    </a:lnTo>
                    <a:lnTo>
                      <a:pt x="911" y="434"/>
                    </a:lnTo>
                    <a:lnTo>
                      <a:pt x="910" y="443"/>
                    </a:lnTo>
                    <a:lnTo>
                      <a:pt x="904" y="454"/>
                    </a:lnTo>
                    <a:lnTo>
                      <a:pt x="904" y="462"/>
                    </a:lnTo>
                    <a:lnTo>
                      <a:pt x="902" y="467"/>
                    </a:lnTo>
                    <a:lnTo>
                      <a:pt x="902" y="472"/>
                    </a:lnTo>
                    <a:lnTo>
                      <a:pt x="895" y="472"/>
                    </a:lnTo>
                    <a:lnTo>
                      <a:pt x="900" y="462"/>
                    </a:lnTo>
                    <a:lnTo>
                      <a:pt x="902" y="448"/>
                    </a:lnTo>
                    <a:lnTo>
                      <a:pt x="906" y="439"/>
                    </a:lnTo>
                    <a:lnTo>
                      <a:pt x="907" y="427"/>
                    </a:lnTo>
                    <a:lnTo>
                      <a:pt x="903" y="424"/>
                    </a:lnTo>
                    <a:lnTo>
                      <a:pt x="906" y="420"/>
                    </a:lnTo>
                    <a:lnTo>
                      <a:pt x="903" y="420"/>
                    </a:lnTo>
                    <a:lnTo>
                      <a:pt x="903" y="419"/>
                    </a:lnTo>
                    <a:lnTo>
                      <a:pt x="902" y="420"/>
                    </a:lnTo>
                    <a:lnTo>
                      <a:pt x="902" y="424"/>
                    </a:lnTo>
                    <a:lnTo>
                      <a:pt x="898" y="424"/>
                    </a:lnTo>
                    <a:lnTo>
                      <a:pt x="896" y="428"/>
                    </a:lnTo>
                    <a:lnTo>
                      <a:pt x="899" y="434"/>
                    </a:lnTo>
                    <a:lnTo>
                      <a:pt x="896" y="428"/>
                    </a:lnTo>
                    <a:lnTo>
                      <a:pt x="891" y="427"/>
                    </a:lnTo>
                    <a:lnTo>
                      <a:pt x="889" y="428"/>
                    </a:lnTo>
                    <a:lnTo>
                      <a:pt x="889" y="427"/>
                    </a:lnTo>
                    <a:lnTo>
                      <a:pt x="891" y="438"/>
                    </a:lnTo>
                    <a:lnTo>
                      <a:pt x="889" y="435"/>
                    </a:lnTo>
                    <a:lnTo>
                      <a:pt x="888" y="438"/>
                    </a:lnTo>
                    <a:lnTo>
                      <a:pt x="889" y="434"/>
                    </a:lnTo>
                    <a:lnTo>
                      <a:pt x="889" y="428"/>
                    </a:lnTo>
                    <a:lnTo>
                      <a:pt x="888" y="428"/>
                    </a:lnTo>
                    <a:lnTo>
                      <a:pt x="888" y="424"/>
                    </a:lnTo>
                    <a:lnTo>
                      <a:pt x="884" y="420"/>
                    </a:lnTo>
                    <a:lnTo>
                      <a:pt x="879" y="424"/>
                    </a:lnTo>
                    <a:lnTo>
                      <a:pt x="877" y="428"/>
                    </a:lnTo>
                    <a:lnTo>
                      <a:pt x="875" y="427"/>
                    </a:lnTo>
                    <a:lnTo>
                      <a:pt x="872" y="428"/>
                    </a:lnTo>
                    <a:lnTo>
                      <a:pt x="872" y="434"/>
                    </a:lnTo>
                    <a:lnTo>
                      <a:pt x="870" y="434"/>
                    </a:lnTo>
                    <a:lnTo>
                      <a:pt x="868" y="438"/>
                    </a:lnTo>
                    <a:lnTo>
                      <a:pt x="866" y="428"/>
                    </a:lnTo>
                    <a:lnTo>
                      <a:pt x="866" y="431"/>
                    </a:lnTo>
                    <a:lnTo>
                      <a:pt x="866" y="428"/>
                    </a:lnTo>
                    <a:lnTo>
                      <a:pt x="865" y="428"/>
                    </a:lnTo>
                    <a:lnTo>
                      <a:pt x="857" y="419"/>
                    </a:lnTo>
                    <a:lnTo>
                      <a:pt x="860" y="420"/>
                    </a:lnTo>
                    <a:lnTo>
                      <a:pt x="860" y="416"/>
                    </a:lnTo>
                    <a:lnTo>
                      <a:pt x="854" y="398"/>
                    </a:lnTo>
                    <a:lnTo>
                      <a:pt x="854" y="386"/>
                    </a:lnTo>
                    <a:lnTo>
                      <a:pt x="853" y="383"/>
                    </a:lnTo>
                    <a:lnTo>
                      <a:pt x="849" y="379"/>
                    </a:lnTo>
                    <a:lnTo>
                      <a:pt x="850" y="379"/>
                    </a:lnTo>
                    <a:lnTo>
                      <a:pt x="852" y="378"/>
                    </a:lnTo>
                    <a:lnTo>
                      <a:pt x="853" y="378"/>
                    </a:lnTo>
                    <a:lnTo>
                      <a:pt x="854" y="375"/>
                    </a:lnTo>
                    <a:lnTo>
                      <a:pt x="854" y="369"/>
                    </a:lnTo>
                    <a:lnTo>
                      <a:pt x="853" y="367"/>
                    </a:lnTo>
                    <a:lnTo>
                      <a:pt x="849" y="367"/>
                    </a:lnTo>
                    <a:lnTo>
                      <a:pt x="849" y="371"/>
                    </a:lnTo>
                    <a:lnTo>
                      <a:pt x="849" y="367"/>
                    </a:lnTo>
                    <a:lnTo>
                      <a:pt x="847" y="369"/>
                    </a:lnTo>
                    <a:lnTo>
                      <a:pt x="847" y="374"/>
                    </a:lnTo>
                    <a:lnTo>
                      <a:pt x="841" y="379"/>
                    </a:lnTo>
                    <a:lnTo>
                      <a:pt x="835" y="389"/>
                    </a:lnTo>
                    <a:lnTo>
                      <a:pt x="835" y="386"/>
                    </a:lnTo>
                    <a:lnTo>
                      <a:pt x="833" y="389"/>
                    </a:lnTo>
                    <a:lnTo>
                      <a:pt x="831" y="393"/>
                    </a:lnTo>
                    <a:lnTo>
                      <a:pt x="823" y="397"/>
                    </a:lnTo>
                    <a:lnTo>
                      <a:pt x="810" y="409"/>
                    </a:lnTo>
                    <a:lnTo>
                      <a:pt x="804" y="412"/>
                    </a:lnTo>
                    <a:lnTo>
                      <a:pt x="803" y="413"/>
                    </a:lnTo>
                    <a:lnTo>
                      <a:pt x="801" y="413"/>
                    </a:lnTo>
                    <a:lnTo>
                      <a:pt x="801" y="409"/>
                    </a:lnTo>
                    <a:lnTo>
                      <a:pt x="801" y="404"/>
                    </a:lnTo>
                    <a:lnTo>
                      <a:pt x="796" y="405"/>
                    </a:lnTo>
                    <a:lnTo>
                      <a:pt x="784" y="409"/>
                    </a:lnTo>
                    <a:lnTo>
                      <a:pt x="785" y="405"/>
                    </a:lnTo>
                    <a:lnTo>
                      <a:pt x="793" y="404"/>
                    </a:lnTo>
                    <a:lnTo>
                      <a:pt x="795" y="398"/>
                    </a:lnTo>
                    <a:lnTo>
                      <a:pt x="801" y="393"/>
                    </a:lnTo>
                    <a:lnTo>
                      <a:pt x="811" y="397"/>
                    </a:lnTo>
                    <a:lnTo>
                      <a:pt x="814" y="390"/>
                    </a:lnTo>
                    <a:lnTo>
                      <a:pt x="814" y="382"/>
                    </a:lnTo>
                    <a:lnTo>
                      <a:pt x="820" y="375"/>
                    </a:lnTo>
                    <a:lnTo>
                      <a:pt x="822" y="359"/>
                    </a:lnTo>
                    <a:lnTo>
                      <a:pt x="827" y="348"/>
                    </a:lnTo>
                    <a:lnTo>
                      <a:pt x="826" y="348"/>
                    </a:lnTo>
                    <a:lnTo>
                      <a:pt x="827" y="346"/>
                    </a:lnTo>
                    <a:lnTo>
                      <a:pt x="826" y="346"/>
                    </a:lnTo>
                    <a:lnTo>
                      <a:pt x="827" y="346"/>
                    </a:lnTo>
                    <a:lnTo>
                      <a:pt x="831" y="341"/>
                    </a:lnTo>
                    <a:lnTo>
                      <a:pt x="831" y="340"/>
                    </a:lnTo>
                    <a:lnTo>
                      <a:pt x="838" y="322"/>
                    </a:lnTo>
                    <a:lnTo>
                      <a:pt x="835" y="318"/>
                    </a:lnTo>
                    <a:lnTo>
                      <a:pt x="845" y="316"/>
                    </a:lnTo>
                    <a:lnTo>
                      <a:pt x="849" y="303"/>
                    </a:lnTo>
                    <a:lnTo>
                      <a:pt x="856" y="303"/>
                    </a:lnTo>
                    <a:lnTo>
                      <a:pt x="864" y="289"/>
                    </a:lnTo>
                    <a:lnTo>
                      <a:pt x="866" y="274"/>
                    </a:lnTo>
                    <a:lnTo>
                      <a:pt x="872" y="270"/>
                    </a:lnTo>
                    <a:lnTo>
                      <a:pt x="873" y="263"/>
                    </a:lnTo>
                    <a:lnTo>
                      <a:pt x="880" y="256"/>
                    </a:lnTo>
                    <a:lnTo>
                      <a:pt x="883" y="248"/>
                    </a:lnTo>
                    <a:lnTo>
                      <a:pt x="883" y="251"/>
                    </a:lnTo>
                    <a:lnTo>
                      <a:pt x="887" y="248"/>
                    </a:lnTo>
                    <a:lnTo>
                      <a:pt x="888" y="244"/>
                    </a:lnTo>
                    <a:lnTo>
                      <a:pt x="887" y="240"/>
                    </a:lnTo>
                    <a:lnTo>
                      <a:pt x="888" y="226"/>
                    </a:lnTo>
                    <a:lnTo>
                      <a:pt x="885" y="214"/>
                    </a:lnTo>
                    <a:lnTo>
                      <a:pt x="881" y="210"/>
                    </a:lnTo>
                    <a:lnTo>
                      <a:pt x="865" y="203"/>
                    </a:lnTo>
                    <a:lnTo>
                      <a:pt x="862" y="188"/>
                    </a:lnTo>
                    <a:lnTo>
                      <a:pt x="860" y="187"/>
                    </a:lnTo>
                    <a:lnTo>
                      <a:pt x="857" y="187"/>
                    </a:lnTo>
                    <a:lnTo>
                      <a:pt x="857" y="191"/>
                    </a:lnTo>
                    <a:lnTo>
                      <a:pt x="856" y="188"/>
                    </a:lnTo>
                    <a:lnTo>
                      <a:pt x="856" y="187"/>
                    </a:lnTo>
                    <a:lnTo>
                      <a:pt x="854" y="184"/>
                    </a:lnTo>
                    <a:lnTo>
                      <a:pt x="858" y="184"/>
                    </a:lnTo>
                    <a:lnTo>
                      <a:pt x="858" y="180"/>
                    </a:lnTo>
                    <a:lnTo>
                      <a:pt x="857" y="172"/>
                    </a:lnTo>
                    <a:lnTo>
                      <a:pt x="857" y="169"/>
                    </a:lnTo>
                    <a:lnTo>
                      <a:pt x="856" y="163"/>
                    </a:lnTo>
                    <a:lnTo>
                      <a:pt x="853" y="165"/>
                    </a:lnTo>
                    <a:lnTo>
                      <a:pt x="853" y="150"/>
                    </a:lnTo>
                    <a:lnTo>
                      <a:pt x="850" y="146"/>
                    </a:lnTo>
                    <a:lnTo>
                      <a:pt x="846" y="127"/>
                    </a:lnTo>
                    <a:lnTo>
                      <a:pt x="845" y="114"/>
                    </a:lnTo>
                    <a:lnTo>
                      <a:pt x="845" y="80"/>
                    </a:lnTo>
                    <a:lnTo>
                      <a:pt x="842" y="83"/>
                    </a:lnTo>
                    <a:lnTo>
                      <a:pt x="841" y="95"/>
                    </a:lnTo>
                    <a:lnTo>
                      <a:pt x="841" y="76"/>
                    </a:lnTo>
                    <a:lnTo>
                      <a:pt x="839" y="72"/>
                    </a:lnTo>
                    <a:lnTo>
                      <a:pt x="835" y="61"/>
                    </a:lnTo>
                    <a:lnTo>
                      <a:pt x="827" y="53"/>
                    </a:lnTo>
                    <a:lnTo>
                      <a:pt x="826" y="54"/>
                    </a:lnTo>
                    <a:lnTo>
                      <a:pt x="827" y="60"/>
                    </a:lnTo>
                    <a:lnTo>
                      <a:pt x="831" y="80"/>
                    </a:lnTo>
                    <a:lnTo>
                      <a:pt x="826" y="61"/>
                    </a:lnTo>
                    <a:lnTo>
                      <a:pt x="823" y="72"/>
                    </a:lnTo>
                    <a:lnTo>
                      <a:pt x="822" y="74"/>
                    </a:lnTo>
                    <a:lnTo>
                      <a:pt x="819" y="76"/>
                    </a:lnTo>
                    <a:lnTo>
                      <a:pt x="818" y="83"/>
                    </a:lnTo>
                    <a:lnTo>
                      <a:pt x="812" y="89"/>
                    </a:lnTo>
                    <a:lnTo>
                      <a:pt x="812" y="91"/>
                    </a:lnTo>
                    <a:lnTo>
                      <a:pt x="811" y="93"/>
                    </a:lnTo>
                    <a:lnTo>
                      <a:pt x="811" y="98"/>
                    </a:lnTo>
                    <a:lnTo>
                      <a:pt x="801" y="121"/>
                    </a:lnTo>
                    <a:lnTo>
                      <a:pt x="800" y="121"/>
                    </a:lnTo>
                    <a:lnTo>
                      <a:pt x="797" y="125"/>
                    </a:lnTo>
                    <a:lnTo>
                      <a:pt x="797" y="129"/>
                    </a:lnTo>
                    <a:lnTo>
                      <a:pt x="795" y="138"/>
                    </a:lnTo>
                    <a:lnTo>
                      <a:pt x="796" y="142"/>
                    </a:lnTo>
                    <a:lnTo>
                      <a:pt x="791" y="154"/>
                    </a:lnTo>
                    <a:lnTo>
                      <a:pt x="789" y="157"/>
                    </a:lnTo>
                    <a:lnTo>
                      <a:pt x="791" y="158"/>
                    </a:lnTo>
                    <a:lnTo>
                      <a:pt x="786" y="172"/>
                    </a:lnTo>
                    <a:lnTo>
                      <a:pt x="780" y="177"/>
                    </a:lnTo>
                    <a:lnTo>
                      <a:pt x="777" y="183"/>
                    </a:lnTo>
                    <a:lnTo>
                      <a:pt x="774" y="184"/>
                    </a:lnTo>
                    <a:lnTo>
                      <a:pt x="772" y="183"/>
                    </a:lnTo>
                    <a:lnTo>
                      <a:pt x="770" y="180"/>
                    </a:lnTo>
                    <a:lnTo>
                      <a:pt x="763" y="183"/>
                    </a:lnTo>
                    <a:lnTo>
                      <a:pt x="765" y="180"/>
                    </a:lnTo>
                    <a:lnTo>
                      <a:pt x="761" y="173"/>
                    </a:lnTo>
                    <a:lnTo>
                      <a:pt x="757" y="180"/>
                    </a:lnTo>
                    <a:lnTo>
                      <a:pt x="754" y="180"/>
                    </a:lnTo>
                    <a:lnTo>
                      <a:pt x="747" y="176"/>
                    </a:lnTo>
                    <a:lnTo>
                      <a:pt x="747" y="173"/>
                    </a:lnTo>
                    <a:lnTo>
                      <a:pt x="746" y="172"/>
                    </a:lnTo>
                    <a:lnTo>
                      <a:pt x="739" y="177"/>
                    </a:lnTo>
                    <a:lnTo>
                      <a:pt x="739" y="180"/>
                    </a:lnTo>
                    <a:lnTo>
                      <a:pt x="734" y="183"/>
                    </a:lnTo>
                    <a:lnTo>
                      <a:pt x="734" y="187"/>
                    </a:lnTo>
                    <a:lnTo>
                      <a:pt x="731" y="187"/>
                    </a:lnTo>
                    <a:lnTo>
                      <a:pt x="730" y="184"/>
                    </a:lnTo>
                    <a:lnTo>
                      <a:pt x="727" y="184"/>
                    </a:lnTo>
                    <a:lnTo>
                      <a:pt x="723" y="180"/>
                    </a:lnTo>
                    <a:lnTo>
                      <a:pt x="720" y="180"/>
                    </a:lnTo>
                    <a:lnTo>
                      <a:pt x="717" y="177"/>
                    </a:lnTo>
                    <a:lnTo>
                      <a:pt x="717" y="176"/>
                    </a:lnTo>
                    <a:lnTo>
                      <a:pt x="713" y="173"/>
                    </a:lnTo>
                    <a:lnTo>
                      <a:pt x="715" y="173"/>
                    </a:lnTo>
                    <a:lnTo>
                      <a:pt x="713" y="176"/>
                    </a:lnTo>
                    <a:lnTo>
                      <a:pt x="711" y="172"/>
                    </a:lnTo>
                    <a:lnTo>
                      <a:pt x="712" y="169"/>
                    </a:lnTo>
                    <a:lnTo>
                      <a:pt x="711" y="168"/>
                    </a:lnTo>
                    <a:lnTo>
                      <a:pt x="709" y="165"/>
                    </a:lnTo>
                    <a:lnTo>
                      <a:pt x="708" y="169"/>
                    </a:lnTo>
                    <a:lnTo>
                      <a:pt x="705" y="169"/>
                    </a:lnTo>
                    <a:lnTo>
                      <a:pt x="701" y="161"/>
                    </a:lnTo>
                    <a:lnTo>
                      <a:pt x="702" y="158"/>
                    </a:lnTo>
                    <a:lnTo>
                      <a:pt x="702" y="157"/>
                    </a:lnTo>
                    <a:lnTo>
                      <a:pt x="696" y="163"/>
                    </a:lnTo>
                    <a:lnTo>
                      <a:pt x="694" y="161"/>
                    </a:lnTo>
                    <a:lnTo>
                      <a:pt x="693" y="163"/>
                    </a:lnTo>
                    <a:lnTo>
                      <a:pt x="689" y="163"/>
                    </a:lnTo>
                    <a:lnTo>
                      <a:pt x="686" y="169"/>
                    </a:lnTo>
                    <a:lnTo>
                      <a:pt x="674" y="169"/>
                    </a:lnTo>
                    <a:lnTo>
                      <a:pt x="665" y="163"/>
                    </a:lnTo>
                    <a:lnTo>
                      <a:pt x="662" y="173"/>
                    </a:lnTo>
                    <a:lnTo>
                      <a:pt x="660" y="173"/>
                    </a:lnTo>
                    <a:lnTo>
                      <a:pt x="658" y="180"/>
                    </a:lnTo>
                    <a:lnTo>
                      <a:pt x="662" y="180"/>
                    </a:lnTo>
                    <a:lnTo>
                      <a:pt x="663" y="184"/>
                    </a:lnTo>
                    <a:lnTo>
                      <a:pt x="667" y="191"/>
                    </a:lnTo>
                    <a:lnTo>
                      <a:pt x="667" y="199"/>
                    </a:lnTo>
                    <a:lnTo>
                      <a:pt x="662" y="203"/>
                    </a:lnTo>
                    <a:lnTo>
                      <a:pt x="650" y="199"/>
                    </a:lnTo>
                    <a:lnTo>
                      <a:pt x="648" y="199"/>
                    </a:lnTo>
                    <a:lnTo>
                      <a:pt x="646" y="196"/>
                    </a:lnTo>
                    <a:lnTo>
                      <a:pt x="643" y="199"/>
                    </a:lnTo>
                    <a:lnTo>
                      <a:pt x="637" y="199"/>
                    </a:lnTo>
                    <a:lnTo>
                      <a:pt x="635" y="202"/>
                    </a:lnTo>
                    <a:lnTo>
                      <a:pt x="631" y="199"/>
                    </a:lnTo>
                    <a:lnTo>
                      <a:pt x="625" y="199"/>
                    </a:lnTo>
                    <a:lnTo>
                      <a:pt x="624" y="192"/>
                    </a:lnTo>
                    <a:lnTo>
                      <a:pt x="618" y="196"/>
                    </a:lnTo>
                    <a:lnTo>
                      <a:pt x="616" y="195"/>
                    </a:lnTo>
                    <a:lnTo>
                      <a:pt x="612" y="199"/>
                    </a:lnTo>
                    <a:lnTo>
                      <a:pt x="610" y="203"/>
                    </a:lnTo>
                    <a:lnTo>
                      <a:pt x="606" y="211"/>
                    </a:lnTo>
                    <a:lnTo>
                      <a:pt x="598" y="210"/>
                    </a:lnTo>
                    <a:lnTo>
                      <a:pt x="594" y="214"/>
                    </a:lnTo>
                    <a:lnTo>
                      <a:pt x="593" y="217"/>
                    </a:lnTo>
                    <a:lnTo>
                      <a:pt x="590" y="214"/>
                    </a:lnTo>
                    <a:lnTo>
                      <a:pt x="590" y="222"/>
                    </a:lnTo>
                    <a:lnTo>
                      <a:pt x="585" y="222"/>
                    </a:lnTo>
                    <a:lnTo>
                      <a:pt x="583" y="218"/>
                    </a:lnTo>
                    <a:lnTo>
                      <a:pt x="579" y="218"/>
                    </a:lnTo>
                    <a:lnTo>
                      <a:pt x="575" y="222"/>
                    </a:lnTo>
                    <a:lnTo>
                      <a:pt x="575" y="225"/>
                    </a:lnTo>
                    <a:lnTo>
                      <a:pt x="571" y="226"/>
                    </a:lnTo>
                    <a:lnTo>
                      <a:pt x="572" y="232"/>
                    </a:lnTo>
                    <a:lnTo>
                      <a:pt x="571" y="237"/>
                    </a:lnTo>
                    <a:lnTo>
                      <a:pt x="564" y="236"/>
                    </a:lnTo>
                    <a:lnTo>
                      <a:pt x="563" y="240"/>
                    </a:lnTo>
                    <a:lnTo>
                      <a:pt x="559" y="244"/>
                    </a:lnTo>
                    <a:lnTo>
                      <a:pt x="556" y="240"/>
                    </a:lnTo>
                    <a:lnTo>
                      <a:pt x="556" y="237"/>
                    </a:lnTo>
                    <a:lnTo>
                      <a:pt x="552" y="233"/>
                    </a:lnTo>
                    <a:lnTo>
                      <a:pt x="544" y="232"/>
                    </a:lnTo>
                    <a:lnTo>
                      <a:pt x="541" y="225"/>
                    </a:lnTo>
                    <a:lnTo>
                      <a:pt x="541" y="222"/>
                    </a:lnTo>
                    <a:lnTo>
                      <a:pt x="537" y="218"/>
                    </a:lnTo>
                    <a:lnTo>
                      <a:pt x="534" y="210"/>
                    </a:lnTo>
                    <a:lnTo>
                      <a:pt x="528" y="207"/>
                    </a:lnTo>
                    <a:lnTo>
                      <a:pt x="530" y="203"/>
                    </a:lnTo>
                    <a:lnTo>
                      <a:pt x="528" y="202"/>
                    </a:lnTo>
                    <a:lnTo>
                      <a:pt x="526" y="203"/>
                    </a:lnTo>
                    <a:lnTo>
                      <a:pt x="526" y="177"/>
                    </a:lnTo>
                    <a:lnTo>
                      <a:pt x="520" y="172"/>
                    </a:lnTo>
                    <a:lnTo>
                      <a:pt x="520" y="169"/>
                    </a:lnTo>
                    <a:lnTo>
                      <a:pt x="517" y="154"/>
                    </a:lnTo>
                    <a:lnTo>
                      <a:pt x="518" y="133"/>
                    </a:lnTo>
                    <a:lnTo>
                      <a:pt x="522" y="114"/>
                    </a:lnTo>
                    <a:lnTo>
                      <a:pt x="521" y="99"/>
                    </a:lnTo>
                    <a:lnTo>
                      <a:pt x="528" y="93"/>
                    </a:lnTo>
                    <a:lnTo>
                      <a:pt x="528" y="89"/>
                    </a:lnTo>
                    <a:lnTo>
                      <a:pt x="532" y="87"/>
                    </a:lnTo>
                    <a:lnTo>
                      <a:pt x="532" y="80"/>
                    </a:lnTo>
                    <a:lnTo>
                      <a:pt x="534" y="79"/>
                    </a:lnTo>
                    <a:lnTo>
                      <a:pt x="532" y="79"/>
                    </a:lnTo>
                    <a:lnTo>
                      <a:pt x="529" y="69"/>
                    </a:lnTo>
                    <a:lnTo>
                      <a:pt x="530" y="68"/>
                    </a:lnTo>
                    <a:lnTo>
                      <a:pt x="528" y="65"/>
                    </a:lnTo>
                    <a:lnTo>
                      <a:pt x="526" y="64"/>
                    </a:lnTo>
                    <a:lnTo>
                      <a:pt x="526" y="57"/>
                    </a:lnTo>
                    <a:lnTo>
                      <a:pt x="528" y="53"/>
                    </a:lnTo>
                    <a:lnTo>
                      <a:pt x="524" y="49"/>
                    </a:lnTo>
                    <a:lnTo>
                      <a:pt x="520" y="49"/>
                    </a:lnTo>
                    <a:lnTo>
                      <a:pt x="518" y="45"/>
                    </a:lnTo>
                    <a:lnTo>
                      <a:pt x="510" y="45"/>
                    </a:lnTo>
                    <a:lnTo>
                      <a:pt x="511" y="39"/>
                    </a:lnTo>
                    <a:lnTo>
                      <a:pt x="513" y="39"/>
                    </a:lnTo>
                    <a:lnTo>
                      <a:pt x="515" y="34"/>
                    </a:lnTo>
                    <a:lnTo>
                      <a:pt x="518" y="11"/>
                    </a:lnTo>
                    <a:lnTo>
                      <a:pt x="513" y="5"/>
                    </a:lnTo>
                    <a:lnTo>
                      <a:pt x="511" y="1"/>
                    </a:lnTo>
                    <a:lnTo>
                      <a:pt x="510" y="1"/>
                    </a:lnTo>
                    <a:lnTo>
                      <a:pt x="509" y="0"/>
                    </a:lnTo>
                    <a:lnTo>
                      <a:pt x="506" y="1"/>
                    </a:lnTo>
                    <a:lnTo>
                      <a:pt x="505" y="4"/>
                    </a:lnTo>
                    <a:lnTo>
                      <a:pt x="502" y="4"/>
                    </a:lnTo>
                    <a:lnTo>
                      <a:pt x="501" y="5"/>
                    </a:lnTo>
                    <a:lnTo>
                      <a:pt x="491" y="4"/>
                    </a:lnTo>
                    <a:lnTo>
                      <a:pt x="488" y="4"/>
                    </a:lnTo>
                    <a:lnTo>
                      <a:pt x="491" y="5"/>
                    </a:lnTo>
                    <a:lnTo>
                      <a:pt x="495" y="19"/>
                    </a:lnTo>
                    <a:lnTo>
                      <a:pt x="491" y="27"/>
                    </a:lnTo>
                    <a:lnTo>
                      <a:pt x="486" y="34"/>
                    </a:lnTo>
                    <a:lnTo>
                      <a:pt x="484" y="34"/>
                    </a:lnTo>
                    <a:lnTo>
                      <a:pt x="480" y="45"/>
                    </a:lnTo>
                    <a:lnTo>
                      <a:pt x="473" y="46"/>
                    </a:lnTo>
                    <a:lnTo>
                      <a:pt x="468" y="45"/>
                    </a:lnTo>
                    <a:lnTo>
                      <a:pt x="469" y="49"/>
                    </a:lnTo>
                    <a:lnTo>
                      <a:pt x="467" y="50"/>
                    </a:lnTo>
                    <a:lnTo>
                      <a:pt x="464" y="49"/>
                    </a:lnTo>
                    <a:lnTo>
                      <a:pt x="461" y="53"/>
                    </a:lnTo>
                    <a:lnTo>
                      <a:pt x="460" y="60"/>
                    </a:lnTo>
                    <a:lnTo>
                      <a:pt x="459" y="61"/>
                    </a:lnTo>
                    <a:lnTo>
                      <a:pt x="453" y="60"/>
                    </a:lnTo>
                    <a:lnTo>
                      <a:pt x="445" y="68"/>
                    </a:lnTo>
                    <a:lnTo>
                      <a:pt x="441" y="68"/>
                    </a:lnTo>
                    <a:lnTo>
                      <a:pt x="440" y="69"/>
                    </a:lnTo>
                    <a:lnTo>
                      <a:pt x="426" y="65"/>
                    </a:lnTo>
                    <a:lnTo>
                      <a:pt x="426" y="68"/>
                    </a:lnTo>
                    <a:lnTo>
                      <a:pt x="423" y="69"/>
                    </a:lnTo>
                    <a:lnTo>
                      <a:pt x="422" y="74"/>
                    </a:lnTo>
                    <a:lnTo>
                      <a:pt x="418" y="72"/>
                    </a:lnTo>
                    <a:lnTo>
                      <a:pt x="414" y="74"/>
                    </a:lnTo>
                    <a:lnTo>
                      <a:pt x="415" y="79"/>
                    </a:lnTo>
                    <a:lnTo>
                      <a:pt x="412" y="80"/>
                    </a:lnTo>
                    <a:lnTo>
                      <a:pt x="415" y="89"/>
                    </a:lnTo>
                    <a:lnTo>
                      <a:pt x="415" y="95"/>
                    </a:lnTo>
                    <a:lnTo>
                      <a:pt x="414" y="99"/>
                    </a:lnTo>
                    <a:lnTo>
                      <a:pt x="412" y="99"/>
                    </a:lnTo>
                    <a:lnTo>
                      <a:pt x="411" y="102"/>
                    </a:lnTo>
                    <a:lnTo>
                      <a:pt x="408" y="102"/>
                    </a:lnTo>
                    <a:lnTo>
                      <a:pt x="407" y="99"/>
                    </a:lnTo>
                    <a:lnTo>
                      <a:pt x="393" y="79"/>
                    </a:lnTo>
                    <a:lnTo>
                      <a:pt x="391" y="79"/>
                    </a:lnTo>
                    <a:lnTo>
                      <a:pt x="389" y="83"/>
                    </a:lnTo>
                    <a:lnTo>
                      <a:pt x="387" y="84"/>
                    </a:lnTo>
                    <a:lnTo>
                      <a:pt x="383" y="79"/>
                    </a:lnTo>
                    <a:lnTo>
                      <a:pt x="377" y="80"/>
                    </a:lnTo>
                    <a:lnTo>
                      <a:pt x="376" y="79"/>
                    </a:lnTo>
                    <a:lnTo>
                      <a:pt x="368" y="83"/>
                    </a:lnTo>
                    <a:lnTo>
                      <a:pt x="365" y="69"/>
                    </a:lnTo>
                    <a:lnTo>
                      <a:pt x="360" y="68"/>
                    </a:lnTo>
                    <a:lnTo>
                      <a:pt x="347" y="69"/>
                    </a:lnTo>
                    <a:lnTo>
                      <a:pt x="345" y="61"/>
                    </a:lnTo>
                    <a:lnTo>
                      <a:pt x="342" y="60"/>
                    </a:lnTo>
                    <a:lnTo>
                      <a:pt x="339" y="60"/>
                    </a:lnTo>
                    <a:lnTo>
                      <a:pt x="339" y="64"/>
                    </a:lnTo>
                    <a:lnTo>
                      <a:pt x="342" y="68"/>
                    </a:lnTo>
                    <a:lnTo>
                      <a:pt x="345" y="76"/>
                    </a:lnTo>
                    <a:lnTo>
                      <a:pt x="351" y="89"/>
                    </a:lnTo>
                    <a:lnTo>
                      <a:pt x="358" y="91"/>
                    </a:lnTo>
                    <a:lnTo>
                      <a:pt x="362" y="99"/>
                    </a:lnTo>
                    <a:lnTo>
                      <a:pt x="362" y="103"/>
                    </a:lnTo>
                    <a:lnTo>
                      <a:pt x="361" y="110"/>
                    </a:lnTo>
                    <a:lnTo>
                      <a:pt x="361" y="129"/>
                    </a:lnTo>
                    <a:lnTo>
                      <a:pt x="364" y="129"/>
                    </a:lnTo>
                    <a:lnTo>
                      <a:pt x="369" y="153"/>
                    </a:lnTo>
                    <a:lnTo>
                      <a:pt x="366" y="163"/>
                    </a:lnTo>
                    <a:lnTo>
                      <a:pt x="368" y="165"/>
                    </a:lnTo>
                    <a:lnTo>
                      <a:pt x="376" y="169"/>
                    </a:lnTo>
                    <a:lnTo>
                      <a:pt x="381" y="168"/>
                    </a:lnTo>
                    <a:lnTo>
                      <a:pt x="392" y="169"/>
                    </a:lnTo>
                    <a:lnTo>
                      <a:pt x="393" y="169"/>
                    </a:lnTo>
                    <a:lnTo>
                      <a:pt x="392" y="172"/>
                    </a:lnTo>
                    <a:lnTo>
                      <a:pt x="393" y="177"/>
                    </a:lnTo>
                    <a:lnTo>
                      <a:pt x="391" y="183"/>
                    </a:lnTo>
                    <a:lnTo>
                      <a:pt x="391" y="184"/>
                    </a:lnTo>
                    <a:lnTo>
                      <a:pt x="383" y="188"/>
                    </a:lnTo>
                    <a:lnTo>
                      <a:pt x="377" y="196"/>
                    </a:lnTo>
                    <a:lnTo>
                      <a:pt x="372" y="195"/>
                    </a:lnTo>
                    <a:lnTo>
                      <a:pt x="369" y="196"/>
                    </a:lnTo>
                    <a:lnTo>
                      <a:pt x="366" y="202"/>
                    </a:lnTo>
                    <a:lnTo>
                      <a:pt x="366" y="211"/>
                    </a:lnTo>
                    <a:lnTo>
                      <a:pt x="365" y="218"/>
                    </a:lnTo>
                    <a:lnTo>
                      <a:pt x="356" y="232"/>
                    </a:lnTo>
                    <a:lnTo>
                      <a:pt x="354" y="229"/>
                    </a:lnTo>
                    <a:lnTo>
                      <a:pt x="356" y="225"/>
                    </a:lnTo>
                    <a:lnTo>
                      <a:pt x="354" y="222"/>
                    </a:lnTo>
                    <a:lnTo>
                      <a:pt x="350" y="226"/>
                    </a:lnTo>
                    <a:lnTo>
                      <a:pt x="347" y="233"/>
                    </a:lnTo>
                    <a:lnTo>
                      <a:pt x="342" y="240"/>
                    </a:lnTo>
                    <a:lnTo>
                      <a:pt x="338" y="236"/>
                    </a:lnTo>
                    <a:lnTo>
                      <a:pt x="333" y="247"/>
                    </a:lnTo>
                    <a:lnTo>
                      <a:pt x="327" y="247"/>
                    </a:lnTo>
                    <a:lnTo>
                      <a:pt x="326" y="256"/>
                    </a:lnTo>
                    <a:lnTo>
                      <a:pt x="320" y="259"/>
                    </a:lnTo>
                    <a:lnTo>
                      <a:pt x="316" y="271"/>
                    </a:lnTo>
                    <a:lnTo>
                      <a:pt x="314" y="276"/>
                    </a:lnTo>
                    <a:lnTo>
                      <a:pt x="311" y="274"/>
                    </a:lnTo>
                    <a:lnTo>
                      <a:pt x="311" y="270"/>
                    </a:lnTo>
                    <a:lnTo>
                      <a:pt x="314" y="263"/>
                    </a:lnTo>
                    <a:lnTo>
                      <a:pt x="314" y="259"/>
                    </a:lnTo>
                    <a:lnTo>
                      <a:pt x="311" y="255"/>
                    </a:lnTo>
                    <a:lnTo>
                      <a:pt x="305" y="255"/>
                    </a:lnTo>
                    <a:lnTo>
                      <a:pt x="301" y="259"/>
                    </a:lnTo>
                    <a:lnTo>
                      <a:pt x="297" y="266"/>
                    </a:lnTo>
                    <a:lnTo>
                      <a:pt x="293" y="266"/>
                    </a:lnTo>
                    <a:lnTo>
                      <a:pt x="290" y="270"/>
                    </a:lnTo>
                    <a:lnTo>
                      <a:pt x="288" y="267"/>
                    </a:lnTo>
                    <a:lnTo>
                      <a:pt x="284" y="267"/>
                    </a:lnTo>
                    <a:lnTo>
                      <a:pt x="263" y="240"/>
                    </a:lnTo>
                    <a:lnTo>
                      <a:pt x="255" y="244"/>
                    </a:lnTo>
                    <a:lnTo>
                      <a:pt x="257" y="217"/>
                    </a:lnTo>
                    <a:lnTo>
                      <a:pt x="246" y="187"/>
                    </a:lnTo>
                    <a:lnTo>
                      <a:pt x="243" y="184"/>
                    </a:lnTo>
                    <a:lnTo>
                      <a:pt x="239" y="188"/>
                    </a:lnTo>
                    <a:lnTo>
                      <a:pt x="235" y="195"/>
                    </a:lnTo>
                    <a:lnTo>
                      <a:pt x="230" y="206"/>
                    </a:lnTo>
                    <a:lnTo>
                      <a:pt x="227" y="210"/>
                    </a:lnTo>
                    <a:lnTo>
                      <a:pt x="223" y="207"/>
                    </a:lnTo>
                    <a:lnTo>
                      <a:pt x="217" y="196"/>
                    </a:lnTo>
                    <a:lnTo>
                      <a:pt x="215" y="196"/>
                    </a:lnTo>
                    <a:lnTo>
                      <a:pt x="215" y="192"/>
                    </a:lnTo>
                    <a:lnTo>
                      <a:pt x="212" y="203"/>
                    </a:lnTo>
                    <a:lnTo>
                      <a:pt x="213" y="203"/>
                    </a:lnTo>
                    <a:lnTo>
                      <a:pt x="213" y="207"/>
                    </a:lnTo>
                    <a:lnTo>
                      <a:pt x="216" y="210"/>
                    </a:lnTo>
                    <a:lnTo>
                      <a:pt x="171" y="210"/>
                    </a:lnTo>
                    <a:lnTo>
                      <a:pt x="164" y="207"/>
                    </a:lnTo>
                    <a:lnTo>
                      <a:pt x="159" y="210"/>
                    </a:lnTo>
                    <a:lnTo>
                      <a:pt x="155" y="211"/>
                    </a:lnTo>
                    <a:lnTo>
                      <a:pt x="154" y="210"/>
                    </a:lnTo>
                    <a:lnTo>
                      <a:pt x="154" y="251"/>
                    </a:lnTo>
                    <a:lnTo>
                      <a:pt x="156" y="248"/>
                    </a:lnTo>
                    <a:lnTo>
                      <a:pt x="159" y="251"/>
                    </a:lnTo>
                    <a:lnTo>
                      <a:pt x="169" y="251"/>
                    </a:lnTo>
                    <a:lnTo>
                      <a:pt x="169" y="252"/>
                    </a:lnTo>
                    <a:lnTo>
                      <a:pt x="173" y="251"/>
                    </a:lnTo>
                    <a:lnTo>
                      <a:pt x="177" y="255"/>
                    </a:lnTo>
                    <a:lnTo>
                      <a:pt x="178" y="259"/>
                    </a:lnTo>
                    <a:lnTo>
                      <a:pt x="179" y="261"/>
                    </a:lnTo>
                    <a:lnTo>
                      <a:pt x="179" y="263"/>
                    </a:lnTo>
                    <a:lnTo>
                      <a:pt x="179" y="267"/>
                    </a:lnTo>
                    <a:lnTo>
                      <a:pt x="178" y="271"/>
                    </a:lnTo>
                    <a:lnTo>
                      <a:pt x="181" y="276"/>
                    </a:lnTo>
                    <a:lnTo>
                      <a:pt x="174" y="276"/>
                    </a:lnTo>
                    <a:lnTo>
                      <a:pt x="174" y="274"/>
                    </a:lnTo>
                    <a:lnTo>
                      <a:pt x="173" y="276"/>
                    </a:lnTo>
                    <a:lnTo>
                      <a:pt x="167" y="270"/>
                    </a:lnTo>
                    <a:lnTo>
                      <a:pt x="164" y="271"/>
                    </a:lnTo>
                    <a:lnTo>
                      <a:pt x="163" y="276"/>
                    </a:lnTo>
                    <a:lnTo>
                      <a:pt x="160" y="271"/>
                    </a:lnTo>
                    <a:lnTo>
                      <a:pt x="155" y="278"/>
                    </a:lnTo>
                    <a:lnTo>
                      <a:pt x="151" y="278"/>
                    </a:lnTo>
                    <a:lnTo>
                      <a:pt x="148" y="278"/>
                    </a:lnTo>
                    <a:lnTo>
                      <a:pt x="147" y="278"/>
                    </a:lnTo>
                    <a:lnTo>
                      <a:pt x="147" y="322"/>
                    </a:lnTo>
                    <a:lnTo>
                      <a:pt x="151" y="331"/>
                    </a:lnTo>
                    <a:lnTo>
                      <a:pt x="154" y="333"/>
                    </a:lnTo>
                    <a:lnTo>
                      <a:pt x="158" y="340"/>
                    </a:lnTo>
                    <a:lnTo>
                      <a:pt x="163" y="344"/>
                    </a:lnTo>
                    <a:lnTo>
                      <a:pt x="163" y="348"/>
                    </a:lnTo>
                    <a:lnTo>
                      <a:pt x="164" y="352"/>
                    </a:lnTo>
                    <a:lnTo>
                      <a:pt x="162" y="359"/>
                    </a:lnTo>
                    <a:lnTo>
                      <a:pt x="164" y="360"/>
                    </a:lnTo>
                    <a:lnTo>
                      <a:pt x="166" y="367"/>
                    </a:lnTo>
                    <a:lnTo>
                      <a:pt x="169" y="374"/>
                    </a:lnTo>
                    <a:lnTo>
                      <a:pt x="171" y="383"/>
                    </a:lnTo>
                    <a:lnTo>
                      <a:pt x="170" y="397"/>
                    </a:lnTo>
                    <a:lnTo>
                      <a:pt x="167" y="404"/>
                    </a:lnTo>
                    <a:lnTo>
                      <a:pt x="169" y="405"/>
                    </a:lnTo>
                    <a:lnTo>
                      <a:pt x="150" y="562"/>
                    </a:lnTo>
                    <a:lnTo>
                      <a:pt x="150" y="566"/>
                    </a:lnTo>
                    <a:lnTo>
                      <a:pt x="147" y="570"/>
                    </a:lnTo>
                    <a:lnTo>
                      <a:pt x="145" y="570"/>
                    </a:lnTo>
                    <a:lnTo>
                      <a:pt x="145" y="566"/>
                    </a:lnTo>
                    <a:lnTo>
                      <a:pt x="144" y="566"/>
                    </a:lnTo>
                    <a:lnTo>
                      <a:pt x="143" y="566"/>
                    </a:lnTo>
                    <a:lnTo>
                      <a:pt x="143" y="570"/>
                    </a:lnTo>
                    <a:lnTo>
                      <a:pt x="140" y="570"/>
                    </a:lnTo>
                    <a:lnTo>
                      <a:pt x="140" y="569"/>
                    </a:lnTo>
                    <a:lnTo>
                      <a:pt x="136" y="565"/>
                    </a:lnTo>
                    <a:lnTo>
                      <a:pt x="137" y="562"/>
                    </a:lnTo>
                    <a:lnTo>
                      <a:pt x="136" y="558"/>
                    </a:lnTo>
                    <a:lnTo>
                      <a:pt x="136" y="561"/>
                    </a:lnTo>
                    <a:lnTo>
                      <a:pt x="131" y="558"/>
                    </a:lnTo>
                    <a:lnTo>
                      <a:pt x="131" y="562"/>
                    </a:lnTo>
                    <a:lnTo>
                      <a:pt x="128" y="558"/>
                    </a:lnTo>
                    <a:lnTo>
                      <a:pt x="127" y="562"/>
                    </a:lnTo>
                    <a:lnTo>
                      <a:pt x="125" y="561"/>
                    </a:lnTo>
                    <a:lnTo>
                      <a:pt x="125" y="558"/>
                    </a:lnTo>
                    <a:lnTo>
                      <a:pt x="124" y="558"/>
                    </a:lnTo>
                    <a:lnTo>
                      <a:pt x="122" y="561"/>
                    </a:lnTo>
                    <a:lnTo>
                      <a:pt x="120" y="558"/>
                    </a:lnTo>
                    <a:lnTo>
                      <a:pt x="117" y="562"/>
                    </a:lnTo>
                    <a:lnTo>
                      <a:pt x="117" y="565"/>
                    </a:lnTo>
                    <a:lnTo>
                      <a:pt x="113" y="576"/>
                    </a:lnTo>
                    <a:lnTo>
                      <a:pt x="112" y="570"/>
                    </a:lnTo>
                    <a:lnTo>
                      <a:pt x="112" y="576"/>
                    </a:lnTo>
                    <a:lnTo>
                      <a:pt x="109" y="573"/>
                    </a:lnTo>
                    <a:lnTo>
                      <a:pt x="108" y="576"/>
                    </a:lnTo>
                    <a:lnTo>
                      <a:pt x="105" y="570"/>
                    </a:lnTo>
                    <a:lnTo>
                      <a:pt x="103" y="576"/>
                    </a:lnTo>
                    <a:lnTo>
                      <a:pt x="101" y="576"/>
                    </a:lnTo>
                    <a:lnTo>
                      <a:pt x="94" y="576"/>
                    </a:lnTo>
                    <a:lnTo>
                      <a:pt x="93" y="580"/>
                    </a:lnTo>
                    <a:lnTo>
                      <a:pt x="90" y="580"/>
                    </a:lnTo>
                    <a:lnTo>
                      <a:pt x="89" y="577"/>
                    </a:lnTo>
                    <a:lnTo>
                      <a:pt x="87" y="581"/>
                    </a:lnTo>
                    <a:lnTo>
                      <a:pt x="86" y="577"/>
                    </a:lnTo>
                    <a:lnTo>
                      <a:pt x="85" y="580"/>
                    </a:lnTo>
                    <a:lnTo>
                      <a:pt x="83" y="580"/>
                    </a:lnTo>
                    <a:lnTo>
                      <a:pt x="78" y="581"/>
                    </a:lnTo>
                    <a:lnTo>
                      <a:pt x="74" y="588"/>
                    </a:lnTo>
                    <a:lnTo>
                      <a:pt x="72" y="585"/>
                    </a:lnTo>
                    <a:lnTo>
                      <a:pt x="72" y="591"/>
                    </a:lnTo>
                    <a:lnTo>
                      <a:pt x="70" y="592"/>
                    </a:lnTo>
                    <a:lnTo>
                      <a:pt x="67" y="595"/>
                    </a:lnTo>
                    <a:lnTo>
                      <a:pt x="63" y="595"/>
                    </a:lnTo>
                    <a:lnTo>
                      <a:pt x="63" y="599"/>
                    </a:lnTo>
                    <a:lnTo>
                      <a:pt x="60" y="599"/>
                    </a:lnTo>
                    <a:lnTo>
                      <a:pt x="60" y="603"/>
                    </a:lnTo>
                    <a:lnTo>
                      <a:pt x="57" y="603"/>
                    </a:lnTo>
                    <a:lnTo>
                      <a:pt x="57" y="607"/>
                    </a:lnTo>
                    <a:lnTo>
                      <a:pt x="55" y="607"/>
                    </a:lnTo>
                    <a:lnTo>
                      <a:pt x="53" y="611"/>
                    </a:lnTo>
                    <a:lnTo>
                      <a:pt x="52" y="611"/>
                    </a:lnTo>
                    <a:lnTo>
                      <a:pt x="49" y="615"/>
                    </a:lnTo>
                    <a:lnTo>
                      <a:pt x="47" y="614"/>
                    </a:lnTo>
                    <a:lnTo>
                      <a:pt x="47" y="615"/>
                    </a:lnTo>
                    <a:lnTo>
                      <a:pt x="44" y="615"/>
                    </a:lnTo>
                    <a:lnTo>
                      <a:pt x="41" y="621"/>
                    </a:lnTo>
                    <a:lnTo>
                      <a:pt x="43" y="625"/>
                    </a:lnTo>
                    <a:lnTo>
                      <a:pt x="38" y="640"/>
                    </a:lnTo>
                    <a:lnTo>
                      <a:pt x="41" y="641"/>
                    </a:lnTo>
                    <a:lnTo>
                      <a:pt x="36" y="656"/>
                    </a:lnTo>
                    <a:lnTo>
                      <a:pt x="33" y="663"/>
                    </a:lnTo>
                    <a:lnTo>
                      <a:pt x="33" y="669"/>
                    </a:lnTo>
                    <a:lnTo>
                      <a:pt x="32" y="673"/>
                    </a:lnTo>
                    <a:lnTo>
                      <a:pt x="33" y="696"/>
                    </a:lnTo>
                    <a:lnTo>
                      <a:pt x="30" y="701"/>
                    </a:lnTo>
                    <a:lnTo>
                      <a:pt x="13" y="718"/>
                    </a:lnTo>
                    <a:lnTo>
                      <a:pt x="10" y="722"/>
                    </a:lnTo>
                    <a:lnTo>
                      <a:pt x="10" y="730"/>
                    </a:lnTo>
                    <a:lnTo>
                      <a:pt x="9" y="734"/>
                    </a:lnTo>
                    <a:lnTo>
                      <a:pt x="11" y="741"/>
                    </a:lnTo>
                    <a:lnTo>
                      <a:pt x="11" y="748"/>
                    </a:lnTo>
                    <a:lnTo>
                      <a:pt x="5" y="752"/>
                    </a:lnTo>
                    <a:lnTo>
                      <a:pt x="2" y="749"/>
                    </a:lnTo>
                    <a:lnTo>
                      <a:pt x="3" y="760"/>
                    </a:lnTo>
                    <a:lnTo>
                      <a:pt x="0" y="760"/>
                    </a:lnTo>
                    <a:lnTo>
                      <a:pt x="6" y="768"/>
                    </a:lnTo>
                    <a:lnTo>
                      <a:pt x="7" y="772"/>
                    </a:lnTo>
                    <a:lnTo>
                      <a:pt x="11" y="775"/>
                    </a:lnTo>
                    <a:lnTo>
                      <a:pt x="11" y="782"/>
                    </a:lnTo>
                    <a:lnTo>
                      <a:pt x="9" y="782"/>
                    </a:lnTo>
                    <a:lnTo>
                      <a:pt x="10" y="786"/>
                    </a:lnTo>
                    <a:lnTo>
                      <a:pt x="14" y="793"/>
                    </a:lnTo>
                    <a:lnTo>
                      <a:pt x="18" y="812"/>
                    </a:lnTo>
                    <a:lnTo>
                      <a:pt x="22" y="813"/>
                    </a:lnTo>
                    <a:lnTo>
                      <a:pt x="25" y="817"/>
                    </a:lnTo>
                    <a:lnTo>
                      <a:pt x="25" y="824"/>
                    </a:lnTo>
                    <a:lnTo>
                      <a:pt x="26" y="827"/>
                    </a:lnTo>
                    <a:lnTo>
                      <a:pt x="28" y="831"/>
                    </a:lnTo>
                    <a:lnTo>
                      <a:pt x="32" y="831"/>
                    </a:lnTo>
                    <a:lnTo>
                      <a:pt x="36" y="843"/>
                    </a:lnTo>
                    <a:lnTo>
                      <a:pt x="38" y="847"/>
                    </a:lnTo>
                    <a:lnTo>
                      <a:pt x="40" y="854"/>
                    </a:lnTo>
                    <a:lnTo>
                      <a:pt x="38" y="858"/>
                    </a:lnTo>
                    <a:lnTo>
                      <a:pt x="37" y="858"/>
                    </a:lnTo>
                    <a:lnTo>
                      <a:pt x="37" y="862"/>
                    </a:lnTo>
                    <a:lnTo>
                      <a:pt x="34" y="862"/>
                    </a:lnTo>
                    <a:lnTo>
                      <a:pt x="30" y="873"/>
                    </a:lnTo>
                    <a:lnTo>
                      <a:pt x="48" y="873"/>
                    </a:lnTo>
                    <a:lnTo>
                      <a:pt x="51" y="875"/>
                    </a:lnTo>
                    <a:lnTo>
                      <a:pt x="64" y="879"/>
                    </a:lnTo>
                    <a:lnTo>
                      <a:pt x="66" y="888"/>
                    </a:lnTo>
                    <a:lnTo>
                      <a:pt x="64" y="894"/>
                    </a:lnTo>
                    <a:lnTo>
                      <a:pt x="68" y="898"/>
                    </a:lnTo>
                    <a:lnTo>
                      <a:pt x="68" y="907"/>
                    </a:lnTo>
                    <a:lnTo>
                      <a:pt x="98" y="907"/>
                    </a:lnTo>
                    <a:lnTo>
                      <a:pt x="99" y="907"/>
                    </a:lnTo>
                    <a:lnTo>
                      <a:pt x="101" y="907"/>
                    </a:lnTo>
                    <a:lnTo>
                      <a:pt x="106" y="898"/>
                    </a:lnTo>
                    <a:lnTo>
                      <a:pt x="112" y="898"/>
                    </a:lnTo>
                    <a:lnTo>
                      <a:pt x="116" y="888"/>
                    </a:lnTo>
                    <a:lnTo>
                      <a:pt x="127" y="875"/>
                    </a:lnTo>
                    <a:lnTo>
                      <a:pt x="129" y="875"/>
                    </a:lnTo>
                    <a:lnTo>
                      <a:pt x="129" y="879"/>
                    </a:lnTo>
                    <a:lnTo>
                      <a:pt x="127" y="879"/>
                    </a:lnTo>
                    <a:lnTo>
                      <a:pt x="128" y="881"/>
                    </a:lnTo>
                    <a:lnTo>
                      <a:pt x="125" y="881"/>
                    </a:lnTo>
                    <a:lnTo>
                      <a:pt x="129" y="892"/>
                    </a:lnTo>
                    <a:lnTo>
                      <a:pt x="125" y="898"/>
                    </a:lnTo>
                    <a:lnTo>
                      <a:pt x="125" y="969"/>
                    </a:lnTo>
                    <a:lnTo>
                      <a:pt x="129" y="965"/>
                    </a:lnTo>
                    <a:lnTo>
                      <a:pt x="132" y="969"/>
                    </a:lnTo>
                    <a:lnTo>
                      <a:pt x="136" y="970"/>
                    </a:lnTo>
                    <a:lnTo>
                      <a:pt x="143" y="969"/>
                    </a:lnTo>
                    <a:lnTo>
                      <a:pt x="151" y="962"/>
                    </a:lnTo>
                    <a:lnTo>
                      <a:pt x="152" y="965"/>
                    </a:lnTo>
                    <a:lnTo>
                      <a:pt x="156" y="962"/>
                    </a:lnTo>
                    <a:lnTo>
                      <a:pt x="158" y="965"/>
                    </a:lnTo>
                    <a:lnTo>
                      <a:pt x="164" y="965"/>
                    </a:lnTo>
                    <a:lnTo>
                      <a:pt x="169" y="965"/>
                    </a:lnTo>
                    <a:lnTo>
                      <a:pt x="182" y="965"/>
                    </a:lnTo>
                    <a:lnTo>
                      <a:pt x="189" y="969"/>
                    </a:lnTo>
                    <a:lnTo>
                      <a:pt x="194" y="969"/>
                    </a:lnTo>
                    <a:lnTo>
                      <a:pt x="193" y="970"/>
                    </a:lnTo>
                    <a:lnTo>
                      <a:pt x="193" y="974"/>
                    </a:lnTo>
                    <a:lnTo>
                      <a:pt x="200" y="973"/>
                    </a:lnTo>
                    <a:lnTo>
                      <a:pt x="204" y="970"/>
                    </a:lnTo>
                    <a:lnTo>
                      <a:pt x="206" y="970"/>
                    </a:lnTo>
                    <a:lnTo>
                      <a:pt x="212" y="966"/>
                    </a:lnTo>
                    <a:lnTo>
                      <a:pt x="219" y="950"/>
                    </a:lnTo>
                    <a:lnTo>
                      <a:pt x="227" y="947"/>
                    </a:lnTo>
                    <a:lnTo>
                      <a:pt x="231" y="950"/>
                    </a:lnTo>
                    <a:lnTo>
                      <a:pt x="238" y="936"/>
                    </a:lnTo>
                    <a:lnTo>
                      <a:pt x="243" y="932"/>
                    </a:lnTo>
                    <a:lnTo>
                      <a:pt x="243" y="930"/>
                    </a:lnTo>
                    <a:lnTo>
                      <a:pt x="247" y="928"/>
                    </a:lnTo>
                    <a:lnTo>
                      <a:pt x="247" y="926"/>
                    </a:lnTo>
                    <a:lnTo>
                      <a:pt x="253" y="926"/>
                    </a:lnTo>
                    <a:lnTo>
                      <a:pt x="255" y="924"/>
                    </a:lnTo>
                    <a:lnTo>
                      <a:pt x="267" y="907"/>
                    </a:lnTo>
                    <a:lnTo>
                      <a:pt x="272" y="905"/>
                    </a:lnTo>
                    <a:lnTo>
                      <a:pt x="272" y="900"/>
                    </a:lnTo>
                    <a:lnTo>
                      <a:pt x="280" y="900"/>
                    </a:lnTo>
                    <a:lnTo>
                      <a:pt x="282" y="898"/>
                    </a:lnTo>
                    <a:lnTo>
                      <a:pt x="292" y="896"/>
                    </a:lnTo>
                    <a:lnTo>
                      <a:pt x="292" y="894"/>
                    </a:lnTo>
                    <a:lnTo>
                      <a:pt x="293" y="896"/>
                    </a:lnTo>
                    <a:lnTo>
                      <a:pt x="301" y="894"/>
                    </a:lnTo>
                    <a:lnTo>
                      <a:pt x="303" y="894"/>
                    </a:lnTo>
                    <a:lnTo>
                      <a:pt x="303" y="892"/>
                    </a:lnTo>
                    <a:lnTo>
                      <a:pt x="304" y="894"/>
                    </a:lnTo>
                    <a:lnTo>
                      <a:pt x="305" y="894"/>
                    </a:lnTo>
                    <a:lnTo>
                      <a:pt x="307" y="896"/>
                    </a:lnTo>
                    <a:lnTo>
                      <a:pt x="311" y="898"/>
                    </a:lnTo>
                    <a:lnTo>
                      <a:pt x="314" y="894"/>
                    </a:lnTo>
                    <a:lnTo>
                      <a:pt x="314" y="890"/>
                    </a:lnTo>
                    <a:lnTo>
                      <a:pt x="316" y="890"/>
                    </a:lnTo>
                    <a:lnTo>
                      <a:pt x="319" y="890"/>
                    </a:lnTo>
                    <a:lnTo>
                      <a:pt x="320" y="898"/>
                    </a:lnTo>
                    <a:lnTo>
                      <a:pt x="320" y="909"/>
                    </a:lnTo>
                    <a:lnTo>
                      <a:pt x="322" y="921"/>
                    </a:lnTo>
                    <a:lnTo>
                      <a:pt x="316" y="936"/>
                    </a:lnTo>
                    <a:lnTo>
                      <a:pt x="316" y="944"/>
                    </a:lnTo>
                    <a:lnTo>
                      <a:pt x="318" y="947"/>
                    </a:lnTo>
                    <a:lnTo>
                      <a:pt x="318" y="955"/>
                    </a:lnTo>
                    <a:lnTo>
                      <a:pt x="320" y="958"/>
                    </a:lnTo>
                    <a:lnTo>
                      <a:pt x="320" y="966"/>
                    </a:lnTo>
                    <a:lnTo>
                      <a:pt x="320" y="973"/>
                    </a:lnTo>
                    <a:lnTo>
                      <a:pt x="318" y="977"/>
                    </a:lnTo>
                    <a:lnTo>
                      <a:pt x="319" y="978"/>
                    </a:lnTo>
                    <a:lnTo>
                      <a:pt x="318" y="984"/>
                    </a:lnTo>
                    <a:lnTo>
                      <a:pt x="320" y="988"/>
                    </a:lnTo>
                    <a:lnTo>
                      <a:pt x="320" y="996"/>
                    </a:lnTo>
                    <a:lnTo>
                      <a:pt x="323" y="999"/>
                    </a:lnTo>
                    <a:lnTo>
                      <a:pt x="326" y="1004"/>
                    </a:lnTo>
                    <a:lnTo>
                      <a:pt x="324" y="1008"/>
                    </a:lnTo>
                    <a:lnTo>
                      <a:pt x="327" y="1014"/>
                    </a:lnTo>
                    <a:lnTo>
                      <a:pt x="328" y="1008"/>
                    </a:lnTo>
                    <a:lnTo>
                      <a:pt x="330" y="1011"/>
                    </a:lnTo>
                    <a:lnTo>
                      <a:pt x="331" y="1015"/>
                    </a:lnTo>
                    <a:lnTo>
                      <a:pt x="333" y="1026"/>
                    </a:lnTo>
                    <a:lnTo>
                      <a:pt x="339" y="1029"/>
                    </a:lnTo>
                    <a:lnTo>
                      <a:pt x="342" y="1037"/>
                    </a:lnTo>
                    <a:lnTo>
                      <a:pt x="343" y="1033"/>
                    </a:lnTo>
                    <a:lnTo>
                      <a:pt x="343" y="1037"/>
                    </a:lnTo>
                    <a:lnTo>
                      <a:pt x="346" y="1038"/>
                    </a:lnTo>
                    <a:lnTo>
                      <a:pt x="350" y="1041"/>
                    </a:lnTo>
                    <a:lnTo>
                      <a:pt x="350" y="1049"/>
                    </a:lnTo>
                    <a:lnTo>
                      <a:pt x="354" y="1053"/>
                    </a:lnTo>
                    <a:lnTo>
                      <a:pt x="362" y="1056"/>
                    </a:lnTo>
                    <a:lnTo>
                      <a:pt x="364" y="1058"/>
                    </a:lnTo>
                    <a:lnTo>
                      <a:pt x="365" y="1056"/>
                    </a:lnTo>
                    <a:lnTo>
                      <a:pt x="372" y="1060"/>
                    </a:lnTo>
                    <a:lnTo>
                      <a:pt x="373" y="1053"/>
                    </a:lnTo>
                    <a:lnTo>
                      <a:pt x="381" y="1053"/>
                    </a:lnTo>
                    <a:lnTo>
                      <a:pt x="393" y="1068"/>
                    </a:lnTo>
                    <a:lnTo>
                      <a:pt x="398" y="1068"/>
                    </a:lnTo>
                    <a:lnTo>
                      <a:pt x="400" y="1064"/>
                    </a:lnTo>
                    <a:lnTo>
                      <a:pt x="403" y="1064"/>
                    </a:lnTo>
                    <a:lnTo>
                      <a:pt x="406" y="1077"/>
                    </a:lnTo>
                    <a:lnTo>
                      <a:pt x="408" y="1077"/>
                    </a:lnTo>
                    <a:lnTo>
                      <a:pt x="412" y="1087"/>
                    </a:lnTo>
                    <a:lnTo>
                      <a:pt x="417" y="1083"/>
                    </a:lnTo>
                    <a:lnTo>
                      <a:pt x="418" y="1085"/>
                    </a:lnTo>
                    <a:lnTo>
                      <a:pt x="418" y="1087"/>
                    </a:lnTo>
                    <a:lnTo>
                      <a:pt x="425" y="1090"/>
                    </a:lnTo>
                    <a:lnTo>
                      <a:pt x="429" y="1096"/>
                    </a:lnTo>
                    <a:lnTo>
                      <a:pt x="434" y="1094"/>
                    </a:lnTo>
                    <a:lnTo>
                      <a:pt x="438" y="1096"/>
                    </a:lnTo>
                    <a:lnTo>
                      <a:pt x="438" y="1102"/>
                    </a:lnTo>
                    <a:lnTo>
                      <a:pt x="448" y="1113"/>
                    </a:lnTo>
                    <a:lnTo>
                      <a:pt x="449" y="1119"/>
                    </a:lnTo>
                    <a:lnTo>
                      <a:pt x="457" y="1115"/>
                    </a:lnTo>
                    <a:lnTo>
                      <a:pt x="463" y="1119"/>
                    </a:lnTo>
                    <a:lnTo>
                      <a:pt x="467" y="1115"/>
                    </a:lnTo>
                    <a:lnTo>
                      <a:pt x="471" y="1117"/>
                    </a:lnTo>
                    <a:lnTo>
                      <a:pt x="473" y="1117"/>
                    </a:lnTo>
                    <a:lnTo>
                      <a:pt x="478" y="1113"/>
                    </a:lnTo>
                    <a:lnTo>
                      <a:pt x="478" y="1119"/>
                    </a:lnTo>
                    <a:lnTo>
                      <a:pt x="480" y="1119"/>
                    </a:lnTo>
                    <a:lnTo>
                      <a:pt x="487" y="1126"/>
                    </a:lnTo>
                    <a:lnTo>
                      <a:pt x="488" y="1126"/>
                    </a:lnTo>
                    <a:lnTo>
                      <a:pt x="491" y="1130"/>
                    </a:lnTo>
                    <a:lnTo>
                      <a:pt x="499" y="1134"/>
                    </a:lnTo>
                    <a:lnTo>
                      <a:pt x="499" y="1138"/>
                    </a:lnTo>
                    <a:lnTo>
                      <a:pt x="502" y="1145"/>
                    </a:lnTo>
                    <a:lnTo>
                      <a:pt x="498" y="1156"/>
                    </a:lnTo>
                    <a:lnTo>
                      <a:pt x="501" y="1157"/>
                    </a:lnTo>
                    <a:lnTo>
                      <a:pt x="501" y="1161"/>
                    </a:lnTo>
                    <a:lnTo>
                      <a:pt x="505" y="1175"/>
                    </a:lnTo>
                    <a:lnTo>
                      <a:pt x="503" y="1179"/>
                    </a:lnTo>
                    <a:lnTo>
                      <a:pt x="503" y="1180"/>
                    </a:lnTo>
                    <a:lnTo>
                      <a:pt x="502" y="1187"/>
                    </a:lnTo>
                    <a:lnTo>
                      <a:pt x="501" y="1194"/>
                    </a:lnTo>
                    <a:lnTo>
                      <a:pt x="502" y="1210"/>
                    </a:lnTo>
                    <a:lnTo>
                      <a:pt x="495" y="1210"/>
                    </a:lnTo>
                    <a:lnTo>
                      <a:pt x="507" y="1235"/>
                    </a:lnTo>
                    <a:lnTo>
                      <a:pt x="510" y="1281"/>
                    </a:lnTo>
                    <a:lnTo>
                      <a:pt x="572" y="1283"/>
                    </a:lnTo>
                    <a:lnTo>
                      <a:pt x="578" y="1281"/>
                    </a:lnTo>
                    <a:lnTo>
                      <a:pt x="579" y="1287"/>
                    </a:lnTo>
                    <a:lnTo>
                      <a:pt x="576" y="1291"/>
                    </a:lnTo>
                    <a:lnTo>
                      <a:pt x="576" y="1295"/>
                    </a:lnTo>
                    <a:lnTo>
                      <a:pt x="572" y="1302"/>
                    </a:lnTo>
                    <a:lnTo>
                      <a:pt x="571" y="1306"/>
                    </a:lnTo>
                    <a:lnTo>
                      <a:pt x="575" y="1340"/>
                    </a:lnTo>
                    <a:lnTo>
                      <a:pt x="593" y="1351"/>
                    </a:lnTo>
                    <a:lnTo>
                      <a:pt x="599" y="1359"/>
                    </a:lnTo>
                    <a:lnTo>
                      <a:pt x="598" y="1363"/>
                    </a:lnTo>
                    <a:lnTo>
                      <a:pt x="599" y="1367"/>
                    </a:lnTo>
                    <a:lnTo>
                      <a:pt x="601" y="1373"/>
                    </a:lnTo>
                    <a:lnTo>
                      <a:pt x="599" y="1374"/>
                    </a:lnTo>
                    <a:lnTo>
                      <a:pt x="608" y="1396"/>
                    </a:lnTo>
                    <a:lnTo>
                      <a:pt x="610" y="1396"/>
                    </a:lnTo>
                    <a:lnTo>
                      <a:pt x="610" y="1397"/>
                    </a:lnTo>
                    <a:lnTo>
                      <a:pt x="606" y="1397"/>
                    </a:lnTo>
                    <a:lnTo>
                      <a:pt x="598" y="1438"/>
                    </a:lnTo>
                    <a:lnTo>
                      <a:pt x="599" y="1438"/>
                    </a:lnTo>
                    <a:lnTo>
                      <a:pt x="601" y="1446"/>
                    </a:lnTo>
                    <a:lnTo>
                      <a:pt x="598" y="1446"/>
                    </a:lnTo>
                    <a:lnTo>
                      <a:pt x="585" y="1487"/>
                    </a:lnTo>
                    <a:lnTo>
                      <a:pt x="595" y="1501"/>
                    </a:lnTo>
                    <a:lnTo>
                      <a:pt x="594" y="1504"/>
                    </a:lnTo>
                    <a:lnTo>
                      <a:pt x="589" y="1506"/>
                    </a:lnTo>
                    <a:lnTo>
                      <a:pt x="586" y="1510"/>
                    </a:lnTo>
                    <a:lnTo>
                      <a:pt x="583" y="1512"/>
                    </a:lnTo>
                    <a:lnTo>
                      <a:pt x="585" y="1515"/>
                    </a:lnTo>
                    <a:lnTo>
                      <a:pt x="583" y="1516"/>
                    </a:lnTo>
                    <a:lnTo>
                      <a:pt x="583" y="1519"/>
                    </a:lnTo>
                    <a:lnTo>
                      <a:pt x="586" y="1519"/>
                    </a:lnTo>
                    <a:lnTo>
                      <a:pt x="586" y="1523"/>
                    </a:lnTo>
                    <a:lnTo>
                      <a:pt x="590" y="1527"/>
                    </a:lnTo>
                    <a:lnTo>
                      <a:pt x="589" y="1531"/>
                    </a:lnTo>
                    <a:lnTo>
                      <a:pt x="590" y="1539"/>
                    </a:lnTo>
                    <a:lnTo>
                      <a:pt x="590" y="1545"/>
                    </a:lnTo>
                    <a:lnTo>
                      <a:pt x="593" y="1542"/>
                    </a:lnTo>
                    <a:lnTo>
                      <a:pt x="595" y="1545"/>
                    </a:lnTo>
                    <a:lnTo>
                      <a:pt x="591" y="1550"/>
                    </a:lnTo>
                    <a:lnTo>
                      <a:pt x="595" y="1550"/>
                    </a:lnTo>
                    <a:lnTo>
                      <a:pt x="593" y="1554"/>
                    </a:lnTo>
                    <a:lnTo>
                      <a:pt x="595" y="1560"/>
                    </a:lnTo>
                    <a:lnTo>
                      <a:pt x="597" y="1560"/>
                    </a:lnTo>
                    <a:lnTo>
                      <a:pt x="595" y="1565"/>
                    </a:lnTo>
                    <a:lnTo>
                      <a:pt x="595" y="1568"/>
                    </a:lnTo>
                    <a:lnTo>
                      <a:pt x="595" y="1575"/>
                    </a:lnTo>
                    <a:lnTo>
                      <a:pt x="594" y="1579"/>
                    </a:lnTo>
                    <a:lnTo>
                      <a:pt x="595" y="1580"/>
                    </a:lnTo>
                    <a:lnTo>
                      <a:pt x="591" y="1594"/>
                    </a:lnTo>
                    <a:lnTo>
                      <a:pt x="593" y="1599"/>
                    </a:lnTo>
                    <a:lnTo>
                      <a:pt x="594" y="1602"/>
                    </a:lnTo>
                    <a:lnTo>
                      <a:pt x="593" y="1606"/>
                    </a:lnTo>
                    <a:lnTo>
                      <a:pt x="591" y="1613"/>
                    </a:lnTo>
                    <a:lnTo>
                      <a:pt x="593" y="1614"/>
                    </a:lnTo>
                    <a:lnTo>
                      <a:pt x="590" y="1621"/>
                    </a:lnTo>
                    <a:lnTo>
                      <a:pt x="590" y="1625"/>
                    </a:lnTo>
                    <a:lnTo>
                      <a:pt x="591" y="1625"/>
                    </a:lnTo>
                    <a:lnTo>
                      <a:pt x="594" y="1629"/>
                    </a:lnTo>
                    <a:lnTo>
                      <a:pt x="595" y="1628"/>
                    </a:lnTo>
                    <a:lnTo>
                      <a:pt x="595" y="1629"/>
                    </a:lnTo>
                    <a:lnTo>
                      <a:pt x="597" y="1628"/>
                    </a:lnTo>
                    <a:lnTo>
                      <a:pt x="598" y="1629"/>
                    </a:lnTo>
                    <a:lnTo>
                      <a:pt x="598" y="1628"/>
                    </a:lnTo>
                    <a:lnTo>
                      <a:pt x="602" y="1628"/>
                    </a:lnTo>
                    <a:lnTo>
                      <a:pt x="604" y="1632"/>
                    </a:lnTo>
                    <a:lnTo>
                      <a:pt x="612" y="1632"/>
                    </a:lnTo>
                    <a:lnTo>
                      <a:pt x="613" y="1633"/>
                    </a:lnTo>
                    <a:lnTo>
                      <a:pt x="613" y="1632"/>
                    </a:lnTo>
                    <a:lnTo>
                      <a:pt x="617" y="1633"/>
                    </a:lnTo>
                    <a:lnTo>
                      <a:pt x="620" y="1632"/>
                    </a:lnTo>
                    <a:lnTo>
                      <a:pt x="620" y="1633"/>
                    </a:lnTo>
                    <a:lnTo>
                      <a:pt x="621" y="1632"/>
                    </a:lnTo>
                    <a:lnTo>
                      <a:pt x="623" y="1636"/>
                    </a:lnTo>
                    <a:lnTo>
                      <a:pt x="628" y="1636"/>
                    </a:lnTo>
                    <a:lnTo>
                      <a:pt x="631" y="1636"/>
                    </a:lnTo>
                    <a:lnTo>
                      <a:pt x="631" y="1638"/>
                    </a:lnTo>
                    <a:lnTo>
                      <a:pt x="632" y="1640"/>
                    </a:lnTo>
                    <a:lnTo>
                      <a:pt x="633" y="1636"/>
                    </a:lnTo>
                    <a:lnTo>
                      <a:pt x="637" y="1636"/>
                    </a:lnTo>
                    <a:lnTo>
                      <a:pt x="637" y="1633"/>
                    </a:lnTo>
                    <a:lnTo>
                      <a:pt x="640" y="1636"/>
                    </a:lnTo>
                    <a:lnTo>
                      <a:pt x="639" y="1636"/>
                    </a:lnTo>
                    <a:lnTo>
                      <a:pt x="641" y="1636"/>
                    </a:lnTo>
                    <a:lnTo>
                      <a:pt x="646" y="1628"/>
                    </a:lnTo>
                    <a:lnTo>
                      <a:pt x="648" y="1625"/>
                    </a:lnTo>
                    <a:lnTo>
                      <a:pt x="650" y="1632"/>
                    </a:lnTo>
                    <a:lnTo>
                      <a:pt x="658" y="1638"/>
                    </a:lnTo>
                    <a:lnTo>
                      <a:pt x="659" y="1636"/>
                    </a:lnTo>
                    <a:lnTo>
                      <a:pt x="660" y="1640"/>
                    </a:lnTo>
                    <a:lnTo>
                      <a:pt x="663" y="1636"/>
                    </a:lnTo>
                    <a:lnTo>
                      <a:pt x="666" y="1640"/>
                    </a:lnTo>
                    <a:lnTo>
                      <a:pt x="669" y="1638"/>
                    </a:lnTo>
                    <a:lnTo>
                      <a:pt x="673" y="1644"/>
                    </a:lnTo>
                    <a:lnTo>
                      <a:pt x="674" y="1655"/>
                    </a:lnTo>
                    <a:lnTo>
                      <a:pt x="677" y="1659"/>
                    </a:lnTo>
                    <a:lnTo>
                      <a:pt x="677" y="1680"/>
                    </a:lnTo>
                    <a:lnTo>
                      <a:pt x="678" y="1682"/>
                    </a:lnTo>
                    <a:lnTo>
                      <a:pt x="678" y="1687"/>
                    </a:lnTo>
                    <a:lnTo>
                      <a:pt x="681" y="1688"/>
                    </a:lnTo>
                    <a:lnTo>
                      <a:pt x="681" y="1695"/>
                    </a:lnTo>
                    <a:lnTo>
                      <a:pt x="679" y="1699"/>
                    </a:lnTo>
                    <a:lnTo>
                      <a:pt x="682" y="1703"/>
                    </a:lnTo>
                    <a:lnTo>
                      <a:pt x="681" y="1707"/>
                    </a:lnTo>
                    <a:lnTo>
                      <a:pt x="681" y="1717"/>
                    </a:lnTo>
                    <a:lnTo>
                      <a:pt x="685" y="1721"/>
                    </a:lnTo>
                    <a:lnTo>
                      <a:pt x="685" y="1737"/>
                    </a:lnTo>
                    <a:lnTo>
                      <a:pt x="693" y="1741"/>
                    </a:lnTo>
                    <a:lnTo>
                      <a:pt x="696" y="1737"/>
                    </a:lnTo>
                    <a:lnTo>
                      <a:pt x="704" y="1737"/>
                    </a:lnTo>
                    <a:lnTo>
                      <a:pt x="704" y="1733"/>
                    </a:lnTo>
                    <a:lnTo>
                      <a:pt x="713" y="1726"/>
                    </a:lnTo>
                    <a:lnTo>
                      <a:pt x="721" y="1733"/>
                    </a:lnTo>
                    <a:lnTo>
                      <a:pt x="727" y="1741"/>
                    </a:lnTo>
                    <a:lnTo>
                      <a:pt x="724" y="1747"/>
                    </a:lnTo>
                    <a:lnTo>
                      <a:pt x="727" y="1763"/>
                    </a:lnTo>
                    <a:lnTo>
                      <a:pt x="724" y="1770"/>
                    </a:lnTo>
                    <a:lnTo>
                      <a:pt x="725" y="1775"/>
                    </a:lnTo>
                    <a:lnTo>
                      <a:pt x="723" y="1789"/>
                    </a:lnTo>
                    <a:lnTo>
                      <a:pt x="720" y="1801"/>
                    </a:lnTo>
                    <a:lnTo>
                      <a:pt x="721" y="1810"/>
                    </a:lnTo>
                    <a:lnTo>
                      <a:pt x="713" y="1825"/>
                    </a:lnTo>
                    <a:lnTo>
                      <a:pt x="715" y="1831"/>
                    </a:lnTo>
                    <a:lnTo>
                      <a:pt x="715" y="1833"/>
                    </a:lnTo>
                    <a:lnTo>
                      <a:pt x="717" y="1833"/>
                    </a:lnTo>
                    <a:lnTo>
                      <a:pt x="717" y="1835"/>
                    </a:lnTo>
                    <a:lnTo>
                      <a:pt x="721" y="1840"/>
                    </a:lnTo>
                    <a:lnTo>
                      <a:pt x="723" y="1833"/>
                    </a:lnTo>
                    <a:lnTo>
                      <a:pt x="725" y="1831"/>
                    </a:lnTo>
                    <a:lnTo>
                      <a:pt x="727" y="1835"/>
                    </a:lnTo>
                    <a:lnTo>
                      <a:pt x="728" y="1833"/>
                    </a:lnTo>
                    <a:lnTo>
                      <a:pt x="730" y="1833"/>
                    </a:lnTo>
                    <a:lnTo>
                      <a:pt x="730" y="1831"/>
                    </a:lnTo>
                    <a:lnTo>
                      <a:pt x="734" y="1829"/>
                    </a:lnTo>
                    <a:lnTo>
                      <a:pt x="734" y="1833"/>
                    </a:lnTo>
                    <a:lnTo>
                      <a:pt x="734" y="1835"/>
                    </a:lnTo>
                    <a:lnTo>
                      <a:pt x="734" y="1831"/>
                    </a:lnTo>
                    <a:lnTo>
                      <a:pt x="736" y="1831"/>
                    </a:lnTo>
                    <a:lnTo>
                      <a:pt x="739" y="1838"/>
                    </a:lnTo>
                    <a:lnTo>
                      <a:pt x="740" y="1838"/>
                    </a:lnTo>
                    <a:lnTo>
                      <a:pt x="742" y="1840"/>
                    </a:lnTo>
                    <a:lnTo>
                      <a:pt x="740" y="1842"/>
                    </a:lnTo>
                    <a:lnTo>
                      <a:pt x="743" y="1846"/>
                    </a:lnTo>
                    <a:lnTo>
                      <a:pt x="743" y="1857"/>
                    </a:lnTo>
                    <a:lnTo>
                      <a:pt x="746" y="1861"/>
                    </a:lnTo>
                    <a:lnTo>
                      <a:pt x="747" y="1865"/>
                    </a:lnTo>
                    <a:lnTo>
                      <a:pt x="750" y="1874"/>
                    </a:lnTo>
                    <a:lnTo>
                      <a:pt x="747" y="1880"/>
                    </a:lnTo>
                    <a:lnTo>
                      <a:pt x="747" y="1899"/>
                    </a:lnTo>
                    <a:lnTo>
                      <a:pt x="744" y="1901"/>
                    </a:lnTo>
                    <a:lnTo>
                      <a:pt x="747" y="1904"/>
                    </a:lnTo>
                    <a:lnTo>
                      <a:pt x="747" y="1912"/>
                    </a:lnTo>
                    <a:lnTo>
                      <a:pt x="744" y="1927"/>
                    </a:lnTo>
                    <a:lnTo>
                      <a:pt x="743" y="1928"/>
                    </a:lnTo>
                    <a:lnTo>
                      <a:pt x="740" y="1924"/>
                    </a:lnTo>
                    <a:lnTo>
                      <a:pt x="739" y="1928"/>
                    </a:lnTo>
                    <a:lnTo>
                      <a:pt x="739" y="1927"/>
                    </a:lnTo>
                    <a:lnTo>
                      <a:pt x="738" y="1931"/>
                    </a:lnTo>
                    <a:lnTo>
                      <a:pt x="736" y="1931"/>
                    </a:lnTo>
                    <a:lnTo>
                      <a:pt x="734" y="1935"/>
                    </a:lnTo>
                    <a:lnTo>
                      <a:pt x="730" y="1932"/>
                    </a:lnTo>
                    <a:lnTo>
                      <a:pt x="728" y="1939"/>
                    </a:lnTo>
                    <a:lnTo>
                      <a:pt x="725" y="1943"/>
                    </a:lnTo>
                    <a:lnTo>
                      <a:pt x="724" y="1942"/>
                    </a:lnTo>
                    <a:lnTo>
                      <a:pt x="724" y="1943"/>
                    </a:lnTo>
                    <a:lnTo>
                      <a:pt x="723" y="1942"/>
                    </a:lnTo>
                    <a:lnTo>
                      <a:pt x="720" y="1943"/>
                    </a:lnTo>
                    <a:lnTo>
                      <a:pt x="720" y="1946"/>
                    </a:lnTo>
                    <a:lnTo>
                      <a:pt x="717" y="1946"/>
                    </a:lnTo>
                    <a:lnTo>
                      <a:pt x="716" y="1943"/>
                    </a:lnTo>
                    <a:lnTo>
                      <a:pt x="713" y="1950"/>
                    </a:lnTo>
                    <a:lnTo>
                      <a:pt x="712" y="1947"/>
                    </a:lnTo>
                    <a:lnTo>
                      <a:pt x="712" y="1953"/>
                    </a:lnTo>
                    <a:lnTo>
                      <a:pt x="708" y="1953"/>
                    </a:lnTo>
                    <a:lnTo>
                      <a:pt x="708" y="1950"/>
                    </a:lnTo>
                    <a:lnTo>
                      <a:pt x="707" y="1950"/>
                    </a:lnTo>
                    <a:lnTo>
                      <a:pt x="705" y="1954"/>
                    </a:lnTo>
                    <a:lnTo>
                      <a:pt x="704" y="1954"/>
                    </a:lnTo>
                    <a:lnTo>
                      <a:pt x="704" y="1962"/>
                    </a:lnTo>
                    <a:lnTo>
                      <a:pt x="700" y="1965"/>
                    </a:lnTo>
                    <a:lnTo>
                      <a:pt x="698" y="1965"/>
                    </a:lnTo>
                    <a:lnTo>
                      <a:pt x="697" y="1965"/>
                    </a:lnTo>
                    <a:lnTo>
                      <a:pt x="700" y="1969"/>
                    </a:lnTo>
                    <a:lnTo>
                      <a:pt x="694" y="1972"/>
                    </a:lnTo>
                    <a:lnTo>
                      <a:pt x="693" y="1969"/>
                    </a:lnTo>
                    <a:lnTo>
                      <a:pt x="690" y="1973"/>
                    </a:lnTo>
                    <a:lnTo>
                      <a:pt x="689" y="1973"/>
                    </a:lnTo>
                    <a:lnTo>
                      <a:pt x="686" y="1976"/>
                    </a:lnTo>
                    <a:lnTo>
                      <a:pt x="686" y="1980"/>
                    </a:lnTo>
                    <a:lnTo>
                      <a:pt x="683" y="1984"/>
                    </a:lnTo>
                    <a:lnTo>
                      <a:pt x="682" y="1983"/>
                    </a:lnTo>
                    <a:lnTo>
                      <a:pt x="678" y="1987"/>
                    </a:lnTo>
                    <a:lnTo>
                      <a:pt x="677" y="1984"/>
                    </a:lnTo>
                    <a:lnTo>
                      <a:pt x="677" y="1988"/>
                    </a:lnTo>
                    <a:lnTo>
                      <a:pt x="673" y="1992"/>
                    </a:lnTo>
                    <a:lnTo>
                      <a:pt x="675" y="1997"/>
                    </a:lnTo>
                    <a:lnTo>
                      <a:pt x="674" y="2003"/>
                    </a:lnTo>
                    <a:lnTo>
                      <a:pt x="673" y="1999"/>
                    </a:lnTo>
                    <a:lnTo>
                      <a:pt x="667" y="1999"/>
                    </a:lnTo>
                    <a:lnTo>
                      <a:pt x="667" y="2006"/>
                    </a:lnTo>
                    <a:lnTo>
                      <a:pt x="662" y="2007"/>
                    </a:lnTo>
                    <a:lnTo>
                      <a:pt x="662" y="2014"/>
                    </a:lnTo>
                    <a:lnTo>
                      <a:pt x="659" y="2016"/>
                    </a:lnTo>
                    <a:lnTo>
                      <a:pt x="656" y="2022"/>
                    </a:lnTo>
                    <a:lnTo>
                      <a:pt x="652" y="2025"/>
                    </a:lnTo>
                    <a:lnTo>
                      <a:pt x="652" y="2031"/>
                    </a:lnTo>
                    <a:lnTo>
                      <a:pt x="648" y="2035"/>
                    </a:lnTo>
                    <a:lnTo>
                      <a:pt x="647" y="2041"/>
                    </a:lnTo>
                    <a:lnTo>
                      <a:pt x="639" y="2050"/>
                    </a:lnTo>
                    <a:lnTo>
                      <a:pt x="637" y="2058"/>
                    </a:lnTo>
                    <a:lnTo>
                      <a:pt x="635" y="2061"/>
                    </a:lnTo>
                    <a:lnTo>
                      <a:pt x="623" y="2081"/>
                    </a:lnTo>
                    <a:lnTo>
                      <a:pt x="618" y="2084"/>
                    </a:lnTo>
                    <a:lnTo>
                      <a:pt x="616" y="2086"/>
                    </a:lnTo>
                    <a:lnTo>
                      <a:pt x="614" y="2095"/>
                    </a:lnTo>
                    <a:lnTo>
                      <a:pt x="608" y="2105"/>
                    </a:lnTo>
                    <a:lnTo>
                      <a:pt x="604" y="2107"/>
                    </a:lnTo>
                    <a:lnTo>
                      <a:pt x="604" y="2111"/>
                    </a:lnTo>
                    <a:lnTo>
                      <a:pt x="604" y="2110"/>
                    </a:lnTo>
                    <a:lnTo>
                      <a:pt x="606" y="2110"/>
                    </a:lnTo>
                    <a:lnTo>
                      <a:pt x="608" y="2114"/>
                    </a:lnTo>
                    <a:lnTo>
                      <a:pt x="610" y="2114"/>
                    </a:lnTo>
                    <a:lnTo>
                      <a:pt x="612" y="2114"/>
                    </a:lnTo>
                    <a:lnTo>
                      <a:pt x="614" y="2114"/>
                    </a:lnTo>
                    <a:lnTo>
                      <a:pt x="618" y="2114"/>
                    </a:lnTo>
                    <a:lnTo>
                      <a:pt x="624" y="2103"/>
                    </a:lnTo>
                    <a:lnTo>
                      <a:pt x="633" y="2103"/>
                    </a:lnTo>
                    <a:lnTo>
                      <a:pt x="640" y="2110"/>
                    </a:lnTo>
                    <a:lnTo>
                      <a:pt x="641" y="2114"/>
                    </a:lnTo>
                    <a:lnTo>
                      <a:pt x="650" y="2126"/>
                    </a:lnTo>
                    <a:lnTo>
                      <a:pt x="655" y="2130"/>
                    </a:lnTo>
                    <a:lnTo>
                      <a:pt x="658" y="2134"/>
                    </a:lnTo>
                    <a:lnTo>
                      <a:pt x="659" y="2137"/>
                    </a:lnTo>
                    <a:lnTo>
                      <a:pt x="663" y="2144"/>
                    </a:lnTo>
                    <a:lnTo>
                      <a:pt x="663" y="2160"/>
                    </a:lnTo>
                    <a:lnTo>
                      <a:pt x="673" y="2156"/>
                    </a:lnTo>
                    <a:lnTo>
                      <a:pt x="674" y="2155"/>
                    </a:lnTo>
                    <a:lnTo>
                      <a:pt x="677" y="2155"/>
                    </a:lnTo>
                    <a:lnTo>
                      <a:pt x="677" y="2148"/>
                    </a:lnTo>
                    <a:lnTo>
                      <a:pt x="678" y="2148"/>
                    </a:lnTo>
                    <a:lnTo>
                      <a:pt x="685" y="2155"/>
                    </a:lnTo>
                    <a:lnTo>
                      <a:pt x="690" y="2170"/>
                    </a:lnTo>
                    <a:lnTo>
                      <a:pt x="694" y="2171"/>
                    </a:lnTo>
                    <a:lnTo>
                      <a:pt x="697" y="2175"/>
                    </a:lnTo>
                    <a:lnTo>
                      <a:pt x="698" y="2175"/>
                    </a:lnTo>
                    <a:lnTo>
                      <a:pt x="700" y="2171"/>
                    </a:lnTo>
                    <a:lnTo>
                      <a:pt x="707" y="2182"/>
                    </a:lnTo>
                    <a:lnTo>
                      <a:pt x="716" y="2184"/>
                    </a:lnTo>
                    <a:lnTo>
                      <a:pt x="720" y="2190"/>
                    </a:lnTo>
                    <a:lnTo>
                      <a:pt x="720" y="2194"/>
                    </a:lnTo>
                    <a:lnTo>
                      <a:pt x="731" y="2212"/>
                    </a:lnTo>
                    <a:lnTo>
                      <a:pt x="734" y="2212"/>
                    </a:lnTo>
                    <a:lnTo>
                      <a:pt x="734" y="2208"/>
                    </a:lnTo>
                    <a:lnTo>
                      <a:pt x="736" y="2212"/>
                    </a:lnTo>
                    <a:lnTo>
                      <a:pt x="739" y="2212"/>
                    </a:lnTo>
                    <a:lnTo>
                      <a:pt x="742" y="2216"/>
                    </a:lnTo>
                    <a:lnTo>
                      <a:pt x="746" y="2218"/>
                    </a:lnTo>
                    <a:lnTo>
                      <a:pt x="747" y="2227"/>
                    </a:lnTo>
                    <a:lnTo>
                      <a:pt x="750" y="2231"/>
                    </a:lnTo>
                    <a:lnTo>
                      <a:pt x="750" y="2233"/>
                    </a:lnTo>
                    <a:lnTo>
                      <a:pt x="750" y="2237"/>
                    </a:lnTo>
                    <a:lnTo>
                      <a:pt x="753" y="2241"/>
                    </a:lnTo>
                    <a:lnTo>
                      <a:pt x="758" y="2248"/>
                    </a:lnTo>
                    <a:lnTo>
                      <a:pt x="766" y="2252"/>
                    </a:lnTo>
                    <a:lnTo>
                      <a:pt x="770" y="2258"/>
                    </a:lnTo>
                    <a:lnTo>
                      <a:pt x="763" y="2269"/>
                    </a:lnTo>
                    <a:lnTo>
                      <a:pt x="762" y="2273"/>
                    </a:lnTo>
                    <a:lnTo>
                      <a:pt x="757" y="2279"/>
                    </a:lnTo>
                    <a:lnTo>
                      <a:pt x="754" y="2287"/>
                    </a:lnTo>
                    <a:lnTo>
                      <a:pt x="755" y="2301"/>
                    </a:lnTo>
                    <a:lnTo>
                      <a:pt x="754" y="2313"/>
                    </a:lnTo>
                    <a:lnTo>
                      <a:pt x="758" y="2316"/>
                    </a:lnTo>
                    <a:lnTo>
                      <a:pt x="758" y="2317"/>
                    </a:lnTo>
                    <a:lnTo>
                      <a:pt x="759" y="2320"/>
                    </a:lnTo>
                    <a:lnTo>
                      <a:pt x="761" y="2317"/>
                    </a:lnTo>
                    <a:lnTo>
                      <a:pt x="780" y="2294"/>
                    </a:lnTo>
                    <a:lnTo>
                      <a:pt x="786" y="2283"/>
                    </a:lnTo>
                    <a:lnTo>
                      <a:pt x="792" y="2269"/>
                    </a:lnTo>
                    <a:lnTo>
                      <a:pt x="796" y="2243"/>
                    </a:lnTo>
                    <a:lnTo>
                      <a:pt x="801" y="2231"/>
                    </a:lnTo>
                    <a:lnTo>
                      <a:pt x="807" y="2224"/>
                    </a:lnTo>
                    <a:lnTo>
                      <a:pt x="807" y="2220"/>
                    </a:lnTo>
                    <a:lnTo>
                      <a:pt x="804" y="2222"/>
                    </a:lnTo>
                    <a:lnTo>
                      <a:pt x="807" y="2216"/>
                    </a:lnTo>
                    <a:lnTo>
                      <a:pt x="801" y="2222"/>
                    </a:lnTo>
                    <a:lnTo>
                      <a:pt x="801" y="2220"/>
                    </a:lnTo>
                    <a:lnTo>
                      <a:pt x="803" y="2218"/>
                    </a:lnTo>
                    <a:lnTo>
                      <a:pt x="801" y="2218"/>
                    </a:lnTo>
                    <a:lnTo>
                      <a:pt x="801" y="2213"/>
                    </a:lnTo>
                    <a:lnTo>
                      <a:pt x="805" y="2212"/>
                    </a:lnTo>
                    <a:lnTo>
                      <a:pt x="801" y="2208"/>
                    </a:lnTo>
                    <a:lnTo>
                      <a:pt x="803" y="2203"/>
                    </a:lnTo>
                    <a:lnTo>
                      <a:pt x="801" y="2198"/>
                    </a:lnTo>
                    <a:lnTo>
                      <a:pt x="810" y="2193"/>
                    </a:lnTo>
                    <a:lnTo>
                      <a:pt x="810" y="2190"/>
                    </a:lnTo>
                    <a:lnTo>
                      <a:pt x="808" y="2193"/>
                    </a:lnTo>
                    <a:lnTo>
                      <a:pt x="807" y="2190"/>
                    </a:lnTo>
                    <a:lnTo>
                      <a:pt x="807" y="2189"/>
                    </a:lnTo>
                    <a:lnTo>
                      <a:pt x="810" y="2189"/>
                    </a:lnTo>
                    <a:lnTo>
                      <a:pt x="811" y="2193"/>
                    </a:lnTo>
                    <a:lnTo>
                      <a:pt x="811" y="2182"/>
                    </a:lnTo>
                    <a:lnTo>
                      <a:pt x="812" y="2178"/>
                    </a:lnTo>
                    <a:lnTo>
                      <a:pt x="811" y="2175"/>
                    </a:lnTo>
                    <a:lnTo>
                      <a:pt x="815" y="2175"/>
                    </a:lnTo>
                    <a:lnTo>
                      <a:pt x="818" y="2171"/>
                    </a:lnTo>
                    <a:lnTo>
                      <a:pt x="823" y="2171"/>
                    </a:lnTo>
                    <a:lnTo>
                      <a:pt x="823" y="2170"/>
                    </a:lnTo>
                    <a:lnTo>
                      <a:pt x="824" y="2163"/>
                    </a:lnTo>
                    <a:lnTo>
                      <a:pt x="831" y="2160"/>
                    </a:lnTo>
                    <a:lnTo>
                      <a:pt x="828" y="2159"/>
                    </a:lnTo>
                    <a:lnTo>
                      <a:pt x="828" y="2155"/>
                    </a:lnTo>
                    <a:lnTo>
                      <a:pt x="831" y="2148"/>
                    </a:lnTo>
                    <a:lnTo>
                      <a:pt x="834" y="2148"/>
                    </a:lnTo>
                    <a:lnTo>
                      <a:pt x="833" y="2134"/>
                    </a:lnTo>
                    <a:lnTo>
                      <a:pt x="835" y="2134"/>
                    </a:lnTo>
                    <a:lnTo>
                      <a:pt x="837" y="2141"/>
                    </a:lnTo>
                    <a:lnTo>
                      <a:pt x="835" y="2144"/>
                    </a:lnTo>
                    <a:lnTo>
                      <a:pt x="837" y="2144"/>
                    </a:lnTo>
                    <a:lnTo>
                      <a:pt x="837" y="2133"/>
                    </a:lnTo>
                    <a:lnTo>
                      <a:pt x="837" y="2126"/>
                    </a:lnTo>
                    <a:lnTo>
                      <a:pt x="839" y="2119"/>
                    </a:lnTo>
                    <a:lnTo>
                      <a:pt x="842" y="2119"/>
                    </a:lnTo>
                    <a:lnTo>
                      <a:pt x="845" y="2118"/>
                    </a:lnTo>
                    <a:lnTo>
                      <a:pt x="841" y="2118"/>
                    </a:lnTo>
                    <a:lnTo>
                      <a:pt x="839" y="2114"/>
                    </a:lnTo>
                    <a:lnTo>
                      <a:pt x="837" y="2114"/>
                    </a:lnTo>
                    <a:lnTo>
                      <a:pt x="837" y="2111"/>
                    </a:lnTo>
                    <a:lnTo>
                      <a:pt x="835" y="2110"/>
                    </a:lnTo>
                    <a:lnTo>
                      <a:pt x="837" y="2107"/>
                    </a:lnTo>
                    <a:lnTo>
                      <a:pt x="837" y="2096"/>
                    </a:lnTo>
                    <a:lnTo>
                      <a:pt x="837" y="2099"/>
                    </a:lnTo>
                    <a:lnTo>
                      <a:pt x="839" y="2099"/>
                    </a:lnTo>
                    <a:lnTo>
                      <a:pt x="838" y="2103"/>
                    </a:lnTo>
                    <a:lnTo>
                      <a:pt x="839" y="2105"/>
                    </a:lnTo>
                    <a:lnTo>
                      <a:pt x="839" y="2107"/>
                    </a:lnTo>
                    <a:lnTo>
                      <a:pt x="841" y="2107"/>
                    </a:lnTo>
                    <a:lnTo>
                      <a:pt x="842" y="2114"/>
                    </a:lnTo>
                    <a:lnTo>
                      <a:pt x="845" y="2110"/>
                    </a:lnTo>
                    <a:lnTo>
                      <a:pt x="846" y="2114"/>
                    </a:lnTo>
                    <a:lnTo>
                      <a:pt x="846" y="2118"/>
                    </a:lnTo>
                    <a:lnTo>
                      <a:pt x="849" y="2122"/>
                    </a:lnTo>
                    <a:lnTo>
                      <a:pt x="850" y="2114"/>
                    </a:lnTo>
                    <a:lnTo>
                      <a:pt x="854" y="2115"/>
                    </a:lnTo>
                    <a:lnTo>
                      <a:pt x="856" y="2114"/>
                    </a:lnTo>
                    <a:lnTo>
                      <a:pt x="860" y="2114"/>
                    </a:lnTo>
                    <a:lnTo>
                      <a:pt x="858" y="2110"/>
                    </a:lnTo>
                    <a:lnTo>
                      <a:pt x="861" y="2107"/>
                    </a:lnTo>
                    <a:lnTo>
                      <a:pt x="864" y="2114"/>
                    </a:lnTo>
                    <a:lnTo>
                      <a:pt x="864" y="2122"/>
                    </a:lnTo>
                    <a:lnTo>
                      <a:pt x="862" y="2126"/>
                    </a:lnTo>
                    <a:lnTo>
                      <a:pt x="858" y="2118"/>
                    </a:lnTo>
                    <a:lnTo>
                      <a:pt x="857" y="2118"/>
                    </a:lnTo>
                    <a:lnTo>
                      <a:pt x="858" y="2125"/>
                    </a:lnTo>
                    <a:lnTo>
                      <a:pt x="860" y="2133"/>
                    </a:lnTo>
                    <a:lnTo>
                      <a:pt x="858" y="2140"/>
                    </a:lnTo>
                    <a:lnTo>
                      <a:pt x="857" y="2144"/>
                    </a:lnTo>
                    <a:lnTo>
                      <a:pt x="850" y="2149"/>
                    </a:lnTo>
                    <a:lnTo>
                      <a:pt x="847" y="2149"/>
                    </a:lnTo>
                    <a:lnTo>
                      <a:pt x="849" y="2152"/>
                    </a:lnTo>
                    <a:lnTo>
                      <a:pt x="847" y="2160"/>
                    </a:lnTo>
                    <a:lnTo>
                      <a:pt x="849" y="2160"/>
                    </a:lnTo>
                    <a:lnTo>
                      <a:pt x="847" y="2163"/>
                    </a:lnTo>
                    <a:lnTo>
                      <a:pt x="846" y="2160"/>
                    </a:lnTo>
                    <a:lnTo>
                      <a:pt x="841" y="2160"/>
                    </a:lnTo>
                    <a:lnTo>
                      <a:pt x="842" y="2174"/>
                    </a:lnTo>
                    <a:lnTo>
                      <a:pt x="841" y="2179"/>
                    </a:lnTo>
                    <a:lnTo>
                      <a:pt x="838" y="2184"/>
                    </a:lnTo>
                    <a:lnTo>
                      <a:pt x="834" y="2189"/>
                    </a:lnTo>
                    <a:lnTo>
                      <a:pt x="831" y="2186"/>
                    </a:lnTo>
                    <a:lnTo>
                      <a:pt x="831" y="2193"/>
                    </a:lnTo>
                    <a:lnTo>
                      <a:pt x="828" y="2190"/>
                    </a:lnTo>
                    <a:lnTo>
                      <a:pt x="822" y="2203"/>
                    </a:lnTo>
                    <a:lnTo>
                      <a:pt x="816" y="2203"/>
                    </a:lnTo>
                    <a:lnTo>
                      <a:pt x="818" y="2205"/>
                    </a:lnTo>
                    <a:lnTo>
                      <a:pt x="814" y="2208"/>
                    </a:lnTo>
                    <a:lnTo>
                      <a:pt x="810" y="2203"/>
                    </a:lnTo>
                    <a:lnTo>
                      <a:pt x="807" y="2205"/>
                    </a:lnTo>
                    <a:lnTo>
                      <a:pt x="810" y="2212"/>
                    </a:lnTo>
                    <a:lnTo>
                      <a:pt x="807" y="2222"/>
                    </a:lnTo>
                    <a:lnTo>
                      <a:pt x="808" y="2224"/>
                    </a:lnTo>
                    <a:lnTo>
                      <a:pt x="815" y="2212"/>
                    </a:lnTo>
                    <a:lnTo>
                      <a:pt x="830" y="2198"/>
                    </a:lnTo>
                    <a:lnTo>
                      <a:pt x="845" y="2182"/>
                    </a:lnTo>
                    <a:lnTo>
                      <a:pt x="858" y="2156"/>
                    </a:lnTo>
                    <a:lnTo>
                      <a:pt x="872" y="2125"/>
                    </a:lnTo>
                    <a:lnTo>
                      <a:pt x="881" y="2086"/>
                    </a:lnTo>
                    <a:lnTo>
                      <a:pt x="900" y="2044"/>
                    </a:lnTo>
                    <a:lnTo>
                      <a:pt x="922" y="2016"/>
                    </a:lnTo>
                    <a:lnTo>
                      <a:pt x="927" y="2014"/>
                    </a:lnTo>
                    <a:lnTo>
                      <a:pt x="929" y="2012"/>
                    </a:lnTo>
                    <a:lnTo>
                      <a:pt x="930" y="2007"/>
                    </a:lnTo>
                    <a:lnTo>
                      <a:pt x="929" y="2010"/>
                    </a:lnTo>
                    <a:lnTo>
                      <a:pt x="926" y="2006"/>
                    </a:lnTo>
                    <a:lnTo>
                      <a:pt x="927" y="2003"/>
                    </a:lnTo>
                    <a:lnTo>
                      <a:pt x="926" y="2003"/>
                    </a:lnTo>
                    <a:lnTo>
                      <a:pt x="926" y="1997"/>
                    </a:lnTo>
                    <a:lnTo>
                      <a:pt x="929" y="2002"/>
                    </a:lnTo>
                    <a:lnTo>
                      <a:pt x="929" y="2007"/>
                    </a:lnTo>
                    <a:lnTo>
                      <a:pt x="934" y="1992"/>
                    </a:lnTo>
                    <a:lnTo>
                      <a:pt x="934" y="1976"/>
                    </a:lnTo>
                    <a:lnTo>
                      <a:pt x="937" y="1968"/>
                    </a:lnTo>
                    <a:lnTo>
                      <a:pt x="934" y="1965"/>
                    </a:lnTo>
                    <a:lnTo>
                      <a:pt x="934" y="1962"/>
                    </a:lnTo>
                    <a:lnTo>
                      <a:pt x="933" y="1957"/>
                    </a:lnTo>
                    <a:lnTo>
                      <a:pt x="934" y="1954"/>
                    </a:lnTo>
                    <a:lnTo>
                      <a:pt x="936" y="1954"/>
                    </a:lnTo>
                    <a:lnTo>
                      <a:pt x="937" y="1953"/>
                    </a:lnTo>
                    <a:lnTo>
                      <a:pt x="934" y="1953"/>
                    </a:lnTo>
                    <a:lnTo>
                      <a:pt x="933" y="1946"/>
                    </a:lnTo>
                    <a:lnTo>
                      <a:pt x="936" y="1943"/>
                    </a:lnTo>
                    <a:lnTo>
                      <a:pt x="937" y="1939"/>
                    </a:lnTo>
                    <a:lnTo>
                      <a:pt x="934" y="1932"/>
                    </a:lnTo>
                    <a:lnTo>
                      <a:pt x="938" y="1928"/>
                    </a:lnTo>
                    <a:lnTo>
                      <a:pt x="938" y="1931"/>
                    </a:lnTo>
                    <a:lnTo>
                      <a:pt x="940" y="1931"/>
                    </a:lnTo>
                    <a:lnTo>
                      <a:pt x="940" y="1928"/>
                    </a:lnTo>
                    <a:lnTo>
                      <a:pt x="938" y="1924"/>
                    </a:lnTo>
                    <a:lnTo>
                      <a:pt x="937" y="1928"/>
                    </a:lnTo>
                    <a:lnTo>
                      <a:pt x="934" y="1924"/>
                    </a:lnTo>
                    <a:lnTo>
                      <a:pt x="937" y="1919"/>
                    </a:lnTo>
                    <a:lnTo>
                      <a:pt x="934" y="1919"/>
                    </a:lnTo>
                    <a:lnTo>
                      <a:pt x="934" y="1912"/>
                    </a:lnTo>
                    <a:lnTo>
                      <a:pt x="936" y="1904"/>
                    </a:lnTo>
                    <a:lnTo>
                      <a:pt x="933" y="1904"/>
                    </a:lnTo>
                    <a:lnTo>
                      <a:pt x="933" y="1893"/>
                    </a:lnTo>
                    <a:lnTo>
                      <a:pt x="934" y="1884"/>
                    </a:lnTo>
                    <a:lnTo>
                      <a:pt x="933" y="1880"/>
                    </a:lnTo>
                    <a:lnTo>
                      <a:pt x="929" y="1878"/>
                    </a:lnTo>
                    <a:lnTo>
                      <a:pt x="930" y="1876"/>
                    </a:lnTo>
                    <a:lnTo>
                      <a:pt x="929" y="1876"/>
                    </a:lnTo>
                    <a:lnTo>
                      <a:pt x="930" y="1871"/>
                    </a:lnTo>
                    <a:lnTo>
                      <a:pt x="929" y="1867"/>
                    </a:lnTo>
                    <a:lnTo>
                      <a:pt x="929" y="1863"/>
                    </a:lnTo>
                    <a:lnTo>
                      <a:pt x="930" y="1871"/>
                    </a:lnTo>
                    <a:lnTo>
                      <a:pt x="933" y="1874"/>
                    </a:lnTo>
                    <a:lnTo>
                      <a:pt x="936" y="1869"/>
                    </a:lnTo>
                    <a:lnTo>
                      <a:pt x="934" y="1863"/>
                    </a:lnTo>
                    <a:lnTo>
                      <a:pt x="937" y="1850"/>
                    </a:lnTo>
                    <a:lnTo>
                      <a:pt x="929" y="1850"/>
                    </a:lnTo>
                    <a:lnTo>
                      <a:pt x="933" y="1848"/>
                    </a:lnTo>
                    <a:lnTo>
                      <a:pt x="936" y="1850"/>
                    </a:lnTo>
                    <a:lnTo>
                      <a:pt x="934" y="1848"/>
                    </a:lnTo>
                    <a:lnTo>
                      <a:pt x="934" y="1846"/>
                    </a:lnTo>
                    <a:lnTo>
                      <a:pt x="936" y="1846"/>
                    </a:lnTo>
                    <a:lnTo>
                      <a:pt x="937" y="1850"/>
                    </a:lnTo>
                    <a:lnTo>
                      <a:pt x="938" y="1850"/>
                    </a:lnTo>
                    <a:lnTo>
                      <a:pt x="941" y="1838"/>
                    </a:lnTo>
                    <a:lnTo>
                      <a:pt x="944" y="1833"/>
                    </a:lnTo>
                    <a:lnTo>
                      <a:pt x="942" y="1831"/>
                    </a:lnTo>
                    <a:lnTo>
                      <a:pt x="940" y="1833"/>
                    </a:lnTo>
                    <a:lnTo>
                      <a:pt x="941" y="1831"/>
                    </a:lnTo>
                    <a:lnTo>
                      <a:pt x="938" y="1831"/>
                    </a:lnTo>
                    <a:lnTo>
                      <a:pt x="934" y="1831"/>
                    </a:lnTo>
                    <a:lnTo>
                      <a:pt x="933" y="1831"/>
                    </a:lnTo>
                    <a:lnTo>
                      <a:pt x="934" y="1829"/>
                    </a:lnTo>
                    <a:lnTo>
                      <a:pt x="930" y="1827"/>
                    </a:lnTo>
                    <a:lnTo>
                      <a:pt x="933" y="1827"/>
                    </a:lnTo>
                    <a:lnTo>
                      <a:pt x="930" y="1820"/>
                    </a:lnTo>
                    <a:lnTo>
                      <a:pt x="934" y="1827"/>
                    </a:lnTo>
                    <a:lnTo>
                      <a:pt x="940" y="1829"/>
                    </a:lnTo>
                    <a:lnTo>
                      <a:pt x="942" y="1825"/>
                    </a:lnTo>
                    <a:lnTo>
                      <a:pt x="942" y="1820"/>
                    </a:lnTo>
                    <a:lnTo>
                      <a:pt x="940" y="1819"/>
                    </a:lnTo>
                    <a:lnTo>
                      <a:pt x="942" y="1819"/>
                    </a:lnTo>
                    <a:lnTo>
                      <a:pt x="941" y="1815"/>
                    </a:lnTo>
                    <a:lnTo>
                      <a:pt x="942" y="1816"/>
                    </a:lnTo>
                    <a:lnTo>
                      <a:pt x="945" y="1816"/>
                    </a:lnTo>
                    <a:lnTo>
                      <a:pt x="944" y="1816"/>
                    </a:lnTo>
                    <a:lnTo>
                      <a:pt x="945" y="1815"/>
                    </a:lnTo>
                    <a:lnTo>
                      <a:pt x="946" y="1820"/>
                    </a:lnTo>
                    <a:lnTo>
                      <a:pt x="948" y="1816"/>
                    </a:lnTo>
                    <a:lnTo>
                      <a:pt x="948" y="1819"/>
                    </a:lnTo>
                    <a:lnTo>
                      <a:pt x="952" y="1816"/>
                    </a:lnTo>
                    <a:lnTo>
                      <a:pt x="949" y="1819"/>
                    </a:lnTo>
                    <a:lnTo>
                      <a:pt x="949" y="1820"/>
                    </a:lnTo>
                    <a:lnTo>
                      <a:pt x="948" y="1825"/>
                    </a:lnTo>
                    <a:lnTo>
                      <a:pt x="948" y="1827"/>
                    </a:lnTo>
                    <a:lnTo>
                      <a:pt x="950" y="1827"/>
                    </a:lnTo>
                    <a:lnTo>
                      <a:pt x="950" y="1823"/>
                    </a:lnTo>
                    <a:lnTo>
                      <a:pt x="959" y="1812"/>
                    </a:lnTo>
                    <a:lnTo>
                      <a:pt x="961" y="1805"/>
                    </a:lnTo>
                    <a:lnTo>
                      <a:pt x="961" y="1801"/>
                    </a:lnTo>
                    <a:lnTo>
                      <a:pt x="959" y="1804"/>
                    </a:lnTo>
                    <a:lnTo>
                      <a:pt x="956" y="1804"/>
                    </a:lnTo>
                    <a:lnTo>
                      <a:pt x="956" y="1801"/>
                    </a:lnTo>
                    <a:lnTo>
                      <a:pt x="959" y="1801"/>
                    </a:lnTo>
                    <a:lnTo>
                      <a:pt x="957" y="1801"/>
                    </a:lnTo>
                    <a:lnTo>
                      <a:pt x="959" y="1804"/>
                    </a:lnTo>
                    <a:lnTo>
                      <a:pt x="964" y="1793"/>
                    </a:lnTo>
                    <a:lnTo>
                      <a:pt x="975" y="1782"/>
                    </a:lnTo>
                    <a:lnTo>
                      <a:pt x="979" y="1782"/>
                    </a:lnTo>
                    <a:lnTo>
                      <a:pt x="979" y="1778"/>
                    </a:lnTo>
                    <a:lnTo>
                      <a:pt x="986" y="1774"/>
                    </a:lnTo>
                    <a:lnTo>
                      <a:pt x="992" y="1766"/>
                    </a:lnTo>
                    <a:lnTo>
                      <a:pt x="994" y="1766"/>
                    </a:lnTo>
                    <a:lnTo>
                      <a:pt x="995" y="1759"/>
                    </a:lnTo>
                    <a:lnTo>
                      <a:pt x="998" y="1755"/>
                    </a:lnTo>
                    <a:lnTo>
                      <a:pt x="1013" y="1741"/>
                    </a:lnTo>
                    <a:lnTo>
                      <a:pt x="1017" y="1741"/>
                    </a:lnTo>
                    <a:lnTo>
                      <a:pt x="1018" y="1737"/>
                    </a:lnTo>
                    <a:lnTo>
                      <a:pt x="1014" y="1736"/>
                    </a:lnTo>
                    <a:lnTo>
                      <a:pt x="1017" y="1736"/>
                    </a:lnTo>
                    <a:lnTo>
                      <a:pt x="1017" y="1732"/>
                    </a:lnTo>
                    <a:lnTo>
                      <a:pt x="1018" y="1733"/>
                    </a:lnTo>
                    <a:lnTo>
                      <a:pt x="1021" y="1733"/>
                    </a:lnTo>
                    <a:lnTo>
                      <a:pt x="1021" y="1737"/>
                    </a:lnTo>
                    <a:lnTo>
                      <a:pt x="1020" y="1741"/>
                    </a:lnTo>
                    <a:lnTo>
                      <a:pt x="1021" y="1741"/>
                    </a:lnTo>
                    <a:lnTo>
                      <a:pt x="1022" y="1737"/>
                    </a:lnTo>
                    <a:lnTo>
                      <a:pt x="1025" y="1740"/>
                    </a:lnTo>
                    <a:lnTo>
                      <a:pt x="1026" y="1732"/>
                    </a:lnTo>
                    <a:lnTo>
                      <a:pt x="1022" y="1733"/>
                    </a:lnTo>
                    <a:lnTo>
                      <a:pt x="1025" y="1733"/>
                    </a:lnTo>
                    <a:lnTo>
                      <a:pt x="1025" y="1729"/>
                    </a:lnTo>
                    <a:lnTo>
                      <a:pt x="1030" y="1729"/>
                    </a:lnTo>
                    <a:lnTo>
                      <a:pt x="1036" y="1725"/>
                    </a:lnTo>
                    <a:lnTo>
                      <a:pt x="1048" y="1726"/>
                    </a:lnTo>
                    <a:lnTo>
                      <a:pt x="1049" y="1729"/>
                    </a:lnTo>
                    <a:lnTo>
                      <a:pt x="1052" y="1729"/>
                    </a:lnTo>
                    <a:lnTo>
                      <a:pt x="1053" y="1726"/>
                    </a:lnTo>
                    <a:lnTo>
                      <a:pt x="1052" y="1721"/>
                    </a:lnTo>
                    <a:lnTo>
                      <a:pt x="1052" y="1717"/>
                    </a:lnTo>
                    <a:lnTo>
                      <a:pt x="1055" y="1717"/>
                    </a:lnTo>
                    <a:lnTo>
                      <a:pt x="1056" y="1714"/>
                    </a:lnTo>
                    <a:lnTo>
                      <a:pt x="1059" y="1717"/>
                    </a:lnTo>
                    <a:lnTo>
                      <a:pt x="1060" y="1714"/>
                    </a:lnTo>
                    <a:lnTo>
                      <a:pt x="1060" y="1712"/>
                    </a:lnTo>
                    <a:lnTo>
                      <a:pt x="1062" y="1712"/>
                    </a:lnTo>
                    <a:lnTo>
                      <a:pt x="1062" y="1710"/>
                    </a:lnTo>
                    <a:lnTo>
                      <a:pt x="1064" y="1710"/>
                    </a:lnTo>
                    <a:lnTo>
                      <a:pt x="1066" y="1710"/>
                    </a:lnTo>
                    <a:lnTo>
                      <a:pt x="1066" y="1707"/>
                    </a:lnTo>
                    <a:lnTo>
                      <a:pt x="1068" y="1706"/>
                    </a:lnTo>
                    <a:lnTo>
                      <a:pt x="1066" y="1706"/>
                    </a:lnTo>
                    <a:lnTo>
                      <a:pt x="1071" y="1699"/>
                    </a:lnTo>
                    <a:lnTo>
                      <a:pt x="1071" y="1702"/>
                    </a:lnTo>
                    <a:lnTo>
                      <a:pt x="1074" y="1703"/>
                    </a:lnTo>
                    <a:lnTo>
                      <a:pt x="1081" y="1699"/>
                    </a:lnTo>
                    <a:lnTo>
                      <a:pt x="1083" y="1702"/>
                    </a:lnTo>
                    <a:lnTo>
                      <a:pt x="1086" y="1697"/>
                    </a:lnTo>
                    <a:lnTo>
                      <a:pt x="1083" y="1695"/>
                    </a:lnTo>
                    <a:lnTo>
                      <a:pt x="1085" y="1693"/>
                    </a:lnTo>
                    <a:lnTo>
                      <a:pt x="1082" y="1695"/>
                    </a:lnTo>
                    <a:lnTo>
                      <a:pt x="1081" y="1697"/>
                    </a:lnTo>
                    <a:lnTo>
                      <a:pt x="1082" y="1693"/>
                    </a:lnTo>
                    <a:lnTo>
                      <a:pt x="1079" y="1693"/>
                    </a:lnTo>
                    <a:lnTo>
                      <a:pt x="1082" y="1693"/>
                    </a:lnTo>
                    <a:lnTo>
                      <a:pt x="1079" y="1693"/>
                    </a:lnTo>
                    <a:lnTo>
                      <a:pt x="1079" y="1687"/>
                    </a:lnTo>
                    <a:lnTo>
                      <a:pt x="1081" y="1682"/>
                    </a:lnTo>
                    <a:lnTo>
                      <a:pt x="1083" y="1684"/>
                    </a:lnTo>
                    <a:lnTo>
                      <a:pt x="1087" y="1680"/>
                    </a:lnTo>
                    <a:lnTo>
                      <a:pt x="1089" y="1680"/>
                    </a:lnTo>
                    <a:lnTo>
                      <a:pt x="1089" y="1676"/>
                    </a:lnTo>
                    <a:lnTo>
                      <a:pt x="1091" y="1678"/>
                    </a:lnTo>
                    <a:lnTo>
                      <a:pt x="1091" y="1676"/>
                    </a:lnTo>
                    <a:lnTo>
                      <a:pt x="1093" y="1676"/>
                    </a:lnTo>
                    <a:lnTo>
                      <a:pt x="1094" y="1678"/>
                    </a:lnTo>
                    <a:lnTo>
                      <a:pt x="1091" y="1678"/>
                    </a:lnTo>
                    <a:lnTo>
                      <a:pt x="1091" y="1680"/>
                    </a:lnTo>
                    <a:lnTo>
                      <a:pt x="1095" y="1680"/>
                    </a:lnTo>
                    <a:lnTo>
                      <a:pt x="1097" y="1682"/>
                    </a:lnTo>
                    <a:lnTo>
                      <a:pt x="1100" y="1682"/>
                    </a:lnTo>
                    <a:lnTo>
                      <a:pt x="1102" y="1676"/>
                    </a:lnTo>
                    <a:lnTo>
                      <a:pt x="1104" y="1676"/>
                    </a:lnTo>
                    <a:lnTo>
                      <a:pt x="1102" y="1678"/>
                    </a:lnTo>
                    <a:lnTo>
                      <a:pt x="1105" y="1676"/>
                    </a:lnTo>
                    <a:lnTo>
                      <a:pt x="1109" y="1674"/>
                    </a:lnTo>
                    <a:lnTo>
                      <a:pt x="1114" y="1676"/>
                    </a:lnTo>
                    <a:lnTo>
                      <a:pt x="1116" y="1678"/>
                    </a:lnTo>
                    <a:lnTo>
                      <a:pt x="1118" y="1680"/>
                    </a:lnTo>
                    <a:lnTo>
                      <a:pt x="1112" y="1682"/>
                    </a:lnTo>
                    <a:lnTo>
                      <a:pt x="1105" y="1682"/>
                    </a:lnTo>
                    <a:lnTo>
                      <a:pt x="1105" y="1687"/>
                    </a:lnTo>
                    <a:lnTo>
                      <a:pt x="1108" y="1684"/>
                    </a:lnTo>
                    <a:lnTo>
                      <a:pt x="1120" y="1684"/>
                    </a:lnTo>
                    <a:lnTo>
                      <a:pt x="1127" y="1680"/>
                    </a:lnTo>
                    <a:lnTo>
                      <a:pt x="1133" y="1680"/>
                    </a:lnTo>
                    <a:lnTo>
                      <a:pt x="1136" y="1678"/>
                    </a:lnTo>
                    <a:lnTo>
                      <a:pt x="1136" y="1676"/>
                    </a:lnTo>
                    <a:lnTo>
                      <a:pt x="1135" y="1674"/>
                    </a:lnTo>
                    <a:lnTo>
                      <a:pt x="1132" y="1672"/>
                    </a:lnTo>
                    <a:lnTo>
                      <a:pt x="1133" y="1672"/>
                    </a:lnTo>
                    <a:lnTo>
                      <a:pt x="1132" y="1672"/>
                    </a:lnTo>
                    <a:lnTo>
                      <a:pt x="1132" y="1665"/>
                    </a:lnTo>
                    <a:lnTo>
                      <a:pt x="1137" y="1661"/>
                    </a:lnTo>
                    <a:lnTo>
                      <a:pt x="1140" y="1661"/>
                    </a:lnTo>
                    <a:lnTo>
                      <a:pt x="1140" y="1663"/>
                    </a:lnTo>
                    <a:lnTo>
                      <a:pt x="1139" y="1667"/>
                    </a:lnTo>
                    <a:lnTo>
                      <a:pt x="1140" y="1667"/>
                    </a:lnTo>
                    <a:lnTo>
                      <a:pt x="1136" y="1674"/>
                    </a:lnTo>
                    <a:lnTo>
                      <a:pt x="1137" y="1676"/>
                    </a:lnTo>
                    <a:lnTo>
                      <a:pt x="1136" y="1676"/>
                    </a:lnTo>
                    <a:lnTo>
                      <a:pt x="1140" y="1676"/>
                    </a:lnTo>
                    <a:lnTo>
                      <a:pt x="1140" y="1678"/>
                    </a:lnTo>
                    <a:lnTo>
                      <a:pt x="1152" y="1678"/>
                    </a:lnTo>
                    <a:lnTo>
                      <a:pt x="1154" y="1676"/>
                    </a:lnTo>
                    <a:lnTo>
                      <a:pt x="1158" y="1676"/>
                    </a:lnTo>
                    <a:lnTo>
                      <a:pt x="1177" y="1676"/>
                    </a:lnTo>
                    <a:lnTo>
                      <a:pt x="1177" y="1678"/>
                    </a:lnTo>
                    <a:lnTo>
                      <a:pt x="1178" y="1672"/>
                    </a:lnTo>
                    <a:lnTo>
                      <a:pt x="1181" y="1667"/>
                    </a:lnTo>
                    <a:lnTo>
                      <a:pt x="1184" y="1667"/>
                    </a:lnTo>
                    <a:lnTo>
                      <a:pt x="1184" y="1665"/>
                    </a:lnTo>
                    <a:lnTo>
                      <a:pt x="1181" y="1667"/>
                    </a:lnTo>
                    <a:lnTo>
                      <a:pt x="1178" y="1665"/>
                    </a:lnTo>
                    <a:lnTo>
                      <a:pt x="1178" y="1661"/>
                    </a:lnTo>
                    <a:lnTo>
                      <a:pt x="1178" y="1655"/>
                    </a:lnTo>
                    <a:lnTo>
                      <a:pt x="1186" y="1642"/>
                    </a:lnTo>
                    <a:lnTo>
                      <a:pt x="1193" y="1636"/>
                    </a:lnTo>
                    <a:lnTo>
                      <a:pt x="1208" y="1629"/>
                    </a:lnTo>
                    <a:lnTo>
                      <a:pt x="1216" y="1621"/>
                    </a:lnTo>
                    <a:lnTo>
                      <a:pt x="1215" y="1598"/>
                    </a:lnTo>
                    <a:lnTo>
                      <a:pt x="1212" y="1594"/>
                    </a:lnTo>
                    <a:lnTo>
                      <a:pt x="1216" y="1583"/>
                    </a:lnTo>
                    <a:lnTo>
                      <a:pt x="1216" y="1576"/>
                    </a:lnTo>
                    <a:lnTo>
                      <a:pt x="1220" y="1568"/>
                    </a:lnTo>
                    <a:lnTo>
                      <a:pt x="1221" y="1557"/>
                    </a:lnTo>
                    <a:lnTo>
                      <a:pt x="1224" y="1553"/>
                    </a:lnTo>
                    <a:lnTo>
                      <a:pt x="1228" y="1550"/>
                    </a:lnTo>
                    <a:lnTo>
                      <a:pt x="1235" y="1538"/>
                    </a:lnTo>
                    <a:lnTo>
                      <a:pt x="1236" y="1539"/>
                    </a:lnTo>
                    <a:lnTo>
                      <a:pt x="1238" y="1538"/>
                    </a:lnTo>
                    <a:lnTo>
                      <a:pt x="1242" y="1520"/>
                    </a:lnTo>
                    <a:lnTo>
                      <a:pt x="1239" y="1520"/>
                    </a:lnTo>
                    <a:lnTo>
                      <a:pt x="1238" y="1519"/>
                    </a:lnTo>
                    <a:lnTo>
                      <a:pt x="1239" y="1516"/>
                    </a:lnTo>
                    <a:lnTo>
                      <a:pt x="1240" y="1516"/>
                    </a:lnTo>
                    <a:lnTo>
                      <a:pt x="1240" y="1519"/>
                    </a:lnTo>
                    <a:lnTo>
                      <a:pt x="1243" y="1519"/>
                    </a:lnTo>
                    <a:lnTo>
                      <a:pt x="1246" y="1510"/>
                    </a:lnTo>
                    <a:lnTo>
                      <a:pt x="1246" y="1500"/>
                    </a:lnTo>
                    <a:lnTo>
                      <a:pt x="1249" y="1497"/>
                    </a:lnTo>
                    <a:lnTo>
                      <a:pt x="1251" y="1487"/>
                    </a:lnTo>
                    <a:lnTo>
                      <a:pt x="1259" y="1481"/>
                    </a:lnTo>
                    <a:lnTo>
                      <a:pt x="1263" y="1466"/>
                    </a:lnTo>
                    <a:lnTo>
                      <a:pt x="1261" y="1426"/>
                    </a:lnTo>
                    <a:lnTo>
                      <a:pt x="1262" y="1419"/>
                    </a:lnTo>
                    <a:lnTo>
                      <a:pt x="1261" y="1415"/>
                    </a:lnTo>
                    <a:lnTo>
                      <a:pt x="1265" y="1397"/>
                    </a:lnTo>
                    <a:lnTo>
                      <a:pt x="1272" y="1381"/>
                    </a:lnTo>
                    <a:lnTo>
                      <a:pt x="1278" y="1377"/>
                    </a:lnTo>
                    <a:lnTo>
                      <a:pt x="1284" y="1363"/>
                    </a:lnTo>
                    <a:lnTo>
                      <a:pt x="1281" y="1347"/>
                    </a:lnTo>
                    <a:lnTo>
                      <a:pt x="1282" y="1323"/>
                    </a:lnTo>
                    <a:lnTo>
                      <a:pt x="1285" y="1319"/>
                    </a:lnTo>
                    <a:lnTo>
                      <a:pt x="1284" y="1310"/>
                    </a:lnTo>
                    <a:lnTo>
                      <a:pt x="1287" y="1289"/>
                    </a:lnTo>
                    <a:lnTo>
                      <a:pt x="1288" y="1287"/>
                    </a:lnTo>
                    <a:lnTo>
                      <a:pt x="1288" y="1281"/>
                    </a:lnTo>
                    <a:lnTo>
                      <a:pt x="1291" y="1274"/>
                    </a:lnTo>
                    <a:lnTo>
                      <a:pt x="1293" y="1255"/>
                    </a:lnTo>
                    <a:lnTo>
                      <a:pt x="1291" y="1244"/>
                    </a:lnTo>
                    <a:lnTo>
                      <a:pt x="1289" y="1236"/>
                    </a:lnTo>
                    <a:lnTo>
                      <a:pt x="1288" y="1194"/>
                    </a:lnTo>
                    <a:lnTo>
                      <a:pt x="1287" y="1194"/>
                    </a:lnTo>
                    <a:lnTo>
                      <a:pt x="1287" y="1183"/>
                    </a:lnTo>
                    <a:lnTo>
                      <a:pt x="1289" y="1161"/>
                    </a:lnTo>
                    <a:lnTo>
                      <a:pt x="1288" y="1160"/>
                    </a:lnTo>
                    <a:lnTo>
                      <a:pt x="1292" y="1146"/>
                    </a:lnTo>
                    <a:lnTo>
                      <a:pt x="1292" y="1141"/>
                    </a:lnTo>
                    <a:lnTo>
                      <a:pt x="1291" y="1138"/>
                    </a:lnTo>
                    <a:lnTo>
                      <a:pt x="1289" y="1141"/>
                    </a:lnTo>
                    <a:lnTo>
                      <a:pt x="1291" y="1149"/>
                    </a:lnTo>
                    <a:lnTo>
                      <a:pt x="1287" y="1150"/>
                    </a:lnTo>
                    <a:lnTo>
                      <a:pt x="1287" y="1156"/>
                    </a:lnTo>
                    <a:lnTo>
                      <a:pt x="1287" y="1153"/>
                    </a:lnTo>
                    <a:lnTo>
                      <a:pt x="1287" y="1150"/>
                    </a:lnTo>
                    <a:lnTo>
                      <a:pt x="1287" y="1149"/>
                    </a:lnTo>
                    <a:lnTo>
                      <a:pt x="1288" y="1150"/>
                    </a:lnTo>
                    <a:lnTo>
                      <a:pt x="1289" y="1149"/>
                    </a:lnTo>
                    <a:lnTo>
                      <a:pt x="1288" y="1146"/>
                    </a:lnTo>
                    <a:lnTo>
                      <a:pt x="1289" y="1145"/>
                    </a:lnTo>
                    <a:lnTo>
                      <a:pt x="1287" y="1142"/>
                    </a:lnTo>
                    <a:lnTo>
                      <a:pt x="1287" y="1138"/>
                    </a:lnTo>
                    <a:lnTo>
                      <a:pt x="1288" y="1138"/>
                    </a:lnTo>
                    <a:lnTo>
                      <a:pt x="1289" y="1137"/>
                    </a:lnTo>
                    <a:lnTo>
                      <a:pt x="1287" y="1134"/>
                    </a:lnTo>
                    <a:lnTo>
                      <a:pt x="1285" y="1130"/>
                    </a:lnTo>
                    <a:lnTo>
                      <a:pt x="1282" y="1130"/>
                    </a:lnTo>
                    <a:lnTo>
                      <a:pt x="1285" y="1127"/>
                    </a:lnTo>
                    <a:lnTo>
                      <a:pt x="1289" y="1134"/>
                    </a:lnTo>
                    <a:lnTo>
                      <a:pt x="1288" y="1134"/>
                    </a:lnTo>
                    <a:lnTo>
                      <a:pt x="1289" y="1127"/>
                    </a:lnTo>
                    <a:close/>
                    <a:moveTo>
                      <a:pt x="865" y="335"/>
                    </a:moveTo>
                    <a:lnTo>
                      <a:pt x="858" y="346"/>
                    </a:lnTo>
                    <a:lnTo>
                      <a:pt x="849" y="359"/>
                    </a:lnTo>
                    <a:lnTo>
                      <a:pt x="843" y="350"/>
                    </a:lnTo>
                    <a:lnTo>
                      <a:pt x="850" y="331"/>
                    </a:lnTo>
                    <a:lnTo>
                      <a:pt x="858" y="320"/>
                    </a:lnTo>
                    <a:lnTo>
                      <a:pt x="865" y="318"/>
                    </a:lnTo>
                    <a:lnTo>
                      <a:pt x="858" y="329"/>
                    </a:lnTo>
                    <a:lnTo>
                      <a:pt x="864" y="333"/>
                    </a:lnTo>
                    <a:lnTo>
                      <a:pt x="865" y="333"/>
                    </a:lnTo>
                    <a:lnTo>
                      <a:pt x="865" y="335"/>
                    </a:lnTo>
                    <a:close/>
                    <a:moveTo>
                      <a:pt x="942" y="356"/>
                    </a:moveTo>
                    <a:lnTo>
                      <a:pt x="937" y="379"/>
                    </a:lnTo>
                    <a:lnTo>
                      <a:pt x="925" y="401"/>
                    </a:lnTo>
                    <a:lnTo>
                      <a:pt x="908" y="413"/>
                    </a:lnTo>
                    <a:lnTo>
                      <a:pt x="894" y="420"/>
                    </a:lnTo>
                    <a:lnTo>
                      <a:pt x="883" y="420"/>
                    </a:lnTo>
                    <a:lnTo>
                      <a:pt x="869" y="413"/>
                    </a:lnTo>
                    <a:lnTo>
                      <a:pt x="866" y="397"/>
                    </a:lnTo>
                    <a:lnTo>
                      <a:pt x="865" y="369"/>
                    </a:lnTo>
                    <a:lnTo>
                      <a:pt x="865" y="350"/>
                    </a:lnTo>
                    <a:lnTo>
                      <a:pt x="873" y="333"/>
                    </a:lnTo>
                    <a:lnTo>
                      <a:pt x="881" y="327"/>
                    </a:lnTo>
                    <a:lnTo>
                      <a:pt x="892" y="329"/>
                    </a:lnTo>
                    <a:lnTo>
                      <a:pt x="904" y="333"/>
                    </a:lnTo>
                    <a:lnTo>
                      <a:pt x="921" y="327"/>
                    </a:lnTo>
                    <a:lnTo>
                      <a:pt x="933" y="327"/>
                    </a:lnTo>
                    <a:lnTo>
                      <a:pt x="940" y="331"/>
                    </a:lnTo>
                    <a:lnTo>
                      <a:pt x="942" y="335"/>
                    </a:lnTo>
                    <a:lnTo>
                      <a:pt x="942" y="3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28" name="Freeform 112"/>
              <p:cNvSpPr>
                <a:spLocks/>
              </p:cNvSpPr>
              <p:nvPr/>
            </p:nvSpPr>
            <p:spPr bwMode="auto">
              <a:xfrm>
                <a:off x="2093" y="2769"/>
                <a:ext cx="156" cy="260"/>
              </a:xfrm>
              <a:custGeom>
                <a:avLst/>
                <a:gdLst/>
                <a:ahLst/>
                <a:cxnLst>
                  <a:cxn ang="0">
                    <a:pos x="315" y="760"/>
                  </a:cxn>
                  <a:cxn ang="0">
                    <a:pos x="319" y="729"/>
                  </a:cxn>
                  <a:cxn ang="0">
                    <a:pos x="316" y="723"/>
                  </a:cxn>
                  <a:cxn ang="0">
                    <a:pos x="329" y="739"/>
                  </a:cxn>
                  <a:cxn ang="0">
                    <a:pos x="371" y="645"/>
                  </a:cxn>
                  <a:cxn ang="0">
                    <a:pos x="373" y="629"/>
                  </a:cxn>
                  <a:cxn ang="0">
                    <a:pos x="381" y="630"/>
                  </a:cxn>
                  <a:cxn ang="0">
                    <a:pos x="403" y="592"/>
                  </a:cxn>
                  <a:cxn ang="0">
                    <a:pos x="426" y="537"/>
                  </a:cxn>
                  <a:cxn ang="0">
                    <a:pos x="449" y="512"/>
                  </a:cxn>
                  <a:cxn ang="0">
                    <a:pos x="466" y="442"/>
                  </a:cxn>
                  <a:cxn ang="0">
                    <a:pos x="465" y="420"/>
                  </a:cxn>
                  <a:cxn ang="0">
                    <a:pos x="466" y="395"/>
                  </a:cxn>
                  <a:cxn ang="0">
                    <a:pos x="461" y="367"/>
                  </a:cxn>
                  <a:cxn ang="0">
                    <a:pos x="453" y="315"/>
                  </a:cxn>
                  <a:cxn ang="0">
                    <a:pos x="403" y="270"/>
                  </a:cxn>
                  <a:cxn ang="0">
                    <a:pos x="358" y="228"/>
                  </a:cxn>
                  <a:cxn ang="0">
                    <a:pos x="320" y="176"/>
                  </a:cxn>
                  <a:cxn ang="0">
                    <a:pos x="287" y="147"/>
                  </a:cxn>
                  <a:cxn ang="0">
                    <a:pos x="260" y="132"/>
                  </a:cxn>
                  <a:cxn ang="0">
                    <a:pos x="236" y="138"/>
                  </a:cxn>
                  <a:cxn ang="0">
                    <a:pos x="222" y="140"/>
                  </a:cxn>
                  <a:cxn ang="0">
                    <a:pos x="209" y="128"/>
                  </a:cxn>
                  <a:cxn ang="0">
                    <a:pos x="194" y="134"/>
                  </a:cxn>
                  <a:cxn ang="0">
                    <a:pos x="176" y="117"/>
                  </a:cxn>
                  <a:cxn ang="0">
                    <a:pos x="151" y="114"/>
                  </a:cxn>
                  <a:cxn ang="0">
                    <a:pos x="144" y="114"/>
                  </a:cxn>
                  <a:cxn ang="0">
                    <a:pos x="138" y="117"/>
                  </a:cxn>
                  <a:cxn ang="0">
                    <a:pos x="126" y="132"/>
                  </a:cxn>
                  <a:cxn ang="0">
                    <a:pos x="121" y="132"/>
                  </a:cxn>
                  <a:cxn ang="0">
                    <a:pos x="121" y="124"/>
                  </a:cxn>
                  <a:cxn ang="0">
                    <a:pos x="126" y="109"/>
                  </a:cxn>
                  <a:cxn ang="0">
                    <a:pos x="113" y="129"/>
                  </a:cxn>
                  <a:cxn ang="0">
                    <a:pos x="99" y="155"/>
                  </a:cxn>
                  <a:cxn ang="0">
                    <a:pos x="105" y="121"/>
                  </a:cxn>
                  <a:cxn ang="0">
                    <a:pos x="115" y="106"/>
                  </a:cxn>
                  <a:cxn ang="0">
                    <a:pos x="105" y="102"/>
                  </a:cxn>
                  <a:cxn ang="0">
                    <a:pos x="107" y="94"/>
                  </a:cxn>
                  <a:cxn ang="0">
                    <a:pos x="107" y="79"/>
                  </a:cxn>
                  <a:cxn ang="0">
                    <a:pos x="107" y="71"/>
                  </a:cxn>
                  <a:cxn ang="0">
                    <a:pos x="100" y="68"/>
                  </a:cxn>
                  <a:cxn ang="0">
                    <a:pos x="94" y="56"/>
                  </a:cxn>
                  <a:cxn ang="0">
                    <a:pos x="92" y="53"/>
                  </a:cxn>
                  <a:cxn ang="0">
                    <a:pos x="83" y="60"/>
                  </a:cxn>
                  <a:cxn ang="0">
                    <a:pos x="79" y="53"/>
                  </a:cxn>
                  <a:cxn ang="0">
                    <a:pos x="76" y="50"/>
                  </a:cxn>
                  <a:cxn ang="0">
                    <a:pos x="76" y="42"/>
                  </a:cxn>
                  <a:cxn ang="0">
                    <a:pos x="71" y="41"/>
                  </a:cxn>
                  <a:cxn ang="0">
                    <a:pos x="64" y="41"/>
                  </a:cxn>
                  <a:cxn ang="0">
                    <a:pos x="60" y="34"/>
                  </a:cxn>
                  <a:cxn ang="0">
                    <a:pos x="57" y="34"/>
                  </a:cxn>
                  <a:cxn ang="0">
                    <a:pos x="53" y="31"/>
                  </a:cxn>
                  <a:cxn ang="0">
                    <a:pos x="49" y="19"/>
                  </a:cxn>
                  <a:cxn ang="0">
                    <a:pos x="44" y="31"/>
                  </a:cxn>
                  <a:cxn ang="0">
                    <a:pos x="34" y="26"/>
                  </a:cxn>
                  <a:cxn ang="0">
                    <a:pos x="33" y="21"/>
                  </a:cxn>
                  <a:cxn ang="0">
                    <a:pos x="26" y="19"/>
                  </a:cxn>
                  <a:cxn ang="0">
                    <a:pos x="19" y="19"/>
                  </a:cxn>
                  <a:cxn ang="0">
                    <a:pos x="14" y="12"/>
                  </a:cxn>
                  <a:cxn ang="0">
                    <a:pos x="11" y="4"/>
                  </a:cxn>
                  <a:cxn ang="0">
                    <a:pos x="4" y="4"/>
                  </a:cxn>
                  <a:cxn ang="0">
                    <a:pos x="3" y="11"/>
                  </a:cxn>
                </a:cxnLst>
                <a:rect l="0" t="0" r="r" b="b"/>
                <a:pathLst>
                  <a:path w="468" h="779">
                    <a:moveTo>
                      <a:pt x="313" y="779"/>
                    </a:moveTo>
                    <a:lnTo>
                      <a:pt x="313" y="778"/>
                    </a:lnTo>
                    <a:lnTo>
                      <a:pt x="311" y="767"/>
                    </a:lnTo>
                    <a:lnTo>
                      <a:pt x="311" y="774"/>
                    </a:lnTo>
                    <a:lnTo>
                      <a:pt x="309" y="774"/>
                    </a:lnTo>
                    <a:lnTo>
                      <a:pt x="311" y="774"/>
                    </a:lnTo>
                    <a:lnTo>
                      <a:pt x="311" y="759"/>
                    </a:lnTo>
                    <a:lnTo>
                      <a:pt x="315" y="760"/>
                    </a:lnTo>
                    <a:lnTo>
                      <a:pt x="313" y="754"/>
                    </a:lnTo>
                    <a:lnTo>
                      <a:pt x="315" y="750"/>
                    </a:lnTo>
                    <a:lnTo>
                      <a:pt x="319" y="748"/>
                    </a:lnTo>
                    <a:lnTo>
                      <a:pt x="316" y="746"/>
                    </a:lnTo>
                    <a:lnTo>
                      <a:pt x="316" y="744"/>
                    </a:lnTo>
                    <a:lnTo>
                      <a:pt x="320" y="739"/>
                    </a:lnTo>
                    <a:lnTo>
                      <a:pt x="323" y="729"/>
                    </a:lnTo>
                    <a:lnTo>
                      <a:pt x="319" y="729"/>
                    </a:lnTo>
                    <a:lnTo>
                      <a:pt x="317" y="724"/>
                    </a:lnTo>
                    <a:lnTo>
                      <a:pt x="316" y="724"/>
                    </a:lnTo>
                    <a:lnTo>
                      <a:pt x="316" y="720"/>
                    </a:lnTo>
                    <a:lnTo>
                      <a:pt x="317" y="718"/>
                    </a:lnTo>
                    <a:lnTo>
                      <a:pt x="317" y="716"/>
                    </a:lnTo>
                    <a:lnTo>
                      <a:pt x="319" y="718"/>
                    </a:lnTo>
                    <a:lnTo>
                      <a:pt x="316" y="720"/>
                    </a:lnTo>
                    <a:lnTo>
                      <a:pt x="316" y="723"/>
                    </a:lnTo>
                    <a:lnTo>
                      <a:pt x="319" y="729"/>
                    </a:lnTo>
                    <a:lnTo>
                      <a:pt x="323" y="723"/>
                    </a:lnTo>
                    <a:lnTo>
                      <a:pt x="324" y="714"/>
                    </a:lnTo>
                    <a:lnTo>
                      <a:pt x="327" y="720"/>
                    </a:lnTo>
                    <a:lnTo>
                      <a:pt x="329" y="723"/>
                    </a:lnTo>
                    <a:lnTo>
                      <a:pt x="331" y="720"/>
                    </a:lnTo>
                    <a:lnTo>
                      <a:pt x="331" y="733"/>
                    </a:lnTo>
                    <a:lnTo>
                      <a:pt x="329" y="739"/>
                    </a:lnTo>
                    <a:lnTo>
                      <a:pt x="338" y="733"/>
                    </a:lnTo>
                    <a:lnTo>
                      <a:pt x="350" y="714"/>
                    </a:lnTo>
                    <a:lnTo>
                      <a:pt x="351" y="704"/>
                    </a:lnTo>
                    <a:lnTo>
                      <a:pt x="363" y="678"/>
                    </a:lnTo>
                    <a:lnTo>
                      <a:pt x="369" y="655"/>
                    </a:lnTo>
                    <a:lnTo>
                      <a:pt x="373" y="648"/>
                    </a:lnTo>
                    <a:lnTo>
                      <a:pt x="369" y="651"/>
                    </a:lnTo>
                    <a:lnTo>
                      <a:pt x="371" y="645"/>
                    </a:lnTo>
                    <a:lnTo>
                      <a:pt x="369" y="641"/>
                    </a:lnTo>
                    <a:lnTo>
                      <a:pt x="370" y="641"/>
                    </a:lnTo>
                    <a:lnTo>
                      <a:pt x="371" y="644"/>
                    </a:lnTo>
                    <a:lnTo>
                      <a:pt x="371" y="640"/>
                    </a:lnTo>
                    <a:lnTo>
                      <a:pt x="373" y="636"/>
                    </a:lnTo>
                    <a:lnTo>
                      <a:pt x="373" y="633"/>
                    </a:lnTo>
                    <a:lnTo>
                      <a:pt x="374" y="636"/>
                    </a:lnTo>
                    <a:lnTo>
                      <a:pt x="373" y="629"/>
                    </a:lnTo>
                    <a:lnTo>
                      <a:pt x="376" y="633"/>
                    </a:lnTo>
                    <a:lnTo>
                      <a:pt x="376" y="630"/>
                    </a:lnTo>
                    <a:lnTo>
                      <a:pt x="376" y="633"/>
                    </a:lnTo>
                    <a:lnTo>
                      <a:pt x="373" y="637"/>
                    </a:lnTo>
                    <a:lnTo>
                      <a:pt x="371" y="644"/>
                    </a:lnTo>
                    <a:lnTo>
                      <a:pt x="373" y="644"/>
                    </a:lnTo>
                    <a:lnTo>
                      <a:pt x="378" y="630"/>
                    </a:lnTo>
                    <a:lnTo>
                      <a:pt x="381" y="630"/>
                    </a:lnTo>
                    <a:lnTo>
                      <a:pt x="380" y="626"/>
                    </a:lnTo>
                    <a:lnTo>
                      <a:pt x="378" y="625"/>
                    </a:lnTo>
                    <a:lnTo>
                      <a:pt x="376" y="621"/>
                    </a:lnTo>
                    <a:lnTo>
                      <a:pt x="378" y="621"/>
                    </a:lnTo>
                    <a:lnTo>
                      <a:pt x="381" y="626"/>
                    </a:lnTo>
                    <a:lnTo>
                      <a:pt x="385" y="617"/>
                    </a:lnTo>
                    <a:lnTo>
                      <a:pt x="390" y="603"/>
                    </a:lnTo>
                    <a:lnTo>
                      <a:pt x="403" y="592"/>
                    </a:lnTo>
                    <a:lnTo>
                      <a:pt x="408" y="588"/>
                    </a:lnTo>
                    <a:lnTo>
                      <a:pt x="412" y="580"/>
                    </a:lnTo>
                    <a:lnTo>
                      <a:pt x="412" y="576"/>
                    </a:lnTo>
                    <a:lnTo>
                      <a:pt x="422" y="563"/>
                    </a:lnTo>
                    <a:lnTo>
                      <a:pt x="431" y="544"/>
                    </a:lnTo>
                    <a:lnTo>
                      <a:pt x="428" y="546"/>
                    </a:lnTo>
                    <a:lnTo>
                      <a:pt x="424" y="536"/>
                    </a:lnTo>
                    <a:lnTo>
                      <a:pt x="426" y="537"/>
                    </a:lnTo>
                    <a:lnTo>
                      <a:pt x="428" y="544"/>
                    </a:lnTo>
                    <a:lnTo>
                      <a:pt x="431" y="542"/>
                    </a:lnTo>
                    <a:lnTo>
                      <a:pt x="431" y="536"/>
                    </a:lnTo>
                    <a:lnTo>
                      <a:pt x="432" y="540"/>
                    </a:lnTo>
                    <a:lnTo>
                      <a:pt x="431" y="542"/>
                    </a:lnTo>
                    <a:lnTo>
                      <a:pt x="434" y="540"/>
                    </a:lnTo>
                    <a:lnTo>
                      <a:pt x="435" y="536"/>
                    </a:lnTo>
                    <a:lnTo>
                      <a:pt x="449" y="512"/>
                    </a:lnTo>
                    <a:lnTo>
                      <a:pt x="454" y="495"/>
                    </a:lnTo>
                    <a:lnTo>
                      <a:pt x="457" y="479"/>
                    </a:lnTo>
                    <a:lnTo>
                      <a:pt x="460" y="473"/>
                    </a:lnTo>
                    <a:lnTo>
                      <a:pt x="464" y="446"/>
                    </a:lnTo>
                    <a:lnTo>
                      <a:pt x="464" y="445"/>
                    </a:lnTo>
                    <a:lnTo>
                      <a:pt x="462" y="445"/>
                    </a:lnTo>
                    <a:lnTo>
                      <a:pt x="465" y="446"/>
                    </a:lnTo>
                    <a:lnTo>
                      <a:pt x="466" y="442"/>
                    </a:lnTo>
                    <a:lnTo>
                      <a:pt x="466" y="431"/>
                    </a:lnTo>
                    <a:lnTo>
                      <a:pt x="464" y="430"/>
                    </a:lnTo>
                    <a:lnTo>
                      <a:pt x="464" y="424"/>
                    </a:lnTo>
                    <a:lnTo>
                      <a:pt x="465" y="424"/>
                    </a:lnTo>
                    <a:lnTo>
                      <a:pt x="464" y="424"/>
                    </a:lnTo>
                    <a:lnTo>
                      <a:pt x="465" y="423"/>
                    </a:lnTo>
                    <a:lnTo>
                      <a:pt x="465" y="419"/>
                    </a:lnTo>
                    <a:lnTo>
                      <a:pt x="465" y="420"/>
                    </a:lnTo>
                    <a:lnTo>
                      <a:pt x="466" y="419"/>
                    </a:lnTo>
                    <a:lnTo>
                      <a:pt x="466" y="416"/>
                    </a:lnTo>
                    <a:lnTo>
                      <a:pt x="465" y="416"/>
                    </a:lnTo>
                    <a:lnTo>
                      <a:pt x="466" y="415"/>
                    </a:lnTo>
                    <a:lnTo>
                      <a:pt x="462" y="415"/>
                    </a:lnTo>
                    <a:lnTo>
                      <a:pt x="464" y="412"/>
                    </a:lnTo>
                    <a:lnTo>
                      <a:pt x="466" y="415"/>
                    </a:lnTo>
                    <a:lnTo>
                      <a:pt x="466" y="395"/>
                    </a:lnTo>
                    <a:lnTo>
                      <a:pt x="468" y="391"/>
                    </a:lnTo>
                    <a:lnTo>
                      <a:pt x="466" y="386"/>
                    </a:lnTo>
                    <a:lnTo>
                      <a:pt x="466" y="380"/>
                    </a:lnTo>
                    <a:lnTo>
                      <a:pt x="465" y="385"/>
                    </a:lnTo>
                    <a:lnTo>
                      <a:pt x="464" y="389"/>
                    </a:lnTo>
                    <a:lnTo>
                      <a:pt x="465" y="376"/>
                    </a:lnTo>
                    <a:lnTo>
                      <a:pt x="464" y="374"/>
                    </a:lnTo>
                    <a:lnTo>
                      <a:pt x="461" y="367"/>
                    </a:lnTo>
                    <a:lnTo>
                      <a:pt x="462" y="363"/>
                    </a:lnTo>
                    <a:lnTo>
                      <a:pt x="458" y="336"/>
                    </a:lnTo>
                    <a:lnTo>
                      <a:pt x="457" y="334"/>
                    </a:lnTo>
                    <a:lnTo>
                      <a:pt x="454" y="334"/>
                    </a:lnTo>
                    <a:lnTo>
                      <a:pt x="456" y="331"/>
                    </a:lnTo>
                    <a:lnTo>
                      <a:pt x="456" y="334"/>
                    </a:lnTo>
                    <a:lnTo>
                      <a:pt x="456" y="321"/>
                    </a:lnTo>
                    <a:lnTo>
                      <a:pt x="453" y="315"/>
                    </a:lnTo>
                    <a:lnTo>
                      <a:pt x="450" y="292"/>
                    </a:lnTo>
                    <a:lnTo>
                      <a:pt x="446" y="278"/>
                    </a:lnTo>
                    <a:lnTo>
                      <a:pt x="442" y="273"/>
                    </a:lnTo>
                    <a:lnTo>
                      <a:pt x="438" y="270"/>
                    </a:lnTo>
                    <a:lnTo>
                      <a:pt x="424" y="266"/>
                    </a:lnTo>
                    <a:lnTo>
                      <a:pt x="412" y="270"/>
                    </a:lnTo>
                    <a:lnTo>
                      <a:pt x="401" y="267"/>
                    </a:lnTo>
                    <a:lnTo>
                      <a:pt x="403" y="270"/>
                    </a:lnTo>
                    <a:lnTo>
                      <a:pt x="395" y="267"/>
                    </a:lnTo>
                    <a:lnTo>
                      <a:pt x="390" y="259"/>
                    </a:lnTo>
                    <a:lnTo>
                      <a:pt x="380" y="258"/>
                    </a:lnTo>
                    <a:lnTo>
                      <a:pt x="376" y="247"/>
                    </a:lnTo>
                    <a:lnTo>
                      <a:pt x="369" y="240"/>
                    </a:lnTo>
                    <a:lnTo>
                      <a:pt x="365" y="240"/>
                    </a:lnTo>
                    <a:lnTo>
                      <a:pt x="359" y="236"/>
                    </a:lnTo>
                    <a:lnTo>
                      <a:pt x="358" y="228"/>
                    </a:lnTo>
                    <a:lnTo>
                      <a:pt x="355" y="228"/>
                    </a:lnTo>
                    <a:lnTo>
                      <a:pt x="343" y="208"/>
                    </a:lnTo>
                    <a:lnTo>
                      <a:pt x="340" y="199"/>
                    </a:lnTo>
                    <a:lnTo>
                      <a:pt x="338" y="199"/>
                    </a:lnTo>
                    <a:lnTo>
                      <a:pt x="332" y="185"/>
                    </a:lnTo>
                    <a:lnTo>
                      <a:pt x="331" y="187"/>
                    </a:lnTo>
                    <a:lnTo>
                      <a:pt x="325" y="183"/>
                    </a:lnTo>
                    <a:lnTo>
                      <a:pt x="320" y="176"/>
                    </a:lnTo>
                    <a:lnTo>
                      <a:pt x="316" y="174"/>
                    </a:lnTo>
                    <a:lnTo>
                      <a:pt x="315" y="168"/>
                    </a:lnTo>
                    <a:lnTo>
                      <a:pt x="312" y="166"/>
                    </a:lnTo>
                    <a:lnTo>
                      <a:pt x="306" y="164"/>
                    </a:lnTo>
                    <a:lnTo>
                      <a:pt x="302" y="157"/>
                    </a:lnTo>
                    <a:lnTo>
                      <a:pt x="294" y="153"/>
                    </a:lnTo>
                    <a:lnTo>
                      <a:pt x="287" y="144"/>
                    </a:lnTo>
                    <a:lnTo>
                      <a:pt x="287" y="147"/>
                    </a:lnTo>
                    <a:lnTo>
                      <a:pt x="285" y="147"/>
                    </a:lnTo>
                    <a:lnTo>
                      <a:pt x="286" y="147"/>
                    </a:lnTo>
                    <a:lnTo>
                      <a:pt x="286" y="144"/>
                    </a:lnTo>
                    <a:lnTo>
                      <a:pt x="277" y="134"/>
                    </a:lnTo>
                    <a:lnTo>
                      <a:pt x="270" y="134"/>
                    </a:lnTo>
                    <a:lnTo>
                      <a:pt x="269" y="132"/>
                    </a:lnTo>
                    <a:lnTo>
                      <a:pt x="264" y="132"/>
                    </a:lnTo>
                    <a:lnTo>
                      <a:pt x="260" y="132"/>
                    </a:lnTo>
                    <a:lnTo>
                      <a:pt x="258" y="129"/>
                    </a:lnTo>
                    <a:lnTo>
                      <a:pt x="254" y="134"/>
                    </a:lnTo>
                    <a:lnTo>
                      <a:pt x="248" y="134"/>
                    </a:lnTo>
                    <a:lnTo>
                      <a:pt x="245" y="136"/>
                    </a:lnTo>
                    <a:lnTo>
                      <a:pt x="244" y="134"/>
                    </a:lnTo>
                    <a:lnTo>
                      <a:pt x="243" y="136"/>
                    </a:lnTo>
                    <a:lnTo>
                      <a:pt x="235" y="136"/>
                    </a:lnTo>
                    <a:lnTo>
                      <a:pt x="236" y="138"/>
                    </a:lnTo>
                    <a:lnTo>
                      <a:pt x="233" y="136"/>
                    </a:lnTo>
                    <a:lnTo>
                      <a:pt x="228" y="138"/>
                    </a:lnTo>
                    <a:lnTo>
                      <a:pt x="229" y="140"/>
                    </a:lnTo>
                    <a:lnTo>
                      <a:pt x="231" y="143"/>
                    </a:lnTo>
                    <a:lnTo>
                      <a:pt x="229" y="144"/>
                    </a:lnTo>
                    <a:lnTo>
                      <a:pt x="227" y="140"/>
                    </a:lnTo>
                    <a:lnTo>
                      <a:pt x="224" y="138"/>
                    </a:lnTo>
                    <a:lnTo>
                      <a:pt x="222" y="140"/>
                    </a:lnTo>
                    <a:lnTo>
                      <a:pt x="222" y="138"/>
                    </a:lnTo>
                    <a:lnTo>
                      <a:pt x="217" y="138"/>
                    </a:lnTo>
                    <a:lnTo>
                      <a:pt x="216" y="136"/>
                    </a:lnTo>
                    <a:lnTo>
                      <a:pt x="214" y="136"/>
                    </a:lnTo>
                    <a:lnTo>
                      <a:pt x="213" y="136"/>
                    </a:lnTo>
                    <a:lnTo>
                      <a:pt x="214" y="134"/>
                    </a:lnTo>
                    <a:lnTo>
                      <a:pt x="209" y="129"/>
                    </a:lnTo>
                    <a:lnTo>
                      <a:pt x="209" y="128"/>
                    </a:lnTo>
                    <a:lnTo>
                      <a:pt x="201" y="128"/>
                    </a:lnTo>
                    <a:lnTo>
                      <a:pt x="205" y="129"/>
                    </a:lnTo>
                    <a:lnTo>
                      <a:pt x="203" y="134"/>
                    </a:lnTo>
                    <a:lnTo>
                      <a:pt x="202" y="132"/>
                    </a:lnTo>
                    <a:lnTo>
                      <a:pt x="199" y="134"/>
                    </a:lnTo>
                    <a:lnTo>
                      <a:pt x="199" y="132"/>
                    </a:lnTo>
                    <a:lnTo>
                      <a:pt x="195" y="132"/>
                    </a:lnTo>
                    <a:lnTo>
                      <a:pt x="194" y="134"/>
                    </a:lnTo>
                    <a:lnTo>
                      <a:pt x="194" y="132"/>
                    </a:lnTo>
                    <a:lnTo>
                      <a:pt x="193" y="132"/>
                    </a:lnTo>
                    <a:lnTo>
                      <a:pt x="193" y="129"/>
                    </a:lnTo>
                    <a:lnTo>
                      <a:pt x="184" y="128"/>
                    </a:lnTo>
                    <a:lnTo>
                      <a:pt x="183" y="125"/>
                    </a:lnTo>
                    <a:lnTo>
                      <a:pt x="184" y="124"/>
                    </a:lnTo>
                    <a:lnTo>
                      <a:pt x="183" y="125"/>
                    </a:lnTo>
                    <a:lnTo>
                      <a:pt x="176" y="117"/>
                    </a:lnTo>
                    <a:lnTo>
                      <a:pt x="172" y="117"/>
                    </a:lnTo>
                    <a:lnTo>
                      <a:pt x="168" y="113"/>
                    </a:lnTo>
                    <a:lnTo>
                      <a:pt x="159" y="109"/>
                    </a:lnTo>
                    <a:lnTo>
                      <a:pt x="148" y="106"/>
                    </a:lnTo>
                    <a:lnTo>
                      <a:pt x="148" y="109"/>
                    </a:lnTo>
                    <a:lnTo>
                      <a:pt x="151" y="110"/>
                    </a:lnTo>
                    <a:lnTo>
                      <a:pt x="148" y="110"/>
                    </a:lnTo>
                    <a:lnTo>
                      <a:pt x="151" y="114"/>
                    </a:lnTo>
                    <a:lnTo>
                      <a:pt x="148" y="114"/>
                    </a:lnTo>
                    <a:lnTo>
                      <a:pt x="149" y="117"/>
                    </a:lnTo>
                    <a:lnTo>
                      <a:pt x="148" y="114"/>
                    </a:lnTo>
                    <a:lnTo>
                      <a:pt x="147" y="117"/>
                    </a:lnTo>
                    <a:lnTo>
                      <a:pt x="147" y="110"/>
                    </a:lnTo>
                    <a:lnTo>
                      <a:pt x="145" y="114"/>
                    </a:lnTo>
                    <a:lnTo>
                      <a:pt x="145" y="113"/>
                    </a:lnTo>
                    <a:lnTo>
                      <a:pt x="144" y="114"/>
                    </a:lnTo>
                    <a:lnTo>
                      <a:pt x="145" y="114"/>
                    </a:lnTo>
                    <a:lnTo>
                      <a:pt x="141" y="114"/>
                    </a:lnTo>
                    <a:lnTo>
                      <a:pt x="141" y="113"/>
                    </a:lnTo>
                    <a:lnTo>
                      <a:pt x="140" y="114"/>
                    </a:lnTo>
                    <a:lnTo>
                      <a:pt x="141" y="117"/>
                    </a:lnTo>
                    <a:lnTo>
                      <a:pt x="138" y="117"/>
                    </a:lnTo>
                    <a:lnTo>
                      <a:pt x="138" y="113"/>
                    </a:lnTo>
                    <a:lnTo>
                      <a:pt x="138" y="117"/>
                    </a:lnTo>
                    <a:lnTo>
                      <a:pt x="138" y="114"/>
                    </a:lnTo>
                    <a:lnTo>
                      <a:pt x="133" y="117"/>
                    </a:lnTo>
                    <a:lnTo>
                      <a:pt x="133" y="121"/>
                    </a:lnTo>
                    <a:lnTo>
                      <a:pt x="130" y="117"/>
                    </a:lnTo>
                    <a:lnTo>
                      <a:pt x="130" y="121"/>
                    </a:lnTo>
                    <a:lnTo>
                      <a:pt x="129" y="121"/>
                    </a:lnTo>
                    <a:lnTo>
                      <a:pt x="126" y="125"/>
                    </a:lnTo>
                    <a:lnTo>
                      <a:pt x="126" y="132"/>
                    </a:lnTo>
                    <a:lnTo>
                      <a:pt x="125" y="129"/>
                    </a:lnTo>
                    <a:lnTo>
                      <a:pt x="124" y="134"/>
                    </a:lnTo>
                    <a:lnTo>
                      <a:pt x="121" y="136"/>
                    </a:lnTo>
                    <a:lnTo>
                      <a:pt x="122" y="132"/>
                    </a:lnTo>
                    <a:lnTo>
                      <a:pt x="121" y="129"/>
                    </a:lnTo>
                    <a:lnTo>
                      <a:pt x="122" y="129"/>
                    </a:lnTo>
                    <a:lnTo>
                      <a:pt x="121" y="129"/>
                    </a:lnTo>
                    <a:lnTo>
                      <a:pt x="121" y="132"/>
                    </a:lnTo>
                    <a:lnTo>
                      <a:pt x="119" y="129"/>
                    </a:lnTo>
                    <a:lnTo>
                      <a:pt x="119" y="132"/>
                    </a:lnTo>
                    <a:lnTo>
                      <a:pt x="118" y="134"/>
                    </a:lnTo>
                    <a:lnTo>
                      <a:pt x="117" y="129"/>
                    </a:lnTo>
                    <a:lnTo>
                      <a:pt x="117" y="134"/>
                    </a:lnTo>
                    <a:lnTo>
                      <a:pt x="117" y="129"/>
                    </a:lnTo>
                    <a:lnTo>
                      <a:pt x="121" y="128"/>
                    </a:lnTo>
                    <a:lnTo>
                      <a:pt x="121" y="124"/>
                    </a:lnTo>
                    <a:lnTo>
                      <a:pt x="122" y="125"/>
                    </a:lnTo>
                    <a:lnTo>
                      <a:pt x="124" y="124"/>
                    </a:lnTo>
                    <a:lnTo>
                      <a:pt x="125" y="119"/>
                    </a:lnTo>
                    <a:lnTo>
                      <a:pt x="128" y="114"/>
                    </a:lnTo>
                    <a:lnTo>
                      <a:pt x="125" y="110"/>
                    </a:lnTo>
                    <a:lnTo>
                      <a:pt x="128" y="110"/>
                    </a:lnTo>
                    <a:lnTo>
                      <a:pt x="128" y="109"/>
                    </a:lnTo>
                    <a:lnTo>
                      <a:pt x="126" y="109"/>
                    </a:lnTo>
                    <a:lnTo>
                      <a:pt x="118" y="113"/>
                    </a:lnTo>
                    <a:lnTo>
                      <a:pt x="118" y="119"/>
                    </a:lnTo>
                    <a:lnTo>
                      <a:pt x="117" y="114"/>
                    </a:lnTo>
                    <a:lnTo>
                      <a:pt x="115" y="117"/>
                    </a:lnTo>
                    <a:lnTo>
                      <a:pt x="115" y="124"/>
                    </a:lnTo>
                    <a:lnTo>
                      <a:pt x="115" y="121"/>
                    </a:lnTo>
                    <a:lnTo>
                      <a:pt x="114" y="128"/>
                    </a:lnTo>
                    <a:lnTo>
                      <a:pt x="113" y="129"/>
                    </a:lnTo>
                    <a:lnTo>
                      <a:pt x="114" y="129"/>
                    </a:lnTo>
                    <a:lnTo>
                      <a:pt x="113" y="132"/>
                    </a:lnTo>
                    <a:lnTo>
                      <a:pt x="111" y="143"/>
                    </a:lnTo>
                    <a:lnTo>
                      <a:pt x="105" y="155"/>
                    </a:lnTo>
                    <a:lnTo>
                      <a:pt x="100" y="157"/>
                    </a:lnTo>
                    <a:lnTo>
                      <a:pt x="102" y="161"/>
                    </a:lnTo>
                    <a:lnTo>
                      <a:pt x="100" y="161"/>
                    </a:lnTo>
                    <a:lnTo>
                      <a:pt x="99" y="155"/>
                    </a:lnTo>
                    <a:lnTo>
                      <a:pt x="102" y="155"/>
                    </a:lnTo>
                    <a:lnTo>
                      <a:pt x="106" y="147"/>
                    </a:lnTo>
                    <a:lnTo>
                      <a:pt x="106" y="144"/>
                    </a:lnTo>
                    <a:lnTo>
                      <a:pt x="103" y="143"/>
                    </a:lnTo>
                    <a:lnTo>
                      <a:pt x="103" y="138"/>
                    </a:lnTo>
                    <a:lnTo>
                      <a:pt x="106" y="125"/>
                    </a:lnTo>
                    <a:lnTo>
                      <a:pt x="109" y="117"/>
                    </a:lnTo>
                    <a:lnTo>
                      <a:pt x="105" y="121"/>
                    </a:lnTo>
                    <a:lnTo>
                      <a:pt x="105" y="119"/>
                    </a:lnTo>
                    <a:lnTo>
                      <a:pt x="110" y="113"/>
                    </a:lnTo>
                    <a:lnTo>
                      <a:pt x="110" y="109"/>
                    </a:lnTo>
                    <a:lnTo>
                      <a:pt x="107" y="109"/>
                    </a:lnTo>
                    <a:lnTo>
                      <a:pt x="109" y="106"/>
                    </a:lnTo>
                    <a:lnTo>
                      <a:pt x="110" y="106"/>
                    </a:lnTo>
                    <a:lnTo>
                      <a:pt x="113" y="109"/>
                    </a:lnTo>
                    <a:lnTo>
                      <a:pt x="115" y="106"/>
                    </a:lnTo>
                    <a:lnTo>
                      <a:pt x="115" y="102"/>
                    </a:lnTo>
                    <a:lnTo>
                      <a:pt x="113" y="94"/>
                    </a:lnTo>
                    <a:lnTo>
                      <a:pt x="110" y="94"/>
                    </a:lnTo>
                    <a:lnTo>
                      <a:pt x="105" y="105"/>
                    </a:lnTo>
                    <a:lnTo>
                      <a:pt x="105" y="110"/>
                    </a:lnTo>
                    <a:lnTo>
                      <a:pt x="105" y="106"/>
                    </a:lnTo>
                    <a:lnTo>
                      <a:pt x="102" y="109"/>
                    </a:lnTo>
                    <a:lnTo>
                      <a:pt x="105" y="102"/>
                    </a:lnTo>
                    <a:lnTo>
                      <a:pt x="103" y="102"/>
                    </a:lnTo>
                    <a:lnTo>
                      <a:pt x="103" y="100"/>
                    </a:lnTo>
                    <a:lnTo>
                      <a:pt x="98" y="102"/>
                    </a:lnTo>
                    <a:lnTo>
                      <a:pt x="102" y="100"/>
                    </a:lnTo>
                    <a:lnTo>
                      <a:pt x="103" y="100"/>
                    </a:lnTo>
                    <a:lnTo>
                      <a:pt x="103" y="98"/>
                    </a:lnTo>
                    <a:lnTo>
                      <a:pt x="105" y="98"/>
                    </a:lnTo>
                    <a:lnTo>
                      <a:pt x="107" y="94"/>
                    </a:lnTo>
                    <a:lnTo>
                      <a:pt x="105" y="94"/>
                    </a:lnTo>
                    <a:lnTo>
                      <a:pt x="107" y="94"/>
                    </a:lnTo>
                    <a:lnTo>
                      <a:pt x="110" y="87"/>
                    </a:lnTo>
                    <a:lnTo>
                      <a:pt x="110" y="86"/>
                    </a:lnTo>
                    <a:lnTo>
                      <a:pt x="106" y="86"/>
                    </a:lnTo>
                    <a:lnTo>
                      <a:pt x="110" y="86"/>
                    </a:lnTo>
                    <a:lnTo>
                      <a:pt x="110" y="79"/>
                    </a:lnTo>
                    <a:lnTo>
                      <a:pt x="107" y="79"/>
                    </a:lnTo>
                    <a:lnTo>
                      <a:pt x="109" y="76"/>
                    </a:lnTo>
                    <a:lnTo>
                      <a:pt x="109" y="75"/>
                    </a:lnTo>
                    <a:lnTo>
                      <a:pt x="107" y="76"/>
                    </a:lnTo>
                    <a:lnTo>
                      <a:pt x="107" y="72"/>
                    </a:lnTo>
                    <a:lnTo>
                      <a:pt x="107" y="76"/>
                    </a:lnTo>
                    <a:lnTo>
                      <a:pt x="105" y="75"/>
                    </a:lnTo>
                    <a:lnTo>
                      <a:pt x="106" y="75"/>
                    </a:lnTo>
                    <a:lnTo>
                      <a:pt x="107" y="71"/>
                    </a:lnTo>
                    <a:lnTo>
                      <a:pt x="105" y="68"/>
                    </a:lnTo>
                    <a:lnTo>
                      <a:pt x="105" y="72"/>
                    </a:lnTo>
                    <a:lnTo>
                      <a:pt x="98" y="72"/>
                    </a:lnTo>
                    <a:lnTo>
                      <a:pt x="102" y="71"/>
                    </a:lnTo>
                    <a:lnTo>
                      <a:pt x="103" y="68"/>
                    </a:lnTo>
                    <a:lnTo>
                      <a:pt x="100" y="68"/>
                    </a:lnTo>
                    <a:lnTo>
                      <a:pt x="98" y="71"/>
                    </a:lnTo>
                    <a:lnTo>
                      <a:pt x="100" y="68"/>
                    </a:lnTo>
                    <a:lnTo>
                      <a:pt x="98" y="57"/>
                    </a:lnTo>
                    <a:lnTo>
                      <a:pt x="98" y="61"/>
                    </a:lnTo>
                    <a:lnTo>
                      <a:pt x="95" y="61"/>
                    </a:lnTo>
                    <a:lnTo>
                      <a:pt x="94" y="64"/>
                    </a:lnTo>
                    <a:lnTo>
                      <a:pt x="95" y="56"/>
                    </a:lnTo>
                    <a:lnTo>
                      <a:pt x="98" y="53"/>
                    </a:lnTo>
                    <a:lnTo>
                      <a:pt x="96" y="49"/>
                    </a:lnTo>
                    <a:lnTo>
                      <a:pt x="94" y="56"/>
                    </a:lnTo>
                    <a:lnTo>
                      <a:pt x="94" y="61"/>
                    </a:lnTo>
                    <a:lnTo>
                      <a:pt x="92" y="60"/>
                    </a:lnTo>
                    <a:lnTo>
                      <a:pt x="91" y="61"/>
                    </a:lnTo>
                    <a:lnTo>
                      <a:pt x="91" y="60"/>
                    </a:lnTo>
                    <a:lnTo>
                      <a:pt x="94" y="57"/>
                    </a:lnTo>
                    <a:lnTo>
                      <a:pt x="91" y="56"/>
                    </a:lnTo>
                    <a:lnTo>
                      <a:pt x="92" y="56"/>
                    </a:lnTo>
                    <a:lnTo>
                      <a:pt x="92" y="53"/>
                    </a:lnTo>
                    <a:lnTo>
                      <a:pt x="90" y="53"/>
                    </a:lnTo>
                    <a:lnTo>
                      <a:pt x="90" y="50"/>
                    </a:lnTo>
                    <a:lnTo>
                      <a:pt x="90" y="53"/>
                    </a:lnTo>
                    <a:lnTo>
                      <a:pt x="87" y="53"/>
                    </a:lnTo>
                    <a:lnTo>
                      <a:pt x="87" y="56"/>
                    </a:lnTo>
                    <a:lnTo>
                      <a:pt x="86" y="53"/>
                    </a:lnTo>
                    <a:lnTo>
                      <a:pt x="86" y="57"/>
                    </a:lnTo>
                    <a:lnTo>
                      <a:pt x="83" y="60"/>
                    </a:lnTo>
                    <a:lnTo>
                      <a:pt x="84" y="65"/>
                    </a:lnTo>
                    <a:lnTo>
                      <a:pt x="79" y="68"/>
                    </a:lnTo>
                    <a:lnTo>
                      <a:pt x="77" y="64"/>
                    </a:lnTo>
                    <a:lnTo>
                      <a:pt x="80" y="57"/>
                    </a:lnTo>
                    <a:lnTo>
                      <a:pt x="77" y="57"/>
                    </a:lnTo>
                    <a:lnTo>
                      <a:pt x="77" y="60"/>
                    </a:lnTo>
                    <a:lnTo>
                      <a:pt x="77" y="57"/>
                    </a:lnTo>
                    <a:lnTo>
                      <a:pt x="79" y="53"/>
                    </a:lnTo>
                    <a:lnTo>
                      <a:pt x="77" y="53"/>
                    </a:lnTo>
                    <a:lnTo>
                      <a:pt x="80" y="49"/>
                    </a:lnTo>
                    <a:lnTo>
                      <a:pt x="80" y="45"/>
                    </a:lnTo>
                    <a:lnTo>
                      <a:pt x="77" y="45"/>
                    </a:lnTo>
                    <a:lnTo>
                      <a:pt x="79" y="45"/>
                    </a:lnTo>
                    <a:lnTo>
                      <a:pt x="77" y="50"/>
                    </a:lnTo>
                    <a:lnTo>
                      <a:pt x="76" y="53"/>
                    </a:lnTo>
                    <a:lnTo>
                      <a:pt x="76" y="50"/>
                    </a:lnTo>
                    <a:lnTo>
                      <a:pt x="75" y="53"/>
                    </a:lnTo>
                    <a:lnTo>
                      <a:pt x="76" y="57"/>
                    </a:lnTo>
                    <a:lnTo>
                      <a:pt x="75" y="56"/>
                    </a:lnTo>
                    <a:lnTo>
                      <a:pt x="73" y="56"/>
                    </a:lnTo>
                    <a:lnTo>
                      <a:pt x="73" y="53"/>
                    </a:lnTo>
                    <a:lnTo>
                      <a:pt x="72" y="56"/>
                    </a:lnTo>
                    <a:lnTo>
                      <a:pt x="77" y="42"/>
                    </a:lnTo>
                    <a:lnTo>
                      <a:pt x="76" y="42"/>
                    </a:lnTo>
                    <a:lnTo>
                      <a:pt x="72" y="49"/>
                    </a:lnTo>
                    <a:lnTo>
                      <a:pt x="73" y="46"/>
                    </a:lnTo>
                    <a:lnTo>
                      <a:pt x="73" y="45"/>
                    </a:lnTo>
                    <a:lnTo>
                      <a:pt x="72" y="45"/>
                    </a:lnTo>
                    <a:lnTo>
                      <a:pt x="72" y="41"/>
                    </a:lnTo>
                    <a:lnTo>
                      <a:pt x="71" y="45"/>
                    </a:lnTo>
                    <a:lnTo>
                      <a:pt x="69" y="42"/>
                    </a:lnTo>
                    <a:lnTo>
                      <a:pt x="71" y="41"/>
                    </a:lnTo>
                    <a:lnTo>
                      <a:pt x="69" y="41"/>
                    </a:lnTo>
                    <a:lnTo>
                      <a:pt x="68" y="46"/>
                    </a:lnTo>
                    <a:lnTo>
                      <a:pt x="67" y="46"/>
                    </a:lnTo>
                    <a:lnTo>
                      <a:pt x="67" y="41"/>
                    </a:lnTo>
                    <a:lnTo>
                      <a:pt x="64" y="41"/>
                    </a:lnTo>
                    <a:lnTo>
                      <a:pt x="67" y="34"/>
                    </a:lnTo>
                    <a:lnTo>
                      <a:pt x="65" y="31"/>
                    </a:lnTo>
                    <a:lnTo>
                      <a:pt x="64" y="41"/>
                    </a:lnTo>
                    <a:lnTo>
                      <a:pt x="61" y="41"/>
                    </a:lnTo>
                    <a:lnTo>
                      <a:pt x="61" y="45"/>
                    </a:lnTo>
                    <a:lnTo>
                      <a:pt x="61" y="35"/>
                    </a:lnTo>
                    <a:lnTo>
                      <a:pt x="60" y="41"/>
                    </a:lnTo>
                    <a:lnTo>
                      <a:pt x="60" y="38"/>
                    </a:lnTo>
                    <a:lnTo>
                      <a:pt x="58" y="41"/>
                    </a:lnTo>
                    <a:lnTo>
                      <a:pt x="60" y="35"/>
                    </a:lnTo>
                    <a:lnTo>
                      <a:pt x="60" y="34"/>
                    </a:lnTo>
                    <a:lnTo>
                      <a:pt x="58" y="38"/>
                    </a:lnTo>
                    <a:lnTo>
                      <a:pt x="58" y="35"/>
                    </a:lnTo>
                    <a:lnTo>
                      <a:pt x="60" y="34"/>
                    </a:lnTo>
                    <a:lnTo>
                      <a:pt x="58" y="31"/>
                    </a:lnTo>
                    <a:lnTo>
                      <a:pt x="58" y="41"/>
                    </a:lnTo>
                    <a:lnTo>
                      <a:pt x="54" y="35"/>
                    </a:lnTo>
                    <a:lnTo>
                      <a:pt x="54" y="34"/>
                    </a:lnTo>
                    <a:lnTo>
                      <a:pt x="57" y="34"/>
                    </a:lnTo>
                    <a:lnTo>
                      <a:pt x="57" y="31"/>
                    </a:lnTo>
                    <a:lnTo>
                      <a:pt x="56" y="31"/>
                    </a:lnTo>
                    <a:lnTo>
                      <a:pt x="56" y="30"/>
                    </a:lnTo>
                    <a:lnTo>
                      <a:pt x="54" y="30"/>
                    </a:lnTo>
                    <a:lnTo>
                      <a:pt x="53" y="38"/>
                    </a:lnTo>
                    <a:lnTo>
                      <a:pt x="53" y="34"/>
                    </a:lnTo>
                    <a:lnTo>
                      <a:pt x="50" y="35"/>
                    </a:lnTo>
                    <a:lnTo>
                      <a:pt x="53" y="31"/>
                    </a:lnTo>
                    <a:lnTo>
                      <a:pt x="50" y="27"/>
                    </a:lnTo>
                    <a:lnTo>
                      <a:pt x="50" y="35"/>
                    </a:lnTo>
                    <a:lnTo>
                      <a:pt x="49" y="31"/>
                    </a:lnTo>
                    <a:lnTo>
                      <a:pt x="49" y="34"/>
                    </a:lnTo>
                    <a:lnTo>
                      <a:pt x="45" y="35"/>
                    </a:lnTo>
                    <a:lnTo>
                      <a:pt x="48" y="30"/>
                    </a:lnTo>
                    <a:lnTo>
                      <a:pt x="46" y="26"/>
                    </a:lnTo>
                    <a:lnTo>
                      <a:pt x="49" y="19"/>
                    </a:lnTo>
                    <a:lnTo>
                      <a:pt x="45" y="19"/>
                    </a:lnTo>
                    <a:lnTo>
                      <a:pt x="45" y="21"/>
                    </a:lnTo>
                    <a:lnTo>
                      <a:pt x="46" y="21"/>
                    </a:lnTo>
                    <a:lnTo>
                      <a:pt x="45" y="23"/>
                    </a:lnTo>
                    <a:lnTo>
                      <a:pt x="45" y="27"/>
                    </a:lnTo>
                    <a:lnTo>
                      <a:pt x="45" y="30"/>
                    </a:lnTo>
                    <a:lnTo>
                      <a:pt x="45" y="27"/>
                    </a:lnTo>
                    <a:lnTo>
                      <a:pt x="44" y="31"/>
                    </a:lnTo>
                    <a:lnTo>
                      <a:pt x="42" y="26"/>
                    </a:lnTo>
                    <a:lnTo>
                      <a:pt x="42" y="30"/>
                    </a:lnTo>
                    <a:lnTo>
                      <a:pt x="42" y="23"/>
                    </a:lnTo>
                    <a:lnTo>
                      <a:pt x="41" y="27"/>
                    </a:lnTo>
                    <a:lnTo>
                      <a:pt x="38" y="27"/>
                    </a:lnTo>
                    <a:lnTo>
                      <a:pt x="38" y="26"/>
                    </a:lnTo>
                    <a:lnTo>
                      <a:pt x="35" y="27"/>
                    </a:lnTo>
                    <a:lnTo>
                      <a:pt x="34" y="26"/>
                    </a:lnTo>
                    <a:lnTo>
                      <a:pt x="33" y="27"/>
                    </a:lnTo>
                    <a:lnTo>
                      <a:pt x="34" y="23"/>
                    </a:lnTo>
                    <a:lnTo>
                      <a:pt x="34" y="21"/>
                    </a:lnTo>
                    <a:lnTo>
                      <a:pt x="33" y="23"/>
                    </a:lnTo>
                    <a:lnTo>
                      <a:pt x="29" y="23"/>
                    </a:lnTo>
                    <a:lnTo>
                      <a:pt x="27" y="26"/>
                    </a:lnTo>
                    <a:lnTo>
                      <a:pt x="29" y="21"/>
                    </a:lnTo>
                    <a:lnTo>
                      <a:pt x="33" y="21"/>
                    </a:lnTo>
                    <a:lnTo>
                      <a:pt x="33" y="16"/>
                    </a:lnTo>
                    <a:lnTo>
                      <a:pt x="31" y="12"/>
                    </a:lnTo>
                    <a:lnTo>
                      <a:pt x="31" y="16"/>
                    </a:lnTo>
                    <a:lnTo>
                      <a:pt x="29" y="15"/>
                    </a:lnTo>
                    <a:lnTo>
                      <a:pt x="29" y="21"/>
                    </a:lnTo>
                    <a:lnTo>
                      <a:pt x="29" y="16"/>
                    </a:lnTo>
                    <a:lnTo>
                      <a:pt x="27" y="15"/>
                    </a:lnTo>
                    <a:lnTo>
                      <a:pt x="26" y="19"/>
                    </a:lnTo>
                    <a:lnTo>
                      <a:pt x="26" y="16"/>
                    </a:lnTo>
                    <a:lnTo>
                      <a:pt x="25" y="12"/>
                    </a:lnTo>
                    <a:lnTo>
                      <a:pt x="26" y="8"/>
                    </a:lnTo>
                    <a:lnTo>
                      <a:pt x="25" y="8"/>
                    </a:lnTo>
                    <a:lnTo>
                      <a:pt x="23" y="12"/>
                    </a:lnTo>
                    <a:lnTo>
                      <a:pt x="22" y="12"/>
                    </a:lnTo>
                    <a:lnTo>
                      <a:pt x="23" y="16"/>
                    </a:lnTo>
                    <a:lnTo>
                      <a:pt x="19" y="19"/>
                    </a:lnTo>
                    <a:lnTo>
                      <a:pt x="22" y="15"/>
                    </a:lnTo>
                    <a:lnTo>
                      <a:pt x="19" y="12"/>
                    </a:lnTo>
                    <a:lnTo>
                      <a:pt x="19" y="7"/>
                    </a:lnTo>
                    <a:lnTo>
                      <a:pt x="16" y="16"/>
                    </a:lnTo>
                    <a:lnTo>
                      <a:pt x="15" y="16"/>
                    </a:lnTo>
                    <a:lnTo>
                      <a:pt x="16" y="12"/>
                    </a:lnTo>
                    <a:lnTo>
                      <a:pt x="15" y="7"/>
                    </a:lnTo>
                    <a:lnTo>
                      <a:pt x="14" y="12"/>
                    </a:lnTo>
                    <a:lnTo>
                      <a:pt x="14" y="11"/>
                    </a:lnTo>
                    <a:lnTo>
                      <a:pt x="11" y="11"/>
                    </a:lnTo>
                    <a:lnTo>
                      <a:pt x="14" y="8"/>
                    </a:lnTo>
                    <a:lnTo>
                      <a:pt x="12" y="7"/>
                    </a:lnTo>
                    <a:lnTo>
                      <a:pt x="12" y="8"/>
                    </a:lnTo>
                    <a:lnTo>
                      <a:pt x="10" y="7"/>
                    </a:lnTo>
                    <a:lnTo>
                      <a:pt x="11" y="7"/>
                    </a:lnTo>
                    <a:lnTo>
                      <a:pt x="11" y="4"/>
                    </a:lnTo>
                    <a:lnTo>
                      <a:pt x="10" y="4"/>
                    </a:lnTo>
                    <a:lnTo>
                      <a:pt x="10" y="7"/>
                    </a:lnTo>
                    <a:lnTo>
                      <a:pt x="10" y="4"/>
                    </a:lnTo>
                    <a:lnTo>
                      <a:pt x="7" y="4"/>
                    </a:lnTo>
                    <a:lnTo>
                      <a:pt x="7" y="0"/>
                    </a:lnTo>
                    <a:lnTo>
                      <a:pt x="6" y="2"/>
                    </a:lnTo>
                    <a:lnTo>
                      <a:pt x="7" y="4"/>
                    </a:lnTo>
                    <a:lnTo>
                      <a:pt x="4" y="4"/>
                    </a:lnTo>
                    <a:lnTo>
                      <a:pt x="4" y="7"/>
                    </a:lnTo>
                    <a:lnTo>
                      <a:pt x="3" y="4"/>
                    </a:lnTo>
                    <a:lnTo>
                      <a:pt x="3" y="7"/>
                    </a:lnTo>
                    <a:lnTo>
                      <a:pt x="3" y="0"/>
                    </a:lnTo>
                    <a:lnTo>
                      <a:pt x="2" y="0"/>
                    </a:lnTo>
                    <a:lnTo>
                      <a:pt x="2" y="8"/>
                    </a:lnTo>
                    <a:lnTo>
                      <a:pt x="3" y="7"/>
                    </a:lnTo>
                    <a:lnTo>
                      <a:pt x="3" y="11"/>
                    </a:lnTo>
                    <a:lnTo>
                      <a:pt x="4" y="11"/>
                    </a:lnTo>
                    <a:lnTo>
                      <a:pt x="3" y="12"/>
                    </a:lnTo>
                    <a:lnTo>
                      <a:pt x="3" y="11"/>
                    </a:lnTo>
                    <a:lnTo>
                      <a:pt x="0" y="11"/>
                    </a:lnTo>
                    <a:lnTo>
                      <a:pt x="0" y="8"/>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27" name="Freeform 111"/>
              <p:cNvSpPr>
                <a:spLocks/>
              </p:cNvSpPr>
              <p:nvPr/>
            </p:nvSpPr>
            <p:spPr bwMode="auto">
              <a:xfrm>
                <a:off x="1811" y="2653"/>
                <a:ext cx="282" cy="190"/>
              </a:xfrm>
              <a:custGeom>
                <a:avLst/>
                <a:gdLst/>
                <a:ahLst/>
                <a:cxnLst>
                  <a:cxn ang="0">
                    <a:pos x="828" y="359"/>
                  </a:cxn>
                  <a:cxn ang="0">
                    <a:pos x="818" y="379"/>
                  </a:cxn>
                  <a:cxn ang="0">
                    <a:pos x="809" y="401"/>
                  </a:cxn>
                  <a:cxn ang="0">
                    <a:pos x="800" y="401"/>
                  </a:cxn>
                  <a:cxn ang="0">
                    <a:pos x="779" y="443"/>
                  </a:cxn>
                  <a:cxn ang="0">
                    <a:pos x="775" y="439"/>
                  </a:cxn>
                  <a:cxn ang="0">
                    <a:pos x="767" y="424"/>
                  </a:cxn>
                  <a:cxn ang="0">
                    <a:pos x="758" y="435"/>
                  </a:cxn>
                  <a:cxn ang="0">
                    <a:pos x="746" y="428"/>
                  </a:cxn>
                  <a:cxn ang="0">
                    <a:pos x="735" y="428"/>
                  </a:cxn>
                  <a:cxn ang="0">
                    <a:pos x="718" y="379"/>
                  </a:cxn>
                  <a:cxn ang="0">
                    <a:pos x="718" y="371"/>
                  </a:cxn>
                  <a:cxn ang="0">
                    <a:pos x="700" y="393"/>
                  </a:cxn>
                  <a:cxn ang="0">
                    <a:pos x="665" y="405"/>
                  </a:cxn>
                  <a:cxn ang="0">
                    <a:pos x="683" y="382"/>
                  </a:cxn>
                  <a:cxn ang="0">
                    <a:pos x="700" y="341"/>
                  </a:cxn>
                  <a:cxn ang="0">
                    <a:pos x="735" y="274"/>
                  </a:cxn>
                  <a:cxn ang="0">
                    <a:pos x="756" y="240"/>
                  </a:cxn>
                  <a:cxn ang="0">
                    <a:pos x="726" y="191"/>
                  </a:cxn>
                  <a:cxn ang="0">
                    <a:pos x="725" y="163"/>
                  </a:cxn>
                  <a:cxn ang="0">
                    <a:pos x="710" y="95"/>
                  </a:cxn>
                  <a:cxn ang="0">
                    <a:pos x="695" y="61"/>
                  </a:cxn>
                  <a:cxn ang="0">
                    <a:pos x="680" y="98"/>
                  </a:cxn>
                  <a:cxn ang="0">
                    <a:pos x="658" y="157"/>
                  </a:cxn>
                  <a:cxn ang="0">
                    <a:pos x="632" y="183"/>
                  </a:cxn>
                  <a:cxn ang="0">
                    <a:pos x="608" y="177"/>
                  </a:cxn>
                  <a:cxn ang="0">
                    <a:pos x="589" y="180"/>
                  </a:cxn>
                  <a:cxn ang="0">
                    <a:pos x="580" y="168"/>
                  </a:cxn>
                  <a:cxn ang="0">
                    <a:pos x="563" y="161"/>
                  </a:cxn>
                  <a:cxn ang="0">
                    <a:pos x="527" y="180"/>
                  </a:cxn>
                  <a:cxn ang="0">
                    <a:pos x="515" y="196"/>
                  </a:cxn>
                  <a:cxn ang="0">
                    <a:pos x="485" y="195"/>
                  </a:cxn>
                  <a:cxn ang="0">
                    <a:pos x="459" y="222"/>
                  </a:cxn>
                  <a:cxn ang="0">
                    <a:pos x="440" y="237"/>
                  </a:cxn>
                  <a:cxn ang="0">
                    <a:pos x="410" y="225"/>
                  </a:cxn>
                  <a:cxn ang="0">
                    <a:pos x="395" y="177"/>
                  </a:cxn>
                  <a:cxn ang="0">
                    <a:pos x="397" y="89"/>
                  </a:cxn>
                  <a:cxn ang="0">
                    <a:pos x="395" y="64"/>
                  </a:cxn>
                  <a:cxn ang="0">
                    <a:pos x="382" y="39"/>
                  </a:cxn>
                  <a:cxn ang="0">
                    <a:pos x="374" y="4"/>
                  </a:cxn>
                  <a:cxn ang="0">
                    <a:pos x="355" y="34"/>
                  </a:cxn>
                  <a:cxn ang="0">
                    <a:pos x="330" y="53"/>
                  </a:cxn>
                  <a:cxn ang="0">
                    <a:pos x="295" y="68"/>
                  </a:cxn>
                  <a:cxn ang="0">
                    <a:pos x="284" y="95"/>
                  </a:cxn>
                  <a:cxn ang="0">
                    <a:pos x="258" y="83"/>
                  </a:cxn>
                  <a:cxn ang="0">
                    <a:pos x="216" y="69"/>
                  </a:cxn>
                  <a:cxn ang="0">
                    <a:pos x="227" y="91"/>
                  </a:cxn>
                  <a:cxn ang="0">
                    <a:pos x="237" y="165"/>
                  </a:cxn>
                  <a:cxn ang="0">
                    <a:pos x="260" y="184"/>
                  </a:cxn>
                  <a:cxn ang="0">
                    <a:pos x="225" y="232"/>
                  </a:cxn>
                  <a:cxn ang="0">
                    <a:pos x="202" y="247"/>
                  </a:cxn>
                  <a:cxn ang="0">
                    <a:pos x="183" y="263"/>
                  </a:cxn>
                  <a:cxn ang="0">
                    <a:pos x="157" y="267"/>
                  </a:cxn>
                  <a:cxn ang="0">
                    <a:pos x="104" y="195"/>
                  </a:cxn>
                  <a:cxn ang="0">
                    <a:pos x="82" y="203"/>
                  </a:cxn>
                  <a:cxn ang="0">
                    <a:pos x="23" y="251"/>
                  </a:cxn>
                  <a:cxn ang="0">
                    <a:pos x="48" y="261"/>
                  </a:cxn>
                  <a:cxn ang="0">
                    <a:pos x="36" y="270"/>
                  </a:cxn>
                  <a:cxn ang="0">
                    <a:pos x="16" y="322"/>
                  </a:cxn>
                  <a:cxn ang="0">
                    <a:pos x="33" y="360"/>
                  </a:cxn>
                  <a:cxn ang="0">
                    <a:pos x="19" y="566"/>
                  </a:cxn>
                  <a:cxn ang="0">
                    <a:pos x="9" y="569"/>
                  </a:cxn>
                </a:cxnLst>
                <a:rect l="0" t="0" r="r" b="b"/>
                <a:pathLst>
                  <a:path w="845" h="570">
                    <a:moveTo>
                      <a:pt x="845" y="356"/>
                    </a:moveTo>
                    <a:lnTo>
                      <a:pt x="842" y="352"/>
                    </a:lnTo>
                    <a:lnTo>
                      <a:pt x="836" y="359"/>
                    </a:lnTo>
                    <a:lnTo>
                      <a:pt x="837" y="355"/>
                    </a:lnTo>
                    <a:lnTo>
                      <a:pt x="836" y="352"/>
                    </a:lnTo>
                    <a:lnTo>
                      <a:pt x="833" y="355"/>
                    </a:lnTo>
                    <a:lnTo>
                      <a:pt x="832" y="355"/>
                    </a:lnTo>
                    <a:lnTo>
                      <a:pt x="828" y="359"/>
                    </a:lnTo>
                    <a:lnTo>
                      <a:pt x="828" y="360"/>
                    </a:lnTo>
                    <a:lnTo>
                      <a:pt x="825" y="355"/>
                    </a:lnTo>
                    <a:lnTo>
                      <a:pt x="819" y="360"/>
                    </a:lnTo>
                    <a:lnTo>
                      <a:pt x="821" y="364"/>
                    </a:lnTo>
                    <a:lnTo>
                      <a:pt x="819" y="375"/>
                    </a:lnTo>
                    <a:lnTo>
                      <a:pt x="815" y="375"/>
                    </a:lnTo>
                    <a:lnTo>
                      <a:pt x="817" y="379"/>
                    </a:lnTo>
                    <a:lnTo>
                      <a:pt x="818" y="379"/>
                    </a:lnTo>
                    <a:lnTo>
                      <a:pt x="817" y="379"/>
                    </a:lnTo>
                    <a:lnTo>
                      <a:pt x="817" y="383"/>
                    </a:lnTo>
                    <a:lnTo>
                      <a:pt x="815" y="383"/>
                    </a:lnTo>
                    <a:lnTo>
                      <a:pt x="814" y="393"/>
                    </a:lnTo>
                    <a:lnTo>
                      <a:pt x="811" y="393"/>
                    </a:lnTo>
                    <a:lnTo>
                      <a:pt x="810" y="389"/>
                    </a:lnTo>
                    <a:lnTo>
                      <a:pt x="809" y="393"/>
                    </a:lnTo>
                    <a:lnTo>
                      <a:pt x="809" y="401"/>
                    </a:lnTo>
                    <a:lnTo>
                      <a:pt x="814" y="401"/>
                    </a:lnTo>
                    <a:lnTo>
                      <a:pt x="810" y="405"/>
                    </a:lnTo>
                    <a:lnTo>
                      <a:pt x="809" y="404"/>
                    </a:lnTo>
                    <a:lnTo>
                      <a:pt x="811" y="412"/>
                    </a:lnTo>
                    <a:lnTo>
                      <a:pt x="809" y="409"/>
                    </a:lnTo>
                    <a:lnTo>
                      <a:pt x="803" y="401"/>
                    </a:lnTo>
                    <a:lnTo>
                      <a:pt x="803" y="404"/>
                    </a:lnTo>
                    <a:lnTo>
                      <a:pt x="800" y="401"/>
                    </a:lnTo>
                    <a:lnTo>
                      <a:pt x="799" y="404"/>
                    </a:lnTo>
                    <a:lnTo>
                      <a:pt x="798" y="408"/>
                    </a:lnTo>
                    <a:lnTo>
                      <a:pt x="796" y="409"/>
                    </a:lnTo>
                    <a:lnTo>
                      <a:pt x="795" y="412"/>
                    </a:lnTo>
                    <a:lnTo>
                      <a:pt x="790" y="424"/>
                    </a:lnTo>
                    <a:lnTo>
                      <a:pt x="786" y="424"/>
                    </a:lnTo>
                    <a:lnTo>
                      <a:pt x="780" y="434"/>
                    </a:lnTo>
                    <a:lnTo>
                      <a:pt x="779" y="443"/>
                    </a:lnTo>
                    <a:lnTo>
                      <a:pt x="773" y="454"/>
                    </a:lnTo>
                    <a:lnTo>
                      <a:pt x="773" y="462"/>
                    </a:lnTo>
                    <a:lnTo>
                      <a:pt x="771" y="467"/>
                    </a:lnTo>
                    <a:lnTo>
                      <a:pt x="771" y="472"/>
                    </a:lnTo>
                    <a:lnTo>
                      <a:pt x="764" y="472"/>
                    </a:lnTo>
                    <a:lnTo>
                      <a:pt x="769" y="462"/>
                    </a:lnTo>
                    <a:lnTo>
                      <a:pt x="771" y="448"/>
                    </a:lnTo>
                    <a:lnTo>
                      <a:pt x="775" y="439"/>
                    </a:lnTo>
                    <a:lnTo>
                      <a:pt x="776" y="427"/>
                    </a:lnTo>
                    <a:lnTo>
                      <a:pt x="772" y="424"/>
                    </a:lnTo>
                    <a:lnTo>
                      <a:pt x="775" y="420"/>
                    </a:lnTo>
                    <a:lnTo>
                      <a:pt x="772" y="420"/>
                    </a:lnTo>
                    <a:lnTo>
                      <a:pt x="772" y="419"/>
                    </a:lnTo>
                    <a:lnTo>
                      <a:pt x="771" y="420"/>
                    </a:lnTo>
                    <a:lnTo>
                      <a:pt x="771" y="424"/>
                    </a:lnTo>
                    <a:lnTo>
                      <a:pt x="767" y="424"/>
                    </a:lnTo>
                    <a:lnTo>
                      <a:pt x="765" y="428"/>
                    </a:lnTo>
                    <a:lnTo>
                      <a:pt x="768" y="434"/>
                    </a:lnTo>
                    <a:lnTo>
                      <a:pt x="765" y="428"/>
                    </a:lnTo>
                    <a:lnTo>
                      <a:pt x="760" y="427"/>
                    </a:lnTo>
                    <a:lnTo>
                      <a:pt x="758" y="428"/>
                    </a:lnTo>
                    <a:lnTo>
                      <a:pt x="758" y="427"/>
                    </a:lnTo>
                    <a:lnTo>
                      <a:pt x="760" y="438"/>
                    </a:lnTo>
                    <a:lnTo>
                      <a:pt x="758" y="435"/>
                    </a:lnTo>
                    <a:lnTo>
                      <a:pt x="757" y="438"/>
                    </a:lnTo>
                    <a:lnTo>
                      <a:pt x="758" y="434"/>
                    </a:lnTo>
                    <a:lnTo>
                      <a:pt x="758" y="428"/>
                    </a:lnTo>
                    <a:lnTo>
                      <a:pt x="757" y="428"/>
                    </a:lnTo>
                    <a:lnTo>
                      <a:pt x="757" y="424"/>
                    </a:lnTo>
                    <a:lnTo>
                      <a:pt x="753" y="420"/>
                    </a:lnTo>
                    <a:lnTo>
                      <a:pt x="748" y="424"/>
                    </a:lnTo>
                    <a:lnTo>
                      <a:pt x="746" y="428"/>
                    </a:lnTo>
                    <a:lnTo>
                      <a:pt x="744" y="427"/>
                    </a:lnTo>
                    <a:lnTo>
                      <a:pt x="741" y="428"/>
                    </a:lnTo>
                    <a:lnTo>
                      <a:pt x="741" y="434"/>
                    </a:lnTo>
                    <a:lnTo>
                      <a:pt x="739" y="434"/>
                    </a:lnTo>
                    <a:lnTo>
                      <a:pt x="737" y="438"/>
                    </a:lnTo>
                    <a:lnTo>
                      <a:pt x="735" y="428"/>
                    </a:lnTo>
                    <a:lnTo>
                      <a:pt x="735" y="431"/>
                    </a:lnTo>
                    <a:lnTo>
                      <a:pt x="735" y="428"/>
                    </a:lnTo>
                    <a:lnTo>
                      <a:pt x="734" y="428"/>
                    </a:lnTo>
                    <a:lnTo>
                      <a:pt x="726" y="419"/>
                    </a:lnTo>
                    <a:lnTo>
                      <a:pt x="729" y="420"/>
                    </a:lnTo>
                    <a:lnTo>
                      <a:pt x="729" y="416"/>
                    </a:lnTo>
                    <a:lnTo>
                      <a:pt x="723" y="398"/>
                    </a:lnTo>
                    <a:lnTo>
                      <a:pt x="723" y="386"/>
                    </a:lnTo>
                    <a:lnTo>
                      <a:pt x="722" y="383"/>
                    </a:lnTo>
                    <a:lnTo>
                      <a:pt x="718" y="379"/>
                    </a:lnTo>
                    <a:lnTo>
                      <a:pt x="719" y="379"/>
                    </a:lnTo>
                    <a:lnTo>
                      <a:pt x="721" y="378"/>
                    </a:lnTo>
                    <a:lnTo>
                      <a:pt x="722" y="378"/>
                    </a:lnTo>
                    <a:lnTo>
                      <a:pt x="723" y="375"/>
                    </a:lnTo>
                    <a:lnTo>
                      <a:pt x="723" y="369"/>
                    </a:lnTo>
                    <a:lnTo>
                      <a:pt x="722" y="367"/>
                    </a:lnTo>
                    <a:lnTo>
                      <a:pt x="718" y="367"/>
                    </a:lnTo>
                    <a:lnTo>
                      <a:pt x="718" y="371"/>
                    </a:lnTo>
                    <a:lnTo>
                      <a:pt x="718" y="367"/>
                    </a:lnTo>
                    <a:lnTo>
                      <a:pt x="716" y="369"/>
                    </a:lnTo>
                    <a:lnTo>
                      <a:pt x="716" y="374"/>
                    </a:lnTo>
                    <a:lnTo>
                      <a:pt x="710" y="379"/>
                    </a:lnTo>
                    <a:lnTo>
                      <a:pt x="704" y="389"/>
                    </a:lnTo>
                    <a:lnTo>
                      <a:pt x="704" y="386"/>
                    </a:lnTo>
                    <a:lnTo>
                      <a:pt x="702" y="389"/>
                    </a:lnTo>
                    <a:lnTo>
                      <a:pt x="700" y="393"/>
                    </a:lnTo>
                    <a:lnTo>
                      <a:pt x="692" y="397"/>
                    </a:lnTo>
                    <a:lnTo>
                      <a:pt x="679" y="409"/>
                    </a:lnTo>
                    <a:lnTo>
                      <a:pt x="673" y="412"/>
                    </a:lnTo>
                    <a:lnTo>
                      <a:pt x="672" y="413"/>
                    </a:lnTo>
                    <a:lnTo>
                      <a:pt x="670" y="413"/>
                    </a:lnTo>
                    <a:lnTo>
                      <a:pt x="670" y="409"/>
                    </a:lnTo>
                    <a:lnTo>
                      <a:pt x="670" y="404"/>
                    </a:lnTo>
                    <a:lnTo>
                      <a:pt x="665" y="405"/>
                    </a:lnTo>
                    <a:lnTo>
                      <a:pt x="653" y="409"/>
                    </a:lnTo>
                    <a:lnTo>
                      <a:pt x="654" y="405"/>
                    </a:lnTo>
                    <a:lnTo>
                      <a:pt x="662" y="404"/>
                    </a:lnTo>
                    <a:lnTo>
                      <a:pt x="664" y="398"/>
                    </a:lnTo>
                    <a:lnTo>
                      <a:pt x="670" y="393"/>
                    </a:lnTo>
                    <a:lnTo>
                      <a:pt x="680" y="397"/>
                    </a:lnTo>
                    <a:lnTo>
                      <a:pt x="683" y="390"/>
                    </a:lnTo>
                    <a:lnTo>
                      <a:pt x="683" y="382"/>
                    </a:lnTo>
                    <a:lnTo>
                      <a:pt x="689" y="375"/>
                    </a:lnTo>
                    <a:lnTo>
                      <a:pt x="691" y="359"/>
                    </a:lnTo>
                    <a:lnTo>
                      <a:pt x="696" y="348"/>
                    </a:lnTo>
                    <a:lnTo>
                      <a:pt x="695" y="348"/>
                    </a:lnTo>
                    <a:lnTo>
                      <a:pt x="696" y="346"/>
                    </a:lnTo>
                    <a:lnTo>
                      <a:pt x="695" y="346"/>
                    </a:lnTo>
                    <a:lnTo>
                      <a:pt x="696" y="346"/>
                    </a:lnTo>
                    <a:lnTo>
                      <a:pt x="700" y="341"/>
                    </a:lnTo>
                    <a:lnTo>
                      <a:pt x="700" y="340"/>
                    </a:lnTo>
                    <a:lnTo>
                      <a:pt x="707" y="322"/>
                    </a:lnTo>
                    <a:lnTo>
                      <a:pt x="704" y="318"/>
                    </a:lnTo>
                    <a:lnTo>
                      <a:pt x="714" y="316"/>
                    </a:lnTo>
                    <a:lnTo>
                      <a:pt x="718" y="303"/>
                    </a:lnTo>
                    <a:lnTo>
                      <a:pt x="725" y="303"/>
                    </a:lnTo>
                    <a:lnTo>
                      <a:pt x="733" y="289"/>
                    </a:lnTo>
                    <a:lnTo>
                      <a:pt x="735" y="274"/>
                    </a:lnTo>
                    <a:lnTo>
                      <a:pt x="741" y="270"/>
                    </a:lnTo>
                    <a:lnTo>
                      <a:pt x="742" y="263"/>
                    </a:lnTo>
                    <a:lnTo>
                      <a:pt x="749" y="256"/>
                    </a:lnTo>
                    <a:lnTo>
                      <a:pt x="752" y="248"/>
                    </a:lnTo>
                    <a:lnTo>
                      <a:pt x="752" y="251"/>
                    </a:lnTo>
                    <a:lnTo>
                      <a:pt x="756" y="248"/>
                    </a:lnTo>
                    <a:lnTo>
                      <a:pt x="757" y="244"/>
                    </a:lnTo>
                    <a:lnTo>
                      <a:pt x="756" y="240"/>
                    </a:lnTo>
                    <a:lnTo>
                      <a:pt x="757" y="226"/>
                    </a:lnTo>
                    <a:lnTo>
                      <a:pt x="754" y="214"/>
                    </a:lnTo>
                    <a:lnTo>
                      <a:pt x="750" y="210"/>
                    </a:lnTo>
                    <a:lnTo>
                      <a:pt x="734" y="203"/>
                    </a:lnTo>
                    <a:lnTo>
                      <a:pt x="731" y="188"/>
                    </a:lnTo>
                    <a:lnTo>
                      <a:pt x="729" y="187"/>
                    </a:lnTo>
                    <a:lnTo>
                      <a:pt x="726" y="187"/>
                    </a:lnTo>
                    <a:lnTo>
                      <a:pt x="726" y="191"/>
                    </a:lnTo>
                    <a:lnTo>
                      <a:pt x="725" y="188"/>
                    </a:lnTo>
                    <a:lnTo>
                      <a:pt x="725" y="187"/>
                    </a:lnTo>
                    <a:lnTo>
                      <a:pt x="723" y="184"/>
                    </a:lnTo>
                    <a:lnTo>
                      <a:pt x="727" y="184"/>
                    </a:lnTo>
                    <a:lnTo>
                      <a:pt x="727" y="180"/>
                    </a:lnTo>
                    <a:lnTo>
                      <a:pt x="726" y="172"/>
                    </a:lnTo>
                    <a:lnTo>
                      <a:pt x="726" y="169"/>
                    </a:lnTo>
                    <a:lnTo>
                      <a:pt x="725" y="163"/>
                    </a:lnTo>
                    <a:lnTo>
                      <a:pt x="722" y="165"/>
                    </a:lnTo>
                    <a:lnTo>
                      <a:pt x="722" y="150"/>
                    </a:lnTo>
                    <a:lnTo>
                      <a:pt x="719" y="146"/>
                    </a:lnTo>
                    <a:lnTo>
                      <a:pt x="715" y="127"/>
                    </a:lnTo>
                    <a:lnTo>
                      <a:pt x="714" y="114"/>
                    </a:lnTo>
                    <a:lnTo>
                      <a:pt x="714" y="80"/>
                    </a:lnTo>
                    <a:lnTo>
                      <a:pt x="711" y="83"/>
                    </a:lnTo>
                    <a:lnTo>
                      <a:pt x="710" y="95"/>
                    </a:lnTo>
                    <a:lnTo>
                      <a:pt x="710" y="76"/>
                    </a:lnTo>
                    <a:lnTo>
                      <a:pt x="708" y="72"/>
                    </a:lnTo>
                    <a:lnTo>
                      <a:pt x="704" y="61"/>
                    </a:lnTo>
                    <a:lnTo>
                      <a:pt x="696" y="53"/>
                    </a:lnTo>
                    <a:lnTo>
                      <a:pt x="695" y="54"/>
                    </a:lnTo>
                    <a:lnTo>
                      <a:pt x="696" y="60"/>
                    </a:lnTo>
                    <a:lnTo>
                      <a:pt x="700" y="80"/>
                    </a:lnTo>
                    <a:lnTo>
                      <a:pt x="695" y="61"/>
                    </a:lnTo>
                    <a:lnTo>
                      <a:pt x="692" y="72"/>
                    </a:lnTo>
                    <a:lnTo>
                      <a:pt x="691" y="74"/>
                    </a:lnTo>
                    <a:lnTo>
                      <a:pt x="688" y="76"/>
                    </a:lnTo>
                    <a:lnTo>
                      <a:pt x="687" y="83"/>
                    </a:lnTo>
                    <a:lnTo>
                      <a:pt x="681" y="89"/>
                    </a:lnTo>
                    <a:lnTo>
                      <a:pt x="681" y="91"/>
                    </a:lnTo>
                    <a:lnTo>
                      <a:pt x="680" y="93"/>
                    </a:lnTo>
                    <a:lnTo>
                      <a:pt x="680" y="98"/>
                    </a:lnTo>
                    <a:lnTo>
                      <a:pt x="670" y="121"/>
                    </a:lnTo>
                    <a:lnTo>
                      <a:pt x="669" y="121"/>
                    </a:lnTo>
                    <a:lnTo>
                      <a:pt x="666" y="125"/>
                    </a:lnTo>
                    <a:lnTo>
                      <a:pt x="666" y="129"/>
                    </a:lnTo>
                    <a:lnTo>
                      <a:pt x="664" y="138"/>
                    </a:lnTo>
                    <a:lnTo>
                      <a:pt x="665" y="142"/>
                    </a:lnTo>
                    <a:lnTo>
                      <a:pt x="660" y="154"/>
                    </a:lnTo>
                    <a:lnTo>
                      <a:pt x="658" y="157"/>
                    </a:lnTo>
                    <a:lnTo>
                      <a:pt x="660" y="158"/>
                    </a:lnTo>
                    <a:lnTo>
                      <a:pt x="655" y="172"/>
                    </a:lnTo>
                    <a:lnTo>
                      <a:pt x="649" y="177"/>
                    </a:lnTo>
                    <a:lnTo>
                      <a:pt x="646" y="183"/>
                    </a:lnTo>
                    <a:lnTo>
                      <a:pt x="643" y="184"/>
                    </a:lnTo>
                    <a:lnTo>
                      <a:pt x="641" y="183"/>
                    </a:lnTo>
                    <a:lnTo>
                      <a:pt x="639" y="180"/>
                    </a:lnTo>
                    <a:lnTo>
                      <a:pt x="632" y="183"/>
                    </a:lnTo>
                    <a:lnTo>
                      <a:pt x="634" y="180"/>
                    </a:lnTo>
                    <a:lnTo>
                      <a:pt x="630" y="173"/>
                    </a:lnTo>
                    <a:lnTo>
                      <a:pt x="626" y="180"/>
                    </a:lnTo>
                    <a:lnTo>
                      <a:pt x="623" y="180"/>
                    </a:lnTo>
                    <a:lnTo>
                      <a:pt x="616" y="176"/>
                    </a:lnTo>
                    <a:lnTo>
                      <a:pt x="616" y="173"/>
                    </a:lnTo>
                    <a:lnTo>
                      <a:pt x="615" y="172"/>
                    </a:lnTo>
                    <a:lnTo>
                      <a:pt x="608" y="177"/>
                    </a:lnTo>
                    <a:lnTo>
                      <a:pt x="608" y="180"/>
                    </a:lnTo>
                    <a:lnTo>
                      <a:pt x="603" y="183"/>
                    </a:lnTo>
                    <a:lnTo>
                      <a:pt x="603" y="187"/>
                    </a:lnTo>
                    <a:lnTo>
                      <a:pt x="600" y="187"/>
                    </a:lnTo>
                    <a:lnTo>
                      <a:pt x="599" y="184"/>
                    </a:lnTo>
                    <a:lnTo>
                      <a:pt x="596" y="184"/>
                    </a:lnTo>
                    <a:lnTo>
                      <a:pt x="592" y="180"/>
                    </a:lnTo>
                    <a:lnTo>
                      <a:pt x="589" y="180"/>
                    </a:lnTo>
                    <a:lnTo>
                      <a:pt x="586" y="177"/>
                    </a:lnTo>
                    <a:lnTo>
                      <a:pt x="586" y="176"/>
                    </a:lnTo>
                    <a:lnTo>
                      <a:pt x="582" y="173"/>
                    </a:lnTo>
                    <a:lnTo>
                      <a:pt x="584" y="173"/>
                    </a:lnTo>
                    <a:lnTo>
                      <a:pt x="582" y="176"/>
                    </a:lnTo>
                    <a:lnTo>
                      <a:pt x="580" y="172"/>
                    </a:lnTo>
                    <a:lnTo>
                      <a:pt x="581" y="169"/>
                    </a:lnTo>
                    <a:lnTo>
                      <a:pt x="580" y="168"/>
                    </a:lnTo>
                    <a:lnTo>
                      <a:pt x="578" y="165"/>
                    </a:lnTo>
                    <a:lnTo>
                      <a:pt x="577" y="169"/>
                    </a:lnTo>
                    <a:lnTo>
                      <a:pt x="574" y="169"/>
                    </a:lnTo>
                    <a:lnTo>
                      <a:pt x="570" y="161"/>
                    </a:lnTo>
                    <a:lnTo>
                      <a:pt x="571" y="158"/>
                    </a:lnTo>
                    <a:lnTo>
                      <a:pt x="571" y="157"/>
                    </a:lnTo>
                    <a:lnTo>
                      <a:pt x="565" y="163"/>
                    </a:lnTo>
                    <a:lnTo>
                      <a:pt x="563" y="161"/>
                    </a:lnTo>
                    <a:lnTo>
                      <a:pt x="562" y="163"/>
                    </a:lnTo>
                    <a:lnTo>
                      <a:pt x="558" y="163"/>
                    </a:lnTo>
                    <a:lnTo>
                      <a:pt x="555" y="169"/>
                    </a:lnTo>
                    <a:lnTo>
                      <a:pt x="543" y="169"/>
                    </a:lnTo>
                    <a:lnTo>
                      <a:pt x="534" y="163"/>
                    </a:lnTo>
                    <a:lnTo>
                      <a:pt x="531" y="173"/>
                    </a:lnTo>
                    <a:lnTo>
                      <a:pt x="529" y="173"/>
                    </a:lnTo>
                    <a:lnTo>
                      <a:pt x="527" y="180"/>
                    </a:lnTo>
                    <a:lnTo>
                      <a:pt x="531" y="180"/>
                    </a:lnTo>
                    <a:lnTo>
                      <a:pt x="532" y="184"/>
                    </a:lnTo>
                    <a:lnTo>
                      <a:pt x="536" y="191"/>
                    </a:lnTo>
                    <a:lnTo>
                      <a:pt x="536" y="199"/>
                    </a:lnTo>
                    <a:lnTo>
                      <a:pt x="531" y="203"/>
                    </a:lnTo>
                    <a:lnTo>
                      <a:pt x="519" y="199"/>
                    </a:lnTo>
                    <a:lnTo>
                      <a:pt x="517" y="199"/>
                    </a:lnTo>
                    <a:lnTo>
                      <a:pt x="515" y="196"/>
                    </a:lnTo>
                    <a:lnTo>
                      <a:pt x="512" y="199"/>
                    </a:lnTo>
                    <a:lnTo>
                      <a:pt x="506" y="199"/>
                    </a:lnTo>
                    <a:lnTo>
                      <a:pt x="504" y="202"/>
                    </a:lnTo>
                    <a:lnTo>
                      <a:pt x="500" y="199"/>
                    </a:lnTo>
                    <a:lnTo>
                      <a:pt x="494" y="199"/>
                    </a:lnTo>
                    <a:lnTo>
                      <a:pt x="493" y="192"/>
                    </a:lnTo>
                    <a:lnTo>
                      <a:pt x="487" y="196"/>
                    </a:lnTo>
                    <a:lnTo>
                      <a:pt x="485" y="195"/>
                    </a:lnTo>
                    <a:lnTo>
                      <a:pt x="481" y="199"/>
                    </a:lnTo>
                    <a:lnTo>
                      <a:pt x="479" y="203"/>
                    </a:lnTo>
                    <a:lnTo>
                      <a:pt x="475" y="211"/>
                    </a:lnTo>
                    <a:lnTo>
                      <a:pt x="467" y="210"/>
                    </a:lnTo>
                    <a:lnTo>
                      <a:pt x="463" y="214"/>
                    </a:lnTo>
                    <a:lnTo>
                      <a:pt x="462" y="217"/>
                    </a:lnTo>
                    <a:lnTo>
                      <a:pt x="459" y="214"/>
                    </a:lnTo>
                    <a:lnTo>
                      <a:pt x="459" y="222"/>
                    </a:lnTo>
                    <a:lnTo>
                      <a:pt x="454" y="222"/>
                    </a:lnTo>
                    <a:lnTo>
                      <a:pt x="452" y="218"/>
                    </a:lnTo>
                    <a:lnTo>
                      <a:pt x="448" y="218"/>
                    </a:lnTo>
                    <a:lnTo>
                      <a:pt x="444" y="222"/>
                    </a:lnTo>
                    <a:lnTo>
                      <a:pt x="444" y="225"/>
                    </a:lnTo>
                    <a:lnTo>
                      <a:pt x="440" y="226"/>
                    </a:lnTo>
                    <a:lnTo>
                      <a:pt x="441" y="232"/>
                    </a:lnTo>
                    <a:lnTo>
                      <a:pt x="440" y="237"/>
                    </a:lnTo>
                    <a:lnTo>
                      <a:pt x="433" y="236"/>
                    </a:lnTo>
                    <a:lnTo>
                      <a:pt x="432" y="240"/>
                    </a:lnTo>
                    <a:lnTo>
                      <a:pt x="428" y="244"/>
                    </a:lnTo>
                    <a:lnTo>
                      <a:pt x="425" y="240"/>
                    </a:lnTo>
                    <a:lnTo>
                      <a:pt x="425" y="237"/>
                    </a:lnTo>
                    <a:lnTo>
                      <a:pt x="421" y="233"/>
                    </a:lnTo>
                    <a:lnTo>
                      <a:pt x="413" y="232"/>
                    </a:lnTo>
                    <a:lnTo>
                      <a:pt x="410" y="225"/>
                    </a:lnTo>
                    <a:lnTo>
                      <a:pt x="410" y="222"/>
                    </a:lnTo>
                    <a:lnTo>
                      <a:pt x="406" y="218"/>
                    </a:lnTo>
                    <a:lnTo>
                      <a:pt x="403" y="210"/>
                    </a:lnTo>
                    <a:lnTo>
                      <a:pt x="397" y="207"/>
                    </a:lnTo>
                    <a:lnTo>
                      <a:pt x="399" y="203"/>
                    </a:lnTo>
                    <a:lnTo>
                      <a:pt x="397" y="202"/>
                    </a:lnTo>
                    <a:lnTo>
                      <a:pt x="395" y="203"/>
                    </a:lnTo>
                    <a:lnTo>
                      <a:pt x="395" y="177"/>
                    </a:lnTo>
                    <a:lnTo>
                      <a:pt x="389" y="172"/>
                    </a:lnTo>
                    <a:lnTo>
                      <a:pt x="389" y="169"/>
                    </a:lnTo>
                    <a:lnTo>
                      <a:pt x="386" y="154"/>
                    </a:lnTo>
                    <a:lnTo>
                      <a:pt x="387" y="133"/>
                    </a:lnTo>
                    <a:lnTo>
                      <a:pt x="391" y="114"/>
                    </a:lnTo>
                    <a:lnTo>
                      <a:pt x="390" y="99"/>
                    </a:lnTo>
                    <a:lnTo>
                      <a:pt x="397" y="93"/>
                    </a:lnTo>
                    <a:lnTo>
                      <a:pt x="397" y="89"/>
                    </a:lnTo>
                    <a:lnTo>
                      <a:pt x="401" y="87"/>
                    </a:lnTo>
                    <a:lnTo>
                      <a:pt x="401" y="80"/>
                    </a:lnTo>
                    <a:lnTo>
                      <a:pt x="403" y="79"/>
                    </a:lnTo>
                    <a:lnTo>
                      <a:pt x="401" y="79"/>
                    </a:lnTo>
                    <a:lnTo>
                      <a:pt x="398" y="69"/>
                    </a:lnTo>
                    <a:lnTo>
                      <a:pt x="399" y="68"/>
                    </a:lnTo>
                    <a:lnTo>
                      <a:pt x="397" y="65"/>
                    </a:lnTo>
                    <a:lnTo>
                      <a:pt x="395" y="64"/>
                    </a:lnTo>
                    <a:lnTo>
                      <a:pt x="395" y="57"/>
                    </a:lnTo>
                    <a:lnTo>
                      <a:pt x="397" y="53"/>
                    </a:lnTo>
                    <a:lnTo>
                      <a:pt x="393" y="49"/>
                    </a:lnTo>
                    <a:lnTo>
                      <a:pt x="389" y="49"/>
                    </a:lnTo>
                    <a:lnTo>
                      <a:pt x="387" y="45"/>
                    </a:lnTo>
                    <a:lnTo>
                      <a:pt x="379" y="45"/>
                    </a:lnTo>
                    <a:lnTo>
                      <a:pt x="380" y="39"/>
                    </a:lnTo>
                    <a:lnTo>
                      <a:pt x="382" y="39"/>
                    </a:lnTo>
                    <a:lnTo>
                      <a:pt x="384" y="34"/>
                    </a:lnTo>
                    <a:lnTo>
                      <a:pt x="387" y="11"/>
                    </a:lnTo>
                    <a:lnTo>
                      <a:pt x="382" y="5"/>
                    </a:lnTo>
                    <a:lnTo>
                      <a:pt x="380" y="1"/>
                    </a:lnTo>
                    <a:lnTo>
                      <a:pt x="379" y="1"/>
                    </a:lnTo>
                    <a:lnTo>
                      <a:pt x="378" y="0"/>
                    </a:lnTo>
                    <a:lnTo>
                      <a:pt x="375" y="1"/>
                    </a:lnTo>
                    <a:lnTo>
                      <a:pt x="374" y="4"/>
                    </a:lnTo>
                    <a:lnTo>
                      <a:pt x="371" y="4"/>
                    </a:lnTo>
                    <a:lnTo>
                      <a:pt x="370" y="5"/>
                    </a:lnTo>
                    <a:lnTo>
                      <a:pt x="360" y="4"/>
                    </a:lnTo>
                    <a:lnTo>
                      <a:pt x="357" y="4"/>
                    </a:lnTo>
                    <a:lnTo>
                      <a:pt x="360" y="5"/>
                    </a:lnTo>
                    <a:lnTo>
                      <a:pt x="364" y="19"/>
                    </a:lnTo>
                    <a:lnTo>
                      <a:pt x="360" y="27"/>
                    </a:lnTo>
                    <a:lnTo>
                      <a:pt x="355" y="34"/>
                    </a:lnTo>
                    <a:lnTo>
                      <a:pt x="353" y="34"/>
                    </a:lnTo>
                    <a:lnTo>
                      <a:pt x="349" y="45"/>
                    </a:lnTo>
                    <a:lnTo>
                      <a:pt x="342" y="46"/>
                    </a:lnTo>
                    <a:lnTo>
                      <a:pt x="337" y="45"/>
                    </a:lnTo>
                    <a:lnTo>
                      <a:pt x="338" y="49"/>
                    </a:lnTo>
                    <a:lnTo>
                      <a:pt x="336" y="50"/>
                    </a:lnTo>
                    <a:lnTo>
                      <a:pt x="333" y="49"/>
                    </a:lnTo>
                    <a:lnTo>
                      <a:pt x="330" y="53"/>
                    </a:lnTo>
                    <a:lnTo>
                      <a:pt x="329" y="60"/>
                    </a:lnTo>
                    <a:lnTo>
                      <a:pt x="328" y="61"/>
                    </a:lnTo>
                    <a:lnTo>
                      <a:pt x="322" y="60"/>
                    </a:lnTo>
                    <a:lnTo>
                      <a:pt x="314" y="68"/>
                    </a:lnTo>
                    <a:lnTo>
                      <a:pt x="310" y="68"/>
                    </a:lnTo>
                    <a:lnTo>
                      <a:pt x="309" y="69"/>
                    </a:lnTo>
                    <a:lnTo>
                      <a:pt x="295" y="65"/>
                    </a:lnTo>
                    <a:lnTo>
                      <a:pt x="295" y="68"/>
                    </a:lnTo>
                    <a:lnTo>
                      <a:pt x="292" y="69"/>
                    </a:lnTo>
                    <a:lnTo>
                      <a:pt x="291" y="74"/>
                    </a:lnTo>
                    <a:lnTo>
                      <a:pt x="287" y="72"/>
                    </a:lnTo>
                    <a:lnTo>
                      <a:pt x="283" y="74"/>
                    </a:lnTo>
                    <a:lnTo>
                      <a:pt x="284" y="79"/>
                    </a:lnTo>
                    <a:lnTo>
                      <a:pt x="281" y="80"/>
                    </a:lnTo>
                    <a:lnTo>
                      <a:pt x="284" y="89"/>
                    </a:lnTo>
                    <a:lnTo>
                      <a:pt x="284" y="95"/>
                    </a:lnTo>
                    <a:lnTo>
                      <a:pt x="283" y="99"/>
                    </a:lnTo>
                    <a:lnTo>
                      <a:pt x="281" y="99"/>
                    </a:lnTo>
                    <a:lnTo>
                      <a:pt x="280" y="102"/>
                    </a:lnTo>
                    <a:lnTo>
                      <a:pt x="277" y="102"/>
                    </a:lnTo>
                    <a:lnTo>
                      <a:pt x="276" y="99"/>
                    </a:lnTo>
                    <a:lnTo>
                      <a:pt x="262" y="79"/>
                    </a:lnTo>
                    <a:lnTo>
                      <a:pt x="260" y="79"/>
                    </a:lnTo>
                    <a:lnTo>
                      <a:pt x="258" y="83"/>
                    </a:lnTo>
                    <a:lnTo>
                      <a:pt x="256" y="84"/>
                    </a:lnTo>
                    <a:lnTo>
                      <a:pt x="252" y="79"/>
                    </a:lnTo>
                    <a:lnTo>
                      <a:pt x="246" y="80"/>
                    </a:lnTo>
                    <a:lnTo>
                      <a:pt x="245" y="79"/>
                    </a:lnTo>
                    <a:lnTo>
                      <a:pt x="237" y="83"/>
                    </a:lnTo>
                    <a:lnTo>
                      <a:pt x="234" y="69"/>
                    </a:lnTo>
                    <a:lnTo>
                      <a:pt x="229" y="68"/>
                    </a:lnTo>
                    <a:lnTo>
                      <a:pt x="216" y="69"/>
                    </a:lnTo>
                    <a:lnTo>
                      <a:pt x="214" y="61"/>
                    </a:lnTo>
                    <a:lnTo>
                      <a:pt x="211" y="60"/>
                    </a:lnTo>
                    <a:lnTo>
                      <a:pt x="208" y="60"/>
                    </a:lnTo>
                    <a:lnTo>
                      <a:pt x="208" y="64"/>
                    </a:lnTo>
                    <a:lnTo>
                      <a:pt x="211" y="68"/>
                    </a:lnTo>
                    <a:lnTo>
                      <a:pt x="214" y="76"/>
                    </a:lnTo>
                    <a:lnTo>
                      <a:pt x="220" y="89"/>
                    </a:lnTo>
                    <a:lnTo>
                      <a:pt x="227" y="91"/>
                    </a:lnTo>
                    <a:lnTo>
                      <a:pt x="231" y="99"/>
                    </a:lnTo>
                    <a:lnTo>
                      <a:pt x="231" y="103"/>
                    </a:lnTo>
                    <a:lnTo>
                      <a:pt x="230" y="110"/>
                    </a:lnTo>
                    <a:lnTo>
                      <a:pt x="230" y="129"/>
                    </a:lnTo>
                    <a:lnTo>
                      <a:pt x="233" y="129"/>
                    </a:lnTo>
                    <a:lnTo>
                      <a:pt x="238" y="153"/>
                    </a:lnTo>
                    <a:lnTo>
                      <a:pt x="235" y="163"/>
                    </a:lnTo>
                    <a:lnTo>
                      <a:pt x="237" y="165"/>
                    </a:lnTo>
                    <a:lnTo>
                      <a:pt x="245" y="169"/>
                    </a:lnTo>
                    <a:lnTo>
                      <a:pt x="250" y="168"/>
                    </a:lnTo>
                    <a:lnTo>
                      <a:pt x="261" y="169"/>
                    </a:lnTo>
                    <a:lnTo>
                      <a:pt x="262" y="169"/>
                    </a:lnTo>
                    <a:lnTo>
                      <a:pt x="261" y="172"/>
                    </a:lnTo>
                    <a:lnTo>
                      <a:pt x="262" y="177"/>
                    </a:lnTo>
                    <a:lnTo>
                      <a:pt x="260" y="183"/>
                    </a:lnTo>
                    <a:lnTo>
                      <a:pt x="260" y="184"/>
                    </a:lnTo>
                    <a:lnTo>
                      <a:pt x="252" y="188"/>
                    </a:lnTo>
                    <a:lnTo>
                      <a:pt x="246" y="196"/>
                    </a:lnTo>
                    <a:lnTo>
                      <a:pt x="241" y="195"/>
                    </a:lnTo>
                    <a:lnTo>
                      <a:pt x="238" y="196"/>
                    </a:lnTo>
                    <a:lnTo>
                      <a:pt x="235" y="202"/>
                    </a:lnTo>
                    <a:lnTo>
                      <a:pt x="235" y="211"/>
                    </a:lnTo>
                    <a:lnTo>
                      <a:pt x="234" y="218"/>
                    </a:lnTo>
                    <a:lnTo>
                      <a:pt x="225" y="232"/>
                    </a:lnTo>
                    <a:lnTo>
                      <a:pt x="223" y="229"/>
                    </a:lnTo>
                    <a:lnTo>
                      <a:pt x="225" y="225"/>
                    </a:lnTo>
                    <a:lnTo>
                      <a:pt x="223" y="222"/>
                    </a:lnTo>
                    <a:lnTo>
                      <a:pt x="219" y="226"/>
                    </a:lnTo>
                    <a:lnTo>
                      <a:pt x="216" y="233"/>
                    </a:lnTo>
                    <a:lnTo>
                      <a:pt x="211" y="240"/>
                    </a:lnTo>
                    <a:lnTo>
                      <a:pt x="207" y="236"/>
                    </a:lnTo>
                    <a:lnTo>
                      <a:pt x="202" y="247"/>
                    </a:lnTo>
                    <a:lnTo>
                      <a:pt x="196" y="247"/>
                    </a:lnTo>
                    <a:lnTo>
                      <a:pt x="195" y="256"/>
                    </a:lnTo>
                    <a:lnTo>
                      <a:pt x="189" y="259"/>
                    </a:lnTo>
                    <a:lnTo>
                      <a:pt x="185" y="271"/>
                    </a:lnTo>
                    <a:lnTo>
                      <a:pt x="183" y="276"/>
                    </a:lnTo>
                    <a:lnTo>
                      <a:pt x="180" y="274"/>
                    </a:lnTo>
                    <a:lnTo>
                      <a:pt x="180" y="270"/>
                    </a:lnTo>
                    <a:lnTo>
                      <a:pt x="183" y="263"/>
                    </a:lnTo>
                    <a:lnTo>
                      <a:pt x="183" y="259"/>
                    </a:lnTo>
                    <a:lnTo>
                      <a:pt x="180" y="255"/>
                    </a:lnTo>
                    <a:lnTo>
                      <a:pt x="174" y="255"/>
                    </a:lnTo>
                    <a:lnTo>
                      <a:pt x="170" y="259"/>
                    </a:lnTo>
                    <a:lnTo>
                      <a:pt x="166" y="266"/>
                    </a:lnTo>
                    <a:lnTo>
                      <a:pt x="162" y="266"/>
                    </a:lnTo>
                    <a:lnTo>
                      <a:pt x="159" y="270"/>
                    </a:lnTo>
                    <a:lnTo>
                      <a:pt x="157" y="267"/>
                    </a:lnTo>
                    <a:lnTo>
                      <a:pt x="153" y="267"/>
                    </a:lnTo>
                    <a:lnTo>
                      <a:pt x="132" y="240"/>
                    </a:lnTo>
                    <a:lnTo>
                      <a:pt x="124" y="244"/>
                    </a:lnTo>
                    <a:lnTo>
                      <a:pt x="126" y="217"/>
                    </a:lnTo>
                    <a:lnTo>
                      <a:pt x="115" y="187"/>
                    </a:lnTo>
                    <a:lnTo>
                      <a:pt x="112" y="184"/>
                    </a:lnTo>
                    <a:lnTo>
                      <a:pt x="108" y="188"/>
                    </a:lnTo>
                    <a:lnTo>
                      <a:pt x="104" y="195"/>
                    </a:lnTo>
                    <a:lnTo>
                      <a:pt x="99" y="206"/>
                    </a:lnTo>
                    <a:lnTo>
                      <a:pt x="96" y="210"/>
                    </a:lnTo>
                    <a:lnTo>
                      <a:pt x="92" y="207"/>
                    </a:lnTo>
                    <a:lnTo>
                      <a:pt x="86" y="196"/>
                    </a:lnTo>
                    <a:lnTo>
                      <a:pt x="84" y="196"/>
                    </a:lnTo>
                    <a:lnTo>
                      <a:pt x="84" y="192"/>
                    </a:lnTo>
                    <a:lnTo>
                      <a:pt x="81" y="203"/>
                    </a:lnTo>
                    <a:lnTo>
                      <a:pt x="82" y="203"/>
                    </a:lnTo>
                    <a:lnTo>
                      <a:pt x="82" y="207"/>
                    </a:lnTo>
                    <a:lnTo>
                      <a:pt x="85" y="210"/>
                    </a:lnTo>
                    <a:lnTo>
                      <a:pt x="40" y="210"/>
                    </a:lnTo>
                    <a:lnTo>
                      <a:pt x="33" y="207"/>
                    </a:lnTo>
                    <a:lnTo>
                      <a:pt x="28" y="210"/>
                    </a:lnTo>
                    <a:lnTo>
                      <a:pt x="24" y="211"/>
                    </a:lnTo>
                    <a:lnTo>
                      <a:pt x="23" y="210"/>
                    </a:lnTo>
                    <a:lnTo>
                      <a:pt x="23" y="251"/>
                    </a:lnTo>
                    <a:lnTo>
                      <a:pt x="25" y="248"/>
                    </a:lnTo>
                    <a:lnTo>
                      <a:pt x="28" y="251"/>
                    </a:lnTo>
                    <a:lnTo>
                      <a:pt x="38" y="251"/>
                    </a:lnTo>
                    <a:lnTo>
                      <a:pt x="38" y="252"/>
                    </a:lnTo>
                    <a:lnTo>
                      <a:pt x="42" y="251"/>
                    </a:lnTo>
                    <a:lnTo>
                      <a:pt x="46" y="255"/>
                    </a:lnTo>
                    <a:lnTo>
                      <a:pt x="47" y="259"/>
                    </a:lnTo>
                    <a:lnTo>
                      <a:pt x="48" y="261"/>
                    </a:lnTo>
                    <a:lnTo>
                      <a:pt x="48" y="263"/>
                    </a:lnTo>
                    <a:lnTo>
                      <a:pt x="48" y="267"/>
                    </a:lnTo>
                    <a:lnTo>
                      <a:pt x="47" y="271"/>
                    </a:lnTo>
                    <a:lnTo>
                      <a:pt x="50" y="276"/>
                    </a:lnTo>
                    <a:lnTo>
                      <a:pt x="43" y="276"/>
                    </a:lnTo>
                    <a:lnTo>
                      <a:pt x="43" y="274"/>
                    </a:lnTo>
                    <a:lnTo>
                      <a:pt x="42" y="276"/>
                    </a:lnTo>
                    <a:lnTo>
                      <a:pt x="36" y="270"/>
                    </a:lnTo>
                    <a:lnTo>
                      <a:pt x="33" y="271"/>
                    </a:lnTo>
                    <a:lnTo>
                      <a:pt x="32" y="276"/>
                    </a:lnTo>
                    <a:lnTo>
                      <a:pt x="29" y="271"/>
                    </a:lnTo>
                    <a:lnTo>
                      <a:pt x="24" y="278"/>
                    </a:lnTo>
                    <a:lnTo>
                      <a:pt x="20" y="278"/>
                    </a:lnTo>
                    <a:lnTo>
                      <a:pt x="17" y="278"/>
                    </a:lnTo>
                    <a:lnTo>
                      <a:pt x="16" y="278"/>
                    </a:lnTo>
                    <a:lnTo>
                      <a:pt x="16" y="322"/>
                    </a:lnTo>
                    <a:lnTo>
                      <a:pt x="20" y="331"/>
                    </a:lnTo>
                    <a:lnTo>
                      <a:pt x="23" y="333"/>
                    </a:lnTo>
                    <a:lnTo>
                      <a:pt x="27" y="340"/>
                    </a:lnTo>
                    <a:lnTo>
                      <a:pt x="32" y="344"/>
                    </a:lnTo>
                    <a:lnTo>
                      <a:pt x="32" y="348"/>
                    </a:lnTo>
                    <a:lnTo>
                      <a:pt x="33" y="352"/>
                    </a:lnTo>
                    <a:lnTo>
                      <a:pt x="31" y="359"/>
                    </a:lnTo>
                    <a:lnTo>
                      <a:pt x="33" y="360"/>
                    </a:lnTo>
                    <a:lnTo>
                      <a:pt x="35" y="367"/>
                    </a:lnTo>
                    <a:lnTo>
                      <a:pt x="38" y="374"/>
                    </a:lnTo>
                    <a:lnTo>
                      <a:pt x="40" y="383"/>
                    </a:lnTo>
                    <a:lnTo>
                      <a:pt x="39" y="397"/>
                    </a:lnTo>
                    <a:lnTo>
                      <a:pt x="36" y="404"/>
                    </a:lnTo>
                    <a:lnTo>
                      <a:pt x="38" y="405"/>
                    </a:lnTo>
                    <a:lnTo>
                      <a:pt x="19" y="562"/>
                    </a:lnTo>
                    <a:lnTo>
                      <a:pt x="19" y="566"/>
                    </a:lnTo>
                    <a:lnTo>
                      <a:pt x="16" y="570"/>
                    </a:lnTo>
                    <a:lnTo>
                      <a:pt x="14" y="570"/>
                    </a:lnTo>
                    <a:lnTo>
                      <a:pt x="14" y="566"/>
                    </a:lnTo>
                    <a:lnTo>
                      <a:pt x="13" y="566"/>
                    </a:lnTo>
                    <a:lnTo>
                      <a:pt x="12" y="566"/>
                    </a:lnTo>
                    <a:lnTo>
                      <a:pt x="12" y="570"/>
                    </a:lnTo>
                    <a:lnTo>
                      <a:pt x="9" y="570"/>
                    </a:lnTo>
                    <a:lnTo>
                      <a:pt x="9" y="569"/>
                    </a:lnTo>
                    <a:lnTo>
                      <a:pt x="5" y="565"/>
                    </a:lnTo>
                    <a:lnTo>
                      <a:pt x="6" y="562"/>
                    </a:lnTo>
                    <a:lnTo>
                      <a:pt x="5" y="558"/>
                    </a:lnTo>
                    <a:lnTo>
                      <a:pt x="5" y="561"/>
                    </a:lnTo>
                    <a:lnTo>
                      <a:pt x="0" y="558"/>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26" name="Freeform 110"/>
              <p:cNvSpPr>
                <a:spLocks/>
              </p:cNvSpPr>
              <p:nvPr/>
            </p:nvSpPr>
            <p:spPr bwMode="auto">
              <a:xfrm>
                <a:off x="1768" y="2839"/>
                <a:ext cx="252" cy="563"/>
              </a:xfrm>
              <a:custGeom>
                <a:avLst/>
                <a:gdLst/>
                <a:ahLst/>
                <a:cxnLst>
                  <a:cxn ang="0">
                    <a:pos x="122" y="3"/>
                  </a:cxn>
                  <a:cxn ang="0">
                    <a:pos x="108" y="18"/>
                  </a:cxn>
                  <a:cxn ang="0">
                    <a:pos x="87" y="23"/>
                  </a:cxn>
                  <a:cxn ang="0">
                    <a:pos x="70" y="34"/>
                  </a:cxn>
                  <a:cxn ang="0">
                    <a:pos x="55" y="49"/>
                  </a:cxn>
                  <a:cxn ang="0">
                    <a:pos x="43" y="67"/>
                  </a:cxn>
                  <a:cxn ang="0">
                    <a:pos x="30" y="143"/>
                  </a:cxn>
                  <a:cxn ang="0">
                    <a:pos x="2" y="191"/>
                  </a:cxn>
                  <a:cxn ang="0">
                    <a:pos x="10" y="228"/>
                  </a:cxn>
                  <a:cxn ang="0">
                    <a:pos x="32" y="273"/>
                  </a:cxn>
                  <a:cxn ang="0">
                    <a:pos x="30" y="315"/>
                  </a:cxn>
                  <a:cxn ang="0">
                    <a:pos x="98" y="349"/>
                  </a:cxn>
                  <a:cxn ang="0">
                    <a:pos x="129" y="321"/>
                  </a:cxn>
                  <a:cxn ang="0">
                    <a:pos x="132" y="411"/>
                  </a:cxn>
                  <a:cxn ang="0">
                    <a:pos x="169" y="407"/>
                  </a:cxn>
                  <a:cxn ang="0">
                    <a:pos x="206" y="412"/>
                  </a:cxn>
                  <a:cxn ang="0">
                    <a:pos x="247" y="370"/>
                  </a:cxn>
                  <a:cxn ang="0">
                    <a:pos x="282" y="340"/>
                  </a:cxn>
                  <a:cxn ang="0">
                    <a:pos x="305" y="336"/>
                  </a:cxn>
                  <a:cxn ang="0">
                    <a:pos x="320" y="351"/>
                  </a:cxn>
                  <a:cxn ang="0">
                    <a:pos x="320" y="415"/>
                  </a:cxn>
                  <a:cxn ang="0">
                    <a:pos x="324" y="450"/>
                  </a:cxn>
                  <a:cxn ang="0">
                    <a:pos x="343" y="475"/>
                  </a:cxn>
                  <a:cxn ang="0">
                    <a:pos x="365" y="498"/>
                  </a:cxn>
                  <a:cxn ang="0">
                    <a:pos x="406" y="519"/>
                  </a:cxn>
                  <a:cxn ang="0">
                    <a:pos x="434" y="536"/>
                  </a:cxn>
                  <a:cxn ang="0">
                    <a:pos x="471" y="559"/>
                  </a:cxn>
                  <a:cxn ang="0">
                    <a:pos x="499" y="576"/>
                  </a:cxn>
                  <a:cxn ang="0">
                    <a:pos x="503" y="622"/>
                  </a:cxn>
                  <a:cxn ang="0">
                    <a:pos x="578" y="723"/>
                  </a:cxn>
                  <a:cxn ang="0">
                    <a:pos x="599" y="801"/>
                  </a:cxn>
                  <a:cxn ang="0">
                    <a:pos x="606" y="839"/>
                  </a:cxn>
                  <a:cxn ang="0">
                    <a:pos x="589" y="948"/>
                  </a:cxn>
                  <a:cxn ang="0">
                    <a:pos x="590" y="969"/>
                  </a:cxn>
                  <a:cxn ang="0">
                    <a:pos x="593" y="996"/>
                  </a:cxn>
                  <a:cxn ang="0">
                    <a:pos x="591" y="1036"/>
                  </a:cxn>
                  <a:cxn ang="0">
                    <a:pos x="591" y="1067"/>
                  </a:cxn>
                  <a:cxn ang="0">
                    <a:pos x="604" y="1074"/>
                  </a:cxn>
                  <a:cxn ang="0">
                    <a:pos x="623" y="1078"/>
                  </a:cxn>
                  <a:cxn ang="0">
                    <a:pos x="640" y="1078"/>
                  </a:cxn>
                  <a:cxn ang="0">
                    <a:pos x="660" y="1082"/>
                  </a:cxn>
                  <a:cxn ang="0">
                    <a:pos x="678" y="1124"/>
                  </a:cxn>
                  <a:cxn ang="0">
                    <a:pos x="685" y="1163"/>
                  </a:cxn>
                  <a:cxn ang="0">
                    <a:pos x="727" y="1183"/>
                  </a:cxn>
                  <a:cxn ang="0">
                    <a:pos x="713" y="1267"/>
                  </a:cxn>
                  <a:cxn ang="0">
                    <a:pos x="727" y="1277"/>
                  </a:cxn>
                  <a:cxn ang="0">
                    <a:pos x="736" y="1273"/>
                  </a:cxn>
                  <a:cxn ang="0">
                    <a:pos x="747" y="1307"/>
                  </a:cxn>
                  <a:cxn ang="0">
                    <a:pos x="743" y="1370"/>
                  </a:cxn>
                  <a:cxn ang="0">
                    <a:pos x="728" y="1381"/>
                  </a:cxn>
                  <a:cxn ang="0">
                    <a:pos x="716" y="1385"/>
                  </a:cxn>
                  <a:cxn ang="0">
                    <a:pos x="704" y="1396"/>
                  </a:cxn>
                  <a:cxn ang="0">
                    <a:pos x="690" y="1415"/>
                  </a:cxn>
                  <a:cxn ang="0">
                    <a:pos x="677" y="1430"/>
                  </a:cxn>
                  <a:cxn ang="0">
                    <a:pos x="662" y="1456"/>
                  </a:cxn>
                  <a:cxn ang="0">
                    <a:pos x="637" y="1500"/>
                  </a:cxn>
                  <a:cxn ang="0">
                    <a:pos x="604" y="1553"/>
                  </a:cxn>
                  <a:cxn ang="0">
                    <a:pos x="624" y="1545"/>
                  </a:cxn>
                  <a:cxn ang="0">
                    <a:pos x="663" y="1586"/>
                  </a:cxn>
                  <a:cxn ang="0">
                    <a:pos x="690" y="1612"/>
                  </a:cxn>
                  <a:cxn ang="0">
                    <a:pos x="720" y="1636"/>
                  </a:cxn>
                  <a:cxn ang="0">
                    <a:pos x="747" y="1669"/>
                  </a:cxn>
                </a:cxnLst>
                <a:rect l="0" t="0" r="r" b="b"/>
                <a:pathLst>
                  <a:path w="758" h="1690">
                    <a:moveTo>
                      <a:pt x="131" y="0"/>
                    </a:moveTo>
                    <a:lnTo>
                      <a:pt x="131" y="4"/>
                    </a:lnTo>
                    <a:lnTo>
                      <a:pt x="128" y="0"/>
                    </a:lnTo>
                    <a:lnTo>
                      <a:pt x="127" y="4"/>
                    </a:lnTo>
                    <a:lnTo>
                      <a:pt x="125" y="3"/>
                    </a:lnTo>
                    <a:lnTo>
                      <a:pt x="125" y="0"/>
                    </a:lnTo>
                    <a:lnTo>
                      <a:pt x="124" y="0"/>
                    </a:lnTo>
                    <a:lnTo>
                      <a:pt x="122" y="3"/>
                    </a:lnTo>
                    <a:lnTo>
                      <a:pt x="120" y="0"/>
                    </a:lnTo>
                    <a:lnTo>
                      <a:pt x="117" y="4"/>
                    </a:lnTo>
                    <a:lnTo>
                      <a:pt x="117" y="7"/>
                    </a:lnTo>
                    <a:lnTo>
                      <a:pt x="113" y="18"/>
                    </a:lnTo>
                    <a:lnTo>
                      <a:pt x="112" y="12"/>
                    </a:lnTo>
                    <a:lnTo>
                      <a:pt x="112" y="18"/>
                    </a:lnTo>
                    <a:lnTo>
                      <a:pt x="109" y="15"/>
                    </a:lnTo>
                    <a:lnTo>
                      <a:pt x="108" y="18"/>
                    </a:lnTo>
                    <a:lnTo>
                      <a:pt x="105" y="12"/>
                    </a:lnTo>
                    <a:lnTo>
                      <a:pt x="103" y="18"/>
                    </a:lnTo>
                    <a:lnTo>
                      <a:pt x="101" y="18"/>
                    </a:lnTo>
                    <a:lnTo>
                      <a:pt x="94" y="18"/>
                    </a:lnTo>
                    <a:lnTo>
                      <a:pt x="93" y="22"/>
                    </a:lnTo>
                    <a:lnTo>
                      <a:pt x="90" y="22"/>
                    </a:lnTo>
                    <a:lnTo>
                      <a:pt x="89" y="19"/>
                    </a:lnTo>
                    <a:lnTo>
                      <a:pt x="87" y="23"/>
                    </a:lnTo>
                    <a:lnTo>
                      <a:pt x="86" y="19"/>
                    </a:lnTo>
                    <a:lnTo>
                      <a:pt x="85" y="22"/>
                    </a:lnTo>
                    <a:lnTo>
                      <a:pt x="83" y="22"/>
                    </a:lnTo>
                    <a:lnTo>
                      <a:pt x="78" y="23"/>
                    </a:lnTo>
                    <a:lnTo>
                      <a:pt x="74" y="30"/>
                    </a:lnTo>
                    <a:lnTo>
                      <a:pt x="72" y="27"/>
                    </a:lnTo>
                    <a:lnTo>
                      <a:pt x="72" y="33"/>
                    </a:lnTo>
                    <a:lnTo>
                      <a:pt x="70" y="34"/>
                    </a:lnTo>
                    <a:lnTo>
                      <a:pt x="67" y="37"/>
                    </a:lnTo>
                    <a:lnTo>
                      <a:pt x="63" y="37"/>
                    </a:lnTo>
                    <a:lnTo>
                      <a:pt x="63" y="41"/>
                    </a:lnTo>
                    <a:lnTo>
                      <a:pt x="60" y="41"/>
                    </a:lnTo>
                    <a:lnTo>
                      <a:pt x="60" y="45"/>
                    </a:lnTo>
                    <a:lnTo>
                      <a:pt x="57" y="45"/>
                    </a:lnTo>
                    <a:lnTo>
                      <a:pt x="57" y="49"/>
                    </a:lnTo>
                    <a:lnTo>
                      <a:pt x="55" y="49"/>
                    </a:lnTo>
                    <a:lnTo>
                      <a:pt x="53" y="53"/>
                    </a:lnTo>
                    <a:lnTo>
                      <a:pt x="52" y="53"/>
                    </a:lnTo>
                    <a:lnTo>
                      <a:pt x="49" y="57"/>
                    </a:lnTo>
                    <a:lnTo>
                      <a:pt x="47" y="56"/>
                    </a:lnTo>
                    <a:lnTo>
                      <a:pt x="47" y="57"/>
                    </a:lnTo>
                    <a:lnTo>
                      <a:pt x="44" y="57"/>
                    </a:lnTo>
                    <a:lnTo>
                      <a:pt x="41" y="63"/>
                    </a:lnTo>
                    <a:lnTo>
                      <a:pt x="43" y="67"/>
                    </a:lnTo>
                    <a:lnTo>
                      <a:pt x="38" y="82"/>
                    </a:lnTo>
                    <a:lnTo>
                      <a:pt x="41" y="83"/>
                    </a:lnTo>
                    <a:lnTo>
                      <a:pt x="36" y="98"/>
                    </a:lnTo>
                    <a:lnTo>
                      <a:pt x="33" y="105"/>
                    </a:lnTo>
                    <a:lnTo>
                      <a:pt x="33" y="111"/>
                    </a:lnTo>
                    <a:lnTo>
                      <a:pt x="32" y="115"/>
                    </a:lnTo>
                    <a:lnTo>
                      <a:pt x="33" y="138"/>
                    </a:lnTo>
                    <a:lnTo>
                      <a:pt x="30" y="143"/>
                    </a:lnTo>
                    <a:lnTo>
                      <a:pt x="13" y="160"/>
                    </a:lnTo>
                    <a:lnTo>
                      <a:pt x="10" y="164"/>
                    </a:lnTo>
                    <a:lnTo>
                      <a:pt x="10" y="172"/>
                    </a:lnTo>
                    <a:lnTo>
                      <a:pt x="9" y="176"/>
                    </a:lnTo>
                    <a:lnTo>
                      <a:pt x="11" y="183"/>
                    </a:lnTo>
                    <a:lnTo>
                      <a:pt x="11" y="190"/>
                    </a:lnTo>
                    <a:lnTo>
                      <a:pt x="5" y="194"/>
                    </a:lnTo>
                    <a:lnTo>
                      <a:pt x="2" y="191"/>
                    </a:lnTo>
                    <a:lnTo>
                      <a:pt x="3" y="202"/>
                    </a:lnTo>
                    <a:lnTo>
                      <a:pt x="0" y="202"/>
                    </a:lnTo>
                    <a:lnTo>
                      <a:pt x="6" y="210"/>
                    </a:lnTo>
                    <a:lnTo>
                      <a:pt x="7" y="214"/>
                    </a:lnTo>
                    <a:lnTo>
                      <a:pt x="11" y="217"/>
                    </a:lnTo>
                    <a:lnTo>
                      <a:pt x="11" y="224"/>
                    </a:lnTo>
                    <a:lnTo>
                      <a:pt x="9" y="224"/>
                    </a:lnTo>
                    <a:lnTo>
                      <a:pt x="10" y="228"/>
                    </a:lnTo>
                    <a:lnTo>
                      <a:pt x="14" y="235"/>
                    </a:lnTo>
                    <a:lnTo>
                      <a:pt x="18" y="254"/>
                    </a:lnTo>
                    <a:lnTo>
                      <a:pt x="22" y="255"/>
                    </a:lnTo>
                    <a:lnTo>
                      <a:pt x="25" y="259"/>
                    </a:lnTo>
                    <a:lnTo>
                      <a:pt x="25" y="266"/>
                    </a:lnTo>
                    <a:lnTo>
                      <a:pt x="26" y="269"/>
                    </a:lnTo>
                    <a:lnTo>
                      <a:pt x="28" y="273"/>
                    </a:lnTo>
                    <a:lnTo>
                      <a:pt x="32" y="273"/>
                    </a:lnTo>
                    <a:lnTo>
                      <a:pt x="36" y="285"/>
                    </a:lnTo>
                    <a:lnTo>
                      <a:pt x="38" y="289"/>
                    </a:lnTo>
                    <a:lnTo>
                      <a:pt x="40" y="296"/>
                    </a:lnTo>
                    <a:lnTo>
                      <a:pt x="38" y="300"/>
                    </a:lnTo>
                    <a:lnTo>
                      <a:pt x="37" y="300"/>
                    </a:lnTo>
                    <a:lnTo>
                      <a:pt x="37" y="304"/>
                    </a:lnTo>
                    <a:lnTo>
                      <a:pt x="34" y="304"/>
                    </a:lnTo>
                    <a:lnTo>
                      <a:pt x="30" y="315"/>
                    </a:lnTo>
                    <a:lnTo>
                      <a:pt x="48" y="315"/>
                    </a:lnTo>
                    <a:lnTo>
                      <a:pt x="51" y="317"/>
                    </a:lnTo>
                    <a:lnTo>
                      <a:pt x="64" y="321"/>
                    </a:lnTo>
                    <a:lnTo>
                      <a:pt x="66" y="330"/>
                    </a:lnTo>
                    <a:lnTo>
                      <a:pt x="64" y="336"/>
                    </a:lnTo>
                    <a:lnTo>
                      <a:pt x="68" y="340"/>
                    </a:lnTo>
                    <a:lnTo>
                      <a:pt x="68" y="349"/>
                    </a:lnTo>
                    <a:lnTo>
                      <a:pt x="98" y="349"/>
                    </a:lnTo>
                    <a:lnTo>
                      <a:pt x="99" y="349"/>
                    </a:lnTo>
                    <a:lnTo>
                      <a:pt x="101" y="349"/>
                    </a:lnTo>
                    <a:lnTo>
                      <a:pt x="106" y="340"/>
                    </a:lnTo>
                    <a:lnTo>
                      <a:pt x="112" y="340"/>
                    </a:lnTo>
                    <a:lnTo>
                      <a:pt x="116" y="330"/>
                    </a:lnTo>
                    <a:lnTo>
                      <a:pt x="127" y="317"/>
                    </a:lnTo>
                    <a:lnTo>
                      <a:pt x="129" y="317"/>
                    </a:lnTo>
                    <a:lnTo>
                      <a:pt x="129" y="321"/>
                    </a:lnTo>
                    <a:lnTo>
                      <a:pt x="127" y="321"/>
                    </a:lnTo>
                    <a:lnTo>
                      <a:pt x="128" y="323"/>
                    </a:lnTo>
                    <a:lnTo>
                      <a:pt x="125" y="323"/>
                    </a:lnTo>
                    <a:lnTo>
                      <a:pt x="129" y="334"/>
                    </a:lnTo>
                    <a:lnTo>
                      <a:pt x="125" y="340"/>
                    </a:lnTo>
                    <a:lnTo>
                      <a:pt x="125" y="411"/>
                    </a:lnTo>
                    <a:lnTo>
                      <a:pt x="129" y="407"/>
                    </a:lnTo>
                    <a:lnTo>
                      <a:pt x="132" y="411"/>
                    </a:lnTo>
                    <a:lnTo>
                      <a:pt x="136" y="412"/>
                    </a:lnTo>
                    <a:lnTo>
                      <a:pt x="143" y="411"/>
                    </a:lnTo>
                    <a:lnTo>
                      <a:pt x="151" y="404"/>
                    </a:lnTo>
                    <a:lnTo>
                      <a:pt x="152" y="407"/>
                    </a:lnTo>
                    <a:lnTo>
                      <a:pt x="156" y="404"/>
                    </a:lnTo>
                    <a:lnTo>
                      <a:pt x="158" y="407"/>
                    </a:lnTo>
                    <a:lnTo>
                      <a:pt x="164" y="407"/>
                    </a:lnTo>
                    <a:lnTo>
                      <a:pt x="169" y="407"/>
                    </a:lnTo>
                    <a:lnTo>
                      <a:pt x="182" y="407"/>
                    </a:lnTo>
                    <a:lnTo>
                      <a:pt x="189" y="411"/>
                    </a:lnTo>
                    <a:lnTo>
                      <a:pt x="194" y="411"/>
                    </a:lnTo>
                    <a:lnTo>
                      <a:pt x="193" y="412"/>
                    </a:lnTo>
                    <a:lnTo>
                      <a:pt x="193" y="416"/>
                    </a:lnTo>
                    <a:lnTo>
                      <a:pt x="200" y="415"/>
                    </a:lnTo>
                    <a:lnTo>
                      <a:pt x="204" y="412"/>
                    </a:lnTo>
                    <a:lnTo>
                      <a:pt x="206" y="412"/>
                    </a:lnTo>
                    <a:lnTo>
                      <a:pt x="212" y="408"/>
                    </a:lnTo>
                    <a:lnTo>
                      <a:pt x="219" y="392"/>
                    </a:lnTo>
                    <a:lnTo>
                      <a:pt x="227" y="389"/>
                    </a:lnTo>
                    <a:lnTo>
                      <a:pt x="231" y="392"/>
                    </a:lnTo>
                    <a:lnTo>
                      <a:pt x="238" y="378"/>
                    </a:lnTo>
                    <a:lnTo>
                      <a:pt x="243" y="374"/>
                    </a:lnTo>
                    <a:lnTo>
                      <a:pt x="243" y="372"/>
                    </a:lnTo>
                    <a:lnTo>
                      <a:pt x="247" y="370"/>
                    </a:lnTo>
                    <a:lnTo>
                      <a:pt x="247" y="368"/>
                    </a:lnTo>
                    <a:lnTo>
                      <a:pt x="253" y="368"/>
                    </a:lnTo>
                    <a:lnTo>
                      <a:pt x="255" y="366"/>
                    </a:lnTo>
                    <a:lnTo>
                      <a:pt x="267" y="349"/>
                    </a:lnTo>
                    <a:lnTo>
                      <a:pt x="272" y="347"/>
                    </a:lnTo>
                    <a:lnTo>
                      <a:pt x="272" y="342"/>
                    </a:lnTo>
                    <a:lnTo>
                      <a:pt x="280" y="342"/>
                    </a:lnTo>
                    <a:lnTo>
                      <a:pt x="282" y="340"/>
                    </a:lnTo>
                    <a:lnTo>
                      <a:pt x="292" y="338"/>
                    </a:lnTo>
                    <a:lnTo>
                      <a:pt x="292" y="336"/>
                    </a:lnTo>
                    <a:lnTo>
                      <a:pt x="293" y="338"/>
                    </a:lnTo>
                    <a:lnTo>
                      <a:pt x="301" y="336"/>
                    </a:lnTo>
                    <a:lnTo>
                      <a:pt x="303" y="336"/>
                    </a:lnTo>
                    <a:lnTo>
                      <a:pt x="303" y="334"/>
                    </a:lnTo>
                    <a:lnTo>
                      <a:pt x="304" y="336"/>
                    </a:lnTo>
                    <a:lnTo>
                      <a:pt x="305" y="336"/>
                    </a:lnTo>
                    <a:lnTo>
                      <a:pt x="307" y="338"/>
                    </a:lnTo>
                    <a:lnTo>
                      <a:pt x="311" y="340"/>
                    </a:lnTo>
                    <a:lnTo>
                      <a:pt x="314" y="336"/>
                    </a:lnTo>
                    <a:lnTo>
                      <a:pt x="314" y="332"/>
                    </a:lnTo>
                    <a:lnTo>
                      <a:pt x="316" y="332"/>
                    </a:lnTo>
                    <a:lnTo>
                      <a:pt x="319" y="332"/>
                    </a:lnTo>
                    <a:lnTo>
                      <a:pt x="320" y="340"/>
                    </a:lnTo>
                    <a:lnTo>
                      <a:pt x="320" y="351"/>
                    </a:lnTo>
                    <a:lnTo>
                      <a:pt x="322" y="363"/>
                    </a:lnTo>
                    <a:lnTo>
                      <a:pt x="316" y="378"/>
                    </a:lnTo>
                    <a:lnTo>
                      <a:pt x="316" y="386"/>
                    </a:lnTo>
                    <a:lnTo>
                      <a:pt x="318" y="389"/>
                    </a:lnTo>
                    <a:lnTo>
                      <a:pt x="318" y="397"/>
                    </a:lnTo>
                    <a:lnTo>
                      <a:pt x="320" y="400"/>
                    </a:lnTo>
                    <a:lnTo>
                      <a:pt x="320" y="408"/>
                    </a:lnTo>
                    <a:lnTo>
                      <a:pt x="320" y="415"/>
                    </a:lnTo>
                    <a:lnTo>
                      <a:pt x="318" y="419"/>
                    </a:lnTo>
                    <a:lnTo>
                      <a:pt x="319" y="420"/>
                    </a:lnTo>
                    <a:lnTo>
                      <a:pt x="318" y="426"/>
                    </a:lnTo>
                    <a:lnTo>
                      <a:pt x="320" y="430"/>
                    </a:lnTo>
                    <a:lnTo>
                      <a:pt x="320" y="438"/>
                    </a:lnTo>
                    <a:lnTo>
                      <a:pt x="323" y="441"/>
                    </a:lnTo>
                    <a:lnTo>
                      <a:pt x="326" y="446"/>
                    </a:lnTo>
                    <a:lnTo>
                      <a:pt x="324" y="450"/>
                    </a:lnTo>
                    <a:lnTo>
                      <a:pt x="327" y="456"/>
                    </a:lnTo>
                    <a:lnTo>
                      <a:pt x="328" y="450"/>
                    </a:lnTo>
                    <a:lnTo>
                      <a:pt x="330" y="453"/>
                    </a:lnTo>
                    <a:lnTo>
                      <a:pt x="331" y="457"/>
                    </a:lnTo>
                    <a:lnTo>
                      <a:pt x="333" y="468"/>
                    </a:lnTo>
                    <a:lnTo>
                      <a:pt x="339" y="471"/>
                    </a:lnTo>
                    <a:lnTo>
                      <a:pt x="342" y="479"/>
                    </a:lnTo>
                    <a:lnTo>
                      <a:pt x="343" y="475"/>
                    </a:lnTo>
                    <a:lnTo>
                      <a:pt x="343" y="479"/>
                    </a:lnTo>
                    <a:lnTo>
                      <a:pt x="346" y="480"/>
                    </a:lnTo>
                    <a:lnTo>
                      <a:pt x="350" y="483"/>
                    </a:lnTo>
                    <a:lnTo>
                      <a:pt x="350" y="491"/>
                    </a:lnTo>
                    <a:lnTo>
                      <a:pt x="354" y="495"/>
                    </a:lnTo>
                    <a:lnTo>
                      <a:pt x="362" y="498"/>
                    </a:lnTo>
                    <a:lnTo>
                      <a:pt x="364" y="500"/>
                    </a:lnTo>
                    <a:lnTo>
                      <a:pt x="365" y="498"/>
                    </a:lnTo>
                    <a:lnTo>
                      <a:pt x="372" y="502"/>
                    </a:lnTo>
                    <a:lnTo>
                      <a:pt x="373" y="495"/>
                    </a:lnTo>
                    <a:lnTo>
                      <a:pt x="381" y="495"/>
                    </a:lnTo>
                    <a:lnTo>
                      <a:pt x="393" y="510"/>
                    </a:lnTo>
                    <a:lnTo>
                      <a:pt x="398" y="510"/>
                    </a:lnTo>
                    <a:lnTo>
                      <a:pt x="400" y="506"/>
                    </a:lnTo>
                    <a:lnTo>
                      <a:pt x="403" y="506"/>
                    </a:lnTo>
                    <a:lnTo>
                      <a:pt x="406" y="519"/>
                    </a:lnTo>
                    <a:lnTo>
                      <a:pt x="408" y="519"/>
                    </a:lnTo>
                    <a:lnTo>
                      <a:pt x="412" y="529"/>
                    </a:lnTo>
                    <a:lnTo>
                      <a:pt x="417" y="525"/>
                    </a:lnTo>
                    <a:lnTo>
                      <a:pt x="418" y="527"/>
                    </a:lnTo>
                    <a:lnTo>
                      <a:pt x="418" y="529"/>
                    </a:lnTo>
                    <a:lnTo>
                      <a:pt x="425" y="532"/>
                    </a:lnTo>
                    <a:lnTo>
                      <a:pt x="429" y="538"/>
                    </a:lnTo>
                    <a:lnTo>
                      <a:pt x="434" y="536"/>
                    </a:lnTo>
                    <a:lnTo>
                      <a:pt x="438" y="538"/>
                    </a:lnTo>
                    <a:lnTo>
                      <a:pt x="438" y="544"/>
                    </a:lnTo>
                    <a:lnTo>
                      <a:pt x="448" y="555"/>
                    </a:lnTo>
                    <a:lnTo>
                      <a:pt x="449" y="561"/>
                    </a:lnTo>
                    <a:lnTo>
                      <a:pt x="457" y="557"/>
                    </a:lnTo>
                    <a:lnTo>
                      <a:pt x="463" y="561"/>
                    </a:lnTo>
                    <a:lnTo>
                      <a:pt x="467" y="557"/>
                    </a:lnTo>
                    <a:lnTo>
                      <a:pt x="471" y="559"/>
                    </a:lnTo>
                    <a:lnTo>
                      <a:pt x="473" y="559"/>
                    </a:lnTo>
                    <a:lnTo>
                      <a:pt x="478" y="555"/>
                    </a:lnTo>
                    <a:lnTo>
                      <a:pt x="478" y="561"/>
                    </a:lnTo>
                    <a:lnTo>
                      <a:pt x="480" y="561"/>
                    </a:lnTo>
                    <a:lnTo>
                      <a:pt x="487" y="568"/>
                    </a:lnTo>
                    <a:lnTo>
                      <a:pt x="488" y="568"/>
                    </a:lnTo>
                    <a:lnTo>
                      <a:pt x="491" y="572"/>
                    </a:lnTo>
                    <a:lnTo>
                      <a:pt x="499" y="576"/>
                    </a:lnTo>
                    <a:lnTo>
                      <a:pt x="499" y="580"/>
                    </a:lnTo>
                    <a:lnTo>
                      <a:pt x="502" y="587"/>
                    </a:lnTo>
                    <a:lnTo>
                      <a:pt x="498" y="598"/>
                    </a:lnTo>
                    <a:lnTo>
                      <a:pt x="501" y="599"/>
                    </a:lnTo>
                    <a:lnTo>
                      <a:pt x="501" y="603"/>
                    </a:lnTo>
                    <a:lnTo>
                      <a:pt x="505" y="617"/>
                    </a:lnTo>
                    <a:lnTo>
                      <a:pt x="503" y="621"/>
                    </a:lnTo>
                    <a:lnTo>
                      <a:pt x="503" y="622"/>
                    </a:lnTo>
                    <a:lnTo>
                      <a:pt x="502" y="629"/>
                    </a:lnTo>
                    <a:lnTo>
                      <a:pt x="501" y="636"/>
                    </a:lnTo>
                    <a:lnTo>
                      <a:pt x="502" y="652"/>
                    </a:lnTo>
                    <a:lnTo>
                      <a:pt x="495" y="652"/>
                    </a:lnTo>
                    <a:lnTo>
                      <a:pt x="507" y="677"/>
                    </a:lnTo>
                    <a:lnTo>
                      <a:pt x="510" y="723"/>
                    </a:lnTo>
                    <a:lnTo>
                      <a:pt x="572" y="725"/>
                    </a:lnTo>
                    <a:lnTo>
                      <a:pt x="578" y="723"/>
                    </a:lnTo>
                    <a:lnTo>
                      <a:pt x="579" y="729"/>
                    </a:lnTo>
                    <a:lnTo>
                      <a:pt x="576" y="733"/>
                    </a:lnTo>
                    <a:lnTo>
                      <a:pt x="576" y="737"/>
                    </a:lnTo>
                    <a:lnTo>
                      <a:pt x="572" y="744"/>
                    </a:lnTo>
                    <a:lnTo>
                      <a:pt x="571" y="748"/>
                    </a:lnTo>
                    <a:lnTo>
                      <a:pt x="575" y="782"/>
                    </a:lnTo>
                    <a:lnTo>
                      <a:pt x="593" y="793"/>
                    </a:lnTo>
                    <a:lnTo>
                      <a:pt x="599" y="801"/>
                    </a:lnTo>
                    <a:lnTo>
                      <a:pt x="598" y="805"/>
                    </a:lnTo>
                    <a:lnTo>
                      <a:pt x="599" y="809"/>
                    </a:lnTo>
                    <a:lnTo>
                      <a:pt x="601" y="815"/>
                    </a:lnTo>
                    <a:lnTo>
                      <a:pt x="599" y="816"/>
                    </a:lnTo>
                    <a:lnTo>
                      <a:pt x="608" y="838"/>
                    </a:lnTo>
                    <a:lnTo>
                      <a:pt x="610" y="838"/>
                    </a:lnTo>
                    <a:lnTo>
                      <a:pt x="610" y="839"/>
                    </a:lnTo>
                    <a:lnTo>
                      <a:pt x="606" y="839"/>
                    </a:lnTo>
                    <a:lnTo>
                      <a:pt x="598" y="880"/>
                    </a:lnTo>
                    <a:lnTo>
                      <a:pt x="599" y="880"/>
                    </a:lnTo>
                    <a:lnTo>
                      <a:pt x="601" y="888"/>
                    </a:lnTo>
                    <a:lnTo>
                      <a:pt x="598" y="888"/>
                    </a:lnTo>
                    <a:lnTo>
                      <a:pt x="585" y="929"/>
                    </a:lnTo>
                    <a:lnTo>
                      <a:pt x="595" y="943"/>
                    </a:lnTo>
                    <a:lnTo>
                      <a:pt x="594" y="946"/>
                    </a:lnTo>
                    <a:lnTo>
                      <a:pt x="589" y="948"/>
                    </a:lnTo>
                    <a:lnTo>
                      <a:pt x="586" y="952"/>
                    </a:lnTo>
                    <a:lnTo>
                      <a:pt x="583" y="954"/>
                    </a:lnTo>
                    <a:lnTo>
                      <a:pt x="585" y="957"/>
                    </a:lnTo>
                    <a:lnTo>
                      <a:pt x="583" y="958"/>
                    </a:lnTo>
                    <a:lnTo>
                      <a:pt x="583" y="961"/>
                    </a:lnTo>
                    <a:lnTo>
                      <a:pt x="586" y="961"/>
                    </a:lnTo>
                    <a:lnTo>
                      <a:pt x="586" y="965"/>
                    </a:lnTo>
                    <a:lnTo>
                      <a:pt x="590" y="969"/>
                    </a:lnTo>
                    <a:lnTo>
                      <a:pt x="589" y="973"/>
                    </a:lnTo>
                    <a:lnTo>
                      <a:pt x="590" y="981"/>
                    </a:lnTo>
                    <a:lnTo>
                      <a:pt x="590" y="987"/>
                    </a:lnTo>
                    <a:lnTo>
                      <a:pt x="593" y="984"/>
                    </a:lnTo>
                    <a:lnTo>
                      <a:pt x="595" y="987"/>
                    </a:lnTo>
                    <a:lnTo>
                      <a:pt x="591" y="992"/>
                    </a:lnTo>
                    <a:lnTo>
                      <a:pt x="595" y="992"/>
                    </a:lnTo>
                    <a:lnTo>
                      <a:pt x="593" y="996"/>
                    </a:lnTo>
                    <a:lnTo>
                      <a:pt x="595" y="1002"/>
                    </a:lnTo>
                    <a:lnTo>
                      <a:pt x="597" y="1002"/>
                    </a:lnTo>
                    <a:lnTo>
                      <a:pt x="595" y="1007"/>
                    </a:lnTo>
                    <a:lnTo>
                      <a:pt x="595" y="1010"/>
                    </a:lnTo>
                    <a:lnTo>
                      <a:pt x="595" y="1017"/>
                    </a:lnTo>
                    <a:lnTo>
                      <a:pt x="594" y="1021"/>
                    </a:lnTo>
                    <a:lnTo>
                      <a:pt x="595" y="1022"/>
                    </a:lnTo>
                    <a:lnTo>
                      <a:pt x="591" y="1036"/>
                    </a:lnTo>
                    <a:lnTo>
                      <a:pt x="593" y="1041"/>
                    </a:lnTo>
                    <a:lnTo>
                      <a:pt x="594" y="1044"/>
                    </a:lnTo>
                    <a:lnTo>
                      <a:pt x="593" y="1048"/>
                    </a:lnTo>
                    <a:lnTo>
                      <a:pt x="591" y="1055"/>
                    </a:lnTo>
                    <a:lnTo>
                      <a:pt x="593" y="1056"/>
                    </a:lnTo>
                    <a:lnTo>
                      <a:pt x="590" y="1063"/>
                    </a:lnTo>
                    <a:lnTo>
                      <a:pt x="590" y="1067"/>
                    </a:lnTo>
                    <a:lnTo>
                      <a:pt x="591" y="1067"/>
                    </a:lnTo>
                    <a:lnTo>
                      <a:pt x="594" y="1071"/>
                    </a:lnTo>
                    <a:lnTo>
                      <a:pt x="595" y="1070"/>
                    </a:lnTo>
                    <a:lnTo>
                      <a:pt x="595" y="1071"/>
                    </a:lnTo>
                    <a:lnTo>
                      <a:pt x="597" y="1070"/>
                    </a:lnTo>
                    <a:lnTo>
                      <a:pt x="598" y="1071"/>
                    </a:lnTo>
                    <a:lnTo>
                      <a:pt x="598" y="1070"/>
                    </a:lnTo>
                    <a:lnTo>
                      <a:pt x="602" y="1070"/>
                    </a:lnTo>
                    <a:lnTo>
                      <a:pt x="604" y="1074"/>
                    </a:lnTo>
                    <a:lnTo>
                      <a:pt x="612" y="1074"/>
                    </a:lnTo>
                    <a:lnTo>
                      <a:pt x="613" y="1075"/>
                    </a:lnTo>
                    <a:lnTo>
                      <a:pt x="613" y="1074"/>
                    </a:lnTo>
                    <a:lnTo>
                      <a:pt x="617" y="1075"/>
                    </a:lnTo>
                    <a:lnTo>
                      <a:pt x="620" y="1074"/>
                    </a:lnTo>
                    <a:lnTo>
                      <a:pt x="620" y="1075"/>
                    </a:lnTo>
                    <a:lnTo>
                      <a:pt x="621" y="1074"/>
                    </a:lnTo>
                    <a:lnTo>
                      <a:pt x="623" y="1078"/>
                    </a:lnTo>
                    <a:lnTo>
                      <a:pt x="628" y="1078"/>
                    </a:lnTo>
                    <a:lnTo>
                      <a:pt x="631" y="1078"/>
                    </a:lnTo>
                    <a:lnTo>
                      <a:pt x="631" y="1080"/>
                    </a:lnTo>
                    <a:lnTo>
                      <a:pt x="632" y="1082"/>
                    </a:lnTo>
                    <a:lnTo>
                      <a:pt x="633" y="1078"/>
                    </a:lnTo>
                    <a:lnTo>
                      <a:pt x="637" y="1078"/>
                    </a:lnTo>
                    <a:lnTo>
                      <a:pt x="637" y="1075"/>
                    </a:lnTo>
                    <a:lnTo>
                      <a:pt x="640" y="1078"/>
                    </a:lnTo>
                    <a:lnTo>
                      <a:pt x="639" y="1078"/>
                    </a:lnTo>
                    <a:lnTo>
                      <a:pt x="641" y="1078"/>
                    </a:lnTo>
                    <a:lnTo>
                      <a:pt x="646" y="1070"/>
                    </a:lnTo>
                    <a:lnTo>
                      <a:pt x="648" y="1067"/>
                    </a:lnTo>
                    <a:lnTo>
                      <a:pt x="650" y="1074"/>
                    </a:lnTo>
                    <a:lnTo>
                      <a:pt x="658" y="1080"/>
                    </a:lnTo>
                    <a:lnTo>
                      <a:pt x="659" y="1078"/>
                    </a:lnTo>
                    <a:lnTo>
                      <a:pt x="660" y="1082"/>
                    </a:lnTo>
                    <a:lnTo>
                      <a:pt x="663" y="1078"/>
                    </a:lnTo>
                    <a:lnTo>
                      <a:pt x="666" y="1082"/>
                    </a:lnTo>
                    <a:lnTo>
                      <a:pt x="669" y="1080"/>
                    </a:lnTo>
                    <a:lnTo>
                      <a:pt x="673" y="1086"/>
                    </a:lnTo>
                    <a:lnTo>
                      <a:pt x="674" y="1097"/>
                    </a:lnTo>
                    <a:lnTo>
                      <a:pt x="677" y="1101"/>
                    </a:lnTo>
                    <a:lnTo>
                      <a:pt x="677" y="1122"/>
                    </a:lnTo>
                    <a:lnTo>
                      <a:pt x="678" y="1124"/>
                    </a:lnTo>
                    <a:lnTo>
                      <a:pt x="678" y="1129"/>
                    </a:lnTo>
                    <a:lnTo>
                      <a:pt x="681" y="1130"/>
                    </a:lnTo>
                    <a:lnTo>
                      <a:pt x="681" y="1137"/>
                    </a:lnTo>
                    <a:lnTo>
                      <a:pt x="679" y="1141"/>
                    </a:lnTo>
                    <a:lnTo>
                      <a:pt x="682" y="1145"/>
                    </a:lnTo>
                    <a:lnTo>
                      <a:pt x="681" y="1149"/>
                    </a:lnTo>
                    <a:lnTo>
                      <a:pt x="681" y="1159"/>
                    </a:lnTo>
                    <a:lnTo>
                      <a:pt x="685" y="1163"/>
                    </a:lnTo>
                    <a:lnTo>
                      <a:pt x="685" y="1179"/>
                    </a:lnTo>
                    <a:lnTo>
                      <a:pt x="693" y="1183"/>
                    </a:lnTo>
                    <a:lnTo>
                      <a:pt x="696" y="1179"/>
                    </a:lnTo>
                    <a:lnTo>
                      <a:pt x="704" y="1179"/>
                    </a:lnTo>
                    <a:lnTo>
                      <a:pt x="704" y="1175"/>
                    </a:lnTo>
                    <a:lnTo>
                      <a:pt x="713" y="1168"/>
                    </a:lnTo>
                    <a:lnTo>
                      <a:pt x="721" y="1175"/>
                    </a:lnTo>
                    <a:lnTo>
                      <a:pt x="727" y="1183"/>
                    </a:lnTo>
                    <a:lnTo>
                      <a:pt x="724" y="1189"/>
                    </a:lnTo>
                    <a:lnTo>
                      <a:pt x="727" y="1205"/>
                    </a:lnTo>
                    <a:lnTo>
                      <a:pt x="724" y="1212"/>
                    </a:lnTo>
                    <a:lnTo>
                      <a:pt x="725" y="1217"/>
                    </a:lnTo>
                    <a:lnTo>
                      <a:pt x="723" y="1231"/>
                    </a:lnTo>
                    <a:lnTo>
                      <a:pt x="720" y="1243"/>
                    </a:lnTo>
                    <a:lnTo>
                      <a:pt x="721" y="1252"/>
                    </a:lnTo>
                    <a:lnTo>
                      <a:pt x="713" y="1267"/>
                    </a:lnTo>
                    <a:lnTo>
                      <a:pt x="715" y="1273"/>
                    </a:lnTo>
                    <a:lnTo>
                      <a:pt x="715" y="1275"/>
                    </a:lnTo>
                    <a:lnTo>
                      <a:pt x="717" y="1275"/>
                    </a:lnTo>
                    <a:lnTo>
                      <a:pt x="717" y="1277"/>
                    </a:lnTo>
                    <a:lnTo>
                      <a:pt x="721" y="1282"/>
                    </a:lnTo>
                    <a:lnTo>
                      <a:pt x="723" y="1275"/>
                    </a:lnTo>
                    <a:lnTo>
                      <a:pt x="725" y="1273"/>
                    </a:lnTo>
                    <a:lnTo>
                      <a:pt x="727" y="1277"/>
                    </a:lnTo>
                    <a:lnTo>
                      <a:pt x="728" y="1275"/>
                    </a:lnTo>
                    <a:lnTo>
                      <a:pt x="730" y="1275"/>
                    </a:lnTo>
                    <a:lnTo>
                      <a:pt x="730" y="1273"/>
                    </a:lnTo>
                    <a:lnTo>
                      <a:pt x="734" y="1271"/>
                    </a:lnTo>
                    <a:lnTo>
                      <a:pt x="734" y="1275"/>
                    </a:lnTo>
                    <a:lnTo>
                      <a:pt x="734" y="1277"/>
                    </a:lnTo>
                    <a:lnTo>
                      <a:pt x="734" y="1273"/>
                    </a:lnTo>
                    <a:lnTo>
                      <a:pt x="736" y="1273"/>
                    </a:lnTo>
                    <a:lnTo>
                      <a:pt x="739" y="1280"/>
                    </a:lnTo>
                    <a:lnTo>
                      <a:pt x="740" y="1280"/>
                    </a:lnTo>
                    <a:lnTo>
                      <a:pt x="742" y="1282"/>
                    </a:lnTo>
                    <a:lnTo>
                      <a:pt x="740" y="1284"/>
                    </a:lnTo>
                    <a:lnTo>
                      <a:pt x="743" y="1288"/>
                    </a:lnTo>
                    <a:lnTo>
                      <a:pt x="743" y="1299"/>
                    </a:lnTo>
                    <a:lnTo>
                      <a:pt x="746" y="1303"/>
                    </a:lnTo>
                    <a:lnTo>
                      <a:pt x="747" y="1307"/>
                    </a:lnTo>
                    <a:lnTo>
                      <a:pt x="750" y="1316"/>
                    </a:lnTo>
                    <a:lnTo>
                      <a:pt x="747" y="1322"/>
                    </a:lnTo>
                    <a:lnTo>
                      <a:pt x="747" y="1341"/>
                    </a:lnTo>
                    <a:lnTo>
                      <a:pt x="744" y="1343"/>
                    </a:lnTo>
                    <a:lnTo>
                      <a:pt x="747" y="1346"/>
                    </a:lnTo>
                    <a:lnTo>
                      <a:pt x="747" y="1354"/>
                    </a:lnTo>
                    <a:lnTo>
                      <a:pt x="744" y="1369"/>
                    </a:lnTo>
                    <a:lnTo>
                      <a:pt x="743" y="1370"/>
                    </a:lnTo>
                    <a:lnTo>
                      <a:pt x="740" y="1366"/>
                    </a:lnTo>
                    <a:lnTo>
                      <a:pt x="739" y="1370"/>
                    </a:lnTo>
                    <a:lnTo>
                      <a:pt x="739" y="1369"/>
                    </a:lnTo>
                    <a:lnTo>
                      <a:pt x="738" y="1373"/>
                    </a:lnTo>
                    <a:lnTo>
                      <a:pt x="736" y="1373"/>
                    </a:lnTo>
                    <a:lnTo>
                      <a:pt x="734" y="1377"/>
                    </a:lnTo>
                    <a:lnTo>
                      <a:pt x="730" y="1374"/>
                    </a:lnTo>
                    <a:lnTo>
                      <a:pt x="728" y="1381"/>
                    </a:lnTo>
                    <a:lnTo>
                      <a:pt x="725" y="1385"/>
                    </a:lnTo>
                    <a:lnTo>
                      <a:pt x="724" y="1384"/>
                    </a:lnTo>
                    <a:lnTo>
                      <a:pt x="724" y="1385"/>
                    </a:lnTo>
                    <a:lnTo>
                      <a:pt x="723" y="1384"/>
                    </a:lnTo>
                    <a:lnTo>
                      <a:pt x="720" y="1385"/>
                    </a:lnTo>
                    <a:lnTo>
                      <a:pt x="720" y="1388"/>
                    </a:lnTo>
                    <a:lnTo>
                      <a:pt x="717" y="1388"/>
                    </a:lnTo>
                    <a:lnTo>
                      <a:pt x="716" y="1385"/>
                    </a:lnTo>
                    <a:lnTo>
                      <a:pt x="713" y="1392"/>
                    </a:lnTo>
                    <a:lnTo>
                      <a:pt x="712" y="1389"/>
                    </a:lnTo>
                    <a:lnTo>
                      <a:pt x="712" y="1395"/>
                    </a:lnTo>
                    <a:lnTo>
                      <a:pt x="708" y="1395"/>
                    </a:lnTo>
                    <a:lnTo>
                      <a:pt x="708" y="1392"/>
                    </a:lnTo>
                    <a:lnTo>
                      <a:pt x="707" y="1392"/>
                    </a:lnTo>
                    <a:lnTo>
                      <a:pt x="705" y="1396"/>
                    </a:lnTo>
                    <a:lnTo>
                      <a:pt x="704" y="1396"/>
                    </a:lnTo>
                    <a:lnTo>
                      <a:pt x="704" y="1404"/>
                    </a:lnTo>
                    <a:lnTo>
                      <a:pt x="700" y="1407"/>
                    </a:lnTo>
                    <a:lnTo>
                      <a:pt x="698" y="1407"/>
                    </a:lnTo>
                    <a:lnTo>
                      <a:pt x="697" y="1407"/>
                    </a:lnTo>
                    <a:lnTo>
                      <a:pt x="700" y="1411"/>
                    </a:lnTo>
                    <a:lnTo>
                      <a:pt x="694" y="1414"/>
                    </a:lnTo>
                    <a:lnTo>
                      <a:pt x="693" y="1411"/>
                    </a:lnTo>
                    <a:lnTo>
                      <a:pt x="690" y="1415"/>
                    </a:lnTo>
                    <a:lnTo>
                      <a:pt x="689" y="1415"/>
                    </a:lnTo>
                    <a:lnTo>
                      <a:pt x="686" y="1418"/>
                    </a:lnTo>
                    <a:lnTo>
                      <a:pt x="686" y="1422"/>
                    </a:lnTo>
                    <a:lnTo>
                      <a:pt x="683" y="1426"/>
                    </a:lnTo>
                    <a:lnTo>
                      <a:pt x="682" y="1425"/>
                    </a:lnTo>
                    <a:lnTo>
                      <a:pt x="678" y="1429"/>
                    </a:lnTo>
                    <a:lnTo>
                      <a:pt x="677" y="1426"/>
                    </a:lnTo>
                    <a:lnTo>
                      <a:pt x="677" y="1430"/>
                    </a:lnTo>
                    <a:lnTo>
                      <a:pt x="673" y="1434"/>
                    </a:lnTo>
                    <a:lnTo>
                      <a:pt x="675" y="1439"/>
                    </a:lnTo>
                    <a:lnTo>
                      <a:pt x="674" y="1445"/>
                    </a:lnTo>
                    <a:lnTo>
                      <a:pt x="673" y="1441"/>
                    </a:lnTo>
                    <a:lnTo>
                      <a:pt x="667" y="1441"/>
                    </a:lnTo>
                    <a:lnTo>
                      <a:pt x="667" y="1448"/>
                    </a:lnTo>
                    <a:lnTo>
                      <a:pt x="662" y="1449"/>
                    </a:lnTo>
                    <a:lnTo>
                      <a:pt x="662" y="1456"/>
                    </a:lnTo>
                    <a:lnTo>
                      <a:pt x="659" y="1458"/>
                    </a:lnTo>
                    <a:lnTo>
                      <a:pt x="656" y="1464"/>
                    </a:lnTo>
                    <a:lnTo>
                      <a:pt x="652" y="1467"/>
                    </a:lnTo>
                    <a:lnTo>
                      <a:pt x="652" y="1473"/>
                    </a:lnTo>
                    <a:lnTo>
                      <a:pt x="648" y="1477"/>
                    </a:lnTo>
                    <a:lnTo>
                      <a:pt x="647" y="1483"/>
                    </a:lnTo>
                    <a:lnTo>
                      <a:pt x="639" y="1492"/>
                    </a:lnTo>
                    <a:lnTo>
                      <a:pt x="637" y="1500"/>
                    </a:lnTo>
                    <a:lnTo>
                      <a:pt x="635" y="1503"/>
                    </a:lnTo>
                    <a:lnTo>
                      <a:pt x="623" y="1523"/>
                    </a:lnTo>
                    <a:lnTo>
                      <a:pt x="618" y="1526"/>
                    </a:lnTo>
                    <a:lnTo>
                      <a:pt x="616" y="1528"/>
                    </a:lnTo>
                    <a:lnTo>
                      <a:pt x="614" y="1537"/>
                    </a:lnTo>
                    <a:lnTo>
                      <a:pt x="608" y="1547"/>
                    </a:lnTo>
                    <a:lnTo>
                      <a:pt x="604" y="1549"/>
                    </a:lnTo>
                    <a:lnTo>
                      <a:pt x="604" y="1553"/>
                    </a:lnTo>
                    <a:lnTo>
                      <a:pt x="604" y="1552"/>
                    </a:lnTo>
                    <a:lnTo>
                      <a:pt x="606" y="1552"/>
                    </a:lnTo>
                    <a:lnTo>
                      <a:pt x="608" y="1556"/>
                    </a:lnTo>
                    <a:lnTo>
                      <a:pt x="610" y="1556"/>
                    </a:lnTo>
                    <a:lnTo>
                      <a:pt x="612" y="1556"/>
                    </a:lnTo>
                    <a:lnTo>
                      <a:pt x="614" y="1556"/>
                    </a:lnTo>
                    <a:lnTo>
                      <a:pt x="618" y="1556"/>
                    </a:lnTo>
                    <a:lnTo>
                      <a:pt x="624" y="1545"/>
                    </a:lnTo>
                    <a:lnTo>
                      <a:pt x="633" y="1545"/>
                    </a:lnTo>
                    <a:lnTo>
                      <a:pt x="640" y="1552"/>
                    </a:lnTo>
                    <a:lnTo>
                      <a:pt x="641" y="1556"/>
                    </a:lnTo>
                    <a:lnTo>
                      <a:pt x="650" y="1568"/>
                    </a:lnTo>
                    <a:lnTo>
                      <a:pt x="655" y="1572"/>
                    </a:lnTo>
                    <a:lnTo>
                      <a:pt x="658" y="1576"/>
                    </a:lnTo>
                    <a:lnTo>
                      <a:pt x="659" y="1579"/>
                    </a:lnTo>
                    <a:lnTo>
                      <a:pt x="663" y="1586"/>
                    </a:lnTo>
                    <a:lnTo>
                      <a:pt x="663" y="1602"/>
                    </a:lnTo>
                    <a:lnTo>
                      <a:pt x="673" y="1598"/>
                    </a:lnTo>
                    <a:lnTo>
                      <a:pt x="674" y="1597"/>
                    </a:lnTo>
                    <a:lnTo>
                      <a:pt x="677" y="1597"/>
                    </a:lnTo>
                    <a:lnTo>
                      <a:pt x="677" y="1590"/>
                    </a:lnTo>
                    <a:lnTo>
                      <a:pt x="678" y="1590"/>
                    </a:lnTo>
                    <a:lnTo>
                      <a:pt x="685" y="1597"/>
                    </a:lnTo>
                    <a:lnTo>
                      <a:pt x="690" y="1612"/>
                    </a:lnTo>
                    <a:lnTo>
                      <a:pt x="694" y="1613"/>
                    </a:lnTo>
                    <a:lnTo>
                      <a:pt x="697" y="1617"/>
                    </a:lnTo>
                    <a:lnTo>
                      <a:pt x="698" y="1617"/>
                    </a:lnTo>
                    <a:lnTo>
                      <a:pt x="700" y="1613"/>
                    </a:lnTo>
                    <a:lnTo>
                      <a:pt x="707" y="1624"/>
                    </a:lnTo>
                    <a:lnTo>
                      <a:pt x="716" y="1626"/>
                    </a:lnTo>
                    <a:lnTo>
                      <a:pt x="720" y="1632"/>
                    </a:lnTo>
                    <a:lnTo>
                      <a:pt x="720" y="1636"/>
                    </a:lnTo>
                    <a:lnTo>
                      <a:pt x="731" y="1654"/>
                    </a:lnTo>
                    <a:lnTo>
                      <a:pt x="734" y="1654"/>
                    </a:lnTo>
                    <a:lnTo>
                      <a:pt x="734" y="1650"/>
                    </a:lnTo>
                    <a:lnTo>
                      <a:pt x="736" y="1654"/>
                    </a:lnTo>
                    <a:lnTo>
                      <a:pt x="739" y="1654"/>
                    </a:lnTo>
                    <a:lnTo>
                      <a:pt x="742" y="1658"/>
                    </a:lnTo>
                    <a:lnTo>
                      <a:pt x="746" y="1660"/>
                    </a:lnTo>
                    <a:lnTo>
                      <a:pt x="747" y="1669"/>
                    </a:lnTo>
                    <a:lnTo>
                      <a:pt x="750" y="1673"/>
                    </a:lnTo>
                    <a:lnTo>
                      <a:pt x="750" y="1675"/>
                    </a:lnTo>
                    <a:lnTo>
                      <a:pt x="750" y="1679"/>
                    </a:lnTo>
                    <a:lnTo>
                      <a:pt x="753" y="1683"/>
                    </a:lnTo>
                    <a:lnTo>
                      <a:pt x="758" y="169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25" name="Freeform 109"/>
              <p:cNvSpPr>
                <a:spLocks/>
              </p:cNvSpPr>
              <p:nvPr/>
            </p:nvSpPr>
            <p:spPr bwMode="auto">
              <a:xfrm>
                <a:off x="2019" y="3029"/>
                <a:ext cx="180" cy="397"/>
              </a:xfrm>
              <a:custGeom>
                <a:avLst/>
                <a:gdLst/>
                <a:ahLst/>
                <a:cxnLst>
                  <a:cxn ang="0">
                    <a:pos x="0" y="1160"/>
                  </a:cxn>
                  <a:cxn ang="0">
                    <a:pos x="26" y="1167"/>
                  </a:cxn>
                  <a:cxn ang="0">
                    <a:pos x="50" y="1095"/>
                  </a:cxn>
                  <a:cxn ang="0">
                    <a:pos x="51" y="1085"/>
                  </a:cxn>
                  <a:cxn ang="0">
                    <a:pos x="53" y="1063"/>
                  </a:cxn>
                  <a:cxn ang="0">
                    <a:pos x="61" y="1048"/>
                  </a:cxn>
                  <a:cxn ang="0">
                    <a:pos x="74" y="1028"/>
                  </a:cxn>
                  <a:cxn ang="0">
                    <a:pos x="83" y="1017"/>
                  </a:cxn>
                  <a:cxn ang="0">
                    <a:pos x="85" y="987"/>
                  </a:cxn>
                  <a:cxn ang="0">
                    <a:pos x="85" y="972"/>
                  </a:cxn>
                  <a:cxn ang="0">
                    <a:pos x="92" y="987"/>
                  </a:cxn>
                  <a:cxn ang="0">
                    <a:pos x="104" y="983"/>
                  </a:cxn>
                  <a:cxn ang="0">
                    <a:pos x="104" y="998"/>
                  </a:cxn>
                  <a:cxn ang="0">
                    <a:pos x="93" y="1033"/>
                  </a:cxn>
                  <a:cxn ang="0">
                    <a:pos x="84" y="1057"/>
                  </a:cxn>
                  <a:cxn ang="0">
                    <a:pos x="64" y="1078"/>
                  </a:cxn>
                  <a:cxn ang="0">
                    <a:pos x="61" y="1085"/>
                  </a:cxn>
                  <a:cxn ang="0">
                    <a:pos x="168" y="889"/>
                  </a:cxn>
                  <a:cxn ang="0">
                    <a:pos x="172" y="876"/>
                  </a:cxn>
                  <a:cxn ang="0">
                    <a:pos x="180" y="838"/>
                  </a:cxn>
                  <a:cxn ang="0">
                    <a:pos x="179" y="819"/>
                  </a:cxn>
                  <a:cxn ang="0">
                    <a:pos x="186" y="801"/>
                  </a:cxn>
                  <a:cxn ang="0">
                    <a:pos x="182" y="777"/>
                  </a:cxn>
                  <a:cxn ang="0">
                    <a:pos x="175" y="749"/>
                  </a:cxn>
                  <a:cxn ang="0">
                    <a:pos x="180" y="736"/>
                  </a:cxn>
                  <a:cxn ang="0">
                    <a:pos x="182" y="719"/>
                  </a:cxn>
                  <a:cxn ang="0">
                    <a:pos x="187" y="704"/>
                  </a:cxn>
                  <a:cxn ang="0">
                    <a:pos x="176" y="693"/>
                  </a:cxn>
                  <a:cxn ang="0">
                    <a:pos x="187" y="688"/>
                  </a:cxn>
                  <a:cxn ang="0">
                    <a:pos x="194" y="692"/>
                  </a:cxn>
                  <a:cxn ang="0">
                    <a:pos x="196" y="696"/>
                  </a:cxn>
                  <a:cxn ang="0">
                    <a:pos x="205" y="674"/>
                  </a:cxn>
                  <a:cxn ang="0">
                    <a:pos x="232" y="647"/>
                  </a:cxn>
                  <a:cxn ang="0">
                    <a:pos x="264" y="610"/>
                  </a:cxn>
                  <a:cxn ang="0">
                    <a:pos x="266" y="614"/>
                  </a:cxn>
                  <a:cxn ang="0">
                    <a:pos x="271" y="602"/>
                  </a:cxn>
                  <a:cxn ang="0">
                    <a:pos x="298" y="594"/>
                  </a:cxn>
                  <a:cxn ang="0">
                    <a:pos x="308" y="585"/>
                  </a:cxn>
                  <a:cxn ang="0">
                    <a:pos x="317" y="572"/>
                  </a:cxn>
                  <a:cxn ang="0">
                    <a:pos x="331" y="566"/>
                  </a:cxn>
                  <a:cxn ang="0">
                    <a:pos x="325" y="560"/>
                  </a:cxn>
                  <a:cxn ang="0">
                    <a:pos x="337" y="549"/>
                  </a:cxn>
                  <a:cxn ang="0">
                    <a:pos x="346" y="555"/>
                  </a:cxn>
                  <a:cxn ang="0">
                    <a:pos x="362" y="551"/>
                  </a:cxn>
                  <a:cxn ang="0">
                    <a:pos x="373" y="553"/>
                  </a:cxn>
                  <a:cxn ang="0">
                    <a:pos x="378" y="545"/>
                  </a:cxn>
                  <a:cxn ang="0">
                    <a:pos x="382" y="547"/>
                  </a:cxn>
                  <a:cxn ang="0">
                    <a:pos x="404" y="549"/>
                  </a:cxn>
                  <a:cxn ang="0">
                    <a:pos x="427" y="540"/>
                  </a:cxn>
                  <a:cxn ang="0">
                    <a:pos x="462" y="494"/>
                  </a:cxn>
                  <a:cxn ang="0">
                    <a:pos x="470" y="426"/>
                  </a:cxn>
                  <a:cxn ang="0">
                    <a:pos x="484" y="392"/>
                  </a:cxn>
                  <a:cxn ang="0">
                    <a:pos x="495" y="370"/>
                  </a:cxn>
                  <a:cxn ang="0">
                    <a:pos x="511" y="270"/>
                  </a:cxn>
                  <a:cxn ang="0">
                    <a:pos x="530" y="183"/>
                  </a:cxn>
                  <a:cxn ang="0">
                    <a:pos x="535" y="109"/>
                  </a:cxn>
                  <a:cxn ang="0">
                    <a:pos x="538" y="14"/>
                  </a:cxn>
                  <a:cxn ang="0">
                    <a:pos x="533" y="23"/>
                  </a:cxn>
                  <a:cxn ang="0">
                    <a:pos x="533" y="11"/>
                  </a:cxn>
                  <a:cxn ang="0">
                    <a:pos x="535" y="7"/>
                  </a:cxn>
                </a:cxnLst>
                <a:rect l="0" t="0" r="r" b="b"/>
                <a:pathLst>
                  <a:path w="539" h="1193">
                    <a:moveTo>
                      <a:pt x="4" y="1121"/>
                    </a:moveTo>
                    <a:lnTo>
                      <a:pt x="12" y="1125"/>
                    </a:lnTo>
                    <a:lnTo>
                      <a:pt x="16" y="1131"/>
                    </a:lnTo>
                    <a:lnTo>
                      <a:pt x="9" y="1142"/>
                    </a:lnTo>
                    <a:lnTo>
                      <a:pt x="8" y="1146"/>
                    </a:lnTo>
                    <a:lnTo>
                      <a:pt x="3" y="1152"/>
                    </a:lnTo>
                    <a:lnTo>
                      <a:pt x="0" y="1160"/>
                    </a:lnTo>
                    <a:lnTo>
                      <a:pt x="1" y="1174"/>
                    </a:lnTo>
                    <a:lnTo>
                      <a:pt x="0" y="1186"/>
                    </a:lnTo>
                    <a:lnTo>
                      <a:pt x="4" y="1189"/>
                    </a:lnTo>
                    <a:lnTo>
                      <a:pt x="4" y="1190"/>
                    </a:lnTo>
                    <a:lnTo>
                      <a:pt x="5" y="1193"/>
                    </a:lnTo>
                    <a:lnTo>
                      <a:pt x="7" y="1190"/>
                    </a:lnTo>
                    <a:lnTo>
                      <a:pt x="26" y="1167"/>
                    </a:lnTo>
                    <a:lnTo>
                      <a:pt x="32" y="1156"/>
                    </a:lnTo>
                    <a:lnTo>
                      <a:pt x="38" y="1142"/>
                    </a:lnTo>
                    <a:lnTo>
                      <a:pt x="42" y="1116"/>
                    </a:lnTo>
                    <a:lnTo>
                      <a:pt x="47" y="1104"/>
                    </a:lnTo>
                    <a:lnTo>
                      <a:pt x="53" y="1097"/>
                    </a:lnTo>
                    <a:lnTo>
                      <a:pt x="53" y="1093"/>
                    </a:lnTo>
                    <a:lnTo>
                      <a:pt x="50" y="1095"/>
                    </a:lnTo>
                    <a:lnTo>
                      <a:pt x="53" y="1089"/>
                    </a:lnTo>
                    <a:lnTo>
                      <a:pt x="47" y="1095"/>
                    </a:lnTo>
                    <a:lnTo>
                      <a:pt x="47" y="1093"/>
                    </a:lnTo>
                    <a:lnTo>
                      <a:pt x="49" y="1091"/>
                    </a:lnTo>
                    <a:lnTo>
                      <a:pt x="47" y="1091"/>
                    </a:lnTo>
                    <a:lnTo>
                      <a:pt x="47" y="1086"/>
                    </a:lnTo>
                    <a:lnTo>
                      <a:pt x="51" y="1085"/>
                    </a:lnTo>
                    <a:lnTo>
                      <a:pt x="47" y="1081"/>
                    </a:lnTo>
                    <a:lnTo>
                      <a:pt x="49" y="1076"/>
                    </a:lnTo>
                    <a:lnTo>
                      <a:pt x="47" y="1071"/>
                    </a:lnTo>
                    <a:lnTo>
                      <a:pt x="56" y="1066"/>
                    </a:lnTo>
                    <a:lnTo>
                      <a:pt x="56" y="1063"/>
                    </a:lnTo>
                    <a:lnTo>
                      <a:pt x="54" y="1066"/>
                    </a:lnTo>
                    <a:lnTo>
                      <a:pt x="53" y="1063"/>
                    </a:lnTo>
                    <a:lnTo>
                      <a:pt x="53" y="1062"/>
                    </a:lnTo>
                    <a:lnTo>
                      <a:pt x="56" y="1062"/>
                    </a:lnTo>
                    <a:lnTo>
                      <a:pt x="57" y="1066"/>
                    </a:lnTo>
                    <a:lnTo>
                      <a:pt x="57" y="1055"/>
                    </a:lnTo>
                    <a:lnTo>
                      <a:pt x="58" y="1051"/>
                    </a:lnTo>
                    <a:lnTo>
                      <a:pt x="57" y="1048"/>
                    </a:lnTo>
                    <a:lnTo>
                      <a:pt x="61" y="1048"/>
                    </a:lnTo>
                    <a:lnTo>
                      <a:pt x="64" y="1044"/>
                    </a:lnTo>
                    <a:lnTo>
                      <a:pt x="69" y="1044"/>
                    </a:lnTo>
                    <a:lnTo>
                      <a:pt x="69" y="1043"/>
                    </a:lnTo>
                    <a:lnTo>
                      <a:pt x="70" y="1036"/>
                    </a:lnTo>
                    <a:lnTo>
                      <a:pt x="77" y="1033"/>
                    </a:lnTo>
                    <a:lnTo>
                      <a:pt x="74" y="1032"/>
                    </a:lnTo>
                    <a:lnTo>
                      <a:pt x="74" y="1028"/>
                    </a:lnTo>
                    <a:lnTo>
                      <a:pt x="77" y="1021"/>
                    </a:lnTo>
                    <a:lnTo>
                      <a:pt x="80" y="1021"/>
                    </a:lnTo>
                    <a:lnTo>
                      <a:pt x="79" y="1007"/>
                    </a:lnTo>
                    <a:lnTo>
                      <a:pt x="81" y="1007"/>
                    </a:lnTo>
                    <a:lnTo>
                      <a:pt x="83" y="1014"/>
                    </a:lnTo>
                    <a:lnTo>
                      <a:pt x="81" y="1017"/>
                    </a:lnTo>
                    <a:lnTo>
                      <a:pt x="83" y="1017"/>
                    </a:lnTo>
                    <a:lnTo>
                      <a:pt x="83" y="1006"/>
                    </a:lnTo>
                    <a:lnTo>
                      <a:pt x="83" y="999"/>
                    </a:lnTo>
                    <a:lnTo>
                      <a:pt x="85" y="992"/>
                    </a:lnTo>
                    <a:lnTo>
                      <a:pt x="88" y="992"/>
                    </a:lnTo>
                    <a:lnTo>
                      <a:pt x="91" y="991"/>
                    </a:lnTo>
                    <a:lnTo>
                      <a:pt x="87" y="991"/>
                    </a:lnTo>
                    <a:lnTo>
                      <a:pt x="85" y="987"/>
                    </a:lnTo>
                    <a:lnTo>
                      <a:pt x="83" y="987"/>
                    </a:lnTo>
                    <a:lnTo>
                      <a:pt x="83" y="984"/>
                    </a:lnTo>
                    <a:lnTo>
                      <a:pt x="81" y="983"/>
                    </a:lnTo>
                    <a:lnTo>
                      <a:pt x="83" y="980"/>
                    </a:lnTo>
                    <a:lnTo>
                      <a:pt x="83" y="969"/>
                    </a:lnTo>
                    <a:lnTo>
                      <a:pt x="83" y="972"/>
                    </a:lnTo>
                    <a:lnTo>
                      <a:pt x="85" y="972"/>
                    </a:lnTo>
                    <a:lnTo>
                      <a:pt x="84" y="976"/>
                    </a:lnTo>
                    <a:lnTo>
                      <a:pt x="85" y="978"/>
                    </a:lnTo>
                    <a:lnTo>
                      <a:pt x="85" y="980"/>
                    </a:lnTo>
                    <a:lnTo>
                      <a:pt x="87" y="980"/>
                    </a:lnTo>
                    <a:lnTo>
                      <a:pt x="88" y="987"/>
                    </a:lnTo>
                    <a:lnTo>
                      <a:pt x="91" y="983"/>
                    </a:lnTo>
                    <a:lnTo>
                      <a:pt x="92" y="987"/>
                    </a:lnTo>
                    <a:lnTo>
                      <a:pt x="92" y="991"/>
                    </a:lnTo>
                    <a:lnTo>
                      <a:pt x="95" y="995"/>
                    </a:lnTo>
                    <a:lnTo>
                      <a:pt x="96" y="987"/>
                    </a:lnTo>
                    <a:lnTo>
                      <a:pt x="100" y="988"/>
                    </a:lnTo>
                    <a:lnTo>
                      <a:pt x="102" y="987"/>
                    </a:lnTo>
                    <a:lnTo>
                      <a:pt x="106" y="987"/>
                    </a:lnTo>
                    <a:lnTo>
                      <a:pt x="104" y="983"/>
                    </a:lnTo>
                    <a:lnTo>
                      <a:pt x="107" y="980"/>
                    </a:lnTo>
                    <a:lnTo>
                      <a:pt x="110" y="987"/>
                    </a:lnTo>
                    <a:lnTo>
                      <a:pt x="110" y="995"/>
                    </a:lnTo>
                    <a:lnTo>
                      <a:pt x="108" y="999"/>
                    </a:lnTo>
                    <a:lnTo>
                      <a:pt x="104" y="991"/>
                    </a:lnTo>
                    <a:lnTo>
                      <a:pt x="103" y="991"/>
                    </a:lnTo>
                    <a:lnTo>
                      <a:pt x="104" y="998"/>
                    </a:lnTo>
                    <a:lnTo>
                      <a:pt x="106" y="1006"/>
                    </a:lnTo>
                    <a:lnTo>
                      <a:pt x="104" y="1013"/>
                    </a:lnTo>
                    <a:lnTo>
                      <a:pt x="103" y="1017"/>
                    </a:lnTo>
                    <a:lnTo>
                      <a:pt x="96" y="1022"/>
                    </a:lnTo>
                    <a:lnTo>
                      <a:pt x="93" y="1022"/>
                    </a:lnTo>
                    <a:lnTo>
                      <a:pt x="95" y="1025"/>
                    </a:lnTo>
                    <a:lnTo>
                      <a:pt x="93" y="1033"/>
                    </a:lnTo>
                    <a:lnTo>
                      <a:pt x="95" y="1033"/>
                    </a:lnTo>
                    <a:lnTo>
                      <a:pt x="93" y="1036"/>
                    </a:lnTo>
                    <a:lnTo>
                      <a:pt x="92" y="1033"/>
                    </a:lnTo>
                    <a:lnTo>
                      <a:pt x="87" y="1033"/>
                    </a:lnTo>
                    <a:lnTo>
                      <a:pt x="88" y="1047"/>
                    </a:lnTo>
                    <a:lnTo>
                      <a:pt x="87" y="1052"/>
                    </a:lnTo>
                    <a:lnTo>
                      <a:pt x="84" y="1057"/>
                    </a:lnTo>
                    <a:lnTo>
                      <a:pt x="80" y="1062"/>
                    </a:lnTo>
                    <a:lnTo>
                      <a:pt x="77" y="1059"/>
                    </a:lnTo>
                    <a:lnTo>
                      <a:pt x="77" y="1066"/>
                    </a:lnTo>
                    <a:lnTo>
                      <a:pt x="74" y="1063"/>
                    </a:lnTo>
                    <a:lnTo>
                      <a:pt x="68" y="1076"/>
                    </a:lnTo>
                    <a:lnTo>
                      <a:pt x="62" y="1076"/>
                    </a:lnTo>
                    <a:lnTo>
                      <a:pt x="64" y="1078"/>
                    </a:lnTo>
                    <a:lnTo>
                      <a:pt x="60" y="1081"/>
                    </a:lnTo>
                    <a:lnTo>
                      <a:pt x="56" y="1076"/>
                    </a:lnTo>
                    <a:lnTo>
                      <a:pt x="53" y="1078"/>
                    </a:lnTo>
                    <a:lnTo>
                      <a:pt x="56" y="1085"/>
                    </a:lnTo>
                    <a:lnTo>
                      <a:pt x="53" y="1095"/>
                    </a:lnTo>
                    <a:lnTo>
                      <a:pt x="54" y="1097"/>
                    </a:lnTo>
                    <a:lnTo>
                      <a:pt x="61" y="1085"/>
                    </a:lnTo>
                    <a:lnTo>
                      <a:pt x="76" y="1071"/>
                    </a:lnTo>
                    <a:lnTo>
                      <a:pt x="91" y="1055"/>
                    </a:lnTo>
                    <a:lnTo>
                      <a:pt x="104" y="1029"/>
                    </a:lnTo>
                    <a:lnTo>
                      <a:pt x="118" y="998"/>
                    </a:lnTo>
                    <a:lnTo>
                      <a:pt x="127" y="959"/>
                    </a:lnTo>
                    <a:lnTo>
                      <a:pt x="146" y="917"/>
                    </a:lnTo>
                    <a:lnTo>
                      <a:pt x="168" y="889"/>
                    </a:lnTo>
                    <a:lnTo>
                      <a:pt x="173" y="887"/>
                    </a:lnTo>
                    <a:lnTo>
                      <a:pt x="175" y="885"/>
                    </a:lnTo>
                    <a:lnTo>
                      <a:pt x="176" y="880"/>
                    </a:lnTo>
                    <a:lnTo>
                      <a:pt x="175" y="883"/>
                    </a:lnTo>
                    <a:lnTo>
                      <a:pt x="172" y="879"/>
                    </a:lnTo>
                    <a:lnTo>
                      <a:pt x="173" y="876"/>
                    </a:lnTo>
                    <a:lnTo>
                      <a:pt x="172" y="876"/>
                    </a:lnTo>
                    <a:lnTo>
                      <a:pt x="172" y="870"/>
                    </a:lnTo>
                    <a:lnTo>
                      <a:pt x="175" y="875"/>
                    </a:lnTo>
                    <a:lnTo>
                      <a:pt x="175" y="880"/>
                    </a:lnTo>
                    <a:lnTo>
                      <a:pt x="180" y="865"/>
                    </a:lnTo>
                    <a:lnTo>
                      <a:pt x="180" y="849"/>
                    </a:lnTo>
                    <a:lnTo>
                      <a:pt x="183" y="841"/>
                    </a:lnTo>
                    <a:lnTo>
                      <a:pt x="180" y="838"/>
                    </a:lnTo>
                    <a:lnTo>
                      <a:pt x="180" y="835"/>
                    </a:lnTo>
                    <a:lnTo>
                      <a:pt x="179" y="830"/>
                    </a:lnTo>
                    <a:lnTo>
                      <a:pt x="180" y="827"/>
                    </a:lnTo>
                    <a:lnTo>
                      <a:pt x="182" y="827"/>
                    </a:lnTo>
                    <a:lnTo>
                      <a:pt x="183" y="826"/>
                    </a:lnTo>
                    <a:lnTo>
                      <a:pt x="180" y="826"/>
                    </a:lnTo>
                    <a:lnTo>
                      <a:pt x="179" y="819"/>
                    </a:lnTo>
                    <a:lnTo>
                      <a:pt x="182" y="816"/>
                    </a:lnTo>
                    <a:lnTo>
                      <a:pt x="183" y="812"/>
                    </a:lnTo>
                    <a:lnTo>
                      <a:pt x="180" y="805"/>
                    </a:lnTo>
                    <a:lnTo>
                      <a:pt x="184" y="801"/>
                    </a:lnTo>
                    <a:lnTo>
                      <a:pt x="184" y="804"/>
                    </a:lnTo>
                    <a:lnTo>
                      <a:pt x="186" y="804"/>
                    </a:lnTo>
                    <a:lnTo>
                      <a:pt x="186" y="801"/>
                    </a:lnTo>
                    <a:lnTo>
                      <a:pt x="184" y="797"/>
                    </a:lnTo>
                    <a:lnTo>
                      <a:pt x="183" y="801"/>
                    </a:lnTo>
                    <a:lnTo>
                      <a:pt x="180" y="797"/>
                    </a:lnTo>
                    <a:lnTo>
                      <a:pt x="183" y="792"/>
                    </a:lnTo>
                    <a:lnTo>
                      <a:pt x="180" y="792"/>
                    </a:lnTo>
                    <a:lnTo>
                      <a:pt x="180" y="785"/>
                    </a:lnTo>
                    <a:lnTo>
                      <a:pt x="182" y="777"/>
                    </a:lnTo>
                    <a:lnTo>
                      <a:pt x="179" y="777"/>
                    </a:lnTo>
                    <a:lnTo>
                      <a:pt x="179" y="766"/>
                    </a:lnTo>
                    <a:lnTo>
                      <a:pt x="180" y="757"/>
                    </a:lnTo>
                    <a:lnTo>
                      <a:pt x="179" y="753"/>
                    </a:lnTo>
                    <a:lnTo>
                      <a:pt x="175" y="751"/>
                    </a:lnTo>
                    <a:lnTo>
                      <a:pt x="176" y="749"/>
                    </a:lnTo>
                    <a:lnTo>
                      <a:pt x="175" y="749"/>
                    </a:lnTo>
                    <a:lnTo>
                      <a:pt x="176" y="744"/>
                    </a:lnTo>
                    <a:lnTo>
                      <a:pt x="175" y="740"/>
                    </a:lnTo>
                    <a:lnTo>
                      <a:pt x="175" y="736"/>
                    </a:lnTo>
                    <a:lnTo>
                      <a:pt x="176" y="744"/>
                    </a:lnTo>
                    <a:lnTo>
                      <a:pt x="179" y="747"/>
                    </a:lnTo>
                    <a:lnTo>
                      <a:pt x="182" y="742"/>
                    </a:lnTo>
                    <a:lnTo>
                      <a:pt x="180" y="736"/>
                    </a:lnTo>
                    <a:lnTo>
                      <a:pt x="183" y="723"/>
                    </a:lnTo>
                    <a:lnTo>
                      <a:pt x="175" y="723"/>
                    </a:lnTo>
                    <a:lnTo>
                      <a:pt x="179" y="721"/>
                    </a:lnTo>
                    <a:lnTo>
                      <a:pt x="182" y="723"/>
                    </a:lnTo>
                    <a:lnTo>
                      <a:pt x="180" y="721"/>
                    </a:lnTo>
                    <a:lnTo>
                      <a:pt x="180" y="719"/>
                    </a:lnTo>
                    <a:lnTo>
                      <a:pt x="182" y="719"/>
                    </a:lnTo>
                    <a:lnTo>
                      <a:pt x="183" y="723"/>
                    </a:lnTo>
                    <a:lnTo>
                      <a:pt x="184" y="723"/>
                    </a:lnTo>
                    <a:lnTo>
                      <a:pt x="187" y="711"/>
                    </a:lnTo>
                    <a:lnTo>
                      <a:pt x="190" y="706"/>
                    </a:lnTo>
                    <a:lnTo>
                      <a:pt x="188" y="704"/>
                    </a:lnTo>
                    <a:lnTo>
                      <a:pt x="186" y="706"/>
                    </a:lnTo>
                    <a:lnTo>
                      <a:pt x="187" y="704"/>
                    </a:lnTo>
                    <a:lnTo>
                      <a:pt x="184" y="704"/>
                    </a:lnTo>
                    <a:lnTo>
                      <a:pt x="180" y="704"/>
                    </a:lnTo>
                    <a:lnTo>
                      <a:pt x="179" y="704"/>
                    </a:lnTo>
                    <a:lnTo>
                      <a:pt x="180" y="702"/>
                    </a:lnTo>
                    <a:lnTo>
                      <a:pt x="176" y="700"/>
                    </a:lnTo>
                    <a:lnTo>
                      <a:pt x="179" y="700"/>
                    </a:lnTo>
                    <a:lnTo>
                      <a:pt x="176" y="693"/>
                    </a:lnTo>
                    <a:lnTo>
                      <a:pt x="180" y="700"/>
                    </a:lnTo>
                    <a:lnTo>
                      <a:pt x="186" y="702"/>
                    </a:lnTo>
                    <a:lnTo>
                      <a:pt x="188" y="698"/>
                    </a:lnTo>
                    <a:lnTo>
                      <a:pt x="188" y="693"/>
                    </a:lnTo>
                    <a:lnTo>
                      <a:pt x="186" y="692"/>
                    </a:lnTo>
                    <a:lnTo>
                      <a:pt x="188" y="692"/>
                    </a:lnTo>
                    <a:lnTo>
                      <a:pt x="187" y="688"/>
                    </a:lnTo>
                    <a:lnTo>
                      <a:pt x="188" y="689"/>
                    </a:lnTo>
                    <a:lnTo>
                      <a:pt x="191" y="689"/>
                    </a:lnTo>
                    <a:lnTo>
                      <a:pt x="190" y="689"/>
                    </a:lnTo>
                    <a:lnTo>
                      <a:pt x="191" y="688"/>
                    </a:lnTo>
                    <a:lnTo>
                      <a:pt x="192" y="693"/>
                    </a:lnTo>
                    <a:lnTo>
                      <a:pt x="194" y="689"/>
                    </a:lnTo>
                    <a:lnTo>
                      <a:pt x="194" y="692"/>
                    </a:lnTo>
                    <a:lnTo>
                      <a:pt x="198" y="689"/>
                    </a:lnTo>
                    <a:lnTo>
                      <a:pt x="195" y="692"/>
                    </a:lnTo>
                    <a:lnTo>
                      <a:pt x="195" y="693"/>
                    </a:lnTo>
                    <a:lnTo>
                      <a:pt x="194" y="698"/>
                    </a:lnTo>
                    <a:lnTo>
                      <a:pt x="194" y="700"/>
                    </a:lnTo>
                    <a:lnTo>
                      <a:pt x="196" y="700"/>
                    </a:lnTo>
                    <a:lnTo>
                      <a:pt x="196" y="696"/>
                    </a:lnTo>
                    <a:lnTo>
                      <a:pt x="205" y="685"/>
                    </a:lnTo>
                    <a:lnTo>
                      <a:pt x="207" y="678"/>
                    </a:lnTo>
                    <a:lnTo>
                      <a:pt x="207" y="674"/>
                    </a:lnTo>
                    <a:lnTo>
                      <a:pt x="205" y="677"/>
                    </a:lnTo>
                    <a:lnTo>
                      <a:pt x="202" y="677"/>
                    </a:lnTo>
                    <a:lnTo>
                      <a:pt x="202" y="674"/>
                    </a:lnTo>
                    <a:lnTo>
                      <a:pt x="205" y="674"/>
                    </a:lnTo>
                    <a:lnTo>
                      <a:pt x="203" y="674"/>
                    </a:lnTo>
                    <a:lnTo>
                      <a:pt x="205" y="677"/>
                    </a:lnTo>
                    <a:lnTo>
                      <a:pt x="210" y="666"/>
                    </a:lnTo>
                    <a:lnTo>
                      <a:pt x="221" y="655"/>
                    </a:lnTo>
                    <a:lnTo>
                      <a:pt x="225" y="655"/>
                    </a:lnTo>
                    <a:lnTo>
                      <a:pt x="225" y="651"/>
                    </a:lnTo>
                    <a:lnTo>
                      <a:pt x="232" y="647"/>
                    </a:lnTo>
                    <a:lnTo>
                      <a:pt x="238" y="639"/>
                    </a:lnTo>
                    <a:lnTo>
                      <a:pt x="240" y="639"/>
                    </a:lnTo>
                    <a:lnTo>
                      <a:pt x="241" y="632"/>
                    </a:lnTo>
                    <a:lnTo>
                      <a:pt x="244" y="628"/>
                    </a:lnTo>
                    <a:lnTo>
                      <a:pt x="259" y="614"/>
                    </a:lnTo>
                    <a:lnTo>
                      <a:pt x="263" y="614"/>
                    </a:lnTo>
                    <a:lnTo>
                      <a:pt x="264" y="610"/>
                    </a:lnTo>
                    <a:lnTo>
                      <a:pt x="260" y="609"/>
                    </a:lnTo>
                    <a:lnTo>
                      <a:pt x="263" y="609"/>
                    </a:lnTo>
                    <a:lnTo>
                      <a:pt x="263" y="605"/>
                    </a:lnTo>
                    <a:lnTo>
                      <a:pt x="264" y="606"/>
                    </a:lnTo>
                    <a:lnTo>
                      <a:pt x="267" y="606"/>
                    </a:lnTo>
                    <a:lnTo>
                      <a:pt x="267" y="610"/>
                    </a:lnTo>
                    <a:lnTo>
                      <a:pt x="266" y="614"/>
                    </a:lnTo>
                    <a:lnTo>
                      <a:pt x="267" y="614"/>
                    </a:lnTo>
                    <a:lnTo>
                      <a:pt x="268" y="610"/>
                    </a:lnTo>
                    <a:lnTo>
                      <a:pt x="271" y="613"/>
                    </a:lnTo>
                    <a:lnTo>
                      <a:pt x="272" y="605"/>
                    </a:lnTo>
                    <a:lnTo>
                      <a:pt x="268" y="606"/>
                    </a:lnTo>
                    <a:lnTo>
                      <a:pt x="271" y="606"/>
                    </a:lnTo>
                    <a:lnTo>
                      <a:pt x="271" y="602"/>
                    </a:lnTo>
                    <a:lnTo>
                      <a:pt x="276" y="602"/>
                    </a:lnTo>
                    <a:lnTo>
                      <a:pt x="282" y="598"/>
                    </a:lnTo>
                    <a:lnTo>
                      <a:pt x="294" y="599"/>
                    </a:lnTo>
                    <a:lnTo>
                      <a:pt x="295" y="602"/>
                    </a:lnTo>
                    <a:lnTo>
                      <a:pt x="298" y="602"/>
                    </a:lnTo>
                    <a:lnTo>
                      <a:pt x="299" y="599"/>
                    </a:lnTo>
                    <a:lnTo>
                      <a:pt x="298" y="594"/>
                    </a:lnTo>
                    <a:lnTo>
                      <a:pt x="298" y="590"/>
                    </a:lnTo>
                    <a:lnTo>
                      <a:pt x="301" y="590"/>
                    </a:lnTo>
                    <a:lnTo>
                      <a:pt x="302" y="587"/>
                    </a:lnTo>
                    <a:lnTo>
                      <a:pt x="305" y="590"/>
                    </a:lnTo>
                    <a:lnTo>
                      <a:pt x="306" y="587"/>
                    </a:lnTo>
                    <a:lnTo>
                      <a:pt x="306" y="585"/>
                    </a:lnTo>
                    <a:lnTo>
                      <a:pt x="308" y="585"/>
                    </a:lnTo>
                    <a:lnTo>
                      <a:pt x="308" y="583"/>
                    </a:lnTo>
                    <a:lnTo>
                      <a:pt x="310" y="583"/>
                    </a:lnTo>
                    <a:lnTo>
                      <a:pt x="312" y="583"/>
                    </a:lnTo>
                    <a:lnTo>
                      <a:pt x="312" y="580"/>
                    </a:lnTo>
                    <a:lnTo>
                      <a:pt x="314" y="579"/>
                    </a:lnTo>
                    <a:lnTo>
                      <a:pt x="312" y="579"/>
                    </a:lnTo>
                    <a:lnTo>
                      <a:pt x="317" y="572"/>
                    </a:lnTo>
                    <a:lnTo>
                      <a:pt x="317" y="575"/>
                    </a:lnTo>
                    <a:lnTo>
                      <a:pt x="320" y="576"/>
                    </a:lnTo>
                    <a:lnTo>
                      <a:pt x="327" y="572"/>
                    </a:lnTo>
                    <a:lnTo>
                      <a:pt x="329" y="575"/>
                    </a:lnTo>
                    <a:lnTo>
                      <a:pt x="332" y="570"/>
                    </a:lnTo>
                    <a:lnTo>
                      <a:pt x="329" y="568"/>
                    </a:lnTo>
                    <a:lnTo>
                      <a:pt x="331" y="566"/>
                    </a:lnTo>
                    <a:lnTo>
                      <a:pt x="328" y="568"/>
                    </a:lnTo>
                    <a:lnTo>
                      <a:pt x="327" y="570"/>
                    </a:lnTo>
                    <a:lnTo>
                      <a:pt x="328" y="566"/>
                    </a:lnTo>
                    <a:lnTo>
                      <a:pt x="325" y="566"/>
                    </a:lnTo>
                    <a:lnTo>
                      <a:pt x="328" y="566"/>
                    </a:lnTo>
                    <a:lnTo>
                      <a:pt x="325" y="566"/>
                    </a:lnTo>
                    <a:lnTo>
                      <a:pt x="325" y="560"/>
                    </a:lnTo>
                    <a:lnTo>
                      <a:pt x="327" y="555"/>
                    </a:lnTo>
                    <a:lnTo>
                      <a:pt x="329" y="557"/>
                    </a:lnTo>
                    <a:lnTo>
                      <a:pt x="333" y="553"/>
                    </a:lnTo>
                    <a:lnTo>
                      <a:pt x="335" y="553"/>
                    </a:lnTo>
                    <a:lnTo>
                      <a:pt x="335" y="549"/>
                    </a:lnTo>
                    <a:lnTo>
                      <a:pt x="337" y="551"/>
                    </a:lnTo>
                    <a:lnTo>
                      <a:pt x="337" y="549"/>
                    </a:lnTo>
                    <a:lnTo>
                      <a:pt x="339" y="549"/>
                    </a:lnTo>
                    <a:lnTo>
                      <a:pt x="340" y="551"/>
                    </a:lnTo>
                    <a:lnTo>
                      <a:pt x="337" y="551"/>
                    </a:lnTo>
                    <a:lnTo>
                      <a:pt x="337" y="553"/>
                    </a:lnTo>
                    <a:lnTo>
                      <a:pt x="341" y="553"/>
                    </a:lnTo>
                    <a:lnTo>
                      <a:pt x="343" y="555"/>
                    </a:lnTo>
                    <a:lnTo>
                      <a:pt x="346" y="555"/>
                    </a:lnTo>
                    <a:lnTo>
                      <a:pt x="348" y="549"/>
                    </a:lnTo>
                    <a:lnTo>
                      <a:pt x="350" y="549"/>
                    </a:lnTo>
                    <a:lnTo>
                      <a:pt x="348" y="551"/>
                    </a:lnTo>
                    <a:lnTo>
                      <a:pt x="351" y="549"/>
                    </a:lnTo>
                    <a:lnTo>
                      <a:pt x="355" y="547"/>
                    </a:lnTo>
                    <a:lnTo>
                      <a:pt x="360" y="549"/>
                    </a:lnTo>
                    <a:lnTo>
                      <a:pt x="362" y="551"/>
                    </a:lnTo>
                    <a:lnTo>
                      <a:pt x="364" y="553"/>
                    </a:lnTo>
                    <a:lnTo>
                      <a:pt x="358" y="555"/>
                    </a:lnTo>
                    <a:lnTo>
                      <a:pt x="351" y="555"/>
                    </a:lnTo>
                    <a:lnTo>
                      <a:pt x="351" y="560"/>
                    </a:lnTo>
                    <a:lnTo>
                      <a:pt x="354" y="557"/>
                    </a:lnTo>
                    <a:lnTo>
                      <a:pt x="366" y="557"/>
                    </a:lnTo>
                    <a:lnTo>
                      <a:pt x="373" y="553"/>
                    </a:lnTo>
                    <a:lnTo>
                      <a:pt x="379" y="553"/>
                    </a:lnTo>
                    <a:lnTo>
                      <a:pt x="382" y="551"/>
                    </a:lnTo>
                    <a:lnTo>
                      <a:pt x="382" y="549"/>
                    </a:lnTo>
                    <a:lnTo>
                      <a:pt x="381" y="547"/>
                    </a:lnTo>
                    <a:lnTo>
                      <a:pt x="378" y="545"/>
                    </a:lnTo>
                    <a:lnTo>
                      <a:pt x="379" y="545"/>
                    </a:lnTo>
                    <a:lnTo>
                      <a:pt x="378" y="545"/>
                    </a:lnTo>
                    <a:lnTo>
                      <a:pt x="378" y="538"/>
                    </a:lnTo>
                    <a:lnTo>
                      <a:pt x="383" y="534"/>
                    </a:lnTo>
                    <a:lnTo>
                      <a:pt x="386" y="534"/>
                    </a:lnTo>
                    <a:lnTo>
                      <a:pt x="386" y="536"/>
                    </a:lnTo>
                    <a:lnTo>
                      <a:pt x="385" y="540"/>
                    </a:lnTo>
                    <a:lnTo>
                      <a:pt x="386" y="540"/>
                    </a:lnTo>
                    <a:lnTo>
                      <a:pt x="382" y="547"/>
                    </a:lnTo>
                    <a:lnTo>
                      <a:pt x="383" y="549"/>
                    </a:lnTo>
                    <a:lnTo>
                      <a:pt x="382" y="549"/>
                    </a:lnTo>
                    <a:lnTo>
                      <a:pt x="386" y="549"/>
                    </a:lnTo>
                    <a:lnTo>
                      <a:pt x="386" y="551"/>
                    </a:lnTo>
                    <a:lnTo>
                      <a:pt x="398" y="551"/>
                    </a:lnTo>
                    <a:lnTo>
                      <a:pt x="400" y="549"/>
                    </a:lnTo>
                    <a:lnTo>
                      <a:pt x="404" y="549"/>
                    </a:lnTo>
                    <a:lnTo>
                      <a:pt x="423" y="549"/>
                    </a:lnTo>
                    <a:lnTo>
                      <a:pt x="423" y="551"/>
                    </a:lnTo>
                    <a:lnTo>
                      <a:pt x="424" y="545"/>
                    </a:lnTo>
                    <a:lnTo>
                      <a:pt x="427" y="540"/>
                    </a:lnTo>
                    <a:lnTo>
                      <a:pt x="430" y="540"/>
                    </a:lnTo>
                    <a:lnTo>
                      <a:pt x="430" y="538"/>
                    </a:lnTo>
                    <a:lnTo>
                      <a:pt x="427" y="540"/>
                    </a:lnTo>
                    <a:lnTo>
                      <a:pt x="424" y="538"/>
                    </a:lnTo>
                    <a:lnTo>
                      <a:pt x="424" y="534"/>
                    </a:lnTo>
                    <a:lnTo>
                      <a:pt x="424" y="528"/>
                    </a:lnTo>
                    <a:lnTo>
                      <a:pt x="432" y="515"/>
                    </a:lnTo>
                    <a:lnTo>
                      <a:pt x="439" y="509"/>
                    </a:lnTo>
                    <a:lnTo>
                      <a:pt x="454" y="502"/>
                    </a:lnTo>
                    <a:lnTo>
                      <a:pt x="462" y="494"/>
                    </a:lnTo>
                    <a:lnTo>
                      <a:pt x="461" y="471"/>
                    </a:lnTo>
                    <a:lnTo>
                      <a:pt x="458" y="467"/>
                    </a:lnTo>
                    <a:lnTo>
                      <a:pt x="462" y="456"/>
                    </a:lnTo>
                    <a:lnTo>
                      <a:pt x="462" y="449"/>
                    </a:lnTo>
                    <a:lnTo>
                      <a:pt x="466" y="441"/>
                    </a:lnTo>
                    <a:lnTo>
                      <a:pt x="467" y="430"/>
                    </a:lnTo>
                    <a:lnTo>
                      <a:pt x="470" y="426"/>
                    </a:lnTo>
                    <a:lnTo>
                      <a:pt x="474" y="423"/>
                    </a:lnTo>
                    <a:lnTo>
                      <a:pt x="481" y="411"/>
                    </a:lnTo>
                    <a:lnTo>
                      <a:pt x="482" y="412"/>
                    </a:lnTo>
                    <a:lnTo>
                      <a:pt x="484" y="411"/>
                    </a:lnTo>
                    <a:lnTo>
                      <a:pt x="488" y="393"/>
                    </a:lnTo>
                    <a:lnTo>
                      <a:pt x="485" y="393"/>
                    </a:lnTo>
                    <a:lnTo>
                      <a:pt x="484" y="392"/>
                    </a:lnTo>
                    <a:lnTo>
                      <a:pt x="485" y="389"/>
                    </a:lnTo>
                    <a:lnTo>
                      <a:pt x="486" y="389"/>
                    </a:lnTo>
                    <a:lnTo>
                      <a:pt x="486" y="392"/>
                    </a:lnTo>
                    <a:lnTo>
                      <a:pt x="489" y="392"/>
                    </a:lnTo>
                    <a:lnTo>
                      <a:pt x="492" y="383"/>
                    </a:lnTo>
                    <a:lnTo>
                      <a:pt x="492" y="373"/>
                    </a:lnTo>
                    <a:lnTo>
                      <a:pt x="495" y="370"/>
                    </a:lnTo>
                    <a:lnTo>
                      <a:pt x="497" y="360"/>
                    </a:lnTo>
                    <a:lnTo>
                      <a:pt x="505" y="354"/>
                    </a:lnTo>
                    <a:lnTo>
                      <a:pt x="509" y="339"/>
                    </a:lnTo>
                    <a:lnTo>
                      <a:pt x="507" y="299"/>
                    </a:lnTo>
                    <a:lnTo>
                      <a:pt x="508" y="292"/>
                    </a:lnTo>
                    <a:lnTo>
                      <a:pt x="507" y="288"/>
                    </a:lnTo>
                    <a:lnTo>
                      <a:pt x="511" y="270"/>
                    </a:lnTo>
                    <a:lnTo>
                      <a:pt x="518" y="254"/>
                    </a:lnTo>
                    <a:lnTo>
                      <a:pt x="524" y="250"/>
                    </a:lnTo>
                    <a:lnTo>
                      <a:pt x="530" y="236"/>
                    </a:lnTo>
                    <a:lnTo>
                      <a:pt x="527" y="220"/>
                    </a:lnTo>
                    <a:lnTo>
                      <a:pt x="528" y="196"/>
                    </a:lnTo>
                    <a:lnTo>
                      <a:pt x="531" y="192"/>
                    </a:lnTo>
                    <a:lnTo>
                      <a:pt x="530" y="183"/>
                    </a:lnTo>
                    <a:lnTo>
                      <a:pt x="533" y="162"/>
                    </a:lnTo>
                    <a:lnTo>
                      <a:pt x="534" y="160"/>
                    </a:lnTo>
                    <a:lnTo>
                      <a:pt x="534" y="154"/>
                    </a:lnTo>
                    <a:lnTo>
                      <a:pt x="537" y="147"/>
                    </a:lnTo>
                    <a:lnTo>
                      <a:pt x="539" y="128"/>
                    </a:lnTo>
                    <a:lnTo>
                      <a:pt x="537" y="117"/>
                    </a:lnTo>
                    <a:lnTo>
                      <a:pt x="535" y="109"/>
                    </a:lnTo>
                    <a:lnTo>
                      <a:pt x="534" y="67"/>
                    </a:lnTo>
                    <a:lnTo>
                      <a:pt x="533" y="67"/>
                    </a:lnTo>
                    <a:lnTo>
                      <a:pt x="533" y="56"/>
                    </a:lnTo>
                    <a:lnTo>
                      <a:pt x="535" y="34"/>
                    </a:lnTo>
                    <a:lnTo>
                      <a:pt x="534" y="33"/>
                    </a:lnTo>
                    <a:lnTo>
                      <a:pt x="538" y="19"/>
                    </a:lnTo>
                    <a:lnTo>
                      <a:pt x="538" y="14"/>
                    </a:lnTo>
                    <a:lnTo>
                      <a:pt x="537" y="11"/>
                    </a:lnTo>
                    <a:lnTo>
                      <a:pt x="535" y="14"/>
                    </a:lnTo>
                    <a:lnTo>
                      <a:pt x="537" y="22"/>
                    </a:lnTo>
                    <a:lnTo>
                      <a:pt x="533" y="23"/>
                    </a:lnTo>
                    <a:lnTo>
                      <a:pt x="533" y="29"/>
                    </a:lnTo>
                    <a:lnTo>
                      <a:pt x="533" y="26"/>
                    </a:lnTo>
                    <a:lnTo>
                      <a:pt x="533" y="23"/>
                    </a:lnTo>
                    <a:lnTo>
                      <a:pt x="533" y="22"/>
                    </a:lnTo>
                    <a:lnTo>
                      <a:pt x="534" y="23"/>
                    </a:lnTo>
                    <a:lnTo>
                      <a:pt x="535" y="22"/>
                    </a:lnTo>
                    <a:lnTo>
                      <a:pt x="534" y="19"/>
                    </a:lnTo>
                    <a:lnTo>
                      <a:pt x="535" y="18"/>
                    </a:lnTo>
                    <a:lnTo>
                      <a:pt x="533" y="15"/>
                    </a:lnTo>
                    <a:lnTo>
                      <a:pt x="533" y="11"/>
                    </a:lnTo>
                    <a:lnTo>
                      <a:pt x="534" y="11"/>
                    </a:lnTo>
                    <a:lnTo>
                      <a:pt x="535" y="10"/>
                    </a:lnTo>
                    <a:lnTo>
                      <a:pt x="533" y="7"/>
                    </a:lnTo>
                    <a:lnTo>
                      <a:pt x="531" y="3"/>
                    </a:lnTo>
                    <a:lnTo>
                      <a:pt x="528" y="3"/>
                    </a:lnTo>
                    <a:lnTo>
                      <a:pt x="531" y="0"/>
                    </a:lnTo>
                    <a:lnTo>
                      <a:pt x="535" y="7"/>
                    </a:lnTo>
                    <a:lnTo>
                      <a:pt x="534" y="7"/>
                    </a:lnTo>
                    <a:lnTo>
                      <a:pt x="535" y="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923" name="Freeform 107"/>
            <p:cNvSpPr>
              <a:spLocks/>
            </p:cNvSpPr>
            <p:nvPr/>
          </p:nvSpPr>
          <p:spPr bwMode="auto">
            <a:xfrm>
              <a:off x="6628" y="1609"/>
              <a:ext cx="10" cy="16"/>
            </a:xfrm>
            <a:custGeom>
              <a:avLst/>
              <a:gdLst/>
              <a:ahLst/>
              <a:cxnLst>
                <a:cxn ang="0">
                  <a:pos x="22" y="17"/>
                </a:cxn>
                <a:cxn ang="0">
                  <a:pos x="15" y="28"/>
                </a:cxn>
                <a:cxn ang="0">
                  <a:pos x="6" y="41"/>
                </a:cxn>
                <a:cxn ang="0">
                  <a:pos x="0" y="32"/>
                </a:cxn>
                <a:cxn ang="0">
                  <a:pos x="7" y="13"/>
                </a:cxn>
                <a:cxn ang="0">
                  <a:pos x="15" y="2"/>
                </a:cxn>
                <a:cxn ang="0">
                  <a:pos x="22" y="0"/>
                </a:cxn>
                <a:cxn ang="0">
                  <a:pos x="15" y="11"/>
                </a:cxn>
                <a:cxn ang="0">
                  <a:pos x="21" y="15"/>
                </a:cxn>
                <a:cxn ang="0">
                  <a:pos x="22" y="15"/>
                </a:cxn>
                <a:cxn ang="0">
                  <a:pos x="22" y="17"/>
                </a:cxn>
              </a:cxnLst>
              <a:rect l="0" t="0" r="r" b="b"/>
              <a:pathLst>
                <a:path w="22" h="41">
                  <a:moveTo>
                    <a:pt x="22" y="17"/>
                  </a:moveTo>
                  <a:lnTo>
                    <a:pt x="15" y="28"/>
                  </a:lnTo>
                  <a:lnTo>
                    <a:pt x="6" y="41"/>
                  </a:lnTo>
                  <a:lnTo>
                    <a:pt x="0" y="32"/>
                  </a:lnTo>
                  <a:lnTo>
                    <a:pt x="7" y="13"/>
                  </a:lnTo>
                  <a:lnTo>
                    <a:pt x="15" y="2"/>
                  </a:lnTo>
                  <a:lnTo>
                    <a:pt x="22" y="0"/>
                  </a:lnTo>
                  <a:lnTo>
                    <a:pt x="15" y="11"/>
                  </a:lnTo>
                  <a:lnTo>
                    <a:pt x="21" y="15"/>
                  </a:lnTo>
                  <a:lnTo>
                    <a:pt x="22" y="15"/>
                  </a:lnTo>
                  <a:lnTo>
                    <a:pt x="22" y="17"/>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22" name="Freeform 106"/>
            <p:cNvSpPr>
              <a:spLocks/>
            </p:cNvSpPr>
            <p:nvPr/>
          </p:nvSpPr>
          <p:spPr bwMode="auto">
            <a:xfrm>
              <a:off x="6638" y="1613"/>
              <a:ext cx="38" cy="34"/>
            </a:xfrm>
            <a:custGeom>
              <a:avLst/>
              <a:gdLst/>
              <a:ahLst/>
              <a:cxnLst>
                <a:cxn ang="0">
                  <a:pos x="77" y="29"/>
                </a:cxn>
                <a:cxn ang="0">
                  <a:pos x="72" y="52"/>
                </a:cxn>
                <a:cxn ang="0">
                  <a:pos x="60" y="74"/>
                </a:cxn>
                <a:cxn ang="0">
                  <a:pos x="43" y="86"/>
                </a:cxn>
                <a:cxn ang="0">
                  <a:pos x="29" y="93"/>
                </a:cxn>
                <a:cxn ang="0">
                  <a:pos x="18" y="93"/>
                </a:cxn>
                <a:cxn ang="0">
                  <a:pos x="4" y="86"/>
                </a:cxn>
                <a:cxn ang="0">
                  <a:pos x="1" y="70"/>
                </a:cxn>
                <a:cxn ang="0">
                  <a:pos x="0" y="42"/>
                </a:cxn>
                <a:cxn ang="0">
                  <a:pos x="0" y="23"/>
                </a:cxn>
                <a:cxn ang="0">
                  <a:pos x="8" y="6"/>
                </a:cxn>
                <a:cxn ang="0">
                  <a:pos x="16" y="0"/>
                </a:cxn>
                <a:cxn ang="0">
                  <a:pos x="27" y="2"/>
                </a:cxn>
                <a:cxn ang="0">
                  <a:pos x="39" y="6"/>
                </a:cxn>
                <a:cxn ang="0">
                  <a:pos x="56" y="0"/>
                </a:cxn>
                <a:cxn ang="0">
                  <a:pos x="68" y="0"/>
                </a:cxn>
                <a:cxn ang="0">
                  <a:pos x="75" y="4"/>
                </a:cxn>
                <a:cxn ang="0">
                  <a:pos x="77" y="8"/>
                </a:cxn>
                <a:cxn ang="0">
                  <a:pos x="77" y="29"/>
                </a:cxn>
              </a:cxnLst>
              <a:rect l="0" t="0" r="r" b="b"/>
              <a:pathLst>
                <a:path w="77" h="93">
                  <a:moveTo>
                    <a:pt x="77" y="29"/>
                  </a:moveTo>
                  <a:lnTo>
                    <a:pt x="72" y="52"/>
                  </a:lnTo>
                  <a:lnTo>
                    <a:pt x="60" y="74"/>
                  </a:lnTo>
                  <a:lnTo>
                    <a:pt x="43" y="86"/>
                  </a:lnTo>
                  <a:lnTo>
                    <a:pt x="29" y="93"/>
                  </a:lnTo>
                  <a:lnTo>
                    <a:pt x="18" y="93"/>
                  </a:lnTo>
                  <a:lnTo>
                    <a:pt x="4" y="86"/>
                  </a:lnTo>
                  <a:lnTo>
                    <a:pt x="1" y="70"/>
                  </a:lnTo>
                  <a:lnTo>
                    <a:pt x="0" y="42"/>
                  </a:lnTo>
                  <a:lnTo>
                    <a:pt x="0" y="23"/>
                  </a:lnTo>
                  <a:lnTo>
                    <a:pt x="8" y="6"/>
                  </a:lnTo>
                  <a:lnTo>
                    <a:pt x="16" y="0"/>
                  </a:lnTo>
                  <a:lnTo>
                    <a:pt x="27" y="2"/>
                  </a:lnTo>
                  <a:lnTo>
                    <a:pt x="39" y="6"/>
                  </a:lnTo>
                  <a:lnTo>
                    <a:pt x="56" y="0"/>
                  </a:lnTo>
                  <a:lnTo>
                    <a:pt x="68" y="0"/>
                  </a:lnTo>
                  <a:lnTo>
                    <a:pt x="75" y="4"/>
                  </a:lnTo>
                  <a:lnTo>
                    <a:pt x="77" y="8"/>
                  </a:lnTo>
                  <a:lnTo>
                    <a:pt x="77" y="29"/>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21" name="Freeform 105"/>
            <p:cNvSpPr>
              <a:spLocks noEditPoints="1"/>
            </p:cNvSpPr>
            <p:nvPr/>
          </p:nvSpPr>
          <p:spPr bwMode="auto">
            <a:xfrm>
              <a:off x="5897" y="1574"/>
              <a:ext cx="294" cy="146"/>
            </a:xfrm>
            <a:custGeom>
              <a:avLst/>
              <a:gdLst/>
              <a:ahLst/>
              <a:cxnLst>
                <a:cxn ang="0">
                  <a:pos x="416" y="301"/>
                </a:cxn>
                <a:cxn ang="0">
                  <a:pos x="418" y="315"/>
                </a:cxn>
                <a:cxn ang="0">
                  <a:pos x="412" y="324"/>
                </a:cxn>
                <a:cxn ang="0">
                  <a:pos x="410" y="336"/>
                </a:cxn>
                <a:cxn ang="0">
                  <a:pos x="412" y="351"/>
                </a:cxn>
                <a:cxn ang="0">
                  <a:pos x="426" y="350"/>
                </a:cxn>
                <a:cxn ang="0">
                  <a:pos x="435" y="351"/>
                </a:cxn>
                <a:cxn ang="0">
                  <a:pos x="445" y="373"/>
                </a:cxn>
                <a:cxn ang="0">
                  <a:pos x="458" y="381"/>
                </a:cxn>
                <a:cxn ang="0">
                  <a:pos x="465" y="373"/>
                </a:cxn>
                <a:cxn ang="0">
                  <a:pos x="475" y="354"/>
                </a:cxn>
                <a:cxn ang="0">
                  <a:pos x="479" y="330"/>
                </a:cxn>
                <a:cxn ang="0">
                  <a:pos x="486" y="296"/>
                </a:cxn>
                <a:cxn ang="0">
                  <a:pos x="492" y="292"/>
                </a:cxn>
                <a:cxn ang="0">
                  <a:pos x="496" y="277"/>
                </a:cxn>
                <a:cxn ang="0">
                  <a:pos x="589" y="179"/>
                </a:cxn>
                <a:cxn ang="0">
                  <a:pos x="599" y="143"/>
                </a:cxn>
                <a:cxn ang="0">
                  <a:pos x="599" y="126"/>
                </a:cxn>
                <a:cxn ang="0">
                  <a:pos x="595" y="115"/>
                </a:cxn>
                <a:cxn ang="0">
                  <a:pos x="586" y="94"/>
                </a:cxn>
                <a:cxn ang="0">
                  <a:pos x="594" y="92"/>
                </a:cxn>
                <a:cxn ang="0">
                  <a:pos x="571" y="67"/>
                </a:cxn>
                <a:cxn ang="0">
                  <a:pos x="561" y="60"/>
                </a:cxn>
                <a:cxn ang="0">
                  <a:pos x="548" y="71"/>
                </a:cxn>
                <a:cxn ang="0">
                  <a:pos x="534" y="71"/>
                </a:cxn>
                <a:cxn ang="0">
                  <a:pos x="519" y="63"/>
                </a:cxn>
                <a:cxn ang="0">
                  <a:pos x="515" y="50"/>
                </a:cxn>
                <a:cxn ang="0">
                  <a:pos x="505" y="37"/>
                </a:cxn>
                <a:cxn ang="0">
                  <a:pos x="491" y="29"/>
                </a:cxn>
                <a:cxn ang="0">
                  <a:pos x="479" y="14"/>
                </a:cxn>
                <a:cxn ang="0">
                  <a:pos x="468" y="0"/>
                </a:cxn>
                <a:cxn ang="0">
                  <a:pos x="467" y="14"/>
                </a:cxn>
                <a:cxn ang="0">
                  <a:pos x="460" y="14"/>
                </a:cxn>
                <a:cxn ang="0">
                  <a:pos x="440" y="29"/>
                </a:cxn>
                <a:cxn ang="0">
                  <a:pos x="438" y="29"/>
                </a:cxn>
                <a:cxn ang="0">
                  <a:pos x="422" y="41"/>
                </a:cxn>
                <a:cxn ang="0">
                  <a:pos x="423" y="59"/>
                </a:cxn>
                <a:cxn ang="0">
                  <a:pos x="423" y="84"/>
                </a:cxn>
                <a:cxn ang="0">
                  <a:pos x="414" y="96"/>
                </a:cxn>
                <a:cxn ang="0">
                  <a:pos x="408" y="114"/>
                </a:cxn>
                <a:cxn ang="0">
                  <a:pos x="408" y="126"/>
                </a:cxn>
                <a:cxn ang="0">
                  <a:pos x="400" y="143"/>
                </a:cxn>
                <a:cxn ang="0">
                  <a:pos x="392" y="153"/>
                </a:cxn>
                <a:cxn ang="0">
                  <a:pos x="395" y="183"/>
                </a:cxn>
                <a:cxn ang="0">
                  <a:pos x="392" y="217"/>
                </a:cxn>
                <a:cxn ang="0">
                  <a:pos x="399" y="228"/>
                </a:cxn>
                <a:cxn ang="0">
                  <a:pos x="416" y="250"/>
                </a:cxn>
                <a:cxn ang="0">
                  <a:pos x="419" y="241"/>
                </a:cxn>
                <a:cxn ang="0">
                  <a:pos x="425" y="228"/>
                </a:cxn>
                <a:cxn ang="0">
                  <a:pos x="426" y="235"/>
                </a:cxn>
                <a:cxn ang="0">
                  <a:pos x="426" y="243"/>
                </a:cxn>
                <a:cxn ang="0">
                  <a:pos x="430" y="212"/>
                </a:cxn>
                <a:cxn ang="0">
                  <a:pos x="431" y="212"/>
                </a:cxn>
                <a:cxn ang="0">
                  <a:pos x="431" y="228"/>
                </a:cxn>
                <a:cxn ang="0">
                  <a:pos x="433" y="246"/>
                </a:cxn>
                <a:cxn ang="0">
                  <a:pos x="429" y="271"/>
                </a:cxn>
                <a:cxn ang="0">
                  <a:pos x="422" y="283"/>
                </a:cxn>
                <a:cxn ang="0">
                  <a:pos x="414" y="288"/>
                </a:cxn>
                <a:cxn ang="0">
                  <a:pos x="41" y="122"/>
                </a:cxn>
                <a:cxn ang="0">
                  <a:pos x="13" y="153"/>
                </a:cxn>
              </a:cxnLst>
              <a:rect l="0" t="0" r="r" b="b"/>
              <a:pathLst>
                <a:path w="602" h="385">
                  <a:moveTo>
                    <a:pt x="412" y="288"/>
                  </a:moveTo>
                  <a:lnTo>
                    <a:pt x="414" y="290"/>
                  </a:lnTo>
                  <a:lnTo>
                    <a:pt x="416" y="290"/>
                  </a:lnTo>
                  <a:lnTo>
                    <a:pt x="415" y="294"/>
                  </a:lnTo>
                  <a:lnTo>
                    <a:pt x="416" y="296"/>
                  </a:lnTo>
                  <a:lnTo>
                    <a:pt x="416" y="301"/>
                  </a:lnTo>
                  <a:lnTo>
                    <a:pt x="418" y="302"/>
                  </a:lnTo>
                  <a:lnTo>
                    <a:pt x="416" y="305"/>
                  </a:lnTo>
                  <a:lnTo>
                    <a:pt x="418" y="309"/>
                  </a:lnTo>
                  <a:lnTo>
                    <a:pt x="416" y="311"/>
                  </a:lnTo>
                  <a:lnTo>
                    <a:pt x="418" y="313"/>
                  </a:lnTo>
                  <a:lnTo>
                    <a:pt x="418" y="315"/>
                  </a:lnTo>
                  <a:lnTo>
                    <a:pt x="419" y="317"/>
                  </a:lnTo>
                  <a:lnTo>
                    <a:pt x="416" y="321"/>
                  </a:lnTo>
                  <a:lnTo>
                    <a:pt x="415" y="321"/>
                  </a:lnTo>
                  <a:lnTo>
                    <a:pt x="415" y="324"/>
                  </a:lnTo>
                  <a:lnTo>
                    <a:pt x="414" y="325"/>
                  </a:lnTo>
                  <a:lnTo>
                    <a:pt x="412" y="324"/>
                  </a:lnTo>
                  <a:lnTo>
                    <a:pt x="408" y="324"/>
                  </a:lnTo>
                  <a:lnTo>
                    <a:pt x="407" y="328"/>
                  </a:lnTo>
                  <a:lnTo>
                    <a:pt x="407" y="330"/>
                  </a:lnTo>
                  <a:lnTo>
                    <a:pt x="408" y="332"/>
                  </a:lnTo>
                  <a:lnTo>
                    <a:pt x="408" y="336"/>
                  </a:lnTo>
                  <a:lnTo>
                    <a:pt x="410" y="336"/>
                  </a:lnTo>
                  <a:lnTo>
                    <a:pt x="411" y="336"/>
                  </a:lnTo>
                  <a:lnTo>
                    <a:pt x="412" y="336"/>
                  </a:lnTo>
                  <a:lnTo>
                    <a:pt x="408" y="350"/>
                  </a:lnTo>
                  <a:lnTo>
                    <a:pt x="410" y="351"/>
                  </a:lnTo>
                  <a:lnTo>
                    <a:pt x="412" y="354"/>
                  </a:lnTo>
                  <a:lnTo>
                    <a:pt x="412" y="351"/>
                  </a:lnTo>
                  <a:lnTo>
                    <a:pt x="415" y="350"/>
                  </a:lnTo>
                  <a:lnTo>
                    <a:pt x="419" y="343"/>
                  </a:lnTo>
                  <a:lnTo>
                    <a:pt x="421" y="340"/>
                  </a:lnTo>
                  <a:lnTo>
                    <a:pt x="421" y="343"/>
                  </a:lnTo>
                  <a:lnTo>
                    <a:pt x="422" y="343"/>
                  </a:lnTo>
                  <a:lnTo>
                    <a:pt x="426" y="350"/>
                  </a:lnTo>
                  <a:lnTo>
                    <a:pt x="427" y="350"/>
                  </a:lnTo>
                  <a:lnTo>
                    <a:pt x="429" y="350"/>
                  </a:lnTo>
                  <a:lnTo>
                    <a:pt x="430" y="350"/>
                  </a:lnTo>
                  <a:lnTo>
                    <a:pt x="431" y="354"/>
                  </a:lnTo>
                  <a:lnTo>
                    <a:pt x="433" y="354"/>
                  </a:lnTo>
                  <a:lnTo>
                    <a:pt x="435" y="351"/>
                  </a:lnTo>
                  <a:lnTo>
                    <a:pt x="438" y="350"/>
                  </a:lnTo>
                  <a:lnTo>
                    <a:pt x="440" y="350"/>
                  </a:lnTo>
                  <a:lnTo>
                    <a:pt x="444" y="355"/>
                  </a:lnTo>
                  <a:lnTo>
                    <a:pt x="444" y="358"/>
                  </a:lnTo>
                  <a:lnTo>
                    <a:pt x="444" y="359"/>
                  </a:lnTo>
                  <a:lnTo>
                    <a:pt x="445" y="373"/>
                  </a:lnTo>
                  <a:lnTo>
                    <a:pt x="448" y="374"/>
                  </a:lnTo>
                  <a:lnTo>
                    <a:pt x="449" y="377"/>
                  </a:lnTo>
                  <a:lnTo>
                    <a:pt x="452" y="381"/>
                  </a:lnTo>
                  <a:lnTo>
                    <a:pt x="456" y="381"/>
                  </a:lnTo>
                  <a:lnTo>
                    <a:pt x="457" y="384"/>
                  </a:lnTo>
                  <a:lnTo>
                    <a:pt x="458" y="381"/>
                  </a:lnTo>
                  <a:lnTo>
                    <a:pt x="460" y="385"/>
                  </a:lnTo>
                  <a:lnTo>
                    <a:pt x="461" y="385"/>
                  </a:lnTo>
                  <a:lnTo>
                    <a:pt x="463" y="381"/>
                  </a:lnTo>
                  <a:lnTo>
                    <a:pt x="463" y="377"/>
                  </a:lnTo>
                  <a:lnTo>
                    <a:pt x="465" y="374"/>
                  </a:lnTo>
                  <a:lnTo>
                    <a:pt x="465" y="373"/>
                  </a:lnTo>
                  <a:lnTo>
                    <a:pt x="465" y="369"/>
                  </a:lnTo>
                  <a:lnTo>
                    <a:pt x="467" y="366"/>
                  </a:lnTo>
                  <a:lnTo>
                    <a:pt x="471" y="362"/>
                  </a:lnTo>
                  <a:lnTo>
                    <a:pt x="475" y="359"/>
                  </a:lnTo>
                  <a:lnTo>
                    <a:pt x="475" y="358"/>
                  </a:lnTo>
                  <a:lnTo>
                    <a:pt x="475" y="354"/>
                  </a:lnTo>
                  <a:lnTo>
                    <a:pt x="476" y="350"/>
                  </a:lnTo>
                  <a:lnTo>
                    <a:pt x="475" y="350"/>
                  </a:lnTo>
                  <a:lnTo>
                    <a:pt x="475" y="344"/>
                  </a:lnTo>
                  <a:lnTo>
                    <a:pt x="476" y="340"/>
                  </a:lnTo>
                  <a:lnTo>
                    <a:pt x="476" y="332"/>
                  </a:lnTo>
                  <a:lnTo>
                    <a:pt x="479" y="330"/>
                  </a:lnTo>
                  <a:lnTo>
                    <a:pt x="479" y="324"/>
                  </a:lnTo>
                  <a:lnTo>
                    <a:pt x="479" y="320"/>
                  </a:lnTo>
                  <a:lnTo>
                    <a:pt x="484" y="313"/>
                  </a:lnTo>
                  <a:lnTo>
                    <a:pt x="484" y="309"/>
                  </a:lnTo>
                  <a:lnTo>
                    <a:pt x="486" y="302"/>
                  </a:lnTo>
                  <a:lnTo>
                    <a:pt x="486" y="296"/>
                  </a:lnTo>
                  <a:lnTo>
                    <a:pt x="487" y="290"/>
                  </a:lnTo>
                  <a:lnTo>
                    <a:pt x="490" y="290"/>
                  </a:lnTo>
                  <a:lnTo>
                    <a:pt x="490" y="292"/>
                  </a:lnTo>
                  <a:lnTo>
                    <a:pt x="490" y="296"/>
                  </a:lnTo>
                  <a:lnTo>
                    <a:pt x="491" y="296"/>
                  </a:lnTo>
                  <a:lnTo>
                    <a:pt x="492" y="292"/>
                  </a:lnTo>
                  <a:lnTo>
                    <a:pt x="492" y="290"/>
                  </a:lnTo>
                  <a:lnTo>
                    <a:pt x="491" y="288"/>
                  </a:lnTo>
                  <a:lnTo>
                    <a:pt x="491" y="286"/>
                  </a:lnTo>
                  <a:lnTo>
                    <a:pt x="495" y="281"/>
                  </a:lnTo>
                  <a:lnTo>
                    <a:pt x="495" y="277"/>
                  </a:lnTo>
                  <a:lnTo>
                    <a:pt x="496" y="277"/>
                  </a:lnTo>
                  <a:lnTo>
                    <a:pt x="498" y="275"/>
                  </a:lnTo>
                  <a:lnTo>
                    <a:pt x="505" y="265"/>
                  </a:lnTo>
                  <a:lnTo>
                    <a:pt x="548" y="239"/>
                  </a:lnTo>
                  <a:lnTo>
                    <a:pt x="571" y="216"/>
                  </a:lnTo>
                  <a:lnTo>
                    <a:pt x="587" y="179"/>
                  </a:lnTo>
                  <a:lnTo>
                    <a:pt x="589" y="179"/>
                  </a:lnTo>
                  <a:lnTo>
                    <a:pt x="594" y="145"/>
                  </a:lnTo>
                  <a:lnTo>
                    <a:pt x="594" y="141"/>
                  </a:lnTo>
                  <a:lnTo>
                    <a:pt x="595" y="145"/>
                  </a:lnTo>
                  <a:lnTo>
                    <a:pt x="598" y="145"/>
                  </a:lnTo>
                  <a:lnTo>
                    <a:pt x="602" y="145"/>
                  </a:lnTo>
                  <a:lnTo>
                    <a:pt x="599" y="143"/>
                  </a:lnTo>
                  <a:lnTo>
                    <a:pt x="599" y="138"/>
                  </a:lnTo>
                  <a:lnTo>
                    <a:pt x="599" y="137"/>
                  </a:lnTo>
                  <a:lnTo>
                    <a:pt x="599" y="134"/>
                  </a:lnTo>
                  <a:lnTo>
                    <a:pt x="598" y="130"/>
                  </a:lnTo>
                  <a:lnTo>
                    <a:pt x="599" y="129"/>
                  </a:lnTo>
                  <a:lnTo>
                    <a:pt x="599" y="126"/>
                  </a:lnTo>
                  <a:lnTo>
                    <a:pt x="599" y="120"/>
                  </a:lnTo>
                  <a:lnTo>
                    <a:pt x="599" y="118"/>
                  </a:lnTo>
                  <a:lnTo>
                    <a:pt x="599" y="120"/>
                  </a:lnTo>
                  <a:lnTo>
                    <a:pt x="598" y="118"/>
                  </a:lnTo>
                  <a:lnTo>
                    <a:pt x="597" y="115"/>
                  </a:lnTo>
                  <a:lnTo>
                    <a:pt x="595" y="115"/>
                  </a:lnTo>
                  <a:lnTo>
                    <a:pt x="594" y="114"/>
                  </a:lnTo>
                  <a:lnTo>
                    <a:pt x="593" y="107"/>
                  </a:lnTo>
                  <a:lnTo>
                    <a:pt x="591" y="101"/>
                  </a:lnTo>
                  <a:lnTo>
                    <a:pt x="589" y="99"/>
                  </a:lnTo>
                  <a:lnTo>
                    <a:pt x="586" y="99"/>
                  </a:lnTo>
                  <a:lnTo>
                    <a:pt x="586" y="94"/>
                  </a:lnTo>
                  <a:lnTo>
                    <a:pt x="590" y="94"/>
                  </a:lnTo>
                  <a:lnTo>
                    <a:pt x="594" y="96"/>
                  </a:lnTo>
                  <a:lnTo>
                    <a:pt x="595" y="96"/>
                  </a:lnTo>
                  <a:lnTo>
                    <a:pt x="598" y="96"/>
                  </a:lnTo>
                  <a:lnTo>
                    <a:pt x="599" y="94"/>
                  </a:lnTo>
                  <a:lnTo>
                    <a:pt x="594" y="92"/>
                  </a:lnTo>
                  <a:lnTo>
                    <a:pt x="586" y="82"/>
                  </a:lnTo>
                  <a:lnTo>
                    <a:pt x="582" y="84"/>
                  </a:lnTo>
                  <a:lnTo>
                    <a:pt x="580" y="82"/>
                  </a:lnTo>
                  <a:lnTo>
                    <a:pt x="578" y="79"/>
                  </a:lnTo>
                  <a:lnTo>
                    <a:pt x="575" y="77"/>
                  </a:lnTo>
                  <a:lnTo>
                    <a:pt x="571" y="67"/>
                  </a:lnTo>
                  <a:lnTo>
                    <a:pt x="571" y="64"/>
                  </a:lnTo>
                  <a:lnTo>
                    <a:pt x="568" y="67"/>
                  </a:lnTo>
                  <a:lnTo>
                    <a:pt x="568" y="64"/>
                  </a:lnTo>
                  <a:lnTo>
                    <a:pt x="567" y="64"/>
                  </a:lnTo>
                  <a:lnTo>
                    <a:pt x="564" y="64"/>
                  </a:lnTo>
                  <a:lnTo>
                    <a:pt x="561" y="60"/>
                  </a:lnTo>
                  <a:lnTo>
                    <a:pt x="559" y="63"/>
                  </a:lnTo>
                  <a:lnTo>
                    <a:pt x="557" y="64"/>
                  </a:lnTo>
                  <a:lnTo>
                    <a:pt x="557" y="73"/>
                  </a:lnTo>
                  <a:lnTo>
                    <a:pt x="553" y="73"/>
                  </a:lnTo>
                  <a:lnTo>
                    <a:pt x="551" y="73"/>
                  </a:lnTo>
                  <a:lnTo>
                    <a:pt x="548" y="71"/>
                  </a:lnTo>
                  <a:lnTo>
                    <a:pt x="544" y="71"/>
                  </a:lnTo>
                  <a:lnTo>
                    <a:pt x="544" y="73"/>
                  </a:lnTo>
                  <a:lnTo>
                    <a:pt x="541" y="71"/>
                  </a:lnTo>
                  <a:lnTo>
                    <a:pt x="540" y="73"/>
                  </a:lnTo>
                  <a:lnTo>
                    <a:pt x="536" y="71"/>
                  </a:lnTo>
                  <a:lnTo>
                    <a:pt x="534" y="71"/>
                  </a:lnTo>
                  <a:lnTo>
                    <a:pt x="532" y="71"/>
                  </a:lnTo>
                  <a:lnTo>
                    <a:pt x="532" y="69"/>
                  </a:lnTo>
                  <a:lnTo>
                    <a:pt x="530" y="64"/>
                  </a:lnTo>
                  <a:lnTo>
                    <a:pt x="526" y="67"/>
                  </a:lnTo>
                  <a:lnTo>
                    <a:pt x="522" y="64"/>
                  </a:lnTo>
                  <a:lnTo>
                    <a:pt x="519" y="63"/>
                  </a:lnTo>
                  <a:lnTo>
                    <a:pt x="519" y="60"/>
                  </a:lnTo>
                  <a:lnTo>
                    <a:pt x="519" y="56"/>
                  </a:lnTo>
                  <a:lnTo>
                    <a:pt x="519" y="50"/>
                  </a:lnTo>
                  <a:lnTo>
                    <a:pt x="518" y="50"/>
                  </a:lnTo>
                  <a:lnTo>
                    <a:pt x="518" y="48"/>
                  </a:lnTo>
                  <a:lnTo>
                    <a:pt x="515" y="50"/>
                  </a:lnTo>
                  <a:lnTo>
                    <a:pt x="511" y="45"/>
                  </a:lnTo>
                  <a:lnTo>
                    <a:pt x="511" y="41"/>
                  </a:lnTo>
                  <a:lnTo>
                    <a:pt x="511" y="37"/>
                  </a:lnTo>
                  <a:lnTo>
                    <a:pt x="510" y="37"/>
                  </a:lnTo>
                  <a:lnTo>
                    <a:pt x="506" y="37"/>
                  </a:lnTo>
                  <a:lnTo>
                    <a:pt x="505" y="37"/>
                  </a:lnTo>
                  <a:lnTo>
                    <a:pt x="503" y="37"/>
                  </a:lnTo>
                  <a:lnTo>
                    <a:pt x="502" y="35"/>
                  </a:lnTo>
                  <a:lnTo>
                    <a:pt x="500" y="35"/>
                  </a:lnTo>
                  <a:lnTo>
                    <a:pt x="499" y="33"/>
                  </a:lnTo>
                  <a:lnTo>
                    <a:pt x="495" y="33"/>
                  </a:lnTo>
                  <a:lnTo>
                    <a:pt x="491" y="29"/>
                  </a:lnTo>
                  <a:lnTo>
                    <a:pt x="491" y="26"/>
                  </a:lnTo>
                  <a:lnTo>
                    <a:pt x="487" y="25"/>
                  </a:lnTo>
                  <a:lnTo>
                    <a:pt x="482" y="15"/>
                  </a:lnTo>
                  <a:lnTo>
                    <a:pt x="479" y="14"/>
                  </a:lnTo>
                  <a:lnTo>
                    <a:pt x="479" y="15"/>
                  </a:lnTo>
                  <a:lnTo>
                    <a:pt x="479" y="14"/>
                  </a:lnTo>
                  <a:lnTo>
                    <a:pt x="476" y="14"/>
                  </a:lnTo>
                  <a:lnTo>
                    <a:pt x="476" y="11"/>
                  </a:lnTo>
                  <a:lnTo>
                    <a:pt x="475" y="10"/>
                  </a:lnTo>
                  <a:lnTo>
                    <a:pt x="473" y="7"/>
                  </a:lnTo>
                  <a:lnTo>
                    <a:pt x="469" y="0"/>
                  </a:lnTo>
                  <a:lnTo>
                    <a:pt x="468" y="0"/>
                  </a:lnTo>
                  <a:lnTo>
                    <a:pt x="468" y="6"/>
                  </a:lnTo>
                  <a:lnTo>
                    <a:pt x="467" y="6"/>
                  </a:lnTo>
                  <a:lnTo>
                    <a:pt x="467" y="10"/>
                  </a:lnTo>
                  <a:lnTo>
                    <a:pt x="469" y="10"/>
                  </a:lnTo>
                  <a:lnTo>
                    <a:pt x="467" y="10"/>
                  </a:lnTo>
                  <a:lnTo>
                    <a:pt x="467" y="14"/>
                  </a:lnTo>
                  <a:lnTo>
                    <a:pt x="465" y="14"/>
                  </a:lnTo>
                  <a:lnTo>
                    <a:pt x="464" y="14"/>
                  </a:lnTo>
                  <a:lnTo>
                    <a:pt x="464" y="18"/>
                  </a:lnTo>
                  <a:lnTo>
                    <a:pt x="463" y="21"/>
                  </a:lnTo>
                  <a:lnTo>
                    <a:pt x="461" y="18"/>
                  </a:lnTo>
                  <a:lnTo>
                    <a:pt x="460" y="14"/>
                  </a:lnTo>
                  <a:lnTo>
                    <a:pt x="458" y="21"/>
                  </a:lnTo>
                  <a:lnTo>
                    <a:pt x="456" y="22"/>
                  </a:lnTo>
                  <a:lnTo>
                    <a:pt x="448" y="25"/>
                  </a:lnTo>
                  <a:lnTo>
                    <a:pt x="445" y="25"/>
                  </a:lnTo>
                  <a:lnTo>
                    <a:pt x="442" y="29"/>
                  </a:lnTo>
                  <a:lnTo>
                    <a:pt x="440" y="29"/>
                  </a:lnTo>
                  <a:lnTo>
                    <a:pt x="438" y="33"/>
                  </a:lnTo>
                  <a:lnTo>
                    <a:pt x="440" y="35"/>
                  </a:lnTo>
                  <a:lnTo>
                    <a:pt x="440" y="37"/>
                  </a:lnTo>
                  <a:lnTo>
                    <a:pt x="440" y="35"/>
                  </a:lnTo>
                  <a:lnTo>
                    <a:pt x="438" y="33"/>
                  </a:lnTo>
                  <a:lnTo>
                    <a:pt x="438" y="29"/>
                  </a:lnTo>
                  <a:lnTo>
                    <a:pt x="434" y="30"/>
                  </a:lnTo>
                  <a:lnTo>
                    <a:pt x="430" y="35"/>
                  </a:lnTo>
                  <a:lnTo>
                    <a:pt x="429" y="35"/>
                  </a:lnTo>
                  <a:lnTo>
                    <a:pt x="427" y="37"/>
                  </a:lnTo>
                  <a:lnTo>
                    <a:pt x="423" y="37"/>
                  </a:lnTo>
                  <a:lnTo>
                    <a:pt x="422" y="41"/>
                  </a:lnTo>
                  <a:lnTo>
                    <a:pt x="421" y="45"/>
                  </a:lnTo>
                  <a:lnTo>
                    <a:pt x="422" y="50"/>
                  </a:lnTo>
                  <a:lnTo>
                    <a:pt x="423" y="50"/>
                  </a:lnTo>
                  <a:lnTo>
                    <a:pt x="425" y="52"/>
                  </a:lnTo>
                  <a:lnTo>
                    <a:pt x="425" y="56"/>
                  </a:lnTo>
                  <a:lnTo>
                    <a:pt x="423" y="59"/>
                  </a:lnTo>
                  <a:lnTo>
                    <a:pt x="425" y="63"/>
                  </a:lnTo>
                  <a:lnTo>
                    <a:pt x="426" y="64"/>
                  </a:lnTo>
                  <a:lnTo>
                    <a:pt x="426" y="69"/>
                  </a:lnTo>
                  <a:lnTo>
                    <a:pt x="425" y="67"/>
                  </a:lnTo>
                  <a:lnTo>
                    <a:pt x="425" y="77"/>
                  </a:lnTo>
                  <a:lnTo>
                    <a:pt x="423" y="84"/>
                  </a:lnTo>
                  <a:lnTo>
                    <a:pt x="422" y="86"/>
                  </a:lnTo>
                  <a:lnTo>
                    <a:pt x="422" y="88"/>
                  </a:lnTo>
                  <a:lnTo>
                    <a:pt x="419" y="90"/>
                  </a:lnTo>
                  <a:lnTo>
                    <a:pt x="418" y="92"/>
                  </a:lnTo>
                  <a:lnTo>
                    <a:pt x="416" y="96"/>
                  </a:lnTo>
                  <a:lnTo>
                    <a:pt x="414" y="96"/>
                  </a:lnTo>
                  <a:lnTo>
                    <a:pt x="412" y="96"/>
                  </a:lnTo>
                  <a:lnTo>
                    <a:pt x="412" y="101"/>
                  </a:lnTo>
                  <a:lnTo>
                    <a:pt x="411" y="105"/>
                  </a:lnTo>
                  <a:lnTo>
                    <a:pt x="407" y="109"/>
                  </a:lnTo>
                  <a:lnTo>
                    <a:pt x="408" y="111"/>
                  </a:lnTo>
                  <a:lnTo>
                    <a:pt x="408" y="114"/>
                  </a:lnTo>
                  <a:lnTo>
                    <a:pt x="412" y="124"/>
                  </a:lnTo>
                  <a:lnTo>
                    <a:pt x="415" y="126"/>
                  </a:lnTo>
                  <a:lnTo>
                    <a:pt x="412" y="126"/>
                  </a:lnTo>
                  <a:lnTo>
                    <a:pt x="411" y="126"/>
                  </a:lnTo>
                  <a:lnTo>
                    <a:pt x="410" y="122"/>
                  </a:lnTo>
                  <a:lnTo>
                    <a:pt x="408" y="126"/>
                  </a:lnTo>
                  <a:lnTo>
                    <a:pt x="407" y="130"/>
                  </a:lnTo>
                  <a:lnTo>
                    <a:pt x="406" y="137"/>
                  </a:lnTo>
                  <a:lnTo>
                    <a:pt x="404" y="141"/>
                  </a:lnTo>
                  <a:lnTo>
                    <a:pt x="403" y="143"/>
                  </a:lnTo>
                  <a:lnTo>
                    <a:pt x="400" y="141"/>
                  </a:lnTo>
                  <a:lnTo>
                    <a:pt x="400" y="143"/>
                  </a:lnTo>
                  <a:lnTo>
                    <a:pt x="398" y="141"/>
                  </a:lnTo>
                  <a:lnTo>
                    <a:pt x="396" y="143"/>
                  </a:lnTo>
                  <a:lnTo>
                    <a:pt x="395" y="143"/>
                  </a:lnTo>
                  <a:lnTo>
                    <a:pt x="392" y="148"/>
                  </a:lnTo>
                  <a:lnTo>
                    <a:pt x="392" y="149"/>
                  </a:lnTo>
                  <a:lnTo>
                    <a:pt x="392" y="153"/>
                  </a:lnTo>
                  <a:lnTo>
                    <a:pt x="398" y="167"/>
                  </a:lnTo>
                  <a:lnTo>
                    <a:pt x="396" y="171"/>
                  </a:lnTo>
                  <a:lnTo>
                    <a:pt x="396" y="175"/>
                  </a:lnTo>
                  <a:lnTo>
                    <a:pt x="396" y="179"/>
                  </a:lnTo>
                  <a:lnTo>
                    <a:pt x="395" y="179"/>
                  </a:lnTo>
                  <a:lnTo>
                    <a:pt x="395" y="183"/>
                  </a:lnTo>
                  <a:lnTo>
                    <a:pt x="398" y="193"/>
                  </a:lnTo>
                  <a:lnTo>
                    <a:pt x="399" y="202"/>
                  </a:lnTo>
                  <a:lnTo>
                    <a:pt x="398" y="202"/>
                  </a:lnTo>
                  <a:lnTo>
                    <a:pt x="398" y="209"/>
                  </a:lnTo>
                  <a:lnTo>
                    <a:pt x="396" y="216"/>
                  </a:lnTo>
                  <a:lnTo>
                    <a:pt x="392" y="217"/>
                  </a:lnTo>
                  <a:lnTo>
                    <a:pt x="388" y="216"/>
                  </a:lnTo>
                  <a:lnTo>
                    <a:pt x="388" y="217"/>
                  </a:lnTo>
                  <a:lnTo>
                    <a:pt x="391" y="222"/>
                  </a:lnTo>
                  <a:lnTo>
                    <a:pt x="392" y="227"/>
                  </a:lnTo>
                  <a:lnTo>
                    <a:pt x="396" y="228"/>
                  </a:lnTo>
                  <a:lnTo>
                    <a:pt x="399" y="228"/>
                  </a:lnTo>
                  <a:lnTo>
                    <a:pt x="400" y="231"/>
                  </a:lnTo>
                  <a:lnTo>
                    <a:pt x="403" y="232"/>
                  </a:lnTo>
                  <a:lnTo>
                    <a:pt x="408" y="243"/>
                  </a:lnTo>
                  <a:lnTo>
                    <a:pt x="411" y="246"/>
                  </a:lnTo>
                  <a:lnTo>
                    <a:pt x="414" y="250"/>
                  </a:lnTo>
                  <a:lnTo>
                    <a:pt x="416" y="250"/>
                  </a:lnTo>
                  <a:lnTo>
                    <a:pt x="416" y="247"/>
                  </a:lnTo>
                  <a:lnTo>
                    <a:pt x="415" y="246"/>
                  </a:lnTo>
                  <a:lnTo>
                    <a:pt x="415" y="241"/>
                  </a:lnTo>
                  <a:lnTo>
                    <a:pt x="416" y="243"/>
                  </a:lnTo>
                  <a:lnTo>
                    <a:pt x="418" y="241"/>
                  </a:lnTo>
                  <a:lnTo>
                    <a:pt x="419" y="241"/>
                  </a:lnTo>
                  <a:lnTo>
                    <a:pt x="422" y="236"/>
                  </a:lnTo>
                  <a:lnTo>
                    <a:pt x="425" y="227"/>
                  </a:lnTo>
                  <a:lnTo>
                    <a:pt x="426" y="227"/>
                  </a:lnTo>
                  <a:lnTo>
                    <a:pt x="427" y="227"/>
                  </a:lnTo>
                  <a:lnTo>
                    <a:pt x="426" y="227"/>
                  </a:lnTo>
                  <a:lnTo>
                    <a:pt x="425" y="228"/>
                  </a:lnTo>
                  <a:lnTo>
                    <a:pt x="425" y="235"/>
                  </a:lnTo>
                  <a:lnTo>
                    <a:pt x="426" y="232"/>
                  </a:lnTo>
                  <a:lnTo>
                    <a:pt x="427" y="235"/>
                  </a:lnTo>
                  <a:lnTo>
                    <a:pt x="429" y="235"/>
                  </a:lnTo>
                  <a:lnTo>
                    <a:pt x="427" y="236"/>
                  </a:lnTo>
                  <a:lnTo>
                    <a:pt x="426" y="235"/>
                  </a:lnTo>
                  <a:lnTo>
                    <a:pt x="425" y="235"/>
                  </a:lnTo>
                  <a:lnTo>
                    <a:pt x="425" y="236"/>
                  </a:lnTo>
                  <a:lnTo>
                    <a:pt x="423" y="239"/>
                  </a:lnTo>
                  <a:lnTo>
                    <a:pt x="423" y="241"/>
                  </a:lnTo>
                  <a:lnTo>
                    <a:pt x="425" y="241"/>
                  </a:lnTo>
                  <a:lnTo>
                    <a:pt x="426" y="243"/>
                  </a:lnTo>
                  <a:lnTo>
                    <a:pt x="429" y="239"/>
                  </a:lnTo>
                  <a:lnTo>
                    <a:pt x="430" y="231"/>
                  </a:lnTo>
                  <a:lnTo>
                    <a:pt x="430" y="227"/>
                  </a:lnTo>
                  <a:lnTo>
                    <a:pt x="430" y="222"/>
                  </a:lnTo>
                  <a:lnTo>
                    <a:pt x="429" y="220"/>
                  </a:lnTo>
                  <a:lnTo>
                    <a:pt x="430" y="212"/>
                  </a:lnTo>
                  <a:lnTo>
                    <a:pt x="431" y="212"/>
                  </a:lnTo>
                  <a:lnTo>
                    <a:pt x="431" y="208"/>
                  </a:lnTo>
                  <a:lnTo>
                    <a:pt x="434" y="208"/>
                  </a:lnTo>
                  <a:lnTo>
                    <a:pt x="433" y="208"/>
                  </a:lnTo>
                  <a:lnTo>
                    <a:pt x="431" y="209"/>
                  </a:lnTo>
                  <a:lnTo>
                    <a:pt x="431" y="212"/>
                  </a:lnTo>
                  <a:lnTo>
                    <a:pt x="431" y="216"/>
                  </a:lnTo>
                  <a:lnTo>
                    <a:pt x="430" y="216"/>
                  </a:lnTo>
                  <a:lnTo>
                    <a:pt x="431" y="220"/>
                  </a:lnTo>
                  <a:lnTo>
                    <a:pt x="431" y="222"/>
                  </a:lnTo>
                  <a:lnTo>
                    <a:pt x="431" y="227"/>
                  </a:lnTo>
                  <a:lnTo>
                    <a:pt x="431" y="228"/>
                  </a:lnTo>
                  <a:lnTo>
                    <a:pt x="431" y="231"/>
                  </a:lnTo>
                  <a:lnTo>
                    <a:pt x="433" y="235"/>
                  </a:lnTo>
                  <a:lnTo>
                    <a:pt x="434" y="235"/>
                  </a:lnTo>
                  <a:lnTo>
                    <a:pt x="435" y="239"/>
                  </a:lnTo>
                  <a:lnTo>
                    <a:pt x="435" y="241"/>
                  </a:lnTo>
                  <a:lnTo>
                    <a:pt x="433" y="246"/>
                  </a:lnTo>
                  <a:lnTo>
                    <a:pt x="433" y="251"/>
                  </a:lnTo>
                  <a:lnTo>
                    <a:pt x="431" y="251"/>
                  </a:lnTo>
                  <a:lnTo>
                    <a:pt x="430" y="260"/>
                  </a:lnTo>
                  <a:lnTo>
                    <a:pt x="430" y="265"/>
                  </a:lnTo>
                  <a:lnTo>
                    <a:pt x="430" y="269"/>
                  </a:lnTo>
                  <a:lnTo>
                    <a:pt x="429" y="271"/>
                  </a:lnTo>
                  <a:lnTo>
                    <a:pt x="427" y="277"/>
                  </a:lnTo>
                  <a:lnTo>
                    <a:pt x="425" y="279"/>
                  </a:lnTo>
                  <a:lnTo>
                    <a:pt x="425" y="281"/>
                  </a:lnTo>
                  <a:lnTo>
                    <a:pt x="425" y="279"/>
                  </a:lnTo>
                  <a:lnTo>
                    <a:pt x="423" y="277"/>
                  </a:lnTo>
                  <a:lnTo>
                    <a:pt x="422" y="283"/>
                  </a:lnTo>
                  <a:lnTo>
                    <a:pt x="419" y="286"/>
                  </a:lnTo>
                  <a:lnTo>
                    <a:pt x="415" y="286"/>
                  </a:lnTo>
                  <a:lnTo>
                    <a:pt x="414" y="286"/>
                  </a:lnTo>
                  <a:lnTo>
                    <a:pt x="414" y="288"/>
                  </a:lnTo>
                  <a:lnTo>
                    <a:pt x="414" y="286"/>
                  </a:lnTo>
                  <a:lnTo>
                    <a:pt x="414" y="288"/>
                  </a:lnTo>
                  <a:lnTo>
                    <a:pt x="412" y="288"/>
                  </a:lnTo>
                  <a:close/>
                  <a:moveTo>
                    <a:pt x="48" y="118"/>
                  </a:moveTo>
                  <a:lnTo>
                    <a:pt x="52" y="120"/>
                  </a:lnTo>
                  <a:lnTo>
                    <a:pt x="52" y="130"/>
                  </a:lnTo>
                  <a:lnTo>
                    <a:pt x="42" y="133"/>
                  </a:lnTo>
                  <a:lnTo>
                    <a:pt x="41" y="122"/>
                  </a:lnTo>
                  <a:lnTo>
                    <a:pt x="48" y="118"/>
                  </a:lnTo>
                  <a:close/>
                  <a:moveTo>
                    <a:pt x="3" y="84"/>
                  </a:moveTo>
                  <a:lnTo>
                    <a:pt x="9" y="79"/>
                  </a:lnTo>
                  <a:lnTo>
                    <a:pt x="11" y="105"/>
                  </a:lnTo>
                  <a:lnTo>
                    <a:pt x="23" y="133"/>
                  </a:lnTo>
                  <a:lnTo>
                    <a:pt x="13" y="153"/>
                  </a:lnTo>
                  <a:lnTo>
                    <a:pt x="3" y="138"/>
                  </a:lnTo>
                  <a:lnTo>
                    <a:pt x="14" y="120"/>
                  </a:lnTo>
                  <a:lnTo>
                    <a:pt x="10" y="107"/>
                  </a:lnTo>
                  <a:lnTo>
                    <a:pt x="0" y="94"/>
                  </a:lnTo>
                  <a:lnTo>
                    <a:pt x="3" y="8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20" name="Freeform 104"/>
            <p:cNvSpPr>
              <a:spLocks/>
            </p:cNvSpPr>
            <p:nvPr/>
          </p:nvSpPr>
          <p:spPr bwMode="auto">
            <a:xfrm>
              <a:off x="6087" y="1574"/>
              <a:ext cx="104" cy="146"/>
            </a:xfrm>
            <a:custGeom>
              <a:avLst/>
              <a:gdLst/>
              <a:ahLst/>
              <a:cxnLst>
                <a:cxn ang="0">
                  <a:pos x="28" y="301"/>
                </a:cxn>
                <a:cxn ang="0">
                  <a:pos x="30" y="315"/>
                </a:cxn>
                <a:cxn ang="0">
                  <a:pos x="24" y="324"/>
                </a:cxn>
                <a:cxn ang="0">
                  <a:pos x="22" y="336"/>
                </a:cxn>
                <a:cxn ang="0">
                  <a:pos x="24" y="351"/>
                </a:cxn>
                <a:cxn ang="0">
                  <a:pos x="38" y="350"/>
                </a:cxn>
                <a:cxn ang="0">
                  <a:pos x="47" y="351"/>
                </a:cxn>
                <a:cxn ang="0">
                  <a:pos x="57" y="373"/>
                </a:cxn>
                <a:cxn ang="0">
                  <a:pos x="70" y="381"/>
                </a:cxn>
                <a:cxn ang="0">
                  <a:pos x="77" y="373"/>
                </a:cxn>
                <a:cxn ang="0">
                  <a:pos x="87" y="354"/>
                </a:cxn>
                <a:cxn ang="0">
                  <a:pos x="91" y="330"/>
                </a:cxn>
                <a:cxn ang="0">
                  <a:pos x="98" y="296"/>
                </a:cxn>
                <a:cxn ang="0">
                  <a:pos x="104" y="292"/>
                </a:cxn>
                <a:cxn ang="0">
                  <a:pos x="108" y="277"/>
                </a:cxn>
                <a:cxn ang="0">
                  <a:pos x="201" y="179"/>
                </a:cxn>
                <a:cxn ang="0">
                  <a:pos x="211" y="143"/>
                </a:cxn>
                <a:cxn ang="0">
                  <a:pos x="211" y="126"/>
                </a:cxn>
                <a:cxn ang="0">
                  <a:pos x="207" y="115"/>
                </a:cxn>
                <a:cxn ang="0">
                  <a:pos x="198" y="94"/>
                </a:cxn>
                <a:cxn ang="0">
                  <a:pos x="206" y="92"/>
                </a:cxn>
                <a:cxn ang="0">
                  <a:pos x="183" y="67"/>
                </a:cxn>
                <a:cxn ang="0">
                  <a:pos x="173" y="60"/>
                </a:cxn>
                <a:cxn ang="0">
                  <a:pos x="160" y="71"/>
                </a:cxn>
                <a:cxn ang="0">
                  <a:pos x="146" y="71"/>
                </a:cxn>
                <a:cxn ang="0">
                  <a:pos x="131" y="63"/>
                </a:cxn>
                <a:cxn ang="0">
                  <a:pos x="127" y="50"/>
                </a:cxn>
                <a:cxn ang="0">
                  <a:pos x="117" y="37"/>
                </a:cxn>
                <a:cxn ang="0">
                  <a:pos x="103" y="29"/>
                </a:cxn>
                <a:cxn ang="0">
                  <a:pos x="91" y="14"/>
                </a:cxn>
                <a:cxn ang="0">
                  <a:pos x="80" y="0"/>
                </a:cxn>
                <a:cxn ang="0">
                  <a:pos x="79" y="14"/>
                </a:cxn>
                <a:cxn ang="0">
                  <a:pos x="72" y="14"/>
                </a:cxn>
                <a:cxn ang="0">
                  <a:pos x="52" y="29"/>
                </a:cxn>
                <a:cxn ang="0">
                  <a:pos x="50" y="29"/>
                </a:cxn>
                <a:cxn ang="0">
                  <a:pos x="34" y="41"/>
                </a:cxn>
                <a:cxn ang="0">
                  <a:pos x="35" y="59"/>
                </a:cxn>
                <a:cxn ang="0">
                  <a:pos x="35" y="84"/>
                </a:cxn>
                <a:cxn ang="0">
                  <a:pos x="26" y="96"/>
                </a:cxn>
                <a:cxn ang="0">
                  <a:pos x="20" y="114"/>
                </a:cxn>
                <a:cxn ang="0">
                  <a:pos x="20" y="126"/>
                </a:cxn>
                <a:cxn ang="0">
                  <a:pos x="12" y="143"/>
                </a:cxn>
                <a:cxn ang="0">
                  <a:pos x="4" y="153"/>
                </a:cxn>
                <a:cxn ang="0">
                  <a:pos x="7" y="183"/>
                </a:cxn>
                <a:cxn ang="0">
                  <a:pos x="4" y="217"/>
                </a:cxn>
                <a:cxn ang="0">
                  <a:pos x="11" y="228"/>
                </a:cxn>
                <a:cxn ang="0">
                  <a:pos x="28" y="250"/>
                </a:cxn>
                <a:cxn ang="0">
                  <a:pos x="31" y="241"/>
                </a:cxn>
                <a:cxn ang="0">
                  <a:pos x="37" y="228"/>
                </a:cxn>
                <a:cxn ang="0">
                  <a:pos x="38" y="235"/>
                </a:cxn>
                <a:cxn ang="0">
                  <a:pos x="38" y="243"/>
                </a:cxn>
                <a:cxn ang="0">
                  <a:pos x="42" y="212"/>
                </a:cxn>
                <a:cxn ang="0">
                  <a:pos x="43" y="212"/>
                </a:cxn>
                <a:cxn ang="0">
                  <a:pos x="43" y="228"/>
                </a:cxn>
                <a:cxn ang="0">
                  <a:pos x="45" y="246"/>
                </a:cxn>
                <a:cxn ang="0">
                  <a:pos x="41" y="271"/>
                </a:cxn>
                <a:cxn ang="0">
                  <a:pos x="34" y="283"/>
                </a:cxn>
                <a:cxn ang="0">
                  <a:pos x="26" y="288"/>
                </a:cxn>
              </a:cxnLst>
              <a:rect l="0" t="0" r="r" b="b"/>
              <a:pathLst>
                <a:path w="214" h="385">
                  <a:moveTo>
                    <a:pt x="24" y="288"/>
                  </a:moveTo>
                  <a:lnTo>
                    <a:pt x="26" y="290"/>
                  </a:lnTo>
                  <a:lnTo>
                    <a:pt x="28" y="290"/>
                  </a:lnTo>
                  <a:lnTo>
                    <a:pt x="27" y="294"/>
                  </a:lnTo>
                  <a:lnTo>
                    <a:pt x="28" y="296"/>
                  </a:lnTo>
                  <a:lnTo>
                    <a:pt x="28" y="301"/>
                  </a:lnTo>
                  <a:lnTo>
                    <a:pt x="30" y="302"/>
                  </a:lnTo>
                  <a:lnTo>
                    <a:pt x="28" y="305"/>
                  </a:lnTo>
                  <a:lnTo>
                    <a:pt x="30" y="309"/>
                  </a:lnTo>
                  <a:lnTo>
                    <a:pt x="28" y="311"/>
                  </a:lnTo>
                  <a:lnTo>
                    <a:pt x="30" y="313"/>
                  </a:lnTo>
                  <a:lnTo>
                    <a:pt x="30" y="315"/>
                  </a:lnTo>
                  <a:lnTo>
                    <a:pt x="31" y="317"/>
                  </a:lnTo>
                  <a:lnTo>
                    <a:pt x="28" y="321"/>
                  </a:lnTo>
                  <a:lnTo>
                    <a:pt x="27" y="321"/>
                  </a:lnTo>
                  <a:lnTo>
                    <a:pt x="27" y="324"/>
                  </a:lnTo>
                  <a:lnTo>
                    <a:pt x="26" y="325"/>
                  </a:lnTo>
                  <a:lnTo>
                    <a:pt x="24" y="324"/>
                  </a:lnTo>
                  <a:lnTo>
                    <a:pt x="20" y="324"/>
                  </a:lnTo>
                  <a:lnTo>
                    <a:pt x="19" y="328"/>
                  </a:lnTo>
                  <a:lnTo>
                    <a:pt x="19" y="330"/>
                  </a:lnTo>
                  <a:lnTo>
                    <a:pt x="20" y="332"/>
                  </a:lnTo>
                  <a:lnTo>
                    <a:pt x="20" y="336"/>
                  </a:lnTo>
                  <a:lnTo>
                    <a:pt x="22" y="336"/>
                  </a:lnTo>
                  <a:lnTo>
                    <a:pt x="23" y="336"/>
                  </a:lnTo>
                  <a:lnTo>
                    <a:pt x="24" y="336"/>
                  </a:lnTo>
                  <a:lnTo>
                    <a:pt x="20" y="350"/>
                  </a:lnTo>
                  <a:lnTo>
                    <a:pt x="22" y="351"/>
                  </a:lnTo>
                  <a:lnTo>
                    <a:pt x="24" y="354"/>
                  </a:lnTo>
                  <a:lnTo>
                    <a:pt x="24" y="351"/>
                  </a:lnTo>
                  <a:lnTo>
                    <a:pt x="27" y="350"/>
                  </a:lnTo>
                  <a:lnTo>
                    <a:pt x="31" y="343"/>
                  </a:lnTo>
                  <a:lnTo>
                    <a:pt x="33" y="340"/>
                  </a:lnTo>
                  <a:lnTo>
                    <a:pt x="33" y="343"/>
                  </a:lnTo>
                  <a:lnTo>
                    <a:pt x="34" y="343"/>
                  </a:lnTo>
                  <a:lnTo>
                    <a:pt x="38" y="350"/>
                  </a:lnTo>
                  <a:lnTo>
                    <a:pt x="39" y="350"/>
                  </a:lnTo>
                  <a:lnTo>
                    <a:pt x="41" y="350"/>
                  </a:lnTo>
                  <a:lnTo>
                    <a:pt x="42" y="350"/>
                  </a:lnTo>
                  <a:lnTo>
                    <a:pt x="43" y="354"/>
                  </a:lnTo>
                  <a:lnTo>
                    <a:pt x="45" y="354"/>
                  </a:lnTo>
                  <a:lnTo>
                    <a:pt x="47" y="351"/>
                  </a:lnTo>
                  <a:lnTo>
                    <a:pt x="50" y="350"/>
                  </a:lnTo>
                  <a:lnTo>
                    <a:pt x="52" y="350"/>
                  </a:lnTo>
                  <a:lnTo>
                    <a:pt x="56" y="355"/>
                  </a:lnTo>
                  <a:lnTo>
                    <a:pt x="56" y="358"/>
                  </a:lnTo>
                  <a:lnTo>
                    <a:pt x="56" y="359"/>
                  </a:lnTo>
                  <a:lnTo>
                    <a:pt x="57" y="373"/>
                  </a:lnTo>
                  <a:lnTo>
                    <a:pt x="60" y="374"/>
                  </a:lnTo>
                  <a:lnTo>
                    <a:pt x="61" y="377"/>
                  </a:lnTo>
                  <a:lnTo>
                    <a:pt x="64" y="381"/>
                  </a:lnTo>
                  <a:lnTo>
                    <a:pt x="68" y="381"/>
                  </a:lnTo>
                  <a:lnTo>
                    <a:pt x="69" y="384"/>
                  </a:lnTo>
                  <a:lnTo>
                    <a:pt x="70" y="381"/>
                  </a:lnTo>
                  <a:lnTo>
                    <a:pt x="72" y="385"/>
                  </a:lnTo>
                  <a:lnTo>
                    <a:pt x="73" y="385"/>
                  </a:lnTo>
                  <a:lnTo>
                    <a:pt x="75" y="381"/>
                  </a:lnTo>
                  <a:lnTo>
                    <a:pt x="75" y="377"/>
                  </a:lnTo>
                  <a:lnTo>
                    <a:pt x="77" y="374"/>
                  </a:lnTo>
                  <a:lnTo>
                    <a:pt x="77" y="373"/>
                  </a:lnTo>
                  <a:lnTo>
                    <a:pt x="77" y="369"/>
                  </a:lnTo>
                  <a:lnTo>
                    <a:pt x="79" y="366"/>
                  </a:lnTo>
                  <a:lnTo>
                    <a:pt x="83" y="362"/>
                  </a:lnTo>
                  <a:lnTo>
                    <a:pt x="87" y="359"/>
                  </a:lnTo>
                  <a:lnTo>
                    <a:pt x="87" y="358"/>
                  </a:lnTo>
                  <a:lnTo>
                    <a:pt x="87" y="354"/>
                  </a:lnTo>
                  <a:lnTo>
                    <a:pt x="88" y="350"/>
                  </a:lnTo>
                  <a:lnTo>
                    <a:pt x="87" y="350"/>
                  </a:lnTo>
                  <a:lnTo>
                    <a:pt x="87" y="344"/>
                  </a:lnTo>
                  <a:lnTo>
                    <a:pt x="88" y="340"/>
                  </a:lnTo>
                  <a:lnTo>
                    <a:pt x="88" y="332"/>
                  </a:lnTo>
                  <a:lnTo>
                    <a:pt x="91" y="330"/>
                  </a:lnTo>
                  <a:lnTo>
                    <a:pt x="91" y="324"/>
                  </a:lnTo>
                  <a:lnTo>
                    <a:pt x="91" y="320"/>
                  </a:lnTo>
                  <a:lnTo>
                    <a:pt x="96" y="313"/>
                  </a:lnTo>
                  <a:lnTo>
                    <a:pt x="96" y="309"/>
                  </a:lnTo>
                  <a:lnTo>
                    <a:pt x="98" y="302"/>
                  </a:lnTo>
                  <a:lnTo>
                    <a:pt x="98" y="296"/>
                  </a:lnTo>
                  <a:lnTo>
                    <a:pt x="99" y="290"/>
                  </a:lnTo>
                  <a:lnTo>
                    <a:pt x="102" y="290"/>
                  </a:lnTo>
                  <a:lnTo>
                    <a:pt x="102" y="292"/>
                  </a:lnTo>
                  <a:lnTo>
                    <a:pt x="102" y="296"/>
                  </a:lnTo>
                  <a:lnTo>
                    <a:pt x="103" y="296"/>
                  </a:lnTo>
                  <a:lnTo>
                    <a:pt x="104" y="292"/>
                  </a:lnTo>
                  <a:lnTo>
                    <a:pt x="104" y="290"/>
                  </a:lnTo>
                  <a:lnTo>
                    <a:pt x="103" y="288"/>
                  </a:lnTo>
                  <a:lnTo>
                    <a:pt x="103" y="286"/>
                  </a:lnTo>
                  <a:lnTo>
                    <a:pt x="107" y="281"/>
                  </a:lnTo>
                  <a:lnTo>
                    <a:pt x="107" y="277"/>
                  </a:lnTo>
                  <a:lnTo>
                    <a:pt x="108" y="277"/>
                  </a:lnTo>
                  <a:lnTo>
                    <a:pt x="110" y="275"/>
                  </a:lnTo>
                  <a:lnTo>
                    <a:pt x="117" y="265"/>
                  </a:lnTo>
                  <a:lnTo>
                    <a:pt x="160" y="239"/>
                  </a:lnTo>
                  <a:lnTo>
                    <a:pt x="183" y="216"/>
                  </a:lnTo>
                  <a:lnTo>
                    <a:pt x="199" y="179"/>
                  </a:lnTo>
                  <a:lnTo>
                    <a:pt x="201" y="179"/>
                  </a:lnTo>
                  <a:lnTo>
                    <a:pt x="206" y="145"/>
                  </a:lnTo>
                  <a:lnTo>
                    <a:pt x="206" y="141"/>
                  </a:lnTo>
                  <a:lnTo>
                    <a:pt x="207" y="145"/>
                  </a:lnTo>
                  <a:lnTo>
                    <a:pt x="210" y="145"/>
                  </a:lnTo>
                  <a:lnTo>
                    <a:pt x="214" y="145"/>
                  </a:lnTo>
                  <a:lnTo>
                    <a:pt x="211" y="143"/>
                  </a:lnTo>
                  <a:lnTo>
                    <a:pt x="211" y="138"/>
                  </a:lnTo>
                  <a:lnTo>
                    <a:pt x="211" y="137"/>
                  </a:lnTo>
                  <a:lnTo>
                    <a:pt x="211" y="134"/>
                  </a:lnTo>
                  <a:lnTo>
                    <a:pt x="210" y="130"/>
                  </a:lnTo>
                  <a:lnTo>
                    <a:pt x="211" y="129"/>
                  </a:lnTo>
                  <a:lnTo>
                    <a:pt x="211" y="126"/>
                  </a:lnTo>
                  <a:lnTo>
                    <a:pt x="211" y="120"/>
                  </a:lnTo>
                  <a:lnTo>
                    <a:pt x="211" y="118"/>
                  </a:lnTo>
                  <a:lnTo>
                    <a:pt x="211" y="120"/>
                  </a:lnTo>
                  <a:lnTo>
                    <a:pt x="210" y="118"/>
                  </a:lnTo>
                  <a:lnTo>
                    <a:pt x="209" y="115"/>
                  </a:lnTo>
                  <a:lnTo>
                    <a:pt x="207" y="115"/>
                  </a:lnTo>
                  <a:lnTo>
                    <a:pt x="206" y="114"/>
                  </a:lnTo>
                  <a:lnTo>
                    <a:pt x="205" y="107"/>
                  </a:lnTo>
                  <a:lnTo>
                    <a:pt x="203" y="101"/>
                  </a:lnTo>
                  <a:lnTo>
                    <a:pt x="201" y="99"/>
                  </a:lnTo>
                  <a:lnTo>
                    <a:pt x="198" y="99"/>
                  </a:lnTo>
                  <a:lnTo>
                    <a:pt x="198" y="94"/>
                  </a:lnTo>
                  <a:lnTo>
                    <a:pt x="202" y="94"/>
                  </a:lnTo>
                  <a:lnTo>
                    <a:pt x="206" y="96"/>
                  </a:lnTo>
                  <a:lnTo>
                    <a:pt x="207" y="96"/>
                  </a:lnTo>
                  <a:lnTo>
                    <a:pt x="210" y="96"/>
                  </a:lnTo>
                  <a:lnTo>
                    <a:pt x="211" y="94"/>
                  </a:lnTo>
                  <a:lnTo>
                    <a:pt x="206" y="92"/>
                  </a:lnTo>
                  <a:lnTo>
                    <a:pt x="198" y="82"/>
                  </a:lnTo>
                  <a:lnTo>
                    <a:pt x="194" y="84"/>
                  </a:lnTo>
                  <a:lnTo>
                    <a:pt x="192" y="82"/>
                  </a:lnTo>
                  <a:lnTo>
                    <a:pt x="190" y="79"/>
                  </a:lnTo>
                  <a:lnTo>
                    <a:pt x="187" y="77"/>
                  </a:lnTo>
                  <a:lnTo>
                    <a:pt x="183" y="67"/>
                  </a:lnTo>
                  <a:lnTo>
                    <a:pt x="183" y="64"/>
                  </a:lnTo>
                  <a:lnTo>
                    <a:pt x="180" y="67"/>
                  </a:lnTo>
                  <a:lnTo>
                    <a:pt x="180" y="64"/>
                  </a:lnTo>
                  <a:lnTo>
                    <a:pt x="179" y="64"/>
                  </a:lnTo>
                  <a:lnTo>
                    <a:pt x="176" y="64"/>
                  </a:lnTo>
                  <a:lnTo>
                    <a:pt x="173" y="60"/>
                  </a:lnTo>
                  <a:lnTo>
                    <a:pt x="171" y="63"/>
                  </a:lnTo>
                  <a:lnTo>
                    <a:pt x="169" y="64"/>
                  </a:lnTo>
                  <a:lnTo>
                    <a:pt x="169" y="73"/>
                  </a:lnTo>
                  <a:lnTo>
                    <a:pt x="165" y="73"/>
                  </a:lnTo>
                  <a:lnTo>
                    <a:pt x="163" y="73"/>
                  </a:lnTo>
                  <a:lnTo>
                    <a:pt x="160" y="71"/>
                  </a:lnTo>
                  <a:lnTo>
                    <a:pt x="156" y="71"/>
                  </a:lnTo>
                  <a:lnTo>
                    <a:pt x="156" y="73"/>
                  </a:lnTo>
                  <a:lnTo>
                    <a:pt x="153" y="71"/>
                  </a:lnTo>
                  <a:lnTo>
                    <a:pt x="152" y="73"/>
                  </a:lnTo>
                  <a:lnTo>
                    <a:pt x="148" y="71"/>
                  </a:lnTo>
                  <a:lnTo>
                    <a:pt x="146" y="71"/>
                  </a:lnTo>
                  <a:lnTo>
                    <a:pt x="144" y="71"/>
                  </a:lnTo>
                  <a:lnTo>
                    <a:pt x="144" y="69"/>
                  </a:lnTo>
                  <a:lnTo>
                    <a:pt x="142" y="64"/>
                  </a:lnTo>
                  <a:lnTo>
                    <a:pt x="138" y="67"/>
                  </a:lnTo>
                  <a:lnTo>
                    <a:pt x="134" y="64"/>
                  </a:lnTo>
                  <a:lnTo>
                    <a:pt x="131" y="63"/>
                  </a:lnTo>
                  <a:lnTo>
                    <a:pt x="131" y="60"/>
                  </a:lnTo>
                  <a:lnTo>
                    <a:pt x="131" y="56"/>
                  </a:lnTo>
                  <a:lnTo>
                    <a:pt x="131" y="50"/>
                  </a:lnTo>
                  <a:lnTo>
                    <a:pt x="130" y="50"/>
                  </a:lnTo>
                  <a:lnTo>
                    <a:pt x="130" y="48"/>
                  </a:lnTo>
                  <a:lnTo>
                    <a:pt x="127" y="50"/>
                  </a:lnTo>
                  <a:lnTo>
                    <a:pt x="123" y="45"/>
                  </a:lnTo>
                  <a:lnTo>
                    <a:pt x="123" y="41"/>
                  </a:lnTo>
                  <a:lnTo>
                    <a:pt x="123" y="37"/>
                  </a:lnTo>
                  <a:lnTo>
                    <a:pt x="122" y="37"/>
                  </a:lnTo>
                  <a:lnTo>
                    <a:pt x="118" y="37"/>
                  </a:lnTo>
                  <a:lnTo>
                    <a:pt x="117" y="37"/>
                  </a:lnTo>
                  <a:lnTo>
                    <a:pt x="115" y="37"/>
                  </a:lnTo>
                  <a:lnTo>
                    <a:pt x="114" y="35"/>
                  </a:lnTo>
                  <a:lnTo>
                    <a:pt x="112" y="35"/>
                  </a:lnTo>
                  <a:lnTo>
                    <a:pt x="111" y="33"/>
                  </a:lnTo>
                  <a:lnTo>
                    <a:pt x="107" y="33"/>
                  </a:lnTo>
                  <a:lnTo>
                    <a:pt x="103" y="29"/>
                  </a:lnTo>
                  <a:lnTo>
                    <a:pt x="103" y="26"/>
                  </a:lnTo>
                  <a:lnTo>
                    <a:pt x="99" y="25"/>
                  </a:lnTo>
                  <a:lnTo>
                    <a:pt x="94" y="15"/>
                  </a:lnTo>
                  <a:lnTo>
                    <a:pt x="91" y="14"/>
                  </a:lnTo>
                  <a:lnTo>
                    <a:pt x="91" y="15"/>
                  </a:lnTo>
                  <a:lnTo>
                    <a:pt x="91" y="14"/>
                  </a:lnTo>
                  <a:lnTo>
                    <a:pt x="88" y="14"/>
                  </a:lnTo>
                  <a:lnTo>
                    <a:pt x="88" y="11"/>
                  </a:lnTo>
                  <a:lnTo>
                    <a:pt x="87" y="10"/>
                  </a:lnTo>
                  <a:lnTo>
                    <a:pt x="85" y="7"/>
                  </a:lnTo>
                  <a:lnTo>
                    <a:pt x="81" y="0"/>
                  </a:lnTo>
                  <a:lnTo>
                    <a:pt x="80" y="0"/>
                  </a:lnTo>
                  <a:lnTo>
                    <a:pt x="80" y="6"/>
                  </a:lnTo>
                  <a:lnTo>
                    <a:pt x="79" y="6"/>
                  </a:lnTo>
                  <a:lnTo>
                    <a:pt x="79" y="10"/>
                  </a:lnTo>
                  <a:lnTo>
                    <a:pt x="81" y="10"/>
                  </a:lnTo>
                  <a:lnTo>
                    <a:pt x="79" y="10"/>
                  </a:lnTo>
                  <a:lnTo>
                    <a:pt x="79" y="14"/>
                  </a:lnTo>
                  <a:lnTo>
                    <a:pt x="77" y="14"/>
                  </a:lnTo>
                  <a:lnTo>
                    <a:pt x="76" y="14"/>
                  </a:lnTo>
                  <a:lnTo>
                    <a:pt x="76" y="18"/>
                  </a:lnTo>
                  <a:lnTo>
                    <a:pt x="75" y="21"/>
                  </a:lnTo>
                  <a:lnTo>
                    <a:pt x="73" y="18"/>
                  </a:lnTo>
                  <a:lnTo>
                    <a:pt x="72" y="14"/>
                  </a:lnTo>
                  <a:lnTo>
                    <a:pt x="70" y="21"/>
                  </a:lnTo>
                  <a:lnTo>
                    <a:pt x="68" y="22"/>
                  </a:lnTo>
                  <a:lnTo>
                    <a:pt x="60" y="25"/>
                  </a:lnTo>
                  <a:lnTo>
                    <a:pt x="57" y="25"/>
                  </a:lnTo>
                  <a:lnTo>
                    <a:pt x="54" y="29"/>
                  </a:lnTo>
                  <a:lnTo>
                    <a:pt x="52" y="29"/>
                  </a:lnTo>
                  <a:lnTo>
                    <a:pt x="50" y="33"/>
                  </a:lnTo>
                  <a:lnTo>
                    <a:pt x="52" y="35"/>
                  </a:lnTo>
                  <a:lnTo>
                    <a:pt x="52" y="37"/>
                  </a:lnTo>
                  <a:lnTo>
                    <a:pt x="52" y="35"/>
                  </a:lnTo>
                  <a:lnTo>
                    <a:pt x="50" y="33"/>
                  </a:lnTo>
                  <a:lnTo>
                    <a:pt x="50" y="29"/>
                  </a:lnTo>
                  <a:lnTo>
                    <a:pt x="46" y="30"/>
                  </a:lnTo>
                  <a:lnTo>
                    <a:pt x="42" y="35"/>
                  </a:lnTo>
                  <a:lnTo>
                    <a:pt x="41" y="35"/>
                  </a:lnTo>
                  <a:lnTo>
                    <a:pt x="39" y="37"/>
                  </a:lnTo>
                  <a:lnTo>
                    <a:pt x="35" y="37"/>
                  </a:lnTo>
                  <a:lnTo>
                    <a:pt x="34" y="41"/>
                  </a:lnTo>
                  <a:lnTo>
                    <a:pt x="33" y="45"/>
                  </a:lnTo>
                  <a:lnTo>
                    <a:pt x="34" y="50"/>
                  </a:lnTo>
                  <a:lnTo>
                    <a:pt x="35" y="50"/>
                  </a:lnTo>
                  <a:lnTo>
                    <a:pt x="37" y="52"/>
                  </a:lnTo>
                  <a:lnTo>
                    <a:pt x="37" y="56"/>
                  </a:lnTo>
                  <a:lnTo>
                    <a:pt x="35" y="59"/>
                  </a:lnTo>
                  <a:lnTo>
                    <a:pt x="37" y="63"/>
                  </a:lnTo>
                  <a:lnTo>
                    <a:pt x="38" y="64"/>
                  </a:lnTo>
                  <a:lnTo>
                    <a:pt x="38" y="69"/>
                  </a:lnTo>
                  <a:lnTo>
                    <a:pt x="37" y="67"/>
                  </a:lnTo>
                  <a:lnTo>
                    <a:pt x="37" y="77"/>
                  </a:lnTo>
                  <a:lnTo>
                    <a:pt x="35" y="84"/>
                  </a:lnTo>
                  <a:lnTo>
                    <a:pt x="34" y="86"/>
                  </a:lnTo>
                  <a:lnTo>
                    <a:pt x="34" y="88"/>
                  </a:lnTo>
                  <a:lnTo>
                    <a:pt x="31" y="90"/>
                  </a:lnTo>
                  <a:lnTo>
                    <a:pt x="30" y="92"/>
                  </a:lnTo>
                  <a:lnTo>
                    <a:pt x="28" y="96"/>
                  </a:lnTo>
                  <a:lnTo>
                    <a:pt x="26" y="96"/>
                  </a:lnTo>
                  <a:lnTo>
                    <a:pt x="24" y="96"/>
                  </a:lnTo>
                  <a:lnTo>
                    <a:pt x="24" y="101"/>
                  </a:lnTo>
                  <a:lnTo>
                    <a:pt x="23" y="105"/>
                  </a:lnTo>
                  <a:lnTo>
                    <a:pt x="19" y="109"/>
                  </a:lnTo>
                  <a:lnTo>
                    <a:pt x="20" y="111"/>
                  </a:lnTo>
                  <a:lnTo>
                    <a:pt x="20" y="114"/>
                  </a:lnTo>
                  <a:lnTo>
                    <a:pt x="24" y="124"/>
                  </a:lnTo>
                  <a:lnTo>
                    <a:pt x="27" y="126"/>
                  </a:lnTo>
                  <a:lnTo>
                    <a:pt x="24" y="126"/>
                  </a:lnTo>
                  <a:lnTo>
                    <a:pt x="23" y="126"/>
                  </a:lnTo>
                  <a:lnTo>
                    <a:pt x="22" y="122"/>
                  </a:lnTo>
                  <a:lnTo>
                    <a:pt x="20" y="126"/>
                  </a:lnTo>
                  <a:lnTo>
                    <a:pt x="19" y="130"/>
                  </a:lnTo>
                  <a:lnTo>
                    <a:pt x="18" y="137"/>
                  </a:lnTo>
                  <a:lnTo>
                    <a:pt x="16" y="141"/>
                  </a:lnTo>
                  <a:lnTo>
                    <a:pt x="15" y="143"/>
                  </a:lnTo>
                  <a:lnTo>
                    <a:pt x="12" y="141"/>
                  </a:lnTo>
                  <a:lnTo>
                    <a:pt x="12" y="143"/>
                  </a:lnTo>
                  <a:lnTo>
                    <a:pt x="10" y="141"/>
                  </a:lnTo>
                  <a:lnTo>
                    <a:pt x="8" y="143"/>
                  </a:lnTo>
                  <a:lnTo>
                    <a:pt x="7" y="143"/>
                  </a:lnTo>
                  <a:lnTo>
                    <a:pt x="4" y="148"/>
                  </a:lnTo>
                  <a:lnTo>
                    <a:pt x="4" y="149"/>
                  </a:lnTo>
                  <a:lnTo>
                    <a:pt x="4" y="153"/>
                  </a:lnTo>
                  <a:lnTo>
                    <a:pt x="10" y="167"/>
                  </a:lnTo>
                  <a:lnTo>
                    <a:pt x="8" y="171"/>
                  </a:lnTo>
                  <a:lnTo>
                    <a:pt x="8" y="175"/>
                  </a:lnTo>
                  <a:lnTo>
                    <a:pt x="8" y="179"/>
                  </a:lnTo>
                  <a:lnTo>
                    <a:pt x="7" y="179"/>
                  </a:lnTo>
                  <a:lnTo>
                    <a:pt x="7" y="183"/>
                  </a:lnTo>
                  <a:lnTo>
                    <a:pt x="10" y="193"/>
                  </a:lnTo>
                  <a:lnTo>
                    <a:pt x="11" y="202"/>
                  </a:lnTo>
                  <a:lnTo>
                    <a:pt x="10" y="202"/>
                  </a:lnTo>
                  <a:lnTo>
                    <a:pt x="10" y="209"/>
                  </a:lnTo>
                  <a:lnTo>
                    <a:pt x="8" y="216"/>
                  </a:lnTo>
                  <a:lnTo>
                    <a:pt x="4" y="217"/>
                  </a:lnTo>
                  <a:lnTo>
                    <a:pt x="0" y="216"/>
                  </a:lnTo>
                  <a:lnTo>
                    <a:pt x="0" y="217"/>
                  </a:lnTo>
                  <a:lnTo>
                    <a:pt x="3" y="222"/>
                  </a:lnTo>
                  <a:lnTo>
                    <a:pt x="4" y="227"/>
                  </a:lnTo>
                  <a:lnTo>
                    <a:pt x="8" y="228"/>
                  </a:lnTo>
                  <a:lnTo>
                    <a:pt x="11" y="228"/>
                  </a:lnTo>
                  <a:lnTo>
                    <a:pt x="12" y="231"/>
                  </a:lnTo>
                  <a:lnTo>
                    <a:pt x="15" y="232"/>
                  </a:lnTo>
                  <a:lnTo>
                    <a:pt x="20" y="243"/>
                  </a:lnTo>
                  <a:lnTo>
                    <a:pt x="23" y="246"/>
                  </a:lnTo>
                  <a:lnTo>
                    <a:pt x="26" y="250"/>
                  </a:lnTo>
                  <a:lnTo>
                    <a:pt x="28" y="250"/>
                  </a:lnTo>
                  <a:lnTo>
                    <a:pt x="28" y="247"/>
                  </a:lnTo>
                  <a:lnTo>
                    <a:pt x="27" y="246"/>
                  </a:lnTo>
                  <a:lnTo>
                    <a:pt x="27" y="241"/>
                  </a:lnTo>
                  <a:lnTo>
                    <a:pt x="28" y="243"/>
                  </a:lnTo>
                  <a:lnTo>
                    <a:pt x="30" y="241"/>
                  </a:lnTo>
                  <a:lnTo>
                    <a:pt x="31" y="241"/>
                  </a:lnTo>
                  <a:lnTo>
                    <a:pt x="34" y="236"/>
                  </a:lnTo>
                  <a:lnTo>
                    <a:pt x="37" y="227"/>
                  </a:lnTo>
                  <a:lnTo>
                    <a:pt x="38" y="227"/>
                  </a:lnTo>
                  <a:lnTo>
                    <a:pt x="39" y="227"/>
                  </a:lnTo>
                  <a:lnTo>
                    <a:pt x="38" y="227"/>
                  </a:lnTo>
                  <a:lnTo>
                    <a:pt x="37" y="228"/>
                  </a:lnTo>
                  <a:lnTo>
                    <a:pt x="37" y="235"/>
                  </a:lnTo>
                  <a:lnTo>
                    <a:pt x="38" y="232"/>
                  </a:lnTo>
                  <a:lnTo>
                    <a:pt x="39" y="235"/>
                  </a:lnTo>
                  <a:lnTo>
                    <a:pt x="41" y="235"/>
                  </a:lnTo>
                  <a:lnTo>
                    <a:pt x="39" y="236"/>
                  </a:lnTo>
                  <a:lnTo>
                    <a:pt x="38" y="235"/>
                  </a:lnTo>
                  <a:lnTo>
                    <a:pt x="37" y="235"/>
                  </a:lnTo>
                  <a:lnTo>
                    <a:pt x="37" y="236"/>
                  </a:lnTo>
                  <a:lnTo>
                    <a:pt x="35" y="239"/>
                  </a:lnTo>
                  <a:lnTo>
                    <a:pt x="35" y="241"/>
                  </a:lnTo>
                  <a:lnTo>
                    <a:pt x="37" y="241"/>
                  </a:lnTo>
                  <a:lnTo>
                    <a:pt x="38" y="243"/>
                  </a:lnTo>
                  <a:lnTo>
                    <a:pt x="41" y="239"/>
                  </a:lnTo>
                  <a:lnTo>
                    <a:pt x="42" y="231"/>
                  </a:lnTo>
                  <a:lnTo>
                    <a:pt x="42" y="227"/>
                  </a:lnTo>
                  <a:lnTo>
                    <a:pt x="42" y="222"/>
                  </a:lnTo>
                  <a:lnTo>
                    <a:pt x="41" y="220"/>
                  </a:lnTo>
                  <a:lnTo>
                    <a:pt x="42" y="212"/>
                  </a:lnTo>
                  <a:lnTo>
                    <a:pt x="43" y="212"/>
                  </a:lnTo>
                  <a:lnTo>
                    <a:pt x="43" y="208"/>
                  </a:lnTo>
                  <a:lnTo>
                    <a:pt x="46" y="208"/>
                  </a:lnTo>
                  <a:lnTo>
                    <a:pt x="45" y="208"/>
                  </a:lnTo>
                  <a:lnTo>
                    <a:pt x="43" y="209"/>
                  </a:lnTo>
                  <a:lnTo>
                    <a:pt x="43" y="212"/>
                  </a:lnTo>
                  <a:lnTo>
                    <a:pt x="43" y="216"/>
                  </a:lnTo>
                  <a:lnTo>
                    <a:pt x="42" y="216"/>
                  </a:lnTo>
                  <a:lnTo>
                    <a:pt x="43" y="220"/>
                  </a:lnTo>
                  <a:lnTo>
                    <a:pt x="43" y="222"/>
                  </a:lnTo>
                  <a:lnTo>
                    <a:pt x="43" y="227"/>
                  </a:lnTo>
                  <a:lnTo>
                    <a:pt x="43" y="228"/>
                  </a:lnTo>
                  <a:lnTo>
                    <a:pt x="43" y="231"/>
                  </a:lnTo>
                  <a:lnTo>
                    <a:pt x="45" y="235"/>
                  </a:lnTo>
                  <a:lnTo>
                    <a:pt x="46" y="235"/>
                  </a:lnTo>
                  <a:lnTo>
                    <a:pt x="47" y="239"/>
                  </a:lnTo>
                  <a:lnTo>
                    <a:pt x="47" y="241"/>
                  </a:lnTo>
                  <a:lnTo>
                    <a:pt x="45" y="246"/>
                  </a:lnTo>
                  <a:lnTo>
                    <a:pt x="45" y="251"/>
                  </a:lnTo>
                  <a:lnTo>
                    <a:pt x="43" y="251"/>
                  </a:lnTo>
                  <a:lnTo>
                    <a:pt x="42" y="260"/>
                  </a:lnTo>
                  <a:lnTo>
                    <a:pt x="42" y="265"/>
                  </a:lnTo>
                  <a:lnTo>
                    <a:pt x="42" y="269"/>
                  </a:lnTo>
                  <a:lnTo>
                    <a:pt x="41" y="271"/>
                  </a:lnTo>
                  <a:lnTo>
                    <a:pt x="39" y="277"/>
                  </a:lnTo>
                  <a:lnTo>
                    <a:pt x="37" y="279"/>
                  </a:lnTo>
                  <a:lnTo>
                    <a:pt x="37" y="281"/>
                  </a:lnTo>
                  <a:lnTo>
                    <a:pt x="37" y="279"/>
                  </a:lnTo>
                  <a:lnTo>
                    <a:pt x="35" y="277"/>
                  </a:lnTo>
                  <a:lnTo>
                    <a:pt x="34" y="283"/>
                  </a:lnTo>
                  <a:lnTo>
                    <a:pt x="31" y="286"/>
                  </a:lnTo>
                  <a:lnTo>
                    <a:pt x="27" y="286"/>
                  </a:lnTo>
                  <a:lnTo>
                    <a:pt x="26" y="286"/>
                  </a:lnTo>
                  <a:lnTo>
                    <a:pt x="26" y="288"/>
                  </a:lnTo>
                  <a:lnTo>
                    <a:pt x="26" y="286"/>
                  </a:lnTo>
                  <a:lnTo>
                    <a:pt x="26" y="288"/>
                  </a:lnTo>
                  <a:lnTo>
                    <a:pt x="24" y="288"/>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19" name="Freeform 103"/>
            <p:cNvSpPr>
              <a:spLocks/>
            </p:cNvSpPr>
            <p:nvPr/>
          </p:nvSpPr>
          <p:spPr bwMode="auto">
            <a:xfrm>
              <a:off x="5916" y="1619"/>
              <a:ext cx="6" cy="6"/>
            </a:xfrm>
            <a:custGeom>
              <a:avLst/>
              <a:gdLst/>
              <a:ahLst/>
              <a:cxnLst>
                <a:cxn ang="0">
                  <a:pos x="7" y="0"/>
                </a:cxn>
                <a:cxn ang="0">
                  <a:pos x="11" y="2"/>
                </a:cxn>
                <a:cxn ang="0">
                  <a:pos x="11" y="12"/>
                </a:cxn>
                <a:cxn ang="0">
                  <a:pos x="1" y="15"/>
                </a:cxn>
                <a:cxn ang="0">
                  <a:pos x="0" y="4"/>
                </a:cxn>
                <a:cxn ang="0">
                  <a:pos x="7" y="0"/>
                </a:cxn>
              </a:cxnLst>
              <a:rect l="0" t="0" r="r" b="b"/>
              <a:pathLst>
                <a:path w="11" h="15">
                  <a:moveTo>
                    <a:pt x="7" y="0"/>
                  </a:moveTo>
                  <a:lnTo>
                    <a:pt x="11" y="2"/>
                  </a:lnTo>
                  <a:lnTo>
                    <a:pt x="11" y="12"/>
                  </a:lnTo>
                  <a:lnTo>
                    <a:pt x="1" y="15"/>
                  </a:lnTo>
                  <a:lnTo>
                    <a:pt x="0" y="4"/>
                  </a:lnTo>
                  <a:lnTo>
                    <a:pt x="7"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18" name="Freeform 102"/>
            <p:cNvSpPr>
              <a:spLocks/>
            </p:cNvSpPr>
            <p:nvPr/>
          </p:nvSpPr>
          <p:spPr bwMode="auto">
            <a:xfrm>
              <a:off x="5897" y="1604"/>
              <a:ext cx="10" cy="28"/>
            </a:xfrm>
            <a:custGeom>
              <a:avLst/>
              <a:gdLst/>
              <a:ahLst/>
              <a:cxnLst>
                <a:cxn ang="0">
                  <a:pos x="3" y="5"/>
                </a:cxn>
                <a:cxn ang="0">
                  <a:pos x="9" y="0"/>
                </a:cxn>
                <a:cxn ang="0">
                  <a:pos x="11" y="26"/>
                </a:cxn>
                <a:cxn ang="0">
                  <a:pos x="23" y="54"/>
                </a:cxn>
                <a:cxn ang="0">
                  <a:pos x="13" y="74"/>
                </a:cxn>
                <a:cxn ang="0">
                  <a:pos x="3" y="59"/>
                </a:cxn>
                <a:cxn ang="0">
                  <a:pos x="14" y="41"/>
                </a:cxn>
                <a:cxn ang="0">
                  <a:pos x="10" y="28"/>
                </a:cxn>
                <a:cxn ang="0">
                  <a:pos x="0" y="15"/>
                </a:cxn>
                <a:cxn ang="0">
                  <a:pos x="3" y="5"/>
                </a:cxn>
              </a:cxnLst>
              <a:rect l="0" t="0" r="r" b="b"/>
              <a:pathLst>
                <a:path w="23" h="74">
                  <a:moveTo>
                    <a:pt x="3" y="5"/>
                  </a:moveTo>
                  <a:lnTo>
                    <a:pt x="9" y="0"/>
                  </a:lnTo>
                  <a:lnTo>
                    <a:pt x="11" y="26"/>
                  </a:lnTo>
                  <a:lnTo>
                    <a:pt x="23" y="54"/>
                  </a:lnTo>
                  <a:lnTo>
                    <a:pt x="13" y="74"/>
                  </a:lnTo>
                  <a:lnTo>
                    <a:pt x="3" y="59"/>
                  </a:lnTo>
                  <a:lnTo>
                    <a:pt x="14" y="41"/>
                  </a:lnTo>
                  <a:lnTo>
                    <a:pt x="10" y="28"/>
                  </a:lnTo>
                  <a:lnTo>
                    <a:pt x="0" y="15"/>
                  </a:lnTo>
                  <a:lnTo>
                    <a:pt x="3" y="5"/>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17" name="Freeform 101"/>
            <p:cNvSpPr>
              <a:spLocks/>
            </p:cNvSpPr>
            <p:nvPr/>
          </p:nvSpPr>
          <p:spPr bwMode="auto">
            <a:xfrm>
              <a:off x="6861" y="2816"/>
              <a:ext cx="42" cy="20"/>
            </a:xfrm>
            <a:custGeom>
              <a:avLst/>
              <a:gdLst/>
              <a:ahLst/>
              <a:cxnLst>
                <a:cxn ang="0">
                  <a:pos x="10" y="0"/>
                </a:cxn>
                <a:cxn ang="0">
                  <a:pos x="33" y="3"/>
                </a:cxn>
                <a:cxn ang="0">
                  <a:pos x="49" y="10"/>
                </a:cxn>
                <a:cxn ang="0">
                  <a:pos x="59" y="18"/>
                </a:cxn>
                <a:cxn ang="0">
                  <a:pos x="76" y="30"/>
                </a:cxn>
                <a:cxn ang="0">
                  <a:pos x="86" y="47"/>
                </a:cxn>
                <a:cxn ang="0">
                  <a:pos x="78" y="54"/>
                </a:cxn>
                <a:cxn ang="0">
                  <a:pos x="60" y="33"/>
                </a:cxn>
                <a:cxn ang="0">
                  <a:pos x="37" y="18"/>
                </a:cxn>
                <a:cxn ang="0">
                  <a:pos x="23" y="10"/>
                </a:cxn>
                <a:cxn ang="0">
                  <a:pos x="13" y="4"/>
                </a:cxn>
                <a:cxn ang="0">
                  <a:pos x="0" y="3"/>
                </a:cxn>
                <a:cxn ang="0">
                  <a:pos x="10" y="0"/>
                </a:cxn>
              </a:cxnLst>
              <a:rect l="0" t="0" r="r" b="b"/>
              <a:pathLst>
                <a:path w="86" h="54">
                  <a:moveTo>
                    <a:pt x="10" y="0"/>
                  </a:moveTo>
                  <a:lnTo>
                    <a:pt x="33" y="3"/>
                  </a:lnTo>
                  <a:lnTo>
                    <a:pt x="49" y="10"/>
                  </a:lnTo>
                  <a:lnTo>
                    <a:pt x="59" y="18"/>
                  </a:lnTo>
                  <a:lnTo>
                    <a:pt x="76" y="30"/>
                  </a:lnTo>
                  <a:lnTo>
                    <a:pt x="86" y="47"/>
                  </a:lnTo>
                  <a:lnTo>
                    <a:pt x="78" y="54"/>
                  </a:lnTo>
                  <a:lnTo>
                    <a:pt x="60" y="33"/>
                  </a:lnTo>
                  <a:lnTo>
                    <a:pt x="37" y="18"/>
                  </a:lnTo>
                  <a:lnTo>
                    <a:pt x="23" y="10"/>
                  </a:lnTo>
                  <a:lnTo>
                    <a:pt x="13" y="4"/>
                  </a:lnTo>
                  <a:lnTo>
                    <a:pt x="0" y="3"/>
                  </a:lnTo>
                  <a:lnTo>
                    <a:pt x="10"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16" name="Freeform 100"/>
            <p:cNvSpPr>
              <a:spLocks noEditPoints="1"/>
            </p:cNvSpPr>
            <p:nvPr/>
          </p:nvSpPr>
          <p:spPr bwMode="auto">
            <a:xfrm>
              <a:off x="6454" y="2757"/>
              <a:ext cx="52" cy="21"/>
            </a:xfrm>
            <a:custGeom>
              <a:avLst/>
              <a:gdLst/>
              <a:ahLst/>
              <a:cxnLst>
                <a:cxn ang="0">
                  <a:pos x="52" y="3"/>
                </a:cxn>
                <a:cxn ang="0">
                  <a:pos x="46" y="24"/>
                </a:cxn>
                <a:cxn ang="0">
                  <a:pos x="26" y="39"/>
                </a:cxn>
                <a:cxn ang="0">
                  <a:pos x="14" y="49"/>
                </a:cxn>
                <a:cxn ang="0">
                  <a:pos x="0" y="51"/>
                </a:cxn>
                <a:cxn ang="0">
                  <a:pos x="0" y="39"/>
                </a:cxn>
                <a:cxn ang="0">
                  <a:pos x="14" y="30"/>
                </a:cxn>
                <a:cxn ang="0">
                  <a:pos x="19" y="15"/>
                </a:cxn>
                <a:cxn ang="0">
                  <a:pos x="8" y="7"/>
                </a:cxn>
                <a:cxn ang="0">
                  <a:pos x="30" y="7"/>
                </a:cxn>
                <a:cxn ang="0">
                  <a:pos x="50" y="4"/>
                </a:cxn>
                <a:cxn ang="0">
                  <a:pos x="52" y="3"/>
                </a:cxn>
                <a:cxn ang="0">
                  <a:pos x="103" y="26"/>
                </a:cxn>
                <a:cxn ang="0">
                  <a:pos x="91" y="32"/>
                </a:cxn>
                <a:cxn ang="0">
                  <a:pos x="72" y="32"/>
                </a:cxn>
                <a:cxn ang="0">
                  <a:pos x="77" y="41"/>
                </a:cxn>
                <a:cxn ang="0">
                  <a:pos x="72" y="43"/>
                </a:cxn>
                <a:cxn ang="0">
                  <a:pos x="62" y="43"/>
                </a:cxn>
                <a:cxn ang="0">
                  <a:pos x="65" y="51"/>
                </a:cxn>
                <a:cxn ang="0">
                  <a:pos x="53" y="49"/>
                </a:cxn>
                <a:cxn ang="0">
                  <a:pos x="47" y="59"/>
                </a:cxn>
                <a:cxn ang="0">
                  <a:pos x="41" y="47"/>
                </a:cxn>
                <a:cxn ang="0">
                  <a:pos x="43" y="32"/>
                </a:cxn>
                <a:cxn ang="0">
                  <a:pos x="53" y="24"/>
                </a:cxn>
                <a:cxn ang="0">
                  <a:pos x="64" y="28"/>
                </a:cxn>
                <a:cxn ang="0">
                  <a:pos x="61" y="13"/>
                </a:cxn>
                <a:cxn ang="0">
                  <a:pos x="68" y="3"/>
                </a:cxn>
                <a:cxn ang="0">
                  <a:pos x="77" y="0"/>
                </a:cxn>
                <a:cxn ang="0">
                  <a:pos x="91" y="7"/>
                </a:cxn>
                <a:cxn ang="0">
                  <a:pos x="108" y="11"/>
                </a:cxn>
                <a:cxn ang="0">
                  <a:pos x="107" y="17"/>
                </a:cxn>
                <a:cxn ang="0">
                  <a:pos x="106" y="24"/>
                </a:cxn>
                <a:cxn ang="0">
                  <a:pos x="104" y="26"/>
                </a:cxn>
                <a:cxn ang="0">
                  <a:pos x="103" y="26"/>
                </a:cxn>
              </a:cxnLst>
              <a:rect l="0" t="0" r="r" b="b"/>
              <a:pathLst>
                <a:path w="108" h="59">
                  <a:moveTo>
                    <a:pt x="52" y="3"/>
                  </a:moveTo>
                  <a:lnTo>
                    <a:pt x="46" y="24"/>
                  </a:lnTo>
                  <a:lnTo>
                    <a:pt x="26" y="39"/>
                  </a:lnTo>
                  <a:lnTo>
                    <a:pt x="14" y="49"/>
                  </a:lnTo>
                  <a:lnTo>
                    <a:pt x="0" y="51"/>
                  </a:lnTo>
                  <a:lnTo>
                    <a:pt x="0" y="39"/>
                  </a:lnTo>
                  <a:lnTo>
                    <a:pt x="14" y="30"/>
                  </a:lnTo>
                  <a:lnTo>
                    <a:pt x="19" y="15"/>
                  </a:lnTo>
                  <a:lnTo>
                    <a:pt x="8" y="7"/>
                  </a:lnTo>
                  <a:lnTo>
                    <a:pt x="30" y="7"/>
                  </a:lnTo>
                  <a:lnTo>
                    <a:pt x="50" y="4"/>
                  </a:lnTo>
                  <a:lnTo>
                    <a:pt x="52" y="3"/>
                  </a:lnTo>
                  <a:close/>
                  <a:moveTo>
                    <a:pt x="103" y="26"/>
                  </a:moveTo>
                  <a:lnTo>
                    <a:pt x="91" y="32"/>
                  </a:lnTo>
                  <a:lnTo>
                    <a:pt x="72" y="32"/>
                  </a:lnTo>
                  <a:lnTo>
                    <a:pt x="77" y="41"/>
                  </a:lnTo>
                  <a:lnTo>
                    <a:pt x="72" y="43"/>
                  </a:lnTo>
                  <a:lnTo>
                    <a:pt x="62" y="43"/>
                  </a:lnTo>
                  <a:lnTo>
                    <a:pt x="65" y="51"/>
                  </a:lnTo>
                  <a:lnTo>
                    <a:pt x="53" y="49"/>
                  </a:lnTo>
                  <a:lnTo>
                    <a:pt x="47" y="59"/>
                  </a:lnTo>
                  <a:lnTo>
                    <a:pt x="41" y="47"/>
                  </a:lnTo>
                  <a:lnTo>
                    <a:pt x="43" y="32"/>
                  </a:lnTo>
                  <a:lnTo>
                    <a:pt x="53" y="24"/>
                  </a:lnTo>
                  <a:lnTo>
                    <a:pt x="64" y="28"/>
                  </a:lnTo>
                  <a:lnTo>
                    <a:pt x="61" y="13"/>
                  </a:lnTo>
                  <a:lnTo>
                    <a:pt x="68" y="3"/>
                  </a:lnTo>
                  <a:lnTo>
                    <a:pt x="77" y="0"/>
                  </a:lnTo>
                  <a:lnTo>
                    <a:pt x="91" y="7"/>
                  </a:lnTo>
                  <a:lnTo>
                    <a:pt x="108" y="11"/>
                  </a:lnTo>
                  <a:lnTo>
                    <a:pt x="107" y="17"/>
                  </a:lnTo>
                  <a:lnTo>
                    <a:pt x="106" y="24"/>
                  </a:lnTo>
                  <a:lnTo>
                    <a:pt x="104" y="26"/>
                  </a:lnTo>
                  <a:lnTo>
                    <a:pt x="103"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15" name="Freeform 99"/>
            <p:cNvSpPr>
              <a:spLocks/>
            </p:cNvSpPr>
            <p:nvPr/>
          </p:nvSpPr>
          <p:spPr bwMode="auto">
            <a:xfrm>
              <a:off x="6454" y="2758"/>
              <a:ext cx="26" cy="18"/>
            </a:xfrm>
            <a:custGeom>
              <a:avLst/>
              <a:gdLst/>
              <a:ahLst/>
              <a:cxnLst>
                <a:cxn ang="0">
                  <a:pos x="52" y="0"/>
                </a:cxn>
                <a:cxn ang="0">
                  <a:pos x="46" y="21"/>
                </a:cxn>
                <a:cxn ang="0">
                  <a:pos x="26" y="36"/>
                </a:cxn>
                <a:cxn ang="0">
                  <a:pos x="14" y="46"/>
                </a:cxn>
                <a:cxn ang="0">
                  <a:pos x="0" y="48"/>
                </a:cxn>
                <a:cxn ang="0">
                  <a:pos x="0" y="36"/>
                </a:cxn>
                <a:cxn ang="0">
                  <a:pos x="14" y="27"/>
                </a:cxn>
                <a:cxn ang="0">
                  <a:pos x="19" y="12"/>
                </a:cxn>
                <a:cxn ang="0">
                  <a:pos x="8" y="4"/>
                </a:cxn>
                <a:cxn ang="0">
                  <a:pos x="30" y="4"/>
                </a:cxn>
                <a:cxn ang="0">
                  <a:pos x="50" y="1"/>
                </a:cxn>
                <a:cxn ang="0">
                  <a:pos x="52" y="0"/>
                </a:cxn>
              </a:cxnLst>
              <a:rect l="0" t="0" r="r" b="b"/>
              <a:pathLst>
                <a:path w="52" h="48">
                  <a:moveTo>
                    <a:pt x="52" y="0"/>
                  </a:moveTo>
                  <a:lnTo>
                    <a:pt x="46" y="21"/>
                  </a:lnTo>
                  <a:lnTo>
                    <a:pt x="26" y="36"/>
                  </a:lnTo>
                  <a:lnTo>
                    <a:pt x="14" y="46"/>
                  </a:lnTo>
                  <a:lnTo>
                    <a:pt x="0" y="48"/>
                  </a:lnTo>
                  <a:lnTo>
                    <a:pt x="0" y="36"/>
                  </a:lnTo>
                  <a:lnTo>
                    <a:pt x="14" y="27"/>
                  </a:lnTo>
                  <a:lnTo>
                    <a:pt x="19" y="12"/>
                  </a:lnTo>
                  <a:lnTo>
                    <a:pt x="8" y="4"/>
                  </a:lnTo>
                  <a:lnTo>
                    <a:pt x="30" y="4"/>
                  </a:lnTo>
                  <a:lnTo>
                    <a:pt x="50" y="1"/>
                  </a:lnTo>
                  <a:lnTo>
                    <a:pt x="52"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14" name="Freeform 98"/>
            <p:cNvSpPr>
              <a:spLocks/>
            </p:cNvSpPr>
            <p:nvPr/>
          </p:nvSpPr>
          <p:spPr bwMode="auto">
            <a:xfrm>
              <a:off x="6474" y="2757"/>
              <a:ext cx="32" cy="21"/>
            </a:xfrm>
            <a:custGeom>
              <a:avLst/>
              <a:gdLst/>
              <a:ahLst/>
              <a:cxnLst>
                <a:cxn ang="0">
                  <a:pos x="62" y="26"/>
                </a:cxn>
                <a:cxn ang="0">
                  <a:pos x="50" y="32"/>
                </a:cxn>
                <a:cxn ang="0">
                  <a:pos x="31" y="32"/>
                </a:cxn>
                <a:cxn ang="0">
                  <a:pos x="36" y="41"/>
                </a:cxn>
                <a:cxn ang="0">
                  <a:pos x="31" y="43"/>
                </a:cxn>
                <a:cxn ang="0">
                  <a:pos x="21" y="43"/>
                </a:cxn>
                <a:cxn ang="0">
                  <a:pos x="24" y="51"/>
                </a:cxn>
                <a:cxn ang="0">
                  <a:pos x="12" y="49"/>
                </a:cxn>
                <a:cxn ang="0">
                  <a:pos x="6" y="59"/>
                </a:cxn>
                <a:cxn ang="0">
                  <a:pos x="0" y="47"/>
                </a:cxn>
                <a:cxn ang="0">
                  <a:pos x="2" y="32"/>
                </a:cxn>
                <a:cxn ang="0">
                  <a:pos x="12" y="24"/>
                </a:cxn>
                <a:cxn ang="0">
                  <a:pos x="23" y="28"/>
                </a:cxn>
                <a:cxn ang="0">
                  <a:pos x="20" y="13"/>
                </a:cxn>
                <a:cxn ang="0">
                  <a:pos x="27" y="3"/>
                </a:cxn>
                <a:cxn ang="0">
                  <a:pos x="36" y="0"/>
                </a:cxn>
                <a:cxn ang="0">
                  <a:pos x="50" y="7"/>
                </a:cxn>
                <a:cxn ang="0">
                  <a:pos x="67" y="11"/>
                </a:cxn>
                <a:cxn ang="0">
                  <a:pos x="66" y="17"/>
                </a:cxn>
                <a:cxn ang="0">
                  <a:pos x="65" y="24"/>
                </a:cxn>
                <a:cxn ang="0">
                  <a:pos x="63" y="26"/>
                </a:cxn>
                <a:cxn ang="0">
                  <a:pos x="62" y="26"/>
                </a:cxn>
              </a:cxnLst>
              <a:rect l="0" t="0" r="r" b="b"/>
              <a:pathLst>
                <a:path w="67" h="59">
                  <a:moveTo>
                    <a:pt x="62" y="26"/>
                  </a:moveTo>
                  <a:lnTo>
                    <a:pt x="50" y="32"/>
                  </a:lnTo>
                  <a:lnTo>
                    <a:pt x="31" y="32"/>
                  </a:lnTo>
                  <a:lnTo>
                    <a:pt x="36" y="41"/>
                  </a:lnTo>
                  <a:lnTo>
                    <a:pt x="31" y="43"/>
                  </a:lnTo>
                  <a:lnTo>
                    <a:pt x="21" y="43"/>
                  </a:lnTo>
                  <a:lnTo>
                    <a:pt x="24" y="51"/>
                  </a:lnTo>
                  <a:lnTo>
                    <a:pt x="12" y="49"/>
                  </a:lnTo>
                  <a:lnTo>
                    <a:pt x="6" y="59"/>
                  </a:lnTo>
                  <a:lnTo>
                    <a:pt x="0" y="47"/>
                  </a:lnTo>
                  <a:lnTo>
                    <a:pt x="2" y="32"/>
                  </a:lnTo>
                  <a:lnTo>
                    <a:pt x="12" y="24"/>
                  </a:lnTo>
                  <a:lnTo>
                    <a:pt x="23" y="28"/>
                  </a:lnTo>
                  <a:lnTo>
                    <a:pt x="20" y="13"/>
                  </a:lnTo>
                  <a:lnTo>
                    <a:pt x="27" y="3"/>
                  </a:lnTo>
                  <a:lnTo>
                    <a:pt x="36" y="0"/>
                  </a:lnTo>
                  <a:lnTo>
                    <a:pt x="50" y="7"/>
                  </a:lnTo>
                  <a:lnTo>
                    <a:pt x="67" y="11"/>
                  </a:lnTo>
                  <a:lnTo>
                    <a:pt x="66" y="17"/>
                  </a:lnTo>
                  <a:lnTo>
                    <a:pt x="65" y="24"/>
                  </a:lnTo>
                  <a:lnTo>
                    <a:pt x="63" y="26"/>
                  </a:lnTo>
                  <a:lnTo>
                    <a:pt x="62" y="26"/>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13" name="Freeform 97"/>
            <p:cNvSpPr>
              <a:spLocks noEditPoints="1"/>
            </p:cNvSpPr>
            <p:nvPr/>
          </p:nvSpPr>
          <p:spPr bwMode="auto">
            <a:xfrm>
              <a:off x="6221" y="2095"/>
              <a:ext cx="361" cy="745"/>
            </a:xfrm>
            <a:custGeom>
              <a:avLst/>
              <a:gdLst/>
              <a:ahLst/>
              <a:cxnLst>
                <a:cxn ang="0">
                  <a:pos x="433" y="79"/>
                </a:cxn>
                <a:cxn ang="0">
                  <a:pos x="474" y="124"/>
                </a:cxn>
                <a:cxn ang="0">
                  <a:pos x="562" y="188"/>
                </a:cxn>
                <a:cxn ang="0">
                  <a:pos x="581" y="231"/>
                </a:cxn>
                <a:cxn ang="0">
                  <a:pos x="566" y="285"/>
                </a:cxn>
                <a:cxn ang="0">
                  <a:pos x="549" y="319"/>
                </a:cxn>
                <a:cxn ang="0">
                  <a:pos x="627" y="337"/>
                </a:cxn>
                <a:cxn ang="0">
                  <a:pos x="666" y="311"/>
                </a:cxn>
                <a:cxn ang="0">
                  <a:pos x="699" y="239"/>
                </a:cxn>
                <a:cxn ang="0">
                  <a:pos x="723" y="233"/>
                </a:cxn>
                <a:cxn ang="0">
                  <a:pos x="707" y="334"/>
                </a:cxn>
                <a:cxn ang="0">
                  <a:pos x="669" y="367"/>
                </a:cxn>
                <a:cxn ang="0">
                  <a:pos x="618" y="452"/>
                </a:cxn>
                <a:cxn ang="0">
                  <a:pos x="577" y="561"/>
                </a:cxn>
                <a:cxn ang="0">
                  <a:pos x="566" y="666"/>
                </a:cxn>
                <a:cxn ang="0">
                  <a:pos x="554" y="753"/>
                </a:cxn>
                <a:cxn ang="0">
                  <a:pos x="608" y="864"/>
                </a:cxn>
                <a:cxn ang="0">
                  <a:pos x="580" y="978"/>
                </a:cxn>
                <a:cxn ang="0">
                  <a:pos x="421" y="1013"/>
                </a:cxn>
                <a:cxn ang="0">
                  <a:pos x="423" y="1040"/>
                </a:cxn>
                <a:cxn ang="0">
                  <a:pos x="408" y="1100"/>
                </a:cxn>
                <a:cxn ang="0">
                  <a:pos x="394" y="1146"/>
                </a:cxn>
                <a:cxn ang="0">
                  <a:pos x="316" y="1126"/>
                </a:cxn>
                <a:cxn ang="0">
                  <a:pos x="334" y="1227"/>
                </a:cxn>
                <a:cxn ang="0">
                  <a:pos x="344" y="1250"/>
                </a:cxn>
                <a:cxn ang="0">
                  <a:pos x="333" y="1265"/>
                </a:cxn>
                <a:cxn ang="0">
                  <a:pos x="306" y="1340"/>
                </a:cxn>
                <a:cxn ang="0">
                  <a:pos x="292" y="1378"/>
                </a:cxn>
                <a:cxn ang="0">
                  <a:pos x="241" y="1395"/>
                </a:cxn>
                <a:cxn ang="0">
                  <a:pos x="260" y="1501"/>
                </a:cxn>
                <a:cxn ang="0">
                  <a:pos x="276" y="1546"/>
                </a:cxn>
                <a:cxn ang="0">
                  <a:pos x="248" y="1591"/>
                </a:cxn>
                <a:cxn ang="0">
                  <a:pos x="202" y="1680"/>
                </a:cxn>
                <a:cxn ang="0">
                  <a:pos x="191" y="1684"/>
                </a:cxn>
                <a:cxn ang="0">
                  <a:pos x="154" y="1771"/>
                </a:cxn>
                <a:cxn ang="0">
                  <a:pos x="53" y="1780"/>
                </a:cxn>
                <a:cxn ang="0">
                  <a:pos x="39" y="1711"/>
                </a:cxn>
                <a:cxn ang="0">
                  <a:pos x="1" y="1647"/>
                </a:cxn>
                <a:cxn ang="0">
                  <a:pos x="43" y="1561"/>
                </a:cxn>
                <a:cxn ang="0">
                  <a:pos x="59" y="1494"/>
                </a:cxn>
                <a:cxn ang="0">
                  <a:pos x="66" y="1422"/>
                </a:cxn>
                <a:cxn ang="0">
                  <a:pos x="59" y="1367"/>
                </a:cxn>
                <a:cxn ang="0">
                  <a:pos x="65" y="1340"/>
                </a:cxn>
                <a:cxn ang="0">
                  <a:pos x="61" y="1283"/>
                </a:cxn>
                <a:cxn ang="0">
                  <a:pos x="59" y="1212"/>
                </a:cxn>
                <a:cxn ang="0">
                  <a:pos x="63" y="1134"/>
                </a:cxn>
                <a:cxn ang="0">
                  <a:pos x="69" y="1063"/>
                </a:cxn>
                <a:cxn ang="0">
                  <a:pos x="99" y="1004"/>
                </a:cxn>
                <a:cxn ang="0">
                  <a:pos x="91" y="909"/>
                </a:cxn>
                <a:cxn ang="0">
                  <a:pos x="110" y="855"/>
                </a:cxn>
                <a:cxn ang="0">
                  <a:pos x="112" y="796"/>
                </a:cxn>
                <a:cxn ang="0">
                  <a:pos x="137" y="708"/>
                </a:cxn>
                <a:cxn ang="0">
                  <a:pos x="127" y="639"/>
                </a:cxn>
                <a:cxn ang="0">
                  <a:pos x="111" y="566"/>
                </a:cxn>
                <a:cxn ang="0">
                  <a:pos x="135" y="501"/>
                </a:cxn>
                <a:cxn ang="0">
                  <a:pos x="141" y="412"/>
                </a:cxn>
                <a:cxn ang="0">
                  <a:pos x="171" y="334"/>
                </a:cxn>
                <a:cxn ang="0">
                  <a:pos x="187" y="233"/>
                </a:cxn>
                <a:cxn ang="0">
                  <a:pos x="189" y="165"/>
                </a:cxn>
                <a:cxn ang="0">
                  <a:pos x="268" y="12"/>
                </a:cxn>
                <a:cxn ang="0">
                  <a:pos x="334" y="50"/>
                </a:cxn>
                <a:cxn ang="0">
                  <a:pos x="395" y="12"/>
                </a:cxn>
              </a:cxnLst>
              <a:rect l="0" t="0" r="r" b="b"/>
              <a:pathLst>
                <a:path w="733" h="1975">
                  <a:moveTo>
                    <a:pt x="401" y="27"/>
                  </a:moveTo>
                  <a:lnTo>
                    <a:pt x="404" y="27"/>
                  </a:lnTo>
                  <a:lnTo>
                    <a:pt x="404" y="31"/>
                  </a:lnTo>
                  <a:lnTo>
                    <a:pt x="405" y="31"/>
                  </a:lnTo>
                  <a:lnTo>
                    <a:pt x="406" y="33"/>
                  </a:lnTo>
                  <a:lnTo>
                    <a:pt x="406" y="35"/>
                  </a:lnTo>
                  <a:lnTo>
                    <a:pt x="409" y="35"/>
                  </a:lnTo>
                  <a:lnTo>
                    <a:pt x="410" y="39"/>
                  </a:lnTo>
                  <a:lnTo>
                    <a:pt x="414" y="39"/>
                  </a:lnTo>
                  <a:lnTo>
                    <a:pt x="414" y="44"/>
                  </a:lnTo>
                  <a:lnTo>
                    <a:pt x="416" y="44"/>
                  </a:lnTo>
                  <a:lnTo>
                    <a:pt x="417" y="46"/>
                  </a:lnTo>
                  <a:lnTo>
                    <a:pt x="416" y="48"/>
                  </a:lnTo>
                  <a:lnTo>
                    <a:pt x="417" y="50"/>
                  </a:lnTo>
                  <a:lnTo>
                    <a:pt x="418" y="50"/>
                  </a:lnTo>
                  <a:lnTo>
                    <a:pt x="418" y="52"/>
                  </a:lnTo>
                  <a:lnTo>
                    <a:pt x="418" y="54"/>
                  </a:lnTo>
                  <a:lnTo>
                    <a:pt x="425" y="65"/>
                  </a:lnTo>
                  <a:lnTo>
                    <a:pt x="425" y="71"/>
                  </a:lnTo>
                  <a:lnTo>
                    <a:pt x="428" y="75"/>
                  </a:lnTo>
                  <a:lnTo>
                    <a:pt x="431" y="75"/>
                  </a:lnTo>
                  <a:lnTo>
                    <a:pt x="432" y="79"/>
                  </a:lnTo>
                  <a:lnTo>
                    <a:pt x="433" y="79"/>
                  </a:lnTo>
                  <a:lnTo>
                    <a:pt x="433" y="82"/>
                  </a:lnTo>
                  <a:lnTo>
                    <a:pt x="435" y="82"/>
                  </a:lnTo>
                  <a:lnTo>
                    <a:pt x="435" y="86"/>
                  </a:lnTo>
                  <a:lnTo>
                    <a:pt x="439" y="88"/>
                  </a:lnTo>
                  <a:lnTo>
                    <a:pt x="440" y="88"/>
                  </a:lnTo>
                  <a:lnTo>
                    <a:pt x="442" y="93"/>
                  </a:lnTo>
                  <a:lnTo>
                    <a:pt x="443" y="93"/>
                  </a:lnTo>
                  <a:lnTo>
                    <a:pt x="444" y="97"/>
                  </a:lnTo>
                  <a:lnTo>
                    <a:pt x="446" y="97"/>
                  </a:lnTo>
                  <a:lnTo>
                    <a:pt x="447" y="97"/>
                  </a:lnTo>
                  <a:lnTo>
                    <a:pt x="448" y="97"/>
                  </a:lnTo>
                  <a:lnTo>
                    <a:pt x="451" y="101"/>
                  </a:lnTo>
                  <a:lnTo>
                    <a:pt x="452" y="101"/>
                  </a:lnTo>
                  <a:lnTo>
                    <a:pt x="454" y="103"/>
                  </a:lnTo>
                  <a:lnTo>
                    <a:pt x="456" y="103"/>
                  </a:lnTo>
                  <a:lnTo>
                    <a:pt x="458" y="108"/>
                  </a:lnTo>
                  <a:lnTo>
                    <a:pt x="458" y="109"/>
                  </a:lnTo>
                  <a:lnTo>
                    <a:pt x="461" y="116"/>
                  </a:lnTo>
                  <a:lnTo>
                    <a:pt x="462" y="120"/>
                  </a:lnTo>
                  <a:lnTo>
                    <a:pt x="466" y="120"/>
                  </a:lnTo>
                  <a:lnTo>
                    <a:pt x="467" y="123"/>
                  </a:lnTo>
                  <a:lnTo>
                    <a:pt x="473" y="124"/>
                  </a:lnTo>
                  <a:lnTo>
                    <a:pt x="474" y="124"/>
                  </a:lnTo>
                  <a:lnTo>
                    <a:pt x="475" y="124"/>
                  </a:lnTo>
                  <a:lnTo>
                    <a:pt x="478" y="128"/>
                  </a:lnTo>
                  <a:lnTo>
                    <a:pt x="479" y="128"/>
                  </a:lnTo>
                  <a:lnTo>
                    <a:pt x="484" y="128"/>
                  </a:lnTo>
                  <a:lnTo>
                    <a:pt x="486" y="128"/>
                  </a:lnTo>
                  <a:lnTo>
                    <a:pt x="488" y="132"/>
                  </a:lnTo>
                  <a:lnTo>
                    <a:pt x="494" y="132"/>
                  </a:lnTo>
                  <a:lnTo>
                    <a:pt x="498" y="132"/>
                  </a:lnTo>
                  <a:lnTo>
                    <a:pt x="519" y="151"/>
                  </a:lnTo>
                  <a:lnTo>
                    <a:pt x="523" y="161"/>
                  </a:lnTo>
                  <a:lnTo>
                    <a:pt x="527" y="161"/>
                  </a:lnTo>
                  <a:lnTo>
                    <a:pt x="532" y="166"/>
                  </a:lnTo>
                  <a:lnTo>
                    <a:pt x="534" y="166"/>
                  </a:lnTo>
                  <a:lnTo>
                    <a:pt x="535" y="169"/>
                  </a:lnTo>
                  <a:lnTo>
                    <a:pt x="538" y="173"/>
                  </a:lnTo>
                  <a:lnTo>
                    <a:pt x="543" y="177"/>
                  </a:lnTo>
                  <a:lnTo>
                    <a:pt x="546" y="177"/>
                  </a:lnTo>
                  <a:lnTo>
                    <a:pt x="549" y="180"/>
                  </a:lnTo>
                  <a:lnTo>
                    <a:pt x="553" y="181"/>
                  </a:lnTo>
                  <a:lnTo>
                    <a:pt x="555" y="181"/>
                  </a:lnTo>
                  <a:lnTo>
                    <a:pt x="559" y="188"/>
                  </a:lnTo>
                  <a:lnTo>
                    <a:pt x="561" y="191"/>
                  </a:lnTo>
                  <a:lnTo>
                    <a:pt x="562" y="188"/>
                  </a:lnTo>
                  <a:lnTo>
                    <a:pt x="563" y="188"/>
                  </a:lnTo>
                  <a:lnTo>
                    <a:pt x="565" y="187"/>
                  </a:lnTo>
                  <a:lnTo>
                    <a:pt x="568" y="192"/>
                  </a:lnTo>
                  <a:lnTo>
                    <a:pt x="569" y="192"/>
                  </a:lnTo>
                  <a:lnTo>
                    <a:pt x="570" y="192"/>
                  </a:lnTo>
                  <a:lnTo>
                    <a:pt x="573" y="192"/>
                  </a:lnTo>
                  <a:lnTo>
                    <a:pt x="573" y="195"/>
                  </a:lnTo>
                  <a:lnTo>
                    <a:pt x="577" y="195"/>
                  </a:lnTo>
                  <a:lnTo>
                    <a:pt x="578" y="199"/>
                  </a:lnTo>
                  <a:lnTo>
                    <a:pt x="581" y="201"/>
                  </a:lnTo>
                  <a:lnTo>
                    <a:pt x="582" y="206"/>
                  </a:lnTo>
                  <a:lnTo>
                    <a:pt x="584" y="207"/>
                  </a:lnTo>
                  <a:lnTo>
                    <a:pt x="585" y="210"/>
                  </a:lnTo>
                  <a:lnTo>
                    <a:pt x="587" y="214"/>
                  </a:lnTo>
                  <a:lnTo>
                    <a:pt x="589" y="216"/>
                  </a:lnTo>
                  <a:lnTo>
                    <a:pt x="589" y="224"/>
                  </a:lnTo>
                  <a:lnTo>
                    <a:pt x="587" y="224"/>
                  </a:lnTo>
                  <a:lnTo>
                    <a:pt x="587" y="229"/>
                  </a:lnTo>
                  <a:lnTo>
                    <a:pt x="585" y="226"/>
                  </a:lnTo>
                  <a:lnTo>
                    <a:pt x="585" y="229"/>
                  </a:lnTo>
                  <a:lnTo>
                    <a:pt x="584" y="229"/>
                  </a:lnTo>
                  <a:lnTo>
                    <a:pt x="582" y="231"/>
                  </a:lnTo>
                  <a:lnTo>
                    <a:pt x="581" y="231"/>
                  </a:lnTo>
                  <a:lnTo>
                    <a:pt x="581" y="233"/>
                  </a:lnTo>
                  <a:lnTo>
                    <a:pt x="582" y="233"/>
                  </a:lnTo>
                  <a:lnTo>
                    <a:pt x="580" y="237"/>
                  </a:lnTo>
                  <a:lnTo>
                    <a:pt x="580" y="239"/>
                  </a:lnTo>
                  <a:lnTo>
                    <a:pt x="577" y="241"/>
                  </a:lnTo>
                  <a:lnTo>
                    <a:pt x="578" y="245"/>
                  </a:lnTo>
                  <a:lnTo>
                    <a:pt x="577" y="248"/>
                  </a:lnTo>
                  <a:lnTo>
                    <a:pt x="578" y="250"/>
                  </a:lnTo>
                  <a:lnTo>
                    <a:pt x="577" y="250"/>
                  </a:lnTo>
                  <a:lnTo>
                    <a:pt x="573" y="254"/>
                  </a:lnTo>
                  <a:lnTo>
                    <a:pt x="572" y="256"/>
                  </a:lnTo>
                  <a:lnTo>
                    <a:pt x="569" y="256"/>
                  </a:lnTo>
                  <a:lnTo>
                    <a:pt x="569" y="258"/>
                  </a:lnTo>
                  <a:lnTo>
                    <a:pt x="568" y="262"/>
                  </a:lnTo>
                  <a:lnTo>
                    <a:pt x="566" y="260"/>
                  </a:lnTo>
                  <a:lnTo>
                    <a:pt x="569" y="262"/>
                  </a:lnTo>
                  <a:lnTo>
                    <a:pt x="566" y="267"/>
                  </a:lnTo>
                  <a:lnTo>
                    <a:pt x="566" y="269"/>
                  </a:lnTo>
                  <a:lnTo>
                    <a:pt x="565" y="275"/>
                  </a:lnTo>
                  <a:lnTo>
                    <a:pt x="566" y="277"/>
                  </a:lnTo>
                  <a:lnTo>
                    <a:pt x="565" y="280"/>
                  </a:lnTo>
                  <a:lnTo>
                    <a:pt x="565" y="281"/>
                  </a:lnTo>
                  <a:lnTo>
                    <a:pt x="566" y="285"/>
                  </a:lnTo>
                  <a:lnTo>
                    <a:pt x="565" y="285"/>
                  </a:lnTo>
                  <a:lnTo>
                    <a:pt x="566" y="288"/>
                  </a:lnTo>
                  <a:lnTo>
                    <a:pt x="563" y="288"/>
                  </a:lnTo>
                  <a:lnTo>
                    <a:pt x="563" y="295"/>
                  </a:lnTo>
                  <a:lnTo>
                    <a:pt x="562" y="295"/>
                  </a:lnTo>
                  <a:lnTo>
                    <a:pt x="562" y="299"/>
                  </a:lnTo>
                  <a:lnTo>
                    <a:pt x="561" y="299"/>
                  </a:lnTo>
                  <a:lnTo>
                    <a:pt x="559" y="299"/>
                  </a:lnTo>
                  <a:lnTo>
                    <a:pt x="559" y="300"/>
                  </a:lnTo>
                  <a:lnTo>
                    <a:pt x="562" y="303"/>
                  </a:lnTo>
                  <a:lnTo>
                    <a:pt x="559" y="303"/>
                  </a:lnTo>
                  <a:lnTo>
                    <a:pt x="558" y="304"/>
                  </a:lnTo>
                  <a:lnTo>
                    <a:pt x="554" y="304"/>
                  </a:lnTo>
                  <a:lnTo>
                    <a:pt x="554" y="307"/>
                  </a:lnTo>
                  <a:lnTo>
                    <a:pt x="555" y="307"/>
                  </a:lnTo>
                  <a:lnTo>
                    <a:pt x="554" y="310"/>
                  </a:lnTo>
                  <a:lnTo>
                    <a:pt x="554" y="314"/>
                  </a:lnTo>
                  <a:lnTo>
                    <a:pt x="553" y="311"/>
                  </a:lnTo>
                  <a:lnTo>
                    <a:pt x="553" y="314"/>
                  </a:lnTo>
                  <a:lnTo>
                    <a:pt x="551" y="315"/>
                  </a:lnTo>
                  <a:lnTo>
                    <a:pt x="550" y="318"/>
                  </a:lnTo>
                  <a:lnTo>
                    <a:pt x="549" y="318"/>
                  </a:lnTo>
                  <a:lnTo>
                    <a:pt x="549" y="319"/>
                  </a:lnTo>
                  <a:lnTo>
                    <a:pt x="550" y="323"/>
                  </a:lnTo>
                  <a:lnTo>
                    <a:pt x="550" y="329"/>
                  </a:lnTo>
                  <a:lnTo>
                    <a:pt x="554" y="326"/>
                  </a:lnTo>
                  <a:lnTo>
                    <a:pt x="561" y="326"/>
                  </a:lnTo>
                  <a:lnTo>
                    <a:pt x="563" y="326"/>
                  </a:lnTo>
                  <a:lnTo>
                    <a:pt x="570" y="326"/>
                  </a:lnTo>
                  <a:lnTo>
                    <a:pt x="573" y="326"/>
                  </a:lnTo>
                  <a:lnTo>
                    <a:pt x="581" y="326"/>
                  </a:lnTo>
                  <a:lnTo>
                    <a:pt x="582" y="329"/>
                  </a:lnTo>
                  <a:lnTo>
                    <a:pt x="587" y="330"/>
                  </a:lnTo>
                  <a:lnTo>
                    <a:pt x="591" y="330"/>
                  </a:lnTo>
                  <a:lnTo>
                    <a:pt x="595" y="334"/>
                  </a:lnTo>
                  <a:lnTo>
                    <a:pt x="599" y="334"/>
                  </a:lnTo>
                  <a:lnTo>
                    <a:pt x="603" y="337"/>
                  </a:lnTo>
                  <a:lnTo>
                    <a:pt x="606" y="337"/>
                  </a:lnTo>
                  <a:lnTo>
                    <a:pt x="607" y="337"/>
                  </a:lnTo>
                  <a:lnTo>
                    <a:pt x="611" y="334"/>
                  </a:lnTo>
                  <a:lnTo>
                    <a:pt x="614" y="334"/>
                  </a:lnTo>
                  <a:lnTo>
                    <a:pt x="618" y="338"/>
                  </a:lnTo>
                  <a:lnTo>
                    <a:pt x="619" y="338"/>
                  </a:lnTo>
                  <a:lnTo>
                    <a:pt x="622" y="337"/>
                  </a:lnTo>
                  <a:lnTo>
                    <a:pt x="624" y="334"/>
                  </a:lnTo>
                  <a:lnTo>
                    <a:pt x="627" y="337"/>
                  </a:lnTo>
                  <a:lnTo>
                    <a:pt x="630" y="344"/>
                  </a:lnTo>
                  <a:lnTo>
                    <a:pt x="633" y="344"/>
                  </a:lnTo>
                  <a:lnTo>
                    <a:pt x="637" y="337"/>
                  </a:lnTo>
                  <a:lnTo>
                    <a:pt x="637" y="330"/>
                  </a:lnTo>
                  <a:lnTo>
                    <a:pt x="639" y="330"/>
                  </a:lnTo>
                  <a:lnTo>
                    <a:pt x="641" y="329"/>
                  </a:lnTo>
                  <a:lnTo>
                    <a:pt x="645" y="326"/>
                  </a:lnTo>
                  <a:lnTo>
                    <a:pt x="645" y="329"/>
                  </a:lnTo>
                  <a:lnTo>
                    <a:pt x="648" y="330"/>
                  </a:lnTo>
                  <a:lnTo>
                    <a:pt x="650" y="330"/>
                  </a:lnTo>
                  <a:lnTo>
                    <a:pt x="652" y="330"/>
                  </a:lnTo>
                  <a:lnTo>
                    <a:pt x="652" y="333"/>
                  </a:lnTo>
                  <a:lnTo>
                    <a:pt x="656" y="334"/>
                  </a:lnTo>
                  <a:lnTo>
                    <a:pt x="658" y="330"/>
                  </a:lnTo>
                  <a:lnTo>
                    <a:pt x="661" y="330"/>
                  </a:lnTo>
                  <a:lnTo>
                    <a:pt x="661" y="329"/>
                  </a:lnTo>
                  <a:lnTo>
                    <a:pt x="661" y="326"/>
                  </a:lnTo>
                  <a:lnTo>
                    <a:pt x="661" y="323"/>
                  </a:lnTo>
                  <a:lnTo>
                    <a:pt x="661" y="319"/>
                  </a:lnTo>
                  <a:lnTo>
                    <a:pt x="662" y="319"/>
                  </a:lnTo>
                  <a:lnTo>
                    <a:pt x="664" y="315"/>
                  </a:lnTo>
                  <a:lnTo>
                    <a:pt x="666" y="315"/>
                  </a:lnTo>
                  <a:lnTo>
                    <a:pt x="666" y="311"/>
                  </a:lnTo>
                  <a:lnTo>
                    <a:pt x="668" y="307"/>
                  </a:lnTo>
                  <a:lnTo>
                    <a:pt x="673" y="304"/>
                  </a:lnTo>
                  <a:lnTo>
                    <a:pt x="676" y="307"/>
                  </a:lnTo>
                  <a:lnTo>
                    <a:pt x="677" y="307"/>
                  </a:lnTo>
                  <a:lnTo>
                    <a:pt x="677" y="303"/>
                  </a:lnTo>
                  <a:lnTo>
                    <a:pt x="681" y="299"/>
                  </a:lnTo>
                  <a:lnTo>
                    <a:pt x="685" y="296"/>
                  </a:lnTo>
                  <a:lnTo>
                    <a:pt x="687" y="290"/>
                  </a:lnTo>
                  <a:lnTo>
                    <a:pt x="687" y="288"/>
                  </a:lnTo>
                  <a:lnTo>
                    <a:pt x="690" y="290"/>
                  </a:lnTo>
                  <a:lnTo>
                    <a:pt x="691" y="288"/>
                  </a:lnTo>
                  <a:lnTo>
                    <a:pt x="691" y="285"/>
                  </a:lnTo>
                  <a:lnTo>
                    <a:pt x="691" y="281"/>
                  </a:lnTo>
                  <a:lnTo>
                    <a:pt x="694" y="275"/>
                  </a:lnTo>
                  <a:lnTo>
                    <a:pt x="696" y="267"/>
                  </a:lnTo>
                  <a:lnTo>
                    <a:pt x="695" y="265"/>
                  </a:lnTo>
                  <a:lnTo>
                    <a:pt x="696" y="262"/>
                  </a:lnTo>
                  <a:lnTo>
                    <a:pt x="695" y="260"/>
                  </a:lnTo>
                  <a:lnTo>
                    <a:pt x="696" y="254"/>
                  </a:lnTo>
                  <a:lnTo>
                    <a:pt x="695" y="250"/>
                  </a:lnTo>
                  <a:lnTo>
                    <a:pt x="698" y="248"/>
                  </a:lnTo>
                  <a:lnTo>
                    <a:pt x="696" y="243"/>
                  </a:lnTo>
                  <a:lnTo>
                    <a:pt x="699" y="239"/>
                  </a:lnTo>
                  <a:lnTo>
                    <a:pt x="696" y="235"/>
                  </a:lnTo>
                  <a:lnTo>
                    <a:pt x="696" y="231"/>
                  </a:lnTo>
                  <a:lnTo>
                    <a:pt x="696" y="229"/>
                  </a:lnTo>
                  <a:lnTo>
                    <a:pt x="699" y="229"/>
                  </a:lnTo>
                  <a:lnTo>
                    <a:pt x="698" y="224"/>
                  </a:lnTo>
                  <a:lnTo>
                    <a:pt x="700" y="224"/>
                  </a:lnTo>
                  <a:lnTo>
                    <a:pt x="700" y="226"/>
                  </a:lnTo>
                  <a:lnTo>
                    <a:pt x="704" y="231"/>
                  </a:lnTo>
                  <a:lnTo>
                    <a:pt x="706" y="224"/>
                  </a:lnTo>
                  <a:lnTo>
                    <a:pt x="708" y="222"/>
                  </a:lnTo>
                  <a:lnTo>
                    <a:pt x="710" y="226"/>
                  </a:lnTo>
                  <a:lnTo>
                    <a:pt x="711" y="224"/>
                  </a:lnTo>
                  <a:lnTo>
                    <a:pt x="713" y="224"/>
                  </a:lnTo>
                  <a:lnTo>
                    <a:pt x="713" y="222"/>
                  </a:lnTo>
                  <a:lnTo>
                    <a:pt x="717" y="220"/>
                  </a:lnTo>
                  <a:lnTo>
                    <a:pt x="717" y="224"/>
                  </a:lnTo>
                  <a:lnTo>
                    <a:pt x="717" y="226"/>
                  </a:lnTo>
                  <a:lnTo>
                    <a:pt x="717" y="222"/>
                  </a:lnTo>
                  <a:lnTo>
                    <a:pt x="719" y="222"/>
                  </a:lnTo>
                  <a:lnTo>
                    <a:pt x="722" y="229"/>
                  </a:lnTo>
                  <a:lnTo>
                    <a:pt x="723" y="229"/>
                  </a:lnTo>
                  <a:lnTo>
                    <a:pt x="725" y="231"/>
                  </a:lnTo>
                  <a:lnTo>
                    <a:pt x="723" y="233"/>
                  </a:lnTo>
                  <a:lnTo>
                    <a:pt x="726" y="237"/>
                  </a:lnTo>
                  <a:lnTo>
                    <a:pt x="726" y="248"/>
                  </a:lnTo>
                  <a:lnTo>
                    <a:pt x="729" y="252"/>
                  </a:lnTo>
                  <a:lnTo>
                    <a:pt x="730" y="256"/>
                  </a:lnTo>
                  <a:lnTo>
                    <a:pt x="733" y="265"/>
                  </a:lnTo>
                  <a:lnTo>
                    <a:pt x="730" y="271"/>
                  </a:lnTo>
                  <a:lnTo>
                    <a:pt x="730" y="290"/>
                  </a:lnTo>
                  <a:lnTo>
                    <a:pt x="727" y="292"/>
                  </a:lnTo>
                  <a:lnTo>
                    <a:pt x="730" y="295"/>
                  </a:lnTo>
                  <a:lnTo>
                    <a:pt x="730" y="303"/>
                  </a:lnTo>
                  <a:lnTo>
                    <a:pt x="727" y="318"/>
                  </a:lnTo>
                  <a:lnTo>
                    <a:pt x="726" y="319"/>
                  </a:lnTo>
                  <a:lnTo>
                    <a:pt x="723" y="315"/>
                  </a:lnTo>
                  <a:lnTo>
                    <a:pt x="722" y="319"/>
                  </a:lnTo>
                  <a:lnTo>
                    <a:pt x="722" y="318"/>
                  </a:lnTo>
                  <a:lnTo>
                    <a:pt x="721" y="322"/>
                  </a:lnTo>
                  <a:lnTo>
                    <a:pt x="719" y="322"/>
                  </a:lnTo>
                  <a:lnTo>
                    <a:pt x="717" y="326"/>
                  </a:lnTo>
                  <a:lnTo>
                    <a:pt x="713" y="323"/>
                  </a:lnTo>
                  <a:lnTo>
                    <a:pt x="711" y="330"/>
                  </a:lnTo>
                  <a:lnTo>
                    <a:pt x="708" y="334"/>
                  </a:lnTo>
                  <a:lnTo>
                    <a:pt x="707" y="333"/>
                  </a:lnTo>
                  <a:lnTo>
                    <a:pt x="707" y="334"/>
                  </a:lnTo>
                  <a:lnTo>
                    <a:pt x="706" y="333"/>
                  </a:lnTo>
                  <a:lnTo>
                    <a:pt x="703" y="334"/>
                  </a:lnTo>
                  <a:lnTo>
                    <a:pt x="703" y="337"/>
                  </a:lnTo>
                  <a:lnTo>
                    <a:pt x="700" y="337"/>
                  </a:lnTo>
                  <a:lnTo>
                    <a:pt x="699" y="334"/>
                  </a:lnTo>
                  <a:lnTo>
                    <a:pt x="696" y="341"/>
                  </a:lnTo>
                  <a:lnTo>
                    <a:pt x="695" y="338"/>
                  </a:lnTo>
                  <a:lnTo>
                    <a:pt x="695" y="344"/>
                  </a:lnTo>
                  <a:lnTo>
                    <a:pt x="691" y="344"/>
                  </a:lnTo>
                  <a:lnTo>
                    <a:pt x="691" y="341"/>
                  </a:lnTo>
                  <a:lnTo>
                    <a:pt x="690" y="341"/>
                  </a:lnTo>
                  <a:lnTo>
                    <a:pt x="688" y="345"/>
                  </a:lnTo>
                  <a:lnTo>
                    <a:pt x="687" y="345"/>
                  </a:lnTo>
                  <a:lnTo>
                    <a:pt x="687" y="353"/>
                  </a:lnTo>
                  <a:lnTo>
                    <a:pt x="683" y="356"/>
                  </a:lnTo>
                  <a:lnTo>
                    <a:pt x="681" y="356"/>
                  </a:lnTo>
                  <a:lnTo>
                    <a:pt x="680" y="356"/>
                  </a:lnTo>
                  <a:lnTo>
                    <a:pt x="683" y="360"/>
                  </a:lnTo>
                  <a:lnTo>
                    <a:pt x="677" y="363"/>
                  </a:lnTo>
                  <a:lnTo>
                    <a:pt x="676" y="360"/>
                  </a:lnTo>
                  <a:lnTo>
                    <a:pt x="673" y="364"/>
                  </a:lnTo>
                  <a:lnTo>
                    <a:pt x="672" y="364"/>
                  </a:lnTo>
                  <a:lnTo>
                    <a:pt x="669" y="367"/>
                  </a:lnTo>
                  <a:lnTo>
                    <a:pt x="669" y="371"/>
                  </a:lnTo>
                  <a:lnTo>
                    <a:pt x="666" y="375"/>
                  </a:lnTo>
                  <a:lnTo>
                    <a:pt x="665" y="374"/>
                  </a:lnTo>
                  <a:lnTo>
                    <a:pt x="661" y="378"/>
                  </a:lnTo>
                  <a:lnTo>
                    <a:pt x="660" y="375"/>
                  </a:lnTo>
                  <a:lnTo>
                    <a:pt x="660" y="379"/>
                  </a:lnTo>
                  <a:lnTo>
                    <a:pt x="656" y="383"/>
                  </a:lnTo>
                  <a:lnTo>
                    <a:pt x="658" y="388"/>
                  </a:lnTo>
                  <a:lnTo>
                    <a:pt x="657" y="394"/>
                  </a:lnTo>
                  <a:lnTo>
                    <a:pt x="656" y="390"/>
                  </a:lnTo>
                  <a:lnTo>
                    <a:pt x="650" y="390"/>
                  </a:lnTo>
                  <a:lnTo>
                    <a:pt x="650" y="397"/>
                  </a:lnTo>
                  <a:lnTo>
                    <a:pt x="645" y="398"/>
                  </a:lnTo>
                  <a:lnTo>
                    <a:pt x="645" y="405"/>
                  </a:lnTo>
                  <a:lnTo>
                    <a:pt x="642" y="407"/>
                  </a:lnTo>
                  <a:lnTo>
                    <a:pt x="639" y="413"/>
                  </a:lnTo>
                  <a:lnTo>
                    <a:pt x="635" y="416"/>
                  </a:lnTo>
                  <a:lnTo>
                    <a:pt x="635" y="422"/>
                  </a:lnTo>
                  <a:lnTo>
                    <a:pt x="631" y="426"/>
                  </a:lnTo>
                  <a:lnTo>
                    <a:pt x="630" y="432"/>
                  </a:lnTo>
                  <a:lnTo>
                    <a:pt x="622" y="441"/>
                  </a:lnTo>
                  <a:lnTo>
                    <a:pt x="620" y="449"/>
                  </a:lnTo>
                  <a:lnTo>
                    <a:pt x="618" y="452"/>
                  </a:lnTo>
                  <a:lnTo>
                    <a:pt x="606" y="472"/>
                  </a:lnTo>
                  <a:lnTo>
                    <a:pt x="601" y="475"/>
                  </a:lnTo>
                  <a:lnTo>
                    <a:pt x="599" y="477"/>
                  </a:lnTo>
                  <a:lnTo>
                    <a:pt x="597" y="486"/>
                  </a:lnTo>
                  <a:lnTo>
                    <a:pt x="591" y="496"/>
                  </a:lnTo>
                  <a:lnTo>
                    <a:pt x="587" y="498"/>
                  </a:lnTo>
                  <a:lnTo>
                    <a:pt x="587" y="502"/>
                  </a:lnTo>
                  <a:lnTo>
                    <a:pt x="587" y="501"/>
                  </a:lnTo>
                  <a:lnTo>
                    <a:pt x="587" y="505"/>
                  </a:lnTo>
                  <a:lnTo>
                    <a:pt x="585" y="509"/>
                  </a:lnTo>
                  <a:lnTo>
                    <a:pt x="577" y="517"/>
                  </a:lnTo>
                  <a:lnTo>
                    <a:pt x="577" y="520"/>
                  </a:lnTo>
                  <a:lnTo>
                    <a:pt x="577" y="524"/>
                  </a:lnTo>
                  <a:lnTo>
                    <a:pt x="578" y="525"/>
                  </a:lnTo>
                  <a:lnTo>
                    <a:pt x="580" y="531"/>
                  </a:lnTo>
                  <a:lnTo>
                    <a:pt x="580" y="539"/>
                  </a:lnTo>
                  <a:lnTo>
                    <a:pt x="580" y="540"/>
                  </a:lnTo>
                  <a:lnTo>
                    <a:pt x="577" y="540"/>
                  </a:lnTo>
                  <a:lnTo>
                    <a:pt x="576" y="543"/>
                  </a:lnTo>
                  <a:lnTo>
                    <a:pt x="577" y="547"/>
                  </a:lnTo>
                  <a:lnTo>
                    <a:pt x="578" y="551"/>
                  </a:lnTo>
                  <a:lnTo>
                    <a:pt x="576" y="555"/>
                  </a:lnTo>
                  <a:lnTo>
                    <a:pt x="577" y="561"/>
                  </a:lnTo>
                  <a:lnTo>
                    <a:pt x="576" y="565"/>
                  </a:lnTo>
                  <a:lnTo>
                    <a:pt x="573" y="566"/>
                  </a:lnTo>
                  <a:lnTo>
                    <a:pt x="573" y="570"/>
                  </a:lnTo>
                  <a:lnTo>
                    <a:pt x="569" y="575"/>
                  </a:lnTo>
                  <a:lnTo>
                    <a:pt x="570" y="575"/>
                  </a:lnTo>
                  <a:lnTo>
                    <a:pt x="573" y="580"/>
                  </a:lnTo>
                  <a:lnTo>
                    <a:pt x="573" y="581"/>
                  </a:lnTo>
                  <a:lnTo>
                    <a:pt x="572" y="594"/>
                  </a:lnTo>
                  <a:lnTo>
                    <a:pt x="570" y="594"/>
                  </a:lnTo>
                  <a:lnTo>
                    <a:pt x="566" y="596"/>
                  </a:lnTo>
                  <a:lnTo>
                    <a:pt x="565" y="599"/>
                  </a:lnTo>
                  <a:lnTo>
                    <a:pt x="566" y="603"/>
                  </a:lnTo>
                  <a:lnTo>
                    <a:pt x="566" y="607"/>
                  </a:lnTo>
                  <a:lnTo>
                    <a:pt x="566" y="613"/>
                  </a:lnTo>
                  <a:lnTo>
                    <a:pt x="566" y="615"/>
                  </a:lnTo>
                  <a:lnTo>
                    <a:pt x="569" y="622"/>
                  </a:lnTo>
                  <a:lnTo>
                    <a:pt x="569" y="626"/>
                  </a:lnTo>
                  <a:lnTo>
                    <a:pt x="565" y="632"/>
                  </a:lnTo>
                  <a:lnTo>
                    <a:pt x="565" y="634"/>
                  </a:lnTo>
                  <a:lnTo>
                    <a:pt x="565" y="639"/>
                  </a:lnTo>
                  <a:lnTo>
                    <a:pt x="566" y="655"/>
                  </a:lnTo>
                  <a:lnTo>
                    <a:pt x="568" y="660"/>
                  </a:lnTo>
                  <a:lnTo>
                    <a:pt x="566" y="666"/>
                  </a:lnTo>
                  <a:lnTo>
                    <a:pt x="566" y="668"/>
                  </a:lnTo>
                  <a:lnTo>
                    <a:pt x="565" y="673"/>
                  </a:lnTo>
                  <a:lnTo>
                    <a:pt x="558" y="670"/>
                  </a:lnTo>
                  <a:lnTo>
                    <a:pt x="557" y="673"/>
                  </a:lnTo>
                  <a:lnTo>
                    <a:pt x="558" y="674"/>
                  </a:lnTo>
                  <a:lnTo>
                    <a:pt x="557" y="681"/>
                  </a:lnTo>
                  <a:lnTo>
                    <a:pt x="558" y="683"/>
                  </a:lnTo>
                  <a:lnTo>
                    <a:pt x="554" y="689"/>
                  </a:lnTo>
                  <a:lnTo>
                    <a:pt x="553" y="696"/>
                  </a:lnTo>
                  <a:lnTo>
                    <a:pt x="553" y="708"/>
                  </a:lnTo>
                  <a:lnTo>
                    <a:pt x="555" y="718"/>
                  </a:lnTo>
                  <a:lnTo>
                    <a:pt x="555" y="723"/>
                  </a:lnTo>
                  <a:lnTo>
                    <a:pt x="557" y="723"/>
                  </a:lnTo>
                  <a:lnTo>
                    <a:pt x="555" y="727"/>
                  </a:lnTo>
                  <a:lnTo>
                    <a:pt x="558" y="727"/>
                  </a:lnTo>
                  <a:lnTo>
                    <a:pt x="558" y="734"/>
                  </a:lnTo>
                  <a:lnTo>
                    <a:pt x="558" y="737"/>
                  </a:lnTo>
                  <a:lnTo>
                    <a:pt x="557" y="741"/>
                  </a:lnTo>
                  <a:lnTo>
                    <a:pt x="553" y="741"/>
                  </a:lnTo>
                  <a:lnTo>
                    <a:pt x="551" y="742"/>
                  </a:lnTo>
                  <a:lnTo>
                    <a:pt x="554" y="748"/>
                  </a:lnTo>
                  <a:lnTo>
                    <a:pt x="554" y="752"/>
                  </a:lnTo>
                  <a:lnTo>
                    <a:pt x="554" y="753"/>
                  </a:lnTo>
                  <a:lnTo>
                    <a:pt x="555" y="757"/>
                  </a:lnTo>
                  <a:lnTo>
                    <a:pt x="557" y="760"/>
                  </a:lnTo>
                  <a:lnTo>
                    <a:pt x="559" y="760"/>
                  </a:lnTo>
                  <a:lnTo>
                    <a:pt x="562" y="764"/>
                  </a:lnTo>
                  <a:lnTo>
                    <a:pt x="566" y="771"/>
                  </a:lnTo>
                  <a:lnTo>
                    <a:pt x="573" y="772"/>
                  </a:lnTo>
                  <a:lnTo>
                    <a:pt x="576" y="775"/>
                  </a:lnTo>
                  <a:lnTo>
                    <a:pt x="580" y="776"/>
                  </a:lnTo>
                  <a:lnTo>
                    <a:pt x="588" y="786"/>
                  </a:lnTo>
                  <a:lnTo>
                    <a:pt x="591" y="787"/>
                  </a:lnTo>
                  <a:lnTo>
                    <a:pt x="597" y="794"/>
                  </a:lnTo>
                  <a:lnTo>
                    <a:pt x="603" y="805"/>
                  </a:lnTo>
                  <a:lnTo>
                    <a:pt x="606" y="809"/>
                  </a:lnTo>
                  <a:lnTo>
                    <a:pt x="604" y="813"/>
                  </a:lnTo>
                  <a:lnTo>
                    <a:pt x="599" y="823"/>
                  </a:lnTo>
                  <a:lnTo>
                    <a:pt x="595" y="832"/>
                  </a:lnTo>
                  <a:lnTo>
                    <a:pt x="595" y="834"/>
                  </a:lnTo>
                  <a:lnTo>
                    <a:pt x="595" y="842"/>
                  </a:lnTo>
                  <a:lnTo>
                    <a:pt x="597" y="845"/>
                  </a:lnTo>
                  <a:lnTo>
                    <a:pt x="597" y="849"/>
                  </a:lnTo>
                  <a:lnTo>
                    <a:pt x="599" y="851"/>
                  </a:lnTo>
                  <a:lnTo>
                    <a:pt x="601" y="855"/>
                  </a:lnTo>
                  <a:lnTo>
                    <a:pt x="608" y="864"/>
                  </a:lnTo>
                  <a:lnTo>
                    <a:pt x="612" y="866"/>
                  </a:lnTo>
                  <a:lnTo>
                    <a:pt x="614" y="866"/>
                  </a:lnTo>
                  <a:lnTo>
                    <a:pt x="618" y="866"/>
                  </a:lnTo>
                  <a:lnTo>
                    <a:pt x="618" y="864"/>
                  </a:lnTo>
                  <a:lnTo>
                    <a:pt x="618" y="861"/>
                  </a:lnTo>
                  <a:lnTo>
                    <a:pt x="619" y="864"/>
                  </a:lnTo>
                  <a:lnTo>
                    <a:pt x="620" y="870"/>
                  </a:lnTo>
                  <a:lnTo>
                    <a:pt x="620" y="875"/>
                  </a:lnTo>
                  <a:lnTo>
                    <a:pt x="622" y="879"/>
                  </a:lnTo>
                  <a:lnTo>
                    <a:pt x="622" y="898"/>
                  </a:lnTo>
                  <a:lnTo>
                    <a:pt x="618" y="905"/>
                  </a:lnTo>
                  <a:lnTo>
                    <a:pt x="608" y="924"/>
                  </a:lnTo>
                  <a:lnTo>
                    <a:pt x="608" y="928"/>
                  </a:lnTo>
                  <a:lnTo>
                    <a:pt x="606" y="929"/>
                  </a:lnTo>
                  <a:lnTo>
                    <a:pt x="603" y="939"/>
                  </a:lnTo>
                  <a:lnTo>
                    <a:pt x="597" y="943"/>
                  </a:lnTo>
                  <a:lnTo>
                    <a:pt x="592" y="954"/>
                  </a:lnTo>
                  <a:lnTo>
                    <a:pt x="589" y="962"/>
                  </a:lnTo>
                  <a:lnTo>
                    <a:pt x="589" y="966"/>
                  </a:lnTo>
                  <a:lnTo>
                    <a:pt x="589" y="968"/>
                  </a:lnTo>
                  <a:lnTo>
                    <a:pt x="588" y="970"/>
                  </a:lnTo>
                  <a:lnTo>
                    <a:pt x="585" y="974"/>
                  </a:lnTo>
                  <a:lnTo>
                    <a:pt x="580" y="978"/>
                  </a:lnTo>
                  <a:lnTo>
                    <a:pt x="578" y="981"/>
                  </a:lnTo>
                  <a:lnTo>
                    <a:pt x="576" y="981"/>
                  </a:lnTo>
                  <a:lnTo>
                    <a:pt x="566" y="989"/>
                  </a:lnTo>
                  <a:lnTo>
                    <a:pt x="562" y="992"/>
                  </a:lnTo>
                  <a:lnTo>
                    <a:pt x="557" y="993"/>
                  </a:lnTo>
                  <a:lnTo>
                    <a:pt x="550" y="998"/>
                  </a:lnTo>
                  <a:lnTo>
                    <a:pt x="546" y="998"/>
                  </a:lnTo>
                  <a:lnTo>
                    <a:pt x="535" y="1004"/>
                  </a:lnTo>
                  <a:lnTo>
                    <a:pt x="513" y="1008"/>
                  </a:lnTo>
                  <a:lnTo>
                    <a:pt x="507" y="1013"/>
                  </a:lnTo>
                  <a:lnTo>
                    <a:pt x="496" y="1015"/>
                  </a:lnTo>
                  <a:lnTo>
                    <a:pt x="469" y="1019"/>
                  </a:lnTo>
                  <a:lnTo>
                    <a:pt x="462" y="1019"/>
                  </a:lnTo>
                  <a:lnTo>
                    <a:pt x="459" y="1023"/>
                  </a:lnTo>
                  <a:lnTo>
                    <a:pt x="456" y="1023"/>
                  </a:lnTo>
                  <a:lnTo>
                    <a:pt x="448" y="1021"/>
                  </a:lnTo>
                  <a:lnTo>
                    <a:pt x="442" y="1023"/>
                  </a:lnTo>
                  <a:lnTo>
                    <a:pt x="439" y="1023"/>
                  </a:lnTo>
                  <a:lnTo>
                    <a:pt x="435" y="1019"/>
                  </a:lnTo>
                  <a:lnTo>
                    <a:pt x="432" y="1021"/>
                  </a:lnTo>
                  <a:lnTo>
                    <a:pt x="425" y="1019"/>
                  </a:lnTo>
                  <a:lnTo>
                    <a:pt x="423" y="1017"/>
                  </a:lnTo>
                  <a:lnTo>
                    <a:pt x="421" y="1013"/>
                  </a:lnTo>
                  <a:lnTo>
                    <a:pt x="420" y="1011"/>
                  </a:lnTo>
                  <a:lnTo>
                    <a:pt x="412" y="1011"/>
                  </a:lnTo>
                  <a:lnTo>
                    <a:pt x="410" y="1011"/>
                  </a:lnTo>
                  <a:lnTo>
                    <a:pt x="412" y="1013"/>
                  </a:lnTo>
                  <a:lnTo>
                    <a:pt x="412" y="1017"/>
                  </a:lnTo>
                  <a:lnTo>
                    <a:pt x="412" y="1015"/>
                  </a:lnTo>
                  <a:lnTo>
                    <a:pt x="413" y="1017"/>
                  </a:lnTo>
                  <a:lnTo>
                    <a:pt x="413" y="1019"/>
                  </a:lnTo>
                  <a:lnTo>
                    <a:pt x="414" y="1019"/>
                  </a:lnTo>
                  <a:lnTo>
                    <a:pt x="416" y="1019"/>
                  </a:lnTo>
                  <a:lnTo>
                    <a:pt x="414" y="1021"/>
                  </a:lnTo>
                  <a:lnTo>
                    <a:pt x="414" y="1023"/>
                  </a:lnTo>
                  <a:lnTo>
                    <a:pt x="413" y="1023"/>
                  </a:lnTo>
                  <a:lnTo>
                    <a:pt x="413" y="1025"/>
                  </a:lnTo>
                  <a:lnTo>
                    <a:pt x="412" y="1027"/>
                  </a:lnTo>
                  <a:lnTo>
                    <a:pt x="413" y="1027"/>
                  </a:lnTo>
                  <a:lnTo>
                    <a:pt x="412" y="1032"/>
                  </a:lnTo>
                  <a:lnTo>
                    <a:pt x="413" y="1034"/>
                  </a:lnTo>
                  <a:lnTo>
                    <a:pt x="416" y="1038"/>
                  </a:lnTo>
                  <a:lnTo>
                    <a:pt x="414" y="1036"/>
                  </a:lnTo>
                  <a:lnTo>
                    <a:pt x="413" y="1038"/>
                  </a:lnTo>
                  <a:lnTo>
                    <a:pt x="420" y="1040"/>
                  </a:lnTo>
                  <a:lnTo>
                    <a:pt x="423" y="1040"/>
                  </a:lnTo>
                  <a:lnTo>
                    <a:pt x="425" y="1044"/>
                  </a:lnTo>
                  <a:lnTo>
                    <a:pt x="423" y="1047"/>
                  </a:lnTo>
                  <a:lnTo>
                    <a:pt x="420" y="1044"/>
                  </a:lnTo>
                  <a:lnTo>
                    <a:pt x="418" y="1040"/>
                  </a:lnTo>
                  <a:lnTo>
                    <a:pt x="414" y="1040"/>
                  </a:lnTo>
                  <a:lnTo>
                    <a:pt x="416" y="1044"/>
                  </a:lnTo>
                  <a:lnTo>
                    <a:pt x="417" y="1044"/>
                  </a:lnTo>
                  <a:lnTo>
                    <a:pt x="420" y="1048"/>
                  </a:lnTo>
                  <a:lnTo>
                    <a:pt x="424" y="1051"/>
                  </a:lnTo>
                  <a:lnTo>
                    <a:pt x="423" y="1059"/>
                  </a:lnTo>
                  <a:lnTo>
                    <a:pt x="421" y="1071"/>
                  </a:lnTo>
                  <a:lnTo>
                    <a:pt x="418" y="1074"/>
                  </a:lnTo>
                  <a:lnTo>
                    <a:pt x="416" y="1074"/>
                  </a:lnTo>
                  <a:lnTo>
                    <a:pt x="414" y="1071"/>
                  </a:lnTo>
                  <a:lnTo>
                    <a:pt x="414" y="1074"/>
                  </a:lnTo>
                  <a:lnTo>
                    <a:pt x="413" y="1074"/>
                  </a:lnTo>
                  <a:lnTo>
                    <a:pt x="414" y="1077"/>
                  </a:lnTo>
                  <a:lnTo>
                    <a:pt x="412" y="1085"/>
                  </a:lnTo>
                  <a:lnTo>
                    <a:pt x="413" y="1089"/>
                  </a:lnTo>
                  <a:lnTo>
                    <a:pt x="412" y="1093"/>
                  </a:lnTo>
                  <a:lnTo>
                    <a:pt x="412" y="1096"/>
                  </a:lnTo>
                  <a:lnTo>
                    <a:pt x="410" y="1096"/>
                  </a:lnTo>
                  <a:lnTo>
                    <a:pt x="408" y="1100"/>
                  </a:lnTo>
                  <a:lnTo>
                    <a:pt x="410" y="1108"/>
                  </a:lnTo>
                  <a:lnTo>
                    <a:pt x="413" y="1112"/>
                  </a:lnTo>
                  <a:lnTo>
                    <a:pt x="414" y="1115"/>
                  </a:lnTo>
                  <a:lnTo>
                    <a:pt x="416" y="1115"/>
                  </a:lnTo>
                  <a:lnTo>
                    <a:pt x="416" y="1120"/>
                  </a:lnTo>
                  <a:lnTo>
                    <a:pt x="414" y="1120"/>
                  </a:lnTo>
                  <a:lnTo>
                    <a:pt x="413" y="1116"/>
                  </a:lnTo>
                  <a:lnTo>
                    <a:pt x="412" y="1116"/>
                  </a:lnTo>
                  <a:lnTo>
                    <a:pt x="413" y="1120"/>
                  </a:lnTo>
                  <a:lnTo>
                    <a:pt x="413" y="1123"/>
                  </a:lnTo>
                  <a:lnTo>
                    <a:pt x="416" y="1120"/>
                  </a:lnTo>
                  <a:lnTo>
                    <a:pt x="418" y="1120"/>
                  </a:lnTo>
                  <a:lnTo>
                    <a:pt x="417" y="1120"/>
                  </a:lnTo>
                  <a:lnTo>
                    <a:pt x="416" y="1126"/>
                  </a:lnTo>
                  <a:lnTo>
                    <a:pt x="414" y="1130"/>
                  </a:lnTo>
                  <a:lnTo>
                    <a:pt x="413" y="1134"/>
                  </a:lnTo>
                  <a:lnTo>
                    <a:pt x="410" y="1134"/>
                  </a:lnTo>
                  <a:lnTo>
                    <a:pt x="405" y="1141"/>
                  </a:lnTo>
                  <a:lnTo>
                    <a:pt x="404" y="1142"/>
                  </a:lnTo>
                  <a:lnTo>
                    <a:pt x="400" y="1145"/>
                  </a:lnTo>
                  <a:lnTo>
                    <a:pt x="395" y="1145"/>
                  </a:lnTo>
                  <a:lnTo>
                    <a:pt x="394" y="1146"/>
                  </a:lnTo>
                  <a:lnTo>
                    <a:pt x="387" y="1150"/>
                  </a:lnTo>
                  <a:lnTo>
                    <a:pt x="381" y="1150"/>
                  </a:lnTo>
                  <a:lnTo>
                    <a:pt x="378" y="1150"/>
                  </a:lnTo>
                  <a:lnTo>
                    <a:pt x="374" y="1150"/>
                  </a:lnTo>
                  <a:lnTo>
                    <a:pt x="360" y="1150"/>
                  </a:lnTo>
                  <a:lnTo>
                    <a:pt x="356" y="1150"/>
                  </a:lnTo>
                  <a:lnTo>
                    <a:pt x="352" y="1146"/>
                  </a:lnTo>
                  <a:lnTo>
                    <a:pt x="349" y="1145"/>
                  </a:lnTo>
                  <a:lnTo>
                    <a:pt x="349" y="1142"/>
                  </a:lnTo>
                  <a:lnTo>
                    <a:pt x="347" y="1142"/>
                  </a:lnTo>
                  <a:lnTo>
                    <a:pt x="336" y="1135"/>
                  </a:lnTo>
                  <a:lnTo>
                    <a:pt x="326" y="1131"/>
                  </a:lnTo>
                  <a:lnTo>
                    <a:pt x="324" y="1131"/>
                  </a:lnTo>
                  <a:lnTo>
                    <a:pt x="320" y="1131"/>
                  </a:lnTo>
                  <a:lnTo>
                    <a:pt x="318" y="1130"/>
                  </a:lnTo>
                  <a:lnTo>
                    <a:pt x="320" y="1130"/>
                  </a:lnTo>
                  <a:lnTo>
                    <a:pt x="321" y="1130"/>
                  </a:lnTo>
                  <a:lnTo>
                    <a:pt x="325" y="1130"/>
                  </a:lnTo>
                  <a:lnTo>
                    <a:pt x="325" y="1127"/>
                  </a:lnTo>
                  <a:lnTo>
                    <a:pt x="322" y="1127"/>
                  </a:lnTo>
                  <a:lnTo>
                    <a:pt x="324" y="1126"/>
                  </a:lnTo>
                  <a:lnTo>
                    <a:pt x="317" y="1126"/>
                  </a:lnTo>
                  <a:lnTo>
                    <a:pt x="316" y="1126"/>
                  </a:lnTo>
                  <a:lnTo>
                    <a:pt x="317" y="1126"/>
                  </a:lnTo>
                  <a:lnTo>
                    <a:pt x="318" y="1127"/>
                  </a:lnTo>
                  <a:lnTo>
                    <a:pt x="316" y="1127"/>
                  </a:lnTo>
                  <a:lnTo>
                    <a:pt x="310" y="1131"/>
                  </a:lnTo>
                  <a:lnTo>
                    <a:pt x="309" y="1142"/>
                  </a:lnTo>
                  <a:lnTo>
                    <a:pt x="310" y="1153"/>
                  </a:lnTo>
                  <a:lnTo>
                    <a:pt x="313" y="1168"/>
                  </a:lnTo>
                  <a:lnTo>
                    <a:pt x="316" y="1172"/>
                  </a:lnTo>
                  <a:lnTo>
                    <a:pt x="314" y="1183"/>
                  </a:lnTo>
                  <a:lnTo>
                    <a:pt x="316" y="1189"/>
                  </a:lnTo>
                  <a:lnTo>
                    <a:pt x="313" y="1199"/>
                  </a:lnTo>
                  <a:lnTo>
                    <a:pt x="316" y="1206"/>
                  </a:lnTo>
                  <a:lnTo>
                    <a:pt x="320" y="1212"/>
                  </a:lnTo>
                  <a:lnTo>
                    <a:pt x="322" y="1212"/>
                  </a:lnTo>
                  <a:lnTo>
                    <a:pt x="325" y="1214"/>
                  </a:lnTo>
                  <a:lnTo>
                    <a:pt x="328" y="1214"/>
                  </a:lnTo>
                  <a:lnTo>
                    <a:pt x="330" y="1216"/>
                  </a:lnTo>
                  <a:lnTo>
                    <a:pt x="333" y="1216"/>
                  </a:lnTo>
                  <a:lnTo>
                    <a:pt x="334" y="1216"/>
                  </a:lnTo>
                  <a:lnTo>
                    <a:pt x="333" y="1221"/>
                  </a:lnTo>
                  <a:lnTo>
                    <a:pt x="330" y="1227"/>
                  </a:lnTo>
                  <a:lnTo>
                    <a:pt x="333" y="1227"/>
                  </a:lnTo>
                  <a:lnTo>
                    <a:pt x="334" y="1227"/>
                  </a:lnTo>
                  <a:lnTo>
                    <a:pt x="339" y="1227"/>
                  </a:lnTo>
                  <a:lnTo>
                    <a:pt x="341" y="1225"/>
                  </a:lnTo>
                  <a:lnTo>
                    <a:pt x="343" y="1227"/>
                  </a:lnTo>
                  <a:lnTo>
                    <a:pt x="348" y="1227"/>
                  </a:lnTo>
                  <a:lnTo>
                    <a:pt x="349" y="1223"/>
                  </a:lnTo>
                  <a:lnTo>
                    <a:pt x="351" y="1221"/>
                  </a:lnTo>
                  <a:lnTo>
                    <a:pt x="349" y="1219"/>
                  </a:lnTo>
                  <a:lnTo>
                    <a:pt x="348" y="1216"/>
                  </a:lnTo>
                  <a:lnTo>
                    <a:pt x="341" y="1216"/>
                  </a:lnTo>
                  <a:lnTo>
                    <a:pt x="340" y="1214"/>
                  </a:lnTo>
                  <a:lnTo>
                    <a:pt x="344" y="1214"/>
                  </a:lnTo>
                  <a:lnTo>
                    <a:pt x="352" y="1210"/>
                  </a:lnTo>
                  <a:lnTo>
                    <a:pt x="356" y="1206"/>
                  </a:lnTo>
                  <a:lnTo>
                    <a:pt x="362" y="1206"/>
                  </a:lnTo>
                  <a:lnTo>
                    <a:pt x="367" y="1221"/>
                  </a:lnTo>
                  <a:lnTo>
                    <a:pt x="367" y="1238"/>
                  </a:lnTo>
                  <a:lnTo>
                    <a:pt x="366" y="1244"/>
                  </a:lnTo>
                  <a:lnTo>
                    <a:pt x="366" y="1246"/>
                  </a:lnTo>
                  <a:lnTo>
                    <a:pt x="363" y="1250"/>
                  </a:lnTo>
                  <a:lnTo>
                    <a:pt x="355" y="1253"/>
                  </a:lnTo>
                  <a:lnTo>
                    <a:pt x="351" y="1253"/>
                  </a:lnTo>
                  <a:lnTo>
                    <a:pt x="348" y="1253"/>
                  </a:lnTo>
                  <a:lnTo>
                    <a:pt x="344" y="1250"/>
                  </a:lnTo>
                  <a:lnTo>
                    <a:pt x="343" y="1249"/>
                  </a:lnTo>
                  <a:lnTo>
                    <a:pt x="344" y="1242"/>
                  </a:lnTo>
                  <a:lnTo>
                    <a:pt x="344" y="1238"/>
                  </a:lnTo>
                  <a:lnTo>
                    <a:pt x="343" y="1238"/>
                  </a:lnTo>
                  <a:lnTo>
                    <a:pt x="341" y="1238"/>
                  </a:lnTo>
                  <a:lnTo>
                    <a:pt x="340" y="1234"/>
                  </a:lnTo>
                  <a:lnTo>
                    <a:pt x="334" y="1229"/>
                  </a:lnTo>
                  <a:lnTo>
                    <a:pt x="329" y="1231"/>
                  </a:lnTo>
                  <a:lnTo>
                    <a:pt x="325" y="1234"/>
                  </a:lnTo>
                  <a:lnTo>
                    <a:pt x="321" y="1238"/>
                  </a:lnTo>
                  <a:lnTo>
                    <a:pt x="318" y="1240"/>
                  </a:lnTo>
                  <a:lnTo>
                    <a:pt x="317" y="1242"/>
                  </a:lnTo>
                  <a:lnTo>
                    <a:pt x="316" y="1244"/>
                  </a:lnTo>
                  <a:lnTo>
                    <a:pt x="316" y="1246"/>
                  </a:lnTo>
                  <a:lnTo>
                    <a:pt x="316" y="1249"/>
                  </a:lnTo>
                  <a:lnTo>
                    <a:pt x="322" y="1250"/>
                  </a:lnTo>
                  <a:lnTo>
                    <a:pt x="330" y="1257"/>
                  </a:lnTo>
                  <a:lnTo>
                    <a:pt x="333" y="1257"/>
                  </a:lnTo>
                  <a:lnTo>
                    <a:pt x="334" y="1259"/>
                  </a:lnTo>
                  <a:lnTo>
                    <a:pt x="336" y="1259"/>
                  </a:lnTo>
                  <a:lnTo>
                    <a:pt x="341" y="1257"/>
                  </a:lnTo>
                  <a:lnTo>
                    <a:pt x="341" y="1261"/>
                  </a:lnTo>
                  <a:lnTo>
                    <a:pt x="333" y="1265"/>
                  </a:lnTo>
                  <a:lnTo>
                    <a:pt x="324" y="1269"/>
                  </a:lnTo>
                  <a:lnTo>
                    <a:pt x="318" y="1273"/>
                  </a:lnTo>
                  <a:lnTo>
                    <a:pt x="314" y="1277"/>
                  </a:lnTo>
                  <a:lnTo>
                    <a:pt x="313" y="1284"/>
                  </a:lnTo>
                  <a:lnTo>
                    <a:pt x="310" y="1287"/>
                  </a:lnTo>
                  <a:lnTo>
                    <a:pt x="307" y="1292"/>
                  </a:lnTo>
                  <a:lnTo>
                    <a:pt x="306" y="1295"/>
                  </a:lnTo>
                  <a:lnTo>
                    <a:pt x="303" y="1299"/>
                  </a:lnTo>
                  <a:lnTo>
                    <a:pt x="303" y="1306"/>
                  </a:lnTo>
                  <a:lnTo>
                    <a:pt x="303" y="1310"/>
                  </a:lnTo>
                  <a:lnTo>
                    <a:pt x="306" y="1314"/>
                  </a:lnTo>
                  <a:lnTo>
                    <a:pt x="306" y="1317"/>
                  </a:lnTo>
                  <a:lnTo>
                    <a:pt x="306" y="1318"/>
                  </a:lnTo>
                  <a:lnTo>
                    <a:pt x="307" y="1317"/>
                  </a:lnTo>
                  <a:lnTo>
                    <a:pt x="306" y="1318"/>
                  </a:lnTo>
                  <a:lnTo>
                    <a:pt x="307" y="1321"/>
                  </a:lnTo>
                  <a:lnTo>
                    <a:pt x="306" y="1322"/>
                  </a:lnTo>
                  <a:lnTo>
                    <a:pt x="307" y="1325"/>
                  </a:lnTo>
                  <a:lnTo>
                    <a:pt x="303" y="1328"/>
                  </a:lnTo>
                  <a:lnTo>
                    <a:pt x="303" y="1332"/>
                  </a:lnTo>
                  <a:lnTo>
                    <a:pt x="303" y="1333"/>
                  </a:lnTo>
                  <a:lnTo>
                    <a:pt x="306" y="1336"/>
                  </a:lnTo>
                  <a:lnTo>
                    <a:pt x="306" y="1340"/>
                  </a:lnTo>
                  <a:lnTo>
                    <a:pt x="303" y="1347"/>
                  </a:lnTo>
                  <a:lnTo>
                    <a:pt x="303" y="1348"/>
                  </a:lnTo>
                  <a:lnTo>
                    <a:pt x="305" y="1348"/>
                  </a:lnTo>
                  <a:lnTo>
                    <a:pt x="303" y="1348"/>
                  </a:lnTo>
                  <a:lnTo>
                    <a:pt x="302" y="1348"/>
                  </a:lnTo>
                  <a:lnTo>
                    <a:pt x="301" y="1351"/>
                  </a:lnTo>
                  <a:lnTo>
                    <a:pt x="302" y="1352"/>
                  </a:lnTo>
                  <a:lnTo>
                    <a:pt x="301" y="1352"/>
                  </a:lnTo>
                  <a:lnTo>
                    <a:pt x="299" y="1351"/>
                  </a:lnTo>
                  <a:lnTo>
                    <a:pt x="298" y="1352"/>
                  </a:lnTo>
                  <a:lnTo>
                    <a:pt x="297" y="1355"/>
                  </a:lnTo>
                  <a:lnTo>
                    <a:pt x="292" y="1357"/>
                  </a:lnTo>
                  <a:lnTo>
                    <a:pt x="290" y="1362"/>
                  </a:lnTo>
                  <a:lnTo>
                    <a:pt x="290" y="1363"/>
                  </a:lnTo>
                  <a:lnTo>
                    <a:pt x="288" y="1367"/>
                  </a:lnTo>
                  <a:lnTo>
                    <a:pt x="288" y="1370"/>
                  </a:lnTo>
                  <a:lnTo>
                    <a:pt x="295" y="1371"/>
                  </a:lnTo>
                  <a:lnTo>
                    <a:pt x="295" y="1374"/>
                  </a:lnTo>
                  <a:lnTo>
                    <a:pt x="294" y="1374"/>
                  </a:lnTo>
                  <a:lnTo>
                    <a:pt x="292" y="1376"/>
                  </a:lnTo>
                  <a:lnTo>
                    <a:pt x="294" y="1378"/>
                  </a:lnTo>
                  <a:lnTo>
                    <a:pt x="292" y="1378"/>
                  </a:lnTo>
                  <a:lnTo>
                    <a:pt x="292" y="1380"/>
                  </a:lnTo>
                  <a:lnTo>
                    <a:pt x="291" y="1380"/>
                  </a:lnTo>
                  <a:lnTo>
                    <a:pt x="290" y="1380"/>
                  </a:lnTo>
                  <a:lnTo>
                    <a:pt x="290" y="1382"/>
                  </a:lnTo>
                  <a:lnTo>
                    <a:pt x="287" y="1380"/>
                  </a:lnTo>
                  <a:lnTo>
                    <a:pt x="284" y="1380"/>
                  </a:lnTo>
                  <a:lnTo>
                    <a:pt x="284" y="1378"/>
                  </a:lnTo>
                  <a:lnTo>
                    <a:pt x="283" y="1380"/>
                  </a:lnTo>
                  <a:lnTo>
                    <a:pt x="284" y="1380"/>
                  </a:lnTo>
                  <a:lnTo>
                    <a:pt x="280" y="1380"/>
                  </a:lnTo>
                  <a:lnTo>
                    <a:pt x="278" y="1376"/>
                  </a:lnTo>
                  <a:lnTo>
                    <a:pt x="271" y="1376"/>
                  </a:lnTo>
                  <a:lnTo>
                    <a:pt x="268" y="1380"/>
                  </a:lnTo>
                  <a:lnTo>
                    <a:pt x="265" y="1380"/>
                  </a:lnTo>
                  <a:lnTo>
                    <a:pt x="259" y="1385"/>
                  </a:lnTo>
                  <a:lnTo>
                    <a:pt x="259" y="1386"/>
                  </a:lnTo>
                  <a:lnTo>
                    <a:pt x="261" y="1389"/>
                  </a:lnTo>
                  <a:lnTo>
                    <a:pt x="257" y="1386"/>
                  </a:lnTo>
                  <a:lnTo>
                    <a:pt x="259" y="1391"/>
                  </a:lnTo>
                  <a:lnTo>
                    <a:pt x="253" y="1391"/>
                  </a:lnTo>
                  <a:lnTo>
                    <a:pt x="246" y="1393"/>
                  </a:lnTo>
                  <a:lnTo>
                    <a:pt x="244" y="1395"/>
                  </a:lnTo>
                  <a:lnTo>
                    <a:pt x="241" y="1395"/>
                  </a:lnTo>
                  <a:lnTo>
                    <a:pt x="236" y="1408"/>
                  </a:lnTo>
                  <a:lnTo>
                    <a:pt x="236" y="1412"/>
                  </a:lnTo>
                  <a:lnTo>
                    <a:pt x="230" y="1416"/>
                  </a:lnTo>
                  <a:lnTo>
                    <a:pt x="229" y="1422"/>
                  </a:lnTo>
                  <a:lnTo>
                    <a:pt x="229" y="1425"/>
                  </a:lnTo>
                  <a:lnTo>
                    <a:pt x="226" y="1427"/>
                  </a:lnTo>
                  <a:lnTo>
                    <a:pt x="222" y="1433"/>
                  </a:lnTo>
                  <a:lnTo>
                    <a:pt x="222" y="1436"/>
                  </a:lnTo>
                  <a:lnTo>
                    <a:pt x="221" y="1440"/>
                  </a:lnTo>
                  <a:lnTo>
                    <a:pt x="219" y="1444"/>
                  </a:lnTo>
                  <a:lnTo>
                    <a:pt x="219" y="1448"/>
                  </a:lnTo>
                  <a:lnTo>
                    <a:pt x="221" y="1459"/>
                  </a:lnTo>
                  <a:lnTo>
                    <a:pt x="222" y="1464"/>
                  </a:lnTo>
                  <a:lnTo>
                    <a:pt x="229" y="1474"/>
                  </a:lnTo>
                  <a:lnTo>
                    <a:pt x="233" y="1478"/>
                  </a:lnTo>
                  <a:lnTo>
                    <a:pt x="233" y="1479"/>
                  </a:lnTo>
                  <a:lnTo>
                    <a:pt x="237" y="1482"/>
                  </a:lnTo>
                  <a:lnTo>
                    <a:pt x="240" y="1486"/>
                  </a:lnTo>
                  <a:lnTo>
                    <a:pt x="241" y="1489"/>
                  </a:lnTo>
                  <a:lnTo>
                    <a:pt x="246" y="1494"/>
                  </a:lnTo>
                  <a:lnTo>
                    <a:pt x="249" y="1497"/>
                  </a:lnTo>
                  <a:lnTo>
                    <a:pt x="252" y="1500"/>
                  </a:lnTo>
                  <a:lnTo>
                    <a:pt x="260" y="1501"/>
                  </a:lnTo>
                  <a:lnTo>
                    <a:pt x="265" y="1501"/>
                  </a:lnTo>
                  <a:lnTo>
                    <a:pt x="267" y="1501"/>
                  </a:lnTo>
                  <a:lnTo>
                    <a:pt x="271" y="1504"/>
                  </a:lnTo>
                  <a:lnTo>
                    <a:pt x="272" y="1501"/>
                  </a:lnTo>
                  <a:lnTo>
                    <a:pt x="275" y="1504"/>
                  </a:lnTo>
                  <a:lnTo>
                    <a:pt x="278" y="1501"/>
                  </a:lnTo>
                  <a:lnTo>
                    <a:pt x="282" y="1504"/>
                  </a:lnTo>
                  <a:lnTo>
                    <a:pt x="284" y="1505"/>
                  </a:lnTo>
                  <a:lnTo>
                    <a:pt x="287" y="1509"/>
                  </a:lnTo>
                  <a:lnTo>
                    <a:pt x="287" y="1515"/>
                  </a:lnTo>
                  <a:lnTo>
                    <a:pt x="288" y="1519"/>
                  </a:lnTo>
                  <a:lnTo>
                    <a:pt x="288" y="1520"/>
                  </a:lnTo>
                  <a:lnTo>
                    <a:pt x="287" y="1531"/>
                  </a:lnTo>
                  <a:lnTo>
                    <a:pt x="283" y="1543"/>
                  </a:lnTo>
                  <a:lnTo>
                    <a:pt x="282" y="1543"/>
                  </a:lnTo>
                  <a:lnTo>
                    <a:pt x="278" y="1543"/>
                  </a:lnTo>
                  <a:lnTo>
                    <a:pt x="273" y="1546"/>
                  </a:lnTo>
                  <a:lnTo>
                    <a:pt x="272" y="1546"/>
                  </a:lnTo>
                  <a:lnTo>
                    <a:pt x="268" y="1549"/>
                  </a:lnTo>
                  <a:lnTo>
                    <a:pt x="267" y="1549"/>
                  </a:lnTo>
                  <a:lnTo>
                    <a:pt x="264" y="1549"/>
                  </a:lnTo>
                  <a:lnTo>
                    <a:pt x="267" y="1550"/>
                  </a:lnTo>
                  <a:lnTo>
                    <a:pt x="276" y="1546"/>
                  </a:lnTo>
                  <a:lnTo>
                    <a:pt x="280" y="1546"/>
                  </a:lnTo>
                  <a:lnTo>
                    <a:pt x="282" y="1546"/>
                  </a:lnTo>
                  <a:lnTo>
                    <a:pt x="283" y="1546"/>
                  </a:lnTo>
                  <a:lnTo>
                    <a:pt x="284" y="1550"/>
                  </a:lnTo>
                  <a:lnTo>
                    <a:pt x="286" y="1554"/>
                  </a:lnTo>
                  <a:lnTo>
                    <a:pt x="284" y="1554"/>
                  </a:lnTo>
                  <a:lnTo>
                    <a:pt x="282" y="1554"/>
                  </a:lnTo>
                  <a:lnTo>
                    <a:pt x="280" y="1554"/>
                  </a:lnTo>
                  <a:lnTo>
                    <a:pt x="282" y="1558"/>
                  </a:lnTo>
                  <a:lnTo>
                    <a:pt x="280" y="1561"/>
                  </a:lnTo>
                  <a:lnTo>
                    <a:pt x="282" y="1563"/>
                  </a:lnTo>
                  <a:lnTo>
                    <a:pt x="276" y="1563"/>
                  </a:lnTo>
                  <a:lnTo>
                    <a:pt x="273" y="1567"/>
                  </a:lnTo>
                  <a:lnTo>
                    <a:pt x="273" y="1569"/>
                  </a:lnTo>
                  <a:lnTo>
                    <a:pt x="268" y="1572"/>
                  </a:lnTo>
                  <a:lnTo>
                    <a:pt x="267" y="1573"/>
                  </a:lnTo>
                  <a:lnTo>
                    <a:pt x="267" y="1578"/>
                  </a:lnTo>
                  <a:lnTo>
                    <a:pt x="261" y="1578"/>
                  </a:lnTo>
                  <a:lnTo>
                    <a:pt x="261" y="1582"/>
                  </a:lnTo>
                  <a:lnTo>
                    <a:pt x="257" y="1582"/>
                  </a:lnTo>
                  <a:lnTo>
                    <a:pt x="255" y="1584"/>
                  </a:lnTo>
                  <a:lnTo>
                    <a:pt x="248" y="1591"/>
                  </a:lnTo>
                  <a:lnTo>
                    <a:pt x="244" y="1593"/>
                  </a:lnTo>
                  <a:lnTo>
                    <a:pt x="238" y="1595"/>
                  </a:lnTo>
                  <a:lnTo>
                    <a:pt x="237" y="1597"/>
                  </a:lnTo>
                  <a:lnTo>
                    <a:pt x="233" y="1605"/>
                  </a:lnTo>
                  <a:lnTo>
                    <a:pt x="230" y="1608"/>
                  </a:lnTo>
                  <a:lnTo>
                    <a:pt x="227" y="1609"/>
                  </a:lnTo>
                  <a:lnTo>
                    <a:pt x="226" y="1612"/>
                  </a:lnTo>
                  <a:lnTo>
                    <a:pt x="221" y="1620"/>
                  </a:lnTo>
                  <a:lnTo>
                    <a:pt x="218" y="1622"/>
                  </a:lnTo>
                  <a:lnTo>
                    <a:pt x="219" y="1627"/>
                  </a:lnTo>
                  <a:lnTo>
                    <a:pt x="214" y="1635"/>
                  </a:lnTo>
                  <a:lnTo>
                    <a:pt x="215" y="1635"/>
                  </a:lnTo>
                  <a:lnTo>
                    <a:pt x="213" y="1635"/>
                  </a:lnTo>
                  <a:lnTo>
                    <a:pt x="211" y="1639"/>
                  </a:lnTo>
                  <a:lnTo>
                    <a:pt x="211" y="1642"/>
                  </a:lnTo>
                  <a:lnTo>
                    <a:pt x="215" y="1639"/>
                  </a:lnTo>
                  <a:lnTo>
                    <a:pt x="218" y="1633"/>
                  </a:lnTo>
                  <a:lnTo>
                    <a:pt x="218" y="1631"/>
                  </a:lnTo>
                  <a:lnTo>
                    <a:pt x="219" y="1633"/>
                  </a:lnTo>
                  <a:lnTo>
                    <a:pt x="215" y="1652"/>
                  </a:lnTo>
                  <a:lnTo>
                    <a:pt x="214" y="1666"/>
                  </a:lnTo>
                  <a:lnTo>
                    <a:pt x="211" y="1672"/>
                  </a:lnTo>
                  <a:lnTo>
                    <a:pt x="202" y="1680"/>
                  </a:lnTo>
                  <a:lnTo>
                    <a:pt x="198" y="1684"/>
                  </a:lnTo>
                  <a:lnTo>
                    <a:pt x="192" y="1684"/>
                  </a:lnTo>
                  <a:lnTo>
                    <a:pt x="189" y="1680"/>
                  </a:lnTo>
                  <a:lnTo>
                    <a:pt x="187" y="1676"/>
                  </a:lnTo>
                  <a:lnTo>
                    <a:pt x="185" y="1672"/>
                  </a:lnTo>
                  <a:lnTo>
                    <a:pt x="181" y="1666"/>
                  </a:lnTo>
                  <a:lnTo>
                    <a:pt x="180" y="1662"/>
                  </a:lnTo>
                  <a:lnTo>
                    <a:pt x="179" y="1661"/>
                  </a:lnTo>
                  <a:lnTo>
                    <a:pt x="180" y="1662"/>
                  </a:lnTo>
                  <a:lnTo>
                    <a:pt x="180" y="1666"/>
                  </a:lnTo>
                  <a:lnTo>
                    <a:pt x="183" y="1672"/>
                  </a:lnTo>
                  <a:lnTo>
                    <a:pt x="183" y="1673"/>
                  </a:lnTo>
                  <a:lnTo>
                    <a:pt x="180" y="1676"/>
                  </a:lnTo>
                  <a:lnTo>
                    <a:pt x="173" y="1676"/>
                  </a:lnTo>
                  <a:lnTo>
                    <a:pt x="169" y="1676"/>
                  </a:lnTo>
                  <a:lnTo>
                    <a:pt x="166" y="1677"/>
                  </a:lnTo>
                  <a:lnTo>
                    <a:pt x="171" y="1676"/>
                  </a:lnTo>
                  <a:lnTo>
                    <a:pt x="173" y="1676"/>
                  </a:lnTo>
                  <a:lnTo>
                    <a:pt x="180" y="1676"/>
                  </a:lnTo>
                  <a:lnTo>
                    <a:pt x="183" y="1676"/>
                  </a:lnTo>
                  <a:lnTo>
                    <a:pt x="184" y="1676"/>
                  </a:lnTo>
                  <a:lnTo>
                    <a:pt x="187" y="1680"/>
                  </a:lnTo>
                  <a:lnTo>
                    <a:pt x="191" y="1684"/>
                  </a:lnTo>
                  <a:lnTo>
                    <a:pt x="191" y="1687"/>
                  </a:lnTo>
                  <a:lnTo>
                    <a:pt x="189" y="1688"/>
                  </a:lnTo>
                  <a:lnTo>
                    <a:pt x="175" y="1695"/>
                  </a:lnTo>
                  <a:lnTo>
                    <a:pt x="171" y="1699"/>
                  </a:lnTo>
                  <a:lnTo>
                    <a:pt x="165" y="1707"/>
                  </a:lnTo>
                  <a:lnTo>
                    <a:pt x="165" y="1711"/>
                  </a:lnTo>
                  <a:lnTo>
                    <a:pt x="162" y="1721"/>
                  </a:lnTo>
                  <a:lnTo>
                    <a:pt x="162" y="1729"/>
                  </a:lnTo>
                  <a:lnTo>
                    <a:pt x="153" y="1741"/>
                  </a:lnTo>
                  <a:lnTo>
                    <a:pt x="157" y="1736"/>
                  </a:lnTo>
                  <a:lnTo>
                    <a:pt x="161" y="1733"/>
                  </a:lnTo>
                  <a:lnTo>
                    <a:pt x="162" y="1740"/>
                  </a:lnTo>
                  <a:lnTo>
                    <a:pt x="162" y="1745"/>
                  </a:lnTo>
                  <a:lnTo>
                    <a:pt x="169" y="1767"/>
                  </a:lnTo>
                  <a:lnTo>
                    <a:pt x="169" y="1769"/>
                  </a:lnTo>
                  <a:lnTo>
                    <a:pt x="166" y="1769"/>
                  </a:lnTo>
                  <a:lnTo>
                    <a:pt x="162" y="1773"/>
                  </a:lnTo>
                  <a:lnTo>
                    <a:pt x="157" y="1769"/>
                  </a:lnTo>
                  <a:lnTo>
                    <a:pt x="154" y="1769"/>
                  </a:lnTo>
                  <a:lnTo>
                    <a:pt x="150" y="1771"/>
                  </a:lnTo>
                  <a:lnTo>
                    <a:pt x="145" y="1773"/>
                  </a:lnTo>
                  <a:lnTo>
                    <a:pt x="149" y="1771"/>
                  </a:lnTo>
                  <a:lnTo>
                    <a:pt x="154" y="1771"/>
                  </a:lnTo>
                  <a:lnTo>
                    <a:pt x="158" y="1771"/>
                  </a:lnTo>
                  <a:lnTo>
                    <a:pt x="162" y="1773"/>
                  </a:lnTo>
                  <a:lnTo>
                    <a:pt x="160" y="1778"/>
                  </a:lnTo>
                  <a:lnTo>
                    <a:pt x="166" y="1773"/>
                  </a:lnTo>
                  <a:lnTo>
                    <a:pt x="169" y="1773"/>
                  </a:lnTo>
                  <a:lnTo>
                    <a:pt x="172" y="1780"/>
                  </a:lnTo>
                  <a:lnTo>
                    <a:pt x="176" y="1788"/>
                  </a:lnTo>
                  <a:lnTo>
                    <a:pt x="180" y="1797"/>
                  </a:lnTo>
                  <a:lnTo>
                    <a:pt x="187" y="1805"/>
                  </a:lnTo>
                  <a:lnTo>
                    <a:pt x="189" y="1814"/>
                  </a:lnTo>
                  <a:lnTo>
                    <a:pt x="191" y="1815"/>
                  </a:lnTo>
                  <a:lnTo>
                    <a:pt x="189" y="1818"/>
                  </a:lnTo>
                  <a:lnTo>
                    <a:pt x="189" y="1815"/>
                  </a:lnTo>
                  <a:lnTo>
                    <a:pt x="175" y="1814"/>
                  </a:lnTo>
                  <a:lnTo>
                    <a:pt x="169" y="1807"/>
                  </a:lnTo>
                  <a:lnTo>
                    <a:pt x="160" y="1805"/>
                  </a:lnTo>
                  <a:lnTo>
                    <a:pt x="150" y="1805"/>
                  </a:lnTo>
                  <a:lnTo>
                    <a:pt x="131" y="1795"/>
                  </a:lnTo>
                  <a:lnTo>
                    <a:pt x="61" y="1795"/>
                  </a:lnTo>
                  <a:lnTo>
                    <a:pt x="59" y="1795"/>
                  </a:lnTo>
                  <a:lnTo>
                    <a:pt x="59" y="1790"/>
                  </a:lnTo>
                  <a:lnTo>
                    <a:pt x="59" y="1786"/>
                  </a:lnTo>
                  <a:lnTo>
                    <a:pt x="53" y="1780"/>
                  </a:lnTo>
                  <a:lnTo>
                    <a:pt x="47" y="1778"/>
                  </a:lnTo>
                  <a:lnTo>
                    <a:pt x="46" y="1771"/>
                  </a:lnTo>
                  <a:lnTo>
                    <a:pt x="42" y="1771"/>
                  </a:lnTo>
                  <a:lnTo>
                    <a:pt x="42" y="1769"/>
                  </a:lnTo>
                  <a:lnTo>
                    <a:pt x="42" y="1767"/>
                  </a:lnTo>
                  <a:lnTo>
                    <a:pt x="46" y="1765"/>
                  </a:lnTo>
                  <a:lnTo>
                    <a:pt x="46" y="1763"/>
                  </a:lnTo>
                  <a:lnTo>
                    <a:pt x="46" y="1760"/>
                  </a:lnTo>
                  <a:lnTo>
                    <a:pt x="46" y="1755"/>
                  </a:lnTo>
                  <a:lnTo>
                    <a:pt x="49" y="1750"/>
                  </a:lnTo>
                  <a:lnTo>
                    <a:pt x="47" y="1748"/>
                  </a:lnTo>
                  <a:lnTo>
                    <a:pt x="43" y="1745"/>
                  </a:lnTo>
                  <a:lnTo>
                    <a:pt x="43" y="1744"/>
                  </a:lnTo>
                  <a:lnTo>
                    <a:pt x="46" y="1740"/>
                  </a:lnTo>
                  <a:lnTo>
                    <a:pt x="47" y="1740"/>
                  </a:lnTo>
                  <a:lnTo>
                    <a:pt x="47" y="1737"/>
                  </a:lnTo>
                  <a:lnTo>
                    <a:pt x="49" y="1726"/>
                  </a:lnTo>
                  <a:lnTo>
                    <a:pt x="46" y="1721"/>
                  </a:lnTo>
                  <a:lnTo>
                    <a:pt x="47" y="1715"/>
                  </a:lnTo>
                  <a:lnTo>
                    <a:pt x="44" y="1714"/>
                  </a:lnTo>
                  <a:lnTo>
                    <a:pt x="43" y="1714"/>
                  </a:lnTo>
                  <a:lnTo>
                    <a:pt x="42" y="1714"/>
                  </a:lnTo>
                  <a:lnTo>
                    <a:pt x="39" y="1711"/>
                  </a:lnTo>
                  <a:lnTo>
                    <a:pt x="38" y="1714"/>
                  </a:lnTo>
                  <a:lnTo>
                    <a:pt x="36" y="1715"/>
                  </a:lnTo>
                  <a:lnTo>
                    <a:pt x="35" y="1715"/>
                  </a:lnTo>
                  <a:lnTo>
                    <a:pt x="30" y="1714"/>
                  </a:lnTo>
                  <a:lnTo>
                    <a:pt x="24" y="1715"/>
                  </a:lnTo>
                  <a:lnTo>
                    <a:pt x="20" y="1721"/>
                  </a:lnTo>
                  <a:lnTo>
                    <a:pt x="16" y="1722"/>
                  </a:lnTo>
                  <a:lnTo>
                    <a:pt x="15" y="1721"/>
                  </a:lnTo>
                  <a:lnTo>
                    <a:pt x="15" y="1715"/>
                  </a:lnTo>
                  <a:lnTo>
                    <a:pt x="12" y="1711"/>
                  </a:lnTo>
                  <a:lnTo>
                    <a:pt x="11" y="1695"/>
                  </a:lnTo>
                  <a:lnTo>
                    <a:pt x="8" y="1691"/>
                  </a:lnTo>
                  <a:lnTo>
                    <a:pt x="1" y="1684"/>
                  </a:lnTo>
                  <a:lnTo>
                    <a:pt x="1" y="1681"/>
                  </a:lnTo>
                  <a:lnTo>
                    <a:pt x="4" y="1676"/>
                  </a:lnTo>
                  <a:lnTo>
                    <a:pt x="0" y="1672"/>
                  </a:lnTo>
                  <a:lnTo>
                    <a:pt x="1" y="1672"/>
                  </a:lnTo>
                  <a:lnTo>
                    <a:pt x="1" y="1666"/>
                  </a:lnTo>
                  <a:lnTo>
                    <a:pt x="4" y="1662"/>
                  </a:lnTo>
                  <a:lnTo>
                    <a:pt x="1" y="1658"/>
                  </a:lnTo>
                  <a:lnTo>
                    <a:pt x="2" y="1654"/>
                  </a:lnTo>
                  <a:lnTo>
                    <a:pt x="0" y="1650"/>
                  </a:lnTo>
                  <a:lnTo>
                    <a:pt x="1" y="1647"/>
                  </a:lnTo>
                  <a:lnTo>
                    <a:pt x="1" y="1643"/>
                  </a:lnTo>
                  <a:lnTo>
                    <a:pt x="4" y="1639"/>
                  </a:lnTo>
                  <a:lnTo>
                    <a:pt x="4" y="1635"/>
                  </a:lnTo>
                  <a:lnTo>
                    <a:pt x="16" y="1635"/>
                  </a:lnTo>
                  <a:lnTo>
                    <a:pt x="17" y="1633"/>
                  </a:lnTo>
                  <a:lnTo>
                    <a:pt x="15" y="1631"/>
                  </a:lnTo>
                  <a:lnTo>
                    <a:pt x="15" y="1628"/>
                  </a:lnTo>
                  <a:lnTo>
                    <a:pt x="17" y="1624"/>
                  </a:lnTo>
                  <a:lnTo>
                    <a:pt x="17" y="1620"/>
                  </a:lnTo>
                  <a:lnTo>
                    <a:pt x="20" y="1616"/>
                  </a:lnTo>
                  <a:lnTo>
                    <a:pt x="24" y="1614"/>
                  </a:lnTo>
                  <a:lnTo>
                    <a:pt x="30" y="1612"/>
                  </a:lnTo>
                  <a:lnTo>
                    <a:pt x="36" y="1603"/>
                  </a:lnTo>
                  <a:lnTo>
                    <a:pt x="38" y="1599"/>
                  </a:lnTo>
                  <a:lnTo>
                    <a:pt x="35" y="1586"/>
                  </a:lnTo>
                  <a:lnTo>
                    <a:pt x="36" y="1584"/>
                  </a:lnTo>
                  <a:lnTo>
                    <a:pt x="43" y="1582"/>
                  </a:lnTo>
                  <a:lnTo>
                    <a:pt x="43" y="1578"/>
                  </a:lnTo>
                  <a:lnTo>
                    <a:pt x="47" y="1578"/>
                  </a:lnTo>
                  <a:lnTo>
                    <a:pt x="46" y="1573"/>
                  </a:lnTo>
                  <a:lnTo>
                    <a:pt x="47" y="1569"/>
                  </a:lnTo>
                  <a:lnTo>
                    <a:pt x="46" y="1563"/>
                  </a:lnTo>
                  <a:lnTo>
                    <a:pt x="43" y="1561"/>
                  </a:lnTo>
                  <a:lnTo>
                    <a:pt x="43" y="1558"/>
                  </a:lnTo>
                  <a:lnTo>
                    <a:pt x="40" y="1557"/>
                  </a:lnTo>
                  <a:lnTo>
                    <a:pt x="38" y="1554"/>
                  </a:lnTo>
                  <a:lnTo>
                    <a:pt x="42" y="1542"/>
                  </a:lnTo>
                  <a:lnTo>
                    <a:pt x="46" y="1534"/>
                  </a:lnTo>
                  <a:lnTo>
                    <a:pt x="47" y="1527"/>
                  </a:lnTo>
                  <a:lnTo>
                    <a:pt x="44" y="1527"/>
                  </a:lnTo>
                  <a:lnTo>
                    <a:pt x="43" y="1524"/>
                  </a:lnTo>
                  <a:lnTo>
                    <a:pt x="46" y="1523"/>
                  </a:lnTo>
                  <a:lnTo>
                    <a:pt x="47" y="1523"/>
                  </a:lnTo>
                  <a:lnTo>
                    <a:pt x="51" y="1523"/>
                  </a:lnTo>
                  <a:lnTo>
                    <a:pt x="53" y="1520"/>
                  </a:lnTo>
                  <a:lnTo>
                    <a:pt x="54" y="1519"/>
                  </a:lnTo>
                  <a:lnTo>
                    <a:pt x="57" y="1515"/>
                  </a:lnTo>
                  <a:lnTo>
                    <a:pt x="57" y="1509"/>
                  </a:lnTo>
                  <a:lnTo>
                    <a:pt x="59" y="1509"/>
                  </a:lnTo>
                  <a:lnTo>
                    <a:pt x="61" y="1512"/>
                  </a:lnTo>
                  <a:lnTo>
                    <a:pt x="62" y="1509"/>
                  </a:lnTo>
                  <a:lnTo>
                    <a:pt x="62" y="1505"/>
                  </a:lnTo>
                  <a:lnTo>
                    <a:pt x="58" y="1501"/>
                  </a:lnTo>
                  <a:lnTo>
                    <a:pt x="61" y="1497"/>
                  </a:lnTo>
                  <a:lnTo>
                    <a:pt x="59" y="1494"/>
                  </a:lnTo>
                  <a:lnTo>
                    <a:pt x="61" y="1489"/>
                  </a:lnTo>
                  <a:lnTo>
                    <a:pt x="59" y="1486"/>
                  </a:lnTo>
                  <a:lnTo>
                    <a:pt x="61" y="1486"/>
                  </a:lnTo>
                  <a:lnTo>
                    <a:pt x="65" y="1485"/>
                  </a:lnTo>
                  <a:lnTo>
                    <a:pt x="66" y="1482"/>
                  </a:lnTo>
                  <a:lnTo>
                    <a:pt x="69" y="1482"/>
                  </a:lnTo>
                  <a:lnTo>
                    <a:pt x="70" y="1478"/>
                  </a:lnTo>
                  <a:lnTo>
                    <a:pt x="69" y="1474"/>
                  </a:lnTo>
                  <a:lnTo>
                    <a:pt x="70" y="1470"/>
                  </a:lnTo>
                  <a:lnTo>
                    <a:pt x="68" y="1460"/>
                  </a:lnTo>
                  <a:lnTo>
                    <a:pt x="68" y="1452"/>
                  </a:lnTo>
                  <a:lnTo>
                    <a:pt x="66" y="1450"/>
                  </a:lnTo>
                  <a:lnTo>
                    <a:pt x="63" y="1450"/>
                  </a:lnTo>
                  <a:lnTo>
                    <a:pt x="62" y="1448"/>
                  </a:lnTo>
                  <a:lnTo>
                    <a:pt x="61" y="1446"/>
                  </a:lnTo>
                  <a:lnTo>
                    <a:pt x="62" y="1446"/>
                  </a:lnTo>
                  <a:lnTo>
                    <a:pt x="66" y="1446"/>
                  </a:lnTo>
                  <a:lnTo>
                    <a:pt x="70" y="1440"/>
                  </a:lnTo>
                  <a:lnTo>
                    <a:pt x="73" y="1437"/>
                  </a:lnTo>
                  <a:lnTo>
                    <a:pt x="72" y="1433"/>
                  </a:lnTo>
                  <a:lnTo>
                    <a:pt x="66" y="1429"/>
                  </a:lnTo>
                  <a:lnTo>
                    <a:pt x="68" y="1425"/>
                  </a:lnTo>
                  <a:lnTo>
                    <a:pt x="66" y="1422"/>
                  </a:lnTo>
                  <a:lnTo>
                    <a:pt x="66" y="1421"/>
                  </a:lnTo>
                  <a:lnTo>
                    <a:pt x="66" y="1418"/>
                  </a:lnTo>
                  <a:lnTo>
                    <a:pt x="68" y="1414"/>
                  </a:lnTo>
                  <a:lnTo>
                    <a:pt x="68" y="1412"/>
                  </a:lnTo>
                  <a:lnTo>
                    <a:pt x="69" y="1412"/>
                  </a:lnTo>
                  <a:lnTo>
                    <a:pt x="74" y="1412"/>
                  </a:lnTo>
                  <a:lnTo>
                    <a:pt x="77" y="1408"/>
                  </a:lnTo>
                  <a:lnTo>
                    <a:pt x="76" y="1404"/>
                  </a:lnTo>
                  <a:lnTo>
                    <a:pt x="81" y="1401"/>
                  </a:lnTo>
                  <a:lnTo>
                    <a:pt x="84" y="1397"/>
                  </a:lnTo>
                  <a:lnTo>
                    <a:pt x="82" y="1393"/>
                  </a:lnTo>
                  <a:lnTo>
                    <a:pt x="80" y="1391"/>
                  </a:lnTo>
                  <a:lnTo>
                    <a:pt x="78" y="1389"/>
                  </a:lnTo>
                  <a:lnTo>
                    <a:pt x="73" y="1378"/>
                  </a:lnTo>
                  <a:lnTo>
                    <a:pt x="69" y="1378"/>
                  </a:lnTo>
                  <a:lnTo>
                    <a:pt x="68" y="1376"/>
                  </a:lnTo>
                  <a:lnTo>
                    <a:pt x="65" y="1376"/>
                  </a:lnTo>
                  <a:lnTo>
                    <a:pt x="62" y="1376"/>
                  </a:lnTo>
                  <a:lnTo>
                    <a:pt x="59" y="1374"/>
                  </a:lnTo>
                  <a:lnTo>
                    <a:pt x="55" y="1371"/>
                  </a:lnTo>
                  <a:lnTo>
                    <a:pt x="54" y="1366"/>
                  </a:lnTo>
                  <a:lnTo>
                    <a:pt x="57" y="1363"/>
                  </a:lnTo>
                  <a:lnTo>
                    <a:pt x="59" y="1367"/>
                  </a:lnTo>
                  <a:lnTo>
                    <a:pt x="61" y="1367"/>
                  </a:lnTo>
                  <a:lnTo>
                    <a:pt x="63" y="1367"/>
                  </a:lnTo>
                  <a:lnTo>
                    <a:pt x="66" y="1363"/>
                  </a:lnTo>
                  <a:lnTo>
                    <a:pt x="70" y="1367"/>
                  </a:lnTo>
                  <a:lnTo>
                    <a:pt x="76" y="1363"/>
                  </a:lnTo>
                  <a:lnTo>
                    <a:pt x="81" y="1367"/>
                  </a:lnTo>
                  <a:lnTo>
                    <a:pt x="84" y="1367"/>
                  </a:lnTo>
                  <a:lnTo>
                    <a:pt x="86" y="1363"/>
                  </a:lnTo>
                  <a:lnTo>
                    <a:pt x="86" y="1359"/>
                  </a:lnTo>
                  <a:lnTo>
                    <a:pt x="86" y="1355"/>
                  </a:lnTo>
                  <a:lnTo>
                    <a:pt x="89" y="1355"/>
                  </a:lnTo>
                  <a:lnTo>
                    <a:pt x="91" y="1351"/>
                  </a:lnTo>
                  <a:lnTo>
                    <a:pt x="89" y="1348"/>
                  </a:lnTo>
                  <a:lnTo>
                    <a:pt x="89" y="1347"/>
                  </a:lnTo>
                  <a:lnTo>
                    <a:pt x="86" y="1347"/>
                  </a:lnTo>
                  <a:lnTo>
                    <a:pt x="81" y="1344"/>
                  </a:lnTo>
                  <a:lnTo>
                    <a:pt x="78" y="1344"/>
                  </a:lnTo>
                  <a:lnTo>
                    <a:pt x="72" y="1344"/>
                  </a:lnTo>
                  <a:lnTo>
                    <a:pt x="68" y="1343"/>
                  </a:lnTo>
                  <a:lnTo>
                    <a:pt x="66" y="1344"/>
                  </a:lnTo>
                  <a:lnTo>
                    <a:pt x="65" y="1344"/>
                  </a:lnTo>
                  <a:lnTo>
                    <a:pt x="63" y="1343"/>
                  </a:lnTo>
                  <a:lnTo>
                    <a:pt x="65" y="1340"/>
                  </a:lnTo>
                  <a:lnTo>
                    <a:pt x="65" y="1336"/>
                  </a:lnTo>
                  <a:lnTo>
                    <a:pt x="65" y="1332"/>
                  </a:lnTo>
                  <a:lnTo>
                    <a:pt x="63" y="1328"/>
                  </a:lnTo>
                  <a:lnTo>
                    <a:pt x="63" y="1325"/>
                  </a:lnTo>
                  <a:lnTo>
                    <a:pt x="68" y="1322"/>
                  </a:lnTo>
                  <a:lnTo>
                    <a:pt x="70" y="1318"/>
                  </a:lnTo>
                  <a:lnTo>
                    <a:pt x="70" y="1314"/>
                  </a:lnTo>
                  <a:lnTo>
                    <a:pt x="68" y="1310"/>
                  </a:lnTo>
                  <a:lnTo>
                    <a:pt x="68" y="1306"/>
                  </a:lnTo>
                  <a:lnTo>
                    <a:pt x="66" y="1306"/>
                  </a:lnTo>
                  <a:lnTo>
                    <a:pt x="65" y="1306"/>
                  </a:lnTo>
                  <a:lnTo>
                    <a:pt x="65" y="1303"/>
                  </a:lnTo>
                  <a:lnTo>
                    <a:pt x="69" y="1302"/>
                  </a:lnTo>
                  <a:lnTo>
                    <a:pt x="69" y="1298"/>
                  </a:lnTo>
                  <a:lnTo>
                    <a:pt x="66" y="1295"/>
                  </a:lnTo>
                  <a:lnTo>
                    <a:pt x="66" y="1292"/>
                  </a:lnTo>
                  <a:lnTo>
                    <a:pt x="62" y="1292"/>
                  </a:lnTo>
                  <a:lnTo>
                    <a:pt x="63" y="1291"/>
                  </a:lnTo>
                  <a:lnTo>
                    <a:pt x="63" y="1288"/>
                  </a:lnTo>
                  <a:lnTo>
                    <a:pt x="59" y="1287"/>
                  </a:lnTo>
                  <a:lnTo>
                    <a:pt x="61" y="1284"/>
                  </a:lnTo>
                  <a:lnTo>
                    <a:pt x="59" y="1283"/>
                  </a:lnTo>
                  <a:lnTo>
                    <a:pt x="61" y="1283"/>
                  </a:lnTo>
                  <a:lnTo>
                    <a:pt x="61" y="1277"/>
                  </a:lnTo>
                  <a:lnTo>
                    <a:pt x="65" y="1277"/>
                  </a:lnTo>
                  <a:lnTo>
                    <a:pt x="68" y="1277"/>
                  </a:lnTo>
                  <a:lnTo>
                    <a:pt x="68" y="1272"/>
                  </a:lnTo>
                  <a:lnTo>
                    <a:pt x="68" y="1269"/>
                  </a:lnTo>
                  <a:lnTo>
                    <a:pt x="63" y="1269"/>
                  </a:lnTo>
                  <a:lnTo>
                    <a:pt x="58" y="1268"/>
                  </a:lnTo>
                  <a:lnTo>
                    <a:pt x="57" y="1265"/>
                  </a:lnTo>
                  <a:lnTo>
                    <a:pt x="53" y="1261"/>
                  </a:lnTo>
                  <a:lnTo>
                    <a:pt x="54" y="1250"/>
                  </a:lnTo>
                  <a:lnTo>
                    <a:pt x="54" y="1244"/>
                  </a:lnTo>
                  <a:lnTo>
                    <a:pt x="53" y="1242"/>
                  </a:lnTo>
                  <a:lnTo>
                    <a:pt x="54" y="1238"/>
                  </a:lnTo>
                  <a:lnTo>
                    <a:pt x="53" y="1235"/>
                  </a:lnTo>
                  <a:lnTo>
                    <a:pt x="54" y="1234"/>
                  </a:lnTo>
                  <a:lnTo>
                    <a:pt x="57" y="1229"/>
                  </a:lnTo>
                  <a:lnTo>
                    <a:pt x="55" y="1227"/>
                  </a:lnTo>
                  <a:lnTo>
                    <a:pt x="57" y="1223"/>
                  </a:lnTo>
                  <a:lnTo>
                    <a:pt x="53" y="1219"/>
                  </a:lnTo>
                  <a:lnTo>
                    <a:pt x="55" y="1214"/>
                  </a:lnTo>
                  <a:lnTo>
                    <a:pt x="57" y="1210"/>
                  </a:lnTo>
                  <a:lnTo>
                    <a:pt x="59" y="1210"/>
                  </a:lnTo>
                  <a:lnTo>
                    <a:pt x="59" y="1212"/>
                  </a:lnTo>
                  <a:lnTo>
                    <a:pt x="61" y="1212"/>
                  </a:lnTo>
                  <a:lnTo>
                    <a:pt x="62" y="1210"/>
                  </a:lnTo>
                  <a:lnTo>
                    <a:pt x="66" y="1210"/>
                  </a:lnTo>
                  <a:lnTo>
                    <a:pt x="68" y="1206"/>
                  </a:lnTo>
                  <a:lnTo>
                    <a:pt x="68" y="1202"/>
                  </a:lnTo>
                  <a:lnTo>
                    <a:pt x="66" y="1199"/>
                  </a:lnTo>
                  <a:lnTo>
                    <a:pt x="66" y="1198"/>
                  </a:lnTo>
                  <a:lnTo>
                    <a:pt x="66" y="1193"/>
                  </a:lnTo>
                  <a:lnTo>
                    <a:pt x="63" y="1189"/>
                  </a:lnTo>
                  <a:lnTo>
                    <a:pt x="63" y="1185"/>
                  </a:lnTo>
                  <a:lnTo>
                    <a:pt x="61" y="1180"/>
                  </a:lnTo>
                  <a:lnTo>
                    <a:pt x="61" y="1179"/>
                  </a:lnTo>
                  <a:lnTo>
                    <a:pt x="63" y="1176"/>
                  </a:lnTo>
                  <a:lnTo>
                    <a:pt x="62" y="1172"/>
                  </a:lnTo>
                  <a:lnTo>
                    <a:pt x="62" y="1168"/>
                  </a:lnTo>
                  <a:lnTo>
                    <a:pt x="61" y="1164"/>
                  </a:lnTo>
                  <a:lnTo>
                    <a:pt x="62" y="1157"/>
                  </a:lnTo>
                  <a:lnTo>
                    <a:pt x="62" y="1153"/>
                  </a:lnTo>
                  <a:lnTo>
                    <a:pt x="63" y="1150"/>
                  </a:lnTo>
                  <a:lnTo>
                    <a:pt x="63" y="1146"/>
                  </a:lnTo>
                  <a:lnTo>
                    <a:pt x="62" y="1142"/>
                  </a:lnTo>
                  <a:lnTo>
                    <a:pt x="63" y="1138"/>
                  </a:lnTo>
                  <a:lnTo>
                    <a:pt x="63" y="1134"/>
                  </a:lnTo>
                  <a:lnTo>
                    <a:pt x="61" y="1131"/>
                  </a:lnTo>
                  <a:lnTo>
                    <a:pt x="59" y="1126"/>
                  </a:lnTo>
                  <a:lnTo>
                    <a:pt x="63" y="1120"/>
                  </a:lnTo>
                  <a:lnTo>
                    <a:pt x="63" y="1116"/>
                  </a:lnTo>
                  <a:lnTo>
                    <a:pt x="63" y="1115"/>
                  </a:lnTo>
                  <a:lnTo>
                    <a:pt x="66" y="1105"/>
                  </a:lnTo>
                  <a:lnTo>
                    <a:pt x="68" y="1108"/>
                  </a:lnTo>
                  <a:lnTo>
                    <a:pt x="70" y="1101"/>
                  </a:lnTo>
                  <a:lnTo>
                    <a:pt x="70" y="1100"/>
                  </a:lnTo>
                  <a:lnTo>
                    <a:pt x="69" y="1100"/>
                  </a:lnTo>
                  <a:lnTo>
                    <a:pt x="68" y="1100"/>
                  </a:lnTo>
                  <a:lnTo>
                    <a:pt x="65" y="1093"/>
                  </a:lnTo>
                  <a:lnTo>
                    <a:pt x="66" y="1089"/>
                  </a:lnTo>
                  <a:lnTo>
                    <a:pt x="65" y="1086"/>
                  </a:lnTo>
                  <a:lnTo>
                    <a:pt x="66" y="1086"/>
                  </a:lnTo>
                  <a:lnTo>
                    <a:pt x="68" y="1086"/>
                  </a:lnTo>
                  <a:lnTo>
                    <a:pt x="70" y="1086"/>
                  </a:lnTo>
                  <a:lnTo>
                    <a:pt x="70" y="1082"/>
                  </a:lnTo>
                  <a:lnTo>
                    <a:pt x="73" y="1077"/>
                  </a:lnTo>
                  <a:lnTo>
                    <a:pt x="72" y="1074"/>
                  </a:lnTo>
                  <a:lnTo>
                    <a:pt x="70" y="1074"/>
                  </a:lnTo>
                  <a:lnTo>
                    <a:pt x="69" y="1066"/>
                  </a:lnTo>
                  <a:lnTo>
                    <a:pt x="69" y="1063"/>
                  </a:lnTo>
                  <a:lnTo>
                    <a:pt x="68" y="1059"/>
                  </a:lnTo>
                  <a:lnTo>
                    <a:pt x="69" y="1057"/>
                  </a:lnTo>
                  <a:lnTo>
                    <a:pt x="70" y="1055"/>
                  </a:lnTo>
                  <a:lnTo>
                    <a:pt x="72" y="1059"/>
                  </a:lnTo>
                  <a:lnTo>
                    <a:pt x="74" y="1059"/>
                  </a:lnTo>
                  <a:lnTo>
                    <a:pt x="76" y="1059"/>
                  </a:lnTo>
                  <a:lnTo>
                    <a:pt x="77" y="1057"/>
                  </a:lnTo>
                  <a:lnTo>
                    <a:pt x="77" y="1055"/>
                  </a:lnTo>
                  <a:lnTo>
                    <a:pt x="74" y="1053"/>
                  </a:lnTo>
                  <a:lnTo>
                    <a:pt x="77" y="1051"/>
                  </a:lnTo>
                  <a:lnTo>
                    <a:pt x="78" y="1048"/>
                  </a:lnTo>
                  <a:lnTo>
                    <a:pt x="77" y="1044"/>
                  </a:lnTo>
                  <a:lnTo>
                    <a:pt x="80" y="1042"/>
                  </a:lnTo>
                  <a:lnTo>
                    <a:pt x="81" y="1036"/>
                  </a:lnTo>
                  <a:lnTo>
                    <a:pt x="78" y="1025"/>
                  </a:lnTo>
                  <a:lnTo>
                    <a:pt x="80" y="1017"/>
                  </a:lnTo>
                  <a:lnTo>
                    <a:pt x="86" y="1013"/>
                  </a:lnTo>
                  <a:lnTo>
                    <a:pt x="86" y="1011"/>
                  </a:lnTo>
                  <a:lnTo>
                    <a:pt x="89" y="1011"/>
                  </a:lnTo>
                  <a:lnTo>
                    <a:pt x="91" y="1008"/>
                  </a:lnTo>
                  <a:lnTo>
                    <a:pt x="92" y="1008"/>
                  </a:lnTo>
                  <a:lnTo>
                    <a:pt x="97" y="1008"/>
                  </a:lnTo>
                  <a:lnTo>
                    <a:pt x="99" y="1004"/>
                  </a:lnTo>
                  <a:lnTo>
                    <a:pt x="99" y="1000"/>
                  </a:lnTo>
                  <a:lnTo>
                    <a:pt x="100" y="1000"/>
                  </a:lnTo>
                  <a:lnTo>
                    <a:pt x="101" y="998"/>
                  </a:lnTo>
                  <a:lnTo>
                    <a:pt x="100" y="993"/>
                  </a:lnTo>
                  <a:lnTo>
                    <a:pt x="97" y="992"/>
                  </a:lnTo>
                  <a:lnTo>
                    <a:pt x="96" y="987"/>
                  </a:lnTo>
                  <a:lnTo>
                    <a:pt x="95" y="977"/>
                  </a:lnTo>
                  <a:lnTo>
                    <a:pt x="95" y="973"/>
                  </a:lnTo>
                  <a:lnTo>
                    <a:pt x="95" y="970"/>
                  </a:lnTo>
                  <a:lnTo>
                    <a:pt x="95" y="966"/>
                  </a:lnTo>
                  <a:lnTo>
                    <a:pt x="93" y="966"/>
                  </a:lnTo>
                  <a:lnTo>
                    <a:pt x="88" y="944"/>
                  </a:lnTo>
                  <a:lnTo>
                    <a:pt x="88" y="940"/>
                  </a:lnTo>
                  <a:lnTo>
                    <a:pt x="91" y="939"/>
                  </a:lnTo>
                  <a:lnTo>
                    <a:pt x="89" y="936"/>
                  </a:lnTo>
                  <a:lnTo>
                    <a:pt x="91" y="929"/>
                  </a:lnTo>
                  <a:lnTo>
                    <a:pt x="88" y="925"/>
                  </a:lnTo>
                  <a:lnTo>
                    <a:pt x="86" y="921"/>
                  </a:lnTo>
                  <a:lnTo>
                    <a:pt x="89" y="917"/>
                  </a:lnTo>
                  <a:lnTo>
                    <a:pt x="89" y="913"/>
                  </a:lnTo>
                  <a:lnTo>
                    <a:pt x="91" y="910"/>
                  </a:lnTo>
                  <a:lnTo>
                    <a:pt x="92" y="910"/>
                  </a:lnTo>
                  <a:lnTo>
                    <a:pt x="91" y="909"/>
                  </a:lnTo>
                  <a:lnTo>
                    <a:pt x="89" y="902"/>
                  </a:lnTo>
                  <a:lnTo>
                    <a:pt x="86" y="902"/>
                  </a:lnTo>
                  <a:lnTo>
                    <a:pt x="89" y="902"/>
                  </a:lnTo>
                  <a:lnTo>
                    <a:pt x="91" y="902"/>
                  </a:lnTo>
                  <a:lnTo>
                    <a:pt x="89" y="898"/>
                  </a:lnTo>
                  <a:lnTo>
                    <a:pt x="88" y="895"/>
                  </a:lnTo>
                  <a:lnTo>
                    <a:pt x="88" y="894"/>
                  </a:lnTo>
                  <a:lnTo>
                    <a:pt x="89" y="890"/>
                  </a:lnTo>
                  <a:lnTo>
                    <a:pt x="89" y="884"/>
                  </a:lnTo>
                  <a:lnTo>
                    <a:pt x="91" y="884"/>
                  </a:lnTo>
                  <a:lnTo>
                    <a:pt x="92" y="884"/>
                  </a:lnTo>
                  <a:lnTo>
                    <a:pt x="92" y="879"/>
                  </a:lnTo>
                  <a:lnTo>
                    <a:pt x="93" y="872"/>
                  </a:lnTo>
                  <a:lnTo>
                    <a:pt x="97" y="872"/>
                  </a:lnTo>
                  <a:lnTo>
                    <a:pt x="99" y="870"/>
                  </a:lnTo>
                  <a:lnTo>
                    <a:pt x="99" y="868"/>
                  </a:lnTo>
                  <a:lnTo>
                    <a:pt x="101" y="870"/>
                  </a:lnTo>
                  <a:lnTo>
                    <a:pt x="105" y="870"/>
                  </a:lnTo>
                  <a:lnTo>
                    <a:pt x="105" y="866"/>
                  </a:lnTo>
                  <a:lnTo>
                    <a:pt x="104" y="864"/>
                  </a:lnTo>
                  <a:lnTo>
                    <a:pt x="105" y="860"/>
                  </a:lnTo>
                  <a:lnTo>
                    <a:pt x="108" y="857"/>
                  </a:lnTo>
                  <a:lnTo>
                    <a:pt x="110" y="855"/>
                  </a:lnTo>
                  <a:lnTo>
                    <a:pt x="110" y="853"/>
                  </a:lnTo>
                  <a:lnTo>
                    <a:pt x="111" y="851"/>
                  </a:lnTo>
                  <a:lnTo>
                    <a:pt x="112" y="853"/>
                  </a:lnTo>
                  <a:lnTo>
                    <a:pt x="114" y="853"/>
                  </a:lnTo>
                  <a:lnTo>
                    <a:pt x="115" y="853"/>
                  </a:lnTo>
                  <a:lnTo>
                    <a:pt x="118" y="847"/>
                  </a:lnTo>
                  <a:lnTo>
                    <a:pt x="116" y="842"/>
                  </a:lnTo>
                  <a:lnTo>
                    <a:pt x="118" y="838"/>
                  </a:lnTo>
                  <a:lnTo>
                    <a:pt x="116" y="838"/>
                  </a:lnTo>
                  <a:lnTo>
                    <a:pt x="118" y="834"/>
                  </a:lnTo>
                  <a:lnTo>
                    <a:pt x="119" y="834"/>
                  </a:lnTo>
                  <a:lnTo>
                    <a:pt x="116" y="823"/>
                  </a:lnTo>
                  <a:lnTo>
                    <a:pt x="116" y="821"/>
                  </a:lnTo>
                  <a:lnTo>
                    <a:pt x="116" y="815"/>
                  </a:lnTo>
                  <a:lnTo>
                    <a:pt x="115" y="813"/>
                  </a:lnTo>
                  <a:lnTo>
                    <a:pt x="114" y="809"/>
                  </a:lnTo>
                  <a:lnTo>
                    <a:pt x="115" y="806"/>
                  </a:lnTo>
                  <a:lnTo>
                    <a:pt x="116" y="805"/>
                  </a:lnTo>
                  <a:lnTo>
                    <a:pt x="114" y="805"/>
                  </a:lnTo>
                  <a:lnTo>
                    <a:pt x="112" y="802"/>
                  </a:lnTo>
                  <a:lnTo>
                    <a:pt x="111" y="802"/>
                  </a:lnTo>
                  <a:lnTo>
                    <a:pt x="111" y="800"/>
                  </a:lnTo>
                  <a:lnTo>
                    <a:pt x="112" y="796"/>
                  </a:lnTo>
                  <a:lnTo>
                    <a:pt x="114" y="796"/>
                  </a:lnTo>
                  <a:lnTo>
                    <a:pt x="118" y="794"/>
                  </a:lnTo>
                  <a:lnTo>
                    <a:pt x="119" y="783"/>
                  </a:lnTo>
                  <a:lnTo>
                    <a:pt x="122" y="772"/>
                  </a:lnTo>
                  <a:lnTo>
                    <a:pt x="119" y="771"/>
                  </a:lnTo>
                  <a:lnTo>
                    <a:pt x="122" y="768"/>
                  </a:lnTo>
                  <a:lnTo>
                    <a:pt x="123" y="760"/>
                  </a:lnTo>
                  <a:lnTo>
                    <a:pt x="126" y="757"/>
                  </a:lnTo>
                  <a:lnTo>
                    <a:pt x="127" y="752"/>
                  </a:lnTo>
                  <a:lnTo>
                    <a:pt x="130" y="752"/>
                  </a:lnTo>
                  <a:lnTo>
                    <a:pt x="130" y="742"/>
                  </a:lnTo>
                  <a:lnTo>
                    <a:pt x="133" y="741"/>
                  </a:lnTo>
                  <a:lnTo>
                    <a:pt x="135" y="742"/>
                  </a:lnTo>
                  <a:lnTo>
                    <a:pt x="135" y="741"/>
                  </a:lnTo>
                  <a:lnTo>
                    <a:pt x="138" y="741"/>
                  </a:lnTo>
                  <a:lnTo>
                    <a:pt x="135" y="734"/>
                  </a:lnTo>
                  <a:lnTo>
                    <a:pt x="137" y="733"/>
                  </a:lnTo>
                  <a:lnTo>
                    <a:pt x="137" y="723"/>
                  </a:lnTo>
                  <a:lnTo>
                    <a:pt x="135" y="723"/>
                  </a:lnTo>
                  <a:lnTo>
                    <a:pt x="135" y="719"/>
                  </a:lnTo>
                  <a:lnTo>
                    <a:pt x="135" y="712"/>
                  </a:lnTo>
                  <a:lnTo>
                    <a:pt x="135" y="711"/>
                  </a:lnTo>
                  <a:lnTo>
                    <a:pt x="137" y="708"/>
                  </a:lnTo>
                  <a:lnTo>
                    <a:pt x="135" y="704"/>
                  </a:lnTo>
                  <a:lnTo>
                    <a:pt x="135" y="703"/>
                  </a:lnTo>
                  <a:lnTo>
                    <a:pt x="135" y="697"/>
                  </a:lnTo>
                  <a:lnTo>
                    <a:pt x="138" y="697"/>
                  </a:lnTo>
                  <a:lnTo>
                    <a:pt x="138" y="693"/>
                  </a:lnTo>
                  <a:lnTo>
                    <a:pt x="139" y="689"/>
                  </a:lnTo>
                  <a:lnTo>
                    <a:pt x="138" y="688"/>
                  </a:lnTo>
                  <a:lnTo>
                    <a:pt x="138" y="683"/>
                  </a:lnTo>
                  <a:lnTo>
                    <a:pt x="134" y="678"/>
                  </a:lnTo>
                  <a:lnTo>
                    <a:pt x="133" y="681"/>
                  </a:lnTo>
                  <a:lnTo>
                    <a:pt x="131" y="683"/>
                  </a:lnTo>
                  <a:lnTo>
                    <a:pt x="130" y="678"/>
                  </a:lnTo>
                  <a:lnTo>
                    <a:pt x="127" y="677"/>
                  </a:lnTo>
                  <a:lnTo>
                    <a:pt x="128" y="670"/>
                  </a:lnTo>
                  <a:lnTo>
                    <a:pt x="127" y="668"/>
                  </a:lnTo>
                  <a:lnTo>
                    <a:pt x="128" y="666"/>
                  </a:lnTo>
                  <a:lnTo>
                    <a:pt x="130" y="666"/>
                  </a:lnTo>
                  <a:lnTo>
                    <a:pt x="131" y="660"/>
                  </a:lnTo>
                  <a:lnTo>
                    <a:pt x="130" y="658"/>
                  </a:lnTo>
                  <a:lnTo>
                    <a:pt x="126" y="651"/>
                  </a:lnTo>
                  <a:lnTo>
                    <a:pt x="126" y="643"/>
                  </a:lnTo>
                  <a:lnTo>
                    <a:pt x="126" y="641"/>
                  </a:lnTo>
                  <a:lnTo>
                    <a:pt x="127" y="639"/>
                  </a:lnTo>
                  <a:lnTo>
                    <a:pt x="126" y="639"/>
                  </a:lnTo>
                  <a:lnTo>
                    <a:pt x="126" y="634"/>
                  </a:lnTo>
                  <a:lnTo>
                    <a:pt x="122" y="630"/>
                  </a:lnTo>
                  <a:lnTo>
                    <a:pt x="122" y="626"/>
                  </a:lnTo>
                  <a:lnTo>
                    <a:pt x="119" y="624"/>
                  </a:lnTo>
                  <a:lnTo>
                    <a:pt x="119" y="619"/>
                  </a:lnTo>
                  <a:lnTo>
                    <a:pt x="119" y="618"/>
                  </a:lnTo>
                  <a:lnTo>
                    <a:pt x="119" y="613"/>
                  </a:lnTo>
                  <a:lnTo>
                    <a:pt x="119" y="611"/>
                  </a:lnTo>
                  <a:lnTo>
                    <a:pt x="118" y="609"/>
                  </a:lnTo>
                  <a:lnTo>
                    <a:pt x="118" y="607"/>
                  </a:lnTo>
                  <a:lnTo>
                    <a:pt x="122" y="609"/>
                  </a:lnTo>
                  <a:lnTo>
                    <a:pt x="122" y="603"/>
                  </a:lnTo>
                  <a:lnTo>
                    <a:pt x="120" y="599"/>
                  </a:lnTo>
                  <a:lnTo>
                    <a:pt x="116" y="599"/>
                  </a:lnTo>
                  <a:lnTo>
                    <a:pt x="115" y="599"/>
                  </a:lnTo>
                  <a:lnTo>
                    <a:pt x="114" y="594"/>
                  </a:lnTo>
                  <a:lnTo>
                    <a:pt x="114" y="589"/>
                  </a:lnTo>
                  <a:lnTo>
                    <a:pt x="112" y="585"/>
                  </a:lnTo>
                  <a:lnTo>
                    <a:pt x="110" y="580"/>
                  </a:lnTo>
                  <a:lnTo>
                    <a:pt x="111" y="573"/>
                  </a:lnTo>
                  <a:lnTo>
                    <a:pt x="111" y="569"/>
                  </a:lnTo>
                  <a:lnTo>
                    <a:pt x="111" y="566"/>
                  </a:lnTo>
                  <a:lnTo>
                    <a:pt x="112" y="561"/>
                  </a:lnTo>
                  <a:lnTo>
                    <a:pt x="112" y="555"/>
                  </a:lnTo>
                  <a:lnTo>
                    <a:pt x="114" y="554"/>
                  </a:lnTo>
                  <a:lnTo>
                    <a:pt x="116" y="555"/>
                  </a:lnTo>
                  <a:lnTo>
                    <a:pt x="118" y="554"/>
                  </a:lnTo>
                  <a:lnTo>
                    <a:pt x="119" y="550"/>
                  </a:lnTo>
                  <a:lnTo>
                    <a:pt x="122" y="550"/>
                  </a:lnTo>
                  <a:lnTo>
                    <a:pt x="119" y="546"/>
                  </a:lnTo>
                  <a:lnTo>
                    <a:pt x="119" y="539"/>
                  </a:lnTo>
                  <a:lnTo>
                    <a:pt x="120" y="535"/>
                  </a:lnTo>
                  <a:lnTo>
                    <a:pt x="122" y="531"/>
                  </a:lnTo>
                  <a:lnTo>
                    <a:pt x="122" y="525"/>
                  </a:lnTo>
                  <a:lnTo>
                    <a:pt x="123" y="524"/>
                  </a:lnTo>
                  <a:lnTo>
                    <a:pt x="123" y="517"/>
                  </a:lnTo>
                  <a:lnTo>
                    <a:pt x="126" y="516"/>
                  </a:lnTo>
                  <a:lnTo>
                    <a:pt x="127" y="513"/>
                  </a:lnTo>
                  <a:lnTo>
                    <a:pt x="126" y="509"/>
                  </a:lnTo>
                  <a:lnTo>
                    <a:pt x="127" y="509"/>
                  </a:lnTo>
                  <a:lnTo>
                    <a:pt x="128" y="509"/>
                  </a:lnTo>
                  <a:lnTo>
                    <a:pt x="130" y="510"/>
                  </a:lnTo>
                  <a:lnTo>
                    <a:pt x="133" y="509"/>
                  </a:lnTo>
                  <a:lnTo>
                    <a:pt x="135" y="505"/>
                  </a:lnTo>
                  <a:lnTo>
                    <a:pt x="135" y="501"/>
                  </a:lnTo>
                  <a:lnTo>
                    <a:pt x="138" y="498"/>
                  </a:lnTo>
                  <a:lnTo>
                    <a:pt x="138" y="496"/>
                  </a:lnTo>
                  <a:lnTo>
                    <a:pt x="137" y="494"/>
                  </a:lnTo>
                  <a:lnTo>
                    <a:pt x="135" y="491"/>
                  </a:lnTo>
                  <a:lnTo>
                    <a:pt x="133" y="491"/>
                  </a:lnTo>
                  <a:lnTo>
                    <a:pt x="134" y="486"/>
                  </a:lnTo>
                  <a:lnTo>
                    <a:pt x="135" y="475"/>
                  </a:lnTo>
                  <a:lnTo>
                    <a:pt x="134" y="472"/>
                  </a:lnTo>
                  <a:lnTo>
                    <a:pt x="134" y="471"/>
                  </a:lnTo>
                  <a:lnTo>
                    <a:pt x="133" y="468"/>
                  </a:lnTo>
                  <a:lnTo>
                    <a:pt x="133" y="460"/>
                  </a:lnTo>
                  <a:lnTo>
                    <a:pt x="130" y="449"/>
                  </a:lnTo>
                  <a:lnTo>
                    <a:pt x="130" y="445"/>
                  </a:lnTo>
                  <a:lnTo>
                    <a:pt x="130" y="443"/>
                  </a:lnTo>
                  <a:lnTo>
                    <a:pt x="133" y="443"/>
                  </a:lnTo>
                  <a:lnTo>
                    <a:pt x="131" y="441"/>
                  </a:lnTo>
                  <a:lnTo>
                    <a:pt x="134" y="437"/>
                  </a:lnTo>
                  <a:lnTo>
                    <a:pt x="135" y="437"/>
                  </a:lnTo>
                  <a:lnTo>
                    <a:pt x="138" y="437"/>
                  </a:lnTo>
                  <a:lnTo>
                    <a:pt x="138" y="432"/>
                  </a:lnTo>
                  <a:lnTo>
                    <a:pt x="138" y="424"/>
                  </a:lnTo>
                  <a:lnTo>
                    <a:pt x="142" y="416"/>
                  </a:lnTo>
                  <a:lnTo>
                    <a:pt x="141" y="412"/>
                  </a:lnTo>
                  <a:lnTo>
                    <a:pt x="141" y="407"/>
                  </a:lnTo>
                  <a:lnTo>
                    <a:pt x="142" y="405"/>
                  </a:lnTo>
                  <a:lnTo>
                    <a:pt x="143" y="403"/>
                  </a:lnTo>
                  <a:lnTo>
                    <a:pt x="145" y="393"/>
                  </a:lnTo>
                  <a:lnTo>
                    <a:pt x="149" y="388"/>
                  </a:lnTo>
                  <a:lnTo>
                    <a:pt x="150" y="383"/>
                  </a:lnTo>
                  <a:lnTo>
                    <a:pt x="150" y="382"/>
                  </a:lnTo>
                  <a:lnTo>
                    <a:pt x="150" y="379"/>
                  </a:lnTo>
                  <a:lnTo>
                    <a:pt x="153" y="382"/>
                  </a:lnTo>
                  <a:lnTo>
                    <a:pt x="154" y="379"/>
                  </a:lnTo>
                  <a:lnTo>
                    <a:pt x="156" y="375"/>
                  </a:lnTo>
                  <a:lnTo>
                    <a:pt x="156" y="374"/>
                  </a:lnTo>
                  <a:lnTo>
                    <a:pt x="157" y="371"/>
                  </a:lnTo>
                  <a:lnTo>
                    <a:pt x="157" y="368"/>
                  </a:lnTo>
                  <a:lnTo>
                    <a:pt x="161" y="367"/>
                  </a:lnTo>
                  <a:lnTo>
                    <a:pt x="162" y="363"/>
                  </a:lnTo>
                  <a:lnTo>
                    <a:pt x="164" y="353"/>
                  </a:lnTo>
                  <a:lnTo>
                    <a:pt x="165" y="352"/>
                  </a:lnTo>
                  <a:lnTo>
                    <a:pt x="165" y="348"/>
                  </a:lnTo>
                  <a:lnTo>
                    <a:pt x="166" y="345"/>
                  </a:lnTo>
                  <a:lnTo>
                    <a:pt x="166" y="341"/>
                  </a:lnTo>
                  <a:lnTo>
                    <a:pt x="168" y="337"/>
                  </a:lnTo>
                  <a:lnTo>
                    <a:pt x="171" y="334"/>
                  </a:lnTo>
                  <a:lnTo>
                    <a:pt x="172" y="330"/>
                  </a:lnTo>
                  <a:lnTo>
                    <a:pt x="173" y="326"/>
                  </a:lnTo>
                  <a:lnTo>
                    <a:pt x="172" y="322"/>
                  </a:lnTo>
                  <a:lnTo>
                    <a:pt x="175" y="315"/>
                  </a:lnTo>
                  <a:lnTo>
                    <a:pt x="176" y="315"/>
                  </a:lnTo>
                  <a:lnTo>
                    <a:pt x="179" y="315"/>
                  </a:lnTo>
                  <a:lnTo>
                    <a:pt x="181" y="318"/>
                  </a:lnTo>
                  <a:lnTo>
                    <a:pt x="183" y="319"/>
                  </a:lnTo>
                  <a:lnTo>
                    <a:pt x="184" y="315"/>
                  </a:lnTo>
                  <a:lnTo>
                    <a:pt x="187" y="314"/>
                  </a:lnTo>
                  <a:lnTo>
                    <a:pt x="189" y="314"/>
                  </a:lnTo>
                  <a:lnTo>
                    <a:pt x="191" y="311"/>
                  </a:lnTo>
                  <a:lnTo>
                    <a:pt x="194" y="311"/>
                  </a:lnTo>
                  <a:lnTo>
                    <a:pt x="194" y="307"/>
                  </a:lnTo>
                  <a:lnTo>
                    <a:pt x="195" y="304"/>
                  </a:lnTo>
                  <a:lnTo>
                    <a:pt x="194" y="303"/>
                  </a:lnTo>
                  <a:lnTo>
                    <a:pt x="189" y="290"/>
                  </a:lnTo>
                  <a:lnTo>
                    <a:pt x="185" y="284"/>
                  </a:lnTo>
                  <a:lnTo>
                    <a:pt x="183" y="280"/>
                  </a:lnTo>
                  <a:lnTo>
                    <a:pt x="184" y="267"/>
                  </a:lnTo>
                  <a:lnTo>
                    <a:pt x="189" y="260"/>
                  </a:lnTo>
                  <a:lnTo>
                    <a:pt x="189" y="258"/>
                  </a:lnTo>
                  <a:lnTo>
                    <a:pt x="187" y="233"/>
                  </a:lnTo>
                  <a:lnTo>
                    <a:pt x="184" y="231"/>
                  </a:lnTo>
                  <a:lnTo>
                    <a:pt x="184" y="224"/>
                  </a:lnTo>
                  <a:lnTo>
                    <a:pt x="183" y="222"/>
                  </a:lnTo>
                  <a:lnTo>
                    <a:pt x="183" y="218"/>
                  </a:lnTo>
                  <a:lnTo>
                    <a:pt x="184" y="210"/>
                  </a:lnTo>
                  <a:lnTo>
                    <a:pt x="187" y="201"/>
                  </a:lnTo>
                  <a:lnTo>
                    <a:pt x="188" y="199"/>
                  </a:lnTo>
                  <a:lnTo>
                    <a:pt x="189" y="201"/>
                  </a:lnTo>
                  <a:lnTo>
                    <a:pt x="192" y="199"/>
                  </a:lnTo>
                  <a:lnTo>
                    <a:pt x="192" y="196"/>
                  </a:lnTo>
                  <a:lnTo>
                    <a:pt x="189" y="192"/>
                  </a:lnTo>
                  <a:lnTo>
                    <a:pt x="189" y="188"/>
                  </a:lnTo>
                  <a:lnTo>
                    <a:pt x="188" y="187"/>
                  </a:lnTo>
                  <a:lnTo>
                    <a:pt x="188" y="184"/>
                  </a:lnTo>
                  <a:lnTo>
                    <a:pt x="187" y="184"/>
                  </a:lnTo>
                  <a:lnTo>
                    <a:pt x="184" y="181"/>
                  </a:lnTo>
                  <a:lnTo>
                    <a:pt x="184" y="180"/>
                  </a:lnTo>
                  <a:lnTo>
                    <a:pt x="184" y="177"/>
                  </a:lnTo>
                  <a:lnTo>
                    <a:pt x="187" y="172"/>
                  </a:lnTo>
                  <a:lnTo>
                    <a:pt x="187" y="166"/>
                  </a:lnTo>
                  <a:lnTo>
                    <a:pt x="188" y="166"/>
                  </a:lnTo>
                  <a:lnTo>
                    <a:pt x="189" y="166"/>
                  </a:lnTo>
                  <a:lnTo>
                    <a:pt x="189" y="165"/>
                  </a:lnTo>
                  <a:lnTo>
                    <a:pt x="191" y="161"/>
                  </a:lnTo>
                  <a:lnTo>
                    <a:pt x="194" y="161"/>
                  </a:lnTo>
                  <a:lnTo>
                    <a:pt x="195" y="157"/>
                  </a:lnTo>
                  <a:lnTo>
                    <a:pt x="229" y="132"/>
                  </a:lnTo>
                  <a:lnTo>
                    <a:pt x="236" y="94"/>
                  </a:lnTo>
                  <a:lnTo>
                    <a:pt x="241" y="71"/>
                  </a:lnTo>
                  <a:lnTo>
                    <a:pt x="236" y="61"/>
                  </a:lnTo>
                  <a:lnTo>
                    <a:pt x="237" y="54"/>
                  </a:lnTo>
                  <a:lnTo>
                    <a:pt x="241" y="50"/>
                  </a:lnTo>
                  <a:lnTo>
                    <a:pt x="241" y="44"/>
                  </a:lnTo>
                  <a:lnTo>
                    <a:pt x="242" y="44"/>
                  </a:lnTo>
                  <a:lnTo>
                    <a:pt x="244" y="39"/>
                  </a:lnTo>
                  <a:lnTo>
                    <a:pt x="250" y="37"/>
                  </a:lnTo>
                  <a:lnTo>
                    <a:pt x="249" y="35"/>
                  </a:lnTo>
                  <a:lnTo>
                    <a:pt x="250" y="33"/>
                  </a:lnTo>
                  <a:lnTo>
                    <a:pt x="252" y="27"/>
                  </a:lnTo>
                  <a:lnTo>
                    <a:pt x="253" y="23"/>
                  </a:lnTo>
                  <a:lnTo>
                    <a:pt x="255" y="24"/>
                  </a:lnTo>
                  <a:lnTo>
                    <a:pt x="256" y="23"/>
                  </a:lnTo>
                  <a:lnTo>
                    <a:pt x="265" y="19"/>
                  </a:lnTo>
                  <a:lnTo>
                    <a:pt x="267" y="16"/>
                  </a:lnTo>
                  <a:lnTo>
                    <a:pt x="268" y="16"/>
                  </a:lnTo>
                  <a:lnTo>
                    <a:pt x="268" y="12"/>
                  </a:lnTo>
                  <a:lnTo>
                    <a:pt x="269" y="0"/>
                  </a:lnTo>
                  <a:lnTo>
                    <a:pt x="271" y="0"/>
                  </a:lnTo>
                  <a:lnTo>
                    <a:pt x="275" y="4"/>
                  </a:lnTo>
                  <a:lnTo>
                    <a:pt x="276" y="4"/>
                  </a:lnTo>
                  <a:lnTo>
                    <a:pt x="276" y="8"/>
                  </a:lnTo>
                  <a:lnTo>
                    <a:pt x="282" y="8"/>
                  </a:lnTo>
                  <a:lnTo>
                    <a:pt x="284" y="16"/>
                  </a:lnTo>
                  <a:lnTo>
                    <a:pt x="287" y="19"/>
                  </a:lnTo>
                  <a:lnTo>
                    <a:pt x="292" y="19"/>
                  </a:lnTo>
                  <a:lnTo>
                    <a:pt x="294" y="16"/>
                  </a:lnTo>
                  <a:lnTo>
                    <a:pt x="298" y="19"/>
                  </a:lnTo>
                  <a:lnTo>
                    <a:pt x="316" y="16"/>
                  </a:lnTo>
                  <a:lnTo>
                    <a:pt x="317" y="19"/>
                  </a:lnTo>
                  <a:lnTo>
                    <a:pt x="321" y="20"/>
                  </a:lnTo>
                  <a:lnTo>
                    <a:pt x="325" y="23"/>
                  </a:lnTo>
                  <a:lnTo>
                    <a:pt x="328" y="23"/>
                  </a:lnTo>
                  <a:lnTo>
                    <a:pt x="330" y="24"/>
                  </a:lnTo>
                  <a:lnTo>
                    <a:pt x="333" y="29"/>
                  </a:lnTo>
                  <a:lnTo>
                    <a:pt x="332" y="33"/>
                  </a:lnTo>
                  <a:lnTo>
                    <a:pt x="333" y="35"/>
                  </a:lnTo>
                  <a:lnTo>
                    <a:pt x="333" y="37"/>
                  </a:lnTo>
                  <a:lnTo>
                    <a:pt x="336" y="44"/>
                  </a:lnTo>
                  <a:lnTo>
                    <a:pt x="334" y="50"/>
                  </a:lnTo>
                  <a:lnTo>
                    <a:pt x="337" y="54"/>
                  </a:lnTo>
                  <a:lnTo>
                    <a:pt x="339" y="56"/>
                  </a:lnTo>
                  <a:lnTo>
                    <a:pt x="339" y="63"/>
                  </a:lnTo>
                  <a:lnTo>
                    <a:pt x="341" y="63"/>
                  </a:lnTo>
                  <a:lnTo>
                    <a:pt x="341" y="58"/>
                  </a:lnTo>
                  <a:lnTo>
                    <a:pt x="341" y="56"/>
                  </a:lnTo>
                  <a:lnTo>
                    <a:pt x="341" y="50"/>
                  </a:lnTo>
                  <a:lnTo>
                    <a:pt x="343" y="48"/>
                  </a:lnTo>
                  <a:lnTo>
                    <a:pt x="343" y="46"/>
                  </a:lnTo>
                  <a:lnTo>
                    <a:pt x="344" y="44"/>
                  </a:lnTo>
                  <a:lnTo>
                    <a:pt x="348" y="37"/>
                  </a:lnTo>
                  <a:lnTo>
                    <a:pt x="348" y="33"/>
                  </a:lnTo>
                  <a:lnTo>
                    <a:pt x="349" y="27"/>
                  </a:lnTo>
                  <a:lnTo>
                    <a:pt x="351" y="27"/>
                  </a:lnTo>
                  <a:lnTo>
                    <a:pt x="351" y="23"/>
                  </a:lnTo>
                  <a:lnTo>
                    <a:pt x="352" y="20"/>
                  </a:lnTo>
                  <a:lnTo>
                    <a:pt x="352" y="19"/>
                  </a:lnTo>
                  <a:lnTo>
                    <a:pt x="353" y="16"/>
                  </a:lnTo>
                  <a:lnTo>
                    <a:pt x="355" y="12"/>
                  </a:lnTo>
                  <a:lnTo>
                    <a:pt x="362" y="12"/>
                  </a:lnTo>
                  <a:lnTo>
                    <a:pt x="363" y="14"/>
                  </a:lnTo>
                  <a:lnTo>
                    <a:pt x="364" y="12"/>
                  </a:lnTo>
                  <a:lnTo>
                    <a:pt x="395" y="12"/>
                  </a:lnTo>
                  <a:lnTo>
                    <a:pt x="395" y="20"/>
                  </a:lnTo>
                  <a:lnTo>
                    <a:pt x="397" y="20"/>
                  </a:lnTo>
                  <a:lnTo>
                    <a:pt x="401" y="23"/>
                  </a:lnTo>
                  <a:lnTo>
                    <a:pt x="402" y="27"/>
                  </a:lnTo>
                  <a:lnTo>
                    <a:pt x="401" y="27"/>
                  </a:lnTo>
                  <a:close/>
                  <a:moveTo>
                    <a:pt x="189" y="1844"/>
                  </a:moveTo>
                  <a:lnTo>
                    <a:pt x="191" y="1845"/>
                  </a:lnTo>
                  <a:lnTo>
                    <a:pt x="188" y="1863"/>
                  </a:lnTo>
                  <a:lnTo>
                    <a:pt x="206" y="1894"/>
                  </a:lnTo>
                  <a:lnTo>
                    <a:pt x="236" y="1917"/>
                  </a:lnTo>
                  <a:lnTo>
                    <a:pt x="261" y="1937"/>
                  </a:lnTo>
                  <a:lnTo>
                    <a:pt x="302" y="1956"/>
                  </a:lnTo>
                  <a:lnTo>
                    <a:pt x="292" y="1971"/>
                  </a:lnTo>
                  <a:lnTo>
                    <a:pt x="260" y="1975"/>
                  </a:lnTo>
                  <a:lnTo>
                    <a:pt x="218" y="1967"/>
                  </a:lnTo>
                  <a:lnTo>
                    <a:pt x="187" y="1967"/>
                  </a:lnTo>
                  <a:lnTo>
                    <a:pt x="184" y="1967"/>
                  </a:lnTo>
                  <a:lnTo>
                    <a:pt x="183" y="1956"/>
                  </a:lnTo>
                  <a:lnTo>
                    <a:pt x="181" y="1852"/>
                  </a:lnTo>
                  <a:lnTo>
                    <a:pt x="189" y="18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12" name="Freeform 96"/>
            <p:cNvSpPr>
              <a:spLocks/>
            </p:cNvSpPr>
            <p:nvPr/>
          </p:nvSpPr>
          <p:spPr bwMode="auto">
            <a:xfrm>
              <a:off x="6418" y="2105"/>
              <a:ext cx="164" cy="417"/>
            </a:xfrm>
            <a:custGeom>
              <a:avLst/>
              <a:gdLst/>
              <a:ahLst/>
              <a:cxnLst>
                <a:cxn ang="0">
                  <a:pos x="9" y="12"/>
                </a:cxn>
                <a:cxn ang="0">
                  <a:pos x="17" y="25"/>
                </a:cxn>
                <a:cxn ang="0">
                  <a:pos x="32" y="55"/>
                </a:cxn>
                <a:cxn ang="0">
                  <a:pos x="45" y="70"/>
                </a:cxn>
                <a:cxn ang="0">
                  <a:pos x="57" y="82"/>
                </a:cxn>
                <a:cxn ang="0">
                  <a:pos x="77" y="101"/>
                </a:cxn>
                <a:cxn ang="0">
                  <a:pos x="122" y="134"/>
                </a:cxn>
                <a:cxn ang="0">
                  <a:pos x="148" y="153"/>
                </a:cxn>
                <a:cxn ang="0">
                  <a:pos x="167" y="165"/>
                </a:cxn>
                <a:cxn ang="0">
                  <a:pos x="181" y="179"/>
                </a:cxn>
                <a:cxn ang="0">
                  <a:pos x="184" y="199"/>
                </a:cxn>
                <a:cxn ang="0">
                  <a:pos x="179" y="212"/>
                </a:cxn>
                <a:cxn ang="0">
                  <a:pos x="168" y="229"/>
                </a:cxn>
                <a:cxn ang="0">
                  <a:pos x="165" y="250"/>
                </a:cxn>
                <a:cxn ang="0">
                  <a:pos x="161" y="268"/>
                </a:cxn>
                <a:cxn ang="0">
                  <a:pos x="153" y="277"/>
                </a:cxn>
                <a:cxn ang="0">
                  <a:pos x="149" y="291"/>
                </a:cxn>
                <a:cxn ang="0">
                  <a:pos x="169" y="299"/>
                </a:cxn>
                <a:cxn ang="0">
                  <a:pos x="202" y="310"/>
                </a:cxn>
                <a:cxn ang="0">
                  <a:pos x="223" y="307"/>
                </a:cxn>
                <a:cxn ang="0">
                  <a:pos x="244" y="299"/>
                </a:cxn>
                <a:cxn ang="0">
                  <a:pos x="260" y="303"/>
                </a:cxn>
                <a:cxn ang="0">
                  <a:pos x="265" y="284"/>
                </a:cxn>
                <a:cxn ang="0">
                  <a:pos x="286" y="263"/>
                </a:cxn>
                <a:cxn ang="0">
                  <a:pos x="294" y="238"/>
                </a:cxn>
                <a:cxn ang="0">
                  <a:pos x="295" y="208"/>
                </a:cxn>
                <a:cxn ang="0">
                  <a:pos x="305" y="197"/>
                </a:cxn>
                <a:cxn ang="0">
                  <a:pos x="316" y="199"/>
                </a:cxn>
                <a:cxn ang="0">
                  <a:pos x="325" y="221"/>
                </a:cxn>
                <a:cxn ang="0">
                  <a:pos x="329" y="276"/>
                </a:cxn>
                <a:cxn ang="0">
                  <a:pos x="316" y="299"/>
                </a:cxn>
                <a:cxn ang="0">
                  <a:pos x="302" y="310"/>
                </a:cxn>
                <a:cxn ang="0">
                  <a:pos x="289" y="314"/>
                </a:cxn>
                <a:cxn ang="0">
                  <a:pos x="276" y="336"/>
                </a:cxn>
                <a:cxn ang="0">
                  <a:pos x="260" y="351"/>
                </a:cxn>
                <a:cxn ang="0">
                  <a:pos x="249" y="370"/>
                </a:cxn>
                <a:cxn ang="0">
                  <a:pos x="229" y="405"/>
                </a:cxn>
                <a:cxn ang="0">
                  <a:pos x="190" y="469"/>
                </a:cxn>
                <a:cxn ang="0">
                  <a:pos x="176" y="497"/>
                </a:cxn>
                <a:cxn ang="0">
                  <a:pos x="177" y="524"/>
                </a:cxn>
                <a:cxn ang="0">
                  <a:pos x="172" y="553"/>
                </a:cxn>
                <a:cxn ang="0">
                  <a:pos x="165" y="586"/>
                </a:cxn>
                <a:cxn ang="0">
                  <a:pos x="167" y="633"/>
                </a:cxn>
                <a:cxn ang="0">
                  <a:pos x="157" y="656"/>
                </a:cxn>
                <a:cxn ang="0">
                  <a:pos x="157" y="700"/>
                </a:cxn>
                <a:cxn ang="0">
                  <a:pos x="153" y="726"/>
                </a:cxn>
                <a:cxn ang="0">
                  <a:pos x="179" y="749"/>
                </a:cxn>
                <a:cxn ang="0">
                  <a:pos x="194" y="805"/>
                </a:cxn>
                <a:cxn ang="0">
                  <a:pos x="211" y="839"/>
                </a:cxn>
                <a:cxn ang="0">
                  <a:pos x="221" y="852"/>
                </a:cxn>
                <a:cxn ang="0">
                  <a:pos x="191" y="927"/>
                </a:cxn>
                <a:cxn ang="0">
                  <a:pos x="175" y="954"/>
                </a:cxn>
                <a:cxn ang="0">
                  <a:pos x="106" y="986"/>
                </a:cxn>
                <a:cxn ang="0">
                  <a:pos x="38" y="996"/>
                </a:cxn>
                <a:cxn ang="0">
                  <a:pos x="9" y="984"/>
                </a:cxn>
                <a:cxn ang="0">
                  <a:pos x="13" y="994"/>
                </a:cxn>
                <a:cxn ang="0">
                  <a:pos x="15" y="1011"/>
                </a:cxn>
                <a:cxn ang="0">
                  <a:pos x="17" y="1013"/>
                </a:cxn>
                <a:cxn ang="0">
                  <a:pos x="17" y="1047"/>
                </a:cxn>
                <a:cxn ang="0">
                  <a:pos x="11" y="1066"/>
                </a:cxn>
                <a:cxn ang="0">
                  <a:pos x="15" y="1093"/>
                </a:cxn>
                <a:cxn ang="0">
                  <a:pos x="17" y="1093"/>
                </a:cxn>
              </a:cxnLst>
              <a:rect l="0" t="0" r="r" b="b"/>
              <a:pathLst>
                <a:path w="332" h="1107">
                  <a:moveTo>
                    <a:pt x="0" y="0"/>
                  </a:moveTo>
                  <a:lnTo>
                    <a:pt x="3" y="0"/>
                  </a:lnTo>
                  <a:lnTo>
                    <a:pt x="3" y="4"/>
                  </a:lnTo>
                  <a:lnTo>
                    <a:pt x="4" y="4"/>
                  </a:lnTo>
                  <a:lnTo>
                    <a:pt x="5" y="6"/>
                  </a:lnTo>
                  <a:lnTo>
                    <a:pt x="5" y="8"/>
                  </a:lnTo>
                  <a:lnTo>
                    <a:pt x="8" y="8"/>
                  </a:lnTo>
                  <a:lnTo>
                    <a:pt x="9" y="12"/>
                  </a:lnTo>
                  <a:lnTo>
                    <a:pt x="13" y="12"/>
                  </a:lnTo>
                  <a:lnTo>
                    <a:pt x="13" y="17"/>
                  </a:lnTo>
                  <a:lnTo>
                    <a:pt x="15" y="17"/>
                  </a:lnTo>
                  <a:lnTo>
                    <a:pt x="16" y="19"/>
                  </a:lnTo>
                  <a:lnTo>
                    <a:pt x="15" y="21"/>
                  </a:lnTo>
                  <a:lnTo>
                    <a:pt x="16" y="23"/>
                  </a:lnTo>
                  <a:lnTo>
                    <a:pt x="17" y="23"/>
                  </a:lnTo>
                  <a:lnTo>
                    <a:pt x="17" y="25"/>
                  </a:lnTo>
                  <a:lnTo>
                    <a:pt x="17" y="27"/>
                  </a:lnTo>
                  <a:lnTo>
                    <a:pt x="24" y="38"/>
                  </a:lnTo>
                  <a:lnTo>
                    <a:pt x="24" y="44"/>
                  </a:lnTo>
                  <a:lnTo>
                    <a:pt x="27" y="48"/>
                  </a:lnTo>
                  <a:lnTo>
                    <a:pt x="30" y="48"/>
                  </a:lnTo>
                  <a:lnTo>
                    <a:pt x="31" y="52"/>
                  </a:lnTo>
                  <a:lnTo>
                    <a:pt x="32" y="52"/>
                  </a:lnTo>
                  <a:lnTo>
                    <a:pt x="32" y="55"/>
                  </a:lnTo>
                  <a:lnTo>
                    <a:pt x="34" y="55"/>
                  </a:lnTo>
                  <a:lnTo>
                    <a:pt x="34" y="59"/>
                  </a:lnTo>
                  <a:lnTo>
                    <a:pt x="38" y="61"/>
                  </a:lnTo>
                  <a:lnTo>
                    <a:pt x="39" y="61"/>
                  </a:lnTo>
                  <a:lnTo>
                    <a:pt x="41" y="66"/>
                  </a:lnTo>
                  <a:lnTo>
                    <a:pt x="42" y="66"/>
                  </a:lnTo>
                  <a:lnTo>
                    <a:pt x="43" y="70"/>
                  </a:lnTo>
                  <a:lnTo>
                    <a:pt x="45" y="70"/>
                  </a:lnTo>
                  <a:lnTo>
                    <a:pt x="46" y="70"/>
                  </a:lnTo>
                  <a:lnTo>
                    <a:pt x="47" y="70"/>
                  </a:lnTo>
                  <a:lnTo>
                    <a:pt x="50" y="74"/>
                  </a:lnTo>
                  <a:lnTo>
                    <a:pt x="51" y="74"/>
                  </a:lnTo>
                  <a:lnTo>
                    <a:pt x="53" y="76"/>
                  </a:lnTo>
                  <a:lnTo>
                    <a:pt x="55" y="76"/>
                  </a:lnTo>
                  <a:lnTo>
                    <a:pt x="57" y="81"/>
                  </a:lnTo>
                  <a:lnTo>
                    <a:pt x="57" y="82"/>
                  </a:lnTo>
                  <a:lnTo>
                    <a:pt x="60" y="89"/>
                  </a:lnTo>
                  <a:lnTo>
                    <a:pt x="61" y="93"/>
                  </a:lnTo>
                  <a:lnTo>
                    <a:pt x="65" y="93"/>
                  </a:lnTo>
                  <a:lnTo>
                    <a:pt x="66" y="96"/>
                  </a:lnTo>
                  <a:lnTo>
                    <a:pt x="72" y="97"/>
                  </a:lnTo>
                  <a:lnTo>
                    <a:pt x="73" y="97"/>
                  </a:lnTo>
                  <a:lnTo>
                    <a:pt x="74" y="97"/>
                  </a:lnTo>
                  <a:lnTo>
                    <a:pt x="77" y="101"/>
                  </a:lnTo>
                  <a:lnTo>
                    <a:pt x="78" y="101"/>
                  </a:lnTo>
                  <a:lnTo>
                    <a:pt x="83" y="101"/>
                  </a:lnTo>
                  <a:lnTo>
                    <a:pt x="85" y="101"/>
                  </a:lnTo>
                  <a:lnTo>
                    <a:pt x="87" y="105"/>
                  </a:lnTo>
                  <a:lnTo>
                    <a:pt x="93" y="105"/>
                  </a:lnTo>
                  <a:lnTo>
                    <a:pt x="97" y="105"/>
                  </a:lnTo>
                  <a:lnTo>
                    <a:pt x="118" y="124"/>
                  </a:lnTo>
                  <a:lnTo>
                    <a:pt x="122" y="134"/>
                  </a:lnTo>
                  <a:lnTo>
                    <a:pt x="126" y="134"/>
                  </a:lnTo>
                  <a:lnTo>
                    <a:pt x="131" y="139"/>
                  </a:lnTo>
                  <a:lnTo>
                    <a:pt x="133" y="139"/>
                  </a:lnTo>
                  <a:lnTo>
                    <a:pt x="134" y="142"/>
                  </a:lnTo>
                  <a:lnTo>
                    <a:pt x="137" y="146"/>
                  </a:lnTo>
                  <a:lnTo>
                    <a:pt x="142" y="150"/>
                  </a:lnTo>
                  <a:lnTo>
                    <a:pt x="145" y="150"/>
                  </a:lnTo>
                  <a:lnTo>
                    <a:pt x="148" y="153"/>
                  </a:lnTo>
                  <a:lnTo>
                    <a:pt x="152" y="154"/>
                  </a:lnTo>
                  <a:lnTo>
                    <a:pt x="154" y="154"/>
                  </a:lnTo>
                  <a:lnTo>
                    <a:pt x="158" y="161"/>
                  </a:lnTo>
                  <a:lnTo>
                    <a:pt x="160" y="164"/>
                  </a:lnTo>
                  <a:lnTo>
                    <a:pt x="161" y="161"/>
                  </a:lnTo>
                  <a:lnTo>
                    <a:pt x="162" y="161"/>
                  </a:lnTo>
                  <a:lnTo>
                    <a:pt x="164" y="160"/>
                  </a:lnTo>
                  <a:lnTo>
                    <a:pt x="167" y="165"/>
                  </a:lnTo>
                  <a:lnTo>
                    <a:pt x="168" y="165"/>
                  </a:lnTo>
                  <a:lnTo>
                    <a:pt x="169" y="165"/>
                  </a:lnTo>
                  <a:lnTo>
                    <a:pt x="172" y="165"/>
                  </a:lnTo>
                  <a:lnTo>
                    <a:pt x="172" y="168"/>
                  </a:lnTo>
                  <a:lnTo>
                    <a:pt x="176" y="168"/>
                  </a:lnTo>
                  <a:lnTo>
                    <a:pt x="177" y="172"/>
                  </a:lnTo>
                  <a:lnTo>
                    <a:pt x="180" y="174"/>
                  </a:lnTo>
                  <a:lnTo>
                    <a:pt x="181" y="179"/>
                  </a:lnTo>
                  <a:lnTo>
                    <a:pt x="183" y="180"/>
                  </a:lnTo>
                  <a:lnTo>
                    <a:pt x="184" y="183"/>
                  </a:lnTo>
                  <a:lnTo>
                    <a:pt x="186" y="187"/>
                  </a:lnTo>
                  <a:lnTo>
                    <a:pt x="188" y="189"/>
                  </a:lnTo>
                  <a:lnTo>
                    <a:pt x="188" y="197"/>
                  </a:lnTo>
                  <a:lnTo>
                    <a:pt x="186" y="197"/>
                  </a:lnTo>
                  <a:lnTo>
                    <a:pt x="186" y="202"/>
                  </a:lnTo>
                  <a:lnTo>
                    <a:pt x="184" y="199"/>
                  </a:lnTo>
                  <a:lnTo>
                    <a:pt x="184" y="202"/>
                  </a:lnTo>
                  <a:lnTo>
                    <a:pt x="183" y="202"/>
                  </a:lnTo>
                  <a:lnTo>
                    <a:pt x="181" y="204"/>
                  </a:lnTo>
                  <a:lnTo>
                    <a:pt x="180" y="204"/>
                  </a:lnTo>
                  <a:lnTo>
                    <a:pt x="180" y="206"/>
                  </a:lnTo>
                  <a:lnTo>
                    <a:pt x="181" y="206"/>
                  </a:lnTo>
                  <a:lnTo>
                    <a:pt x="179" y="210"/>
                  </a:lnTo>
                  <a:lnTo>
                    <a:pt x="179" y="212"/>
                  </a:lnTo>
                  <a:lnTo>
                    <a:pt x="176" y="214"/>
                  </a:lnTo>
                  <a:lnTo>
                    <a:pt x="177" y="218"/>
                  </a:lnTo>
                  <a:lnTo>
                    <a:pt x="176" y="221"/>
                  </a:lnTo>
                  <a:lnTo>
                    <a:pt x="177" y="223"/>
                  </a:lnTo>
                  <a:lnTo>
                    <a:pt x="176" y="223"/>
                  </a:lnTo>
                  <a:lnTo>
                    <a:pt x="172" y="227"/>
                  </a:lnTo>
                  <a:lnTo>
                    <a:pt x="171" y="229"/>
                  </a:lnTo>
                  <a:lnTo>
                    <a:pt x="168" y="229"/>
                  </a:lnTo>
                  <a:lnTo>
                    <a:pt x="168" y="231"/>
                  </a:lnTo>
                  <a:lnTo>
                    <a:pt x="167" y="235"/>
                  </a:lnTo>
                  <a:lnTo>
                    <a:pt x="165" y="233"/>
                  </a:lnTo>
                  <a:lnTo>
                    <a:pt x="168" y="235"/>
                  </a:lnTo>
                  <a:lnTo>
                    <a:pt x="165" y="240"/>
                  </a:lnTo>
                  <a:lnTo>
                    <a:pt x="165" y="242"/>
                  </a:lnTo>
                  <a:lnTo>
                    <a:pt x="164" y="248"/>
                  </a:lnTo>
                  <a:lnTo>
                    <a:pt x="165" y="250"/>
                  </a:lnTo>
                  <a:lnTo>
                    <a:pt x="164" y="253"/>
                  </a:lnTo>
                  <a:lnTo>
                    <a:pt x="164" y="254"/>
                  </a:lnTo>
                  <a:lnTo>
                    <a:pt x="165" y="258"/>
                  </a:lnTo>
                  <a:lnTo>
                    <a:pt x="164" y="258"/>
                  </a:lnTo>
                  <a:lnTo>
                    <a:pt x="165" y="261"/>
                  </a:lnTo>
                  <a:lnTo>
                    <a:pt x="162" y="261"/>
                  </a:lnTo>
                  <a:lnTo>
                    <a:pt x="162" y="268"/>
                  </a:lnTo>
                  <a:lnTo>
                    <a:pt x="161" y="268"/>
                  </a:lnTo>
                  <a:lnTo>
                    <a:pt x="161" y="272"/>
                  </a:lnTo>
                  <a:lnTo>
                    <a:pt x="160" y="272"/>
                  </a:lnTo>
                  <a:lnTo>
                    <a:pt x="158" y="272"/>
                  </a:lnTo>
                  <a:lnTo>
                    <a:pt x="158" y="273"/>
                  </a:lnTo>
                  <a:lnTo>
                    <a:pt x="161" y="276"/>
                  </a:lnTo>
                  <a:lnTo>
                    <a:pt x="158" y="276"/>
                  </a:lnTo>
                  <a:lnTo>
                    <a:pt x="157" y="277"/>
                  </a:lnTo>
                  <a:lnTo>
                    <a:pt x="153" y="277"/>
                  </a:lnTo>
                  <a:lnTo>
                    <a:pt x="153" y="280"/>
                  </a:lnTo>
                  <a:lnTo>
                    <a:pt x="154" y="280"/>
                  </a:lnTo>
                  <a:lnTo>
                    <a:pt x="153" y="283"/>
                  </a:lnTo>
                  <a:lnTo>
                    <a:pt x="153" y="287"/>
                  </a:lnTo>
                  <a:lnTo>
                    <a:pt x="152" y="284"/>
                  </a:lnTo>
                  <a:lnTo>
                    <a:pt x="152" y="287"/>
                  </a:lnTo>
                  <a:lnTo>
                    <a:pt x="150" y="288"/>
                  </a:lnTo>
                  <a:lnTo>
                    <a:pt x="149" y="291"/>
                  </a:lnTo>
                  <a:lnTo>
                    <a:pt x="148" y="291"/>
                  </a:lnTo>
                  <a:lnTo>
                    <a:pt x="148" y="292"/>
                  </a:lnTo>
                  <a:lnTo>
                    <a:pt x="149" y="296"/>
                  </a:lnTo>
                  <a:lnTo>
                    <a:pt x="149" y="302"/>
                  </a:lnTo>
                  <a:lnTo>
                    <a:pt x="153" y="299"/>
                  </a:lnTo>
                  <a:lnTo>
                    <a:pt x="160" y="299"/>
                  </a:lnTo>
                  <a:lnTo>
                    <a:pt x="162" y="299"/>
                  </a:lnTo>
                  <a:lnTo>
                    <a:pt x="169" y="299"/>
                  </a:lnTo>
                  <a:lnTo>
                    <a:pt x="172" y="299"/>
                  </a:lnTo>
                  <a:lnTo>
                    <a:pt x="180" y="299"/>
                  </a:lnTo>
                  <a:lnTo>
                    <a:pt x="181" y="302"/>
                  </a:lnTo>
                  <a:lnTo>
                    <a:pt x="186" y="303"/>
                  </a:lnTo>
                  <a:lnTo>
                    <a:pt x="190" y="303"/>
                  </a:lnTo>
                  <a:lnTo>
                    <a:pt x="194" y="307"/>
                  </a:lnTo>
                  <a:lnTo>
                    <a:pt x="198" y="307"/>
                  </a:lnTo>
                  <a:lnTo>
                    <a:pt x="202" y="310"/>
                  </a:lnTo>
                  <a:lnTo>
                    <a:pt x="205" y="310"/>
                  </a:lnTo>
                  <a:lnTo>
                    <a:pt x="206" y="310"/>
                  </a:lnTo>
                  <a:lnTo>
                    <a:pt x="210" y="307"/>
                  </a:lnTo>
                  <a:lnTo>
                    <a:pt x="213" y="307"/>
                  </a:lnTo>
                  <a:lnTo>
                    <a:pt x="217" y="311"/>
                  </a:lnTo>
                  <a:lnTo>
                    <a:pt x="218" y="311"/>
                  </a:lnTo>
                  <a:lnTo>
                    <a:pt x="221" y="310"/>
                  </a:lnTo>
                  <a:lnTo>
                    <a:pt x="223" y="307"/>
                  </a:lnTo>
                  <a:lnTo>
                    <a:pt x="226" y="310"/>
                  </a:lnTo>
                  <a:lnTo>
                    <a:pt x="229" y="317"/>
                  </a:lnTo>
                  <a:lnTo>
                    <a:pt x="232" y="317"/>
                  </a:lnTo>
                  <a:lnTo>
                    <a:pt x="236" y="310"/>
                  </a:lnTo>
                  <a:lnTo>
                    <a:pt x="236" y="303"/>
                  </a:lnTo>
                  <a:lnTo>
                    <a:pt x="238" y="303"/>
                  </a:lnTo>
                  <a:lnTo>
                    <a:pt x="240" y="302"/>
                  </a:lnTo>
                  <a:lnTo>
                    <a:pt x="244" y="299"/>
                  </a:lnTo>
                  <a:lnTo>
                    <a:pt x="244" y="302"/>
                  </a:lnTo>
                  <a:lnTo>
                    <a:pt x="247" y="303"/>
                  </a:lnTo>
                  <a:lnTo>
                    <a:pt x="249" y="303"/>
                  </a:lnTo>
                  <a:lnTo>
                    <a:pt x="251" y="303"/>
                  </a:lnTo>
                  <a:lnTo>
                    <a:pt x="251" y="306"/>
                  </a:lnTo>
                  <a:lnTo>
                    <a:pt x="255" y="307"/>
                  </a:lnTo>
                  <a:lnTo>
                    <a:pt x="257" y="303"/>
                  </a:lnTo>
                  <a:lnTo>
                    <a:pt x="260" y="303"/>
                  </a:lnTo>
                  <a:lnTo>
                    <a:pt x="260" y="302"/>
                  </a:lnTo>
                  <a:lnTo>
                    <a:pt x="260" y="299"/>
                  </a:lnTo>
                  <a:lnTo>
                    <a:pt x="260" y="296"/>
                  </a:lnTo>
                  <a:lnTo>
                    <a:pt x="260" y="292"/>
                  </a:lnTo>
                  <a:lnTo>
                    <a:pt x="261" y="292"/>
                  </a:lnTo>
                  <a:lnTo>
                    <a:pt x="263" y="288"/>
                  </a:lnTo>
                  <a:lnTo>
                    <a:pt x="265" y="288"/>
                  </a:lnTo>
                  <a:lnTo>
                    <a:pt x="265" y="284"/>
                  </a:lnTo>
                  <a:lnTo>
                    <a:pt x="267" y="280"/>
                  </a:lnTo>
                  <a:lnTo>
                    <a:pt x="272" y="277"/>
                  </a:lnTo>
                  <a:lnTo>
                    <a:pt x="275" y="280"/>
                  </a:lnTo>
                  <a:lnTo>
                    <a:pt x="276" y="280"/>
                  </a:lnTo>
                  <a:lnTo>
                    <a:pt x="276" y="276"/>
                  </a:lnTo>
                  <a:lnTo>
                    <a:pt x="280" y="272"/>
                  </a:lnTo>
                  <a:lnTo>
                    <a:pt x="284" y="269"/>
                  </a:lnTo>
                  <a:lnTo>
                    <a:pt x="286" y="263"/>
                  </a:lnTo>
                  <a:lnTo>
                    <a:pt x="286" y="261"/>
                  </a:lnTo>
                  <a:lnTo>
                    <a:pt x="289" y="263"/>
                  </a:lnTo>
                  <a:lnTo>
                    <a:pt x="290" y="261"/>
                  </a:lnTo>
                  <a:lnTo>
                    <a:pt x="290" y="258"/>
                  </a:lnTo>
                  <a:lnTo>
                    <a:pt x="290" y="254"/>
                  </a:lnTo>
                  <a:lnTo>
                    <a:pt x="293" y="248"/>
                  </a:lnTo>
                  <a:lnTo>
                    <a:pt x="295" y="240"/>
                  </a:lnTo>
                  <a:lnTo>
                    <a:pt x="294" y="238"/>
                  </a:lnTo>
                  <a:lnTo>
                    <a:pt x="295" y="235"/>
                  </a:lnTo>
                  <a:lnTo>
                    <a:pt x="294" y="233"/>
                  </a:lnTo>
                  <a:lnTo>
                    <a:pt x="295" y="227"/>
                  </a:lnTo>
                  <a:lnTo>
                    <a:pt x="294" y="223"/>
                  </a:lnTo>
                  <a:lnTo>
                    <a:pt x="297" y="221"/>
                  </a:lnTo>
                  <a:lnTo>
                    <a:pt x="295" y="216"/>
                  </a:lnTo>
                  <a:lnTo>
                    <a:pt x="298" y="212"/>
                  </a:lnTo>
                  <a:lnTo>
                    <a:pt x="295" y="208"/>
                  </a:lnTo>
                  <a:lnTo>
                    <a:pt x="295" y="204"/>
                  </a:lnTo>
                  <a:lnTo>
                    <a:pt x="295" y="202"/>
                  </a:lnTo>
                  <a:lnTo>
                    <a:pt x="298" y="202"/>
                  </a:lnTo>
                  <a:lnTo>
                    <a:pt x="297" y="197"/>
                  </a:lnTo>
                  <a:lnTo>
                    <a:pt x="299" y="197"/>
                  </a:lnTo>
                  <a:lnTo>
                    <a:pt x="299" y="199"/>
                  </a:lnTo>
                  <a:lnTo>
                    <a:pt x="303" y="204"/>
                  </a:lnTo>
                  <a:lnTo>
                    <a:pt x="305" y="197"/>
                  </a:lnTo>
                  <a:lnTo>
                    <a:pt x="307" y="195"/>
                  </a:lnTo>
                  <a:lnTo>
                    <a:pt x="309" y="199"/>
                  </a:lnTo>
                  <a:lnTo>
                    <a:pt x="310" y="197"/>
                  </a:lnTo>
                  <a:lnTo>
                    <a:pt x="312" y="197"/>
                  </a:lnTo>
                  <a:lnTo>
                    <a:pt x="312" y="195"/>
                  </a:lnTo>
                  <a:lnTo>
                    <a:pt x="316" y="193"/>
                  </a:lnTo>
                  <a:lnTo>
                    <a:pt x="316" y="197"/>
                  </a:lnTo>
                  <a:lnTo>
                    <a:pt x="316" y="199"/>
                  </a:lnTo>
                  <a:lnTo>
                    <a:pt x="316" y="195"/>
                  </a:lnTo>
                  <a:lnTo>
                    <a:pt x="318" y="195"/>
                  </a:lnTo>
                  <a:lnTo>
                    <a:pt x="321" y="202"/>
                  </a:lnTo>
                  <a:lnTo>
                    <a:pt x="322" y="202"/>
                  </a:lnTo>
                  <a:lnTo>
                    <a:pt x="324" y="204"/>
                  </a:lnTo>
                  <a:lnTo>
                    <a:pt x="322" y="206"/>
                  </a:lnTo>
                  <a:lnTo>
                    <a:pt x="325" y="210"/>
                  </a:lnTo>
                  <a:lnTo>
                    <a:pt x="325" y="221"/>
                  </a:lnTo>
                  <a:lnTo>
                    <a:pt x="328" y="225"/>
                  </a:lnTo>
                  <a:lnTo>
                    <a:pt x="329" y="229"/>
                  </a:lnTo>
                  <a:lnTo>
                    <a:pt x="332" y="238"/>
                  </a:lnTo>
                  <a:lnTo>
                    <a:pt x="329" y="244"/>
                  </a:lnTo>
                  <a:lnTo>
                    <a:pt x="329" y="263"/>
                  </a:lnTo>
                  <a:lnTo>
                    <a:pt x="326" y="265"/>
                  </a:lnTo>
                  <a:lnTo>
                    <a:pt x="329" y="268"/>
                  </a:lnTo>
                  <a:lnTo>
                    <a:pt x="329" y="276"/>
                  </a:lnTo>
                  <a:lnTo>
                    <a:pt x="326" y="291"/>
                  </a:lnTo>
                  <a:lnTo>
                    <a:pt x="325" y="292"/>
                  </a:lnTo>
                  <a:lnTo>
                    <a:pt x="322" y="288"/>
                  </a:lnTo>
                  <a:lnTo>
                    <a:pt x="321" y="292"/>
                  </a:lnTo>
                  <a:lnTo>
                    <a:pt x="321" y="291"/>
                  </a:lnTo>
                  <a:lnTo>
                    <a:pt x="320" y="295"/>
                  </a:lnTo>
                  <a:lnTo>
                    <a:pt x="318" y="295"/>
                  </a:lnTo>
                  <a:lnTo>
                    <a:pt x="316" y="299"/>
                  </a:lnTo>
                  <a:lnTo>
                    <a:pt x="312" y="296"/>
                  </a:lnTo>
                  <a:lnTo>
                    <a:pt x="310" y="303"/>
                  </a:lnTo>
                  <a:lnTo>
                    <a:pt x="307" y="307"/>
                  </a:lnTo>
                  <a:lnTo>
                    <a:pt x="306" y="306"/>
                  </a:lnTo>
                  <a:lnTo>
                    <a:pt x="306" y="307"/>
                  </a:lnTo>
                  <a:lnTo>
                    <a:pt x="305" y="306"/>
                  </a:lnTo>
                  <a:lnTo>
                    <a:pt x="302" y="307"/>
                  </a:lnTo>
                  <a:lnTo>
                    <a:pt x="302" y="310"/>
                  </a:lnTo>
                  <a:lnTo>
                    <a:pt x="299" y="310"/>
                  </a:lnTo>
                  <a:lnTo>
                    <a:pt x="298" y="307"/>
                  </a:lnTo>
                  <a:lnTo>
                    <a:pt x="295" y="314"/>
                  </a:lnTo>
                  <a:lnTo>
                    <a:pt x="294" y="311"/>
                  </a:lnTo>
                  <a:lnTo>
                    <a:pt x="294" y="317"/>
                  </a:lnTo>
                  <a:lnTo>
                    <a:pt x="290" y="317"/>
                  </a:lnTo>
                  <a:lnTo>
                    <a:pt x="290" y="314"/>
                  </a:lnTo>
                  <a:lnTo>
                    <a:pt x="289" y="314"/>
                  </a:lnTo>
                  <a:lnTo>
                    <a:pt x="287" y="318"/>
                  </a:lnTo>
                  <a:lnTo>
                    <a:pt x="286" y="318"/>
                  </a:lnTo>
                  <a:lnTo>
                    <a:pt x="286" y="326"/>
                  </a:lnTo>
                  <a:lnTo>
                    <a:pt x="282" y="329"/>
                  </a:lnTo>
                  <a:lnTo>
                    <a:pt x="280" y="329"/>
                  </a:lnTo>
                  <a:lnTo>
                    <a:pt x="279" y="329"/>
                  </a:lnTo>
                  <a:lnTo>
                    <a:pt x="282" y="333"/>
                  </a:lnTo>
                  <a:lnTo>
                    <a:pt x="276" y="336"/>
                  </a:lnTo>
                  <a:lnTo>
                    <a:pt x="275" y="333"/>
                  </a:lnTo>
                  <a:lnTo>
                    <a:pt x="272" y="337"/>
                  </a:lnTo>
                  <a:lnTo>
                    <a:pt x="271" y="337"/>
                  </a:lnTo>
                  <a:lnTo>
                    <a:pt x="268" y="340"/>
                  </a:lnTo>
                  <a:lnTo>
                    <a:pt x="268" y="344"/>
                  </a:lnTo>
                  <a:lnTo>
                    <a:pt x="265" y="348"/>
                  </a:lnTo>
                  <a:lnTo>
                    <a:pt x="264" y="347"/>
                  </a:lnTo>
                  <a:lnTo>
                    <a:pt x="260" y="351"/>
                  </a:lnTo>
                  <a:lnTo>
                    <a:pt x="259" y="348"/>
                  </a:lnTo>
                  <a:lnTo>
                    <a:pt x="259" y="352"/>
                  </a:lnTo>
                  <a:lnTo>
                    <a:pt x="255" y="356"/>
                  </a:lnTo>
                  <a:lnTo>
                    <a:pt x="257" y="361"/>
                  </a:lnTo>
                  <a:lnTo>
                    <a:pt x="256" y="367"/>
                  </a:lnTo>
                  <a:lnTo>
                    <a:pt x="255" y="363"/>
                  </a:lnTo>
                  <a:lnTo>
                    <a:pt x="249" y="363"/>
                  </a:lnTo>
                  <a:lnTo>
                    <a:pt x="249" y="370"/>
                  </a:lnTo>
                  <a:lnTo>
                    <a:pt x="244" y="371"/>
                  </a:lnTo>
                  <a:lnTo>
                    <a:pt x="244" y="378"/>
                  </a:lnTo>
                  <a:lnTo>
                    <a:pt x="241" y="380"/>
                  </a:lnTo>
                  <a:lnTo>
                    <a:pt x="238" y="386"/>
                  </a:lnTo>
                  <a:lnTo>
                    <a:pt x="234" y="389"/>
                  </a:lnTo>
                  <a:lnTo>
                    <a:pt x="234" y="395"/>
                  </a:lnTo>
                  <a:lnTo>
                    <a:pt x="230" y="399"/>
                  </a:lnTo>
                  <a:lnTo>
                    <a:pt x="229" y="405"/>
                  </a:lnTo>
                  <a:lnTo>
                    <a:pt x="221" y="414"/>
                  </a:lnTo>
                  <a:lnTo>
                    <a:pt x="219" y="422"/>
                  </a:lnTo>
                  <a:lnTo>
                    <a:pt x="217" y="425"/>
                  </a:lnTo>
                  <a:lnTo>
                    <a:pt x="205" y="445"/>
                  </a:lnTo>
                  <a:lnTo>
                    <a:pt x="200" y="448"/>
                  </a:lnTo>
                  <a:lnTo>
                    <a:pt x="198" y="450"/>
                  </a:lnTo>
                  <a:lnTo>
                    <a:pt x="196" y="459"/>
                  </a:lnTo>
                  <a:lnTo>
                    <a:pt x="190" y="469"/>
                  </a:lnTo>
                  <a:lnTo>
                    <a:pt x="186" y="471"/>
                  </a:lnTo>
                  <a:lnTo>
                    <a:pt x="186" y="475"/>
                  </a:lnTo>
                  <a:lnTo>
                    <a:pt x="186" y="474"/>
                  </a:lnTo>
                  <a:lnTo>
                    <a:pt x="186" y="478"/>
                  </a:lnTo>
                  <a:lnTo>
                    <a:pt x="184" y="482"/>
                  </a:lnTo>
                  <a:lnTo>
                    <a:pt x="176" y="490"/>
                  </a:lnTo>
                  <a:lnTo>
                    <a:pt x="176" y="493"/>
                  </a:lnTo>
                  <a:lnTo>
                    <a:pt x="176" y="497"/>
                  </a:lnTo>
                  <a:lnTo>
                    <a:pt x="177" y="498"/>
                  </a:lnTo>
                  <a:lnTo>
                    <a:pt x="179" y="504"/>
                  </a:lnTo>
                  <a:lnTo>
                    <a:pt x="179" y="512"/>
                  </a:lnTo>
                  <a:lnTo>
                    <a:pt x="179" y="513"/>
                  </a:lnTo>
                  <a:lnTo>
                    <a:pt x="176" y="513"/>
                  </a:lnTo>
                  <a:lnTo>
                    <a:pt x="175" y="516"/>
                  </a:lnTo>
                  <a:lnTo>
                    <a:pt x="176" y="520"/>
                  </a:lnTo>
                  <a:lnTo>
                    <a:pt x="177" y="524"/>
                  </a:lnTo>
                  <a:lnTo>
                    <a:pt x="175" y="528"/>
                  </a:lnTo>
                  <a:lnTo>
                    <a:pt x="176" y="534"/>
                  </a:lnTo>
                  <a:lnTo>
                    <a:pt x="175" y="538"/>
                  </a:lnTo>
                  <a:lnTo>
                    <a:pt x="172" y="539"/>
                  </a:lnTo>
                  <a:lnTo>
                    <a:pt x="172" y="543"/>
                  </a:lnTo>
                  <a:lnTo>
                    <a:pt x="168" y="548"/>
                  </a:lnTo>
                  <a:lnTo>
                    <a:pt x="169" y="548"/>
                  </a:lnTo>
                  <a:lnTo>
                    <a:pt x="172" y="553"/>
                  </a:lnTo>
                  <a:lnTo>
                    <a:pt x="172" y="554"/>
                  </a:lnTo>
                  <a:lnTo>
                    <a:pt x="171" y="567"/>
                  </a:lnTo>
                  <a:lnTo>
                    <a:pt x="169" y="567"/>
                  </a:lnTo>
                  <a:lnTo>
                    <a:pt x="165" y="569"/>
                  </a:lnTo>
                  <a:lnTo>
                    <a:pt x="164" y="572"/>
                  </a:lnTo>
                  <a:lnTo>
                    <a:pt x="165" y="576"/>
                  </a:lnTo>
                  <a:lnTo>
                    <a:pt x="165" y="580"/>
                  </a:lnTo>
                  <a:lnTo>
                    <a:pt x="165" y="586"/>
                  </a:lnTo>
                  <a:lnTo>
                    <a:pt x="165" y="588"/>
                  </a:lnTo>
                  <a:lnTo>
                    <a:pt x="168" y="595"/>
                  </a:lnTo>
                  <a:lnTo>
                    <a:pt x="168" y="599"/>
                  </a:lnTo>
                  <a:lnTo>
                    <a:pt x="164" y="605"/>
                  </a:lnTo>
                  <a:lnTo>
                    <a:pt x="164" y="607"/>
                  </a:lnTo>
                  <a:lnTo>
                    <a:pt x="164" y="612"/>
                  </a:lnTo>
                  <a:lnTo>
                    <a:pt x="165" y="628"/>
                  </a:lnTo>
                  <a:lnTo>
                    <a:pt x="167" y="633"/>
                  </a:lnTo>
                  <a:lnTo>
                    <a:pt x="165" y="639"/>
                  </a:lnTo>
                  <a:lnTo>
                    <a:pt x="165" y="641"/>
                  </a:lnTo>
                  <a:lnTo>
                    <a:pt x="164" y="646"/>
                  </a:lnTo>
                  <a:lnTo>
                    <a:pt x="157" y="643"/>
                  </a:lnTo>
                  <a:lnTo>
                    <a:pt x="156" y="646"/>
                  </a:lnTo>
                  <a:lnTo>
                    <a:pt x="157" y="647"/>
                  </a:lnTo>
                  <a:lnTo>
                    <a:pt x="156" y="654"/>
                  </a:lnTo>
                  <a:lnTo>
                    <a:pt x="157" y="656"/>
                  </a:lnTo>
                  <a:lnTo>
                    <a:pt x="153" y="662"/>
                  </a:lnTo>
                  <a:lnTo>
                    <a:pt x="152" y="669"/>
                  </a:lnTo>
                  <a:lnTo>
                    <a:pt x="152" y="681"/>
                  </a:lnTo>
                  <a:lnTo>
                    <a:pt x="154" y="691"/>
                  </a:lnTo>
                  <a:lnTo>
                    <a:pt x="154" y="696"/>
                  </a:lnTo>
                  <a:lnTo>
                    <a:pt x="156" y="696"/>
                  </a:lnTo>
                  <a:lnTo>
                    <a:pt x="154" y="700"/>
                  </a:lnTo>
                  <a:lnTo>
                    <a:pt x="157" y="700"/>
                  </a:lnTo>
                  <a:lnTo>
                    <a:pt x="157" y="707"/>
                  </a:lnTo>
                  <a:lnTo>
                    <a:pt x="157" y="710"/>
                  </a:lnTo>
                  <a:lnTo>
                    <a:pt x="156" y="714"/>
                  </a:lnTo>
                  <a:lnTo>
                    <a:pt x="152" y="714"/>
                  </a:lnTo>
                  <a:lnTo>
                    <a:pt x="150" y="715"/>
                  </a:lnTo>
                  <a:lnTo>
                    <a:pt x="153" y="721"/>
                  </a:lnTo>
                  <a:lnTo>
                    <a:pt x="153" y="725"/>
                  </a:lnTo>
                  <a:lnTo>
                    <a:pt x="153" y="726"/>
                  </a:lnTo>
                  <a:lnTo>
                    <a:pt x="154" y="730"/>
                  </a:lnTo>
                  <a:lnTo>
                    <a:pt x="156" y="733"/>
                  </a:lnTo>
                  <a:lnTo>
                    <a:pt x="158" y="733"/>
                  </a:lnTo>
                  <a:lnTo>
                    <a:pt x="161" y="737"/>
                  </a:lnTo>
                  <a:lnTo>
                    <a:pt x="165" y="744"/>
                  </a:lnTo>
                  <a:lnTo>
                    <a:pt x="172" y="745"/>
                  </a:lnTo>
                  <a:lnTo>
                    <a:pt x="175" y="748"/>
                  </a:lnTo>
                  <a:lnTo>
                    <a:pt x="179" y="749"/>
                  </a:lnTo>
                  <a:lnTo>
                    <a:pt x="187" y="759"/>
                  </a:lnTo>
                  <a:lnTo>
                    <a:pt x="190" y="760"/>
                  </a:lnTo>
                  <a:lnTo>
                    <a:pt x="196" y="767"/>
                  </a:lnTo>
                  <a:lnTo>
                    <a:pt x="202" y="778"/>
                  </a:lnTo>
                  <a:lnTo>
                    <a:pt x="205" y="782"/>
                  </a:lnTo>
                  <a:lnTo>
                    <a:pt x="203" y="786"/>
                  </a:lnTo>
                  <a:lnTo>
                    <a:pt x="198" y="796"/>
                  </a:lnTo>
                  <a:lnTo>
                    <a:pt x="194" y="805"/>
                  </a:lnTo>
                  <a:lnTo>
                    <a:pt x="194" y="807"/>
                  </a:lnTo>
                  <a:lnTo>
                    <a:pt x="194" y="815"/>
                  </a:lnTo>
                  <a:lnTo>
                    <a:pt x="196" y="818"/>
                  </a:lnTo>
                  <a:lnTo>
                    <a:pt x="196" y="822"/>
                  </a:lnTo>
                  <a:lnTo>
                    <a:pt x="198" y="824"/>
                  </a:lnTo>
                  <a:lnTo>
                    <a:pt x="200" y="828"/>
                  </a:lnTo>
                  <a:lnTo>
                    <a:pt x="207" y="837"/>
                  </a:lnTo>
                  <a:lnTo>
                    <a:pt x="211" y="839"/>
                  </a:lnTo>
                  <a:lnTo>
                    <a:pt x="213" y="839"/>
                  </a:lnTo>
                  <a:lnTo>
                    <a:pt x="217" y="839"/>
                  </a:lnTo>
                  <a:lnTo>
                    <a:pt x="217" y="837"/>
                  </a:lnTo>
                  <a:lnTo>
                    <a:pt x="217" y="834"/>
                  </a:lnTo>
                  <a:lnTo>
                    <a:pt x="218" y="837"/>
                  </a:lnTo>
                  <a:lnTo>
                    <a:pt x="219" y="843"/>
                  </a:lnTo>
                  <a:lnTo>
                    <a:pt x="219" y="848"/>
                  </a:lnTo>
                  <a:lnTo>
                    <a:pt x="221" y="852"/>
                  </a:lnTo>
                  <a:lnTo>
                    <a:pt x="221" y="871"/>
                  </a:lnTo>
                  <a:lnTo>
                    <a:pt x="217" y="878"/>
                  </a:lnTo>
                  <a:lnTo>
                    <a:pt x="207" y="897"/>
                  </a:lnTo>
                  <a:lnTo>
                    <a:pt x="207" y="901"/>
                  </a:lnTo>
                  <a:lnTo>
                    <a:pt x="205" y="902"/>
                  </a:lnTo>
                  <a:lnTo>
                    <a:pt x="202" y="912"/>
                  </a:lnTo>
                  <a:lnTo>
                    <a:pt x="196" y="916"/>
                  </a:lnTo>
                  <a:lnTo>
                    <a:pt x="191" y="927"/>
                  </a:lnTo>
                  <a:lnTo>
                    <a:pt x="188" y="935"/>
                  </a:lnTo>
                  <a:lnTo>
                    <a:pt x="188" y="939"/>
                  </a:lnTo>
                  <a:lnTo>
                    <a:pt x="188" y="941"/>
                  </a:lnTo>
                  <a:lnTo>
                    <a:pt x="187" y="943"/>
                  </a:lnTo>
                  <a:lnTo>
                    <a:pt x="184" y="947"/>
                  </a:lnTo>
                  <a:lnTo>
                    <a:pt x="179" y="951"/>
                  </a:lnTo>
                  <a:lnTo>
                    <a:pt x="177" y="954"/>
                  </a:lnTo>
                  <a:lnTo>
                    <a:pt x="175" y="954"/>
                  </a:lnTo>
                  <a:lnTo>
                    <a:pt x="165" y="962"/>
                  </a:lnTo>
                  <a:lnTo>
                    <a:pt x="161" y="965"/>
                  </a:lnTo>
                  <a:lnTo>
                    <a:pt x="156" y="966"/>
                  </a:lnTo>
                  <a:lnTo>
                    <a:pt x="149" y="971"/>
                  </a:lnTo>
                  <a:lnTo>
                    <a:pt x="145" y="971"/>
                  </a:lnTo>
                  <a:lnTo>
                    <a:pt x="134" y="977"/>
                  </a:lnTo>
                  <a:lnTo>
                    <a:pt x="112" y="981"/>
                  </a:lnTo>
                  <a:lnTo>
                    <a:pt x="106" y="986"/>
                  </a:lnTo>
                  <a:lnTo>
                    <a:pt x="95" y="988"/>
                  </a:lnTo>
                  <a:lnTo>
                    <a:pt x="68" y="992"/>
                  </a:lnTo>
                  <a:lnTo>
                    <a:pt x="61" y="992"/>
                  </a:lnTo>
                  <a:lnTo>
                    <a:pt x="58" y="996"/>
                  </a:lnTo>
                  <a:lnTo>
                    <a:pt x="55" y="996"/>
                  </a:lnTo>
                  <a:lnTo>
                    <a:pt x="47" y="994"/>
                  </a:lnTo>
                  <a:lnTo>
                    <a:pt x="41" y="996"/>
                  </a:lnTo>
                  <a:lnTo>
                    <a:pt x="38" y="996"/>
                  </a:lnTo>
                  <a:lnTo>
                    <a:pt x="34" y="992"/>
                  </a:lnTo>
                  <a:lnTo>
                    <a:pt x="31" y="994"/>
                  </a:lnTo>
                  <a:lnTo>
                    <a:pt x="24" y="992"/>
                  </a:lnTo>
                  <a:lnTo>
                    <a:pt x="22" y="990"/>
                  </a:lnTo>
                  <a:lnTo>
                    <a:pt x="20" y="986"/>
                  </a:lnTo>
                  <a:lnTo>
                    <a:pt x="19" y="984"/>
                  </a:lnTo>
                  <a:lnTo>
                    <a:pt x="11" y="984"/>
                  </a:lnTo>
                  <a:lnTo>
                    <a:pt x="9" y="984"/>
                  </a:lnTo>
                  <a:lnTo>
                    <a:pt x="11" y="986"/>
                  </a:lnTo>
                  <a:lnTo>
                    <a:pt x="11" y="990"/>
                  </a:lnTo>
                  <a:lnTo>
                    <a:pt x="11" y="988"/>
                  </a:lnTo>
                  <a:lnTo>
                    <a:pt x="12" y="990"/>
                  </a:lnTo>
                  <a:lnTo>
                    <a:pt x="12" y="992"/>
                  </a:lnTo>
                  <a:lnTo>
                    <a:pt x="13" y="992"/>
                  </a:lnTo>
                  <a:lnTo>
                    <a:pt x="15" y="992"/>
                  </a:lnTo>
                  <a:lnTo>
                    <a:pt x="13" y="994"/>
                  </a:lnTo>
                  <a:lnTo>
                    <a:pt x="13" y="996"/>
                  </a:lnTo>
                  <a:lnTo>
                    <a:pt x="12" y="996"/>
                  </a:lnTo>
                  <a:lnTo>
                    <a:pt x="12" y="998"/>
                  </a:lnTo>
                  <a:lnTo>
                    <a:pt x="11" y="1000"/>
                  </a:lnTo>
                  <a:lnTo>
                    <a:pt x="12" y="1000"/>
                  </a:lnTo>
                  <a:lnTo>
                    <a:pt x="11" y="1005"/>
                  </a:lnTo>
                  <a:lnTo>
                    <a:pt x="12" y="1007"/>
                  </a:lnTo>
                  <a:lnTo>
                    <a:pt x="15" y="1011"/>
                  </a:lnTo>
                  <a:lnTo>
                    <a:pt x="13" y="1009"/>
                  </a:lnTo>
                  <a:lnTo>
                    <a:pt x="12" y="1011"/>
                  </a:lnTo>
                  <a:lnTo>
                    <a:pt x="19" y="1013"/>
                  </a:lnTo>
                  <a:lnTo>
                    <a:pt x="22" y="1013"/>
                  </a:lnTo>
                  <a:lnTo>
                    <a:pt x="24" y="1017"/>
                  </a:lnTo>
                  <a:lnTo>
                    <a:pt x="22" y="1020"/>
                  </a:lnTo>
                  <a:lnTo>
                    <a:pt x="19" y="1017"/>
                  </a:lnTo>
                  <a:lnTo>
                    <a:pt x="17" y="1013"/>
                  </a:lnTo>
                  <a:lnTo>
                    <a:pt x="13" y="1013"/>
                  </a:lnTo>
                  <a:lnTo>
                    <a:pt x="15" y="1017"/>
                  </a:lnTo>
                  <a:lnTo>
                    <a:pt x="16" y="1017"/>
                  </a:lnTo>
                  <a:lnTo>
                    <a:pt x="19" y="1021"/>
                  </a:lnTo>
                  <a:lnTo>
                    <a:pt x="23" y="1024"/>
                  </a:lnTo>
                  <a:lnTo>
                    <a:pt x="22" y="1032"/>
                  </a:lnTo>
                  <a:lnTo>
                    <a:pt x="20" y="1044"/>
                  </a:lnTo>
                  <a:lnTo>
                    <a:pt x="17" y="1047"/>
                  </a:lnTo>
                  <a:lnTo>
                    <a:pt x="15" y="1047"/>
                  </a:lnTo>
                  <a:lnTo>
                    <a:pt x="13" y="1044"/>
                  </a:lnTo>
                  <a:lnTo>
                    <a:pt x="13" y="1047"/>
                  </a:lnTo>
                  <a:lnTo>
                    <a:pt x="12" y="1047"/>
                  </a:lnTo>
                  <a:lnTo>
                    <a:pt x="13" y="1050"/>
                  </a:lnTo>
                  <a:lnTo>
                    <a:pt x="11" y="1058"/>
                  </a:lnTo>
                  <a:lnTo>
                    <a:pt x="12" y="1062"/>
                  </a:lnTo>
                  <a:lnTo>
                    <a:pt x="11" y="1066"/>
                  </a:lnTo>
                  <a:lnTo>
                    <a:pt x="11" y="1069"/>
                  </a:lnTo>
                  <a:lnTo>
                    <a:pt x="9" y="1069"/>
                  </a:lnTo>
                  <a:lnTo>
                    <a:pt x="7" y="1073"/>
                  </a:lnTo>
                  <a:lnTo>
                    <a:pt x="9" y="1081"/>
                  </a:lnTo>
                  <a:lnTo>
                    <a:pt x="12" y="1085"/>
                  </a:lnTo>
                  <a:lnTo>
                    <a:pt x="13" y="1088"/>
                  </a:lnTo>
                  <a:lnTo>
                    <a:pt x="15" y="1088"/>
                  </a:lnTo>
                  <a:lnTo>
                    <a:pt x="15" y="1093"/>
                  </a:lnTo>
                  <a:lnTo>
                    <a:pt x="13" y="1093"/>
                  </a:lnTo>
                  <a:lnTo>
                    <a:pt x="12" y="1089"/>
                  </a:lnTo>
                  <a:lnTo>
                    <a:pt x="11" y="1089"/>
                  </a:lnTo>
                  <a:lnTo>
                    <a:pt x="12" y="1093"/>
                  </a:lnTo>
                  <a:lnTo>
                    <a:pt x="12" y="1096"/>
                  </a:lnTo>
                  <a:lnTo>
                    <a:pt x="15" y="1093"/>
                  </a:lnTo>
                  <a:lnTo>
                    <a:pt x="17" y="1093"/>
                  </a:lnTo>
                  <a:lnTo>
                    <a:pt x="16" y="1093"/>
                  </a:lnTo>
                  <a:lnTo>
                    <a:pt x="15" y="1099"/>
                  </a:lnTo>
                  <a:lnTo>
                    <a:pt x="13" y="1103"/>
                  </a:lnTo>
                  <a:lnTo>
                    <a:pt x="12" y="1107"/>
                  </a:lnTo>
                  <a:lnTo>
                    <a:pt x="9" y="1107"/>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11" name="Freeform 95"/>
            <p:cNvSpPr>
              <a:spLocks/>
            </p:cNvSpPr>
            <p:nvPr/>
          </p:nvSpPr>
          <p:spPr bwMode="auto">
            <a:xfrm>
              <a:off x="6221" y="2520"/>
              <a:ext cx="202" cy="259"/>
            </a:xfrm>
            <a:custGeom>
              <a:avLst/>
              <a:gdLst/>
              <a:ahLst/>
              <a:cxnLst>
                <a:cxn ang="0">
                  <a:pos x="381" y="24"/>
                </a:cxn>
                <a:cxn ang="0">
                  <a:pos x="347" y="16"/>
                </a:cxn>
                <a:cxn ang="0">
                  <a:pos x="325" y="4"/>
                </a:cxn>
                <a:cxn ang="0">
                  <a:pos x="316" y="1"/>
                </a:cxn>
                <a:cxn ang="0">
                  <a:pos x="313" y="73"/>
                </a:cxn>
                <a:cxn ang="0">
                  <a:pos x="334" y="90"/>
                </a:cxn>
                <a:cxn ang="0">
                  <a:pos x="348" y="101"/>
                </a:cxn>
                <a:cxn ang="0">
                  <a:pos x="352" y="84"/>
                </a:cxn>
                <a:cxn ang="0">
                  <a:pos x="355" y="127"/>
                </a:cxn>
                <a:cxn ang="0">
                  <a:pos x="341" y="112"/>
                </a:cxn>
                <a:cxn ang="0">
                  <a:pos x="316" y="118"/>
                </a:cxn>
                <a:cxn ang="0">
                  <a:pos x="341" y="131"/>
                </a:cxn>
                <a:cxn ang="0">
                  <a:pos x="307" y="166"/>
                </a:cxn>
                <a:cxn ang="0">
                  <a:pos x="307" y="191"/>
                </a:cxn>
                <a:cxn ang="0">
                  <a:pos x="306" y="210"/>
                </a:cxn>
                <a:cxn ang="0">
                  <a:pos x="301" y="225"/>
                </a:cxn>
                <a:cxn ang="0">
                  <a:pos x="290" y="237"/>
                </a:cxn>
                <a:cxn ang="0">
                  <a:pos x="292" y="252"/>
                </a:cxn>
                <a:cxn ang="0">
                  <a:pos x="283" y="254"/>
                </a:cxn>
                <a:cxn ang="0">
                  <a:pos x="259" y="260"/>
                </a:cxn>
                <a:cxn ang="0">
                  <a:pos x="236" y="282"/>
                </a:cxn>
                <a:cxn ang="0">
                  <a:pos x="221" y="314"/>
                </a:cxn>
                <a:cxn ang="0">
                  <a:pos x="237" y="356"/>
                </a:cxn>
                <a:cxn ang="0">
                  <a:pos x="267" y="375"/>
                </a:cxn>
                <a:cxn ang="0">
                  <a:pos x="287" y="389"/>
                </a:cxn>
                <a:cxn ang="0">
                  <a:pos x="272" y="420"/>
                </a:cxn>
                <a:cxn ang="0">
                  <a:pos x="283" y="420"/>
                </a:cxn>
                <a:cxn ang="0">
                  <a:pos x="280" y="435"/>
                </a:cxn>
                <a:cxn ang="0">
                  <a:pos x="261" y="452"/>
                </a:cxn>
                <a:cxn ang="0">
                  <a:pos x="233" y="479"/>
                </a:cxn>
                <a:cxn ang="0">
                  <a:pos x="215" y="509"/>
                </a:cxn>
                <a:cxn ang="0">
                  <a:pos x="215" y="526"/>
                </a:cxn>
                <a:cxn ang="0">
                  <a:pos x="185" y="546"/>
                </a:cxn>
                <a:cxn ang="0">
                  <a:pos x="180" y="550"/>
                </a:cxn>
                <a:cxn ang="0">
                  <a:pos x="184" y="550"/>
                </a:cxn>
                <a:cxn ang="0">
                  <a:pos x="165" y="585"/>
                </a:cxn>
                <a:cxn ang="0">
                  <a:pos x="169" y="641"/>
                </a:cxn>
                <a:cxn ang="0">
                  <a:pos x="149" y="645"/>
                </a:cxn>
                <a:cxn ang="0">
                  <a:pos x="176" y="662"/>
                </a:cxn>
                <a:cxn ang="0">
                  <a:pos x="169" y="681"/>
                </a:cxn>
                <a:cxn ang="0">
                  <a:pos x="53" y="654"/>
                </a:cxn>
                <a:cxn ang="0">
                  <a:pos x="46" y="634"/>
                </a:cxn>
                <a:cxn ang="0">
                  <a:pos x="47" y="611"/>
                </a:cxn>
                <a:cxn ang="0">
                  <a:pos x="38" y="588"/>
                </a:cxn>
                <a:cxn ang="0">
                  <a:pos x="15" y="589"/>
                </a:cxn>
                <a:cxn ang="0">
                  <a:pos x="1" y="546"/>
                </a:cxn>
                <a:cxn ang="0">
                  <a:pos x="4" y="513"/>
                </a:cxn>
                <a:cxn ang="0">
                  <a:pos x="20" y="490"/>
                </a:cxn>
                <a:cxn ang="0">
                  <a:pos x="43" y="452"/>
                </a:cxn>
                <a:cxn ang="0">
                  <a:pos x="38" y="428"/>
                </a:cxn>
                <a:cxn ang="0">
                  <a:pos x="51" y="397"/>
                </a:cxn>
                <a:cxn ang="0">
                  <a:pos x="62" y="383"/>
                </a:cxn>
                <a:cxn ang="0">
                  <a:pos x="65" y="359"/>
                </a:cxn>
                <a:cxn ang="0">
                  <a:pos x="66" y="324"/>
                </a:cxn>
                <a:cxn ang="0">
                  <a:pos x="72" y="307"/>
                </a:cxn>
                <a:cxn ang="0">
                  <a:pos x="69" y="286"/>
                </a:cxn>
                <a:cxn ang="0">
                  <a:pos x="78" y="263"/>
                </a:cxn>
                <a:cxn ang="0">
                  <a:pos x="54" y="240"/>
                </a:cxn>
                <a:cxn ang="0">
                  <a:pos x="81" y="241"/>
                </a:cxn>
                <a:cxn ang="0">
                  <a:pos x="89" y="221"/>
                </a:cxn>
                <a:cxn ang="0">
                  <a:pos x="63" y="217"/>
                </a:cxn>
                <a:cxn ang="0">
                  <a:pos x="70" y="188"/>
                </a:cxn>
              </a:cxnLst>
              <a:rect l="0" t="0" r="r" b="b"/>
              <a:pathLst>
                <a:path w="410" h="692">
                  <a:moveTo>
                    <a:pt x="410" y="8"/>
                  </a:moveTo>
                  <a:lnTo>
                    <a:pt x="405" y="15"/>
                  </a:lnTo>
                  <a:lnTo>
                    <a:pt x="404" y="16"/>
                  </a:lnTo>
                  <a:lnTo>
                    <a:pt x="400" y="19"/>
                  </a:lnTo>
                  <a:lnTo>
                    <a:pt x="395" y="19"/>
                  </a:lnTo>
                  <a:lnTo>
                    <a:pt x="394" y="20"/>
                  </a:lnTo>
                  <a:lnTo>
                    <a:pt x="387" y="24"/>
                  </a:lnTo>
                  <a:lnTo>
                    <a:pt x="381" y="24"/>
                  </a:lnTo>
                  <a:lnTo>
                    <a:pt x="378" y="24"/>
                  </a:lnTo>
                  <a:lnTo>
                    <a:pt x="374" y="24"/>
                  </a:lnTo>
                  <a:lnTo>
                    <a:pt x="360" y="24"/>
                  </a:lnTo>
                  <a:lnTo>
                    <a:pt x="356" y="24"/>
                  </a:lnTo>
                  <a:lnTo>
                    <a:pt x="352" y="20"/>
                  </a:lnTo>
                  <a:lnTo>
                    <a:pt x="349" y="19"/>
                  </a:lnTo>
                  <a:lnTo>
                    <a:pt x="349" y="16"/>
                  </a:lnTo>
                  <a:lnTo>
                    <a:pt x="347" y="16"/>
                  </a:lnTo>
                  <a:lnTo>
                    <a:pt x="336" y="9"/>
                  </a:lnTo>
                  <a:lnTo>
                    <a:pt x="326" y="5"/>
                  </a:lnTo>
                  <a:lnTo>
                    <a:pt x="324" y="5"/>
                  </a:lnTo>
                  <a:lnTo>
                    <a:pt x="320" y="5"/>
                  </a:lnTo>
                  <a:lnTo>
                    <a:pt x="318" y="4"/>
                  </a:lnTo>
                  <a:lnTo>
                    <a:pt x="320" y="4"/>
                  </a:lnTo>
                  <a:lnTo>
                    <a:pt x="321" y="4"/>
                  </a:lnTo>
                  <a:lnTo>
                    <a:pt x="325" y="4"/>
                  </a:lnTo>
                  <a:lnTo>
                    <a:pt x="325" y="1"/>
                  </a:lnTo>
                  <a:lnTo>
                    <a:pt x="322" y="1"/>
                  </a:lnTo>
                  <a:lnTo>
                    <a:pt x="324" y="0"/>
                  </a:lnTo>
                  <a:lnTo>
                    <a:pt x="317" y="0"/>
                  </a:lnTo>
                  <a:lnTo>
                    <a:pt x="316" y="0"/>
                  </a:lnTo>
                  <a:lnTo>
                    <a:pt x="317" y="0"/>
                  </a:lnTo>
                  <a:lnTo>
                    <a:pt x="318" y="1"/>
                  </a:lnTo>
                  <a:lnTo>
                    <a:pt x="316" y="1"/>
                  </a:lnTo>
                  <a:lnTo>
                    <a:pt x="310" y="5"/>
                  </a:lnTo>
                  <a:lnTo>
                    <a:pt x="309" y="16"/>
                  </a:lnTo>
                  <a:lnTo>
                    <a:pt x="310" y="27"/>
                  </a:lnTo>
                  <a:lnTo>
                    <a:pt x="313" y="42"/>
                  </a:lnTo>
                  <a:lnTo>
                    <a:pt x="316" y="46"/>
                  </a:lnTo>
                  <a:lnTo>
                    <a:pt x="314" y="57"/>
                  </a:lnTo>
                  <a:lnTo>
                    <a:pt x="316" y="63"/>
                  </a:lnTo>
                  <a:lnTo>
                    <a:pt x="313" y="73"/>
                  </a:lnTo>
                  <a:lnTo>
                    <a:pt x="316" y="80"/>
                  </a:lnTo>
                  <a:lnTo>
                    <a:pt x="320" y="86"/>
                  </a:lnTo>
                  <a:lnTo>
                    <a:pt x="322" y="86"/>
                  </a:lnTo>
                  <a:lnTo>
                    <a:pt x="325" y="88"/>
                  </a:lnTo>
                  <a:lnTo>
                    <a:pt x="328" y="88"/>
                  </a:lnTo>
                  <a:lnTo>
                    <a:pt x="330" y="90"/>
                  </a:lnTo>
                  <a:lnTo>
                    <a:pt x="333" y="90"/>
                  </a:lnTo>
                  <a:lnTo>
                    <a:pt x="334" y="90"/>
                  </a:lnTo>
                  <a:lnTo>
                    <a:pt x="333" y="95"/>
                  </a:lnTo>
                  <a:lnTo>
                    <a:pt x="330" y="101"/>
                  </a:lnTo>
                  <a:lnTo>
                    <a:pt x="333" y="101"/>
                  </a:lnTo>
                  <a:lnTo>
                    <a:pt x="334" y="101"/>
                  </a:lnTo>
                  <a:lnTo>
                    <a:pt x="339" y="101"/>
                  </a:lnTo>
                  <a:lnTo>
                    <a:pt x="341" y="99"/>
                  </a:lnTo>
                  <a:lnTo>
                    <a:pt x="343" y="101"/>
                  </a:lnTo>
                  <a:lnTo>
                    <a:pt x="348" y="101"/>
                  </a:lnTo>
                  <a:lnTo>
                    <a:pt x="349" y="97"/>
                  </a:lnTo>
                  <a:lnTo>
                    <a:pt x="351" y="95"/>
                  </a:lnTo>
                  <a:lnTo>
                    <a:pt x="349" y="93"/>
                  </a:lnTo>
                  <a:lnTo>
                    <a:pt x="348" y="90"/>
                  </a:lnTo>
                  <a:lnTo>
                    <a:pt x="341" y="90"/>
                  </a:lnTo>
                  <a:lnTo>
                    <a:pt x="340" y="88"/>
                  </a:lnTo>
                  <a:lnTo>
                    <a:pt x="344" y="88"/>
                  </a:lnTo>
                  <a:lnTo>
                    <a:pt x="352" y="84"/>
                  </a:lnTo>
                  <a:lnTo>
                    <a:pt x="356" y="80"/>
                  </a:lnTo>
                  <a:lnTo>
                    <a:pt x="362" y="80"/>
                  </a:lnTo>
                  <a:lnTo>
                    <a:pt x="367" y="95"/>
                  </a:lnTo>
                  <a:lnTo>
                    <a:pt x="367" y="112"/>
                  </a:lnTo>
                  <a:lnTo>
                    <a:pt x="366" y="118"/>
                  </a:lnTo>
                  <a:lnTo>
                    <a:pt x="366" y="120"/>
                  </a:lnTo>
                  <a:lnTo>
                    <a:pt x="363" y="124"/>
                  </a:lnTo>
                  <a:lnTo>
                    <a:pt x="355" y="127"/>
                  </a:lnTo>
                  <a:lnTo>
                    <a:pt x="351" y="127"/>
                  </a:lnTo>
                  <a:lnTo>
                    <a:pt x="348" y="127"/>
                  </a:lnTo>
                  <a:lnTo>
                    <a:pt x="344" y="124"/>
                  </a:lnTo>
                  <a:lnTo>
                    <a:pt x="343" y="123"/>
                  </a:lnTo>
                  <a:lnTo>
                    <a:pt x="344" y="116"/>
                  </a:lnTo>
                  <a:lnTo>
                    <a:pt x="344" y="112"/>
                  </a:lnTo>
                  <a:lnTo>
                    <a:pt x="343" y="112"/>
                  </a:lnTo>
                  <a:lnTo>
                    <a:pt x="341" y="112"/>
                  </a:lnTo>
                  <a:lnTo>
                    <a:pt x="340" y="108"/>
                  </a:lnTo>
                  <a:lnTo>
                    <a:pt x="334" y="103"/>
                  </a:lnTo>
                  <a:lnTo>
                    <a:pt x="329" y="105"/>
                  </a:lnTo>
                  <a:lnTo>
                    <a:pt x="325" y="108"/>
                  </a:lnTo>
                  <a:lnTo>
                    <a:pt x="321" y="112"/>
                  </a:lnTo>
                  <a:lnTo>
                    <a:pt x="318" y="114"/>
                  </a:lnTo>
                  <a:lnTo>
                    <a:pt x="317" y="116"/>
                  </a:lnTo>
                  <a:lnTo>
                    <a:pt x="316" y="118"/>
                  </a:lnTo>
                  <a:lnTo>
                    <a:pt x="316" y="120"/>
                  </a:lnTo>
                  <a:lnTo>
                    <a:pt x="316" y="123"/>
                  </a:lnTo>
                  <a:lnTo>
                    <a:pt x="322" y="124"/>
                  </a:lnTo>
                  <a:lnTo>
                    <a:pt x="330" y="131"/>
                  </a:lnTo>
                  <a:lnTo>
                    <a:pt x="333" y="131"/>
                  </a:lnTo>
                  <a:lnTo>
                    <a:pt x="334" y="133"/>
                  </a:lnTo>
                  <a:lnTo>
                    <a:pt x="336" y="133"/>
                  </a:lnTo>
                  <a:lnTo>
                    <a:pt x="341" y="131"/>
                  </a:lnTo>
                  <a:lnTo>
                    <a:pt x="341" y="135"/>
                  </a:lnTo>
                  <a:lnTo>
                    <a:pt x="333" y="139"/>
                  </a:lnTo>
                  <a:lnTo>
                    <a:pt x="324" y="143"/>
                  </a:lnTo>
                  <a:lnTo>
                    <a:pt x="318" y="147"/>
                  </a:lnTo>
                  <a:lnTo>
                    <a:pt x="314" y="151"/>
                  </a:lnTo>
                  <a:lnTo>
                    <a:pt x="313" y="158"/>
                  </a:lnTo>
                  <a:lnTo>
                    <a:pt x="310" y="161"/>
                  </a:lnTo>
                  <a:lnTo>
                    <a:pt x="307" y="166"/>
                  </a:lnTo>
                  <a:lnTo>
                    <a:pt x="306" y="169"/>
                  </a:lnTo>
                  <a:lnTo>
                    <a:pt x="303" y="173"/>
                  </a:lnTo>
                  <a:lnTo>
                    <a:pt x="303" y="180"/>
                  </a:lnTo>
                  <a:lnTo>
                    <a:pt x="303" y="184"/>
                  </a:lnTo>
                  <a:lnTo>
                    <a:pt x="306" y="188"/>
                  </a:lnTo>
                  <a:lnTo>
                    <a:pt x="306" y="191"/>
                  </a:lnTo>
                  <a:lnTo>
                    <a:pt x="306" y="192"/>
                  </a:lnTo>
                  <a:lnTo>
                    <a:pt x="307" y="191"/>
                  </a:lnTo>
                  <a:lnTo>
                    <a:pt x="306" y="192"/>
                  </a:lnTo>
                  <a:lnTo>
                    <a:pt x="307" y="195"/>
                  </a:lnTo>
                  <a:lnTo>
                    <a:pt x="306" y="196"/>
                  </a:lnTo>
                  <a:lnTo>
                    <a:pt x="307" y="199"/>
                  </a:lnTo>
                  <a:lnTo>
                    <a:pt x="303" y="202"/>
                  </a:lnTo>
                  <a:lnTo>
                    <a:pt x="303" y="206"/>
                  </a:lnTo>
                  <a:lnTo>
                    <a:pt x="303" y="207"/>
                  </a:lnTo>
                  <a:lnTo>
                    <a:pt x="306" y="210"/>
                  </a:lnTo>
                  <a:lnTo>
                    <a:pt x="306" y="214"/>
                  </a:lnTo>
                  <a:lnTo>
                    <a:pt x="303" y="221"/>
                  </a:lnTo>
                  <a:lnTo>
                    <a:pt x="303" y="222"/>
                  </a:lnTo>
                  <a:lnTo>
                    <a:pt x="305" y="222"/>
                  </a:lnTo>
                  <a:lnTo>
                    <a:pt x="303" y="222"/>
                  </a:lnTo>
                  <a:lnTo>
                    <a:pt x="302" y="222"/>
                  </a:lnTo>
                  <a:lnTo>
                    <a:pt x="301" y="225"/>
                  </a:lnTo>
                  <a:lnTo>
                    <a:pt x="302" y="226"/>
                  </a:lnTo>
                  <a:lnTo>
                    <a:pt x="301" y="226"/>
                  </a:lnTo>
                  <a:lnTo>
                    <a:pt x="299" y="225"/>
                  </a:lnTo>
                  <a:lnTo>
                    <a:pt x="298" y="226"/>
                  </a:lnTo>
                  <a:lnTo>
                    <a:pt x="297" y="229"/>
                  </a:lnTo>
                  <a:lnTo>
                    <a:pt x="292" y="231"/>
                  </a:lnTo>
                  <a:lnTo>
                    <a:pt x="290" y="236"/>
                  </a:lnTo>
                  <a:lnTo>
                    <a:pt x="290" y="237"/>
                  </a:lnTo>
                  <a:lnTo>
                    <a:pt x="288" y="241"/>
                  </a:lnTo>
                  <a:lnTo>
                    <a:pt x="288" y="244"/>
                  </a:lnTo>
                  <a:lnTo>
                    <a:pt x="295" y="245"/>
                  </a:lnTo>
                  <a:lnTo>
                    <a:pt x="295" y="248"/>
                  </a:lnTo>
                  <a:lnTo>
                    <a:pt x="294" y="248"/>
                  </a:lnTo>
                  <a:lnTo>
                    <a:pt x="292" y="250"/>
                  </a:lnTo>
                  <a:lnTo>
                    <a:pt x="294" y="252"/>
                  </a:lnTo>
                  <a:lnTo>
                    <a:pt x="292" y="252"/>
                  </a:lnTo>
                  <a:lnTo>
                    <a:pt x="292" y="254"/>
                  </a:lnTo>
                  <a:lnTo>
                    <a:pt x="291" y="254"/>
                  </a:lnTo>
                  <a:lnTo>
                    <a:pt x="290" y="254"/>
                  </a:lnTo>
                  <a:lnTo>
                    <a:pt x="290" y="256"/>
                  </a:lnTo>
                  <a:lnTo>
                    <a:pt x="287" y="254"/>
                  </a:lnTo>
                  <a:lnTo>
                    <a:pt x="284" y="254"/>
                  </a:lnTo>
                  <a:lnTo>
                    <a:pt x="284" y="252"/>
                  </a:lnTo>
                  <a:lnTo>
                    <a:pt x="283" y="254"/>
                  </a:lnTo>
                  <a:lnTo>
                    <a:pt x="284" y="254"/>
                  </a:lnTo>
                  <a:lnTo>
                    <a:pt x="280" y="254"/>
                  </a:lnTo>
                  <a:lnTo>
                    <a:pt x="278" y="250"/>
                  </a:lnTo>
                  <a:lnTo>
                    <a:pt x="271" y="250"/>
                  </a:lnTo>
                  <a:lnTo>
                    <a:pt x="268" y="254"/>
                  </a:lnTo>
                  <a:lnTo>
                    <a:pt x="265" y="254"/>
                  </a:lnTo>
                  <a:lnTo>
                    <a:pt x="259" y="259"/>
                  </a:lnTo>
                  <a:lnTo>
                    <a:pt x="259" y="260"/>
                  </a:lnTo>
                  <a:lnTo>
                    <a:pt x="261" y="263"/>
                  </a:lnTo>
                  <a:lnTo>
                    <a:pt x="257" y="260"/>
                  </a:lnTo>
                  <a:lnTo>
                    <a:pt x="259" y="265"/>
                  </a:lnTo>
                  <a:lnTo>
                    <a:pt x="253" y="265"/>
                  </a:lnTo>
                  <a:lnTo>
                    <a:pt x="246" y="267"/>
                  </a:lnTo>
                  <a:lnTo>
                    <a:pt x="244" y="269"/>
                  </a:lnTo>
                  <a:lnTo>
                    <a:pt x="241" y="269"/>
                  </a:lnTo>
                  <a:lnTo>
                    <a:pt x="236" y="282"/>
                  </a:lnTo>
                  <a:lnTo>
                    <a:pt x="236" y="286"/>
                  </a:lnTo>
                  <a:lnTo>
                    <a:pt x="230" y="290"/>
                  </a:lnTo>
                  <a:lnTo>
                    <a:pt x="229" y="296"/>
                  </a:lnTo>
                  <a:lnTo>
                    <a:pt x="229" y="299"/>
                  </a:lnTo>
                  <a:lnTo>
                    <a:pt x="226" y="301"/>
                  </a:lnTo>
                  <a:lnTo>
                    <a:pt x="222" y="307"/>
                  </a:lnTo>
                  <a:lnTo>
                    <a:pt x="222" y="310"/>
                  </a:lnTo>
                  <a:lnTo>
                    <a:pt x="221" y="314"/>
                  </a:lnTo>
                  <a:lnTo>
                    <a:pt x="219" y="318"/>
                  </a:lnTo>
                  <a:lnTo>
                    <a:pt x="219" y="322"/>
                  </a:lnTo>
                  <a:lnTo>
                    <a:pt x="221" y="333"/>
                  </a:lnTo>
                  <a:lnTo>
                    <a:pt x="222" y="338"/>
                  </a:lnTo>
                  <a:lnTo>
                    <a:pt x="229" y="348"/>
                  </a:lnTo>
                  <a:lnTo>
                    <a:pt x="233" y="352"/>
                  </a:lnTo>
                  <a:lnTo>
                    <a:pt x="233" y="353"/>
                  </a:lnTo>
                  <a:lnTo>
                    <a:pt x="237" y="356"/>
                  </a:lnTo>
                  <a:lnTo>
                    <a:pt x="240" y="360"/>
                  </a:lnTo>
                  <a:lnTo>
                    <a:pt x="241" y="363"/>
                  </a:lnTo>
                  <a:lnTo>
                    <a:pt x="246" y="368"/>
                  </a:lnTo>
                  <a:lnTo>
                    <a:pt x="249" y="371"/>
                  </a:lnTo>
                  <a:lnTo>
                    <a:pt x="252" y="374"/>
                  </a:lnTo>
                  <a:lnTo>
                    <a:pt x="260" y="375"/>
                  </a:lnTo>
                  <a:lnTo>
                    <a:pt x="265" y="375"/>
                  </a:lnTo>
                  <a:lnTo>
                    <a:pt x="267" y="375"/>
                  </a:lnTo>
                  <a:lnTo>
                    <a:pt x="271" y="378"/>
                  </a:lnTo>
                  <a:lnTo>
                    <a:pt x="272" y="375"/>
                  </a:lnTo>
                  <a:lnTo>
                    <a:pt x="275" y="378"/>
                  </a:lnTo>
                  <a:lnTo>
                    <a:pt x="278" y="375"/>
                  </a:lnTo>
                  <a:lnTo>
                    <a:pt x="282" y="378"/>
                  </a:lnTo>
                  <a:lnTo>
                    <a:pt x="284" y="379"/>
                  </a:lnTo>
                  <a:lnTo>
                    <a:pt x="287" y="383"/>
                  </a:lnTo>
                  <a:lnTo>
                    <a:pt x="287" y="389"/>
                  </a:lnTo>
                  <a:lnTo>
                    <a:pt x="288" y="393"/>
                  </a:lnTo>
                  <a:lnTo>
                    <a:pt x="288" y="394"/>
                  </a:lnTo>
                  <a:lnTo>
                    <a:pt x="287" y="405"/>
                  </a:lnTo>
                  <a:lnTo>
                    <a:pt x="283" y="417"/>
                  </a:lnTo>
                  <a:lnTo>
                    <a:pt x="282" y="417"/>
                  </a:lnTo>
                  <a:lnTo>
                    <a:pt x="278" y="417"/>
                  </a:lnTo>
                  <a:lnTo>
                    <a:pt x="273" y="420"/>
                  </a:lnTo>
                  <a:lnTo>
                    <a:pt x="272" y="420"/>
                  </a:lnTo>
                  <a:lnTo>
                    <a:pt x="268" y="423"/>
                  </a:lnTo>
                  <a:lnTo>
                    <a:pt x="267" y="423"/>
                  </a:lnTo>
                  <a:lnTo>
                    <a:pt x="264" y="423"/>
                  </a:lnTo>
                  <a:lnTo>
                    <a:pt x="267" y="424"/>
                  </a:lnTo>
                  <a:lnTo>
                    <a:pt x="276" y="420"/>
                  </a:lnTo>
                  <a:lnTo>
                    <a:pt x="280" y="420"/>
                  </a:lnTo>
                  <a:lnTo>
                    <a:pt x="282" y="420"/>
                  </a:lnTo>
                  <a:lnTo>
                    <a:pt x="283" y="420"/>
                  </a:lnTo>
                  <a:lnTo>
                    <a:pt x="284" y="424"/>
                  </a:lnTo>
                  <a:lnTo>
                    <a:pt x="286" y="428"/>
                  </a:lnTo>
                  <a:lnTo>
                    <a:pt x="284" y="428"/>
                  </a:lnTo>
                  <a:lnTo>
                    <a:pt x="282" y="428"/>
                  </a:lnTo>
                  <a:lnTo>
                    <a:pt x="280" y="428"/>
                  </a:lnTo>
                  <a:lnTo>
                    <a:pt x="282" y="432"/>
                  </a:lnTo>
                  <a:lnTo>
                    <a:pt x="280" y="435"/>
                  </a:lnTo>
                  <a:lnTo>
                    <a:pt x="282" y="437"/>
                  </a:lnTo>
                  <a:lnTo>
                    <a:pt x="276" y="437"/>
                  </a:lnTo>
                  <a:lnTo>
                    <a:pt x="273" y="441"/>
                  </a:lnTo>
                  <a:lnTo>
                    <a:pt x="273" y="443"/>
                  </a:lnTo>
                  <a:lnTo>
                    <a:pt x="268" y="446"/>
                  </a:lnTo>
                  <a:lnTo>
                    <a:pt x="267" y="447"/>
                  </a:lnTo>
                  <a:lnTo>
                    <a:pt x="267" y="452"/>
                  </a:lnTo>
                  <a:lnTo>
                    <a:pt x="261" y="452"/>
                  </a:lnTo>
                  <a:lnTo>
                    <a:pt x="261" y="456"/>
                  </a:lnTo>
                  <a:lnTo>
                    <a:pt x="257" y="456"/>
                  </a:lnTo>
                  <a:lnTo>
                    <a:pt x="255" y="458"/>
                  </a:lnTo>
                  <a:lnTo>
                    <a:pt x="248" y="465"/>
                  </a:lnTo>
                  <a:lnTo>
                    <a:pt x="244" y="467"/>
                  </a:lnTo>
                  <a:lnTo>
                    <a:pt x="238" y="469"/>
                  </a:lnTo>
                  <a:lnTo>
                    <a:pt x="237" y="471"/>
                  </a:lnTo>
                  <a:lnTo>
                    <a:pt x="233" y="479"/>
                  </a:lnTo>
                  <a:lnTo>
                    <a:pt x="230" y="482"/>
                  </a:lnTo>
                  <a:lnTo>
                    <a:pt x="227" y="483"/>
                  </a:lnTo>
                  <a:lnTo>
                    <a:pt x="226" y="486"/>
                  </a:lnTo>
                  <a:lnTo>
                    <a:pt x="221" y="494"/>
                  </a:lnTo>
                  <a:lnTo>
                    <a:pt x="218" y="496"/>
                  </a:lnTo>
                  <a:lnTo>
                    <a:pt x="219" y="501"/>
                  </a:lnTo>
                  <a:lnTo>
                    <a:pt x="214" y="509"/>
                  </a:lnTo>
                  <a:lnTo>
                    <a:pt x="215" y="509"/>
                  </a:lnTo>
                  <a:lnTo>
                    <a:pt x="213" y="509"/>
                  </a:lnTo>
                  <a:lnTo>
                    <a:pt x="211" y="513"/>
                  </a:lnTo>
                  <a:lnTo>
                    <a:pt x="211" y="516"/>
                  </a:lnTo>
                  <a:lnTo>
                    <a:pt x="215" y="513"/>
                  </a:lnTo>
                  <a:lnTo>
                    <a:pt x="218" y="507"/>
                  </a:lnTo>
                  <a:lnTo>
                    <a:pt x="218" y="505"/>
                  </a:lnTo>
                  <a:lnTo>
                    <a:pt x="219" y="507"/>
                  </a:lnTo>
                  <a:lnTo>
                    <a:pt x="215" y="526"/>
                  </a:lnTo>
                  <a:lnTo>
                    <a:pt x="214" y="540"/>
                  </a:lnTo>
                  <a:lnTo>
                    <a:pt x="211" y="546"/>
                  </a:lnTo>
                  <a:lnTo>
                    <a:pt x="202" y="554"/>
                  </a:lnTo>
                  <a:lnTo>
                    <a:pt x="198" y="558"/>
                  </a:lnTo>
                  <a:lnTo>
                    <a:pt x="192" y="558"/>
                  </a:lnTo>
                  <a:lnTo>
                    <a:pt x="189" y="554"/>
                  </a:lnTo>
                  <a:lnTo>
                    <a:pt x="187" y="550"/>
                  </a:lnTo>
                  <a:lnTo>
                    <a:pt x="185" y="546"/>
                  </a:lnTo>
                  <a:lnTo>
                    <a:pt x="181" y="540"/>
                  </a:lnTo>
                  <a:lnTo>
                    <a:pt x="180" y="536"/>
                  </a:lnTo>
                  <a:lnTo>
                    <a:pt x="179" y="535"/>
                  </a:lnTo>
                  <a:lnTo>
                    <a:pt x="180" y="536"/>
                  </a:lnTo>
                  <a:lnTo>
                    <a:pt x="180" y="540"/>
                  </a:lnTo>
                  <a:lnTo>
                    <a:pt x="183" y="546"/>
                  </a:lnTo>
                  <a:lnTo>
                    <a:pt x="183" y="547"/>
                  </a:lnTo>
                  <a:lnTo>
                    <a:pt x="180" y="550"/>
                  </a:lnTo>
                  <a:lnTo>
                    <a:pt x="173" y="550"/>
                  </a:lnTo>
                  <a:lnTo>
                    <a:pt x="169" y="550"/>
                  </a:lnTo>
                  <a:lnTo>
                    <a:pt x="166" y="551"/>
                  </a:lnTo>
                  <a:lnTo>
                    <a:pt x="171" y="550"/>
                  </a:lnTo>
                  <a:lnTo>
                    <a:pt x="173" y="550"/>
                  </a:lnTo>
                  <a:lnTo>
                    <a:pt x="180" y="550"/>
                  </a:lnTo>
                  <a:lnTo>
                    <a:pt x="183" y="550"/>
                  </a:lnTo>
                  <a:lnTo>
                    <a:pt x="184" y="550"/>
                  </a:lnTo>
                  <a:lnTo>
                    <a:pt x="187" y="554"/>
                  </a:lnTo>
                  <a:lnTo>
                    <a:pt x="191" y="558"/>
                  </a:lnTo>
                  <a:lnTo>
                    <a:pt x="191" y="561"/>
                  </a:lnTo>
                  <a:lnTo>
                    <a:pt x="189" y="562"/>
                  </a:lnTo>
                  <a:lnTo>
                    <a:pt x="175" y="569"/>
                  </a:lnTo>
                  <a:lnTo>
                    <a:pt x="171" y="573"/>
                  </a:lnTo>
                  <a:lnTo>
                    <a:pt x="165" y="581"/>
                  </a:lnTo>
                  <a:lnTo>
                    <a:pt x="165" y="585"/>
                  </a:lnTo>
                  <a:lnTo>
                    <a:pt x="162" y="595"/>
                  </a:lnTo>
                  <a:lnTo>
                    <a:pt x="162" y="603"/>
                  </a:lnTo>
                  <a:lnTo>
                    <a:pt x="153" y="615"/>
                  </a:lnTo>
                  <a:lnTo>
                    <a:pt x="157" y="610"/>
                  </a:lnTo>
                  <a:lnTo>
                    <a:pt x="161" y="607"/>
                  </a:lnTo>
                  <a:lnTo>
                    <a:pt x="162" y="614"/>
                  </a:lnTo>
                  <a:lnTo>
                    <a:pt x="162" y="619"/>
                  </a:lnTo>
                  <a:lnTo>
                    <a:pt x="169" y="641"/>
                  </a:lnTo>
                  <a:lnTo>
                    <a:pt x="169" y="643"/>
                  </a:lnTo>
                  <a:lnTo>
                    <a:pt x="166" y="643"/>
                  </a:lnTo>
                  <a:lnTo>
                    <a:pt x="162" y="647"/>
                  </a:lnTo>
                  <a:lnTo>
                    <a:pt x="157" y="643"/>
                  </a:lnTo>
                  <a:lnTo>
                    <a:pt x="154" y="643"/>
                  </a:lnTo>
                  <a:lnTo>
                    <a:pt x="150" y="645"/>
                  </a:lnTo>
                  <a:lnTo>
                    <a:pt x="145" y="647"/>
                  </a:lnTo>
                  <a:lnTo>
                    <a:pt x="149" y="645"/>
                  </a:lnTo>
                  <a:lnTo>
                    <a:pt x="154" y="645"/>
                  </a:lnTo>
                  <a:lnTo>
                    <a:pt x="158" y="645"/>
                  </a:lnTo>
                  <a:lnTo>
                    <a:pt x="162" y="647"/>
                  </a:lnTo>
                  <a:lnTo>
                    <a:pt x="160" y="652"/>
                  </a:lnTo>
                  <a:lnTo>
                    <a:pt x="166" y="647"/>
                  </a:lnTo>
                  <a:lnTo>
                    <a:pt x="169" y="647"/>
                  </a:lnTo>
                  <a:lnTo>
                    <a:pt x="172" y="654"/>
                  </a:lnTo>
                  <a:lnTo>
                    <a:pt x="176" y="662"/>
                  </a:lnTo>
                  <a:lnTo>
                    <a:pt x="180" y="671"/>
                  </a:lnTo>
                  <a:lnTo>
                    <a:pt x="187" y="679"/>
                  </a:lnTo>
                  <a:lnTo>
                    <a:pt x="189" y="688"/>
                  </a:lnTo>
                  <a:lnTo>
                    <a:pt x="191" y="689"/>
                  </a:lnTo>
                  <a:lnTo>
                    <a:pt x="189" y="692"/>
                  </a:lnTo>
                  <a:lnTo>
                    <a:pt x="189" y="689"/>
                  </a:lnTo>
                  <a:lnTo>
                    <a:pt x="175" y="688"/>
                  </a:lnTo>
                  <a:lnTo>
                    <a:pt x="169" y="681"/>
                  </a:lnTo>
                  <a:lnTo>
                    <a:pt x="160" y="679"/>
                  </a:lnTo>
                  <a:lnTo>
                    <a:pt x="150" y="679"/>
                  </a:lnTo>
                  <a:lnTo>
                    <a:pt x="131" y="669"/>
                  </a:lnTo>
                  <a:lnTo>
                    <a:pt x="61" y="669"/>
                  </a:lnTo>
                  <a:lnTo>
                    <a:pt x="59" y="669"/>
                  </a:lnTo>
                  <a:lnTo>
                    <a:pt x="59" y="664"/>
                  </a:lnTo>
                  <a:lnTo>
                    <a:pt x="59" y="660"/>
                  </a:lnTo>
                  <a:lnTo>
                    <a:pt x="53" y="654"/>
                  </a:lnTo>
                  <a:lnTo>
                    <a:pt x="47" y="652"/>
                  </a:lnTo>
                  <a:lnTo>
                    <a:pt x="46" y="645"/>
                  </a:lnTo>
                  <a:lnTo>
                    <a:pt x="42" y="645"/>
                  </a:lnTo>
                  <a:lnTo>
                    <a:pt x="42" y="643"/>
                  </a:lnTo>
                  <a:lnTo>
                    <a:pt x="42" y="641"/>
                  </a:lnTo>
                  <a:lnTo>
                    <a:pt x="46" y="639"/>
                  </a:lnTo>
                  <a:lnTo>
                    <a:pt x="46" y="637"/>
                  </a:lnTo>
                  <a:lnTo>
                    <a:pt x="46" y="634"/>
                  </a:lnTo>
                  <a:lnTo>
                    <a:pt x="46" y="629"/>
                  </a:lnTo>
                  <a:lnTo>
                    <a:pt x="49" y="624"/>
                  </a:lnTo>
                  <a:lnTo>
                    <a:pt x="47" y="622"/>
                  </a:lnTo>
                  <a:lnTo>
                    <a:pt x="43" y="619"/>
                  </a:lnTo>
                  <a:lnTo>
                    <a:pt x="43" y="618"/>
                  </a:lnTo>
                  <a:lnTo>
                    <a:pt x="46" y="614"/>
                  </a:lnTo>
                  <a:lnTo>
                    <a:pt x="47" y="614"/>
                  </a:lnTo>
                  <a:lnTo>
                    <a:pt x="47" y="611"/>
                  </a:lnTo>
                  <a:lnTo>
                    <a:pt x="49" y="600"/>
                  </a:lnTo>
                  <a:lnTo>
                    <a:pt x="46" y="595"/>
                  </a:lnTo>
                  <a:lnTo>
                    <a:pt x="47" y="589"/>
                  </a:lnTo>
                  <a:lnTo>
                    <a:pt x="44" y="588"/>
                  </a:lnTo>
                  <a:lnTo>
                    <a:pt x="43" y="588"/>
                  </a:lnTo>
                  <a:lnTo>
                    <a:pt x="42" y="588"/>
                  </a:lnTo>
                  <a:lnTo>
                    <a:pt x="39" y="585"/>
                  </a:lnTo>
                  <a:lnTo>
                    <a:pt x="38" y="588"/>
                  </a:lnTo>
                  <a:lnTo>
                    <a:pt x="36" y="589"/>
                  </a:lnTo>
                  <a:lnTo>
                    <a:pt x="35" y="589"/>
                  </a:lnTo>
                  <a:lnTo>
                    <a:pt x="30" y="588"/>
                  </a:lnTo>
                  <a:lnTo>
                    <a:pt x="24" y="589"/>
                  </a:lnTo>
                  <a:lnTo>
                    <a:pt x="20" y="595"/>
                  </a:lnTo>
                  <a:lnTo>
                    <a:pt x="16" y="596"/>
                  </a:lnTo>
                  <a:lnTo>
                    <a:pt x="15" y="595"/>
                  </a:lnTo>
                  <a:lnTo>
                    <a:pt x="15" y="589"/>
                  </a:lnTo>
                  <a:lnTo>
                    <a:pt x="12" y="585"/>
                  </a:lnTo>
                  <a:lnTo>
                    <a:pt x="11" y="569"/>
                  </a:lnTo>
                  <a:lnTo>
                    <a:pt x="8" y="565"/>
                  </a:lnTo>
                  <a:lnTo>
                    <a:pt x="1" y="558"/>
                  </a:lnTo>
                  <a:lnTo>
                    <a:pt x="1" y="555"/>
                  </a:lnTo>
                  <a:lnTo>
                    <a:pt x="4" y="550"/>
                  </a:lnTo>
                  <a:lnTo>
                    <a:pt x="0" y="546"/>
                  </a:lnTo>
                  <a:lnTo>
                    <a:pt x="1" y="546"/>
                  </a:lnTo>
                  <a:lnTo>
                    <a:pt x="1" y="540"/>
                  </a:lnTo>
                  <a:lnTo>
                    <a:pt x="4" y="536"/>
                  </a:lnTo>
                  <a:lnTo>
                    <a:pt x="1" y="532"/>
                  </a:lnTo>
                  <a:lnTo>
                    <a:pt x="2" y="528"/>
                  </a:lnTo>
                  <a:lnTo>
                    <a:pt x="0" y="524"/>
                  </a:lnTo>
                  <a:lnTo>
                    <a:pt x="1" y="521"/>
                  </a:lnTo>
                  <a:lnTo>
                    <a:pt x="1" y="517"/>
                  </a:lnTo>
                  <a:lnTo>
                    <a:pt x="4" y="513"/>
                  </a:lnTo>
                  <a:lnTo>
                    <a:pt x="4" y="509"/>
                  </a:lnTo>
                  <a:lnTo>
                    <a:pt x="16" y="509"/>
                  </a:lnTo>
                  <a:lnTo>
                    <a:pt x="17" y="507"/>
                  </a:lnTo>
                  <a:lnTo>
                    <a:pt x="15" y="505"/>
                  </a:lnTo>
                  <a:lnTo>
                    <a:pt x="15" y="502"/>
                  </a:lnTo>
                  <a:lnTo>
                    <a:pt x="17" y="498"/>
                  </a:lnTo>
                  <a:lnTo>
                    <a:pt x="17" y="494"/>
                  </a:lnTo>
                  <a:lnTo>
                    <a:pt x="20" y="490"/>
                  </a:lnTo>
                  <a:lnTo>
                    <a:pt x="24" y="488"/>
                  </a:lnTo>
                  <a:lnTo>
                    <a:pt x="30" y="486"/>
                  </a:lnTo>
                  <a:lnTo>
                    <a:pt x="36" y="477"/>
                  </a:lnTo>
                  <a:lnTo>
                    <a:pt x="38" y="473"/>
                  </a:lnTo>
                  <a:lnTo>
                    <a:pt x="35" y="460"/>
                  </a:lnTo>
                  <a:lnTo>
                    <a:pt x="36" y="458"/>
                  </a:lnTo>
                  <a:lnTo>
                    <a:pt x="43" y="456"/>
                  </a:lnTo>
                  <a:lnTo>
                    <a:pt x="43" y="452"/>
                  </a:lnTo>
                  <a:lnTo>
                    <a:pt x="47" y="452"/>
                  </a:lnTo>
                  <a:lnTo>
                    <a:pt x="46" y="447"/>
                  </a:lnTo>
                  <a:lnTo>
                    <a:pt x="47" y="443"/>
                  </a:lnTo>
                  <a:lnTo>
                    <a:pt x="46" y="437"/>
                  </a:lnTo>
                  <a:lnTo>
                    <a:pt x="43" y="435"/>
                  </a:lnTo>
                  <a:lnTo>
                    <a:pt x="43" y="432"/>
                  </a:lnTo>
                  <a:lnTo>
                    <a:pt x="40" y="431"/>
                  </a:lnTo>
                  <a:lnTo>
                    <a:pt x="38" y="428"/>
                  </a:lnTo>
                  <a:lnTo>
                    <a:pt x="42" y="416"/>
                  </a:lnTo>
                  <a:lnTo>
                    <a:pt x="46" y="408"/>
                  </a:lnTo>
                  <a:lnTo>
                    <a:pt x="47" y="401"/>
                  </a:lnTo>
                  <a:lnTo>
                    <a:pt x="44" y="401"/>
                  </a:lnTo>
                  <a:lnTo>
                    <a:pt x="43" y="398"/>
                  </a:lnTo>
                  <a:lnTo>
                    <a:pt x="46" y="397"/>
                  </a:lnTo>
                  <a:lnTo>
                    <a:pt x="47" y="397"/>
                  </a:lnTo>
                  <a:lnTo>
                    <a:pt x="51" y="397"/>
                  </a:lnTo>
                  <a:lnTo>
                    <a:pt x="53" y="394"/>
                  </a:lnTo>
                  <a:lnTo>
                    <a:pt x="54" y="393"/>
                  </a:lnTo>
                  <a:lnTo>
                    <a:pt x="57" y="389"/>
                  </a:lnTo>
                  <a:lnTo>
                    <a:pt x="57" y="383"/>
                  </a:lnTo>
                  <a:lnTo>
                    <a:pt x="59" y="383"/>
                  </a:lnTo>
                  <a:lnTo>
                    <a:pt x="61" y="386"/>
                  </a:lnTo>
                  <a:lnTo>
                    <a:pt x="62" y="383"/>
                  </a:lnTo>
                  <a:lnTo>
                    <a:pt x="62" y="379"/>
                  </a:lnTo>
                  <a:lnTo>
                    <a:pt x="58" y="375"/>
                  </a:lnTo>
                  <a:lnTo>
                    <a:pt x="61" y="371"/>
                  </a:lnTo>
                  <a:lnTo>
                    <a:pt x="59" y="368"/>
                  </a:lnTo>
                  <a:lnTo>
                    <a:pt x="61" y="363"/>
                  </a:lnTo>
                  <a:lnTo>
                    <a:pt x="59" y="360"/>
                  </a:lnTo>
                  <a:lnTo>
                    <a:pt x="61" y="360"/>
                  </a:lnTo>
                  <a:lnTo>
                    <a:pt x="65" y="359"/>
                  </a:lnTo>
                  <a:lnTo>
                    <a:pt x="66" y="356"/>
                  </a:lnTo>
                  <a:lnTo>
                    <a:pt x="69" y="356"/>
                  </a:lnTo>
                  <a:lnTo>
                    <a:pt x="70" y="352"/>
                  </a:lnTo>
                  <a:lnTo>
                    <a:pt x="69" y="348"/>
                  </a:lnTo>
                  <a:lnTo>
                    <a:pt x="70" y="344"/>
                  </a:lnTo>
                  <a:lnTo>
                    <a:pt x="68" y="334"/>
                  </a:lnTo>
                  <a:lnTo>
                    <a:pt x="68" y="326"/>
                  </a:lnTo>
                  <a:lnTo>
                    <a:pt x="66" y="324"/>
                  </a:lnTo>
                  <a:lnTo>
                    <a:pt x="63" y="324"/>
                  </a:lnTo>
                  <a:lnTo>
                    <a:pt x="62" y="322"/>
                  </a:lnTo>
                  <a:lnTo>
                    <a:pt x="61" y="320"/>
                  </a:lnTo>
                  <a:lnTo>
                    <a:pt x="62" y="320"/>
                  </a:lnTo>
                  <a:lnTo>
                    <a:pt x="66" y="320"/>
                  </a:lnTo>
                  <a:lnTo>
                    <a:pt x="70" y="314"/>
                  </a:lnTo>
                  <a:lnTo>
                    <a:pt x="73" y="311"/>
                  </a:lnTo>
                  <a:lnTo>
                    <a:pt x="72" y="307"/>
                  </a:lnTo>
                  <a:lnTo>
                    <a:pt x="66" y="303"/>
                  </a:lnTo>
                  <a:lnTo>
                    <a:pt x="68" y="299"/>
                  </a:lnTo>
                  <a:lnTo>
                    <a:pt x="66" y="296"/>
                  </a:lnTo>
                  <a:lnTo>
                    <a:pt x="66" y="295"/>
                  </a:lnTo>
                  <a:lnTo>
                    <a:pt x="66" y="292"/>
                  </a:lnTo>
                  <a:lnTo>
                    <a:pt x="68" y="288"/>
                  </a:lnTo>
                  <a:lnTo>
                    <a:pt x="68" y="286"/>
                  </a:lnTo>
                  <a:lnTo>
                    <a:pt x="69" y="286"/>
                  </a:lnTo>
                  <a:lnTo>
                    <a:pt x="74" y="286"/>
                  </a:lnTo>
                  <a:lnTo>
                    <a:pt x="77" y="282"/>
                  </a:lnTo>
                  <a:lnTo>
                    <a:pt x="76" y="278"/>
                  </a:lnTo>
                  <a:lnTo>
                    <a:pt x="81" y="275"/>
                  </a:lnTo>
                  <a:lnTo>
                    <a:pt x="84" y="271"/>
                  </a:lnTo>
                  <a:lnTo>
                    <a:pt x="82" y="267"/>
                  </a:lnTo>
                  <a:lnTo>
                    <a:pt x="80" y="265"/>
                  </a:lnTo>
                  <a:lnTo>
                    <a:pt x="78" y="263"/>
                  </a:lnTo>
                  <a:lnTo>
                    <a:pt x="73" y="252"/>
                  </a:lnTo>
                  <a:lnTo>
                    <a:pt x="69" y="252"/>
                  </a:lnTo>
                  <a:lnTo>
                    <a:pt x="68" y="250"/>
                  </a:lnTo>
                  <a:lnTo>
                    <a:pt x="65" y="250"/>
                  </a:lnTo>
                  <a:lnTo>
                    <a:pt x="62" y="250"/>
                  </a:lnTo>
                  <a:lnTo>
                    <a:pt x="59" y="248"/>
                  </a:lnTo>
                  <a:lnTo>
                    <a:pt x="55" y="245"/>
                  </a:lnTo>
                  <a:lnTo>
                    <a:pt x="54" y="240"/>
                  </a:lnTo>
                  <a:lnTo>
                    <a:pt x="57" y="237"/>
                  </a:lnTo>
                  <a:lnTo>
                    <a:pt x="59" y="241"/>
                  </a:lnTo>
                  <a:lnTo>
                    <a:pt x="61" y="241"/>
                  </a:lnTo>
                  <a:lnTo>
                    <a:pt x="63" y="241"/>
                  </a:lnTo>
                  <a:lnTo>
                    <a:pt x="66" y="237"/>
                  </a:lnTo>
                  <a:lnTo>
                    <a:pt x="70" y="241"/>
                  </a:lnTo>
                  <a:lnTo>
                    <a:pt x="76" y="237"/>
                  </a:lnTo>
                  <a:lnTo>
                    <a:pt x="81" y="241"/>
                  </a:lnTo>
                  <a:lnTo>
                    <a:pt x="84" y="241"/>
                  </a:lnTo>
                  <a:lnTo>
                    <a:pt x="86" y="237"/>
                  </a:lnTo>
                  <a:lnTo>
                    <a:pt x="86" y="233"/>
                  </a:lnTo>
                  <a:lnTo>
                    <a:pt x="86" y="229"/>
                  </a:lnTo>
                  <a:lnTo>
                    <a:pt x="89" y="229"/>
                  </a:lnTo>
                  <a:lnTo>
                    <a:pt x="91" y="225"/>
                  </a:lnTo>
                  <a:lnTo>
                    <a:pt x="89" y="222"/>
                  </a:lnTo>
                  <a:lnTo>
                    <a:pt x="89" y="221"/>
                  </a:lnTo>
                  <a:lnTo>
                    <a:pt x="86" y="221"/>
                  </a:lnTo>
                  <a:lnTo>
                    <a:pt x="81" y="218"/>
                  </a:lnTo>
                  <a:lnTo>
                    <a:pt x="78" y="218"/>
                  </a:lnTo>
                  <a:lnTo>
                    <a:pt x="72" y="218"/>
                  </a:lnTo>
                  <a:lnTo>
                    <a:pt x="68" y="217"/>
                  </a:lnTo>
                  <a:lnTo>
                    <a:pt x="66" y="218"/>
                  </a:lnTo>
                  <a:lnTo>
                    <a:pt x="65" y="218"/>
                  </a:lnTo>
                  <a:lnTo>
                    <a:pt x="63" y="217"/>
                  </a:lnTo>
                  <a:lnTo>
                    <a:pt x="65" y="214"/>
                  </a:lnTo>
                  <a:lnTo>
                    <a:pt x="65" y="210"/>
                  </a:lnTo>
                  <a:lnTo>
                    <a:pt x="65" y="206"/>
                  </a:lnTo>
                  <a:lnTo>
                    <a:pt x="63" y="202"/>
                  </a:lnTo>
                  <a:lnTo>
                    <a:pt x="63" y="199"/>
                  </a:lnTo>
                  <a:lnTo>
                    <a:pt x="68" y="196"/>
                  </a:lnTo>
                  <a:lnTo>
                    <a:pt x="70" y="192"/>
                  </a:lnTo>
                  <a:lnTo>
                    <a:pt x="70" y="188"/>
                  </a:lnTo>
                  <a:lnTo>
                    <a:pt x="68" y="184"/>
                  </a:lnTo>
                  <a:lnTo>
                    <a:pt x="68" y="180"/>
                  </a:lnTo>
                  <a:lnTo>
                    <a:pt x="66" y="180"/>
                  </a:lnTo>
                  <a:lnTo>
                    <a:pt x="65" y="180"/>
                  </a:lnTo>
                  <a:lnTo>
                    <a:pt x="65" y="177"/>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10" name="Freeform 94"/>
            <p:cNvSpPr>
              <a:spLocks/>
            </p:cNvSpPr>
            <p:nvPr/>
          </p:nvSpPr>
          <p:spPr bwMode="auto">
            <a:xfrm>
              <a:off x="6248" y="2095"/>
              <a:ext cx="170" cy="491"/>
            </a:xfrm>
            <a:custGeom>
              <a:avLst/>
              <a:gdLst/>
              <a:ahLst/>
              <a:cxnLst>
                <a:cxn ang="0">
                  <a:pos x="10" y="1291"/>
                </a:cxn>
                <a:cxn ang="0">
                  <a:pos x="12" y="1277"/>
                </a:cxn>
                <a:cxn ang="0">
                  <a:pos x="0" y="1261"/>
                </a:cxn>
                <a:cxn ang="0">
                  <a:pos x="4" y="1229"/>
                </a:cxn>
                <a:cxn ang="0">
                  <a:pos x="6" y="1212"/>
                </a:cxn>
                <a:cxn ang="0">
                  <a:pos x="13" y="1198"/>
                </a:cxn>
                <a:cxn ang="0">
                  <a:pos x="9" y="1172"/>
                </a:cxn>
                <a:cxn ang="0">
                  <a:pos x="9" y="1142"/>
                </a:cxn>
                <a:cxn ang="0">
                  <a:pos x="10" y="1115"/>
                </a:cxn>
                <a:cxn ang="0">
                  <a:pos x="12" y="1093"/>
                </a:cxn>
                <a:cxn ang="0">
                  <a:pos x="20" y="1077"/>
                </a:cxn>
                <a:cxn ang="0">
                  <a:pos x="17" y="1055"/>
                </a:cxn>
                <a:cxn ang="0">
                  <a:pos x="24" y="1051"/>
                </a:cxn>
                <a:cxn ang="0">
                  <a:pos x="33" y="1013"/>
                </a:cxn>
                <a:cxn ang="0">
                  <a:pos x="46" y="1000"/>
                </a:cxn>
                <a:cxn ang="0">
                  <a:pos x="42" y="973"/>
                </a:cxn>
                <a:cxn ang="0">
                  <a:pos x="36" y="936"/>
                </a:cxn>
                <a:cxn ang="0">
                  <a:pos x="39" y="910"/>
                </a:cxn>
                <a:cxn ang="0">
                  <a:pos x="35" y="895"/>
                </a:cxn>
                <a:cxn ang="0">
                  <a:pos x="40" y="872"/>
                </a:cxn>
                <a:cxn ang="0">
                  <a:pos x="51" y="864"/>
                </a:cxn>
                <a:cxn ang="0">
                  <a:pos x="61" y="853"/>
                </a:cxn>
                <a:cxn ang="0">
                  <a:pos x="66" y="834"/>
                </a:cxn>
                <a:cxn ang="0">
                  <a:pos x="63" y="805"/>
                </a:cxn>
                <a:cxn ang="0">
                  <a:pos x="65" y="794"/>
                </a:cxn>
                <a:cxn ang="0">
                  <a:pos x="74" y="752"/>
                </a:cxn>
                <a:cxn ang="0">
                  <a:pos x="82" y="734"/>
                </a:cxn>
                <a:cxn ang="0">
                  <a:pos x="84" y="708"/>
                </a:cxn>
                <a:cxn ang="0">
                  <a:pos x="85" y="688"/>
                </a:cxn>
                <a:cxn ang="0">
                  <a:pos x="75" y="670"/>
                </a:cxn>
                <a:cxn ang="0">
                  <a:pos x="73" y="643"/>
                </a:cxn>
                <a:cxn ang="0">
                  <a:pos x="66" y="624"/>
                </a:cxn>
                <a:cxn ang="0">
                  <a:pos x="69" y="609"/>
                </a:cxn>
                <a:cxn ang="0">
                  <a:pos x="59" y="585"/>
                </a:cxn>
                <a:cxn ang="0">
                  <a:pos x="61" y="554"/>
                </a:cxn>
                <a:cxn ang="0">
                  <a:pos x="67" y="535"/>
                </a:cxn>
                <a:cxn ang="0">
                  <a:pos x="73" y="509"/>
                </a:cxn>
                <a:cxn ang="0">
                  <a:pos x="85" y="498"/>
                </a:cxn>
                <a:cxn ang="0">
                  <a:pos x="81" y="472"/>
                </a:cxn>
                <a:cxn ang="0">
                  <a:pos x="80" y="443"/>
                </a:cxn>
                <a:cxn ang="0">
                  <a:pos x="89" y="416"/>
                </a:cxn>
                <a:cxn ang="0">
                  <a:pos x="97" y="383"/>
                </a:cxn>
                <a:cxn ang="0">
                  <a:pos x="104" y="371"/>
                </a:cxn>
                <a:cxn ang="0">
                  <a:pos x="113" y="345"/>
                </a:cxn>
                <a:cxn ang="0">
                  <a:pos x="122" y="315"/>
                </a:cxn>
                <a:cxn ang="0">
                  <a:pos x="136" y="314"/>
                </a:cxn>
                <a:cxn ang="0">
                  <a:pos x="132" y="284"/>
                </a:cxn>
                <a:cxn ang="0">
                  <a:pos x="131" y="224"/>
                </a:cxn>
                <a:cxn ang="0">
                  <a:pos x="139" y="199"/>
                </a:cxn>
                <a:cxn ang="0">
                  <a:pos x="131" y="181"/>
                </a:cxn>
                <a:cxn ang="0">
                  <a:pos x="136" y="165"/>
                </a:cxn>
                <a:cxn ang="0">
                  <a:pos x="183" y="61"/>
                </a:cxn>
                <a:cxn ang="0">
                  <a:pos x="196" y="35"/>
                </a:cxn>
                <a:cxn ang="0">
                  <a:pos x="214" y="16"/>
                </a:cxn>
                <a:cxn ang="0">
                  <a:pos x="223" y="8"/>
                </a:cxn>
                <a:cxn ang="0">
                  <a:pos x="263" y="16"/>
                </a:cxn>
                <a:cxn ang="0">
                  <a:pos x="279" y="33"/>
                </a:cxn>
                <a:cxn ang="0">
                  <a:pos x="286" y="63"/>
                </a:cxn>
                <a:cxn ang="0">
                  <a:pos x="291" y="44"/>
                </a:cxn>
                <a:cxn ang="0">
                  <a:pos x="299" y="19"/>
                </a:cxn>
                <a:cxn ang="0">
                  <a:pos x="342" y="20"/>
                </a:cxn>
              </a:cxnLst>
              <a:rect l="0" t="0" r="r" b="b"/>
              <a:pathLst>
                <a:path w="349" h="1303">
                  <a:moveTo>
                    <a:pt x="12" y="1303"/>
                  </a:moveTo>
                  <a:lnTo>
                    <a:pt x="16" y="1302"/>
                  </a:lnTo>
                  <a:lnTo>
                    <a:pt x="16" y="1298"/>
                  </a:lnTo>
                  <a:lnTo>
                    <a:pt x="13" y="1295"/>
                  </a:lnTo>
                  <a:lnTo>
                    <a:pt x="13" y="1292"/>
                  </a:lnTo>
                  <a:lnTo>
                    <a:pt x="9" y="1292"/>
                  </a:lnTo>
                  <a:lnTo>
                    <a:pt x="10" y="1291"/>
                  </a:lnTo>
                  <a:lnTo>
                    <a:pt x="10" y="1288"/>
                  </a:lnTo>
                  <a:lnTo>
                    <a:pt x="6" y="1287"/>
                  </a:lnTo>
                  <a:lnTo>
                    <a:pt x="8" y="1284"/>
                  </a:lnTo>
                  <a:lnTo>
                    <a:pt x="6" y="1283"/>
                  </a:lnTo>
                  <a:lnTo>
                    <a:pt x="8" y="1283"/>
                  </a:lnTo>
                  <a:lnTo>
                    <a:pt x="8" y="1277"/>
                  </a:lnTo>
                  <a:lnTo>
                    <a:pt x="12" y="1277"/>
                  </a:lnTo>
                  <a:lnTo>
                    <a:pt x="15" y="1277"/>
                  </a:lnTo>
                  <a:lnTo>
                    <a:pt x="15" y="1272"/>
                  </a:lnTo>
                  <a:lnTo>
                    <a:pt x="15" y="1269"/>
                  </a:lnTo>
                  <a:lnTo>
                    <a:pt x="10" y="1269"/>
                  </a:lnTo>
                  <a:lnTo>
                    <a:pt x="5" y="1268"/>
                  </a:lnTo>
                  <a:lnTo>
                    <a:pt x="4" y="1265"/>
                  </a:lnTo>
                  <a:lnTo>
                    <a:pt x="0" y="1261"/>
                  </a:lnTo>
                  <a:lnTo>
                    <a:pt x="1" y="1250"/>
                  </a:lnTo>
                  <a:lnTo>
                    <a:pt x="1" y="1244"/>
                  </a:lnTo>
                  <a:lnTo>
                    <a:pt x="0" y="1242"/>
                  </a:lnTo>
                  <a:lnTo>
                    <a:pt x="1" y="1238"/>
                  </a:lnTo>
                  <a:lnTo>
                    <a:pt x="0" y="1235"/>
                  </a:lnTo>
                  <a:lnTo>
                    <a:pt x="1" y="1234"/>
                  </a:lnTo>
                  <a:lnTo>
                    <a:pt x="4" y="1229"/>
                  </a:lnTo>
                  <a:lnTo>
                    <a:pt x="2" y="1227"/>
                  </a:lnTo>
                  <a:lnTo>
                    <a:pt x="4" y="1223"/>
                  </a:lnTo>
                  <a:lnTo>
                    <a:pt x="0" y="1219"/>
                  </a:lnTo>
                  <a:lnTo>
                    <a:pt x="2" y="1214"/>
                  </a:lnTo>
                  <a:lnTo>
                    <a:pt x="4" y="1210"/>
                  </a:lnTo>
                  <a:lnTo>
                    <a:pt x="6" y="1210"/>
                  </a:lnTo>
                  <a:lnTo>
                    <a:pt x="6" y="1212"/>
                  </a:lnTo>
                  <a:lnTo>
                    <a:pt x="8" y="1212"/>
                  </a:lnTo>
                  <a:lnTo>
                    <a:pt x="9" y="1210"/>
                  </a:lnTo>
                  <a:lnTo>
                    <a:pt x="13" y="1210"/>
                  </a:lnTo>
                  <a:lnTo>
                    <a:pt x="15" y="1206"/>
                  </a:lnTo>
                  <a:lnTo>
                    <a:pt x="15" y="1202"/>
                  </a:lnTo>
                  <a:lnTo>
                    <a:pt x="13" y="1199"/>
                  </a:lnTo>
                  <a:lnTo>
                    <a:pt x="13" y="1198"/>
                  </a:lnTo>
                  <a:lnTo>
                    <a:pt x="13" y="1193"/>
                  </a:lnTo>
                  <a:lnTo>
                    <a:pt x="10" y="1189"/>
                  </a:lnTo>
                  <a:lnTo>
                    <a:pt x="10" y="1185"/>
                  </a:lnTo>
                  <a:lnTo>
                    <a:pt x="8" y="1180"/>
                  </a:lnTo>
                  <a:lnTo>
                    <a:pt x="8" y="1179"/>
                  </a:lnTo>
                  <a:lnTo>
                    <a:pt x="10" y="1176"/>
                  </a:lnTo>
                  <a:lnTo>
                    <a:pt x="9" y="1172"/>
                  </a:lnTo>
                  <a:lnTo>
                    <a:pt x="9" y="1168"/>
                  </a:lnTo>
                  <a:lnTo>
                    <a:pt x="8" y="1164"/>
                  </a:lnTo>
                  <a:lnTo>
                    <a:pt x="9" y="1157"/>
                  </a:lnTo>
                  <a:lnTo>
                    <a:pt x="9" y="1153"/>
                  </a:lnTo>
                  <a:lnTo>
                    <a:pt x="10" y="1150"/>
                  </a:lnTo>
                  <a:lnTo>
                    <a:pt x="10" y="1146"/>
                  </a:lnTo>
                  <a:lnTo>
                    <a:pt x="9" y="1142"/>
                  </a:lnTo>
                  <a:lnTo>
                    <a:pt x="10" y="1138"/>
                  </a:lnTo>
                  <a:lnTo>
                    <a:pt x="10" y="1134"/>
                  </a:lnTo>
                  <a:lnTo>
                    <a:pt x="8" y="1131"/>
                  </a:lnTo>
                  <a:lnTo>
                    <a:pt x="6" y="1126"/>
                  </a:lnTo>
                  <a:lnTo>
                    <a:pt x="10" y="1120"/>
                  </a:lnTo>
                  <a:lnTo>
                    <a:pt x="10" y="1116"/>
                  </a:lnTo>
                  <a:lnTo>
                    <a:pt x="10" y="1115"/>
                  </a:lnTo>
                  <a:lnTo>
                    <a:pt x="13" y="1105"/>
                  </a:lnTo>
                  <a:lnTo>
                    <a:pt x="15" y="1108"/>
                  </a:lnTo>
                  <a:lnTo>
                    <a:pt x="17" y="1101"/>
                  </a:lnTo>
                  <a:lnTo>
                    <a:pt x="17" y="1100"/>
                  </a:lnTo>
                  <a:lnTo>
                    <a:pt x="16" y="1100"/>
                  </a:lnTo>
                  <a:lnTo>
                    <a:pt x="15" y="1100"/>
                  </a:lnTo>
                  <a:lnTo>
                    <a:pt x="12" y="1093"/>
                  </a:lnTo>
                  <a:lnTo>
                    <a:pt x="13" y="1089"/>
                  </a:lnTo>
                  <a:lnTo>
                    <a:pt x="12" y="1086"/>
                  </a:lnTo>
                  <a:lnTo>
                    <a:pt x="13" y="1086"/>
                  </a:lnTo>
                  <a:lnTo>
                    <a:pt x="15" y="1086"/>
                  </a:lnTo>
                  <a:lnTo>
                    <a:pt x="17" y="1086"/>
                  </a:lnTo>
                  <a:lnTo>
                    <a:pt x="17" y="1082"/>
                  </a:lnTo>
                  <a:lnTo>
                    <a:pt x="20" y="1077"/>
                  </a:lnTo>
                  <a:lnTo>
                    <a:pt x="19" y="1074"/>
                  </a:lnTo>
                  <a:lnTo>
                    <a:pt x="17" y="1074"/>
                  </a:lnTo>
                  <a:lnTo>
                    <a:pt x="16" y="1066"/>
                  </a:lnTo>
                  <a:lnTo>
                    <a:pt x="16" y="1063"/>
                  </a:lnTo>
                  <a:lnTo>
                    <a:pt x="15" y="1059"/>
                  </a:lnTo>
                  <a:lnTo>
                    <a:pt x="16" y="1057"/>
                  </a:lnTo>
                  <a:lnTo>
                    <a:pt x="17" y="1055"/>
                  </a:lnTo>
                  <a:lnTo>
                    <a:pt x="19" y="1059"/>
                  </a:lnTo>
                  <a:lnTo>
                    <a:pt x="21" y="1059"/>
                  </a:lnTo>
                  <a:lnTo>
                    <a:pt x="23" y="1059"/>
                  </a:lnTo>
                  <a:lnTo>
                    <a:pt x="24" y="1057"/>
                  </a:lnTo>
                  <a:lnTo>
                    <a:pt x="24" y="1055"/>
                  </a:lnTo>
                  <a:lnTo>
                    <a:pt x="21" y="1053"/>
                  </a:lnTo>
                  <a:lnTo>
                    <a:pt x="24" y="1051"/>
                  </a:lnTo>
                  <a:lnTo>
                    <a:pt x="25" y="1048"/>
                  </a:lnTo>
                  <a:lnTo>
                    <a:pt x="24" y="1044"/>
                  </a:lnTo>
                  <a:lnTo>
                    <a:pt x="27" y="1042"/>
                  </a:lnTo>
                  <a:lnTo>
                    <a:pt x="28" y="1036"/>
                  </a:lnTo>
                  <a:lnTo>
                    <a:pt x="25" y="1025"/>
                  </a:lnTo>
                  <a:lnTo>
                    <a:pt x="27" y="1017"/>
                  </a:lnTo>
                  <a:lnTo>
                    <a:pt x="33" y="1013"/>
                  </a:lnTo>
                  <a:lnTo>
                    <a:pt x="33" y="1011"/>
                  </a:lnTo>
                  <a:lnTo>
                    <a:pt x="36" y="1011"/>
                  </a:lnTo>
                  <a:lnTo>
                    <a:pt x="38" y="1008"/>
                  </a:lnTo>
                  <a:lnTo>
                    <a:pt x="39" y="1008"/>
                  </a:lnTo>
                  <a:lnTo>
                    <a:pt x="44" y="1008"/>
                  </a:lnTo>
                  <a:lnTo>
                    <a:pt x="46" y="1004"/>
                  </a:lnTo>
                  <a:lnTo>
                    <a:pt x="46" y="1000"/>
                  </a:lnTo>
                  <a:lnTo>
                    <a:pt x="47" y="1000"/>
                  </a:lnTo>
                  <a:lnTo>
                    <a:pt x="48" y="998"/>
                  </a:lnTo>
                  <a:lnTo>
                    <a:pt x="47" y="993"/>
                  </a:lnTo>
                  <a:lnTo>
                    <a:pt x="44" y="992"/>
                  </a:lnTo>
                  <a:lnTo>
                    <a:pt x="43" y="987"/>
                  </a:lnTo>
                  <a:lnTo>
                    <a:pt x="42" y="977"/>
                  </a:lnTo>
                  <a:lnTo>
                    <a:pt x="42" y="973"/>
                  </a:lnTo>
                  <a:lnTo>
                    <a:pt x="42" y="970"/>
                  </a:lnTo>
                  <a:lnTo>
                    <a:pt x="42" y="966"/>
                  </a:lnTo>
                  <a:lnTo>
                    <a:pt x="40" y="966"/>
                  </a:lnTo>
                  <a:lnTo>
                    <a:pt x="35" y="944"/>
                  </a:lnTo>
                  <a:lnTo>
                    <a:pt x="35" y="940"/>
                  </a:lnTo>
                  <a:lnTo>
                    <a:pt x="38" y="939"/>
                  </a:lnTo>
                  <a:lnTo>
                    <a:pt x="36" y="936"/>
                  </a:lnTo>
                  <a:lnTo>
                    <a:pt x="38" y="929"/>
                  </a:lnTo>
                  <a:lnTo>
                    <a:pt x="35" y="925"/>
                  </a:lnTo>
                  <a:lnTo>
                    <a:pt x="33" y="921"/>
                  </a:lnTo>
                  <a:lnTo>
                    <a:pt x="36" y="917"/>
                  </a:lnTo>
                  <a:lnTo>
                    <a:pt x="36" y="913"/>
                  </a:lnTo>
                  <a:lnTo>
                    <a:pt x="38" y="910"/>
                  </a:lnTo>
                  <a:lnTo>
                    <a:pt x="39" y="910"/>
                  </a:lnTo>
                  <a:lnTo>
                    <a:pt x="38" y="909"/>
                  </a:lnTo>
                  <a:lnTo>
                    <a:pt x="36" y="902"/>
                  </a:lnTo>
                  <a:lnTo>
                    <a:pt x="33" y="902"/>
                  </a:lnTo>
                  <a:lnTo>
                    <a:pt x="36" y="902"/>
                  </a:lnTo>
                  <a:lnTo>
                    <a:pt x="38" y="902"/>
                  </a:lnTo>
                  <a:lnTo>
                    <a:pt x="36" y="898"/>
                  </a:lnTo>
                  <a:lnTo>
                    <a:pt x="35" y="895"/>
                  </a:lnTo>
                  <a:lnTo>
                    <a:pt x="35" y="894"/>
                  </a:lnTo>
                  <a:lnTo>
                    <a:pt x="36" y="890"/>
                  </a:lnTo>
                  <a:lnTo>
                    <a:pt x="36" y="884"/>
                  </a:lnTo>
                  <a:lnTo>
                    <a:pt x="38" y="884"/>
                  </a:lnTo>
                  <a:lnTo>
                    <a:pt x="39" y="884"/>
                  </a:lnTo>
                  <a:lnTo>
                    <a:pt x="39" y="879"/>
                  </a:lnTo>
                  <a:lnTo>
                    <a:pt x="40" y="872"/>
                  </a:lnTo>
                  <a:lnTo>
                    <a:pt x="44" y="872"/>
                  </a:lnTo>
                  <a:lnTo>
                    <a:pt x="46" y="870"/>
                  </a:lnTo>
                  <a:lnTo>
                    <a:pt x="46" y="868"/>
                  </a:lnTo>
                  <a:lnTo>
                    <a:pt x="48" y="870"/>
                  </a:lnTo>
                  <a:lnTo>
                    <a:pt x="52" y="870"/>
                  </a:lnTo>
                  <a:lnTo>
                    <a:pt x="52" y="866"/>
                  </a:lnTo>
                  <a:lnTo>
                    <a:pt x="51" y="864"/>
                  </a:lnTo>
                  <a:lnTo>
                    <a:pt x="52" y="860"/>
                  </a:lnTo>
                  <a:lnTo>
                    <a:pt x="55" y="857"/>
                  </a:lnTo>
                  <a:lnTo>
                    <a:pt x="57" y="855"/>
                  </a:lnTo>
                  <a:lnTo>
                    <a:pt x="57" y="853"/>
                  </a:lnTo>
                  <a:lnTo>
                    <a:pt x="58" y="851"/>
                  </a:lnTo>
                  <a:lnTo>
                    <a:pt x="59" y="853"/>
                  </a:lnTo>
                  <a:lnTo>
                    <a:pt x="61" y="853"/>
                  </a:lnTo>
                  <a:lnTo>
                    <a:pt x="62" y="853"/>
                  </a:lnTo>
                  <a:lnTo>
                    <a:pt x="65" y="847"/>
                  </a:lnTo>
                  <a:lnTo>
                    <a:pt x="63" y="842"/>
                  </a:lnTo>
                  <a:lnTo>
                    <a:pt x="65" y="838"/>
                  </a:lnTo>
                  <a:lnTo>
                    <a:pt x="63" y="838"/>
                  </a:lnTo>
                  <a:lnTo>
                    <a:pt x="65" y="834"/>
                  </a:lnTo>
                  <a:lnTo>
                    <a:pt x="66" y="834"/>
                  </a:lnTo>
                  <a:lnTo>
                    <a:pt x="63" y="823"/>
                  </a:lnTo>
                  <a:lnTo>
                    <a:pt x="63" y="821"/>
                  </a:lnTo>
                  <a:lnTo>
                    <a:pt x="63" y="815"/>
                  </a:lnTo>
                  <a:lnTo>
                    <a:pt x="62" y="813"/>
                  </a:lnTo>
                  <a:lnTo>
                    <a:pt x="61" y="809"/>
                  </a:lnTo>
                  <a:lnTo>
                    <a:pt x="62" y="806"/>
                  </a:lnTo>
                  <a:lnTo>
                    <a:pt x="63" y="805"/>
                  </a:lnTo>
                  <a:lnTo>
                    <a:pt x="61" y="805"/>
                  </a:lnTo>
                  <a:lnTo>
                    <a:pt x="59" y="802"/>
                  </a:lnTo>
                  <a:lnTo>
                    <a:pt x="58" y="802"/>
                  </a:lnTo>
                  <a:lnTo>
                    <a:pt x="58" y="800"/>
                  </a:lnTo>
                  <a:lnTo>
                    <a:pt x="59" y="796"/>
                  </a:lnTo>
                  <a:lnTo>
                    <a:pt x="61" y="796"/>
                  </a:lnTo>
                  <a:lnTo>
                    <a:pt x="65" y="794"/>
                  </a:lnTo>
                  <a:lnTo>
                    <a:pt x="66" y="783"/>
                  </a:lnTo>
                  <a:lnTo>
                    <a:pt x="69" y="772"/>
                  </a:lnTo>
                  <a:lnTo>
                    <a:pt x="66" y="771"/>
                  </a:lnTo>
                  <a:lnTo>
                    <a:pt x="69" y="768"/>
                  </a:lnTo>
                  <a:lnTo>
                    <a:pt x="70" y="760"/>
                  </a:lnTo>
                  <a:lnTo>
                    <a:pt x="73" y="757"/>
                  </a:lnTo>
                  <a:lnTo>
                    <a:pt x="74" y="752"/>
                  </a:lnTo>
                  <a:lnTo>
                    <a:pt x="77" y="752"/>
                  </a:lnTo>
                  <a:lnTo>
                    <a:pt x="77" y="742"/>
                  </a:lnTo>
                  <a:lnTo>
                    <a:pt x="80" y="741"/>
                  </a:lnTo>
                  <a:lnTo>
                    <a:pt x="82" y="742"/>
                  </a:lnTo>
                  <a:lnTo>
                    <a:pt x="82" y="741"/>
                  </a:lnTo>
                  <a:lnTo>
                    <a:pt x="85" y="741"/>
                  </a:lnTo>
                  <a:lnTo>
                    <a:pt x="82" y="734"/>
                  </a:lnTo>
                  <a:lnTo>
                    <a:pt x="84" y="733"/>
                  </a:lnTo>
                  <a:lnTo>
                    <a:pt x="84" y="723"/>
                  </a:lnTo>
                  <a:lnTo>
                    <a:pt x="82" y="723"/>
                  </a:lnTo>
                  <a:lnTo>
                    <a:pt x="82" y="719"/>
                  </a:lnTo>
                  <a:lnTo>
                    <a:pt x="82" y="712"/>
                  </a:lnTo>
                  <a:lnTo>
                    <a:pt x="82" y="711"/>
                  </a:lnTo>
                  <a:lnTo>
                    <a:pt x="84" y="708"/>
                  </a:lnTo>
                  <a:lnTo>
                    <a:pt x="82" y="704"/>
                  </a:lnTo>
                  <a:lnTo>
                    <a:pt x="82" y="703"/>
                  </a:lnTo>
                  <a:lnTo>
                    <a:pt x="82" y="697"/>
                  </a:lnTo>
                  <a:lnTo>
                    <a:pt x="85" y="697"/>
                  </a:lnTo>
                  <a:lnTo>
                    <a:pt x="85" y="693"/>
                  </a:lnTo>
                  <a:lnTo>
                    <a:pt x="86" y="689"/>
                  </a:lnTo>
                  <a:lnTo>
                    <a:pt x="85" y="688"/>
                  </a:lnTo>
                  <a:lnTo>
                    <a:pt x="85" y="683"/>
                  </a:lnTo>
                  <a:lnTo>
                    <a:pt x="81" y="678"/>
                  </a:lnTo>
                  <a:lnTo>
                    <a:pt x="80" y="681"/>
                  </a:lnTo>
                  <a:lnTo>
                    <a:pt x="78" y="683"/>
                  </a:lnTo>
                  <a:lnTo>
                    <a:pt x="77" y="678"/>
                  </a:lnTo>
                  <a:lnTo>
                    <a:pt x="74" y="677"/>
                  </a:lnTo>
                  <a:lnTo>
                    <a:pt x="75" y="670"/>
                  </a:lnTo>
                  <a:lnTo>
                    <a:pt x="74" y="668"/>
                  </a:lnTo>
                  <a:lnTo>
                    <a:pt x="75" y="666"/>
                  </a:lnTo>
                  <a:lnTo>
                    <a:pt x="77" y="666"/>
                  </a:lnTo>
                  <a:lnTo>
                    <a:pt x="78" y="660"/>
                  </a:lnTo>
                  <a:lnTo>
                    <a:pt x="77" y="658"/>
                  </a:lnTo>
                  <a:lnTo>
                    <a:pt x="73" y="651"/>
                  </a:lnTo>
                  <a:lnTo>
                    <a:pt x="73" y="643"/>
                  </a:lnTo>
                  <a:lnTo>
                    <a:pt x="73" y="641"/>
                  </a:lnTo>
                  <a:lnTo>
                    <a:pt x="74" y="639"/>
                  </a:lnTo>
                  <a:lnTo>
                    <a:pt x="73" y="639"/>
                  </a:lnTo>
                  <a:lnTo>
                    <a:pt x="73" y="634"/>
                  </a:lnTo>
                  <a:lnTo>
                    <a:pt x="69" y="630"/>
                  </a:lnTo>
                  <a:lnTo>
                    <a:pt x="69" y="626"/>
                  </a:lnTo>
                  <a:lnTo>
                    <a:pt x="66" y="624"/>
                  </a:lnTo>
                  <a:lnTo>
                    <a:pt x="66" y="619"/>
                  </a:lnTo>
                  <a:lnTo>
                    <a:pt x="66" y="618"/>
                  </a:lnTo>
                  <a:lnTo>
                    <a:pt x="66" y="613"/>
                  </a:lnTo>
                  <a:lnTo>
                    <a:pt x="66" y="611"/>
                  </a:lnTo>
                  <a:lnTo>
                    <a:pt x="65" y="609"/>
                  </a:lnTo>
                  <a:lnTo>
                    <a:pt x="65" y="607"/>
                  </a:lnTo>
                  <a:lnTo>
                    <a:pt x="69" y="609"/>
                  </a:lnTo>
                  <a:lnTo>
                    <a:pt x="69" y="603"/>
                  </a:lnTo>
                  <a:lnTo>
                    <a:pt x="67" y="599"/>
                  </a:lnTo>
                  <a:lnTo>
                    <a:pt x="63" y="599"/>
                  </a:lnTo>
                  <a:lnTo>
                    <a:pt x="62" y="599"/>
                  </a:lnTo>
                  <a:lnTo>
                    <a:pt x="61" y="594"/>
                  </a:lnTo>
                  <a:lnTo>
                    <a:pt x="61" y="589"/>
                  </a:lnTo>
                  <a:lnTo>
                    <a:pt x="59" y="585"/>
                  </a:lnTo>
                  <a:lnTo>
                    <a:pt x="57" y="580"/>
                  </a:lnTo>
                  <a:lnTo>
                    <a:pt x="58" y="573"/>
                  </a:lnTo>
                  <a:lnTo>
                    <a:pt x="58" y="569"/>
                  </a:lnTo>
                  <a:lnTo>
                    <a:pt x="58" y="566"/>
                  </a:lnTo>
                  <a:lnTo>
                    <a:pt x="59" y="561"/>
                  </a:lnTo>
                  <a:lnTo>
                    <a:pt x="59" y="555"/>
                  </a:lnTo>
                  <a:lnTo>
                    <a:pt x="61" y="554"/>
                  </a:lnTo>
                  <a:lnTo>
                    <a:pt x="63" y="555"/>
                  </a:lnTo>
                  <a:lnTo>
                    <a:pt x="65" y="554"/>
                  </a:lnTo>
                  <a:lnTo>
                    <a:pt x="66" y="550"/>
                  </a:lnTo>
                  <a:lnTo>
                    <a:pt x="69" y="550"/>
                  </a:lnTo>
                  <a:lnTo>
                    <a:pt x="66" y="546"/>
                  </a:lnTo>
                  <a:lnTo>
                    <a:pt x="66" y="539"/>
                  </a:lnTo>
                  <a:lnTo>
                    <a:pt x="67" y="535"/>
                  </a:lnTo>
                  <a:lnTo>
                    <a:pt x="69" y="531"/>
                  </a:lnTo>
                  <a:lnTo>
                    <a:pt x="69" y="525"/>
                  </a:lnTo>
                  <a:lnTo>
                    <a:pt x="70" y="524"/>
                  </a:lnTo>
                  <a:lnTo>
                    <a:pt x="70" y="517"/>
                  </a:lnTo>
                  <a:lnTo>
                    <a:pt x="73" y="516"/>
                  </a:lnTo>
                  <a:lnTo>
                    <a:pt x="74" y="513"/>
                  </a:lnTo>
                  <a:lnTo>
                    <a:pt x="73" y="509"/>
                  </a:lnTo>
                  <a:lnTo>
                    <a:pt x="74" y="509"/>
                  </a:lnTo>
                  <a:lnTo>
                    <a:pt x="75" y="509"/>
                  </a:lnTo>
                  <a:lnTo>
                    <a:pt x="77" y="510"/>
                  </a:lnTo>
                  <a:lnTo>
                    <a:pt x="80" y="509"/>
                  </a:lnTo>
                  <a:lnTo>
                    <a:pt x="82" y="505"/>
                  </a:lnTo>
                  <a:lnTo>
                    <a:pt x="82" y="501"/>
                  </a:lnTo>
                  <a:lnTo>
                    <a:pt x="85" y="498"/>
                  </a:lnTo>
                  <a:lnTo>
                    <a:pt x="85" y="496"/>
                  </a:lnTo>
                  <a:lnTo>
                    <a:pt x="84" y="494"/>
                  </a:lnTo>
                  <a:lnTo>
                    <a:pt x="82" y="491"/>
                  </a:lnTo>
                  <a:lnTo>
                    <a:pt x="80" y="491"/>
                  </a:lnTo>
                  <a:lnTo>
                    <a:pt x="81" y="486"/>
                  </a:lnTo>
                  <a:lnTo>
                    <a:pt x="82" y="475"/>
                  </a:lnTo>
                  <a:lnTo>
                    <a:pt x="81" y="472"/>
                  </a:lnTo>
                  <a:lnTo>
                    <a:pt x="81" y="471"/>
                  </a:lnTo>
                  <a:lnTo>
                    <a:pt x="80" y="468"/>
                  </a:lnTo>
                  <a:lnTo>
                    <a:pt x="80" y="460"/>
                  </a:lnTo>
                  <a:lnTo>
                    <a:pt x="77" y="449"/>
                  </a:lnTo>
                  <a:lnTo>
                    <a:pt x="77" y="445"/>
                  </a:lnTo>
                  <a:lnTo>
                    <a:pt x="77" y="443"/>
                  </a:lnTo>
                  <a:lnTo>
                    <a:pt x="80" y="443"/>
                  </a:lnTo>
                  <a:lnTo>
                    <a:pt x="78" y="441"/>
                  </a:lnTo>
                  <a:lnTo>
                    <a:pt x="81" y="437"/>
                  </a:lnTo>
                  <a:lnTo>
                    <a:pt x="82" y="437"/>
                  </a:lnTo>
                  <a:lnTo>
                    <a:pt x="85" y="437"/>
                  </a:lnTo>
                  <a:lnTo>
                    <a:pt x="85" y="432"/>
                  </a:lnTo>
                  <a:lnTo>
                    <a:pt x="85" y="424"/>
                  </a:lnTo>
                  <a:lnTo>
                    <a:pt x="89" y="416"/>
                  </a:lnTo>
                  <a:lnTo>
                    <a:pt x="88" y="412"/>
                  </a:lnTo>
                  <a:lnTo>
                    <a:pt x="88" y="407"/>
                  </a:lnTo>
                  <a:lnTo>
                    <a:pt x="89" y="405"/>
                  </a:lnTo>
                  <a:lnTo>
                    <a:pt x="90" y="403"/>
                  </a:lnTo>
                  <a:lnTo>
                    <a:pt x="92" y="393"/>
                  </a:lnTo>
                  <a:lnTo>
                    <a:pt x="96" y="388"/>
                  </a:lnTo>
                  <a:lnTo>
                    <a:pt x="97" y="383"/>
                  </a:lnTo>
                  <a:lnTo>
                    <a:pt x="97" y="382"/>
                  </a:lnTo>
                  <a:lnTo>
                    <a:pt x="97" y="379"/>
                  </a:lnTo>
                  <a:lnTo>
                    <a:pt x="100" y="382"/>
                  </a:lnTo>
                  <a:lnTo>
                    <a:pt x="101" y="379"/>
                  </a:lnTo>
                  <a:lnTo>
                    <a:pt x="103" y="375"/>
                  </a:lnTo>
                  <a:lnTo>
                    <a:pt x="103" y="374"/>
                  </a:lnTo>
                  <a:lnTo>
                    <a:pt x="104" y="371"/>
                  </a:lnTo>
                  <a:lnTo>
                    <a:pt x="104" y="368"/>
                  </a:lnTo>
                  <a:lnTo>
                    <a:pt x="108" y="367"/>
                  </a:lnTo>
                  <a:lnTo>
                    <a:pt x="109" y="363"/>
                  </a:lnTo>
                  <a:lnTo>
                    <a:pt x="111" y="353"/>
                  </a:lnTo>
                  <a:lnTo>
                    <a:pt x="112" y="352"/>
                  </a:lnTo>
                  <a:lnTo>
                    <a:pt x="112" y="348"/>
                  </a:lnTo>
                  <a:lnTo>
                    <a:pt x="113" y="345"/>
                  </a:lnTo>
                  <a:lnTo>
                    <a:pt x="113" y="341"/>
                  </a:lnTo>
                  <a:lnTo>
                    <a:pt x="115" y="337"/>
                  </a:lnTo>
                  <a:lnTo>
                    <a:pt x="118" y="334"/>
                  </a:lnTo>
                  <a:lnTo>
                    <a:pt x="119" y="330"/>
                  </a:lnTo>
                  <a:lnTo>
                    <a:pt x="120" y="326"/>
                  </a:lnTo>
                  <a:lnTo>
                    <a:pt x="119" y="322"/>
                  </a:lnTo>
                  <a:lnTo>
                    <a:pt x="122" y="315"/>
                  </a:lnTo>
                  <a:lnTo>
                    <a:pt x="123" y="315"/>
                  </a:lnTo>
                  <a:lnTo>
                    <a:pt x="126" y="315"/>
                  </a:lnTo>
                  <a:lnTo>
                    <a:pt x="128" y="318"/>
                  </a:lnTo>
                  <a:lnTo>
                    <a:pt x="130" y="319"/>
                  </a:lnTo>
                  <a:lnTo>
                    <a:pt x="131" y="315"/>
                  </a:lnTo>
                  <a:lnTo>
                    <a:pt x="134" y="314"/>
                  </a:lnTo>
                  <a:lnTo>
                    <a:pt x="136" y="314"/>
                  </a:lnTo>
                  <a:lnTo>
                    <a:pt x="138" y="311"/>
                  </a:lnTo>
                  <a:lnTo>
                    <a:pt x="141" y="311"/>
                  </a:lnTo>
                  <a:lnTo>
                    <a:pt x="141" y="307"/>
                  </a:lnTo>
                  <a:lnTo>
                    <a:pt x="142" y="304"/>
                  </a:lnTo>
                  <a:lnTo>
                    <a:pt x="141" y="303"/>
                  </a:lnTo>
                  <a:lnTo>
                    <a:pt x="136" y="290"/>
                  </a:lnTo>
                  <a:lnTo>
                    <a:pt x="132" y="284"/>
                  </a:lnTo>
                  <a:lnTo>
                    <a:pt x="130" y="280"/>
                  </a:lnTo>
                  <a:lnTo>
                    <a:pt x="131" y="267"/>
                  </a:lnTo>
                  <a:lnTo>
                    <a:pt x="136" y="260"/>
                  </a:lnTo>
                  <a:lnTo>
                    <a:pt x="136" y="258"/>
                  </a:lnTo>
                  <a:lnTo>
                    <a:pt x="134" y="233"/>
                  </a:lnTo>
                  <a:lnTo>
                    <a:pt x="131" y="231"/>
                  </a:lnTo>
                  <a:lnTo>
                    <a:pt x="131" y="224"/>
                  </a:lnTo>
                  <a:lnTo>
                    <a:pt x="130" y="222"/>
                  </a:lnTo>
                  <a:lnTo>
                    <a:pt x="130" y="218"/>
                  </a:lnTo>
                  <a:lnTo>
                    <a:pt x="131" y="210"/>
                  </a:lnTo>
                  <a:lnTo>
                    <a:pt x="134" y="201"/>
                  </a:lnTo>
                  <a:lnTo>
                    <a:pt x="135" y="199"/>
                  </a:lnTo>
                  <a:lnTo>
                    <a:pt x="136" y="201"/>
                  </a:lnTo>
                  <a:lnTo>
                    <a:pt x="139" y="199"/>
                  </a:lnTo>
                  <a:lnTo>
                    <a:pt x="139" y="196"/>
                  </a:lnTo>
                  <a:lnTo>
                    <a:pt x="136" y="192"/>
                  </a:lnTo>
                  <a:lnTo>
                    <a:pt x="136" y="188"/>
                  </a:lnTo>
                  <a:lnTo>
                    <a:pt x="135" y="187"/>
                  </a:lnTo>
                  <a:lnTo>
                    <a:pt x="135" y="184"/>
                  </a:lnTo>
                  <a:lnTo>
                    <a:pt x="134" y="184"/>
                  </a:lnTo>
                  <a:lnTo>
                    <a:pt x="131" y="181"/>
                  </a:lnTo>
                  <a:lnTo>
                    <a:pt x="131" y="180"/>
                  </a:lnTo>
                  <a:lnTo>
                    <a:pt x="131" y="177"/>
                  </a:lnTo>
                  <a:lnTo>
                    <a:pt x="134" y="172"/>
                  </a:lnTo>
                  <a:lnTo>
                    <a:pt x="134" y="166"/>
                  </a:lnTo>
                  <a:lnTo>
                    <a:pt x="135" y="166"/>
                  </a:lnTo>
                  <a:lnTo>
                    <a:pt x="136" y="166"/>
                  </a:lnTo>
                  <a:lnTo>
                    <a:pt x="136" y="165"/>
                  </a:lnTo>
                  <a:lnTo>
                    <a:pt x="138" y="161"/>
                  </a:lnTo>
                  <a:lnTo>
                    <a:pt x="141" y="161"/>
                  </a:lnTo>
                  <a:lnTo>
                    <a:pt x="142" y="157"/>
                  </a:lnTo>
                  <a:lnTo>
                    <a:pt x="176" y="132"/>
                  </a:lnTo>
                  <a:lnTo>
                    <a:pt x="183" y="94"/>
                  </a:lnTo>
                  <a:lnTo>
                    <a:pt x="188" y="71"/>
                  </a:lnTo>
                  <a:lnTo>
                    <a:pt x="183" y="61"/>
                  </a:lnTo>
                  <a:lnTo>
                    <a:pt x="184" y="54"/>
                  </a:lnTo>
                  <a:lnTo>
                    <a:pt x="188" y="50"/>
                  </a:lnTo>
                  <a:lnTo>
                    <a:pt x="188" y="44"/>
                  </a:lnTo>
                  <a:lnTo>
                    <a:pt x="189" y="44"/>
                  </a:lnTo>
                  <a:lnTo>
                    <a:pt x="191" y="39"/>
                  </a:lnTo>
                  <a:lnTo>
                    <a:pt x="197" y="37"/>
                  </a:lnTo>
                  <a:lnTo>
                    <a:pt x="196" y="35"/>
                  </a:lnTo>
                  <a:lnTo>
                    <a:pt x="197" y="33"/>
                  </a:lnTo>
                  <a:lnTo>
                    <a:pt x="199" y="27"/>
                  </a:lnTo>
                  <a:lnTo>
                    <a:pt x="200" y="23"/>
                  </a:lnTo>
                  <a:lnTo>
                    <a:pt x="202" y="24"/>
                  </a:lnTo>
                  <a:lnTo>
                    <a:pt x="203" y="23"/>
                  </a:lnTo>
                  <a:lnTo>
                    <a:pt x="212" y="19"/>
                  </a:lnTo>
                  <a:lnTo>
                    <a:pt x="214" y="16"/>
                  </a:lnTo>
                  <a:lnTo>
                    <a:pt x="215" y="16"/>
                  </a:lnTo>
                  <a:lnTo>
                    <a:pt x="215" y="12"/>
                  </a:lnTo>
                  <a:lnTo>
                    <a:pt x="216" y="0"/>
                  </a:lnTo>
                  <a:lnTo>
                    <a:pt x="218" y="0"/>
                  </a:lnTo>
                  <a:lnTo>
                    <a:pt x="222" y="4"/>
                  </a:lnTo>
                  <a:lnTo>
                    <a:pt x="223" y="4"/>
                  </a:lnTo>
                  <a:lnTo>
                    <a:pt x="223" y="8"/>
                  </a:lnTo>
                  <a:lnTo>
                    <a:pt x="229" y="8"/>
                  </a:lnTo>
                  <a:lnTo>
                    <a:pt x="231" y="16"/>
                  </a:lnTo>
                  <a:lnTo>
                    <a:pt x="234" y="19"/>
                  </a:lnTo>
                  <a:lnTo>
                    <a:pt x="239" y="19"/>
                  </a:lnTo>
                  <a:lnTo>
                    <a:pt x="241" y="16"/>
                  </a:lnTo>
                  <a:lnTo>
                    <a:pt x="245" y="19"/>
                  </a:lnTo>
                  <a:lnTo>
                    <a:pt x="263" y="16"/>
                  </a:lnTo>
                  <a:lnTo>
                    <a:pt x="264" y="19"/>
                  </a:lnTo>
                  <a:lnTo>
                    <a:pt x="268" y="20"/>
                  </a:lnTo>
                  <a:lnTo>
                    <a:pt x="272" y="23"/>
                  </a:lnTo>
                  <a:lnTo>
                    <a:pt x="275" y="23"/>
                  </a:lnTo>
                  <a:lnTo>
                    <a:pt x="277" y="24"/>
                  </a:lnTo>
                  <a:lnTo>
                    <a:pt x="280" y="29"/>
                  </a:lnTo>
                  <a:lnTo>
                    <a:pt x="279" y="33"/>
                  </a:lnTo>
                  <a:lnTo>
                    <a:pt x="280" y="35"/>
                  </a:lnTo>
                  <a:lnTo>
                    <a:pt x="280" y="37"/>
                  </a:lnTo>
                  <a:lnTo>
                    <a:pt x="283" y="44"/>
                  </a:lnTo>
                  <a:lnTo>
                    <a:pt x="281" y="50"/>
                  </a:lnTo>
                  <a:lnTo>
                    <a:pt x="284" y="54"/>
                  </a:lnTo>
                  <a:lnTo>
                    <a:pt x="286" y="56"/>
                  </a:lnTo>
                  <a:lnTo>
                    <a:pt x="286" y="63"/>
                  </a:lnTo>
                  <a:lnTo>
                    <a:pt x="288" y="63"/>
                  </a:lnTo>
                  <a:lnTo>
                    <a:pt x="288" y="58"/>
                  </a:lnTo>
                  <a:lnTo>
                    <a:pt x="288" y="56"/>
                  </a:lnTo>
                  <a:lnTo>
                    <a:pt x="288" y="50"/>
                  </a:lnTo>
                  <a:lnTo>
                    <a:pt x="290" y="48"/>
                  </a:lnTo>
                  <a:lnTo>
                    <a:pt x="290" y="46"/>
                  </a:lnTo>
                  <a:lnTo>
                    <a:pt x="291" y="44"/>
                  </a:lnTo>
                  <a:lnTo>
                    <a:pt x="295" y="37"/>
                  </a:lnTo>
                  <a:lnTo>
                    <a:pt x="295" y="33"/>
                  </a:lnTo>
                  <a:lnTo>
                    <a:pt x="296" y="27"/>
                  </a:lnTo>
                  <a:lnTo>
                    <a:pt x="298" y="27"/>
                  </a:lnTo>
                  <a:lnTo>
                    <a:pt x="298" y="23"/>
                  </a:lnTo>
                  <a:lnTo>
                    <a:pt x="299" y="20"/>
                  </a:lnTo>
                  <a:lnTo>
                    <a:pt x="299" y="19"/>
                  </a:lnTo>
                  <a:lnTo>
                    <a:pt x="300" y="16"/>
                  </a:lnTo>
                  <a:lnTo>
                    <a:pt x="302" y="12"/>
                  </a:lnTo>
                  <a:lnTo>
                    <a:pt x="309" y="12"/>
                  </a:lnTo>
                  <a:lnTo>
                    <a:pt x="310" y="14"/>
                  </a:lnTo>
                  <a:lnTo>
                    <a:pt x="311" y="12"/>
                  </a:lnTo>
                  <a:lnTo>
                    <a:pt x="342" y="12"/>
                  </a:lnTo>
                  <a:lnTo>
                    <a:pt x="342" y="20"/>
                  </a:lnTo>
                  <a:lnTo>
                    <a:pt x="344" y="20"/>
                  </a:lnTo>
                  <a:lnTo>
                    <a:pt x="348" y="23"/>
                  </a:lnTo>
                  <a:lnTo>
                    <a:pt x="349" y="27"/>
                  </a:lnTo>
                  <a:lnTo>
                    <a:pt x="348" y="27"/>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09" name="Freeform 93"/>
            <p:cNvSpPr>
              <a:spLocks/>
            </p:cNvSpPr>
            <p:nvPr/>
          </p:nvSpPr>
          <p:spPr bwMode="auto">
            <a:xfrm>
              <a:off x="6311" y="2790"/>
              <a:ext cx="59" cy="50"/>
            </a:xfrm>
            <a:custGeom>
              <a:avLst/>
              <a:gdLst/>
              <a:ahLst/>
              <a:cxnLst>
                <a:cxn ang="0">
                  <a:pos x="8" y="0"/>
                </a:cxn>
                <a:cxn ang="0">
                  <a:pos x="10" y="1"/>
                </a:cxn>
                <a:cxn ang="0">
                  <a:pos x="7" y="19"/>
                </a:cxn>
                <a:cxn ang="0">
                  <a:pos x="25" y="50"/>
                </a:cxn>
                <a:cxn ang="0">
                  <a:pos x="55" y="73"/>
                </a:cxn>
                <a:cxn ang="0">
                  <a:pos x="80" y="93"/>
                </a:cxn>
                <a:cxn ang="0">
                  <a:pos x="121" y="112"/>
                </a:cxn>
                <a:cxn ang="0">
                  <a:pos x="111" y="127"/>
                </a:cxn>
                <a:cxn ang="0">
                  <a:pos x="79" y="131"/>
                </a:cxn>
                <a:cxn ang="0">
                  <a:pos x="37" y="123"/>
                </a:cxn>
                <a:cxn ang="0">
                  <a:pos x="6" y="123"/>
                </a:cxn>
                <a:cxn ang="0">
                  <a:pos x="3" y="123"/>
                </a:cxn>
                <a:cxn ang="0">
                  <a:pos x="2" y="112"/>
                </a:cxn>
                <a:cxn ang="0">
                  <a:pos x="0" y="8"/>
                </a:cxn>
                <a:cxn ang="0">
                  <a:pos x="8" y="0"/>
                </a:cxn>
              </a:cxnLst>
              <a:rect l="0" t="0" r="r" b="b"/>
              <a:pathLst>
                <a:path w="121" h="131">
                  <a:moveTo>
                    <a:pt x="8" y="0"/>
                  </a:moveTo>
                  <a:lnTo>
                    <a:pt x="10" y="1"/>
                  </a:lnTo>
                  <a:lnTo>
                    <a:pt x="7" y="19"/>
                  </a:lnTo>
                  <a:lnTo>
                    <a:pt x="25" y="50"/>
                  </a:lnTo>
                  <a:lnTo>
                    <a:pt x="55" y="73"/>
                  </a:lnTo>
                  <a:lnTo>
                    <a:pt x="80" y="93"/>
                  </a:lnTo>
                  <a:lnTo>
                    <a:pt x="121" y="112"/>
                  </a:lnTo>
                  <a:lnTo>
                    <a:pt x="111" y="127"/>
                  </a:lnTo>
                  <a:lnTo>
                    <a:pt x="79" y="131"/>
                  </a:lnTo>
                  <a:lnTo>
                    <a:pt x="37" y="123"/>
                  </a:lnTo>
                  <a:lnTo>
                    <a:pt x="6" y="123"/>
                  </a:lnTo>
                  <a:lnTo>
                    <a:pt x="3" y="123"/>
                  </a:lnTo>
                  <a:lnTo>
                    <a:pt x="2" y="112"/>
                  </a:lnTo>
                  <a:lnTo>
                    <a:pt x="0" y="8"/>
                  </a:lnTo>
                  <a:lnTo>
                    <a:pt x="8" y="0"/>
                  </a:ln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08" name="Freeform 92"/>
            <p:cNvSpPr>
              <a:spLocks/>
            </p:cNvSpPr>
            <p:nvPr/>
          </p:nvSpPr>
          <p:spPr bwMode="auto">
            <a:xfrm>
              <a:off x="6438" y="1238"/>
              <a:ext cx="4" cy="6"/>
            </a:xfrm>
            <a:custGeom>
              <a:avLst/>
              <a:gdLst/>
              <a:ahLst/>
              <a:cxnLst>
                <a:cxn ang="0">
                  <a:pos x="8" y="0"/>
                </a:cxn>
                <a:cxn ang="0">
                  <a:pos x="9" y="17"/>
                </a:cxn>
                <a:cxn ang="0">
                  <a:pos x="0" y="11"/>
                </a:cxn>
                <a:cxn ang="0">
                  <a:pos x="8" y="0"/>
                </a:cxn>
              </a:cxnLst>
              <a:rect l="0" t="0" r="r" b="b"/>
              <a:pathLst>
                <a:path w="9" h="17">
                  <a:moveTo>
                    <a:pt x="8" y="0"/>
                  </a:moveTo>
                  <a:lnTo>
                    <a:pt x="9" y="17"/>
                  </a:lnTo>
                  <a:lnTo>
                    <a:pt x="0" y="11"/>
                  </a:lnTo>
                  <a:lnTo>
                    <a:pt x="8"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07" name="Freeform 91"/>
            <p:cNvSpPr>
              <a:spLocks/>
            </p:cNvSpPr>
            <p:nvPr/>
          </p:nvSpPr>
          <p:spPr bwMode="auto">
            <a:xfrm>
              <a:off x="6445" y="1273"/>
              <a:ext cx="6" cy="11"/>
            </a:xfrm>
            <a:custGeom>
              <a:avLst/>
              <a:gdLst/>
              <a:ahLst/>
              <a:cxnLst>
                <a:cxn ang="0">
                  <a:pos x="0" y="0"/>
                </a:cxn>
                <a:cxn ang="0">
                  <a:pos x="11" y="11"/>
                </a:cxn>
                <a:cxn ang="0">
                  <a:pos x="12" y="26"/>
                </a:cxn>
                <a:cxn ang="0">
                  <a:pos x="0" y="0"/>
                </a:cxn>
              </a:cxnLst>
              <a:rect l="0" t="0" r="r" b="b"/>
              <a:pathLst>
                <a:path w="12" h="26">
                  <a:moveTo>
                    <a:pt x="0" y="0"/>
                  </a:moveTo>
                  <a:lnTo>
                    <a:pt x="11" y="11"/>
                  </a:lnTo>
                  <a:lnTo>
                    <a:pt x="12" y="26"/>
                  </a:lnTo>
                  <a:lnTo>
                    <a:pt x="0"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06" name="Freeform 90"/>
            <p:cNvSpPr>
              <a:spLocks/>
            </p:cNvSpPr>
            <p:nvPr/>
          </p:nvSpPr>
          <p:spPr bwMode="auto">
            <a:xfrm>
              <a:off x="6431" y="1224"/>
              <a:ext cx="2" cy="2"/>
            </a:xfrm>
            <a:custGeom>
              <a:avLst/>
              <a:gdLst/>
              <a:ahLst/>
              <a:cxnLst>
                <a:cxn ang="0">
                  <a:pos x="3" y="7"/>
                </a:cxn>
                <a:cxn ang="0">
                  <a:pos x="0" y="0"/>
                </a:cxn>
                <a:cxn ang="0">
                  <a:pos x="4" y="0"/>
                </a:cxn>
                <a:cxn ang="0">
                  <a:pos x="3" y="7"/>
                </a:cxn>
              </a:cxnLst>
              <a:rect l="0" t="0" r="r" b="b"/>
              <a:pathLst>
                <a:path w="4" h="7">
                  <a:moveTo>
                    <a:pt x="3" y="7"/>
                  </a:moveTo>
                  <a:lnTo>
                    <a:pt x="0" y="0"/>
                  </a:lnTo>
                  <a:lnTo>
                    <a:pt x="4" y="0"/>
                  </a:lnTo>
                  <a:lnTo>
                    <a:pt x="3" y="7"/>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05" name="Freeform 89"/>
            <p:cNvSpPr>
              <a:spLocks/>
            </p:cNvSpPr>
            <p:nvPr/>
          </p:nvSpPr>
          <p:spPr bwMode="auto">
            <a:xfrm>
              <a:off x="6476" y="1310"/>
              <a:ext cx="1" cy="2"/>
            </a:xfrm>
            <a:custGeom>
              <a:avLst/>
              <a:gdLst/>
              <a:ahLst/>
              <a:cxnLst>
                <a:cxn ang="0">
                  <a:pos x="0" y="1"/>
                </a:cxn>
                <a:cxn ang="0">
                  <a:pos x="2" y="6"/>
                </a:cxn>
                <a:cxn ang="0">
                  <a:pos x="3" y="0"/>
                </a:cxn>
                <a:cxn ang="0">
                  <a:pos x="0" y="1"/>
                </a:cxn>
              </a:cxnLst>
              <a:rect l="0" t="0" r="r" b="b"/>
              <a:pathLst>
                <a:path w="3" h="6">
                  <a:moveTo>
                    <a:pt x="0" y="1"/>
                  </a:moveTo>
                  <a:lnTo>
                    <a:pt x="2" y="6"/>
                  </a:lnTo>
                  <a:lnTo>
                    <a:pt x="3" y="0"/>
                  </a:lnTo>
                  <a:lnTo>
                    <a:pt x="0" y="1"/>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04" name="Freeform 88"/>
            <p:cNvSpPr>
              <a:spLocks/>
            </p:cNvSpPr>
            <p:nvPr/>
          </p:nvSpPr>
          <p:spPr bwMode="auto">
            <a:xfrm>
              <a:off x="6443" y="1257"/>
              <a:ext cx="2" cy="5"/>
            </a:xfrm>
            <a:custGeom>
              <a:avLst/>
              <a:gdLst/>
              <a:ahLst/>
              <a:cxnLst>
                <a:cxn ang="0">
                  <a:pos x="4" y="13"/>
                </a:cxn>
                <a:cxn ang="0">
                  <a:pos x="0" y="3"/>
                </a:cxn>
                <a:cxn ang="0">
                  <a:pos x="5" y="0"/>
                </a:cxn>
                <a:cxn ang="0">
                  <a:pos x="4" y="13"/>
                </a:cxn>
              </a:cxnLst>
              <a:rect l="0" t="0" r="r" b="b"/>
              <a:pathLst>
                <a:path w="5" h="13">
                  <a:moveTo>
                    <a:pt x="4" y="13"/>
                  </a:moveTo>
                  <a:lnTo>
                    <a:pt x="0" y="3"/>
                  </a:lnTo>
                  <a:lnTo>
                    <a:pt x="5" y="0"/>
                  </a:lnTo>
                  <a:lnTo>
                    <a:pt x="4" y="1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03" name="Freeform 87"/>
            <p:cNvSpPr>
              <a:spLocks/>
            </p:cNvSpPr>
            <p:nvPr/>
          </p:nvSpPr>
          <p:spPr bwMode="auto">
            <a:xfrm>
              <a:off x="6438" y="1329"/>
              <a:ext cx="1" cy="2"/>
            </a:xfrm>
            <a:custGeom>
              <a:avLst/>
              <a:gdLst/>
              <a:ahLst/>
              <a:cxnLst>
                <a:cxn ang="0">
                  <a:pos x="0" y="7"/>
                </a:cxn>
                <a:cxn ang="0">
                  <a:pos x="1" y="0"/>
                </a:cxn>
                <a:cxn ang="0">
                  <a:pos x="5" y="3"/>
                </a:cxn>
                <a:cxn ang="0">
                  <a:pos x="0" y="7"/>
                </a:cxn>
              </a:cxnLst>
              <a:rect l="0" t="0" r="r" b="b"/>
              <a:pathLst>
                <a:path w="5" h="7">
                  <a:moveTo>
                    <a:pt x="0" y="7"/>
                  </a:moveTo>
                  <a:lnTo>
                    <a:pt x="1" y="0"/>
                  </a:lnTo>
                  <a:lnTo>
                    <a:pt x="5" y="3"/>
                  </a:lnTo>
                  <a:lnTo>
                    <a:pt x="0" y="7"/>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02" name="Freeform 86"/>
            <p:cNvSpPr>
              <a:spLocks/>
            </p:cNvSpPr>
            <p:nvPr/>
          </p:nvSpPr>
          <p:spPr bwMode="auto">
            <a:xfrm>
              <a:off x="6451" y="1294"/>
              <a:ext cx="1" cy="2"/>
            </a:xfrm>
            <a:custGeom>
              <a:avLst/>
              <a:gdLst/>
              <a:ahLst/>
              <a:cxnLst>
                <a:cxn ang="0">
                  <a:pos x="0" y="0"/>
                </a:cxn>
                <a:cxn ang="0">
                  <a:pos x="1" y="4"/>
                </a:cxn>
                <a:cxn ang="0">
                  <a:pos x="0" y="8"/>
                </a:cxn>
                <a:cxn ang="0">
                  <a:pos x="0" y="0"/>
                </a:cxn>
              </a:cxnLst>
              <a:rect l="0" t="0" r="r" b="b"/>
              <a:pathLst>
                <a:path w="1" h="8">
                  <a:moveTo>
                    <a:pt x="0" y="0"/>
                  </a:moveTo>
                  <a:lnTo>
                    <a:pt x="1" y="4"/>
                  </a:lnTo>
                  <a:lnTo>
                    <a:pt x="0" y="8"/>
                  </a:lnTo>
                  <a:lnTo>
                    <a:pt x="0"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01" name="Freeform 85"/>
            <p:cNvSpPr>
              <a:spLocks/>
            </p:cNvSpPr>
            <p:nvPr/>
          </p:nvSpPr>
          <p:spPr bwMode="auto">
            <a:xfrm>
              <a:off x="6448" y="1309"/>
              <a:ext cx="1" cy="1"/>
            </a:xfrm>
            <a:custGeom>
              <a:avLst/>
              <a:gdLst/>
              <a:ahLst/>
              <a:cxnLst>
                <a:cxn ang="0">
                  <a:pos x="0" y="4"/>
                </a:cxn>
                <a:cxn ang="0">
                  <a:pos x="0" y="0"/>
                </a:cxn>
                <a:cxn ang="0">
                  <a:pos x="3" y="0"/>
                </a:cxn>
                <a:cxn ang="0">
                  <a:pos x="0" y="4"/>
                </a:cxn>
              </a:cxnLst>
              <a:rect l="0" t="0" r="r" b="b"/>
              <a:pathLst>
                <a:path w="3" h="4">
                  <a:moveTo>
                    <a:pt x="0" y="4"/>
                  </a:moveTo>
                  <a:lnTo>
                    <a:pt x="0" y="0"/>
                  </a:lnTo>
                  <a:lnTo>
                    <a:pt x="3" y="0"/>
                  </a:lnTo>
                  <a:lnTo>
                    <a:pt x="0" y="4"/>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00" name="Freeform 84"/>
            <p:cNvSpPr>
              <a:spLocks/>
            </p:cNvSpPr>
            <p:nvPr/>
          </p:nvSpPr>
          <p:spPr bwMode="auto">
            <a:xfrm>
              <a:off x="6433" y="1366"/>
              <a:ext cx="16" cy="17"/>
            </a:xfrm>
            <a:custGeom>
              <a:avLst/>
              <a:gdLst/>
              <a:ahLst/>
              <a:cxnLst>
                <a:cxn ang="0">
                  <a:pos x="30" y="15"/>
                </a:cxn>
                <a:cxn ang="0">
                  <a:pos x="31" y="37"/>
                </a:cxn>
                <a:cxn ang="0">
                  <a:pos x="9" y="45"/>
                </a:cxn>
                <a:cxn ang="0">
                  <a:pos x="0" y="41"/>
                </a:cxn>
                <a:cxn ang="0">
                  <a:pos x="13" y="28"/>
                </a:cxn>
                <a:cxn ang="0">
                  <a:pos x="11" y="11"/>
                </a:cxn>
                <a:cxn ang="0">
                  <a:pos x="12" y="3"/>
                </a:cxn>
                <a:cxn ang="0">
                  <a:pos x="24" y="3"/>
                </a:cxn>
                <a:cxn ang="0">
                  <a:pos x="32" y="0"/>
                </a:cxn>
                <a:cxn ang="0">
                  <a:pos x="32" y="4"/>
                </a:cxn>
                <a:cxn ang="0">
                  <a:pos x="30" y="15"/>
                </a:cxn>
              </a:cxnLst>
              <a:rect l="0" t="0" r="r" b="b"/>
              <a:pathLst>
                <a:path w="32" h="45">
                  <a:moveTo>
                    <a:pt x="30" y="15"/>
                  </a:moveTo>
                  <a:lnTo>
                    <a:pt x="31" y="37"/>
                  </a:lnTo>
                  <a:lnTo>
                    <a:pt x="9" y="45"/>
                  </a:lnTo>
                  <a:lnTo>
                    <a:pt x="0" y="41"/>
                  </a:lnTo>
                  <a:lnTo>
                    <a:pt x="13" y="28"/>
                  </a:lnTo>
                  <a:lnTo>
                    <a:pt x="11" y="11"/>
                  </a:lnTo>
                  <a:lnTo>
                    <a:pt x="12" y="3"/>
                  </a:lnTo>
                  <a:lnTo>
                    <a:pt x="24" y="3"/>
                  </a:lnTo>
                  <a:lnTo>
                    <a:pt x="32" y="0"/>
                  </a:lnTo>
                  <a:lnTo>
                    <a:pt x="32" y="4"/>
                  </a:lnTo>
                  <a:lnTo>
                    <a:pt x="30" y="15"/>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99" name="Freeform 83"/>
            <p:cNvSpPr>
              <a:spLocks/>
            </p:cNvSpPr>
            <p:nvPr/>
          </p:nvSpPr>
          <p:spPr bwMode="auto">
            <a:xfrm>
              <a:off x="8647" y="733"/>
              <a:ext cx="675" cy="698"/>
            </a:xfrm>
            <a:custGeom>
              <a:avLst/>
              <a:gdLst/>
              <a:ahLst/>
              <a:cxnLst>
                <a:cxn ang="0">
                  <a:pos x="92" y="202"/>
                </a:cxn>
                <a:cxn ang="0">
                  <a:pos x="153" y="88"/>
                </a:cxn>
                <a:cxn ang="0">
                  <a:pos x="252" y="96"/>
                </a:cxn>
                <a:cxn ang="0">
                  <a:pos x="349" y="49"/>
                </a:cxn>
                <a:cxn ang="0">
                  <a:pos x="386" y="58"/>
                </a:cxn>
                <a:cxn ang="0">
                  <a:pos x="399" y="134"/>
                </a:cxn>
                <a:cxn ang="0">
                  <a:pos x="485" y="88"/>
                </a:cxn>
                <a:cxn ang="0">
                  <a:pos x="546" y="134"/>
                </a:cxn>
                <a:cxn ang="0">
                  <a:pos x="619" y="221"/>
                </a:cxn>
                <a:cxn ang="0">
                  <a:pos x="711" y="241"/>
                </a:cxn>
                <a:cxn ang="0">
                  <a:pos x="674" y="298"/>
                </a:cxn>
                <a:cxn ang="0">
                  <a:pos x="711" y="366"/>
                </a:cxn>
                <a:cxn ang="0">
                  <a:pos x="669" y="415"/>
                </a:cxn>
                <a:cxn ang="0">
                  <a:pos x="730" y="481"/>
                </a:cxn>
                <a:cxn ang="0">
                  <a:pos x="871" y="595"/>
                </a:cxn>
                <a:cxn ang="0">
                  <a:pos x="1006" y="635"/>
                </a:cxn>
                <a:cxn ang="0">
                  <a:pos x="1104" y="606"/>
                </a:cxn>
                <a:cxn ang="0">
                  <a:pos x="1221" y="616"/>
                </a:cxn>
                <a:cxn ang="0">
                  <a:pos x="1276" y="557"/>
                </a:cxn>
                <a:cxn ang="0">
                  <a:pos x="1313" y="595"/>
                </a:cxn>
                <a:cxn ang="0">
                  <a:pos x="1319" y="721"/>
                </a:cxn>
                <a:cxn ang="0">
                  <a:pos x="1257" y="808"/>
                </a:cxn>
                <a:cxn ang="0">
                  <a:pos x="1184" y="1039"/>
                </a:cxn>
                <a:cxn ang="0">
                  <a:pos x="1128" y="999"/>
                </a:cxn>
                <a:cxn ang="0">
                  <a:pos x="1085" y="1020"/>
                </a:cxn>
                <a:cxn ang="0">
                  <a:pos x="963" y="1058"/>
                </a:cxn>
                <a:cxn ang="0">
                  <a:pos x="944" y="1135"/>
                </a:cxn>
                <a:cxn ang="0">
                  <a:pos x="890" y="1211"/>
                </a:cxn>
                <a:cxn ang="0">
                  <a:pos x="779" y="1394"/>
                </a:cxn>
                <a:cxn ang="0">
                  <a:pos x="723" y="1424"/>
                </a:cxn>
                <a:cxn ang="0">
                  <a:pos x="723" y="1519"/>
                </a:cxn>
                <a:cxn ang="0">
                  <a:pos x="706" y="1634"/>
                </a:cxn>
                <a:cxn ang="0">
                  <a:pos x="650" y="1768"/>
                </a:cxn>
                <a:cxn ang="0">
                  <a:pos x="626" y="1855"/>
                </a:cxn>
                <a:cxn ang="0">
                  <a:pos x="565" y="1768"/>
                </a:cxn>
                <a:cxn ang="0">
                  <a:pos x="516" y="1566"/>
                </a:cxn>
                <a:cxn ang="0">
                  <a:pos x="454" y="1201"/>
                </a:cxn>
                <a:cxn ang="0">
                  <a:pos x="424" y="1058"/>
                </a:cxn>
                <a:cxn ang="0">
                  <a:pos x="313" y="1047"/>
                </a:cxn>
                <a:cxn ang="0">
                  <a:pos x="208" y="856"/>
                </a:cxn>
                <a:cxn ang="0">
                  <a:pos x="43" y="845"/>
                </a:cxn>
                <a:cxn ang="0">
                  <a:pos x="31" y="751"/>
                </a:cxn>
                <a:cxn ang="0">
                  <a:pos x="67" y="644"/>
                </a:cxn>
                <a:cxn ang="0">
                  <a:pos x="6" y="530"/>
                </a:cxn>
                <a:cxn ang="0">
                  <a:pos x="24" y="481"/>
                </a:cxn>
                <a:cxn ang="0">
                  <a:pos x="0" y="347"/>
                </a:cxn>
                <a:cxn ang="0">
                  <a:pos x="24" y="213"/>
                </a:cxn>
                <a:cxn ang="0">
                  <a:pos x="19" y="221"/>
                </a:cxn>
              </a:cxnLst>
              <a:rect l="0" t="0" r="r" b="b"/>
              <a:pathLst>
                <a:path w="1374" h="1855">
                  <a:moveTo>
                    <a:pt x="19" y="221"/>
                  </a:moveTo>
                  <a:lnTo>
                    <a:pt x="92" y="202"/>
                  </a:lnTo>
                  <a:lnTo>
                    <a:pt x="128" y="153"/>
                  </a:lnTo>
                  <a:lnTo>
                    <a:pt x="153" y="88"/>
                  </a:lnTo>
                  <a:lnTo>
                    <a:pt x="172" y="88"/>
                  </a:lnTo>
                  <a:lnTo>
                    <a:pt x="252" y="96"/>
                  </a:lnTo>
                  <a:lnTo>
                    <a:pt x="332" y="88"/>
                  </a:lnTo>
                  <a:lnTo>
                    <a:pt x="349" y="49"/>
                  </a:lnTo>
                  <a:lnTo>
                    <a:pt x="361" y="0"/>
                  </a:lnTo>
                  <a:lnTo>
                    <a:pt x="386" y="58"/>
                  </a:lnTo>
                  <a:lnTo>
                    <a:pt x="412" y="58"/>
                  </a:lnTo>
                  <a:lnTo>
                    <a:pt x="399" y="134"/>
                  </a:lnTo>
                  <a:lnTo>
                    <a:pt x="448" y="96"/>
                  </a:lnTo>
                  <a:lnTo>
                    <a:pt x="485" y="88"/>
                  </a:lnTo>
                  <a:lnTo>
                    <a:pt x="509" y="88"/>
                  </a:lnTo>
                  <a:lnTo>
                    <a:pt x="546" y="134"/>
                  </a:lnTo>
                  <a:lnTo>
                    <a:pt x="589" y="202"/>
                  </a:lnTo>
                  <a:lnTo>
                    <a:pt x="619" y="221"/>
                  </a:lnTo>
                  <a:lnTo>
                    <a:pt x="699" y="153"/>
                  </a:lnTo>
                  <a:lnTo>
                    <a:pt x="711" y="241"/>
                  </a:lnTo>
                  <a:lnTo>
                    <a:pt x="699" y="279"/>
                  </a:lnTo>
                  <a:lnTo>
                    <a:pt x="674" y="298"/>
                  </a:lnTo>
                  <a:lnTo>
                    <a:pt x="669" y="328"/>
                  </a:lnTo>
                  <a:lnTo>
                    <a:pt x="711" y="366"/>
                  </a:lnTo>
                  <a:lnTo>
                    <a:pt x="681" y="423"/>
                  </a:lnTo>
                  <a:lnTo>
                    <a:pt x="669" y="415"/>
                  </a:lnTo>
                  <a:lnTo>
                    <a:pt x="662" y="471"/>
                  </a:lnTo>
                  <a:lnTo>
                    <a:pt x="730" y="481"/>
                  </a:lnTo>
                  <a:lnTo>
                    <a:pt x="791" y="530"/>
                  </a:lnTo>
                  <a:lnTo>
                    <a:pt x="871" y="595"/>
                  </a:lnTo>
                  <a:lnTo>
                    <a:pt x="932" y="644"/>
                  </a:lnTo>
                  <a:lnTo>
                    <a:pt x="1006" y="635"/>
                  </a:lnTo>
                  <a:lnTo>
                    <a:pt x="1048" y="644"/>
                  </a:lnTo>
                  <a:lnTo>
                    <a:pt x="1104" y="606"/>
                  </a:lnTo>
                  <a:lnTo>
                    <a:pt x="1147" y="654"/>
                  </a:lnTo>
                  <a:lnTo>
                    <a:pt x="1221" y="616"/>
                  </a:lnTo>
                  <a:lnTo>
                    <a:pt x="1252" y="576"/>
                  </a:lnTo>
                  <a:lnTo>
                    <a:pt x="1276" y="557"/>
                  </a:lnTo>
                  <a:lnTo>
                    <a:pt x="1288" y="557"/>
                  </a:lnTo>
                  <a:lnTo>
                    <a:pt x="1313" y="595"/>
                  </a:lnTo>
                  <a:lnTo>
                    <a:pt x="1374" y="654"/>
                  </a:lnTo>
                  <a:lnTo>
                    <a:pt x="1319" y="721"/>
                  </a:lnTo>
                  <a:lnTo>
                    <a:pt x="1276" y="751"/>
                  </a:lnTo>
                  <a:lnTo>
                    <a:pt x="1257" y="808"/>
                  </a:lnTo>
                  <a:lnTo>
                    <a:pt x="1208" y="923"/>
                  </a:lnTo>
                  <a:lnTo>
                    <a:pt x="1184" y="1039"/>
                  </a:lnTo>
                  <a:lnTo>
                    <a:pt x="1160" y="1087"/>
                  </a:lnTo>
                  <a:lnTo>
                    <a:pt x="1128" y="999"/>
                  </a:lnTo>
                  <a:lnTo>
                    <a:pt x="1111" y="990"/>
                  </a:lnTo>
                  <a:lnTo>
                    <a:pt x="1085" y="1020"/>
                  </a:lnTo>
                  <a:lnTo>
                    <a:pt x="987" y="1047"/>
                  </a:lnTo>
                  <a:lnTo>
                    <a:pt x="963" y="1058"/>
                  </a:lnTo>
                  <a:lnTo>
                    <a:pt x="975" y="1087"/>
                  </a:lnTo>
                  <a:lnTo>
                    <a:pt x="944" y="1135"/>
                  </a:lnTo>
                  <a:lnTo>
                    <a:pt x="902" y="1163"/>
                  </a:lnTo>
                  <a:lnTo>
                    <a:pt x="890" y="1211"/>
                  </a:lnTo>
                  <a:lnTo>
                    <a:pt x="798" y="1308"/>
                  </a:lnTo>
                  <a:lnTo>
                    <a:pt x="779" y="1394"/>
                  </a:lnTo>
                  <a:lnTo>
                    <a:pt x="761" y="1365"/>
                  </a:lnTo>
                  <a:lnTo>
                    <a:pt x="723" y="1424"/>
                  </a:lnTo>
                  <a:lnTo>
                    <a:pt x="711" y="1451"/>
                  </a:lnTo>
                  <a:lnTo>
                    <a:pt x="723" y="1519"/>
                  </a:lnTo>
                  <a:lnTo>
                    <a:pt x="723" y="1585"/>
                  </a:lnTo>
                  <a:lnTo>
                    <a:pt x="706" y="1634"/>
                  </a:lnTo>
                  <a:lnTo>
                    <a:pt x="706" y="1721"/>
                  </a:lnTo>
                  <a:lnTo>
                    <a:pt x="650" y="1768"/>
                  </a:lnTo>
                  <a:lnTo>
                    <a:pt x="669" y="1806"/>
                  </a:lnTo>
                  <a:lnTo>
                    <a:pt x="626" y="1855"/>
                  </a:lnTo>
                  <a:lnTo>
                    <a:pt x="589" y="1836"/>
                  </a:lnTo>
                  <a:lnTo>
                    <a:pt x="565" y="1768"/>
                  </a:lnTo>
                  <a:lnTo>
                    <a:pt x="540" y="1626"/>
                  </a:lnTo>
                  <a:lnTo>
                    <a:pt x="516" y="1566"/>
                  </a:lnTo>
                  <a:lnTo>
                    <a:pt x="454" y="1413"/>
                  </a:lnTo>
                  <a:lnTo>
                    <a:pt x="454" y="1201"/>
                  </a:lnTo>
                  <a:lnTo>
                    <a:pt x="424" y="1125"/>
                  </a:lnTo>
                  <a:lnTo>
                    <a:pt x="424" y="1058"/>
                  </a:lnTo>
                  <a:lnTo>
                    <a:pt x="374" y="1125"/>
                  </a:lnTo>
                  <a:lnTo>
                    <a:pt x="313" y="1047"/>
                  </a:lnTo>
                  <a:lnTo>
                    <a:pt x="264" y="923"/>
                  </a:lnTo>
                  <a:lnTo>
                    <a:pt x="208" y="856"/>
                  </a:lnTo>
                  <a:lnTo>
                    <a:pt x="172" y="789"/>
                  </a:lnTo>
                  <a:lnTo>
                    <a:pt x="43" y="845"/>
                  </a:lnTo>
                  <a:lnTo>
                    <a:pt x="31" y="808"/>
                  </a:lnTo>
                  <a:lnTo>
                    <a:pt x="31" y="751"/>
                  </a:lnTo>
                  <a:lnTo>
                    <a:pt x="86" y="721"/>
                  </a:lnTo>
                  <a:lnTo>
                    <a:pt x="67" y="644"/>
                  </a:lnTo>
                  <a:lnTo>
                    <a:pt x="19" y="616"/>
                  </a:lnTo>
                  <a:lnTo>
                    <a:pt x="6" y="530"/>
                  </a:lnTo>
                  <a:lnTo>
                    <a:pt x="24" y="500"/>
                  </a:lnTo>
                  <a:lnTo>
                    <a:pt x="24" y="481"/>
                  </a:lnTo>
                  <a:lnTo>
                    <a:pt x="6" y="462"/>
                  </a:lnTo>
                  <a:lnTo>
                    <a:pt x="0" y="347"/>
                  </a:lnTo>
                  <a:lnTo>
                    <a:pt x="0" y="241"/>
                  </a:lnTo>
                  <a:lnTo>
                    <a:pt x="24" y="213"/>
                  </a:lnTo>
                  <a:lnTo>
                    <a:pt x="48" y="213"/>
                  </a:lnTo>
                  <a:lnTo>
                    <a:pt x="19" y="221"/>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98" name="Freeform 82"/>
            <p:cNvSpPr>
              <a:spLocks/>
            </p:cNvSpPr>
            <p:nvPr/>
          </p:nvSpPr>
          <p:spPr bwMode="auto">
            <a:xfrm>
              <a:off x="8171" y="714"/>
              <a:ext cx="516" cy="536"/>
            </a:xfrm>
            <a:custGeom>
              <a:avLst/>
              <a:gdLst/>
              <a:ahLst/>
              <a:cxnLst>
                <a:cxn ang="0">
                  <a:pos x="521" y="79"/>
                </a:cxn>
                <a:cxn ang="0">
                  <a:pos x="650" y="194"/>
                </a:cxn>
                <a:cxn ang="0">
                  <a:pos x="779" y="98"/>
                </a:cxn>
                <a:cxn ang="0">
                  <a:pos x="963" y="183"/>
                </a:cxn>
                <a:cxn ang="0">
                  <a:pos x="993" y="290"/>
                </a:cxn>
                <a:cxn ang="0">
                  <a:pos x="969" y="442"/>
                </a:cxn>
                <a:cxn ang="0">
                  <a:pos x="993" y="587"/>
                </a:cxn>
                <a:cxn ang="0">
                  <a:pos x="1043" y="665"/>
                </a:cxn>
                <a:cxn ang="0">
                  <a:pos x="1017" y="819"/>
                </a:cxn>
                <a:cxn ang="0">
                  <a:pos x="852" y="857"/>
                </a:cxn>
                <a:cxn ang="0">
                  <a:pos x="772" y="800"/>
                </a:cxn>
                <a:cxn ang="0">
                  <a:pos x="582" y="636"/>
                </a:cxn>
                <a:cxn ang="0">
                  <a:pos x="509" y="606"/>
                </a:cxn>
                <a:cxn ang="0">
                  <a:pos x="582" y="800"/>
                </a:cxn>
                <a:cxn ang="0">
                  <a:pos x="656" y="886"/>
                </a:cxn>
                <a:cxn ang="0">
                  <a:pos x="735" y="915"/>
                </a:cxn>
                <a:cxn ang="0">
                  <a:pos x="760" y="838"/>
                </a:cxn>
                <a:cxn ang="0">
                  <a:pos x="822" y="934"/>
                </a:cxn>
                <a:cxn ang="0">
                  <a:pos x="951" y="1010"/>
                </a:cxn>
                <a:cxn ang="0">
                  <a:pos x="864" y="1212"/>
                </a:cxn>
                <a:cxn ang="0">
                  <a:pos x="779" y="1338"/>
                </a:cxn>
                <a:cxn ang="0">
                  <a:pos x="650" y="1241"/>
                </a:cxn>
                <a:cxn ang="0">
                  <a:pos x="448" y="1424"/>
                </a:cxn>
                <a:cxn ang="0">
                  <a:pos x="313" y="1386"/>
                </a:cxn>
                <a:cxn ang="0">
                  <a:pos x="196" y="1166"/>
                </a:cxn>
                <a:cxn ang="0">
                  <a:pos x="153" y="983"/>
                </a:cxn>
                <a:cxn ang="0">
                  <a:pos x="73" y="732"/>
                </a:cxn>
                <a:cxn ang="0">
                  <a:pos x="31" y="617"/>
                </a:cxn>
                <a:cxn ang="0">
                  <a:pos x="135" y="579"/>
                </a:cxn>
                <a:cxn ang="0">
                  <a:pos x="196" y="472"/>
                </a:cxn>
                <a:cxn ang="0">
                  <a:pos x="252" y="347"/>
                </a:cxn>
                <a:cxn ang="0">
                  <a:pos x="269" y="251"/>
                </a:cxn>
                <a:cxn ang="0">
                  <a:pos x="368" y="175"/>
                </a:cxn>
                <a:cxn ang="0">
                  <a:pos x="466" y="49"/>
                </a:cxn>
                <a:cxn ang="0">
                  <a:pos x="497" y="0"/>
                </a:cxn>
              </a:cxnLst>
              <a:rect l="0" t="0" r="r" b="b"/>
              <a:pathLst>
                <a:path w="1049" h="1424">
                  <a:moveTo>
                    <a:pt x="497" y="0"/>
                  </a:moveTo>
                  <a:lnTo>
                    <a:pt x="521" y="79"/>
                  </a:lnTo>
                  <a:lnTo>
                    <a:pt x="582" y="156"/>
                  </a:lnTo>
                  <a:lnTo>
                    <a:pt x="650" y="194"/>
                  </a:lnTo>
                  <a:lnTo>
                    <a:pt x="754" y="107"/>
                  </a:lnTo>
                  <a:lnTo>
                    <a:pt x="779" y="98"/>
                  </a:lnTo>
                  <a:lnTo>
                    <a:pt x="847" y="88"/>
                  </a:lnTo>
                  <a:lnTo>
                    <a:pt x="963" y="183"/>
                  </a:lnTo>
                  <a:lnTo>
                    <a:pt x="993" y="251"/>
                  </a:lnTo>
                  <a:lnTo>
                    <a:pt x="993" y="290"/>
                  </a:lnTo>
                  <a:lnTo>
                    <a:pt x="969" y="300"/>
                  </a:lnTo>
                  <a:lnTo>
                    <a:pt x="969" y="442"/>
                  </a:lnTo>
                  <a:lnTo>
                    <a:pt x="993" y="511"/>
                  </a:lnTo>
                  <a:lnTo>
                    <a:pt x="993" y="587"/>
                  </a:lnTo>
                  <a:lnTo>
                    <a:pt x="988" y="606"/>
                  </a:lnTo>
                  <a:lnTo>
                    <a:pt x="1043" y="665"/>
                  </a:lnTo>
                  <a:lnTo>
                    <a:pt x="1049" y="762"/>
                  </a:lnTo>
                  <a:lnTo>
                    <a:pt x="1017" y="819"/>
                  </a:lnTo>
                  <a:lnTo>
                    <a:pt x="993" y="905"/>
                  </a:lnTo>
                  <a:lnTo>
                    <a:pt x="852" y="857"/>
                  </a:lnTo>
                  <a:lnTo>
                    <a:pt x="828" y="751"/>
                  </a:lnTo>
                  <a:lnTo>
                    <a:pt x="772" y="800"/>
                  </a:lnTo>
                  <a:lnTo>
                    <a:pt x="687" y="789"/>
                  </a:lnTo>
                  <a:lnTo>
                    <a:pt x="582" y="636"/>
                  </a:lnTo>
                  <a:lnTo>
                    <a:pt x="570" y="606"/>
                  </a:lnTo>
                  <a:lnTo>
                    <a:pt x="509" y="606"/>
                  </a:lnTo>
                  <a:lnTo>
                    <a:pt x="558" y="732"/>
                  </a:lnTo>
                  <a:lnTo>
                    <a:pt x="582" y="800"/>
                  </a:lnTo>
                  <a:lnTo>
                    <a:pt x="619" y="827"/>
                  </a:lnTo>
                  <a:lnTo>
                    <a:pt x="656" y="886"/>
                  </a:lnTo>
                  <a:lnTo>
                    <a:pt x="656" y="915"/>
                  </a:lnTo>
                  <a:lnTo>
                    <a:pt x="735" y="915"/>
                  </a:lnTo>
                  <a:lnTo>
                    <a:pt x="735" y="857"/>
                  </a:lnTo>
                  <a:lnTo>
                    <a:pt x="760" y="838"/>
                  </a:lnTo>
                  <a:lnTo>
                    <a:pt x="798" y="846"/>
                  </a:lnTo>
                  <a:lnTo>
                    <a:pt x="822" y="934"/>
                  </a:lnTo>
                  <a:lnTo>
                    <a:pt x="889" y="953"/>
                  </a:lnTo>
                  <a:lnTo>
                    <a:pt x="951" y="1010"/>
                  </a:lnTo>
                  <a:lnTo>
                    <a:pt x="944" y="1096"/>
                  </a:lnTo>
                  <a:lnTo>
                    <a:pt x="864" y="1212"/>
                  </a:lnTo>
                  <a:lnTo>
                    <a:pt x="828" y="1279"/>
                  </a:lnTo>
                  <a:lnTo>
                    <a:pt x="779" y="1338"/>
                  </a:lnTo>
                  <a:lnTo>
                    <a:pt x="681" y="1405"/>
                  </a:lnTo>
                  <a:lnTo>
                    <a:pt x="650" y="1241"/>
                  </a:lnTo>
                  <a:lnTo>
                    <a:pt x="490" y="1338"/>
                  </a:lnTo>
                  <a:lnTo>
                    <a:pt x="448" y="1424"/>
                  </a:lnTo>
                  <a:lnTo>
                    <a:pt x="349" y="1338"/>
                  </a:lnTo>
                  <a:lnTo>
                    <a:pt x="313" y="1386"/>
                  </a:lnTo>
                  <a:lnTo>
                    <a:pt x="240" y="1241"/>
                  </a:lnTo>
                  <a:lnTo>
                    <a:pt x="196" y="1166"/>
                  </a:lnTo>
                  <a:lnTo>
                    <a:pt x="172" y="1117"/>
                  </a:lnTo>
                  <a:lnTo>
                    <a:pt x="153" y="983"/>
                  </a:lnTo>
                  <a:lnTo>
                    <a:pt x="85" y="924"/>
                  </a:lnTo>
                  <a:lnTo>
                    <a:pt x="73" y="732"/>
                  </a:lnTo>
                  <a:lnTo>
                    <a:pt x="0" y="713"/>
                  </a:lnTo>
                  <a:lnTo>
                    <a:pt x="31" y="617"/>
                  </a:lnTo>
                  <a:lnTo>
                    <a:pt x="111" y="606"/>
                  </a:lnTo>
                  <a:lnTo>
                    <a:pt x="135" y="579"/>
                  </a:lnTo>
                  <a:lnTo>
                    <a:pt x="128" y="511"/>
                  </a:lnTo>
                  <a:lnTo>
                    <a:pt x="196" y="472"/>
                  </a:lnTo>
                  <a:lnTo>
                    <a:pt x="177" y="385"/>
                  </a:lnTo>
                  <a:lnTo>
                    <a:pt x="252" y="347"/>
                  </a:lnTo>
                  <a:lnTo>
                    <a:pt x="252" y="270"/>
                  </a:lnTo>
                  <a:lnTo>
                    <a:pt x="269" y="251"/>
                  </a:lnTo>
                  <a:lnTo>
                    <a:pt x="306" y="175"/>
                  </a:lnTo>
                  <a:lnTo>
                    <a:pt x="368" y="175"/>
                  </a:lnTo>
                  <a:lnTo>
                    <a:pt x="386" y="39"/>
                  </a:lnTo>
                  <a:lnTo>
                    <a:pt x="466" y="49"/>
                  </a:lnTo>
                  <a:lnTo>
                    <a:pt x="521" y="60"/>
                  </a:lnTo>
                  <a:lnTo>
                    <a:pt x="497" y="0"/>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97" name="Freeform 81"/>
            <p:cNvSpPr>
              <a:spLocks/>
            </p:cNvSpPr>
            <p:nvPr/>
          </p:nvSpPr>
          <p:spPr bwMode="auto">
            <a:xfrm>
              <a:off x="7943" y="1079"/>
              <a:ext cx="569" cy="573"/>
            </a:xfrm>
            <a:custGeom>
              <a:avLst/>
              <a:gdLst/>
              <a:ahLst/>
              <a:cxnLst>
                <a:cxn ang="0">
                  <a:pos x="124" y="86"/>
                </a:cxn>
                <a:cxn ang="0">
                  <a:pos x="454" y="86"/>
                </a:cxn>
                <a:cxn ang="0">
                  <a:pos x="498" y="0"/>
                </a:cxn>
                <a:cxn ang="0">
                  <a:pos x="559" y="67"/>
                </a:cxn>
                <a:cxn ang="0">
                  <a:pos x="590" y="307"/>
                </a:cxn>
                <a:cxn ang="0">
                  <a:pos x="632" y="318"/>
                </a:cxn>
                <a:cxn ang="0">
                  <a:pos x="669" y="471"/>
                </a:cxn>
                <a:cxn ang="0">
                  <a:pos x="773" y="635"/>
                </a:cxn>
                <a:cxn ang="0">
                  <a:pos x="780" y="395"/>
                </a:cxn>
                <a:cxn ang="0">
                  <a:pos x="828" y="375"/>
                </a:cxn>
                <a:cxn ang="0">
                  <a:pos x="896" y="414"/>
                </a:cxn>
                <a:cxn ang="0">
                  <a:pos x="921" y="366"/>
                </a:cxn>
                <a:cxn ang="0">
                  <a:pos x="976" y="337"/>
                </a:cxn>
                <a:cxn ang="0">
                  <a:pos x="1135" y="240"/>
                </a:cxn>
                <a:cxn ang="0">
                  <a:pos x="1160" y="404"/>
                </a:cxn>
                <a:cxn ang="0">
                  <a:pos x="1148" y="471"/>
                </a:cxn>
                <a:cxn ang="0">
                  <a:pos x="804" y="662"/>
                </a:cxn>
                <a:cxn ang="0">
                  <a:pos x="804" y="703"/>
                </a:cxn>
                <a:cxn ang="0">
                  <a:pos x="823" y="730"/>
                </a:cxn>
                <a:cxn ang="0">
                  <a:pos x="847" y="760"/>
                </a:cxn>
                <a:cxn ang="0">
                  <a:pos x="945" y="741"/>
                </a:cxn>
                <a:cxn ang="0">
                  <a:pos x="1025" y="703"/>
                </a:cxn>
                <a:cxn ang="0">
                  <a:pos x="1110" y="692"/>
                </a:cxn>
                <a:cxn ang="0">
                  <a:pos x="1006" y="1058"/>
                </a:cxn>
                <a:cxn ang="0">
                  <a:pos x="915" y="1249"/>
                </a:cxn>
                <a:cxn ang="0">
                  <a:pos x="749" y="1481"/>
                </a:cxn>
                <a:cxn ang="0">
                  <a:pos x="719" y="1519"/>
                </a:cxn>
                <a:cxn ang="0">
                  <a:pos x="688" y="1462"/>
                </a:cxn>
                <a:cxn ang="0">
                  <a:pos x="700" y="1221"/>
                </a:cxn>
                <a:cxn ang="0">
                  <a:pos x="700" y="1153"/>
                </a:cxn>
                <a:cxn ang="0">
                  <a:pos x="656" y="1202"/>
                </a:cxn>
                <a:cxn ang="0">
                  <a:pos x="578" y="1172"/>
                </a:cxn>
                <a:cxn ang="0">
                  <a:pos x="534" y="1134"/>
                </a:cxn>
                <a:cxn ang="0">
                  <a:pos x="479" y="1134"/>
                </a:cxn>
                <a:cxn ang="0">
                  <a:pos x="461" y="1153"/>
                </a:cxn>
                <a:cxn ang="0">
                  <a:pos x="350" y="1202"/>
                </a:cxn>
                <a:cxn ang="0">
                  <a:pos x="307" y="1145"/>
                </a:cxn>
                <a:cxn ang="0">
                  <a:pos x="234" y="1153"/>
                </a:cxn>
                <a:cxn ang="0">
                  <a:pos x="197" y="1085"/>
                </a:cxn>
                <a:cxn ang="0">
                  <a:pos x="141" y="962"/>
                </a:cxn>
                <a:cxn ang="0">
                  <a:pos x="74" y="913"/>
                </a:cxn>
                <a:cxn ang="0">
                  <a:pos x="25" y="722"/>
                </a:cxn>
                <a:cxn ang="0">
                  <a:pos x="0" y="605"/>
                </a:cxn>
                <a:cxn ang="0">
                  <a:pos x="25" y="501"/>
                </a:cxn>
                <a:cxn ang="0">
                  <a:pos x="68" y="433"/>
                </a:cxn>
                <a:cxn ang="0">
                  <a:pos x="86" y="194"/>
                </a:cxn>
                <a:cxn ang="0">
                  <a:pos x="112" y="202"/>
                </a:cxn>
                <a:cxn ang="0">
                  <a:pos x="124" y="76"/>
                </a:cxn>
                <a:cxn ang="0">
                  <a:pos x="124" y="86"/>
                </a:cxn>
              </a:cxnLst>
              <a:rect l="0" t="0" r="r" b="b"/>
              <a:pathLst>
                <a:path w="1160" h="1519">
                  <a:moveTo>
                    <a:pt x="124" y="86"/>
                  </a:moveTo>
                  <a:lnTo>
                    <a:pt x="454" y="86"/>
                  </a:lnTo>
                  <a:lnTo>
                    <a:pt x="498" y="0"/>
                  </a:lnTo>
                  <a:lnTo>
                    <a:pt x="559" y="67"/>
                  </a:lnTo>
                  <a:lnTo>
                    <a:pt x="590" y="307"/>
                  </a:lnTo>
                  <a:lnTo>
                    <a:pt x="632" y="318"/>
                  </a:lnTo>
                  <a:lnTo>
                    <a:pt x="669" y="471"/>
                  </a:lnTo>
                  <a:lnTo>
                    <a:pt x="773" y="635"/>
                  </a:lnTo>
                  <a:lnTo>
                    <a:pt x="780" y="395"/>
                  </a:lnTo>
                  <a:lnTo>
                    <a:pt x="828" y="375"/>
                  </a:lnTo>
                  <a:lnTo>
                    <a:pt x="896" y="414"/>
                  </a:lnTo>
                  <a:lnTo>
                    <a:pt x="921" y="366"/>
                  </a:lnTo>
                  <a:lnTo>
                    <a:pt x="976" y="337"/>
                  </a:lnTo>
                  <a:lnTo>
                    <a:pt x="1135" y="240"/>
                  </a:lnTo>
                  <a:lnTo>
                    <a:pt x="1160" y="404"/>
                  </a:lnTo>
                  <a:lnTo>
                    <a:pt x="1148" y="471"/>
                  </a:lnTo>
                  <a:lnTo>
                    <a:pt x="804" y="662"/>
                  </a:lnTo>
                  <a:lnTo>
                    <a:pt x="804" y="703"/>
                  </a:lnTo>
                  <a:lnTo>
                    <a:pt x="823" y="730"/>
                  </a:lnTo>
                  <a:lnTo>
                    <a:pt x="847" y="760"/>
                  </a:lnTo>
                  <a:lnTo>
                    <a:pt x="945" y="741"/>
                  </a:lnTo>
                  <a:lnTo>
                    <a:pt x="1025" y="703"/>
                  </a:lnTo>
                  <a:lnTo>
                    <a:pt x="1110" y="692"/>
                  </a:lnTo>
                  <a:lnTo>
                    <a:pt x="1006" y="1058"/>
                  </a:lnTo>
                  <a:lnTo>
                    <a:pt x="915" y="1249"/>
                  </a:lnTo>
                  <a:lnTo>
                    <a:pt x="749" y="1481"/>
                  </a:lnTo>
                  <a:lnTo>
                    <a:pt x="719" y="1519"/>
                  </a:lnTo>
                  <a:lnTo>
                    <a:pt x="688" y="1462"/>
                  </a:lnTo>
                  <a:lnTo>
                    <a:pt x="700" y="1221"/>
                  </a:lnTo>
                  <a:lnTo>
                    <a:pt x="700" y="1153"/>
                  </a:lnTo>
                  <a:lnTo>
                    <a:pt x="656" y="1202"/>
                  </a:lnTo>
                  <a:lnTo>
                    <a:pt x="578" y="1172"/>
                  </a:lnTo>
                  <a:lnTo>
                    <a:pt x="534" y="1134"/>
                  </a:lnTo>
                  <a:lnTo>
                    <a:pt x="479" y="1134"/>
                  </a:lnTo>
                  <a:lnTo>
                    <a:pt x="461" y="1153"/>
                  </a:lnTo>
                  <a:lnTo>
                    <a:pt x="350" y="1202"/>
                  </a:lnTo>
                  <a:lnTo>
                    <a:pt x="307" y="1145"/>
                  </a:lnTo>
                  <a:lnTo>
                    <a:pt x="234" y="1153"/>
                  </a:lnTo>
                  <a:lnTo>
                    <a:pt x="197" y="1085"/>
                  </a:lnTo>
                  <a:lnTo>
                    <a:pt x="141" y="962"/>
                  </a:lnTo>
                  <a:lnTo>
                    <a:pt x="74" y="913"/>
                  </a:lnTo>
                  <a:lnTo>
                    <a:pt x="25" y="722"/>
                  </a:lnTo>
                  <a:lnTo>
                    <a:pt x="0" y="605"/>
                  </a:lnTo>
                  <a:lnTo>
                    <a:pt x="25" y="501"/>
                  </a:lnTo>
                  <a:lnTo>
                    <a:pt x="68" y="433"/>
                  </a:lnTo>
                  <a:lnTo>
                    <a:pt x="86" y="194"/>
                  </a:lnTo>
                  <a:lnTo>
                    <a:pt x="112" y="202"/>
                  </a:lnTo>
                  <a:lnTo>
                    <a:pt x="124" y="76"/>
                  </a:lnTo>
                  <a:lnTo>
                    <a:pt x="124" y="86"/>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96" name="Freeform 80"/>
            <p:cNvSpPr>
              <a:spLocks/>
            </p:cNvSpPr>
            <p:nvPr/>
          </p:nvSpPr>
          <p:spPr bwMode="auto">
            <a:xfrm>
              <a:off x="7845" y="1499"/>
              <a:ext cx="450" cy="884"/>
            </a:xfrm>
            <a:custGeom>
              <a:avLst/>
              <a:gdLst/>
              <a:ahLst/>
              <a:cxnLst>
                <a:cxn ang="0">
                  <a:pos x="534" y="68"/>
                </a:cxn>
                <a:cxn ang="0">
                  <a:pos x="614" y="57"/>
                </a:cxn>
                <a:cxn ang="0">
                  <a:pos x="694" y="0"/>
                </a:cxn>
                <a:cxn ang="0">
                  <a:pos x="804" y="68"/>
                </a:cxn>
                <a:cxn ang="0">
                  <a:pos x="884" y="68"/>
                </a:cxn>
                <a:cxn ang="0">
                  <a:pos x="915" y="19"/>
                </a:cxn>
                <a:cxn ang="0">
                  <a:pos x="896" y="336"/>
                </a:cxn>
                <a:cxn ang="0">
                  <a:pos x="903" y="423"/>
                </a:cxn>
                <a:cxn ang="0">
                  <a:pos x="865" y="538"/>
                </a:cxn>
                <a:cxn ang="0">
                  <a:pos x="847" y="595"/>
                </a:cxn>
                <a:cxn ang="0">
                  <a:pos x="840" y="682"/>
                </a:cxn>
                <a:cxn ang="0">
                  <a:pos x="871" y="857"/>
                </a:cxn>
                <a:cxn ang="0">
                  <a:pos x="871" y="913"/>
                </a:cxn>
                <a:cxn ang="0">
                  <a:pos x="908" y="961"/>
                </a:cxn>
                <a:cxn ang="0">
                  <a:pos x="908" y="1193"/>
                </a:cxn>
                <a:cxn ang="0">
                  <a:pos x="852" y="1317"/>
                </a:cxn>
                <a:cxn ang="0">
                  <a:pos x="767" y="1325"/>
                </a:cxn>
                <a:cxn ang="0">
                  <a:pos x="675" y="1470"/>
                </a:cxn>
                <a:cxn ang="0">
                  <a:pos x="699" y="1596"/>
                </a:cxn>
                <a:cxn ang="0">
                  <a:pos x="699" y="1729"/>
                </a:cxn>
                <a:cxn ang="0">
                  <a:pos x="607" y="1827"/>
                </a:cxn>
                <a:cxn ang="0">
                  <a:pos x="607" y="1885"/>
                </a:cxn>
                <a:cxn ang="0">
                  <a:pos x="571" y="2029"/>
                </a:cxn>
                <a:cxn ang="0">
                  <a:pos x="491" y="2171"/>
                </a:cxn>
                <a:cxn ang="0">
                  <a:pos x="417" y="2270"/>
                </a:cxn>
                <a:cxn ang="0">
                  <a:pos x="264" y="2335"/>
                </a:cxn>
                <a:cxn ang="0">
                  <a:pos x="215" y="2316"/>
                </a:cxn>
                <a:cxn ang="0">
                  <a:pos x="111" y="2346"/>
                </a:cxn>
                <a:cxn ang="0">
                  <a:pos x="68" y="2297"/>
                </a:cxn>
                <a:cxn ang="0">
                  <a:pos x="73" y="2221"/>
                </a:cxn>
                <a:cxn ang="0">
                  <a:pos x="49" y="2182"/>
                </a:cxn>
                <a:cxn ang="0">
                  <a:pos x="0" y="1989"/>
                </a:cxn>
                <a:cxn ang="0">
                  <a:pos x="7" y="1961"/>
                </a:cxn>
                <a:cxn ang="0">
                  <a:pos x="43" y="1980"/>
                </a:cxn>
                <a:cxn ang="0">
                  <a:pos x="99" y="1999"/>
                </a:cxn>
                <a:cxn ang="0">
                  <a:pos x="117" y="1989"/>
                </a:cxn>
                <a:cxn ang="0">
                  <a:pos x="129" y="1769"/>
                </a:cxn>
                <a:cxn ang="0">
                  <a:pos x="136" y="1586"/>
                </a:cxn>
                <a:cxn ang="0">
                  <a:pos x="153" y="1586"/>
                </a:cxn>
                <a:cxn ang="0">
                  <a:pos x="165" y="1355"/>
                </a:cxn>
                <a:cxn ang="0">
                  <a:pos x="245" y="1365"/>
                </a:cxn>
                <a:cxn ang="0">
                  <a:pos x="257" y="1325"/>
                </a:cxn>
                <a:cxn ang="0">
                  <a:pos x="203" y="1268"/>
                </a:cxn>
                <a:cxn ang="0">
                  <a:pos x="203" y="1048"/>
                </a:cxn>
                <a:cxn ang="0">
                  <a:pos x="276" y="1048"/>
                </a:cxn>
                <a:cxn ang="0">
                  <a:pos x="276" y="961"/>
                </a:cxn>
                <a:cxn ang="0">
                  <a:pos x="276" y="942"/>
                </a:cxn>
                <a:cxn ang="0">
                  <a:pos x="337" y="972"/>
                </a:cxn>
                <a:cxn ang="0">
                  <a:pos x="405" y="980"/>
                </a:cxn>
                <a:cxn ang="0">
                  <a:pos x="454" y="1039"/>
                </a:cxn>
                <a:cxn ang="0">
                  <a:pos x="442" y="827"/>
                </a:cxn>
                <a:cxn ang="0">
                  <a:pos x="503" y="770"/>
                </a:cxn>
                <a:cxn ang="0">
                  <a:pos x="515" y="751"/>
                </a:cxn>
                <a:cxn ang="0">
                  <a:pos x="473" y="568"/>
                </a:cxn>
                <a:cxn ang="0">
                  <a:pos x="466" y="423"/>
                </a:cxn>
                <a:cxn ang="0">
                  <a:pos x="485" y="317"/>
                </a:cxn>
                <a:cxn ang="0">
                  <a:pos x="510" y="191"/>
                </a:cxn>
                <a:cxn ang="0">
                  <a:pos x="527" y="68"/>
                </a:cxn>
                <a:cxn ang="0">
                  <a:pos x="534" y="68"/>
                </a:cxn>
              </a:cxnLst>
              <a:rect l="0" t="0" r="r" b="b"/>
              <a:pathLst>
                <a:path w="915" h="2346">
                  <a:moveTo>
                    <a:pt x="534" y="68"/>
                  </a:moveTo>
                  <a:lnTo>
                    <a:pt x="614" y="57"/>
                  </a:lnTo>
                  <a:lnTo>
                    <a:pt x="694" y="0"/>
                  </a:lnTo>
                  <a:lnTo>
                    <a:pt x="804" y="68"/>
                  </a:lnTo>
                  <a:lnTo>
                    <a:pt x="884" y="68"/>
                  </a:lnTo>
                  <a:lnTo>
                    <a:pt x="915" y="19"/>
                  </a:lnTo>
                  <a:lnTo>
                    <a:pt x="896" y="336"/>
                  </a:lnTo>
                  <a:lnTo>
                    <a:pt x="903" y="423"/>
                  </a:lnTo>
                  <a:lnTo>
                    <a:pt x="865" y="538"/>
                  </a:lnTo>
                  <a:lnTo>
                    <a:pt x="847" y="595"/>
                  </a:lnTo>
                  <a:lnTo>
                    <a:pt x="840" y="682"/>
                  </a:lnTo>
                  <a:lnTo>
                    <a:pt x="871" y="857"/>
                  </a:lnTo>
                  <a:lnTo>
                    <a:pt x="871" y="913"/>
                  </a:lnTo>
                  <a:lnTo>
                    <a:pt x="908" y="961"/>
                  </a:lnTo>
                  <a:lnTo>
                    <a:pt x="908" y="1193"/>
                  </a:lnTo>
                  <a:lnTo>
                    <a:pt x="852" y="1317"/>
                  </a:lnTo>
                  <a:lnTo>
                    <a:pt x="767" y="1325"/>
                  </a:lnTo>
                  <a:lnTo>
                    <a:pt x="675" y="1470"/>
                  </a:lnTo>
                  <a:lnTo>
                    <a:pt x="699" y="1596"/>
                  </a:lnTo>
                  <a:lnTo>
                    <a:pt x="699" y="1729"/>
                  </a:lnTo>
                  <a:lnTo>
                    <a:pt x="607" y="1827"/>
                  </a:lnTo>
                  <a:lnTo>
                    <a:pt x="607" y="1885"/>
                  </a:lnTo>
                  <a:lnTo>
                    <a:pt x="571" y="2029"/>
                  </a:lnTo>
                  <a:lnTo>
                    <a:pt x="491" y="2171"/>
                  </a:lnTo>
                  <a:lnTo>
                    <a:pt x="417" y="2270"/>
                  </a:lnTo>
                  <a:lnTo>
                    <a:pt x="264" y="2335"/>
                  </a:lnTo>
                  <a:lnTo>
                    <a:pt x="215" y="2316"/>
                  </a:lnTo>
                  <a:lnTo>
                    <a:pt x="111" y="2346"/>
                  </a:lnTo>
                  <a:lnTo>
                    <a:pt x="68" y="2297"/>
                  </a:lnTo>
                  <a:lnTo>
                    <a:pt x="73" y="2221"/>
                  </a:lnTo>
                  <a:lnTo>
                    <a:pt x="49" y="2182"/>
                  </a:lnTo>
                  <a:lnTo>
                    <a:pt x="0" y="1989"/>
                  </a:lnTo>
                  <a:lnTo>
                    <a:pt x="7" y="1961"/>
                  </a:lnTo>
                  <a:lnTo>
                    <a:pt x="43" y="1980"/>
                  </a:lnTo>
                  <a:lnTo>
                    <a:pt x="99" y="1999"/>
                  </a:lnTo>
                  <a:lnTo>
                    <a:pt x="117" y="1989"/>
                  </a:lnTo>
                  <a:lnTo>
                    <a:pt x="129" y="1769"/>
                  </a:lnTo>
                  <a:lnTo>
                    <a:pt x="136" y="1586"/>
                  </a:lnTo>
                  <a:lnTo>
                    <a:pt x="153" y="1586"/>
                  </a:lnTo>
                  <a:lnTo>
                    <a:pt x="165" y="1355"/>
                  </a:lnTo>
                  <a:lnTo>
                    <a:pt x="245" y="1365"/>
                  </a:lnTo>
                  <a:lnTo>
                    <a:pt x="257" y="1325"/>
                  </a:lnTo>
                  <a:lnTo>
                    <a:pt x="203" y="1268"/>
                  </a:lnTo>
                  <a:lnTo>
                    <a:pt x="203" y="1048"/>
                  </a:lnTo>
                  <a:lnTo>
                    <a:pt x="276" y="1048"/>
                  </a:lnTo>
                  <a:lnTo>
                    <a:pt x="276" y="961"/>
                  </a:lnTo>
                  <a:lnTo>
                    <a:pt x="276" y="942"/>
                  </a:lnTo>
                  <a:lnTo>
                    <a:pt x="337" y="972"/>
                  </a:lnTo>
                  <a:lnTo>
                    <a:pt x="405" y="980"/>
                  </a:lnTo>
                  <a:lnTo>
                    <a:pt x="454" y="1039"/>
                  </a:lnTo>
                  <a:lnTo>
                    <a:pt x="442" y="827"/>
                  </a:lnTo>
                  <a:lnTo>
                    <a:pt x="503" y="770"/>
                  </a:lnTo>
                  <a:lnTo>
                    <a:pt x="515" y="751"/>
                  </a:lnTo>
                  <a:lnTo>
                    <a:pt x="473" y="568"/>
                  </a:lnTo>
                  <a:lnTo>
                    <a:pt x="466" y="423"/>
                  </a:lnTo>
                  <a:lnTo>
                    <a:pt x="485" y="317"/>
                  </a:lnTo>
                  <a:lnTo>
                    <a:pt x="510" y="191"/>
                  </a:lnTo>
                  <a:lnTo>
                    <a:pt x="527" y="68"/>
                  </a:lnTo>
                  <a:lnTo>
                    <a:pt x="534" y="68"/>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95" name="Freeform 79"/>
            <p:cNvSpPr>
              <a:spLocks/>
            </p:cNvSpPr>
            <p:nvPr/>
          </p:nvSpPr>
          <p:spPr bwMode="auto">
            <a:xfrm>
              <a:off x="7314" y="772"/>
              <a:ext cx="698" cy="608"/>
            </a:xfrm>
            <a:custGeom>
              <a:avLst/>
              <a:gdLst/>
              <a:ahLst/>
              <a:cxnLst>
                <a:cxn ang="0">
                  <a:pos x="276" y="95"/>
                </a:cxn>
                <a:cxn ang="0">
                  <a:pos x="398" y="125"/>
                </a:cxn>
                <a:cxn ang="0">
                  <a:pos x="466" y="65"/>
                </a:cxn>
                <a:cxn ang="0">
                  <a:pos x="521" y="38"/>
                </a:cxn>
                <a:cxn ang="0">
                  <a:pos x="613" y="19"/>
                </a:cxn>
                <a:cxn ang="0">
                  <a:pos x="718" y="0"/>
                </a:cxn>
                <a:cxn ang="0">
                  <a:pos x="748" y="8"/>
                </a:cxn>
                <a:cxn ang="0">
                  <a:pos x="907" y="8"/>
                </a:cxn>
                <a:cxn ang="0">
                  <a:pos x="889" y="95"/>
                </a:cxn>
                <a:cxn ang="0">
                  <a:pos x="876" y="210"/>
                </a:cxn>
                <a:cxn ang="0">
                  <a:pos x="1012" y="278"/>
                </a:cxn>
                <a:cxn ang="0">
                  <a:pos x="1067" y="345"/>
                </a:cxn>
                <a:cxn ang="0">
                  <a:pos x="1172" y="364"/>
                </a:cxn>
                <a:cxn ang="0">
                  <a:pos x="1196" y="404"/>
                </a:cxn>
                <a:cxn ang="0">
                  <a:pos x="1214" y="364"/>
                </a:cxn>
                <a:cxn ang="0">
                  <a:pos x="1214" y="316"/>
                </a:cxn>
                <a:cxn ang="0">
                  <a:pos x="1257" y="240"/>
                </a:cxn>
                <a:cxn ang="0">
                  <a:pos x="1330" y="248"/>
                </a:cxn>
                <a:cxn ang="0">
                  <a:pos x="1393" y="316"/>
                </a:cxn>
                <a:cxn ang="0">
                  <a:pos x="1422" y="336"/>
                </a:cxn>
                <a:cxn ang="0">
                  <a:pos x="1386" y="442"/>
                </a:cxn>
                <a:cxn ang="0">
                  <a:pos x="1398" y="442"/>
                </a:cxn>
                <a:cxn ang="0">
                  <a:pos x="1405" y="980"/>
                </a:cxn>
                <a:cxn ang="0">
                  <a:pos x="1398" y="1018"/>
                </a:cxn>
                <a:cxn ang="0">
                  <a:pos x="1367" y="1056"/>
                </a:cxn>
                <a:cxn ang="0">
                  <a:pos x="1085" y="816"/>
                </a:cxn>
                <a:cxn ang="0">
                  <a:pos x="1012" y="865"/>
                </a:cxn>
                <a:cxn ang="0">
                  <a:pos x="925" y="816"/>
                </a:cxn>
                <a:cxn ang="0">
                  <a:pos x="643" y="1085"/>
                </a:cxn>
                <a:cxn ang="0">
                  <a:pos x="619" y="1268"/>
                </a:cxn>
                <a:cxn ang="0">
                  <a:pos x="490" y="1325"/>
                </a:cxn>
                <a:cxn ang="0">
                  <a:pos x="330" y="1440"/>
                </a:cxn>
                <a:cxn ang="0">
                  <a:pos x="288" y="1584"/>
                </a:cxn>
                <a:cxn ang="0">
                  <a:pos x="269" y="1614"/>
                </a:cxn>
                <a:cxn ang="0">
                  <a:pos x="159" y="1614"/>
                </a:cxn>
                <a:cxn ang="0">
                  <a:pos x="147" y="1478"/>
                </a:cxn>
                <a:cxn ang="0">
                  <a:pos x="67" y="1519"/>
                </a:cxn>
                <a:cxn ang="0">
                  <a:pos x="36" y="1363"/>
                </a:cxn>
                <a:cxn ang="0">
                  <a:pos x="43" y="1317"/>
                </a:cxn>
                <a:cxn ang="0">
                  <a:pos x="48" y="1276"/>
                </a:cxn>
                <a:cxn ang="0">
                  <a:pos x="281" y="1287"/>
                </a:cxn>
                <a:cxn ang="0">
                  <a:pos x="238" y="738"/>
                </a:cxn>
                <a:cxn ang="0">
                  <a:pos x="288" y="738"/>
                </a:cxn>
                <a:cxn ang="0">
                  <a:pos x="172" y="625"/>
                </a:cxn>
                <a:cxn ang="0">
                  <a:pos x="159" y="576"/>
                </a:cxn>
                <a:cxn ang="0">
                  <a:pos x="0" y="576"/>
                </a:cxn>
                <a:cxn ang="0">
                  <a:pos x="43" y="528"/>
                </a:cxn>
                <a:cxn ang="0">
                  <a:pos x="79" y="480"/>
                </a:cxn>
                <a:cxn ang="0">
                  <a:pos x="121" y="450"/>
                </a:cxn>
                <a:cxn ang="0">
                  <a:pos x="116" y="355"/>
                </a:cxn>
                <a:cxn ang="0">
                  <a:pos x="147" y="278"/>
                </a:cxn>
                <a:cxn ang="0">
                  <a:pos x="208" y="221"/>
                </a:cxn>
                <a:cxn ang="0">
                  <a:pos x="238" y="144"/>
                </a:cxn>
                <a:cxn ang="0">
                  <a:pos x="257" y="95"/>
                </a:cxn>
                <a:cxn ang="0">
                  <a:pos x="281" y="76"/>
                </a:cxn>
                <a:cxn ang="0">
                  <a:pos x="306" y="106"/>
                </a:cxn>
                <a:cxn ang="0">
                  <a:pos x="276" y="95"/>
                </a:cxn>
              </a:cxnLst>
              <a:rect l="0" t="0" r="r" b="b"/>
              <a:pathLst>
                <a:path w="1422" h="1614">
                  <a:moveTo>
                    <a:pt x="276" y="95"/>
                  </a:moveTo>
                  <a:lnTo>
                    <a:pt x="398" y="125"/>
                  </a:lnTo>
                  <a:lnTo>
                    <a:pt x="466" y="65"/>
                  </a:lnTo>
                  <a:lnTo>
                    <a:pt x="521" y="38"/>
                  </a:lnTo>
                  <a:lnTo>
                    <a:pt x="613" y="19"/>
                  </a:lnTo>
                  <a:lnTo>
                    <a:pt x="718" y="0"/>
                  </a:lnTo>
                  <a:lnTo>
                    <a:pt x="748" y="8"/>
                  </a:lnTo>
                  <a:lnTo>
                    <a:pt x="907" y="8"/>
                  </a:lnTo>
                  <a:lnTo>
                    <a:pt x="889" y="95"/>
                  </a:lnTo>
                  <a:lnTo>
                    <a:pt x="876" y="210"/>
                  </a:lnTo>
                  <a:lnTo>
                    <a:pt x="1012" y="278"/>
                  </a:lnTo>
                  <a:lnTo>
                    <a:pt x="1067" y="345"/>
                  </a:lnTo>
                  <a:lnTo>
                    <a:pt x="1172" y="364"/>
                  </a:lnTo>
                  <a:lnTo>
                    <a:pt x="1196" y="404"/>
                  </a:lnTo>
                  <a:lnTo>
                    <a:pt x="1214" y="364"/>
                  </a:lnTo>
                  <a:lnTo>
                    <a:pt x="1214" y="316"/>
                  </a:lnTo>
                  <a:lnTo>
                    <a:pt x="1257" y="240"/>
                  </a:lnTo>
                  <a:lnTo>
                    <a:pt x="1330" y="248"/>
                  </a:lnTo>
                  <a:lnTo>
                    <a:pt x="1393" y="316"/>
                  </a:lnTo>
                  <a:lnTo>
                    <a:pt x="1422" y="336"/>
                  </a:lnTo>
                  <a:lnTo>
                    <a:pt x="1386" y="442"/>
                  </a:lnTo>
                  <a:lnTo>
                    <a:pt x="1398" y="442"/>
                  </a:lnTo>
                  <a:lnTo>
                    <a:pt x="1405" y="980"/>
                  </a:lnTo>
                  <a:lnTo>
                    <a:pt x="1398" y="1018"/>
                  </a:lnTo>
                  <a:lnTo>
                    <a:pt x="1367" y="1056"/>
                  </a:lnTo>
                  <a:lnTo>
                    <a:pt x="1085" y="816"/>
                  </a:lnTo>
                  <a:lnTo>
                    <a:pt x="1012" y="865"/>
                  </a:lnTo>
                  <a:lnTo>
                    <a:pt x="925" y="816"/>
                  </a:lnTo>
                  <a:lnTo>
                    <a:pt x="643" y="1085"/>
                  </a:lnTo>
                  <a:lnTo>
                    <a:pt x="619" y="1268"/>
                  </a:lnTo>
                  <a:lnTo>
                    <a:pt x="490" y="1325"/>
                  </a:lnTo>
                  <a:lnTo>
                    <a:pt x="330" y="1440"/>
                  </a:lnTo>
                  <a:lnTo>
                    <a:pt x="288" y="1584"/>
                  </a:lnTo>
                  <a:lnTo>
                    <a:pt x="269" y="1614"/>
                  </a:lnTo>
                  <a:lnTo>
                    <a:pt x="159" y="1614"/>
                  </a:lnTo>
                  <a:lnTo>
                    <a:pt x="147" y="1478"/>
                  </a:lnTo>
                  <a:lnTo>
                    <a:pt x="67" y="1519"/>
                  </a:lnTo>
                  <a:lnTo>
                    <a:pt x="36" y="1363"/>
                  </a:lnTo>
                  <a:lnTo>
                    <a:pt x="43" y="1317"/>
                  </a:lnTo>
                  <a:lnTo>
                    <a:pt x="48" y="1276"/>
                  </a:lnTo>
                  <a:lnTo>
                    <a:pt x="281" y="1287"/>
                  </a:lnTo>
                  <a:lnTo>
                    <a:pt x="238" y="738"/>
                  </a:lnTo>
                  <a:lnTo>
                    <a:pt x="288" y="738"/>
                  </a:lnTo>
                  <a:lnTo>
                    <a:pt x="172" y="625"/>
                  </a:lnTo>
                  <a:lnTo>
                    <a:pt x="159" y="576"/>
                  </a:lnTo>
                  <a:lnTo>
                    <a:pt x="0" y="576"/>
                  </a:lnTo>
                  <a:lnTo>
                    <a:pt x="43" y="528"/>
                  </a:lnTo>
                  <a:lnTo>
                    <a:pt x="79" y="480"/>
                  </a:lnTo>
                  <a:lnTo>
                    <a:pt x="121" y="450"/>
                  </a:lnTo>
                  <a:lnTo>
                    <a:pt x="116" y="355"/>
                  </a:lnTo>
                  <a:lnTo>
                    <a:pt x="147" y="278"/>
                  </a:lnTo>
                  <a:lnTo>
                    <a:pt x="208" y="221"/>
                  </a:lnTo>
                  <a:lnTo>
                    <a:pt x="238" y="144"/>
                  </a:lnTo>
                  <a:lnTo>
                    <a:pt x="257" y="95"/>
                  </a:lnTo>
                  <a:lnTo>
                    <a:pt x="281" y="76"/>
                  </a:lnTo>
                  <a:lnTo>
                    <a:pt x="306" y="106"/>
                  </a:lnTo>
                  <a:lnTo>
                    <a:pt x="276" y="95"/>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94" name="Freeform 78"/>
            <p:cNvSpPr>
              <a:spLocks/>
            </p:cNvSpPr>
            <p:nvPr/>
          </p:nvSpPr>
          <p:spPr bwMode="auto">
            <a:xfrm>
              <a:off x="7231" y="982"/>
              <a:ext cx="883" cy="1036"/>
            </a:xfrm>
            <a:custGeom>
              <a:avLst/>
              <a:gdLst/>
              <a:ahLst/>
              <a:cxnLst>
                <a:cxn ang="0">
                  <a:pos x="319" y="9"/>
                </a:cxn>
                <a:cxn ang="0">
                  <a:pos x="454" y="163"/>
                </a:cxn>
                <a:cxn ang="0">
                  <a:pos x="460" y="749"/>
                </a:cxn>
                <a:cxn ang="0">
                  <a:pos x="214" y="798"/>
                </a:cxn>
                <a:cxn ang="0">
                  <a:pos x="313" y="913"/>
                </a:cxn>
                <a:cxn ang="0">
                  <a:pos x="435" y="1038"/>
                </a:cxn>
                <a:cxn ang="0">
                  <a:pos x="779" y="701"/>
                </a:cxn>
                <a:cxn ang="0">
                  <a:pos x="1091" y="251"/>
                </a:cxn>
                <a:cxn ang="0">
                  <a:pos x="1258" y="251"/>
                </a:cxn>
                <a:cxn ang="0">
                  <a:pos x="1533" y="577"/>
                </a:cxn>
                <a:cxn ang="0">
                  <a:pos x="1521" y="692"/>
                </a:cxn>
                <a:cxn ang="0">
                  <a:pos x="1454" y="875"/>
                </a:cxn>
                <a:cxn ang="0">
                  <a:pos x="1607" y="1229"/>
                </a:cxn>
                <a:cxn ang="0">
                  <a:pos x="1748" y="1404"/>
                </a:cxn>
                <a:cxn ang="0">
                  <a:pos x="1724" y="1835"/>
                </a:cxn>
                <a:cxn ang="0">
                  <a:pos x="1766" y="2133"/>
                </a:cxn>
                <a:cxn ang="0">
                  <a:pos x="1700" y="2413"/>
                </a:cxn>
                <a:cxn ang="0">
                  <a:pos x="1521" y="2422"/>
                </a:cxn>
                <a:cxn ang="0">
                  <a:pos x="1447" y="2642"/>
                </a:cxn>
                <a:cxn ang="0">
                  <a:pos x="1491" y="2750"/>
                </a:cxn>
                <a:cxn ang="0">
                  <a:pos x="1319" y="2691"/>
                </a:cxn>
                <a:cxn ang="0">
                  <a:pos x="1079" y="2680"/>
                </a:cxn>
                <a:cxn ang="0">
                  <a:pos x="1105" y="2470"/>
                </a:cxn>
                <a:cxn ang="0">
                  <a:pos x="1122" y="2182"/>
                </a:cxn>
                <a:cxn ang="0">
                  <a:pos x="957" y="1721"/>
                </a:cxn>
                <a:cxn ang="0">
                  <a:pos x="865" y="1412"/>
                </a:cxn>
                <a:cxn ang="0">
                  <a:pos x="712" y="1298"/>
                </a:cxn>
                <a:cxn ang="0">
                  <a:pos x="540" y="1363"/>
                </a:cxn>
                <a:cxn ang="0">
                  <a:pos x="355" y="1412"/>
                </a:cxn>
                <a:cxn ang="0">
                  <a:pos x="37" y="940"/>
                </a:cxn>
                <a:cxn ang="0">
                  <a:pos x="30" y="701"/>
                </a:cxn>
                <a:cxn ang="0">
                  <a:pos x="30" y="413"/>
                </a:cxn>
                <a:cxn ang="0">
                  <a:pos x="42" y="259"/>
                </a:cxn>
                <a:cxn ang="0">
                  <a:pos x="110" y="76"/>
                </a:cxn>
                <a:cxn ang="0">
                  <a:pos x="171" y="9"/>
                </a:cxn>
              </a:cxnLst>
              <a:rect l="0" t="0" r="r" b="b"/>
              <a:pathLst>
                <a:path w="1797" h="2750">
                  <a:moveTo>
                    <a:pt x="171" y="9"/>
                  </a:moveTo>
                  <a:lnTo>
                    <a:pt x="319" y="9"/>
                  </a:lnTo>
                  <a:lnTo>
                    <a:pt x="331" y="76"/>
                  </a:lnTo>
                  <a:lnTo>
                    <a:pt x="454" y="163"/>
                  </a:lnTo>
                  <a:lnTo>
                    <a:pt x="392" y="163"/>
                  </a:lnTo>
                  <a:lnTo>
                    <a:pt x="460" y="749"/>
                  </a:lnTo>
                  <a:lnTo>
                    <a:pt x="233" y="730"/>
                  </a:lnTo>
                  <a:lnTo>
                    <a:pt x="214" y="798"/>
                  </a:lnTo>
                  <a:lnTo>
                    <a:pt x="245" y="962"/>
                  </a:lnTo>
                  <a:lnTo>
                    <a:pt x="313" y="913"/>
                  </a:lnTo>
                  <a:lnTo>
                    <a:pt x="331" y="1047"/>
                  </a:lnTo>
                  <a:lnTo>
                    <a:pt x="435" y="1038"/>
                  </a:lnTo>
                  <a:lnTo>
                    <a:pt x="496" y="883"/>
                  </a:lnTo>
                  <a:lnTo>
                    <a:pt x="779" y="701"/>
                  </a:lnTo>
                  <a:lnTo>
                    <a:pt x="816" y="509"/>
                  </a:lnTo>
                  <a:lnTo>
                    <a:pt x="1091" y="251"/>
                  </a:lnTo>
                  <a:lnTo>
                    <a:pt x="1183" y="326"/>
                  </a:lnTo>
                  <a:lnTo>
                    <a:pt x="1258" y="251"/>
                  </a:lnTo>
                  <a:lnTo>
                    <a:pt x="1533" y="499"/>
                  </a:lnTo>
                  <a:lnTo>
                    <a:pt x="1533" y="577"/>
                  </a:lnTo>
                  <a:lnTo>
                    <a:pt x="1521" y="596"/>
                  </a:lnTo>
                  <a:lnTo>
                    <a:pt x="1521" y="692"/>
                  </a:lnTo>
                  <a:lnTo>
                    <a:pt x="1472" y="798"/>
                  </a:lnTo>
                  <a:lnTo>
                    <a:pt x="1454" y="875"/>
                  </a:lnTo>
                  <a:lnTo>
                    <a:pt x="1515" y="1164"/>
                  </a:lnTo>
                  <a:lnTo>
                    <a:pt x="1607" y="1229"/>
                  </a:lnTo>
                  <a:lnTo>
                    <a:pt x="1681" y="1404"/>
                  </a:lnTo>
                  <a:lnTo>
                    <a:pt x="1748" y="1404"/>
                  </a:lnTo>
                  <a:lnTo>
                    <a:pt x="1797" y="1442"/>
                  </a:lnTo>
                  <a:lnTo>
                    <a:pt x="1724" y="1835"/>
                  </a:lnTo>
                  <a:lnTo>
                    <a:pt x="1736" y="1991"/>
                  </a:lnTo>
                  <a:lnTo>
                    <a:pt x="1766" y="2133"/>
                  </a:lnTo>
                  <a:lnTo>
                    <a:pt x="1700" y="2212"/>
                  </a:lnTo>
                  <a:lnTo>
                    <a:pt x="1700" y="2413"/>
                  </a:lnTo>
                  <a:lnTo>
                    <a:pt x="1527" y="2316"/>
                  </a:lnTo>
                  <a:lnTo>
                    <a:pt x="1521" y="2422"/>
                  </a:lnTo>
                  <a:lnTo>
                    <a:pt x="1454" y="2432"/>
                  </a:lnTo>
                  <a:lnTo>
                    <a:pt x="1447" y="2642"/>
                  </a:lnTo>
                  <a:lnTo>
                    <a:pt x="1508" y="2680"/>
                  </a:lnTo>
                  <a:lnTo>
                    <a:pt x="1491" y="2750"/>
                  </a:lnTo>
                  <a:lnTo>
                    <a:pt x="1343" y="2739"/>
                  </a:lnTo>
                  <a:lnTo>
                    <a:pt x="1319" y="2691"/>
                  </a:lnTo>
                  <a:lnTo>
                    <a:pt x="1153" y="2691"/>
                  </a:lnTo>
                  <a:lnTo>
                    <a:pt x="1079" y="2680"/>
                  </a:lnTo>
                  <a:lnTo>
                    <a:pt x="1079" y="2615"/>
                  </a:lnTo>
                  <a:lnTo>
                    <a:pt x="1105" y="2470"/>
                  </a:lnTo>
                  <a:lnTo>
                    <a:pt x="1153" y="2373"/>
                  </a:lnTo>
                  <a:lnTo>
                    <a:pt x="1122" y="2182"/>
                  </a:lnTo>
                  <a:lnTo>
                    <a:pt x="1141" y="2163"/>
                  </a:lnTo>
                  <a:lnTo>
                    <a:pt x="957" y="1721"/>
                  </a:lnTo>
                  <a:lnTo>
                    <a:pt x="994" y="1404"/>
                  </a:lnTo>
                  <a:lnTo>
                    <a:pt x="865" y="1412"/>
                  </a:lnTo>
                  <a:lnTo>
                    <a:pt x="816" y="1278"/>
                  </a:lnTo>
                  <a:lnTo>
                    <a:pt x="712" y="1298"/>
                  </a:lnTo>
                  <a:lnTo>
                    <a:pt x="588" y="1363"/>
                  </a:lnTo>
                  <a:lnTo>
                    <a:pt x="540" y="1363"/>
                  </a:lnTo>
                  <a:lnTo>
                    <a:pt x="460" y="1355"/>
                  </a:lnTo>
                  <a:lnTo>
                    <a:pt x="355" y="1412"/>
                  </a:lnTo>
                  <a:lnTo>
                    <a:pt x="159" y="1172"/>
                  </a:lnTo>
                  <a:lnTo>
                    <a:pt x="37" y="940"/>
                  </a:lnTo>
                  <a:lnTo>
                    <a:pt x="0" y="779"/>
                  </a:lnTo>
                  <a:lnTo>
                    <a:pt x="30" y="701"/>
                  </a:lnTo>
                  <a:lnTo>
                    <a:pt x="42" y="528"/>
                  </a:lnTo>
                  <a:lnTo>
                    <a:pt x="30" y="413"/>
                  </a:lnTo>
                  <a:lnTo>
                    <a:pt x="18" y="375"/>
                  </a:lnTo>
                  <a:lnTo>
                    <a:pt x="42" y="259"/>
                  </a:lnTo>
                  <a:lnTo>
                    <a:pt x="80" y="202"/>
                  </a:lnTo>
                  <a:lnTo>
                    <a:pt x="110" y="76"/>
                  </a:lnTo>
                  <a:lnTo>
                    <a:pt x="178" y="0"/>
                  </a:lnTo>
                  <a:lnTo>
                    <a:pt x="171" y="9"/>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93" name="Freeform 77"/>
            <p:cNvSpPr>
              <a:spLocks/>
            </p:cNvSpPr>
            <p:nvPr/>
          </p:nvSpPr>
          <p:spPr bwMode="auto">
            <a:xfrm>
              <a:off x="6072" y="1333"/>
              <a:ext cx="445" cy="1520"/>
            </a:xfrm>
            <a:custGeom>
              <a:avLst/>
              <a:gdLst/>
              <a:ahLst/>
              <a:cxnLst>
                <a:cxn ang="0">
                  <a:pos x="203" y="201"/>
                </a:cxn>
                <a:cxn ang="0">
                  <a:pos x="325" y="0"/>
                </a:cxn>
                <a:cxn ang="0">
                  <a:pos x="362" y="117"/>
                </a:cxn>
                <a:cxn ang="0">
                  <a:pos x="386" y="298"/>
                </a:cxn>
                <a:cxn ang="0">
                  <a:pos x="478" y="357"/>
                </a:cxn>
                <a:cxn ang="0">
                  <a:pos x="534" y="376"/>
                </a:cxn>
                <a:cxn ang="0">
                  <a:pos x="534" y="605"/>
                </a:cxn>
                <a:cxn ang="0">
                  <a:pos x="448" y="750"/>
                </a:cxn>
                <a:cxn ang="0">
                  <a:pos x="436" y="990"/>
                </a:cxn>
                <a:cxn ang="0">
                  <a:pos x="276" y="1173"/>
                </a:cxn>
                <a:cxn ang="0">
                  <a:pos x="417" y="1317"/>
                </a:cxn>
                <a:cxn ang="0">
                  <a:pos x="417" y="1375"/>
                </a:cxn>
                <a:cxn ang="0">
                  <a:pos x="583" y="1298"/>
                </a:cxn>
                <a:cxn ang="0">
                  <a:pos x="626" y="1424"/>
                </a:cxn>
                <a:cxn ang="0">
                  <a:pos x="798" y="1711"/>
                </a:cxn>
                <a:cxn ang="0">
                  <a:pos x="908" y="1817"/>
                </a:cxn>
                <a:cxn ang="0">
                  <a:pos x="786" y="1912"/>
                </a:cxn>
                <a:cxn ang="0">
                  <a:pos x="706" y="2049"/>
                </a:cxn>
                <a:cxn ang="0">
                  <a:pos x="631" y="2095"/>
                </a:cxn>
                <a:cxn ang="0">
                  <a:pos x="509" y="2114"/>
                </a:cxn>
                <a:cxn ang="0">
                  <a:pos x="503" y="2393"/>
                </a:cxn>
                <a:cxn ang="0">
                  <a:pos x="448" y="2633"/>
                </a:cxn>
                <a:cxn ang="0">
                  <a:pos x="448" y="2816"/>
                </a:cxn>
                <a:cxn ang="0">
                  <a:pos x="398" y="3142"/>
                </a:cxn>
                <a:cxn ang="0">
                  <a:pos x="381" y="3383"/>
                </a:cxn>
                <a:cxn ang="0">
                  <a:pos x="393" y="3470"/>
                </a:cxn>
                <a:cxn ang="0">
                  <a:pos x="362" y="3604"/>
                </a:cxn>
                <a:cxn ang="0">
                  <a:pos x="325" y="3699"/>
                </a:cxn>
                <a:cxn ang="0">
                  <a:pos x="429" y="3806"/>
                </a:cxn>
                <a:cxn ang="0">
                  <a:pos x="485" y="3901"/>
                </a:cxn>
                <a:cxn ang="0">
                  <a:pos x="485" y="4037"/>
                </a:cxn>
                <a:cxn ang="0">
                  <a:pos x="282" y="3920"/>
                </a:cxn>
                <a:cxn ang="0">
                  <a:pos x="282" y="3786"/>
                </a:cxn>
                <a:cxn ang="0">
                  <a:pos x="240" y="3527"/>
                </a:cxn>
                <a:cxn ang="0">
                  <a:pos x="313" y="3257"/>
                </a:cxn>
                <a:cxn ang="0">
                  <a:pos x="288" y="3182"/>
                </a:cxn>
                <a:cxn ang="0">
                  <a:pos x="332" y="2787"/>
                </a:cxn>
                <a:cxn ang="0">
                  <a:pos x="368" y="2480"/>
                </a:cxn>
                <a:cxn ang="0">
                  <a:pos x="398" y="2202"/>
                </a:cxn>
                <a:cxn ang="0">
                  <a:pos x="417" y="1828"/>
                </a:cxn>
                <a:cxn ang="0">
                  <a:pos x="257" y="1672"/>
                </a:cxn>
                <a:cxn ang="0">
                  <a:pos x="172" y="1462"/>
                </a:cxn>
                <a:cxn ang="0">
                  <a:pos x="0" y="1096"/>
                </a:cxn>
                <a:cxn ang="0">
                  <a:pos x="74" y="884"/>
                </a:cxn>
                <a:cxn ang="0">
                  <a:pos x="36" y="742"/>
                </a:cxn>
                <a:cxn ang="0">
                  <a:pos x="99" y="616"/>
                </a:cxn>
                <a:cxn ang="0">
                  <a:pos x="160" y="395"/>
                </a:cxn>
                <a:cxn ang="0">
                  <a:pos x="167" y="260"/>
                </a:cxn>
                <a:cxn ang="0">
                  <a:pos x="167" y="231"/>
                </a:cxn>
              </a:cxnLst>
              <a:rect l="0" t="0" r="r" b="b"/>
              <a:pathLst>
                <a:path w="908" h="4037">
                  <a:moveTo>
                    <a:pt x="167" y="231"/>
                  </a:moveTo>
                  <a:lnTo>
                    <a:pt x="203" y="201"/>
                  </a:lnTo>
                  <a:lnTo>
                    <a:pt x="221" y="77"/>
                  </a:lnTo>
                  <a:lnTo>
                    <a:pt x="325" y="0"/>
                  </a:lnTo>
                  <a:lnTo>
                    <a:pt x="398" y="0"/>
                  </a:lnTo>
                  <a:lnTo>
                    <a:pt x="362" y="117"/>
                  </a:lnTo>
                  <a:lnTo>
                    <a:pt x="344" y="212"/>
                  </a:lnTo>
                  <a:lnTo>
                    <a:pt x="386" y="298"/>
                  </a:lnTo>
                  <a:lnTo>
                    <a:pt x="424" y="309"/>
                  </a:lnTo>
                  <a:lnTo>
                    <a:pt x="478" y="357"/>
                  </a:lnTo>
                  <a:lnTo>
                    <a:pt x="528" y="357"/>
                  </a:lnTo>
                  <a:lnTo>
                    <a:pt x="534" y="376"/>
                  </a:lnTo>
                  <a:lnTo>
                    <a:pt x="534" y="491"/>
                  </a:lnTo>
                  <a:lnTo>
                    <a:pt x="534" y="605"/>
                  </a:lnTo>
                  <a:lnTo>
                    <a:pt x="454" y="643"/>
                  </a:lnTo>
                  <a:lnTo>
                    <a:pt x="448" y="750"/>
                  </a:lnTo>
                  <a:lnTo>
                    <a:pt x="454" y="856"/>
                  </a:lnTo>
                  <a:lnTo>
                    <a:pt x="436" y="990"/>
                  </a:lnTo>
                  <a:lnTo>
                    <a:pt x="337" y="1047"/>
                  </a:lnTo>
                  <a:lnTo>
                    <a:pt x="276" y="1173"/>
                  </a:lnTo>
                  <a:lnTo>
                    <a:pt x="356" y="1307"/>
                  </a:lnTo>
                  <a:lnTo>
                    <a:pt x="417" y="1317"/>
                  </a:lnTo>
                  <a:lnTo>
                    <a:pt x="436" y="1288"/>
                  </a:lnTo>
                  <a:lnTo>
                    <a:pt x="417" y="1375"/>
                  </a:lnTo>
                  <a:lnTo>
                    <a:pt x="490" y="1375"/>
                  </a:lnTo>
                  <a:lnTo>
                    <a:pt x="583" y="1298"/>
                  </a:lnTo>
                  <a:lnTo>
                    <a:pt x="631" y="1307"/>
                  </a:lnTo>
                  <a:lnTo>
                    <a:pt x="626" y="1424"/>
                  </a:lnTo>
                  <a:lnTo>
                    <a:pt x="779" y="1539"/>
                  </a:lnTo>
                  <a:lnTo>
                    <a:pt x="798" y="1711"/>
                  </a:lnTo>
                  <a:lnTo>
                    <a:pt x="890" y="1721"/>
                  </a:lnTo>
                  <a:lnTo>
                    <a:pt x="908" y="1817"/>
                  </a:lnTo>
                  <a:lnTo>
                    <a:pt x="877" y="1904"/>
                  </a:lnTo>
                  <a:lnTo>
                    <a:pt x="786" y="1912"/>
                  </a:lnTo>
                  <a:lnTo>
                    <a:pt x="723" y="1942"/>
                  </a:lnTo>
                  <a:lnTo>
                    <a:pt x="706" y="2049"/>
                  </a:lnTo>
                  <a:lnTo>
                    <a:pt x="669" y="2057"/>
                  </a:lnTo>
                  <a:lnTo>
                    <a:pt x="631" y="2095"/>
                  </a:lnTo>
                  <a:lnTo>
                    <a:pt x="583" y="2057"/>
                  </a:lnTo>
                  <a:lnTo>
                    <a:pt x="509" y="2114"/>
                  </a:lnTo>
                  <a:lnTo>
                    <a:pt x="497" y="2278"/>
                  </a:lnTo>
                  <a:lnTo>
                    <a:pt x="503" y="2393"/>
                  </a:lnTo>
                  <a:lnTo>
                    <a:pt x="461" y="2509"/>
                  </a:lnTo>
                  <a:lnTo>
                    <a:pt x="448" y="2633"/>
                  </a:lnTo>
                  <a:lnTo>
                    <a:pt x="448" y="2738"/>
                  </a:lnTo>
                  <a:lnTo>
                    <a:pt x="448" y="2816"/>
                  </a:lnTo>
                  <a:lnTo>
                    <a:pt x="436" y="2980"/>
                  </a:lnTo>
                  <a:lnTo>
                    <a:pt x="398" y="3142"/>
                  </a:lnTo>
                  <a:lnTo>
                    <a:pt x="381" y="3249"/>
                  </a:lnTo>
                  <a:lnTo>
                    <a:pt x="381" y="3383"/>
                  </a:lnTo>
                  <a:lnTo>
                    <a:pt x="381" y="3421"/>
                  </a:lnTo>
                  <a:lnTo>
                    <a:pt x="393" y="3470"/>
                  </a:lnTo>
                  <a:lnTo>
                    <a:pt x="393" y="3527"/>
                  </a:lnTo>
                  <a:lnTo>
                    <a:pt x="362" y="3604"/>
                  </a:lnTo>
                  <a:lnTo>
                    <a:pt x="337" y="3661"/>
                  </a:lnTo>
                  <a:lnTo>
                    <a:pt x="325" y="3699"/>
                  </a:lnTo>
                  <a:lnTo>
                    <a:pt x="386" y="3778"/>
                  </a:lnTo>
                  <a:lnTo>
                    <a:pt x="429" y="3806"/>
                  </a:lnTo>
                  <a:lnTo>
                    <a:pt x="478" y="3825"/>
                  </a:lnTo>
                  <a:lnTo>
                    <a:pt x="485" y="3901"/>
                  </a:lnTo>
                  <a:lnTo>
                    <a:pt x="485" y="4018"/>
                  </a:lnTo>
                  <a:lnTo>
                    <a:pt x="485" y="4037"/>
                  </a:lnTo>
                  <a:lnTo>
                    <a:pt x="386" y="3999"/>
                  </a:lnTo>
                  <a:lnTo>
                    <a:pt x="282" y="3920"/>
                  </a:lnTo>
                  <a:lnTo>
                    <a:pt x="264" y="3825"/>
                  </a:lnTo>
                  <a:lnTo>
                    <a:pt x="282" y="3786"/>
                  </a:lnTo>
                  <a:lnTo>
                    <a:pt x="228" y="3680"/>
                  </a:lnTo>
                  <a:lnTo>
                    <a:pt x="240" y="3527"/>
                  </a:lnTo>
                  <a:lnTo>
                    <a:pt x="288" y="3440"/>
                  </a:lnTo>
                  <a:lnTo>
                    <a:pt x="313" y="3257"/>
                  </a:lnTo>
                  <a:lnTo>
                    <a:pt x="264" y="3336"/>
                  </a:lnTo>
                  <a:lnTo>
                    <a:pt x="288" y="3182"/>
                  </a:lnTo>
                  <a:lnTo>
                    <a:pt x="288" y="3028"/>
                  </a:lnTo>
                  <a:lnTo>
                    <a:pt x="332" y="2787"/>
                  </a:lnTo>
                  <a:lnTo>
                    <a:pt x="374" y="2557"/>
                  </a:lnTo>
                  <a:lnTo>
                    <a:pt x="368" y="2480"/>
                  </a:lnTo>
                  <a:lnTo>
                    <a:pt x="386" y="2345"/>
                  </a:lnTo>
                  <a:lnTo>
                    <a:pt x="398" y="2202"/>
                  </a:lnTo>
                  <a:lnTo>
                    <a:pt x="424" y="2008"/>
                  </a:lnTo>
                  <a:lnTo>
                    <a:pt x="417" y="1828"/>
                  </a:lnTo>
                  <a:lnTo>
                    <a:pt x="386" y="1787"/>
                  </a:lnTo>
                  <a:lnTo>
                    <a:pt x="257" y="1672"/>
                  </a:lnTo>
                  <a:lnTo>
                    <a:pt x="209" y="1585"/>
                  </a:lnTo>
                  <a:lnTo>
                    <a:pt x="172" y="1462"/>
                  </a:lnTo>
                  <a:lnTo>
                    <a:pt x="55" y="1116"/>
                  </a:lnTo>
                  <a:lnTo>
                    <a:pt x="0" y="1096"/>
                  </a:lnTo>
                  <a:lnTo>
                    <a:pt x="12" y="952"/>
                  </a:lnTo>
                  <a:lnTo>
                    <a:pt x="74" y="884"/>
                  </a:lnTo>
                  <a:lnTo>
                    <a:pt x="31" y="845"/>
                  </a:lnTo>
                  <a:lnTo>
                    <a:pt x="36" y="742"/>
                  </a:lnTo>
                  <a:lnTo>
                    <a:pt x="62" y="654"/>
                  </a:lnTo>
                  <a:lnTo>
                    <a:pt x="99" y="616"/>
                  </a:lnTo>
                  <a:lnTo>
                    <a:pt x="160" y="520"/>
                  </a:lnTo>
                  <a:lnTo>
                    <a:pt x="160" y="395"/>
                  </a:lnTo>
                  <a:lnTo>
                    <a:pt x="148" y="327"/>
                  </a:lnTo>
                  <a:lnTo>
                    <a:pt x="167" y="260"/>
                  </a:lnTo>
                  <a:lnTo>
                    <a:pt x="191" y="193"/>
                  </a:lnTo>
                  <a:lnTo>
                    <a:pt x="167" y="231"/>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92" name="Freeform 76"/>
            <p:cNvSpPr>
              <a:spLocks/>
            </p:cNvSpPr>
            <p:nvPr/>
          </p:nvSpPr>
          <p:spPr bwMode="auto">
            <a:xfrm>
              <a:off x="6240" y="1339"/>
              <a:ext cx="386" cy="251"/>
            </a:xfrm>
            <a:custGeom>
              <a:avLst/>
              <a:gdLst/>
              <a:ahLst/>
              <a:cxnLst>
                <a:cxn ang="0">
                  <a:pos x="30" y="78"/>
                </a:cxn>
                <a:cxn ang="0">
                  <a:pos x="68" y="20"/>
                </a:cxn>
                <a:cxn ang="0">
                  <a:pos x="92" y="10"/>
                </a:cxn>
                <a:cxn ang="0">
                  <a:pos x="178" y="58"/>
                </a:cxn>
                <a:cxn ang="0">
                  <a:pos x="178" y="98"/>
                </a:cxn>
                <a:cxn ang="0">
                  <a:pos x="233" y="78"/>
                </a:cxn>
                <a:cxn ang="0">
                  <a:pos x="319" y="107"/>
                </a:cxn>
                <a:cxn ang="0">
                  <a:pos x="337" y="69"/>
                </a:cxn>
                <a:cxn ang="0">
                  <a:pos x="442" y="69"/>
                </a:cxn>
                <a:cxn ang="0">
                  <a:pos x="416" y="117"/>
                </a:cxn>
                <a:cxn ang="0">
                  <a:pos x="459" y="222"/>
                </a:cxn>
                <a:cxn ang="0">
                  <a:pos x="539" y="290"/>
                </a:cxn>
                <a:cxn ang="0">
                  <a:pos x="576" y="357"/>
                </a:cxn>
                <a:cxn ang="0">
                  <a:pos x="741" y="365"/>
                </a:cxn>
                <a:cxn ang="0">
                  <a:pos x="785" y="422"/>
                </a:cxn>
                <a:cxn ang="0">
                  <a:pos x="766" y="548"/>
                </a:cxn>
                <a:cxn ang="0">
                  <a:pos x="644" y="578"/>
                </a:cxn>
                <a:cxn ang="0">
                  <a:pos x="576" y="624"/>
                </a:cxn>
                <a:cxn ang="0">
                  <a:pos x="503" y="645"/>
                </a:cxn>
                <a:cxn ang="0">
                  <a:pos x="472" y="597"/>
                </a:cxn>
                <a:cxn ang="0">
                  <a:pos x="466" y="491"/>
                </a:cxn>
                <a:cxn ang="0">
                  <a:pos x="442" y="443"/>
                </a:cxn>
                <a:cxn ang="0">
                  <a:pos x="294" y="491"/>
                </a:cxn>
                <a:cxn ang="0">
                  <a:pos x="337" y="567"/>
                </a:cxn>
                <a:cxn ang="0">
                  <a:pos x="301" y="664"/>
                </a:cxn>
                <a:cxn ang="0">
                  <a:pos x="214" y="664"/>
                </a:cxn>
                <a:cxn ang="0">
                  <a:pos x="190" y="605"/>
                </a:cxn>
                <a:cxn ang="0">
                  <a:pos x="178" y="346"/>
                </a:cxn>
                <a:cxn ang="0">
                  <a:pos x="141" y="346"/>
                </a:cxn>
                <a:cxn ang="0">
                  <a:pos x="42" y="279"/>
                </a:cxn>
                <a:cxn ang="0">
                  <a:pos x="5" y="212"/>
                </a:cxn>
                <a:cxn ang="0">
                  <a:pos x="0" y="136"/>
                </a:cxn>
                <a:cxn ang="0">
                  <a:pos x="54" y="29"/>
                </a:cxn>
                <a:cxn ang="0">
                  <a:pos x="73" y="0"/>
                </a:cxn>
                <a:cxn ang="0">
                  <a:pos x="98" y="20"/>
                </a:cxn>
                <a:cxn ang="0">
                  <a:pos x="30" y="78"/>
                </a:cxn>
              </a:cxnLst>
              <a:rect l="0" t="0" r="r" b="b"/>
              <a:pathLst>
                <a:path w="785" h="664">
                  <a:moveTo>
                    <a:pt x="30" y="78"/>
                  </a:moveTo>
                  <a:lnTo>
                    <a:pt x="68" y="20"/>
                  </a:lnTo>
                  <a:lnTo>
                    <a:pt x="92" y="10"/>
                  </a:lnTo>
                  <a:lnTo>
                    <a:pt x="178" y="58"/>
                  </a:lnTo>
                  <a:lnTo>
                    <a:pt x="178" y="98"/>
                  </a:lnTo>
                  <a:lnTo>
                    <a:pt x="233" y="78"/>
                  </a:lnTo>
                  <a:lnTo>
                    <a:pt x="319" y="107"/>
                  </a:lnTo>
                  <a:lnTo>
                    <a:pt x="337" y="69"/>
                  </a:lnTo>
                  <a:lnTo>
                    <a:pt x="442" y="69"/>
                  </a:lnTo>
                  <a:lnTo>
                    <a:pt x="416" y="117"/>
                  </a:lnTo>
                  <a:lnTo>
                    <a:pt x="459" y="222"/>
                  </a:lnTo>
                  <a:lnTo>
                    <a:pt x="539" y="290"/>
                  </a:lnTo>
                  <a:lnTo>
                    <a:pt x="576" y="357"/>
                  </a:lnTo>
                  <a:lnTo>
                    <a:pt x="741" y="365"/>
                  </a:lnTo>
                  <a:lnTo>
                    <a:pt x="785" y="422"/>
                  </a:lnTo>
                  <a:lnTo>
                    <a:pt x="766" y="548"/>
                  </a:lnTo>
                  <a:lnTo>
                    <a:pt x="644" y="578"/>
                  </a:lnTo>
                  <a:lnTo>
                    <a:pt x="576" y="624"/>
                  </a:lnTo>
                  <a:lnTo>
                    <a:pt x="503" y="645"/>
                  </a:lnTo>
                  <a:lnTo>
                    <a:pt x="472" y="597"/>
                  </a:lnTo>
                  <a:lnTo>
                    <a:pt x="466" y="491"/>
                  </a:lnTo>
                  <a:lnTo>
                    <a:pt x="442" y="443"/>
                  </a:lnTo>
                  <a:lnTo>
                    <a:pt x="294" y="491"/>
                  </a:lnTo>
                  <a:lnTo>
                    <a:pt x="337" y="567"/>
                  </a:lnTo>
                  <a:lnTo>
                    <a:pt x="301" y="664"/>
                  </a:lnTo>
                  <a:lnTo>
                    <a:pt x="214" y="664"/>
                  </a:lnTo>
                  <a:lnTo>
                    <a:pt x="190" y="605"/>
                  </a:lnTo>
                  <a:lnTo>
                    <a:pt x="178" y="346"/>
                  </a:lnTo>
                  <a:lnTo>
                    <a:pt x="141" y="346"/>
                  </a:lnTo>
                  <a:lnTo>
                    <a:pt x="42" y="279"/>
                  </a:lnTo>
                  <a:lnTo>
                    <a:pt x="5" y="212"/>
                  </a:lnTo>
                  <a:lnTo>
                    <a:pt x="0" y="136"/>
                  </a:lnTo>
                  <a:lnTo>
                    <a:pt x="54" y="29"/>
                  </a:lnTo>
                  <a:lnTo>
                    <a:pt x="73" y="0"/>
                  </a:lnTo>
                  <a:lnTo>
                    <a:pt x="98" y="20"/>
                  </a:lnTo>
                  <a:lnTo>
                    <a:pt x="30" y="78"/>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91" name="Freeform 75"/>
            <p:cNvSpPr>
              <a:spLocks/>
            </p:cNvSpPr>
            <p:nvPr/>
          </p:nvSpPr>
          <p:spPr bwMode="auto">
            <a:xfrm>
              <a:off x="6415" y="2045"/>
              <a:ext cx="183" cy="351"/>
            </a:xfrm>
            <a:custGeom>
              <a:avLst/>
              <a:gdLst/>
              <a:ahLst/>
              <a:cxnLst>
                <a:cxn ang="0">
                  <a:pos x="0" y="145"/>
                </a:cxn>
                <a:cxn ang="0">
                  <a:pos x="24" y="49"/>
                </a:cxn>
                <a:cxn ang="0">
                  <a:pos x="104" y="19"/>
                </a:cxn>
                <a:cxn ang="0">
                  <a:pos x="172" y="0"/>
                </a:cxn>
                <a:cxn ang="0">
                  <a:pos x="191" y="107"/>
                </a:cxn>
                <a:cxn ang="0">
                  <a:pos x="245" y="164"/>
                </a:cxn>
                <a:cxn ang="0">
                  <a:pos x="270" y="175"/>
                </a:cxn>
                <a:cxn ang="0">
                  <a:pos x="301" y="279"/>
                </a:cxn>
                <a:cxn ang="0">
                  <a:pos x="313" y="357"/>
                </a:cxn>
                <a:cxn ang="0">
                  <a:pos x="258" y="568"/>
                </a:cxn>
                <a:cxn ang="0">
                  <a:pos x="252" y="683"/>
                </a:cxn>
                <a:cxn ang="0">
                  <a:pos x="374" y="751"/>
                </a:cxn>
                <a:cxn ang="0">
                  <a:pos x="338" y="933"/>
                </a:cxn>
                <a:cxn ang="0">
                  <a:pos x="178" y="885"/>
                </a:cxn>
                <a:cxn ang="0">
                  <a:pos x="165" y="856"/>
                </a:cxn>
                <a:cxn ang="0">
                  <a:pos x="172" y="664"/>
                </a:cxn>
                <a:cxn ang="0">
                  <a:pos x="184" y="605"/>
                </a:cxn>
                <a:cxn ang="0">
                  <a:pos x="184" y="492"/>
                </a:cxn>
                <a:cxn ang="0">
                  <a:pos x="153" y="443"/>
                </a:cxn>
                <a:cxn ang="0">
                  <a:pos x="172" y="357"/>
                </a:cxn>
                <a:cxn ang="0">
                  <a:pos x="37" y="250"/>
                </a:cxn>
                <a:cxn ang="0">
                  <a:pos x="0" y="115"/>
                </a:cxn>
                <a:cxn ang="0">
                  <a:pos x="0" y="145"/>
                </a:cxn>
              </a:cxnLst>
              <a:rect l="0" t="0" r="r" b="b"/>
              <a:pathLst>
                <a:path w="374" h="933">
                  <a:moveTo>
                    <a:pt x="0" y="145"/>
                  </a:moveTo>
                  <a:lnTo>
                    <a:pt x="24" y="49"/>
                  </a:lnTo>
                  <a:lnTo>
                    <a:pt x="104" y="19"/>
                  </a:lnTo>
                  <a:lnTo>
                    <a:pt x="172" y="0"/>
                  </a:lnTo>
                  <a:lnTo>
                    <a:pt x="191" y="107"/>
                  </a:lnTo>
                  <a:lnTo>
                    <a:pt x="245" y="164"/>
                  </a:lnTo>
                  <a:lnTo>
                    <a:pt x="270" y="175"/>
                  </a:lnTo>
                  <a:lnTo>
                    <a:pt x="301" y="279"/>
                  </a:lnTo>
                  <a:lnTo>
                    <a:pt x="313" y="357"/>
                  </a:lnTo>
                  <a:lnTo>
                    <a:pt x="258" y="568"/>
                  </a:lnTo>
                  <a:lnTo>
                    <a:pt x="252" y="683"/>
                  </a:lnTo>
                  <a:lnTo>
                    <a:pt x="374" y="751"/>
                  </a:lnTo>
                  <a:lnTo>
                    <a:pt x="338" y="933"/>
                  </a:lnTo>
                  <a:lnTo>
                    <a:pt x="178" y="885"/>
                  </a:lnTo>
                  <a:lnTo>
                    <a:pt x="165" y="856"/>
                  </a:lnTo>
                  <a:lnTo>
                    <a:pt x="172" y="664"/>
                  </a:lnTo>
                  <a:lnTo>
                    <a:pt x="184" y="605"/>
                  </a:lnTo>
                  <a:lnTo>
                    <a:pt x="184" y="492"/>
                  </a:lnTo>
                  <a:lnTo>
                    <a:pt x="153" y="443"/>
                  </a:lnTo>
                  <a:lnTo>
                    <a:pt x="172" y="357"/>
                  </a:lnTo>
                  <a:lnTo>
                    <a:pt x="37" y="250"/>
                  </a:lnTo>
                  <a:lnTo>
                    <a:pt x="0" y="115"/>
                  </a:lnTo>
                  <a:lnTo>
                    <a:pt x="0" y="145"/>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90" name="Freeform 74"/>
            <p:cNvSpPr>
              <a:spLocks/>
            </p:cNvSpPr>
            <p:nvPr/>
          </p:nvSpPr>
          <p:spPr bwMode="auto">
            <a:xfrm>
              <a:off x="7999" y="771"/>
              <a:ext cx="328" cy="344"/>
            </a:xfrm>
            <a:custGeom>
              <a:avLst/>
              <a:gdLst/>
              <a:ahLst/>
              <a:cxnLst>
                <a:cxn ang="0">
                  <a:pos x="29" y="339"/>
                </a:cxn>
                <a:cxn ang="0">
                  <a:pos x="146" y="377"/>
                </a:cxn>
                <a:cxn ang="0">
                  <a:pos x="189" y="347"/>
                </a:cxn>
                <a:cxn ang="0">
                  <a:pos x="263" y="339"/>
                </a:cxn>
                <a:cxn ang="0">
                  <a:pos x="337" y="347"/>
                </a:cxn>
                <a:cxn ang="0">
                  <a:pos x="391" y="156"/>
                </a:cxn>
                <a:cxn ang="0">
                  <a:pos x="391" y="49"/>
                </a:cxn>
                <a:cxn ang="0">
                  <a:pos x="428" y="38"/>
                </a:cxn>
                <a:cxn ang="0">
                  <a:pos x="496" y="30"/>
                </a:cxn>
                <a:cxn ang="0">
                  <a:pos x="649" y="0"/>
                </a:cxn>
                <a:cxn ang="0">
                  <a:pos x="668" y="0"/>
                </a:cxn>
                <a:cxn ang="0">
                  <a:pos x="643" y="79"/>
                </a:cxn>
                <a:cxn ang="0">
                  <a:pos x="595" y="232"/>
                </a:cxn>
                <a:cxn ang="0">
                  <a:pos x="544" y="270"/>
                </a:cxn>
                <a:cxn ang="0">
                  <a:pos x="539" y="347"/>
                </a:cxn>
                <a:cxn ang="0">
                  <a:pos x="508" y="358"/>
                </a:cxn>
                <a:cxn ang="0">
                  <a:pos x="471" y="442"/>
                </a:cxn>
                <a:cxn ang="0">
                  <a:pos x="374" y="491"/>
                </a:cxn>
                <a:cxn ang="0">
                  <a:pos x="367" y="568"/>
                </a:cxn>
                <a:cxn ang="0">
                  <a:pos x="318" y="579"/>
                </a:cxn>
                <a:cxn ang="0">
                  <a:pos x="404" y="800"/>
                </a:cxn>
                <a:cxn ang="0">
                  <a:pos x="374" y="876"/>
                </a:cxn>
                <a:cxn ang="0">
                  <a:pos x="343" y="914"/>
                </a:cxn>
                <a:cxn ang="0">
                  <a:pos x="12" y="895"/>
                </a:cxn>
                <a:cxn ang="0">
                  <a:pos x="0" y="415"/>
                </a:cxn>
                <a:cxn ang="0">
                  <a:pos x="36" y="339"/>
                </a:cxn>
                <a:cxn ang="0">
                  <a:pos x="66" y="339"/>
                </a:cxn>
                <a:cxn ang="0">
                  <a:pos x="29" y="339"/>
                </a:cxn>
              </a:cxnLst>
              <a:rect l="0" t="0" r="r" b="b"/>
              <a:pathLst>
                <a:path w="668" h="914">
                  <a:moveTo>
                    <a:pt x="29" y="339"/>
                  </a:moveTo>
                  <a:lnTo>
                    <a:pt x="146" y="377"/>
                  </a:lnTo>
                  <a:lnTo>
                    <a:pt x="189" y="347"/>
                  </a:lnTo>
                  <a:lnTo>
                    <a:pt x="263" y="339"/>
                  </a:lnTo>
                  <a:lnTo>
                    <a:pt x="337" y="347"/>
                  </a:lnTo>
                  <a:lnTo>
                    <a:pt x="391" y="156"/>
                  </a:lnTo>
                  <a:lnTo>
                    <a:pt x="391" y="49"/>
                  </a:lnTo>
                  <a:lnTo>
                    <a:pt x="428" y="38"/>
                  </a:lnTo>
                  <a:lnTo>
                    <a:pt x="496" y="30"/>
                  </a:lnTo>
                  <a:lnTo>
                    <a:pt x="649" y="0"/>
                  </a:lnTo>
                  <a:lnTo>
                    <a:pt x="668" y="0"/>
                  </a:lnTo>
                  <a:lnTo>
                    <a:pt x="643" y="79"/>
                  </a:lnTo>
                  <a:lnTo>
                    <a:pt x="595" y="232"/>
                  </a:lnTo>
                  <a:lnTo>
                    <a:pt x="544" y="270"/>
                  </a:lnTo>
                  <a:lnTo>
                    <a:pt x="539" y="347"/>
                  </a:lnTo>
                  <a:lnTo>
                    <a:pt x="508" y="358"/>
                  </a:lnTo>
                  <a:lnTo>
                    <a:pt x="471" y="442"/>
                  </a:lnTo>
                  <a:lnTo>
                    <a:pt x="374" y="491"/>
                  </a:lnTo>
                  <a:lnTo>
                    <a:pt x="367" y="568"/>
                  </a:lnTo>
                  <a:lnTo>
                    <a:pt x="318" y="579"/>
                  </a:lnTo>
                  <a:lnTo>
                    <a:pt x="404" y="800"/>
                  </a:lnTo>
                  <a:lnTo>
                    <a:pt x="374" y="876"/>
                  </a:lnTo>
                  <a:lnTo>
                    <a:pt x="343" y="914"/>
                  </a:lnTo>
                  <a:lnTo>
                    <a:pt x="12" y="895"/>
                  </a:lnTo>
                  <a:lnTo>
                    <a:pt x="0" y="415"/>
                  </a:lnTo>
                  <a:lnTo>
                    <a:pt x="36" y="339"/>
                  </a:lnTo>
                  <a:lnTo>
                    <a:pt x="66" y="339"/>
                  </a:lnTo>
                  <a:lnTo>
                    <a:pt x="29" y="339"/>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89" name="Freeform 73"/>
            <p:cNvSpPr>
              <a:spLocks/>
            </p:cNvSpPr>
            <p:nvPr/>
          </p:nvSpPr>
          <p:spPr bwMode="auto">
            <a:xfrm>
              <a:off x="7376" y="446"/>
              <a:ext cx="505" cy="359"/>
            </a:xfrm>
            <a:custGeom>
              <a:avLst/>
              <a:gdLst/>
              <a:ahLst/>
              <a:cxnLst>
                <a:cxn ang="0">
                  <a:pos x="282" y="183"/>
                </a:cxn>
                <a:cxn ang="0">
                  <a:pos x="350" y="116"/>
                </a:cxn>
                <a:cxn ang="0">
                  <a:pos x="478" y="0"/>
                </a:cxn>
                <a:cxn ang="0">
                  <a:pos x="663" y="174"/>
                </a:cxn>
                <a:cxn ang="0">
                  <a:pos x="607" y="395"/>
                </a:cxn>
                <a:cxn ang="0">
                  <a:pos x="680" y="347"/>
                </a:cxn>
                <a:cxn ang="0">
                  <a:pos x="755" y="280"/>
                </a:cxn>
                <a:cxn ang="0">
                  <a:pos x="858" y="337"/>
                </a:cxn>
                <a:cxn ang="0">
                  <a:pos x="821" y="441"/>
                </a:cxn>
                <a:cxn ang="0">
                  <a:pos x="883" y="539"/>
                </a:cxn>
                <a:cxn ang="0">
                  <a:pos x="1030" y="681"/>
                </a:cxn>
                <a:cxn ang="0">
                  <a:pos x="974" y="692"/>
                </a:cxn>
                <a:cxn ang="0">
                  <a:pos x="969" y="826"/>
                </a:cxn>
                <a:cxn ang="0">
                  <a:pos x="896" y="943"/>
                </a:cxn>
                <a:cxn ang="0">
                  <a:pos x="901" y="818"/>
                </a:cxn>
                <a:cxn ang="0">
                  <a:pos x="864" y="662"/>
                </a:cxn>
                <a:cxn ang="0">
                  <a:pos x="711" y="490"/>
                </a:cxn>
                <a:cxn ang="0">
                  <a:pos x="595" y="501"/>
                </a:cxn>
                <a:cxn ang="0">
                  <a:pos x="478" y="520"/>
                </a:cxn>
                <a:cxn ang="0">
                  <a:pos x="398" y="643"/>
                </a:cxn>
                <a:cxn ang="0">
                  <a:pos x="362" y="769"/>
                </a:cxn>
                <a:cxn ang="0">
                  <a:pos x="294" y="875"/>
                </a:cxn>
                <a:cxn ang="0">
                  <a:pos x="122" y="952"/>
                </a:cxn>
                <a:cxn ang="0">
                  <a:pos x="0" y="864"/>
                </a:cxn>
                <a:cxn ang="0">
                  <a:pos x="18" y="624"/>
                </a:cxn>
                <a:cxn ang="0">
                  <a:pos x="153" y="490"/>
                </a:cxn>
                <a:cxn ang="0">
                  <a:pos x="301" y="376"/>
                </a:cxn>
                <a:cxn ang="0">
                  <a:pos x="238" y="280"/>
                </a:cxn>
                <a:cxn ang="0">
                  <a:pos x="257" y="183"/>
                </a:cxn>
                <a:cxn ang="0">
                  <a:pos x="301" y="116"/>
                </a:cxn>
                <a:cxn ang="0">
                  <a:pos x="429" y="67"/>
                </a:cxn>
                <a:cxn ang="0">
                  <a:pos x="190" y="193"/>
                </a:cxn>
              </a:cxnLst>
              <a:rect l="0" t="0" r="r" b="b"/>
              <a:pathLst>
                <a:path w="1030" h="952">
                  <a:moveTo>
                    <a:pt x="190" y="193"/>
                  </a:moveTo>
                  <a:lnTo>
                    <a:pt x="282" y="183"/>
                  </a:lnTo>
                  <a:lnTo>
                    <a:pt x="289" y="116"/>
                  </a:lnTo>
                  <a:lnTo>
                    <a:pt x="350" y="116"/>
                  </a:lnTo>
                  <a:lnTo>
                    <a:pt x="423" y="67"/>
                  </a:lnTo>
                  <a:lnTo>
                    <a:pt x="478" y="0"/>
                  </a:lnTo>
                  <a:lnTo>
                    <a:pt x="551" y="135"/>
                  </a:lnTo>
                  <a:lnTo>
                    <a:pt x="663" y="174"/>
                  </a:lnTo>
                  <a:lnTo>
                    <a:pt x="583" y="347"/>
                  </a:lnTo>
                  <a:lnTo>
                    <a:pt x="607" y="395"/>
                  </a:lnTo>
                  <a:lnTo>
                    <a:pt x="644" y="328"/>
                  </a:lnTo>
                  <a:lnTo>
                    <a:pt x="680" y="347"/>
                  </a:lnTo>
                  <a:lnTo>
                    <a:pt x="717" y="318"/>
                  </a:lnTo>
                  <a:lnTo>
                    <a:pt x="755" y="280"/>
                  </a:lnTo>
                  <a:lnTo>
                    <a:pt x="852" y="307"/>
                  </a:lnTo>
                  <a:lnTo>
                    <a:pt x="858" y="337"/>
                  </a:lnTo>
                  <a:lnTo>
                    <a:pt x="816" y="395"/>
                  </a:lnTo>
                  <a:lnTo>
                    <a:pt x="821" y="441"/>
                  </a:lnTo>
                  <a:lnTo>
                    <a:pt x="846" y="490"/>
                  </a:lnTo>
                  <a:lnTo>
                    <a:pt x="883" y="539"/>
                  </a:lnTo>
                  <a:lnTo>
                    <a:pt x="962" y="586"/>
                  </a:lnTo>
                  <a:lnTo>
                    <a:pt x="1030" y="681"/>
                  </a:lnTo>
                  <a:lnTo>
                    <a:pt x="1030" y="722"/>
                  </a:lnTo>
                  <a:lnTo>
                    <a:pt x="974" y="692"/>
                  </a:lnTo>
                  <a:lnTo>
                    <a:pt x="993" y="750"/>
                  </a:lnTo>
                  <a:lnTo>
                    <a:pt x="969" y="826"/>
                  </a:lnTo>
                  <a:lnTo>
                    <a:pt x="932" y="856"/>
                  </a:lnTo>
                  <a:lnTo>
                    <a:pt x="896" y="943"/>
                  </a:lnTo>
                  <a:lnTo>
                    <a:pt x="797" y="837"/>
                  </a:lnTo>
                  <a:lnTo>
                    <a:pt x="901" y="818"/>
                  </a:lnTo>
                  <a:lnTo>
                    <a:pt x="913" y="741"/>
                  </a:lnTo>
                  <a:lnTo>
                    <a:pt x="864" y="662"/>
                  </a:lnTo>
                  <a:lnTo>
                    <a:pt x="785" y="586"/>
                  </a:lnTo>
                  <a:lnTo>
                    <a:pt x="711" y="490"/>
                  </a:lnTo>
                  <a:lnTo>
                    <a:pt x="638" y="452"/>
                  </a:lnTo>
                  <a:lnTo>
                    <a:pt x="595" y="501"/>
                  </a:lnTo>
                  <a:lnTo>
                    <a:pt x="576" y="528"/>
                  </a:lnTo>
                  <a:lnTo>
                    <a:pt x="478" y="520"/>
                  </a:lnTo>
                  <a:lnTo>
                    <a:pt x="478" y="586"/>
                  </a:lnTo>
                  <a:lnTo>
                    <a:pt x="398" y="643"/>
                  </a:lnTo>
                  <a:lnTo>
                    <a:pt x="367" y="700"/>
                  </a:lnTo>
                  <a:lnTo>
                    <a:pt x="362" y="769"/>
                  </a:lnTo>
                  <a:lnTo>
                    <a:pt x="325" y="818"/>
                  </a:lnTo>
                  <a:lnTo>
                    <a:pt x="294" y="875"/>
                  </a:lnTo>
                  <a:lnTo>
                    <a:pt x="214" y="922"/>
                  </a:lnTo>
                  <a:lnTo>
                    <a:pt x="122" y="952"/>
                  </a:lnTo>
                  <a:lnTo>
                    <a:pt x="73" y="864"/>
                  </a:lnTo>
                  <a:lnTo>
                    <a:pt x="0" y="864"/>
                  </a:lnTo>
                  <a:lnTo>
                    <a:pt x="43" y="750"/>
                  </a:lnTo>
                  <a:lnTo>
                    <a:pt x="18" y="624"/>
                  </a:lnTo>
                  <a:lnTo>
                    <a:pt x="18" y="501"/>
                  </a:lnTo>
                  <a:lnTo>
                    <a:pt x="153" y="490"/>
                  </a:lnTo>
                  <a:lnTo>
                    <a:pt x="301" y="490"/>
                  </a:lnTo>
                  <a:lnTo>
                    <a:pt x="301" y="376"/>
                  </a:lnTo>
                  <a:lnTo>
                    <a:pt x="276" y="328"/>
                  </a:lnTo>
                  <a:lnTo>
                    <a:pt x="238" y="280"/>
                  </a:lnTo>
                  <a:lnTo>
                    <a:pt x="165" y="202"/>
                  </a:lnTo>
                  <a:lnTo>
                    <a:pt x="257" y="183"/>
                  </a:lnTo>
                  <a:lnTo>
                    <a:pt x="313" y="145"/>
                  </a:lnTo>
                  <a:lnTo>
                    <a:pt x="301" y="116"/>
                  </a:lnTo>
                  <a:lnTo>
                    <a:pt x="374" y="116"/>
                  </a:lnTo>
                  <a:lnTo>
                    <a:pt x="429" y="67"/>
                  </a:lnTo>
                  <a:lnTo>
                    <a:pt x="454" y="56"/>
                  </a:lnTo>
                  <a:lnTo>
                    <a:pt x="190" y="193"/>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88" name="Freeform 72"/>
            <p:cNvSpPr>
              <a:spLocks/>
            </p:cNvSpPr>
            <p:nvPr/>
          </p:nvSpPr>
          <p:spPr bwMode="auto">
            <a:xfrm>
              <a:off x="7635" y="15"/>
              <a:ext cx="488" cy="358"/>
            </a:xfrm>
            <a:custGeom>
              <a:avLst/>
              <a:gdLst/>
              <a:ahLst/>
              <a:cxnLst>
                <a:cxn ang="0">
                  <a:pos x="12" y="518"/>
                </a:cxn>
                <a:cxn ang="0">
                  <a:pos x="160" y="432"/>
                </a:cxn>
                <a:cxn ang="0">
                  <a:pos x="270" y="327"/>
                </a:cxn>
                <a:cxn ang="0">
                  <a:pos x="344" y="240"/>
                </a:cxn>
                <a:cxn ang="0">
                  <a:pos x="386" y="163"/>
                </a:cxn>
                <a:cxn ang="0">
                  <a:pos x="374" y="76"/>
                </a:cxn>
                <a:cxn ang="0">
                  <a:pos x="571" y="76"/>
                </a:cxn>
                <a:cxn ang="0">
                  <a:pos x="748" y="0"/>
                </a:cxn>
                <a:cxn ang="0">
                  <a:pos x="859" y="10"/>
                </a:cxn>
                <a:cxn ang="0">
                  <a:pos x="988" y="10"/>
                </a:cxn>
                <a:cxn ang="0">
                  <a:pos x="951" y="76"/>
                </a:cxn>
                <a:cxn ang="0">
                  <a:pos x="896" y="136"/>
                </a:cxn>
                <a:cxn ang="0">
                  <a:pos x="920" y="231"/>
                </a:cxn>
                <a:cxn ang="0">
                  <a:pos x="926" y="335"/>
                </a:cxn>
                <a:cxn ang="0">
                  <a:pos x="981" y="442"/>
                </a:cxn>
                <a:cxn ang="0">
                  <a:pos x="993" y="537"/>
                </a:cxn>
                <a:cxn ang="0">
                  <a:pos x="908" y="605"/>
                </a:cxn>
                <a:cxn ang="0">
                  <a:pos x="724" y="663"/>
                </a:cxn>
                <a:cxn ang="0">
                  <a:pos x="651" y="663"/>
                </a:cxn>
                <a:cxn ang="0">
                  <a:pos x="595" y="605"/>
                </a:cxn>
                <a:cxn ang="0">
                  <a:pos x="595" y="491"/>
                </a:cxn>
                <a:cxn ang="0">
                  <a:pos x="718" y="395"/>
                </a:cxn>
                <a:cxn ang="0">
                  <a:pos x="743" y="346"/>
                </a:cxn>
                <a:cxn ang="0">
                  <a:pos x="668" y="335"/>
                </a:cxn>
                <a:cxn ang="0">
                  <a:pos x="644" y="357"/>
                </a:cxn>
                <a:cxn ang="0">
                  <a:pos x="626" y="395"/>
                </a:cxn>
                <a:cxn ang="0">
                  <a:pos x="527" y="480"/>
                </a:cxn>
                <a:cxn ang="0">
                  <a:pos x="473" y="510"/>
                </a:cxn>
                <a:cxn ang="0">
                  <a:pos x="473" y="605"/>
                </a:cxn>
                <a:cxn ang="0">
                  <a:pos x="546" y="663"/>
                </a:cxn>
                <a:cxn ang="0">
                  <a:pos x="491" y="731"/>
                </a:cxn>
                <a:cxn ang="0">
                  <a:pos x="442" y="779"/>
                </a:cxn>
                <a:cxn ang="0">
                  <a:pos x="442" y="903"/>
                </a:cxn>
                <a:cxn ang="0">
                  <a:pos x="356" y="903"/>
                </a:cxn>
                <a:cxn ang="0">
                  <a:pos x="337" y="951"/>
                </a:cxn>
                <a:cxn ang="0">
                  <a:pos x="258" y="941"/>
                </a:cxn>
                <a:cxn ang="0">
                  <a:pos x="221" y="933"/>
                </a:cxn>
                <a:cxn ang="0">
                  <a:pos x="240" y="895"/>
                </a:cxn>
                <a:cxn ang="0">
                  <a:pos x="277" y="884"/>
                </a:cxn>
                <a:cxn ang="0">
                  <a:pos x="233" y="739"/>
                </a:cxn>
                <a:cxn ang="0">
                  <a:pos x="209" y="712"/>
                </a:cxn>
                <a:cxn ang="0">
                  <a:pos x="123" y="769"/>
                </a:cxn>
                <a:cxn ang="0">
                  <a:pos x="56" y="769"/>
                </a:cxn>
                <a:cxn ang="0">
                  <a:pos x="19" y="739"/>
                </a:cxn>
                <a:cxn ang="0">
                  <a:pos x="0" y="567"/>
                </a:cxn>
                <a:cxn ang="0">
                  <a:pos x="37" y="510"/>
                </a:cxn>
                <a:cxn ang="0">
                  <a:pos x="12" y="518"/>
                </a:cxn>
              </a:cxnLst>
              <a:rect l="0" t="0" r="r" b="b"/>
              <a:pathLst>
                <a:path w="993" h="951">
                  <a:moveTo>
                    <a:pt x="12" y="518"/>
                  </a:moveTo>
                  <a:lnTo>
                    <a:pt x="160" y="432"/>
                  </a:lnTo>
                  <a:lnTo>
                    <a:pt x="270" y="327"/>
                  </a:lnTo>
                  <a:lnTo>
                    <a:pt x="344" y="240"/>
                  </a:lnTo>
                  <a:lnTo>
                    <a:pt x="386" y="163"/>
                  </a:lnTo>
                  <a:lnTo>
                    <a:pt x="374" y="76"/>
                  </a:lnTo>
                  <a:lnTo>
                    <a:pt x="571" y="76"/>
                  </a:lnTo>
                  <a:lnTo>
                    <a:pt x="748" y="0"/>
                  </a:lnTo>
                  <a:lnTo>
                    <a:pt x="859" y="10"/>
                  </a:lnTo>
                  <a:lnTo>
                    <a:pt x="988" y="10"/>
                  </a:lnTo>
                  <a:lnTo>
                    <a:pt x="951" y="76"/>
                  </a:lnTo>
                  <a:lnTo>
                    <a:pt x="896" y="136"/>
                  </a:lnTo>
                  <a:lnTo>
                    <a:pt x="920" y="231"/>
                  </a:lnTo>
                  <a:lnTo>
                    <a:pt x="926" y="335"/>
                  </a:lnTo>
                  <a:lnTo>
                    <a:pt x="981" y="442"/>
                  </a:lnTo>
                  <a:lnTo>
                    <a:pt x="993" y="537"/>
                  </a:lnTo>
                  <a:lnTo>
                    <a:pt x="908" y="605"/>
                  </a:lnTo>
                  <a:lnTo>
                    <a:pt x="724" y="663"/>
                  </a:lnTo>
                  <a:lnTo>
                    <a:pt x="651" y="663"/>
                  </a:lnTo>
                  <a:lnTo>
                    <a:pt x="595" y="605"/>
                  </a:lnTo>
                  <a:lnTo>
                    <a:pt x="595" y="491"/>
                  </a:lnTo>
                  <a:lnTo>
                    <a:pt x="718" y="395"/>
                  </a:lnTo>
                  <a:lnTo>
                    <a:pt x="743" y="346"/>
                  </a:lnTo>
                  <a:lnTo>
                    <a:pt x="668" y="335"/>
                  </a:lnTo>
                  <a:lnTo>
                    <a:pt x="644" y="357"/>
                  </a:lnTo>
                  <a:lnTo>
                    <a:pt x="626" y="395"/>
                  </a:lnTo>
                  <a:lnTo>
                    <a:pt x="527" y="480"/>
                  </a:lnTo>
                  <a:lnTo>
                    <a:pt x="473" y="510"/>
                  </a:lnTo>
                  <a:lnTo>
                    <a:pt x="473" y="605"/>
                  </a:lnTo>
                  <a:lnTo>
                    <a:pt x="546" y="663"/>
                  </a:lnTo>
                  <a:lnTo>
                    <a:pt x="491" y="731"/>
                  </a:lnTo>
                  <a:lnTo>
                    <a:pt x="442" y="779"/>
                  </a:lnTo>
                  <a:lnTo>
                    <a:pt x="442" y="903"/>
                  </a:lnTo>
                  <a:lnTo>
                    <a:pt x="356" y="903"/>
                  </a:lnTo>
                  <a:lnTo>
                    <a:pt x="337" y="951"/>
                  </a:lnTo>
                  <a:lnTo>
                    <a:pt x="258" y="941"/>
                  </a:lnTo>
                  <a:lnTo>
                    <a:pt x="221" y="933"/>
                  </a:lnTo>
                  <a:lnTo>
                    <a:pt x="240" y="895"/>
                  </a:lnTo>
                  <a:lnTo>
                    <a:pt x="277" y="884"/>
                  </a:lnTo>
                  <a:lnTo>
                    <a:pt x="233" y="739"/>
                  </a:lnTo>
                  <a:lnTo>
                    <a:pt x="209" y="712"/>
                  </a:lnTo>
                  <a:lnTo>
                    <a:pt x="123" y="769"/>
                  </a:lnTo>
                  <a:lnTo>
                    <a:pt x="56" y="769"/>
                  </a:lnTo>
                  <a:lnTo>
                    <a:pt x="19" y="739"/>
                  </a:lnTo>
                  <a:lnTo>
                    <a:pt x="0" y="567"/>
                  </a:lnTo>
                  <a:lnTo>
                    <a:pt x="37" y="510"/>
                  </a:lnTo>
                  <a:lnTo>
                    <a:pt x="12" y="518"/>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87" name="Freeform 71"/>
            <p:cNvSpPr>
              <a:spLocks/>
            </p:cNvSpPr>
            <p:nvPr/>
          </p:nvSpPr>
          <p:spPr bwMode="auto">
            <a:xfrm>
              <a:off x="7352" y="279"/>
              <a:ext cx="237" cy="214"/>
            </a:xfrm>
            <a:custGeom>
              <a:avLst/>
              <a:gdLst/>
              <a:ahLst/>
              <a:cxnLst>
                <a:cxn ang="0">
                  <a:pos x="178" y="213"/>
                </a:cxn>
                <a:cxn ang="0">
                  <a:pos x="153" y="105"/>
                </a:cxn>
                <a:cxn ang="0">
                  <a:pos x="159" y="49"/>
                </a:cxn>
                <a:cxn ang="0">
                  <a:pos x="245" y="11"/>
                </a:cxn>
                <a:cxn ang="0">
                  <a:pos x="300" y="0"/>
                </a:cxn>
                <a:cxn ang="0">
                  <a:pos x="287" y="68"/>
                </a:cxn>
                <a:cxn ang="0">
                  <a:pos x="338" y="97"/>
                </a:cxn>
                <a:cxn ang="0">
                  <a:pos x="325" y="175"/>
                </a:cxn>
                <a:cxn ang="0">
                  <a:pos x="362" y="250"/>
                </a:cxn>
                <a:cxn ang="0">
                  <a:pos x="435" y="318"/>
                </a:cxn>
                <a:cxn ang="0">
                  <a:pos x="428" y="366"/>
                </a:cxn>
                <a:cxn ang="0">
                  <a:pos x="484" y="375"/>
                </a:cxn>
                <a:cxn ang="0">
                  <a:pos x="428" y="452"/>
                </a:cxn>
                <a:cxn ang="0">
                  <a:pos x="447" y="490"/>
                </a:cxn>
                <a:cxn ang="0">
                  <a:pos x="404" y="520"/>
                </a:cxn>
                <a:cxn ang="0">
                  <a:pos x="355" y="520"/>
                </a:cxn>
                <a:cxn ang="0">
                  <a:pos x="306" y="539"/>
                </a:cxn>
                <a:cxn ang="0">
                  <a:pos x="294" y="528"/>
                </a:cxn>
                <a:cxn ang="0">
                  <a:pos x="226" y="539"/>
                </a:cxn>
                <a:cxn ang="0">
                  <a:pos x="209" y="568"/>
                </a:cxn>
                <a:cxn ang="0">
                  <a:pos x="190" y="547"/>
                </a:cxn>
                <a:cxn ang="0">
                  <a:pos x="221" y="490"/>
                </a:cxn>
                <a:cxn ang="0">
                  <a:pos x="258" y="452"/>
                </a:cxn>
                <a:cxn ang="0">
                  <a:pos x="209" y="452"/>
                </a:cxn>
                <a:cxn ang="0">
                  <a:pos x="209" y="414"/>
                </a:cxn>
                <a:cxn ang="0">
                  <a:pos x="233" y="404"/>
                </a:cxn>
                <a:cxn ang="0">
                  <a:pos x="233" y="375"/>
                </a:cxn>
                <a:cxn ang="0">
                  <a:pos x="251" y="347"/>
                </a:cxn>
                <a:cxn ang="0">
                  <a:pos x="275" y="288"/>
                </a:cxn>
                <a:cxn ang="0">
                  <a:pos x="214" y="299"/>
                </a:cxn>
                <a:cxn ang="0">
                  <a:pos x="190" y="299"/>
                </a:cxn>
                <a:cxn ang="0">
                  <a:pos x="183" y="326"/>
                </a:cxn>
                <a:cxn ang="0">
                  <a:pos x="183" y="385"/>
                </a:cxn>
                <a:cxn ang="0">
                  <a:pos x="171" y="423"/>
                </a:cxn>
                <a:cxn ang="0">
                  <a:pos x="146" y="423"/>
                </a:cxn>
                <a:cxn ang="0">
                  <a:pos x="80" y="461"/>
                </a:cxn>
                <a:cxn ang="0">
                  <a:pos x="42" y="461"/>
                </a:cxn>
                <a:cxn ang="0">
                  <a:pos x="6" y="452"/>
                </a:cxn>
                <a:cxn ang="0">
                  <a:pos x="25" y="396"/>
                </a:cxn>
                <a:cxn ang="0">
                  <a:pos x="42" y="366"/>
                </a:cxn>
                <a:cxn ang="0">
                  <a:pos x="0" y="337"/>
                </a:cxn>
                <a:cxn ang="0">
                  <a:pos x="18" y="288"/>
                </a:cxn>
                <a:cxn ang="0">
                  <a:pos x="49" y="240"/>
                </a:cxn>
                <a:cxn ang="0">
                  <a:pos x="80" y="240"/>
                </a:cxn>
                <a:cxn ang="0">
                  <a:pos x="146" y="240"/>
                </a:cxn>
                <a:cxn ang="0">
                  <a:pos x="165" y="194"/>
                </a:cxn>
                <a:cxn ang="0">
                  <a:pos x="178" y="164"/>
                </a:cxn>
                <a:cxn ang="0">
                  <a:pos x="178" y="213"/>
                </a:cxn>
              </a:cxnLst>
              <a:rect l="0" t="0" r="r" b="b"/>
              <a:pathLst>
                <a:path w="484" h="568">
                  <a:moveTo>
                    <a:pt x="178" y="213"/>
                  </a:moveTo>
                  <a:lnTo>
                    <a:pt x="153" y="105"/>
                  </a:lnTo>
                  <a:lnTo>
                    <a:pt x="159" y="49"/>
                  </a:lnTo>
                  <a:lnTo>
                    <a:pt x="245" y="11"/>
                  </a:lnTo>
                  <a:lnTo>
                    <a:pt x="300" y="0"/>
                  </a:lnTo>
                  <a:lnTo>
                    <a:pt x="287" y="68"/>
                  </a:lnTo>
                  <a:lnTo>
                    <a:pt x="338" y="97"/>
                  </a:lnTo>
                  <a:lnTo>
                    <a:pt x="325" y="175"/>
                  </a:lnTo>
                  <a:lnTo>
                    <a:pt x="362" y="250"/>
                  </a:lnTo>
                  <a:lnTo>
                    <a:pt x="435" y="318"/>
                  </a:lnTo>
                  <a:lnTo>
                    <a:pt x="428" y="366"/>
                  </a:lnTo>
                  <a:lnTo>
                    <a:pt x="484" y="375"/>
                  </a:lnTo>
                  <a:lnTo>
                    <a:pt x="428" y="452"/>
                  </a:lnTo>
                  <a:lnTo>
                    <a:pt x="447" y="490"/>
                  </a:lnTo>
                  <a:lnTo>
                    <a:pt x="404" y="520"/>
                  </a:lnTo>
                  <a:lnTo>
                    <a:pt x="355" y="520"/>
                  </a:lnTo>
                  <a:lnTo>
                    <a:pt x="306" y="539"/>
                  </a:lnTo>
                  <a:lnTo>
                    <a:pt x="294" y="528"/>
                  </a:lnTo>
                  <a:lnTo>
                    <a:pt x="226" y="539"/>
                  </a:lnTo>
                  <a:lnTo>
                    <a:pt x="209" y="568"/>
                  </a:lnTo>
                  <a:lnTo>
                    <a:pt x="190" y="547"/>
                  </a:lnTo>
                  <a:lnTo>
                    <a:pt x="221" y="490"/>
                  </a:lnTo>
                  <a:lnTo>
                    <a:pt x="258" y="452"/>
                  </a:lnTo>
                  <a:lnTo>
                    <a:pt x="209" y="452"/>
                  </a:lnTo>
                  <a:lnTo>
                    <a:pt x="209" y="414"/>
                  </a:lnTo>
                  <a:lnTo>
                    <a:pt x="233" y="404"/>
                  </a:lnTo>
                  <a:lnTo>
                    <a:pt x="233" y="375"/>
                  </a:lnTo>
                  <a:lnTo>
                    <a:pt x="251" y="347"/>
                  </a:lnTo>
                  <a:lnTo>
                    <a:pt x="275" y="288"/>
                  </a:lnTo>
                  <a:lnTo>
                    <a:pt x="214" y="299"/>
                  </a:lnTo>
                  <a:lnTo>
                    <a:pt x="190" y="299"/>
                  </a:lnTo>
                  <a:lnTo>
                    <a:pt x="183" y="326"/>
                  </a:lnTo>
                  <a:lnTo>
                    <a:pt x="183" y="385"/>
                  </a:lnTo>
                  <a:lnTo>
                    <a:pt x="171" y="423"/>
                  </a:lnTo>
                  <a:lnTo>
                    <a:pt x="146" y="423"/>
                  </a:lnTo>
                  <a:lnTo>
                    <a:pt x="80" y="461"/>
                  </a:lnTo>
                  <a:lnTo>
                    <a:pt x="42" y="461"/>
                  </a:lnTo>
                  <a:lnTo>
                    <a:pt x="6" y="452"/>
                  </a:lnTo>
                  <a:lnTo>
                    <a:pt x="25" y="396"/>
                  </a:lnTo>
                  <a:lnTo>
                    <a:pt x="42" y="366"/>
                  </a:lnTo>
                  <a:lnTo>
                    <a:pt x="0" y="337"/>
                  </a:lnTo>
                  <a:lnTo>
                    <a:pt x="18" y="288"/>
                  </a:lnTo>
                  <a:lnTo>
                    <a:pt x="49" y="240"/>
                  </a:lnTo>
                  <a:lnTo>
                    <a:pt x="80" y="240"/>
                  </a:lnTo>
                  <a:lnTo>
                    <a:pt x="146" y="240"/>
                  </a:lnTo>
                  <a:lnTo>
                    <a:pt x="165" y="194"/>
                  </a:lnTo>
                  <a:lnTo>
                    <a:pt x="178" y="164"/>
                  </a:lnTo>
                  <a:lnTo>
                    <a:pt x="178" y="213"/>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86" name="Freeform 70"/>
            <p:cNvSpPr>
              <a:spLocks/>
            </p:cNvSpPr>
            <p:nvPr/>
          </p:nvSpPr>
          <p:spPr bwMode="auto">
            <a:xfrm>
              <a:off x="7610" y="376"/>
              <a:ext cx="250" cy="207"/>
            </a:xfrm>
            <a:custGeom>
              <a:avLst/>
              <a:gdLst/>
              <a:ahLst/>
              <a:cxnLst>
                <a:cxn ang="0">
                  <a:pos x="12" y="183"/>
                </a:cxn>
                <a:cxn ang="0">
                  <a:pos x="80" y="67"/>
                </a:cxn>
                <a:cxn ang="0">
                  <a:pos x="117" y="67"/>
                </a:cxn>
                <a:cxn ang="0">
                  <a:pos x="185" y="59"/>
                </a:cxn>
                <a:cxn ang="0">
                  <a:pos x="185" y="0"/>
                </a:cxn>
                <a:cxn ang="0">
                  <a:pos x="233" y="0"/>
                </a:cxn>
                <a:cxn ang="0">
                  <a:pos x="282" y="29"/>
                </a:cxn>
                <a:cxn ang="0">
                  <a:pos x="338" y="40"/>
                </a:cxn>
                <a:cxn ang="0">
                  <a:pos x="386" y="29"/>
                </a:cxn>
                <a:cxn ang="0">
                  <a:pos x="405" y="67"/>
                </a:cxn>
                <a:cxn ang="0">
                  <a:pos x="430" y="202"/>
                </a:cxn>
                <a:cxn ang="0">
                  <a:pos x="435" y="239"/>
                </a:cxn>
                <a:cxn ang="0">
                  <a:pos x="374" y="250"/>
                </a:cxn>
                <a:cxn ang="0">
                  <a:pos x="338" y="299"/>
                </a:cxn>
                <a:cxn ang="0">
                  <a:pos x="362" y="347"/>
                </a:cxn>
                <a:cxn ang="0">
                  <a:pos x="435" y="357"/>
                </a:cxn>
                <a:cxn ang="0">
                  <a:pos x="510" y="376"/>
                </a:cxn>
                <a:cxn ang="0">
                  <a:pos x="472" y="452"/>
                </a:cxn>
                <a:cxn ang="0">
                  <a:pos x="442" y="490"/>
                </a:cxn>
                <a:cxn ang="0">
                  <a:pos x="393" y="490"/>
                </a:cxn>
                <a:cxn ang="0">
                  <a:pos x="343" y="482"/>
                </a:cxn>
                <a:cxn ang="0">
                  <a:pos x="265" y="482"/>
                </a:cxn>
                <a:cxn ang="0">
                  <a:pos x="209" y="511"/>
                </a:cxn>
                <a:cxn ang="0">
                  <a:pos x="178" y="548"/>
                </a:cxn>
                <a:cxn ang="0">
                  <a:pos x="105" y="548"/>
                </a:cxn>
                <a:cxn ang="0">
                  <a:pos x="129" y="490"/>
                </a:cxn>
                <a:cxn ang="0">
                  <a:pos x="148" y="403"/>
                </a:cxn>
                <a:cxn ang="0">
                  <a:pos x="148" y="347"/>
                </a:cxn>
                <a:cxn ang="0">
                  <a:pos x="80" y="338"/>
                </a:cxn>
                <a:cxn ang="0">
                  <a:pos x="0" y="183"/>
                </a:cxn>
                <a:cxn ang="0">
                  <a:pos x="31" y="155"/>
                </a:cxn>
                <a:cxn ang="0">
                  <a:pos x="12" y="183"/>
                </a:cxn>
              </a:cxnLst>
              <a:rect l="0" t="0" r="r" b="b"/>
              <a:pathLst>
                <a:path w="510" h="548">
                  <a:moveTo>
                    <a:pt x="12" y="183"/>
                  </a:moveTo>
                  <a:lnTo>
                    <a:pt x="80" y="67"/>
                  </a:lnTo>
                  <a:lnTo>
                    <a:pt x="117" y="67"/>
                  </a:lnTo>
                  <a:lnTo>
                    <a:pt x="185" y="59"/>
                  </a:lnTo>
                  <a:lnTo>
                    <a:pt x="185" y="0"/>
                  </a:lnTo>
                  <a:lnTo>
                    <a:pt x="233" y="0"/>
                  </a:lnTo>
                  <a:lnTo>
                    <a:pt x="282" y="29"/>
                  </a:lnTo>
                  <a:lnTo>
                    <a:pt x="338" y="40"/>
                  </a:lnTo>
                  <a:lnTo>
                    <a:pt x="386" y="29"/>
                  </a:lnTo>
                  <a:lnTo>
                    <a:pt x="405" y="67"/>
                  </a:lnTo>
                  <a:lnTo>
                    <a:pt x="430" y="202"/>
                  </a:lnTo>
                  <a:lnTo>
                    <a:pt x="435" y="239"/>
                  </a:lnTo>
                  <a:lnTo>
                    <a:pt x="374" y="250"/>
                  </a:lnTo>
                  <a:lnTo>
                    <a:pt x="338" y="299"/>
                  </a:lnTo>
                  <a:lnTo>
                    <a:pt x="362" y="347"/>
                  </a:lnTo>
                  <a:lnTo>
                    <a:pt x="435" y="357"/>
                  </a:lnTo>
                  <a:lnTo>
                    <a:pt x="510" y="376"/>
                  </a:lnTo>
                  <a:lnTo>
                    <a:pt x="472" y="452"/>
                  </a:lnTo>
                  <a:lnTo>
                    <a:pt x="442" y="490"/>
                  </a:lnTo>
                  <a:lnTo>
                    <a:pt x="393" y="490"/>
                  </a:lnTo>
                  <a:lnTo>
                    <a:pt x="343" y="482"/>
                  </a:lnTo>
                  <a:lnTo>
                    <a:pt x="265" y="482"/>
                  </a:lnTo>
                  <a:lnTo>
                    <a:pt x="209" y="511"/>
                  </a:lnTo>
                  <a:lnTo>
                    <a:pt x="178" y="548"/>
                  </a:lnTo>
                  <a:lnTo>
                    <a:pt x="105" y="548"/>
                  </a:lnTo>
                  <a:lnTo>
                    <a:pt x="129" y="490"/>
                  </a:lnTo>
                  <a:lnTo>
                    <a:pt x="148" y="403"/>
                  </a:lnTo>
                  <a:lnTo>
                    <a:pt x="148" y="347"/>
                  </a:lnTo>
                  <a:lnTo>
                    <a:pt x="80" y="338"/>
                  </a:lnTo>
                  <a:lnTo>
                    <a:pt x="0" y="183"/>
                  </a:lnTo>
                  <a:lnTo>
                    <a:pt x="31" y="155"/>
                  </a:lnTo>
                  <a:lnTo>
                    <a:pt x="12" y="183"/>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85" name="Freeform 69"/>
            <p:cNvSpPr>
              <a:spLocks/>
            </p:cNvSpPr>
            <p:nvPr/>
          </p:nvSpPr>
          <p:spPr bwMode="auto">
            <a:xfrm>
              <a:off x="7774" y="370"/>
              <a:ext cx="315" cy="315"/>
            </a:xfrm>
            <a:custGeom>
              <a:avLst/>
              <a:gdLst/>
              <a:ahLst/>
              <a:cxnLst>
                <a:cxn ang="0">
                  <a:pos x="68" y="67"/>
                </a:cxn>
                <a:cxn ang="0">
                  <a:pos x="179" y="19"/>
                </a:cxn>
                <a:cxn ang="0">
                  <a:pos x="228" y="19"/>
                </a:cxn>
                <a:cxn ang="0">
                  <a:pos x="320" y="10"/>
                </a:cxn>
                <a:cxn ang="0">
                  <a:pos x="337" y="0"/>
                </a:cxn>
                <a:cxn ang="0">
                  <a:pos x="398" y="19"/>
                </a:cxn>
                <a:cxn ang="0">
                  <a:pos x="436" y="126"/>
                </a:cxn>
                <a:cxn ang="0">
                  <a:pos x="411" y="183"/>
                </a:cxn>
                <a:cxn ang="0">
                  <a:pos x="430" y="258"/>
                </a:cxn>
                <a:cxn ang="0">
                  <a:pos x="386" y="337"/>
                </a:cxn>
                <a:cxn ang="0">
                  <a:pos x="393" y="414"/>
                </a:cxn>
                <a:cxn ang="0">
                  <a:pos x="503" y="414"/>
                </a:cxn>
                <a:cxn ang="0">
                  <a:pos x="541" y="414"/>
                </a:cxn>
                <a:cxn ang="0">
                  <a:pos x="583" y="501"/>
                </a:cxn>
                <a:cxn ang="0">
                  <a:pos x="595" y="578"/>
                </a:cxn>
                <a:cxn ang="0">
                  <a:pos x="644" y="578"/>
                </a:cxn>
                <a:cxn ang="0">
                  <a:pos x="644" y="635"/>
                </a:cxn>
                <a:cxn ang="0">
                  <a:pos x="595" y="681"/>
                </a:cxn>
                <a:cxn ang="0">
                  <a:pos x="570" y="760"/>
                </a:cxn>
                <a:cxn ang="0">
                  <a:pos x="570" y="788"/>
                </a:cxn>
                <a:cxn ang="0">
                  <a:pos x="417" y="837"/>
                </a:cxn>
                <a:cxn ang="0">
                  <a:pos x="356" y="769"/>
                </a:cxn>
                <a:cxn ang="0">
                  <a:pos x="320" y="807"/>
                </a:cxn>
                <a:cxn ang="0">
                  <a:pos x="282" y="741"/>
                </a:cxn>
                <a:cxn ang="0">
                  <a:pos x="233" y="818"/>
                </a:cxn>
                <a:cxn ang="0">
                  <a:pos x="221" y="750"/>
                </a:cxn>
                <a:cxn ang="0">
                  <a:pos x="252" y="616"/>
                </a:cxn>
                <a:cxn ang="0">
                  <a:pos x="245" y="549"/>
                </a:cxn>
                <a:cxn ang="0">
                  <a:pos x="203" y="567"/>
                </a:cxn>
                <a:cxn ang="0">
                  <a:pos x="160" y="539"/>
                </a:cxn>
                <a:cxn ang="0">
                  <a:pos x="116" y="520"/>
                </a:cxn>
                <a:cxn ang="0">
                  <a:pos x="141" y="404"/>
                </a:cxn>
                <a:cxn ang="0">
                  <a:pos x="92" y="395"/>
                </a:cxn>
                <a:cxn ang="0">
                  <a:pos x="0" y="347"/>
                </a:cxn>
                <a:cxn ang="0">
                  <a:pos x="0" y="280"/>
                </a:cxn>
                <a:cxn ang="0">
                  <a:pos x="80" y="240"/>
                </a:cxn>
                <a:cxn ang="0">
                  <a:pos x="99" y="240"/>
                </a:cxn>
                <a:cxn ang="0">
                  <a:pos x="74" y="48"/>
                </a:cxn>
                <a:cxn ang="0">
                  <a:pos x="68" y="67"/>
                </a:cxn>
              </a:cxnLst>
              <a:rect l="0" t="0" r="r" b="b"/>
              <a:pathLst>
                <a:path w="644" h="837">
                  <a:moveTo>
                    <a:pt x="68" y="67"/>
                  </a:moveTo>
                  <a:lnTo>
                    <a:pt x="179" y="19"/>
                  </a:lnTo>
                  <a:lnTo>
                    <a:pt x="228" y="19"/>
                  </a:lnTo>
                  <a:lnTo>
                    <a:pt x="320" y="10"/>
                  </a:lnTo>
                  <a:lnTo>
                    <a:pt x="337" y="0"/>
                  </a:lnTo>
                  <a:lnTo>
                    <a:pt x="398" y="19"/>
                  </a:lnTo>
                  <a:lnTo>
                    <a:pt x="436" y="126"/>
                  </a:lnTo>
                  <a:lnTo>
                    <a:pt x="411" y="183"/>
                  </a:lnTo>
                  <a:lnTo>
                    <a:pt x="430" y="258"/>
                  </a:lnTo>
                  <a:lnTo>
                    <a:pt x="386" y="337"/>
                  </a:lnTo>
                  <a:lnTo>
                    <a:pt x="393" y="414"/>
                  </a:lnTo>
                  <a:lnTo>
                    <a:pt x="503" y="414"/>
                  </a:lnTo>
                  <a:lnTo>
                    <a:pt x="541" y="414"/>
                  </a:lnTo>
                  <a:lnTo>
                    <a:pt x="583" y="501"/>
                  </a:lnTo>
                  <a:lnTo>
                    <a:pt x="595" y="578"/>
                  </a:lnTo>
                  <a:lnTo>
                    <a:pt x="644" y="578"/>
                  </a:lnTo>
                  <a:lnTo>
                    <a:pt x="644" y="635"/>
                  </a:lnTo>
                  <a:lnTo>
                    <a:pt x="595" y="681"/>
                  </a:lnTo>
                  <a:lnTo>
                    <a:pt x="570" y="760"/>
                  </a:lnTo>
                  <a:lnTo>
                    <a:pt x="570" y="788"/>
                  </a:lnTo>
                  <a:lnTo>
                    <a:pt x="417" y="837"/>
                  </a:lnTo>
                  <a:lnTo>
                    <a:pt x="356" y="769"/>
                  </a:lnTo>
                  <a:lnTo>
                    <a:pt x="320" y="807"/>
                  </a:lnTo>
                  <a:lnTo>
                    <a:pt x="282" y="741"/>
                  </a:lnTo>
                  <a:lnTo>
                    <a:pt x="233" y="818"/>
                  </a:lnTo>
                  <a:lnTo>
                    <a:pt x="221" y="750"/>
                  </a:lnTo>
                  <a:lnTo>
                    <a:pt x="252" y="616"/>
                  </a:lnTo>
                  <a:lnTo>
                    <a:pt x="245" y="549"/>
                  </a:lnTo>
                  <a:lnTo>
                    <a:pt x="203" y="567"/>
                  </a:lnTo>
                  <a:lnTo>
                    <a:pt x="160" y="539"/>
                  </a:lnTo>
                  <a:lnTo>
                    <a:pt x="116" y="520"/>
                  </a:lnTo>
                  <a:lnTo>
                    <a:pt x="141" y="404"/>
                  </a:lnTo>
                  <a:lnTo>
                    <a:pt x="92" y="395"/>
                  </a:lnTo>
                  <a:lnTo>
                    <a:pt x="0" y="347"/>
                  </a:lnTo>
                  <a:lnTo>
                    <a:pt x="0" y="280"/>
                  </a:lnTo>
                  <a:lnTo>
                    <a:pt x="80" y="240"/>
                  </a:lnTo>
                  <a:lnTo>
                    <a:pt x="99" y="240"/>
                  </a:lnTo>
                  <a:lnTo>
                    <a:pt x="74" y="48"/>
                  </a:lnTo>
                  <a:lnTo>
                    <a:pt x="68" y="67"/>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84" name="Freeform 68"/>
            <p:cNvSpPr>
              <a:spLocks/>
            </p:cNvSpPr>
            <p:nvPr/>
          </p:nvSpPr>
          <p:spPr bwMode="auto">
            <a:xfrm>
              <a:off x="7909" y="652"/>
              <a:ext cx="454" cy="156"/>
            </a:xfrm>
            <a:custGeom>
              <a:avLst/>
              <a:gdLst/>
              <a:ahLst/>
              <a:cxnLst>
                <a:cxn ang="0">
                  <a:pos x="0" y="182"/>
                </a:cxn>
                <a:cxn ang="0">
                  <a:pos x="105" y="30"/>
                </a:cxn>
                <a:cxn ang="0">
                  <a:pos x="166" y="57"/>
                </a:cxn>
                <a:cxn ang="0">
                  <a:pos x="277" y="0"/>
                </a:cxn>
                <a:cxn ang="0">
                  <a:pos x="355" y="57"/>
                </a:cxn>
                <a:cxn ang="0">
                  <a:pos x="491" y="57"/>
                </a:cxn>
                <a:cxn ang="0">
                  <a:pos x="651" y="30"/>
                </a:cxn>
                <a:cxn ang="0">
                  <a:pos x="700" y="87"/>
                </a:cxn>
                <a:cxn ang="0">
                  <a:pos x="822" y="30"/>
                </a:cxn>
                <a:cxn ang="0">
                  <a:pos x="902" y="95"/>
                </a:cxn>
                <a:cxn ang="0">
                  <a:pos x="926" y="354"/>
                </a:cxn>
                <a:cxn ang="0">
                  <a:pos x="595" y="354"/>
                </a:cxn>
                <a:cxn ang="0">
                  <a:pos x="479" y="414"/>
                </a:cxn>
                <a:cxn ang="0">
                  <a:pos x="381" y="395"/>
                </a:cxn>
                <a:cxn ang="0">
                  <a:pos x="294" y="374"/>
                </a:cxn>
                <a:cxn ang="0">
                  <a:pos x="209" y="251"/>
                </a:cxn>
                <a:cxn ang="0">
                  <a:pos x="209" y="144"/>
                </a:cxn>
                <a:cxn ang="0">
                  <a:pos x="135" y="144"/>
                </a:cxn>
                <a:cxn ang="0">
                  <a:pos x="178" y="251"/>
                </a:cxn>
                <a:cxn ang="0">
                  <a:pos x="160" y="346"/>
                </a:cxn>
                <a:cxn ang="0">
                  <a:pos x="61" y="374"/>
                </a:cxn>
                <a:cxn ang="0">
                  <a:pos x="19" y="297"/>
                </a:cxn>
                <a:cxn ang="0">
                  <a:pos x="6" y="202"/>
                </a:cxn>
                <a:cxn ang="0">
                  <a:pos x="44" y="125"/>
                </a:cxn>
                <a:cxn ang="0">
                  <a:pos x="98" y="87"/>
                </a:cxn>
                <a:cxn ang="0">
                  <a:pos x="0" y="182"/>
                </a:cxn>
              </a:cxnLst>
              <a:rect l="0" t="0" r="r" b="b"/>
              <a:pathLst>
                <a:path w="926" h="414">
                  <a:moveTo>
                    <a:pt x="0" y="182"/>
                  </a:moveTo>
                  <a:lnTo>
                    <a:pt x="105" y="30"/>
                  </a:lnTo>
                  <a:lnTo>
                    <a:pt x="166" y="57"/>
                  </a:lnTo>
                  <a:lnTo>
                    <a:pt x="277" y="0"/>
                  </a:lnTo>
                  <a:lnTo>
                    <a:pt x="355" y="57"/>
                  </a:lnTo>
                  <a:lnTo>
                    <a:pt x="491" y="57"/>
                  </a:lnTo>
                  <a:lnTo>
                    <a:pt x="651" y="30"/>
                  </a:lnTo>
                  <a:lnTo>
                    <a:pt x="700" y="87"/>
                  </a:lnTo>
                  <a:lnTo>
                    <a:pt x="822" y="30"/>
                  </a:lnTo>
                  <a:lnTo>
                    <a:pt x="902" y="95"/>
                  </a:lnTo>
                  <a:lnTo>
                    <a:pt x="926" y="354"/>
                  </a:lnTo>
                  <a:lnTo>
                    <a:pt x="595" y="354"/>
                  </a:lnTo>
                  <a:lnTo>
                    <a:pt x="479" y="414"/>
                  </a:lnTo>
                  <a:lnTo>
                    <a:pt x="381" y="395"/>
                  </a:lnTo>
                  <a:lnTo>
                    <a:pt x="294" y="374"/>
                  </a:lnTo>
                  <a:lnTo>
                    <a:pt x="209" y="251"/>
                  </a:lnTo>
                  <a:lnTo>
                    <a:pt x="209" y="144"/>
                  </a:lnTo>
                  <a:lnTo>
                    <a:pt x="135" y="144"/>
                  </a:lnTo>
                  <a:lnTo>
                    <a:pt x="178" y="251"/>
                  </a:lnTo>
                  <a:lnTo>
                    <a:pt x="160" y="346"/>
                  </a:lnTo>
                  <a:lnTo>
                    <a:pt x="61" y="374"/>
                  </a:lnTo>
                  <a:lnTo>
                    <a:pt x="19" y="297"/>
                  </a:lnTo>
                  <a:lnTo>
                    <a:pt x="6" y="202"/>
                  </a:lnTo>
                  <a:lnTo>
                    <a:pt x="44" y="125"/>
                  </a:lnTo>
                  <a:lnTo>
                    <a:pt x="98" y="87"/>
                  </a:lnTo>
                  <a:lnTo>
                    <a:pt x="0" y="182"/>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83" name="Freeform 67"/>
            <p:cNvSpPr>
              <a:spLocks/>
            </p:cNvSpPr>
            <p:nvPr/>
          </p:nvSpPr>
          <p:spPr bwMode="auto">
            <a:xfrm>
              <a:off x="7942" y="-140"/>
              <a:ext cx="3053" cy="811"/>
            </a:xfrm>
            <a:custGeom>
              <a:avLst/>
              <a:gdLst/>
              <a:ahLst/>
              <a:cxnLst>
                <a:cxn ang="0">
                  <a:pos x="6207" y="691"/>
                </a:cxn>
                <a:cxn ang="0">
                  <a:pos x="5986" y="789"/>
                </a:cxn>
                <a:cxn ang="0">
                  <a:pos x="5801" y="789"/>
                </a:cxn>
                <a:cxn ang="0">
                  <a:pos x="5716" y="999"/>
                </a:cxn>
                <a:cxn ang="0">
                  <a:pos x="5250" y="1171"/>
                </a:cxn>
                <a:cxn ang="0">
                  <a:pos x="5151" y="1018"/>
                </a:cxn>
                <a:cxn ang="0">
                  <a:pos x="4918" y="1152"/>
                </a:cxn>
                <a:cxn ang="0">
                  <a:pos x="4636" y="1114"/>
                </a:cxn>
                <a:cxn ang="0">
                  <a:pos x="4255" y="1327"/>
                </a:cxn>
                <a:cxn ang="0">
                  <a:pos x="4391" y="1461"/>
                </a:cxn>
                <a:cxn ang="0">
                  <a:pos x="4366" y="1730"/>
                </a:cxn>
                <a:cxn ang="0">
                  <a:pos x="4158" y="2114"/>
                </a:cxn>
                <a:cxn ang="0">
                  <a:pos x="4072" y="1959"/>
                </a:cxn>
                <a:cxn ang="0">
                  <a:pos x="3937" y="1749"/>
                </a:cxn>
                <a:cxn ang="0">
                  <a:pos x="3655" y="1480"/>
                </a:cxn>
                <a:cxn ang="0">
                  <a:pos x="3471" y="1691"/>
                </a:cxn>
                <a:cxn ang="0">
                  <a:pos x="3177" y="1711"/>
                </a:cxn>
                <a:cxn ang="0">
                  <a:pos x="2747" y="1691"/>
                </a:cxn>
                <a:cxn ang="0">
                  <a:pos x="2380" y="1730"/>
                </a:cxn>
                <a:cxn ang="0">
                  <a:pos x="1987" y="1575"/>
                </a:cxn>
                <a:cxn ang="0">
                  <a:pos x="1545" y="1556"/>
                </a:cxn>
                <a:cxn ang="0">
                  <a:pos x="1018" y="1711"/>
                </a:cxn>
                <a:cxn ang="0">
                  <a:pos x="957" y="2153"/>
                </a:cxn>
                <a:cxn ang="0">
                  <a:pos x="712" y="2076"/>
                </a:cxn>
                <a:cxn ang="0">
                  <a:pos x="245" y="1959"/>
                </a:cxn>
                <a:cxn ang="0">
                  <a:pos x="0" y="1768"/>
                </a:cxn>
                <a:cxn ang="0">
                  <a:pos x="233" y="1518"/>
                </a:cxn>
                <a:cxn ang="0">
                  <a:pos x="122" y="1152"/>
                </a:cxn>
                <a:cxn ang="0">
                  <a:pos x="319" y="845"/>
                </a:cxn>
                <a:cxn ang="0">
                  <a:pos x="380" y="442"/>
                </a:cxn>
                <a:cxn ang="0">
                  <a:pos x="908" y="653"/>
                </a:cxn>
                <a:cxn ang="0">
                  <a:pos x="1166" y="519"/>
                </a:cxn>
                <a:cxn ang="0">
                  <a:pos x="1336" y="404"/>
                </a:cxn>
                <a:cxn ang="0">
                  <a:pos x="1644" y="366"/>
                </a:cxn>
                <a:cxn ang="0">
                  <a:pos x="2048" y="268"/>
                </a:cxn>
                <a:cxn ang="0">
                  <a:pos x="2551" y="134"/>
                </a:cxn>
                <a:cxn ang="0">
                  <a:pos x="3103" y="0"/>
                </a:cxn>
                <a:cxn ang="0">
                  <a:pos x="3361" y="230"/>
                </a:cxn>
                <a:cxn ang="0">
                  <a:pos x="3888" y="230"/>
                </a:cxn>
                <a:cxn ang="0">
                  <a:pos x="4269" y="385"/>
                </a:cxn>
                <a:cxn ang="0">
                  <a:pos x="4526" y="287"/>
                </a:cxn>
                <a:cxn ang="0">
                  <a:pos x="5066" y="442"/>
                </a:cxn>
                <a:cxn ang="0">
                  <a:pos x="5789" y="481"/>
                </a:cxn>
              </a:cxnLst>
              <a:rect l="0" t="0" r="r" b="b"/>
              <a:pathLst>
                <a:path w="6219" h="2153">
                  <a:moveTo>
                    <a:pt x="6219" y="710"/>
                  </a:moveTo>
                  <a:lnTo>
                    <a:pt x="6207" y="691"/>
                  </a:lnTo>
                  <a:lnTo>
                    <a:pt x="6207" y="826"/>
                  </a:lnTo>
                  <a:lnTo>
                    <a:pt x="5986" y="789"/>
                  </a:lnTo>
                  <a:lnTo>
                    <a:pt x="5850" y="748"/>
                  </a:lnTo>
                  <a:lnTo>
                    <a:pt x="5801" y="789"/>
                  </a:lnTo>
                  <a:lnTo>
                    <a:pt x="5838" y="923"/>
                  </a:lnTo>
                  <a:lnTo>
                    <a:pt x="5716" y="999"/>
                  </a:lnTo>
                  <a:lnTo>
                    <a:pt x="5421" y="1095"/>
                  </a:lnTo>
                  <a:lnTo>
                    <a:pt x="5250" y="1171"/>
                  </a:lnTo>
                  <a:lnTo>
                    <a:pt x="5226" y="1018"/>
                  </a:lnTo>
                  <a:lnTo>
                    <a:pt x="5151" y="1018"/>
                  </a:lnTo>
                  <a:lnTo>
                    <a:pt x="4955" y="1076"/>
                  </a:lnTo>
                  <a:lnTo>
                    <a:pt x="4918" y="1152"/>
                  </a:lnTo>
                  <a:lnTo>
                    <a:pt x="4772" y="1133"/>
                  </a:lnTo>
                  <a:lnTo>
                    <a:pt x="4636" y="1114"/>
                  </a:lnTo>
                  <a:lnTo>
                    <a:pt x="4427" y="1171"/>
                  </a:lnTo>
                  <a:lnTo>
                    <a:pt x="4255" y="1327"/>
                  </a:lnTo>
                  <a:lnTo>
                    <a:pt x="4305" y="1440"/>
                  </a:lnTo>
                  <a:lnTo>
                    <a:pt x="4391" y="1461"/>
                  </a:lnTo>
                  <a:lnTo>
                    <a:pt x="4440" y="1653"/>
                  </a:lnTo>
                  <a:lnTo>
                    <a:pt x="4366" y="1730"/>
                  </a:lnTo>
                  <a:lnTo>
                    <a:pt x="4269" y="1959"/>
                  </a:lnTo>
                  <a:lnTo>
                    <a:pt x="4158" y="2114"/>
                  </a:lnTo>
                  <a:lnTo>
                    <a:pt x="4048" y="2035"/>
                  </a:lnTo>
                  <a:lnTo>
                    <a:pt x="4072" y="1959"/>
                  </a:lnTo>
                  <a:lnTo>
                    <a:pt x="4085" y="1806"/>
                  </a:lnTo>
                  <a:lnTo>
                    <a:pt x="3937" y="1749"/>
                  </a:lnTo>
                  <a:lnTo>
                    <a:pt x="3827" y="1480"/>
                  </a:lnTo>
                  <a:lnTo>
                    <a:pt x="3655" y="1480"/>
                  </a:lnTo>
                  <a:lnTo>
                    <a:pt x="3728" y="1711"/>
                  </a:lnTo>
                  <a:lnTo>
                    <a:pt x="3471" y="1691"/>
                  </a:lnTo>
                  <a:lnTo>
                    <a:pt x="3385" y="1730"/>
                  </a:lnTo>
                  <a:lnTo>
                    <a:pt x="3177" y="1711"/>
                  </a:lnTo>
                  <a:lnTo>
                    <a:pt x="2943" y="1612"/>
                  </a:lnTo>
                  <a:lnTo>
                    <a:pt x="2747" y="1691"/>
                  </a:lnTo>
                  <a:lnTo>
                    <a:pt x="2526" y="1749"/>
                  </a:lnTo>
                  <a:lnTo>
                    <a:pt x="2380" y="1730"/>
                  </a:lnTo>
                  <a:lnTo>
                    <a:pt x="2256" y="1672"/>
                  </a:lnTo>
                  <a:lnTo>
                    <a:pt x="1987" y="1575"/>
                  </a:lnTo>
                  <a:lnTo>
                    <a:pt x="1827" y="1440"/>
                  </a:lnTo>
                  <a:lnTo>
                    <a:pt x="1545" y="1556"/>
                  </a:lnTo>
                  <a:lnTo>
                    <a:pt x="1348" y="1711"/>
                  </a:lnTo>
                  <a:lnTo>
                    <a:pt x="1018" y="1711"/>
                  </a:lnTo>
                  <a:lnTo>
                    <a:pt x="1006" y="1884"/>
                  </a:lnTo>
                  <a:lnTo>
                    <a:pt x="957" y="2153"/>
                  </a:lnTo>
                  <a:lnTo>
                    <a:pt x="846" y="2153"/>
                  </a:lnTo>
                  <a:lnTo>
                    <a:pt x="712" y="2076"/>
                  </a:lnTo>
                  <a:lnTo>
                    <a:pt x="380" y="1903"/>
                  </a:lnTo>
                  <a:lnTo>
                    <a:pt x="245" y="1959"/>
                  </a:lnTo>
                  <a:lnTo>
                    <a:pt x="197" y="1806"/>
                  </a:lnTo>
                  <a:lnTo>
                    <a:pt x="0" y="1768"/>
                  </a:lnTo>
                  <a:lnTo>
                    <a:pt x="49" y="1556"/>
                  </a:lnTo>
                  <a:lnTo>
                    <a:pt x="233" y="1518"/>
                  </a:lnTo>
                  <a:lnTo>
                    <a:pt x="233" y="1289"/>
                  </a:lnTo>
                  <a:lnTo>
                    <a:pt x="122" y="1152"/>
                  </a:lnTo>
                  <a:lnTo>
                    <a:pt x="319" y="923"/>
                  </a:lnTo>
                  <a:lnTo>
                    <a:pt x="319" y="845"/>
                  </a:lnTo>
                  <a:lnTo>
                    <a:pt x="245" y="614"/>
                  </a:lnTo>
                  <a:lnTo>
                    <a:pt x="380" y="442"/>
                  </a:lnTo>
                  <a:lnTo>
                    <a:pt x="748" y="576"/>
                  </a:lnTo>
                  <a:lnTo>
                    <a:pt x="908" y="653"/>
                  </a:lnTo>
                  <a:lnTo>
                    <a:pt x="957" y="519"/>
                  </a:lnTo>
                  <a:lnTo>
                    <a:pt x="1166" y="519"/>
                  </a:lnTo>
                  <a:lnTo>
                    <a:pt x="1336" y="519"/>
                  </a:lnTo>
                  <a:lnTo>
                    <a:pt x="1336" y="404"/>
                  </a:lnTo>
                  <a:lnTo>
                    <a:pt x="1656" y="519"/>
                  </a:lnTo>
                  <a:lnTo>
                    <a:pt x="1644" y="366"/>
                  </a:lnTo>
                  <a:lnTo>
                    <a:pt x="1802" y="385"/>
                  </a:lnTo>
                  <a:lnTo>
                    <a:pt x="2048" y="268"/>
                  </a:lnTo>
                  <a:lnTo>
                    <a:pt x="2305" y="172"/>
                  </a:lnTo>
                  <a:lnTo>
                    <a:pt x="2551" y="134"/>
                  </a:lnTo>
                  <a:lnTo>
                    <a:pt x="2820" y="0"/>
                  </a:lnTo>
                  <a:lnTo>
                    <a:pt x="3103" y="0"/>
                  </a:lnTo>
                  <a:lnTo>
                    <a:pt x="3349" y="0"/>
                  </a:lnTo>
                  <a:lnTo>
                    <a:pt x="3361" y="230"/>
                  </a:lnTo>
                  <a:lnTo>
                    <a:pt x="3582" y="230"/>
                  </a:lnTo>
                  <a:lnTo>
                    <a:pt x="3888" y="230"/>
                  </a:lnTo>
                  <a:lnTo>
                    <a:pt x="3973" y="366"/>
                  </a:lnTo>
                  <a:lnTo>
                    <a:pt x="4269" y="385"/>
                  </a:lnTo>
                  <a:lnTo>
                    <a:pt x="4440" y="230"/>
                  </a:lnTo>
                  <a:lnTo>
                    <a:pt x="4526" y="287"/>
                  </a:lnTo>
                  <a:lnTo>
                    <a:pt x="4697" y="268"/>
                  </a:lnTo>
                  <a:lnTo>
                    <a:pt x="5066" y="442"/>
                  </a:lnTo>
                  <a:lnTo>
                    <a:pt x="5483" y="500"/>
                  </a:lnTo>
                  <a:lnTo>
                    <a:pt x="5789" y="481"/>
                  </a:lnTo>
                  <a:lnTo>
                    <a:pt x="6219" y="710"/>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82" name="Freeform 66"/>
            <p:cNvSpPr>
              <a:spLocks/>
            </p:cNvSpPr>
            <p:nvPr/>
          </p:nvSpPr>
          <p:spPr bwMode="auto">
            <a:xfrm>
              <a:off x="4997" y="-256"/>
              <a:ext cx="1583" cy="920"/>
            </a:xfrm>
            <a:custGeom>
              <a:avLst/>
              <a:gdLst/>
              <a:ahLst/>
              <a:cxnLst>
                <a:cxn ang="0">
                  <a:pos x="233" y="808"/>
                </a:cxn>
                <a:cxn ang="0">
                  <a:pos x="479" y="750"/>
                </a:cxn>
                <a:cxn ang="0">
                  <a:pos x="797" y="808"/>
                </a:cxn>
                <a:cxn ang="0">
                  <a:pos x="846" y="674"/>
                </a:cxn>
                <a:cxn ang="0">
                  <a:pos x="588" y="595"/>
                </a:cxn>
                <a:cxn ang="0">
                  <a:pos x="834" y="519"/>
                </a:cxn>
                <a:cxn ang="0">
                  <a:pos x="945" y="327"/>
                </a:cxn>
                <a:cxn ang="0">
                  <a:pos x="1190" y="308"/>
                </a:cxn>
                <a:cxn ang="0">
                  <a:pos x="1373" y="595"/>
                </a:cxn>
                <a:cxn ang="0">
                  <a:pos x="1570" y="846"/>
                </a:cxn>
                <a:cxn ang="0">
                  <a:pos x="1766" y="614"/>
                </a:cxn>
                <a:cxn ang="0">
                  <a:pos x="1877" y="595"/>
                </a:cxn>
                <a:cxn ang="0">
                  <a:pos x="1778" y="289"/>
                </a:cxn>
                <a:cxn ang="0">
                  <a:pos x="1914" y="115"/>
                </a:cxn>
                <a:cxn ang="0">
                  <a:pos x="2404" y="19"/>
                </a:cxn>
                <a:cxn ang="0">
                  <a:pos x="2772" y="172"/>
                </a:cxn>
                <a:cxn ang="0">
                  <a:pos x="2368" y="327"/>
                </a:cxn>
                <a:cxn ang="0">
                  <a:pos x="2293" y="595"/>
                </a:cxn>
                <a:cxn ang="0">
                  <a:pos x="2820" y="942"/>
                </a:cxn>
                <a:cxn ang="0">
                  <a:pos x="2784" y="1097"/>
                </a:cxn>
                <a:cxn ang="0">
                  <a:pos x="2477" y="1174"/>
                </a:cxn>
                <a:cxn ang="0">
                  <a:pos x="2650" y="1384"/>
                </a:cxn>
                <a:cxn ang="0">
                  <a:pos x="2846" y="1384"/>
                </a:cxn>
                <a:cxn ang="0">
                  <a:pos x="3091" y="1729"/>
                </a:cxn>
                <a:cxn ang="0">
                  <a:pos x="2968" y="1999"/>
                </a:cxn>
                <a:cxn ang="0">
                  <a:pos x="2575" y="2305"/>
                </a:cxn>
                <a:cxn ang="0">
                  <a:pos x="2183" y="2442"/>
                </a:cxn>
                <a:cxn ang="0">
                  <a:pos x="2159" y="2192"/>
                </a:cxn>
                <a:cxn ang="0">
                  <a:pos x="2048" y="2038"/>
                </a:cxn>
                <a:cxn ang="0">
                  <a:pos x="1914" y="1999"/>
                </a:cxn>
                <a:cxn ang="0">
                  <a:pos x="601" y="2076"/>
                </a:cxn>
                <a:cxn ang="0">
                  <a:pos x="343" y="1729"/>
                </a:cxn>
                <a:cxn ang="0">
                  <a:pos x="98" y="1403"/>
                </a:cxn>
                <a:cxn ang="0">
                  <a:pos x="37" y="750"/>
                </a:cxn>
              </a:cxnLst>
              <a:rect l="0" t="0" r="r" b="b"/>
              <a:pathLst>
                <a:path w="3226" h="2442">
                  <a:moveTo>
                    <a:pt x="25" y="808"/>
                  </a:moveTo>
                  <a:lnTo>
                    <a:pt x="233" y="808"/>
                  </a:lnTo>
                  <a:lnTo>
                    <a:pt x="380" y="808"/>
                  </a:lnTo>
                  <a:lnTo>
                    <a:pt x="479" y="750"/>
                  </a:lnTo>
                  <a:lnTo>
                    <a:pt x="552" y="750"/>
                  </a:lnTo>
                  <a:lnTo>
                    <a:pt x="797" y="808"/>
                  </a:lnTo>
                  <a:lnTo>
                    <a:pt x="858" y="827"/>
                  </a:lnTo>
                  <a:lnTo>
                    <a:pt x="846" y="674"/>
                  </a:lnTo>
                  <a:lnTo>
                    <a:pt x="662" y="750"/>
                  </a:lnTo>
                  <a:lnTo>
                    <a:pt x="588" y="595"/>
                  </a:lnTo>
                  <a:lnTo>
                    <a:pt x="637" y="461"/>
                  </a:lnTo>
                  <a:lnTo>
                    <a:pt x="834" y="519"/>
                  </a:lnTo>
                  <a:lnTo>
                    <a:pt x="809" y="327"/>
                  </a:lnTo>
                  <a:lnTo>
                    <a:pt x="945" y="327"/>
                  </a:lnTo>
                  <a:lnTo>
                    <a:pt x="994" y="191"/>
                  </a:lnTo>
                  <a:lnTo>
                    <a:pt x="1190" y="308"/>
                  </a:lnTo>
                  <a:lnTo>
                    <a:pt x="1385" y="404"/>
                  </a:lnTo>
                  <a:lnTo>
                    <a:pt x="1373" y="595"/>
                  </a:lnTo>
                  <a:lnTo>
                    <a:pt x="1496" y="865"/>
                  </a:lnTo>
                  <a:lnTo>
                    <a:pt x="1570" y="846"/>
                  </a:lnTo>
                  <a:lnTo>
                    <a:pt x="1742" y="750"/>
                  </a:lnTo>
                  <a:lnTo>
                    <a:pt x="1766" y="614"/>
                  </a:lnTo>
                  <a:lnTo>
                    <a:pt x="1729" y="519"/>
                  </a:lnTo>
                  <a:lnTo>
                    <a:pt x="1877" y="595"/>
                  </a:lnTo>
                  <a:lnTo>
                    <a:pt x="1864" y="385"/>
                  </a:lnTo>
                  <a:lnTo>
                    <a:pt x="1778" y="289"/>
                  </a:lnTo>
                  <a:lnTo>
                    <a:pt x="1693" y="172"/>
                  </a:lnTo>
                  <a:lnTo>
                    <a:pt x="1914" y="115"/>
                  </a:lnTo>
                  <a:lnTo>
                    <a:pt x="2122" y="19"/>
                  </a:lnTo>
                  <a:lnTo>
                    <a:pt x="2404" y="19"/>
                  </a:lnTo>
                  <a:lnTo>
                    <a:pt x="3041" y="0"/>
                  </a:lnTo>
                  <a:lnTo>
                    <a:pt x="2772" y="172"/>
                  </a:lnTo>
                  <a:lnTo>
                    <a:pt x="2526" y="213"/>
                  </a:lnTo>
                  <a:lnTo>
                    <a:pt x="2368" y="327"/>
                  </a:lnTo>
                  <a:lnTo>
                    <a:pt x="2281" y="461"/>
                  </a:lnTo>
                  <a:lnTo>
                    <a:pt x="2293" y="595"/>
                  </a:lnTo>
                  <a:lnTo>
                    <a:pt x="2650" y="731"/>
                  </a:lnTo>
                  <a:lnTo>
                    <a:pt x="2820" y="942"/>
                  </a:lnTo>
                  <a:lnTo>
                    <a:pt x="2992" y="1037"/>
                  </a:lnTo>
                  <a:lnTo>
                    <a:pt x="2784" y="1097"/>
                  </a:lnTo>
                  <a:lnTo>
                    <a:pt x="2796" y="1269"/>
                  </a:lnTo>
                  <a:lnTo>
                    <a:pt x="2477" y="1174"/>
                  </a:lnTo>
                  <a:lnTo>
                    <a:pt x="2514" y="1212"/>
                  </a:lnTo>
                  <a:lnTo>
                    <a:pt x="2650" y="1384"/>
                  </a:lnTo>
                  <a:lnTo>
                    <a:pt x="2808" y="1441"/>
                  </a:lnTo>
                  <a:lnTo>
                    <a:pt x="2846" y="1384"/>
                  </a:lnTo>
                  <a:lnTo>
                    <a:pt x="2944" y="1576"/>
                  </a:lnTo>
                  <a:lnTo>
                    <a:pt x="3091" y="1729"/>
                  </a:lnTo>
                  <a:lnTo>
                    <a:pt x="3226" y="1826"/>
                  </a:lnTo>
                  <a:lnTo>
                    <a:pt x="2968" y="1999"/>
                  </a:lnTo>
                  <a:lnTo>
                    <a:pt x="2662" y="2076"/>
                  </a:lnTo>
                  <a:lnTo>
                    <a:pt x="2575" y="2305"/>
                  </a:lnTo>
                  <a:lnTo>
                    <a:pt x="2356" y="2324"/>
                  </a:lnTo>
                  <a:lnTo>
                    <a:pt x="2183" y="2442"/>
                  </a:lnTo>
                  <a:lnTo>
                    <a:pt x="2244" y="2305"/>
                  </a:lnTo>
                  <a:lnTo>
                    <a:pt x="2159" y="2192"/>
                  </a:lnTo>
                  <a:lnTo>
                    <a:pt x="2109" y="2133"/>
                  </a:lnTo>
                  <a:lnTo>
                    <a:pt x="2048" y="2038"/>
                  </a:lnTo>
                  <a:lnTo>
                    <a:pt x="1975" y="1999"/>
                  </a:lnTo>
                  <a:lnTo>
                    <a:pt x="1914" y="1999"/>
                  </a:lnTo>
                  <a:lnTo>
                    <a:pt x="649" y="2038"/>
                  </a:lnTo>
                  <a:lnTo>
                    <a:pt x="601" y="2076"/>
                  </a:lnTo>
                  <a:lnTo>
                    <a:pt x="454" y="1845"/>
                  </a:lnTo>
                  <a:lnTo>
                    <a:pt x="343" y="1729"/>
                  </a:lnTo>
                  <a:lnTo>
                    <a:pt x="270" y="1616"/>
                  </a:lnTo>
                  <a:lnTo>
                    <a:pt x="98" y="1403"/>
                  </a:lnTo>
                  <a:lnTo>
                    <a:pt x="0" y="1403"/>
                  </a:lnTo>
                  <a:lnTo>
                    <a:pt x="37" y="750"/>
                  </a:lnTo>
                  <a:lnTo>
                    <a:pt x="25" y="808"/>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81" name="Freeform 65"/>
            <p:cNvSpPr>
              <a:spLocks/>
            </p:cNvSpPr>
            <p:nvPr/>
          </p:nvSpPr>
          <p:spPr bwMode="auto">
            <a:xfrm>
              <a:off x="9224" y="978"/>
              <a:ext cx="311" cy="596"/>
            </a:xfrm>
            <a:custGeom>
              <a:avLst/>
              <a:gdLst/>
              <a:ahLst/>
              <a:cxnLst>
                <a:cxn ang="0">
                  <a:pos x="312" y="385"/>
                </a:cxn>
                <a:cxn ang="0">
                  <a:pos x="312" y="308"/>
                </a:cxn>
                <a:cxn ang="0">
                  <a:pos x="398" y="308"/>
                </a:cxn>
                <a:cxn ang="0">
                  <a:pos x="471" y="289"/>
                </a:cxn>
                <a:cxn ang="0">
                  <a:pos x="583" y="365"/>
                </a:cxn>
                <a:cxn ang="0">
                  <a:pos x="484" y="491"/>
                </a:cxn>
                <a:cxn ang="0">
                  <a:pos x="532" y="682"/>
                </a:cxn>
                <a:cxn ang="0">
                  <a:pos x="576" y="749"/>
                </a:cxn>
                <a:cxn ang="0">
                  <a:pos x="631" y="894"/>
                </a:cxn>
                <a:cxn ang="0">
                  <a:pos x="625" y="980"/>
                </a:cxn>
                <a:cxn ang="0">
                  <a:pos x="545" y="1067"/>
                </a:cxn>
                <a:cxn ang="0">
                  <a:pos x="478" y="1134"/>
                </a:cxn>
                <a:cxn ang="0">
                  <a:pos x="435" y="1172"/>
                </a:cxn>
                <a:cxn ang="0">
                  <a:pos x="410" y="1077"/>
                </a:cxn>
                <a:cxn ang="0">
                  <a:pos x="337" y="980"/>
                </a:cxn>
                <a:cxn ang="0">
                  <a:pos x="312" y="970"/>
                </a:cxn>
                <a:cxn ang="0">
                  <a:pos x="251" y="989"/>
                </a:cxn>
                <a:cxn ang="0">
                  <a:pos x="294" y="1142"/>
                </a:cxn>
                <a:cxn ang="0">
                  <a:pos x="398" y="1336"/>
                </a:cxn>
                <a:cxn ang="0">
                  <a:pos x="416" y="1538"/>
                </a:cxn>
                <a:cxn ang="0">
                  <a:pos x="410" y="1584"/>
                </a:cxn>
                <a:cxn ang="0">
                  <a:pos x="294" y="1519"/>
                </a:cxn>
                <a:cxn ang="0">
                  <a:pos x="214" y="1220"/>
                </a:cxn>
                <a:cxn ang="0">
                  <a:pos x="195" y="1142"/>
                </a:cxn>
                <a:cxn ang="0">
                  <a:pos x="221" y="960"/>
                </a:cxn>
                <a:cxn ang="0">
                  <a:pos x="190" y="778"/>
                </a:cxn>
                <a:cxn ang="0">
                  <a:pos x="183" y="720"/>
                </a:cxn>
                <a:cxn ang="0">
                  <a:pos x="158" y="663"/>
                </a:cxn>
                <a:cxn ang="0">
                  <a:pos x="54" y="739"/>
                </a:cxn>
                <a:cxn ang="0">
                  <a:pos x="54" y="548"/>
                </a:cxn>
                <a:cxn ang="0">
                  <a:pos x="0" y="461"/>
                </a:cxn>
                <a:cxn ang="0">
                  <a:pos x="36" y="232"/>
                </a:cxn>
                <a:cxn ang="0">
                  <a:pos x="134" y="49"/>
                </a:cxn>
                <a:cxn ang="0">
                  <a:pos x="195" y="0"/>
                </a:cxn>
                <a:cxn ang="0">
                  <a:pos x="238" y="68"/>
                </a:cxn>
                <a:cxn ang="0">
                  <a:pos x="221" y="251"/>
                </a:cxn>
                <a:cxn ang="0">
                  <a:pos x="263" y="346"/>
                </a:cxn>
                <a:cxn ang="0">
                  <a:pos x="318" y="365"/>
                </a:cxn>
                <a:cxn ang="0">
                  <a:pos x="312" y="385"/>
                </a:cxn>
              </a:cxnLst>
              <a:rect l="0" t="0" r="r" b="b"/>
              <a:pathLst>
                <a:path w="631" h="1584">
                  <a:moveTo>
                    <a:pt x="312" y="385"/>
                  </a:moveTo>
                  <a:lnTo>
                    <a:pt x="312" y="308"/>
                  </a:lnTo>
                  <a:lnTo>
                    <a:pt x="398" y="308"/>
                  </a:lnTo>
                  <a:lnTo>
                    <a:pt x="471" y="289"/>
                  </a:lnTo>
                  <a:lnTo>
                    <a:pt x="583" y="365"/>
                  </a:lnTo>
                  <a:lnTo>
                    <a:pt x="484" y="491"/>
                  </a:lnTo>
                  <a:lnTo>
                    <a:pt x="532" y="682"/>
                  </a:lnTo>
                  <a:lnTo>
                    <a:pt x="576" y="749"/>
                  </a:lnTo>
                  <a:lnTo>
                    <a:pt x="631" y="894"/>
                  </a:lnTo>
                  <a:lnTo>
                    <a:pt x="625" y="980"/>
                  </a:lnTo>
                  <a:lnTo>
                    <a:pt x="545" y="1067"/>
                  </a:lnTo>
                  <a:lnTo>
                    <a:pt x="478" y="1134"/>
                  </a:lnTo>
                  <a:lnTo>
                    <a:pt x="435" y="1172"/>
                  </a:lnTo>
                  <a:lnTo>
                    <a:pt x="410" y="1077"/>
                  </a:lnTo>
                  <a:lnTo>
                    <a:pt x="337" y="980"/>
                  </a:lnTo>
                  <a:lnTo>
                    <a:pt x="312" y="970"/>
                  </a:lnTo>
                  <a:lnTo>
                    <a:pt x="251" y="989"/>
                  </a:lnTo>
                  <a:lnTo>
                    <a:pt x="294" y="1142"/>
                  </a:lnTo>
                  <a:lnTo>
                    <a:pt x="398" y="1336"/>
                  </a:lnTo>
                  <a:lnTo>
                    <a:pt x="416" y="1538"/>
                  </a:lnTo>
                  <a:lnTo>
                    <a:pt x="410" y="1584"/>
                  </a:lnTo>
                  <a:lnTo>
                    <a:pt x="294" y="1519"/>
                  </a:lnTo>
                  <a:lnTo>
                    <a:pt x="214" y="1220"/>
                  </a:lnTo>
                  <a:lnTo>
                    <a:pt x="195" y="1142"/>
                  </a:lnTo>
                  <a:lnTo>
                    <a:pt x="221" y="960"/>
                  </a:lnTo>
                  <a:lnTo>
                    <a:pt x="190" y="778"/>
                  </a:lnTo>
                  <a:lnTo>
                    <a:pt x="183" y="720"/>
                  </a:lnTo>
                  <a:lnTo>
                    <a:pt x="158" y="663"/>
                  </a:lnTo>
                  <a:lnTo>
                    <a:pt x="54" y="739"/>
                  </a:lnTo>
                  <a:lnTo>
                    <a:pt x="54" y="548"/>
                  </a:lnTo>
                  <a:lnTo>
                    <a:pt x="0" y="461"/>
                  </a:lnTo>
                  <a:lnTo>
                    <a:pt x="36" y="232"/>
                  </a:lnTo>
                  <a:lnTo>
                    <a:pt x="134" y="49"/>
                  </a:lnTo>
                  <a:lnTo>
                    <a:pt x="195" y="0"/>
                  </a:lnTo>
                  <a:lnTo>
                    <a:pt x="238" y="68"/>
                  </a:lnTo>
                  <a:lnTo>
                    <a:pt x="221" y="251"/>
                  </a:lnTo>
                  <a:lnTo>
                    <a:pt x="263" y="346"/>
                  </a:lnTo>
                  <a:lnTo>
                    <a:pt x="318" y="365"/>
                  </a:lnTo>
                  <a:lnTo>
                    <a:pt x="312" y="385"/>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80" name="Freeform 64"/>
            <p:cNvSpPr>
              <a:spLocks/>
            </p:cNvSpPr>
            <p:nvPr/>
          </p:nvSpPr>
          <p:spPr bwMode="auto">
            <a:xfrm>
              <a:off x="5886" y="1191"/>
              <a:ext cx="278" cy="276"/>
            </a:xfrm>
            <a:custGeom>
              <a:avLst/>
              <a:gdLst/>
              <a:ahLst/>
              <a:cxnLst>
                <a:cxn ang="0">
                  <a:pos x="148" y="20"/>
                </a:cxn>
                <a:cxn ang="0">
                  <a:pos x="160" y="0"/>
                </a:cxn>
                <a:cxn ang="0">
                  <a:pos x="160" y="134"/>
                </a:cxn>
                <a:cxn ang="0">
                  <a:pos x="209" y="153"/>
                </a:cxn>
                <a:cxn ang="0">
                  <a:pos x="344" y="172"/>
                </a:cxn>
                <a:cxn ang="0">
                  <a:pos x="344" y="365"/>
                </a:cxn>
                <a:cxn ang="0">
                  <a:pos x="393" y="538"/>
                </a:cxn>
                <a:cxn ang="0">
                  <a:pos x="454" y="500"/>
                </a:cxn>
                <a:cxn ang="0">
                  <a:pos x="565" y="500"/>
                </a:cxn>
                <a:cxn ang="0">
                  <a:pos x="565" y="615"/>
                </a:cxn>
                <a:cxn ang="0">
                  <a:pos x="515" y="672"/>
                </a:cxn>
                <a:cxn ang="0">
                  <a:pos x="381" y="731"/>
                </a:cxn>
                <a:cxn ang="0">
                  <a:pos x="197" y="481"/>
                </a:cxn>
                <a:cxn ang="0">
                  <a:pos x="184" y="346"/>
                </a:cxn>
                <a:cxn ang="0">
                  <a:pos x="0" y="290"/>
                </a:cxn>
                <a:cxn ang="0">
                  <a:pos x="0" y="172"/>
                </a:cxn>
                <a:cxn ang="0">
                  <a:pos x="50" y="96"/>
                </a:cxn>
                <a:cxn ang="0">
                  <a:pos x="62" y="20"/>
                </a:cxn>
                <a:cxn ang="0">
                  <a:pos x="148" y="20"/>
                </a:cxn>
              </a:cxnLst>
              <a:rect l="0" t="0" r="r" b="b"/>
              <a:pathLst>
                <a:path w="565" h="731">
                  <a:moveTo>
                    <a:pt x="148" y="20"/>
                  </a:moveTo>
                  <a:lnTo>
                    <a:pt x="160" y="0"/>
                  </a:lnTo>
                  <a:lnTo>
                    <a:pt x="160" y="134"/>
                  </a:lnTo>
                  <a:lnTo>
                    <a:pt x="209" y="153"/>
                  </a:lnTo>
                  <a:lnTo>
                    <a:pt x="344" y="172"/>
                  </a:lnTo>
                  <a:lnTo>
                    <a:pt x="344" y="365"/>
                  </a:lnTo>
                  <a:lnTo>
                    <a:pt x="393" y="538"/>
                  </a:lnTo>
                  <a:lnTo>
                    <a:pt x="454" y="500"/>
                  </a:lnTo>
                  <a:lnTo>
                    <a:pt x="565" y="500"/>
                  </a:lnTo>
                  <a:lnTo>
                    <a:pt x="565" y="615"/>
                  </a:lnTo>
                  <a:lnTo>
                    <a:pt x="515" y="672"/>
                  </a:lnTo>
                  <a:lnTo>
                    <a:pt x="381" y="731"/>
                  </a:lnTo>
                  <a:lnTo>
                    <a:pt x="197" y="481"/>
                  </a:lnTo>
                  <a:lnTo>
                    <a:pt x="184" y="346"/>
                  </a:lnTo>
                  <a:lnTo>
                    <a:pt x="0" y="290"/>
                  </a:lnTo>
                  <a:lnTo>
                    <a:pt x="0" y="172"/>
                  </a:lnTo>
                  <a:lnTo>
                    <a:pt x="50" y="96"/>
                  </a:lnTo>
                  <a:lnTo>
                    <a:pt x="62" y="20"/>
                  </a:lnTo>
                  <a:lnTo>
                    <a:pt x="148" y="20"/>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79" name="Freeform 63"/>
            <p:cNvSpPr>
              <a:spLocks/>
            </p:cNvSpPr>
            <p:nvPr/>
          </p:nvSpPr>
          <p:spPr bwMode="auto">
            <a:xfrm>
              <a:off x="4515" y="-2"/>
              <a:ext cx="494" cy="355"/>
            </a:xfrm>
            <a:custGeom>
              <a:avLst/>
              <a:gdLst/>
              <a:ahLst/>
              <a:cxnLst>
                <a:cxn ang="0">
                  <a:pos x="1005" y="76"/>
                </a:cxn>
                <a:cxn ang="0">
                  <a:pos x="993" y="96"/>
                </a:cxn>
                <a:cxn ang="0">
                  <a:pos x="993" y="729"/>
                </a:cxn>
                <a:cxn ang="0">
                  <a:pos x="871" y="729"/>
                </a:cxn>
                <a:cxn ang="0">
                  <a:pos x="675" y="729"/>
                </a:cxn>
                <a:cxn ang="0">
                  <a:pos x="589" y="942"/>
                </a:cxn>
                <a:cxn ang="0">
                  <a:pos x="270" y="942"/>
                </a:cxn>
                <a:cxn ang="0">
                  <a:pos x="257" y="845"/>
                </a:cxn>
                <a:cxn ang="0">
                  <a:pos x="148" y="767"/>
                </a:cxn>
                <a:cxn ang="0">
                  <a:pos x="62" y="614"/>
                </a:cxn>
                <a:cxn ang="0">
                  <a:pos x="87" y="557"/>
                </a:cxn>
                <a:cxn ang="0">
                  <a:pos x="209" y="460"/>
                </a:cxn>
                <a:cxn ang="0">
                  <a:pos x="38" y="460"/>
                </a:cxn>
                <a:cxn ang="0">
                  <a:pos x="0" y="363"/>
                </a:cxn>
                <a:cxn ang="0">
                  <a:pos x="111" y="287"/>
                </a:cxn>
                <a:cxn ang="0">
                  <a:pos x="38" y="191"/>
                </a:cxn>
                <a:cxn ang="0">
                  <a:pos x="393" y="0"/>
                </a:cxn>
                <a:cxn ang="0">
                  <a:pos x="675" y="76"/>
                </a:cxn>
                <a:cxn ang="0">
                  <a:pos x="1005" y="76"/>
                </a:cxn>
              </a:cxnLst>
              <a:rect l="0" t="0" r="r" b="b"/>
              <a:pathLst>
                <a:path w="1005" h="942">
                  <a:moveTo>
                    <a:pt x="1005" y="76"/>
                  </a:moveTo>
                  <a:lnTo>
                    <a:pt x="993" y="96"/>
                  </a:lnTo>
                  <a:lnTo>
                    <a:pt x="993" y="729"/>
                  </a:lnTo>
                  <a:lnTo>
                    <a:pt x="871" y="729"/>
                  </a:lnTo>
                  <a:lnTo>
                    <a:pt x="675" y="729"/>
                  </a:lnTo>
                  <a:lnTo>
                    <a:pt x="589" y="942"/>
                  </a:lnTo>
                  <a:lnTo>
                    <a:pt x="270" y="942"/>
                  </a:lnTo>
                  <a:lnTo>
                    <a:pt x="257" y="845"/>
                  </a:lnTo>
                  <a:lnTo>
                    <a:pt x="148" y="767"/>
                  </a:lnTo>
                  <a:lnTo>
                    <a:pt x="62" y="614"/>
                  </a:lnTo>
                  <a:lnTo>
                    <a:pt x="87" y="557"/>
                  </a:lnTo>
                  <a:lnTo>
                    <a:pt x="209" y="460"/>
                  </a:lnTo>
                  <a:lnTo>
                    <a:pt x="38" y="460"/>
                  </a:lnTo>
                  <a:lnTo>
                    <a:pt x="0" y="363"/>
                  </a:lnTo>
                  <a:lnTo>
                    <a:pt x="111" y="287"/>
                  </a:lnTo>
                  <a:lnTo>
                    <a:pt x="38" y="191"/>
                  </a:lnTo>
                  <a:lnTo>
                    <a:pt x="393" y="0"/>
                  </a:lnTo>
                  <a:lnTo>
                    <a:pt x="675" y="76"/>
                  </a:lnTo>
                  <a:lnTo>
                    <a:pt x="1005" y="76"/>
                  </a:lnTo>
                  <a:close/>
                </a:path>
              </a:pathLst>
            </a:cu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78" name="Arc 62"/>
            <p:cNvSpPr>
              <a:spLocks/>
            </p:cNvSpPr>
            <p:nvPr/>
          </p:nvSpPr>
          <p:spPr bwMode="auto">
            <a:xfrm>
              <a:off x="9286" y="754"/>
              <a:ext cx="133" cy="102"/>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77" name="Arc 61"/>
            <p:cNvSpPr>
              <a:spLocks/>
            </p:cNvSpPr>
            <p:nvPr/>
          </p:nvSpPr>
          <p:spPr bwMode="auto">
            <a:xfrm>
              <a:off x="9983" y="755"/>
              <a:ext cx="134" cy="102"/>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76" name="Arc 60"/>
            <p:cNvSpPr>
              <a:spLocks/>
            </p:cNvSpPr>
            <p:nvPr/>
          </p:nvSpPr>
          <p:spPr bwMode="auto">
            <a:xfrm>
              <a:off x="9793" y="740"/>
              <a:ext cx="133" cy="102"/>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75" name="Arc 59"/>
            <p:cNvSpPr>
              <a:spLocks/>
            </p:cNvSpPr>
            <p:nvPr/>
          </p:nvSpPr>
          <p:spPr bwMode="auto">
            <a:xfrm>
              <a:off x="9665" y="1028"/>
              <a:ext cx="134" cy="102"/>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74" name="Freeform 58"/>
            <p:cNvSpPr>
              <a:spLocks/>
            </p:cNvSpPr>
            <p:nvPr/>
          </p:nvSpPr>
          <p:spPr bwMode="auto">
            <a:xfrm>
              <a:off x="5190" y="376"/>
              <a:ext cx="142" cy="135"/>
            </a:xfrm>
            <a:custGeom>
              <a:avLst/>
              <a:gdLst/>
              <a:ahLst/>
              <a:cxnLst>
                <a:cxn ang="0">
                  <a:pos x="289" y="357"/>
                </a:cxn>
                <a:cxn ang="0">
                  <a:pos x="286" y="355"/>
                </a:cxn>
                <a:cxn ang="0">
                  <a:pos x="281" y="353"/>
                </a:cxn>
                <a:cxn ang="0">
                  <a:pos x="278" y="353"/>
                </a:cxn>
                <a:cxn ang="0">
                  <a:pos x="277" y="350"/>
                </a:cxn>
                <a:cxn ang="0">
                  <a:pos x="274" y="344"/>
                </a:cxn>
                <a:cxn ang="0">
                  <a:pos x="274" y="335"/>
                </a:cxn>
                <a:cxn ang="0">
                  <a:pos x="273" y="327"/>
                </a:cxn>
                <a:cxn ang="0">
                  <a:pos x="270" y="323"/>
                </a:cxn>
                <a:cxn ang="0">
                  <a:pos x="255" y="330"/>
                </a:cxn>
                <a:cxn ang="0">
                  <a:pos x="244" y="315"/>
                </a:cxn>
                <a:cxn ang="0">
                  <a:pos x="242" y="311"/>
                </a:cxn>
                <a:cxn ang="0">
                  <a:pos x="224" y="304"/>
                </a:cxn>
                <a:cxn ang="0">
                  <a:pos x="224" y="286"/>
                </a:cxn>
                <a:cxn ang="0">
                  <a:pos x="213" y="278"/>
                </a:cxn>
                <a:cxn ang="0">
                  <a:pos x="206" y="271"/>
                </a:cxn>
                <a:cxn ang="0">
                  <a:pos x="186" y="271"/>
                </a:cxn>
                <a:cxn ang="0">
                  <a:pos x="179" y="267"/>
                </a:cxn>
                <a:cxn ang="0">
                  <a:pos x="166" y="263"/>
                </a:cxn>
                <a:cxn ang="0">
                  <a:pos x="166" y="259"/>
                </a:cxn>
                <a:cxn ang="0">
                  <a:pos x="162" y="247"/>
                </a:cxn>
                <a:cxn ang="0">
                  <a:pos x="152" y="244"/>
                </a:cxn>
                <a:cxn ang="0">
                  <a:pos x="143" y="241"/>
                </a:cxn>
                <a:cxn ang="0">
                  <a:pos x="133" y="248"/>
                </a:cxn>
                <a:cxn ang="0">
                  <a:pos x="117" y="237"/>
                </a:cxn>
                <a:cxn ang="0">
                  <a:pos x="106" y="225"/>
                </a:cxn>
                <a:cxn ang="0">
                  <a:pos x="120" y="221"/>
                </a:cxn>
                <a:cxn ang="0">
                  <a:pos x="106" y="217"/>
                </a:cxn>
                <a:cxn ang="0">
                  <a:pos x="115" y="202"/>
                </a:cxn>
                <a:cxn ang="0">
                  <a:pos x="107" y="208"/>
                </a:cxn>
                <a:cxn ang="0">
                  <a:pos x="106" y="202"/>
                </a:cxn>
                <a:cxn ang="0">
                  <a:pos x="103" y="187"/>
                </a:cxn>
                <a:cxn ang="0">
                  <a:pos x="111" y="174"/>
                </a:cxn>
                <a:cxn ang="0">
                  <a:pos x="129" y="162"/>
                </a:cxn>
                <a:cxn ang="0">
                  <a:pos x="126" y="153"/>
                </a:cxn>
                <a:cxn ang="0">
                  <a:pos x="109" y="162"/>
                </a:cxn>
                <a:cxn ang="0">
                  <a:pos x="97" y="151"/>
                </a:cxn>
                <a:cxn ang="0">
                  <a:pos x="88" y="163"/>
                </a:cxn>
                <a:cxn ang="0">
                  <a:pos x="90" y="155"/>
                </a:cxn>
                <a:cxn ang="0">
                  <a:pos x="94" y="132"/>
                </a:cxn>
                <a:cxn ang="0">
                  <a:pos x="87" y="132"/>
                </a:cxn>
                <a:cxn ang="0">
                  <a:pos x="79" y="113"/>
                </a:cxn>
                <a:cxn ang="0">
                  <a:pos x="67" y="95"/>
                </a:cxn>
                <a:cxn ang="0">
                  <a:pos x="71" y="72"/>
                </a:cxn>
                <a:cxn ang="0">
                  <a:pos x="64" y="72"/>
                </a:cxn>
                <a:cxn ang="0">
                  <a:pos x="49" y="98"/>
                </a:cxn>
                <a:cxn ang="0">
                  <a:pos x="21" y="64"/>
                </a:cxn>
                <a:cxn ang="0">
                  <a:pos x="17" y="45"/>
                </a:cxn>
                <a:cxn ang="0">
                  <a:pos x="7" y="38"/>
                </a:cxn>
                <a:cxn ang="0">
                  <a:pos x="8" y="15"/>
                </a:cxn>
              </a:cxnLst>
              <a:rect l="0" t="0" r="r" b="b"/>
              <a:pathLst>
                <a:path w="292" h="357">
                  <a:moveTo>
                    <a:pt x="292" y="357"/>
                  </a:moveTo>
                  <a:lnTo>
                    <a:pt x="289" y="357"/>
                  </a:lnTo>
                  <a:lnTo>
                    <a:pt x="292" y="357"/>
                  </a:lnTo>
                  <a:lnTo>
                    <a:pt x="289" y="357"/>
                  </a:lnTo>
                  <a:lnTo>
                    <a:pt x="286" y="355"/>
                  </a:lnTo>
                  <a:lnTo>
                    <a:pt x="292" y="357"/>
                  </a:lnTo>
                  <a:lnTo>
                    <a:pt x="289" y="357"/>
                  </a:lnTo>
                  <a:lnTo>
                    <a:pt x="286" y="355"/>
                  </a:lnTo>
                  <a:lnTo>
                    <a:pt x="286" y="353"/>
                  </a:lnTo>
                  <a:lnTo>
                    <a:pt x="288" y="353"/>
                  </a:lnTo>
                  <a:lnTo>
                    <a:pt x="286" y="350"/>
                  </a:lnTo>
                  <a:lnTo>
                    <a:pt x="281" y="353"/>
                  </a:lnTo>
                  <a:lnTo>
                    <a:pt x="279" y="357"/>
                  </a:lnTo>
                  <a:lnTo>
                    <a:pt x="281" y="357"/>
                  </a:lnTo>
                  <a:lnTo>
                    <a:pt x="278" y="357"/>
                  </a:lnTo>
                  <a:lnTo>
                    <a:pt x="278" y="353"/>
                  </a:lnTo>
                  <a:lnTo>
                    <a:pt x="275" y="353"/>
                  </a:lnTo>
                  <a:lnTo>
                    <a:pt x="279" y="350"/>
                  </a:lnTo>
                  <a:lnTo>
                    <a:pt x="279" y="349"/>
                  </a:lnTo>
                  <a:lnTo>
                    <a:pt x="277" y="350"/>
                  </a:lnTo>
                  <a:lnTo>
                    <a:pt x="274" y="349"/>
                  </a:lnTo>
                  <a:lnTo>
                    <a:pt x="274" y="346"/>
                  </a:lnTo>
                  <a:lnTo>
                    <a:pt x="274" y="344"/>
                  </a:lnTo>
                  <a:lnTo>
                    <a:pt x="273" y="340"/>
                  </a:lnTo>
                  <a:lnTo>
                    <a:pt x="277" y="340"/>
                  </a:lnTo>
                  <a:lnTo>
                    <a:pt x="277" y="338"/>
                  </a:lnTo>
                  <a:lnTo>
                    <a:pt x="274" y="335"/>
                  </a:lnTo>
                  <a:lnTo>
                    <a:pt x="273" y="335"/>
                  </a:lnTo>
                  <a:lnTo>
                    <a:pt x="271" y="334"/>
                  </a:lnTo>
                  <a:lnTo>
                    <a:pt x="274" y="331"/>
                  </a:lnTo>
                  <a:lnTo>
                    <a:pt x="273" y="327"/>
                  </a:lnTo>
                  <a:lnTo>
                    <a:pt x="274" y="326"/>
                  </a:lnTo>
                  <a:lnTo>
                    <a:pt x="274" y="323"/>
                  </a:lnTo>
                  <a:lnTo>
                    <a:pt x="273" y="323"/>
                  </a:lnTo>
                  <a:lnTo>
                    <a:pt x="270" y="323"/>
                  </a:lnTo>
                  <a:lnTo>
                    <a:pt x="265" y="327"/>
                  </a:lnTo>
                  <a:lnTo>
                    <a:pt x="265" y="334"/>
                  </a:lnTo>
                  <a:lnTo>
                    <a:pt x="263" y="335"/>
                  </a:lnTo>
                  <a:lnTo>
                    <a:pt x="255" y="330"/>
                  </a:lnTo>
                  <a:lnTo>
                    <a:pt x="250" y="330"/>
                  </a:lnTo>
                  <a:lnTo>
                    <a:pt x="247" y="327"/>
                  </a:lnTo>
                  <a:lnTo>
                    <a:pt x="243" y="319"/>
                  </a:lnTo>
                  <a:lnTo>
                    <a:pt x="244" y="315"/>
                  </a:lnTo>
                  <a:lnTo>
                    <a:pt x="246" y="312"/>
                  </a:lnTo>
                  <a:lnTo>
                    <a:pt x="248" y="311"/>
                  </a:lnTo>
                  <a:lnTo>
                    <a:pt x="244" y="308"/>
                  </a:lnTo>
                  <a:lnTo>
                    <a:pt x="242" y="311"/>
                  </a:lnTo>
                  <a:lnTo>
                    <a:pt x="233" y="312"/>
                  </a:lnTo>
                  <a:lnTo>
                    <a:pt x="229" y="312"/>
                  </a:lnTo>
                  <a:lnTo>
                    <a:pt x="227" y="311"/>
                  </a:lnTo>
                  <a:lnTo>
                    <a:pt x="224" y="304"/>
                  </a:lnTo>
                  <a:lnTo>
                    <a:pt x="217" y="301"/>
                  </a:lnTo>
                  <a:lnTo>
                    <a:pt x="217" y="297"/>
                  </a:lnTo>
                  <a:lnTo>
                    <a:pt x="216" y="296"/>
                  </a:lnTo>
                  <a:lnTo>
                    <a:pt x="224" y="286"/>
                  </a:lnTo>
                  <a:lnTo>
                    <a:pt x="224" y="285"/>
                  </a:lnTo>
                  <a:lnTo>
                    <a:pt x="221" y="281"/>
                  </a:lnTo>
                  <a:lnTo>
                    <a:pt x="220" y="278"/>
                  </a:lnTo>
                  <a:lnTo>
                    <a:pt x="213" y="278"/>
                  </a:lnTo>
                  <a:lnTo>
                    <a:pt x="209" y="278"/>
                  </a:lnTo>
                  <a:lnTo>
                    <a:pt x="206" y="278"/>
                  </a:lnTo>
                  <a:lnTo>
                    <a:pt x="206" y="274"/>
                  </a:lnTo>
                  <a:lnTo>
                    <a:pt x="206" y="271"/>
                  </a:lnTo>
                  <a:lnTo>
                    <a:pt x="201" y="271"/>
                  </a:lnTo>
                  <a:lnTo>
                    <a:pt x="199" y="270"/>
                  </a:lnTo>
                  <a:lnTo>
                    <a:pt x="197" y="270"/>
                  </a:lnTo>
                  <a:lnTo>
                    <a:pt x="186" y="271"/>
                  </a:lnTo>
                  <a:lnTo>
                    <a:pt x="183" y="271"/>
                  </a:lnTo>
                  <a:lnTo>
                    <a:pt x="182" y="271"/>
                  </a:lnTo>
                  <a:lnTo>
                    <a:pt x="181" y="267"/>
                  </a:lnTo>
                  <a:lnTo>
                    <a:pt x="179" y="267"/>
                  </a:lnTo>
                  <a:lnTo>
                    <a:pt x="170" y="267"/>
                  </a:lnTo>
                  <a:lnTo>
                    <a:pt x="164" y="267"/>
                  </a:lnTo>
                  <a:lnTo>
                    <a:pt x="163" y="266"/>
                  </a:lnTo>
                  <a:lnTo>
                    <a:pt x="166" y="263"/>
                  </a:lnTo>
                  <a:lnTo>
                    <a:pt x="164" y="263"/>
                  </a:lnTo>
                  <a:lnTo>
                    <a:pt x="162" y="262"/>
                  </a:lnTo>
                  <a:lnTo>
                    <a:pt x="163" y="262"/>
                  </a:lnTo>
                  <a:lnTo>
                    <a:pt x="166" y="259"/>
                  </a:lnTo>
                  <a:lnTo>
                    <a:pt x="166" y="256"/>
                  </a:lnTo>
                  <a:lnTo>
                    <a:pt x="167" y="252"/>
                  </a:lnTo>
                  <a:lnTo>
                    <a:pt x="166" y="248"/>
                  </a:lnTo>
                  <a:lnTo>
                    <a:pt x="162" y="247"/>
                  </a:lnTo>
                  <a:lnTo>
                    <a:pt x="156" y="248"/>
                  </a:lnTo>
                  <a:lnTo>
                    <a:pt x="152" y="248"/>
                  </a:lnTo>
                  <a:lnTo>
                    <a:pt x="151" y="247"/>
                  </a:lnTo>
                  <a:lnTo>
                    <a:pt x="152" y="244"/>
                  </a:lnTo>
                  <a:lnTo>
                    <a:pt x="149" y="244"/>
                  </a:lnTo>
                  <a:lnTo>
                    <a:pt x="148" y="247"/>
                  </a:lnTo>
                  <a:lnTo>
                    <a:pt x="147" y="247"/>
                  </a:lnTo>
                  <a:lnTo>
                    <a:pt x="143" y="241"/>
                  </a:lnTo>
                  <a:lnTo>
                    <a:pt x="140" y="244"/>
                  </a:lnTo>
                  <a:lnTo>
                    <a:pt x="139" y="247"/>
                  </a:lnTo>
                  <a:lnTo>
                    <a:pt x="134" y="248"/>
                  </a:lnTo>
                  <a:lnTo>
                    <a:pt x="133" y="248"/>
                  </a:lnTo>
                  <a:lnTo>
                    <a:pt x="129" y="247"/>
                  </a:lnTo>
                  <a:lnTo>
                    <a:pt x="122" y="244"/>
                  </a:lnTo>
                  <a:lnTo>
                    <a:pt x="117" y="240"/>
                  </a:lnTo>
                  <a:lnTo>
                    <a:pt x="117" y="237"/>
                  </a:lnTo>
                  <a:lnTo>
                    <a:pt x="115" y="233"/>
                  </a:lnTo>
                  <a:lnTo>
                    <a:pt x="111" y="232"/>
                  </a:lnTo>
                  <a:lnTo>
                    <a:pt x="109" y="227"/>
                  </a:lnTo>
                  <a:lnTo>
                    <a:pt x="106" y="225"/>
                  </a:lnTo>
                  <a:lnTo>
                    <a:pt x="109" y="223"/>
                  </a:lnTo>
                  <a:lnTo>
                    <a:pt x="114" y="221"/>
                  </a:lnTo>
                  <a:lnTo>
                    <a:pt x="117" y="221"/>
                  </a:lnTo>
                  <a:lnTo>
                    <a:pt x="120" y="221"/>
                  </a:lnTo>
                  <a:lnTo>
                    <a:pt x="115" y="218"/>
                  </a:lnTo>
                  <a:lnTo>
                    <a:pt x="113" y="218"/>
                  </a:lnTo>
                  <a:lnTo>
                    <a:pt x="106" y="218"/>
                  </a:lnTo>
                  <a:lnTo>
                    <a:pt x="106" y="217"/>
                  </a:lnTo>
                  <a:lnTo>
                    <a:pt x="111" y="214"/>
                  </a:lnTo>
                  <a:lnTo>
                    <a:pt x="114" y="210"/>
                  </a:lnTo>
                  <a:lnTo>
                    <a:pt x="115" y="204"/>
                  </a:lnTo>
                  <a:lnTo>
                    <a:pt x="115" y="202"/>
                  </a:lnTo>
                  <a:lnTo>
                    <a:pt x="113" y="204"/>
                  </a:lnTo>
                  <a:lnTo>
                    <a:pt x="113" y="206"/>
                  </a:lnTo>
                  <a:lnTo>
                    <a:pt x="110" y="208"/>
                  </a:lnTo>
                  <a:lnTo>
                    <a:pt x="107" y="208"/>
                  </a:lnTo>
                  <a:lnTo>
                    <a:pt x="106" y="206"/>
                  </a:lnTo>
                  <a:lnTo>
                    <a:pt x="106" y="204"/>
                  </a:lnTo>
                  <a:lnTo>
                    <a:pt x="107" y="204"/>
                  </a:lnTo>
                  <a:lnTo>
                    <a:pt x="106" y="202"/>
                  </a:lnTo>
                  <a:lnTo>
                    <a:pt x="105" y="202"/>
                  </a:lnTo>
                  <a:lnTo>
                    <a:pt x="103" y="197"/>
                  </a:lnTo>
                  <a:lnTo>
                    <a:pt x="103" y="189"/>
                  </a:lnTo>
                  <a:lnTo>
                    <a:pt x="103" y="187"/>
                  </a:lnTo>
                  <a:lnTo>
                    <a:pt x="106" y="183"/>
                  </a:lnTo>
                  <a:lnTo>
                    <a:pt x="110" y="183"/>
                  </a:lnTo>
                  <a:lnTo>
                    <a:pt x="111" y="178"/>
                  </a:lnTo>
                  <a:lnTo>
                    <a:pt x="111" y="174"/>
                  </a:lnTo>
                  <a:lnTo>
                    <a:pt x="120" y="170"/>
                  </a:lnTo>
                  <a:lnTo>
                    <a:pt x="120" y="168"/>
                  </a:lnTo>
                  <a:lnTo>
                    <a:pt x="124" y="166"/>
                  </a:lnTo>
                  <a:lnTo>
                    <a:pt x="129" y="162"/>
                  </a:lnTo>
                  <a:lnTo>
                    <a:pt x="132" y="159"/>
                  </a:lnTo>
                  <a:lnTo>
                    <a:pt x="129" y="155"/>
                  </a:lnTo>
                  <a:lnTo>
                    <a:pt x="129" y="153"/>
                  </a:lnTo>
                  <a:lnTo>
                    <a:pt x="126" y="153"/>
                  </a:lnTo>
                  <a:lnTo>
                    <a:pt x="122" y="153"/>
                  </a:lnTo>
                  <a:lnTo>
                    <a:pt x="120" y="155"/>
                  </a:lnTo>
                  <a:lnTo>
                    <a:pt x="115" y="159"/>
                  </a:lnTo>
                  <a:lnTo>
                    <a:pt x="109" y="162"/>
                  </a:lnTo>
                  <a:lnTo>
                    <a:pt x="103" y="168"/>
                  </a:lnTo>
                  <a:lnTo>
                    <a:pt x="102" y="162"/>
                  </a:lnTo>
                  <a:lnTo>
                    <a:pt x="98" y="159"/>
                  </a:lnTo>
                  <a:lnTo>
                    <a:pt x="97" y="151"/>
                  </a:lnTo>
                  <a:lnTo>
                    <a:pt x="94" y="151"/>
                  </a:lnTo>
                  <a:lnTo>
                    <a:pt x="91" y="157"/>
                  </a:lnTo>
                  <a:lnTo>
                    <a:pt x="90" y="159"/>
                  </a:lnTo>
                  <a:lnTo>
                    <a:pt x="88" y="163"/>
                  </a:lnTo>
                  <a:lnTo>
                    <a:pt x="87" y="163"/>
                  </a:lnTo>
                  <a:lnTo>
                    <a:pt x="84" y="162"/>
                  </a:lnTo>
                  <a:lnTo>
                    <a:pt x="87" y="155"/>
                  </a:lnTo>
                  <a:lnTo>
                    <a:pt x="90" y="155"/>
                  </a:lnTo>
                  <a:lnTo>
                    <a:pt x="91" y="151"/>
                  </a:lnTo>
                  <a:lnTo>
                    <a:pt x="90" y="147"/>
                  </a:lnTo>
                  <a:lnTo>
                    <a:pt x="94" y="139"/>
                  </a:lnTo>
                  <a:lnTo>
                    <a:pt x="94" y="132"/>
                  </a:lnTo>
                  <a:lnTo>
                    <a:pt x="94" y="129"/>
                  </a:lnTo>
                  <a:lnTo>
                    <a:pt x="91" y="129"/>
                  </a:lnTo>
                  <a:lnTo>
                    <a:pt x="90" y="132"/>
                  </a:lnTo>
                  <a:lnTo>
                    <a:pt x="87" y="132"/>
                  </a:lnTo>
                  <a:lnTo>
                    <a:pt x="82" y="128"/>
                  </a:lnTo>
                  <a:lnTo>
                    <a:pt x="80" y="125"/>
                  </a:lnTo>
                  <a:lnTo>
                    <a:pt x="80" y="117"/>
                  </a:lnTo>
                  <a:lnTo>
                    <a:pt x="79" y="113"/>
                  </a:lnTo>
                  <a:lnTo>
                    <a:pt x="76" y="109"/>
                  </a:lnTo>
                  <a:lnTo>
                    <a:pt x="67" y="102"/>
                  </a:lnTo>
                  <a:lnTo>
                    <a:pt x="65" y="99"/>
                  </a:lnTo>
                  <a:lnTo>
                    <a:pt x="67" y="95"/>
                  </a:lnTo>
                  <a:lnTo>
                    <a:pt x="64" y="91"/>
                  </a:lnTo>
                  <a:lnTo>
                    <a:pt x="64" y="90"/>
                  </a:lnTo>
                  <a:lnTo>
                    <a:pt x="68" y="87"/>
                  </a:lnTo>
                  <a:lnTo>
                    <a:pt x="71" y="72"/>
                  </a:lnTo>
                  <a:lnTo>
                    <a:pt x="73" y="69"/>
                  </a:lnTo>
                  <a:lnTo>
                    <a:pt x="73" y="68"/>
                  </a:lnTo>
                  <a:lnTo>
                    <a:pt x="71" y="65"/>
                  </a:lnTo>
                  <a:lnTo>
                    <a:pt x="64" y="72"/>
                  </a:lnTo>
                  <a:lnTo>
                    <a:pt x="52" y="83"/>
                  </a:lnTo>
                  <a:lnTo>
                    <a:pt x="53" y="94"/>
                  </a:lnTo>
                  <a:lnTo>
                    <a:pt x="52" y="95"/>
                  </a:lnTo>
                  <a:lnTo>
                    <a:pt x="49" y="98"/>
                  </a:lnTo>
                  <a:lnTo>
                    <a:pt x="37" y="83"/>
                  </a:lnTo>
                  <a:lnTo>
                    <a:pt x="31" y="76"/>
                  </a:lnTo>
                  <a:lnTo>
                    <a:pt x="22" y="65"/>
                  </a:lnTo>
                  <a:lnTo>
                    <a:pt x="21" y="64"/>
                  </a:lnTo>
                  <a:lnTo>
                    <a:pt x="21" y="61"/>
                  </a:lnTo>
                  <a:lnTo>
                    <a:pt x="22" y="50"/>
                  </a:lnTo>
                  <a:lnTo>
                    <a:pt x="15" y="46"/>
                  </a:lnTo>
                  <a:lnTo>
                    <a:pt x="17" y="45"/>
                  </a:lnTo>
                  <a:lnTo>
                    <a:pt x="17" y="42"/>
                  </a:lnTo>
                  <a:lnTo>
                    <a:pt x="15" y="40"/>
                  </a:lnTo>
                  <a:lnTo>
                    <a:pt x="8" y="40"/>
                  </a:lnTo>
                  <a:lnTo>
                    <a:pt x="7" y="38"/>
                  </a:lnTo>
                  <a:lnTo>
                    <a:pt x="7" y="36"/>
                  </a:lnTo>
                  <a:lnTo>
                    <a:pt x="3" y="30"/>
                  </a:lnTo>
                  <a:lnTo>
                    <a:pt x="0" y="23"/>
                  </a:lnTo>
                  <a:lnTo>
                    <a:pt x="8" y="15"/>
                  </a:lnTo>
                  <a:lnTo>
                    <a:pt x="11" y="12"/>
                  </a:lnTo>
                  <a:lnTo>
                    <a:pt x="15" y="6"/>
                  </a:lnTo>
                  <a:lnTo>
                    <a:pt x="17"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73" name="Freeform 57"/>
            <p:cNvSpPr>
              <a:spLocks/>
            </p:cNvSpPr>
            <p:nvPr/>
          </p:nvSpPr>
          <p:spPr bwMode="auto">
            <a:xfrm>
              <a:off x="7794" y="564"/>
              <a:ext cx="50" cy="28"/>
            </a:xfrm>
            <a:custGeom>
              <a:avLst/>
              <a:gdLst/>
              <a:ahLst/>
              <a:cxnLst>
                <a:cxn ang="0">
                  <a:pos x="0" y="67"/>
                </a:cxn>
                <a:cxn ang="0">
                  <a:pos x="3" y="69"/>
                </a:cxn>
                <a:cxn ang="0">
                  <a:pos x="10" y="67"/>
                </a:cxn>
                <a:cxn ang="0">
                  <a:pos x="14" y="73"/>
                </a:cxn>
                <a:cxn ang="0">
                  <a:pos x="14" y="67"/>
                </a:cxn>
                <a:cxn ang="0">
                  <a:pos x="15" y="67"/>
                </a:cxn>
                <a:cxn ang="0">
                  <a:pos x="21" y="76"/>
                </a:cxn>
                <a:cxn ang="0">
                  <a:pos x="25" y="73"/>
                </a:cxn>
                <a:cxn ang="0">
                  <a:pos x="26" y="67"/>
                </a:cxn>
                <a:cxn ang="0">
                  <a:pos x="30" y="67"/>
                </a:cxn>
                <a:cxn ang="0">
                  <a:pos x="33" y="67"/>
                </a:cxn>
                <a:cxn ang="0">
                  <a:pos x="41" y="65"/>
                </a:cxn>
                <a:cxn ang="0">
                  <a:pos x="41" y="61"/>
                </a:cxn>
                <a:cxn ang="0">
                  <a:pos x="46" y="67"/>
                </a:cxn>
                <a:cxn ang="0">
                  <a:pos x="52" y="61"/>
                </a:cxn>
                <a:cxn ang="0">
                  <a:pos x="57" y="67"/>
                </a:cxn>
                <a:cxn ang="0">
                  <a:pos x="64" y="65"/>
                </a:cxn>
                <a:cxn ang="0">
                  <a:pos x="64" y="52"/>
                </a:cxn>
                <a:cxn ang="0">
                  <a:pos x="69" y="48"/>
                </a:cxn>
                <a:cxn ang="0">
                  <a:pos x="69" y="27"/>
                </a:cxn>
                <a:cxn ang="0">
                  <a:pos x="92" y="16"/>
                </a:cxn>
                <a:cxn ang="0">
                  <a:pos x="92" y="0"/>
                </a:cxn>
                <a:cxn ang="0">
                  <a:pos x="101" y="0"/>
                </a:cxn>
              </a:cxnLst>
              <a:rect l="0" t="0" r="r" b="b"/>
              <a:pathLst>
                <a:path w="101" h="76">
                  <a:moveTo>
                    <a:pt x="0" y="67"/>
                  </a:moveTo>
                  <a:lnTo>
                    <a:pt x="3" y="69"/>
                  </a:lnTo>
                  <a:lnTo>
                    <a:pt x="10" y="67"/>
                  </a:lnTo>
                  <a:lnTo>
                    <a:pt x="14" y="73"/>
                  </a:lnTo>
                  <a:lnTo>
                    <a:pt x="14" y="67"/>
                  </a:lnTo>
                  <a:lnTo>
                    <a:pt x="15" y="67"/>
                  </a:lnTo>
                  <a:lnTo>
                    <a:pt x="21" y="76"/>
                  </a:lnTo>
                  <a:lnTo>
                    <a:pt x="25" y="73"/>
                  </a:lnTo>
                  <a:lnTo>
                    <a:pt x="26" y="67"/>
                  </a:lnTo>
                  <a:lnTo>
                    <a:pt x="30" y="67"/>
                  </a:lnTo>
                  <a:lnTo>
                    <a:pt x="33" y="67"/>
                  </a:lnTo>
                  <a:lnTo>
                    <a:pt x="41" y="65"/>
                  </a:lnTo>
                  <a:lnTo>
                    <a:pt x="41" y="61"/>
                  </a:lnTo>
                  <a:lnTo>
                    <a:pt x="46" y="67"/>
                  </a:lnTo>
                  <a:lnTo>
                    <a:pt x="52" y="61"/>
                  </a:lnTo>
                  <a:lnTo>
                    <a:pt x="57" y="67"/>
                  </a:lnTo>
                  <a:lnTo>
                    <a:pt x="64" y="65"/>
                  </a:lnTo>
                  <a:lnTo>
                    <a:pt x="64" y="52"/>
                  </a:lnTo>
                  <a:lnTo>
                    <a:pt x="69" y="48"/>
                  </a:lnTo>
                  <a:lnTo>
                    <a:pt x="69" y="27"/>
                  </a:lnTo>
                  <a:lnTo>
                    <a:pt x="92" y="16"/>
                  </a:lnTo>
                  <a:lnTo>
                    <a:pt x="92" y="0"/>
                  </a:lnTo>
                  <a:lnTo>
                    <a:pt x="101" y="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72" name="Arc 56"/>
            <p:cNvSpPr>
              <a:spLocks/>
            </p:cNvSpPr>
            <p:nvPr/>
          </p:nvSpPr>
          <p:spPr bwMode="auto">
            <a:xfrm>
              <a:off x="5638" y="1027"/>
              <a:ext cx="132" cy="103"/>
            </a:xfrm>
            <a:custGeom>
              <a:avLst/>
              <a:gdLst>
                <a:gd name="G0" fmla="+- 21600 0 0"/>
                <a:gd name="G1" fmla="+- 21600 0 0"/>
                <a:gd name="G2" fmla="+- 21600 0 0"/>
                <a:gd name="T0" fmla="*/ 43195 w 43200"/>
                <a:gd name="T1" fmla="*/ 21125 h 43200"/>
                <a:gd name="T2" fmla="*/ 43195 w 43200"/>
                <a:gd name="T3" fmla="*/ 21125 h 43200"/>
                <a:gd name="T4" fmla="*/ 21600 w 43200"/>
                <a:gd name="T5" fmla="*/ 21600 h 43200"/>
              </a:gdLst>
              <a:ahLst/>
              <a:cxnLst>
                <a:cxn ang="0">
                  <a:pos x="T0" y="T1"/>
                </a:cxn>
                <a:cxn ang="0">
                  <a:pos x="T2" y="T3"/>
                </a:cxn>
                <a:cxn ang="0">
                  <a:pos x="T4" y="T5"/>
                </a:cxn>
              </a:cxnLst>
              <a:rect l="0" t="0" r="r" b="b"/>
              <a:pathLst>
                <a:path w="43200" h="43200" fill="none" extrusionOk="0">
                  <a:moveTo>
                    <a:pt x="43194" y="21125"/>
                  </a:moveTo>
                </a:path>
                <a:path w="43200" h="43200" stroke="0" extrusionOk="0">
                  <a:moveTo>
                    <a:pt x="43194" y="21125"/>
                  </a:move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71" name="Arc 55"/>
            <p:cNvSpPr>
              <a:spLocks/>
            </p:cNvSpPr>
            <p:nvPr/>
          </p:nvSpPr>
          <p:spPr bwMode="auto">
            <a:xfrm>
              <a:off x="5570" y="548"/>
              <a:ext cx="134" cy="102"/>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70" name="Arc 54"/>
            <p:cNvSpPr>
              <a:spLocks/>
            </p:cNvSpPr>
            <p:nvPr/>
          </p:nvSpPr>
          <p:spPr bwMode="auto">
            <a:xfrm>
              <a:off x="9893" y="2165"/>
              <a:ext cx="134" cy="102"/>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69" name="Arc 53"/>
            <p:cNvSpPr>
              <a:spLocks/>
            </p:cNvSpPr>
            <p:nvPr/>
          </p:nvSpPr>
          <p:spPr bwMode="auto">
            <a:xfrm>
              <a:off x="6586" y="1875"/>
              <a:ext cx="133" cy="102"/>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68" name="Arc 52"/>
            <p:cNvSpPr>
              <a:spLocks/>
            </p:cNvSpPr>
            <p:nvPr/>
          </p:nvSpPr>
          <p:spPr bwMode="auto">
            <a:xfrm>
              <a:off x="6318" y="2416"/>
              <a:ext cx="134" cy="103"/>
            </a:xfrm>
            <a:custGeom>
              <a:avLst/>
              <a:gdLst>
                <a:gd name="G0" fmla="+- 21600 0 0"/>
                <a:gd name="G1" fmla="+- 21600 0 0"/>
                <a:gd name="G2" fmla="+- 21600 0 0"/>
                <a:gd name="T0" fmla="*/ 43195 w 43200"/>
                <a:gd name="T1" fmla="*/ 21120 h 43200"/>
                <a:gd name="T2" fmla="*/ 43195 w 43200"/>
                <a:gd name="T3" fmla="*/ 21120 h 43200"/>
                <a:gd name="T4" fmla="*/ 21600 w 43200"/>
                <a:gd name="T5" fmla="*/ 21600 h 43200"/>
              </a:gdLst>
              <a:ahLst/>
              <a:cxnLst>
                <a:cxn ang="0">
                  <a:pos x="T0" y="T1"/>
                </a:cxn>
                <a:cxn ang="0">
                  <a:pos x="T2" y="T3"/>
                </a:cxn>
                <a:cxn ang="0">
                  <a:pos x="T4" y="T5"/>
                </a:cxn>
              </a:cxnLst>
              <a:rect l="0" t="0" r="r" b="b"/>
              <a:pathLst>
                <a:path w="43200" h="43200" fill="none" extrusionOk="0">
                  <a:moveTo>
                    <a:pt x="43194" y="21120"/>
                  </a:moveTo>
                </a:path>
                <a:path w="43200" h="43200" stroke="0" extrusionOk="0">
                  <a:moveTo>
                    <a:pt x="43194" y="21120"/>
                  </a:move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67" name="Arc 51"/>
            <p:cNvSpPr>
              <a:spLocks/>
            </p:cNvSpPr>
            <p:nvPr/>
          </p:nvSpPr>
          <p:spPr bwMode="auto">
            <a:xfrm>
              <a:off x="8943" y="1031"/>
              <a:ext cx="132" cy="102"/>
            </a:xfrm>
            <a:custGeom>
              <a:avLst/>
              <a:gdLst>
                <a:gd name="G0" fmla="+- 21600 0 0"/>
                <a:gd name="G1" fmla="+- 21600 0 0"/>
                <a:gd name="G2" fmla="+- 21600 0 0"/>
                <a:gd name="T0" fmla="*/ 43195 w 43200"/>
                <a:gd name="T1" fmla="*/ 21125 h 43200"/>
                <a:gd name="T2" fmla="*/ 43195 w 43200"/>
                <a:gd name="T3" fmla="*/ 21125 h 43200"/>
                <a:gd name="T4" fmla="*/ 21600 w 43200"/>
                <a:gd name="T5" fmla="*/ 21600 h 43200"/>
              </a:gdLst>
              <a:ahLst/>
              <a:cxnLst>
                <a:cxn ang="0">
                  <a:pos x="T0" y="T1"/>
                </a:cxn>
                <a:cxn ang="0">
                  <a:pos x="T2" y="T3"/>
                </a:cxn>
                <a:cxn ang="0">
                  <a:pos x="T4" y="T5"/>
                </a:cxn>
              </a:cxnLst>
              <a:rect l="0" t="0" r="r" b="b"/>
              <a:pathLst>
                <a:path w="43200" h="43200" fill="none" extrusionOk="0">
                  <a:moveTo>
                    <a:pt x="43194" y="21125"/>
                  </a:moveTo>
                </a:path>
                <a:path w="43200" h="43200" stroke="0" extrusionOk="0">
                  <a:moveTo>
                    <a:pt x="43194" y="21125"/>
                  </a:move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66" name="Arc 50"/>
            <p:cNvSpPr>
              <a:spLocks/>
            </p:cNvSpPr>
            <p:nvPr/>
          </p:nvSpPr>
          <p:spPr bwMode="auto">
            <a:xfrm>
              <a:off x="8240" y="931"/>
              <a:ext cx="134" cy="102"/>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65" name="Arc 49"/>
            <p:cNvSpPr>
              <a:spLocks/>
            </p:cNvSpPr>
            <p:nvPr/>
          </p:nvSpPr>
          <p:spPr bwMode="auto">
            <a:xfrm>
              <a:off x="8152" y="1314"/>
              <a:ext cx="133" cy="103"/>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64" name="Arc 48"/>
            <p:cNvSpPr>
              <a:spLocks/>
            </p:cNvSpPr>
            <p:nvPr/>
          </p:nvSpPr>
          <p:spPr bwMode="auto">
            <a:xfrm>
              <a:off x="8052" y="1891"/>
              <a:ext cx="134" cy="101"/>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63" name="Arc 47"/>
            <p:cNvSpPr>
              <a:spLocks/>
            </p:cNvSpPr>
            <p:nvPr/>
          </p:nvSpPr>
          <p:spPr bwMode="auto">
            <a:xfrm>
              <a:off x="7651" y="1025"/>
              <a:ext cx="133" cy="103"/>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62" name="Arc 46"/>
            <p:cNvSpPr>
              <a:spLocks/>
            </p:cNvSpPr>
            <p:nvPr/>
          </p:nvSpPr>
          <p:spPr bwMode="auto">
            <a:xfrm>
              <a:off x="7784" y="1449"/>
              <a:ext cx="134" cy="101"/>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61" name="Arc 45"/>
            <p:cNvSpPr>
              <a:spLocks/>
            </p:cNvSpPr>
            <p:nvPr/>
          </p:nvSpPr>
          <p:spPr bwMode="auto">
            <a:xfrm>
              <a:off x="6284" y="2042"/>
              <a:ext cx="133" cy="102"/>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60" name="Arc 44"/>
            <p:cNvSpPr>
              <a:spLocks/>
            </p:cNvSpPr>
            <p:nvPr/>
          </p:nvSpPr>
          <p:spPr bwMode="auto">
            <a:xfrm>
              <a:off x="6341" y="1413"/>
              <a:ext cx="133" cy="103"/>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59" name="Arc 43"/>
            <p:cNvSpPr>
              <a:spLocks/>
            </p:cNvSpPr>
            <p:nvPr/>
          </p:nvSpPr>
          <p:spPr bwMode="auto">
            <a:xfrm>
              <a:off x="6460" y="2171"/>
              <a:ext cx="132" cy="102"/>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58" name="Arc 42"/>
            <p:cNvSpPr>
              <a:spLocks/>
            </p:cNvSpPr>
            <p:nvPr/>
          </p:nvSpPr>
          <p:spPr bwMode="auto">
            <a:xfrm>
              <a:off x="7535" y="575"/>
              <a:ext cx="133" cy="101"/>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57" name="Arc 41"/>
            <p:cNvSpPr>
              <a:spLocks/>
            </p:cNvSpPr>
            <p:nvPr/>
          </p:nvSpPr>
          <p:spPr bwMode="auto">
            <a:xfrm>
              <a:off x="7720" y="144"/>
              <a:ext cx="133" cy="102"/>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56" name="Arc 40"/>
            <p:cNvSpPr>
              <a:spLocks/>
            </p:cNvSpPr>
            <p:nvPr/>
          </p:nvSpPr>
          <p:spPr bwMode="auto">
            <a:xfrm>
              <a:off x="7389" y="336"/>
              <a:ext cx="132" cy="102"/>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55" name="Arc 39"/>
            <p:cNvSpPr>
              <a:spLocks/>
            </p:cNvSpPr>
            <p:nvPr/>
          </p:nvSpPr>
          <p:spPr bwMode="auto">
            <a:xfrm>
              <a:off x="7874" y="476"/>
              <a:ext cx="134" cy="103"/>
            </a:xfrm>
            <a:custGeom>
              <a:avLst/>
              <a:gdLst>
                <a:gd name="G0" fmla="+- 21600 0 0"/>
                <a:gd name="G1" fmla="+- 21600 0 0"/>
                <a:gd name="G2" fmla="+- 21600 0 0"/>
                <a:gd name="T0" fmla="*/ 43195 w 43200"/>
                <a:gd name="T1" fmla="*/ 21120 h 43200"/>
                <a:gd name="T2" fmla="*/ 43195 w 43200"/>
                <a:gd name="T3" fmla="*/ 21120 h 43200"/>
                <a:gd name="T4" fmla="*/ 21600 w 43200"/>
                <a:gd name="T5" fmla="*/ 21600 h 43200"/>
              </a:gdLst>
              <a:ahLst/>
              <a:cxnLst>
                <a:cxn ang="0">
                  <a:pos x="T0" y="T1"/>
                </a:cxn>
                <a:cxn ang="0">
                  <a:pos x="T2" y="T3"/>
                </a:cxn>
                <a:cxn ang="0">
                  <a:pos x="T4" y="T5"/>
                </a:cxn>
              </a:cxnLst>
              <a:rect l="0" t="0" r="r" b="b"/>
              <a:pathLst>
                <a:path w="43200" h="43200" fill="none" extrusionOk="0">
                  <a:moveTo>
                    <a:pt x="43194" y="21120"/>
                  </a:moveTo>
                </a:path>
                <a:path w="43200" h="43200" stroke="0" extrusionOk="0">
                  <a:moveTo>
                    <a:pt x="43194" y="21120"/>
                  </a:move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54" name="Arc 38"/>
            <p:cNvSpPr>
              <a:spLocks/>
            </p:cNvSpPr>
            <p:nvPr/>
          </p:nvSpPr>
          <p:spPr bwMode="auto">
            <a:xfrm>
              <a:off x="8118" y="679"/>
              <a:ext cx="133" cy="102"/>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53" name="Arc 37"/>
            <p:cNvSpPr>
              <a:spLocks/>
            </p:cNvSpPr>
            <p:nvPr/>
          </p:nvSpPr>
          <p:spPr bwMode="auto">
            <a:xfrm>
              <a:off x="9138" y="215"/>
              <a:ext cx="132" cy="102"/>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52" name="Arc 36"/>
            <p:cNvSpPr>
              <a:spLocks/>
            </p:cNvSpPr>
            <p:nvPr/>
          </p:nvSpPr>
          <p:spPr bwMode="auto">
            <a:xfrm>
              <a:off x="5552" y="153"/>
              <a:ext cx="133" cy="103"/>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51" name="Arc 35"/>
            <p:cNvSpPr>
              <a:spLocks/>
            </p:cNvSpPr>
            <p:nvPr/>
          </p:nvSpPr>
          <p:spPr bwMode="auto">
            <a:xfrm>
              <a:off x="9351" y="1225"/>
              <a:ext cx="133" cy="103"/>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50" name="Arc 34"/>
            <p:cNvSpPr>
              <a:spLocks/>
            </p:cNvSpPr>
            <p:nvPr/>
          </p:nvSpPr>
          <p:spPr bwMode="auto">
            <a:xfrm>
              <a:off x="5950" y="1278"/>
              <a:ext cx="134" cy="102"/>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49" name="Arc 33"/>
            <p:cNvSpPr>
              <a:spLocks/>
            </p:cNvSpPr>
            <p:nvPr/>
          </p:nvSpPr>
          <p:spPr bwMode="auto">
            <a:xfrm>
              <a:off x="4740" y="125"/>
              <a:ext cx="133" cy="101"/>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48" name="Rectangle 32"/>
            <p:cNvSpPr>
              <a:spLocks noChangeArrowheads="1"/>
            </p:cNvSpPr>
            <p:nvPr/>
          </p:nvSpPr>
          <p:spPr bwMode="auto">
            <a:xfrm>
              <a:off x="9304" y="767"/>
              <a:ext cx="90" cy="1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10</a:t>
              </a:r>
              <a:endParaRPr lang="en-US">
                <a:latin typeface="Arial" pitchFamily="34" charset="0"/>
                <a:cs typeface="Arial" pitchFamily="34" charset="0"/>
              </a:endParaRPr>
            </a:p>
          </p:txBody>
        </p:sp>
        <p:sp>
          <p:nvSpPr>
            <p:cNvPr id="34847" name="Rectangle 31"/>
            <p:cNvSpPr>
              <a:spLocks noChangeArrowheads="1"/>
            </p:cNvSpPr>
            <p:nvPr/>
          </p:nvSpPr>
          <p:spPr bwMode="auto">
            <a:xfrm>
              <a:off x="10002" y="769"/>
              <a:ext cx="89" cy="1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12</a:t>
              </a:r>
              <a:endParaRPr lang="en-US">
                <a:latin typeface="Arial" pitchFamily="34" charset="0"/>
                <a:cs typeface="Arial" pitchFamily="34" charset="0"/>
              </a:endParaRPr>
            </a:p>
          </p:txBody>
        </p:sp>
        <p:sp>
          <p:nvSpPr>
            <p:cNvPr id="34846" name="Rectangle 30"/>
            <p:cNvSpPr>
              <a:spLocks noChangeArrowheads="1"/>
            </p:cNvSpPr>
            <p:nvPr/>
          </p:nvSpPr>
          <p:spPr bwMode="auto">
            <a:xfrm>
              <a:off x="9810" y="754"/>
              <a:ext cx="89" cy="1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13</a:t>
              </a:r>
              <a:endParaRPr lang="en-US">
                <a:latin typeface="Arial" pitchFamily="34" charset="0"/>
                <a:cs typeface="Arial" pitchFamily="34" charset="0"/>
              </a:endParaRPr>
            </a:p>
          </p:txBody>
        </p:sp>
        <p:sp>
          <p:nvSpPr>
            <p:cNvPr id="34845" name="Rectangle 29"/>
            <p:cNvSpPr>
              <a:spLocks noChangeArrowheads="1"/>
            </p:cNvSpPr>
            <p:nvPr/>
          </p:nvSpPr>
          <p:spPr bwMode="auto">
            <a:xfrm>
              <a:off x="9684" y="1043"/>
              <a:ext cx="88" cy="1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14</a:t>
              </a:r>
              <a:endParaRPr lang="en-US">
                <a:latin typeface="Arial" pitchFamily="34" charset="0"/>
                <a:cs typeface="Arial" pitchFamily="34" charset="0"/>
              </a:endParaRPr>
            </a:p>
          </p:txBody>
        </p:sp>
        <p:sp>
          <p:nvSpPr>
            <p:cNvPr id="34844" name="Rectangle 28"/>
            <p:cNvSpPr>
              <a:spLocks noChangeArrowheads="1"/>
            </p:cNvSpPr>
            <p:nvPr/>
          </p:nvSpPr>
          <p:spPr bwMode="auto">
            <a:xfrm>
              <a:off x="5658" y="1042"/>
              <a:ext cx="90" cy="1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25</a:t>
              </a:r>
              <a:endParaRPr lang="en-US">
                <a:latin typeface="Arial" pitchFamily="34" charset="0"/>
                <a:cs typeface="Arial" pitchFamily="34" charset="0"/>
              </a:endParaRPr>
            </a:p>
          </p:txBody>
        </p:sp>
        <p:sp>
          <p:nvSpPr>
            <p:cNvPr id="34843" name="Rectangle 27"/>
            <p:cNvSpPr>
              <a:spLocks noChangeArrowheads="1"/>
            </p:cNvSpPr>
            <p:nvPr/>
          </p:nvSpPr>
          <p:spPr bwMode="auto">
            <a:xfrm>
              <a:off x="5589" y="564"/>
              <a:ext cx="90" cy="1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26</a:t>
              </a:r>
              <a:endParaRPr lang="en-US">
                <a:latin typeface="Arial" pitchFamily="34" charset="0"/>
                <a:cs typeface="Arial" pitchFamily="34" charset="0"/>
              </a:endParaRPr>
            </a:p>
          </p:txBody>
        </p:sp>
        <p:sp>
          <p:nvSpPr>
            <p:cNvPr id="34842" name="Rectangle 26"/>
            <p:cNvSpPr>
              <a:spLocks noChangeArrowheads="1"/>
            </p:cNvSpPr>
            <p:nvPr/>
          </p:nvSpPr>
          <p:spPr bwMode="auto">
            <a:xfrm>
              <a:off x="9912" y="2179"/>
              <a:ext cx="90" cy="1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17</a:t>
              </a:r>
              <a:endParaRPr lang="en-US">
                <a:latin typeface="Arial" pitchFamily="34" charset="0"/>
                <a:cs typeface="Arial" pitchFamily="34" charset="0"/>
              </a:endParaRPr>
            </a:p>
          </p:txBody>
        </p:sp>
        <p:sp>
          <p:nvSpPr>
            <p:cNvPr id="34841" name="Rectangle 25"/>
            <p:cNvSpPr>
              <a:spLocks noChangeArrowheads="1"/>
            </p:cNvSpPr>
            <p:nvPr/>
          </p:nvSpPr>
          <p:spPr bwMode="auto">
            <a:xfrm>
              <a:off x="6604" y="1888"/>
              <a:ext cx="90" cy="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29</a:t>
              </a:r>
              <a:endParaRPr lang="en-US">
                <a:latin typeface="Arial" pitchFamily="34" charset="0"/>
                <a:cs typeface="Arial" pitchFamily="34" charset="0"/>
              </a:endParaRPr>
            </a:p>
          </p:txBody>
        </p:sp>
        <p:sp>
          <p:nvSpPr>
            <p:cNvPr id="34840" name="Rectangle 24"/>
            <p:cNvSpPr>
              <a:spLocks noChangeArrowheads="1"/>
            </p:cNvSpPr>
            <p:nvPr/>
          </p:nvSpPr>
          <p:spPr bwMode="auto">
            <a:xfrm>
              <a:off x="6337" y="2430"/>
              <a:ext cx="90" cy="1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30</a:t>
              </a:r>
              <a:endParaRPr lang="en-US">
                <a:latin typeface="Arial" pitchFamily="34" charset="0"/>
                <a:cs typeface="Arial" pitchFamily="34" charset="0"/>
              </a:endParaRPr>
            </a:p>
          </p:txBody>
        </p:sp>
        <p:sp>
          <p:nvSpPr>
            <p:cNvPr id="34839" name="Rectangle 23"/>
            <p:cNvSpPr>
              <a:spLocks noChangeArrowheads="1"/>
            </p:cNvSpPr>
            <p:nvPr/>
          </p:nvSpPr>
          <p:spPr bwMode="auto">
            <a:xfrm>
              <a:off x="8986" y="1046"/>
              <a:ext cx="44" cy="1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6</a:t>
              </a:r>
              <a:endParaRPr lang="en-US">
                <a:latin typeface="Arial" pitchFamily="34" charset="0"/>
                <a:cs typeface="Arial" pitchFamily="34" charset="0"/>
              </a:endParaRPr>
            </a:p>
          </p:txBody>
        </p:sp>
        <p:sp>
          <p:nvSpPr>
            <p:cNvPr id="34838" name="Rectangle 22"/>
            <p:cNvSpPr>
              <a:spLocks noChangeArrowheads="1"/>
            </p:cNvSpPr>
            <p:nvPr/>
          </p:nvSpPr>
          <p:spPr bwMode="auto">
            <a:xfrm>
              <a:off x="8283" y="945"/>
              <a:ext cx="46" cy="1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7</a:t>
              </a:r>
              <a:endParaRPr lang="en-US">
                <a:latin typeface="Arial" pitchFamily="34" charset="0"/>
                <a:cs typeface="Arial" pitchFamily="34" charset="0"/>
              </a:endParaRPr>
            </a:p>
          </p:txBody>
        </p:sp>
        <p:sp>
          <p:nvSpPr>
            <p:cNvPr id="34837" name="Rectangle 21"/>
            <p:cNvSpPr>
              <a:spLocks noChangeArrowheads="1"/>
            </p:cNvSpPr>
            <p:nvPr/>
          </p:nvSpPr>
          <p:spPr bwMode="auto">
            <a:xfrm>
              <a:off x="8195" y="1329"/>
              <a:ext cx="44" cy="1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5</a:t>
              </a:r>
              <a:endParaRPr lang="en-US">
                <a:latin typeface="Arial" pitchFamily="34" charset="0"/>
                <a:cs typeface="Arial" pitchFamily="34" charset="0"/>
              </a:endParaRPr>
            </a:p>
          </p:txBody>
        </p:sp>
        <p:sp>
          <p:nvSpPr>
            <p:cNvPr id="34836" name="Rectangle 20"/>
            <p:cNvSpPr>
              <a:spLocks noChangeArrowheads="1"/>
            </p:cNvSpPr>
            <p:nvPr/>
          </p:nvSpPr>
          <p:spPr bwMode="auto">
            <a:xfrm>
              <a:off x="8094" y="1905"/>
              <a:ext cx="45" cy="1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3</a:t>
              </a:r>
              <a:endParaRPr lang="en-US">
                <a:latin typeface="Arial" pitchFamily="34" charset="0"/>
                <a:cs typeface="Arial" pitchFamily="34" charset="0"/>
              </a:endParaRPr>
            </a:p>
          </p:txBody>
        </p:sp>
        <p:sp>
          <p:nvSpPr>
            <p:cNvPr id="34835" name="Rectangle 19"/>
            <p:cNvSpPr>
              <a:spLocks noChangeArrowheads="1"/>
            </p:cNvSpPr>
            <p:nvPr/>
          </p:nvSpPr>
          <p:spPr bwMode="auto">
            <a:xfrm>
              <a:off x="7694" y="1040"/>
              <a:ext cx="44" cy="1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2</a:t>
              </a:r>
              <a:endParaRPr lang="en-US">
                <a:latin typeface="Arial" pitchFamily="34" charset="0"/>
                <a:cs typeface="Arial" pitchFamily="34" charset="0"/>
              </a:endParaRPr>
            </a:p>
          </p:txBody>
        </p:sp>
        <p:sp>
          <p:nvSpPr>
            <p:cNvPr id="34834" name="Rectangle 18"/>
            <p:cNvSpPr>
              <a:spLocks noChangeArrowheads="1"/>
            </p:cNvSpPr>
            <p:nvPr/>
          </p:nvSpPr>
          <p:spPr bwMode="auto">
            <a:xfrm>
              <a:off x="7827" y="1464"/>
              <a:ext cx="43" cy="1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1</a:t>
              </a:r>
              <a:endParaRPr lang="en-US">
                <a:latin typeface="Arial" pitchFamily="34" charset="0"/>
                <a:cs typeface="Arial" pitchFamily="34" charset="0"/>
              </a:endParaRPr>
            </a:p>
          </p:txBody>
        </p:sp>
        <p:sp>
          <p:nvSpPr>
            <p:cNvPr id="34833" name="Rectangle 17"/>
            <p:cNvSpPr>
              <a:spLocks noChangeArrowheads="1"/>
            </p:cNvSpPr>
            <p:nvPr/>
          </p:nvSpPr>
          <p:spPr bwMode="auto">
            <a:xfrm>
              <a:off x="6302" y="2054"/>
              <a:ext cx="88" cy="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28</a:t>
              </a:r>
              <a:endParaRPr lang="en-US">
                <a:latin typeface="Arial" pitchFamily="34" charset="0"/>
                <a:cs typeface="Arial" pitchFamily="34" charset="0"/>
              </a:endParaRPr>
            </a:p>
          </p:txBody>
        </p:sp>
        <p:sp>
          <p:nvSpPr>
            <p:cNvPr id="34832" name="Rectangle 16"/>
            <p:cNvSpPr>
              <a:spLocks noChangeArrowheads="1"/>
            </p:cNvSpPr>
            <p:nvPr/>
          </p:nvSpPr>
          <p:spPr bwMode="auto">
            <a:xfrm>
              <a:off x="6361" y="1427"/>
              <a:ext cx="90" cy="1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15</a:t>
              </a:r>
              <a:endParaRPr lang="en-US">
                <a:latin typeface="Arial" pitchFamily="34" charset="0"/>
                <a:cs typeface="Arial" pitchFamily="34" charset="0"/>
              </a:endParaRPr>
            </a:p>
          </p:txBody>
        </p:sp>
        <p:sp>
          <p:nvSpPr>
            <p:cNvPr id="34831" name="Rectangle 15"/>
            <p:cNvSpPr>
              <a:spLocks noChangeArrowheads="1"/>
            </p:cNvSpPr>
            <p:nvPr/>
          </p:nvSpPr>
          <p:spPr bwMode="auto">
            <a:xfrm>
              <a:off x="6479" y="2184"/>
              <a:ext cx="88" cy="1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15</a:t>
              </a:r>
              <a:endParaRPr lang="en-US">
                <a:latin typeface="Arial" pitchFamily="34" charset="0"/>
                <a:cs typeface="Arial" pitchFamily="34" charset="0"/>
              </a:endParaRPr>
            </a:p>
          </p:txBody>
        </p:sp>
        <p:sp>
          <p:nvSpPr>
            <p:cNvPr id="34830" name="Rectangle 14"/>
            <p:cNvSpPr>
              <a:spLocks noChangeArrowheads="1"/>
            </p:cNvSpPr>
            <p:nvPr/>
          </p:nvSpPr>
          <p:spPr bwMode="auto">
            <a:xfrm>
              <a:off x="7554" y="588"/>
              <a:ext cx="90" cy="1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20</a:t>
              </a:r>
              <a:endParaRPr lang="en-US">
                <a:latin typeface="Arial" pitchFamily="34" charset="0"/>
                <a:cs typeface="Arial" pitchFamily="34" charset="0"/>
              </a:endParaRPr>
            </a:p>
          </p:txBody>
        </p:sp>
        <p:sp>
          <p:nvSpPr>
            <p:cNvPr id="34829" name="Rectangle 13"/>
            <p:cNvSpPr>
              <a:spLocks noChangeArrowheads="1"/>
            </p:cNvSpPr>
            <p:nvPr/>
          </p:nvSpPr>
          <p:spPr bwMode="auto">
            <a:xfrm>
              <a:off x="7738" y="158"/>
              <a:ext cx="89" cy="1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22</a:t>
              </a:r>
              <a:endParaRPr lang="en-US">
                <a:latin typeface="Arial" pitchFamily="34" charset="0"/>
                <a:cs typeface="Arial" pitchFamily="34" charset="0"/>
              </a:endParaRPr>
            </a:p>
          </p:txBody>
        </p:sp>
        <p:sp>
          <p:nvSpPr>
            <p:cNvPr id="34828" name="Rectangle 12"/>
            <p:cNvSpPr>
              <a:spLocks noChangeArrowheads="1"/>
            </p:cNvSpPr>
            <p:nvPr/>
          </p:nvSpPr>
          <p:spPr bwMode="auto">
            <a:xfrm>
              <a:off x="7406" y="350"/>
              <a:ext cx="90" cy="1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21</a:t>
              </a:r>
              <a:endParaRPr lang="en-US">
                <a:latin typeface="Arial" pitchFamily="34" charset="0"/>
                <a:cs typeface="Arial" pitchFamily="34" charset="0"/>
              </a:endParaRPr>
            </a:p>
          </p:txBody>
        </p:sp>
        <p:sp>
          <p:nvSpPr>
            <p:cNvPr id="34827" name="Rectangle 11"/>
            <p:cNvSpPr>
              <a:spLocks noChangeArrowheads="1"/>
            </p:cNvSpPr>
            <p:nvPr/>
          </p:nvSpPr>
          <p:spPr bwMode="auto">
            <a:xfrm>
              <a:off x="7893" y="491"/>
              <a:ext cx="90" cy="1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19</a:t>
              </a:r>
              <a:endParaRPr lang="en-US">
                <a:latin typeface="Arial" pitchFamily="34" charset="0"/>
                <a:cs typeface="Arial" pitchFamily="34" charset="0"/>
              </a:endParaRPr>
            </a:p>
          </p:txBody>
        </p:sp>
        <p:sp>
          <p:nvSpPr>
            <p:cNvPr id="34826" name="Rectangle 10"/>
            <p:cNvSpPr>
              <a:spLocks noChangeArrowheads="1"/>
            </p:cNvSpPr>
            <p:nvPr/>
          </p:nvSpPr>
          <p:spPr bwMode="auto">
            <a:xfrm>
              <a:off x="8161" y="695"/>
              <a:ext cx="46" cy="1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8</a:t>
              </a:r>
              <a:endParaRPr lang="en-US">
                <a:latin typeface="Arial" pitchFamily="34" charset="0"/>
                <a:cs typeface="Arial" pitchFamily="34" charset="0"/>
              </a:endParaRPr>
            </a:p>
          </p:txBody>
        </p:sp>
        <p:sp>
          <p:nvSpPr>
            <p:cNvPr id="34825" name="Rectangle 9"/>
            <p:cNvSpPr>
              <a:spLocks noChangeArrowheads="1"/>
            </p:cNvSpPr>
            <p:nvPr/>
          </p:nvSpPr>
          <p:spPr bwMode="auto">
            <a:xfrm>
              <a:off x="9155" y="228"/>
              <a:ext cx="89" cy="1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27</a:t>
              </a:r>
              <a:endParaRPr lang="en-US">
                <a:latin typeface="Arial" pitchFamily="34" charset="0"/>
                <a:cs typeface="Arial" pitchFamily="34" charset="0"/>
              </a:endParaRPr>
            </a:p>
          </p:txBody>
        </p:sp>
        <p:sp>
          <p:nvSpPr>
            <p:cNvPr id="34824" name="Rectangle 8"/>
            <p:cNvSpPr>
              <a:spLocks noChangeArrowheads="1"/>
            </p:cNvSpPr>
            <p:nvPr/>
          </p:nvSpPr>
          <p:spPr bwMode="auto">
            <a:xfrm>
              <a:off x="5570" y="168"/>
              <a:ext cx="88" cy="1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23</a:t>
              </a:r>
              <a:endParaRPr lang="en-US">
                <a:latin typeface="Arial" pitchFamily="34" charset="0"/>
                <a:cs typeface="Arial" pitchFamily="34" charset="0"/>
              </a:endParaRPr>
            </a:p>
          </p:txBody>
        </p:sp>
        <p:sp>
          <p:nvSpPr>
            <p:cNvPr id="34823" name="Rectangle 7"/>
            <p:cNvSpPr>
              <a:spLocks noChangeArrowheads="1"/>
            </p:cNvSpPr>
            <p:nvPr/>
          </p:nvSpPr>
          <p:spPr bwMode="auto">
            <a:xfrm>
              <a:off x="9372" y="1240"/>
              <a:ext cx="88" cy="1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11</a:t>
              </a:r>
              <a:endParaRPr lang="en-US">
                <a:latin typeface="Arial" pitchFamily="34" charset="0"/>
                <a:cs typeface="Arial" pitchFamily="34" charset="0"/>
              </a:endParaRPr>
            </a:p>
          </p:txBody>
        </p:sp>
        <p:sp>
          <p:nvSpPr>
            <p:cNvPr id="34822" name="Rectangle 6"/>
            <p:cNvSpPr>
              <a:spLocks noChangeArrowheads="1"/>
            </p:cNvSpPr>
            <p:nvPr/>
          </p:nvSpPr>
          <p:spPr bwMode="auto">
            <a:xfrm>
              <a:off x="5969" y="1293"/>
              <a:ext cx="89" cy="1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16</a:t>
              </a:r>
              <a:endParaRPr lang="en-US">
                <a:latin typeface="Arial" pitchFamily="34" charset="0"/>
                <a:cs typeface="Arial" pitchFamily="34" charset="0"/>
              </a:endParaRPr>
            </a:p>
          </p:txBody>
        </p:sp>
        <p:sp>
          <p:nvSpPr>
            <p:cNvPr id="34821" name="Rectangle 5"/>
            <p:cNvSpPr>
              <a:spLocks noChangeArrowheads="1"/>
            </p:cNvSpPr>
            <p:nvPr/>
          </p:nvSpPr>
          <p:spPr bwMode="auto">
            <a:xfrm>
              <a:off x="4758" y="139"/>
              <a:ext cx="90" cy="1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800">
                  <a:solidFill>
                    <a:srgbClr val="000000"/>
                  </a:solidFill>
                  <a:latin typeface="Arial" pitchFamily="34" charset="0"/>
                  <a:ea typeface="Times New Roman" pitchFamily="18" charset="0"/>
                  <a:cs typeface="Arial" pitchFamily="34" charset="0"/>
                </a:rPr>
                <a:t>26</a:t>
              </a:r>
              <a:endParaRPr lang="en-US">
                <a:latin typeface="Arial" pitchFamily="34" charset="0"/>
                <a:cs typeface="Arial" pitchFamily="34" charset="0"/>
              </a:endParaRPr>
            </a:p>
          </p:txBody>
        </p:sp>
      </p:grpSp>
      <p:sp>
        <p:nvSpPr>
          <p:cNvPr id="35356" name="Rectangle 540"/>
          <p:cNvSpPr>
            <a:spLocks noChangeArrowheads="1"/>
          </p:cNvSpPr>
          <p:nvPr/>
        </p:nvSpPr>
        <p:spPr bwMode="auto">
          <a:xfrm>
            <a:off x="152400" y="4753693"/>
            <a:ext cx="89154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600" dirty="0">
                <a:latin typeface="Arial" pitchFamily="34" charset="0"/>
                <a:ea typeface="Times New Roman" pitchFamily="18" charset="0"/>
                <a:cs typeface="Arial" pitchFamily="34" charset="0"/>
              </a:rPr>
              <a:t>FASOM has international explicit supply and demand curves for corn, 5 types of wheat, soybeans, rice and sorghum across the above regions.  Production and trade are modeled with 11 major US regions where the region trades the commodity.  FASOM also maintains transportation costs between all regions.  The model determines exports to the point where prices are in equilibrium considering transport across all markets.  Other commodities through excess demand.  </a:t>
            </a:r>
          </a:p>
          <a:p>
            <a:pPr fontAlgn="base">
              <a:spcBef>
                <a:spcPct val="0"/>
              </a:spcBef>
              <a:spcAft>
                <a:spcPct val="0"/>
              </a:spcAft>
            </a:pPr>
            <a:endParaRPr lang="en-US" sz="1600" dirty="0">
              <a:latin typeface="Arial" pitchFamily="34" charset="0"/>
              <a:ea typeface="Times New Roman" pitchFamily="18" charset="0"/>
              <a:cs typeface="Arial" pitchFamily="34" charset="0"/>
            </a:endParaRPr>
          </a:p>
          <a:p>
            <a:pPr fontAlgn="base">
              <a:spcBef>
                <a:spcPct val="0"/>
              </a:spcBef>
              <a:spcAft>
                <a:spcPct val="0"/>
              </a:spcAft>
            </a:pPr>
            <a:r>
              <a:rPr lang="en-US" sz="1600" dirty="0">
                <a:solidFill>
                  <a:srgbClr val="FF0000"/>
                </a:solidFill>
                <a:latin typeface="Arial" pitchFamily="34" charset="0"/>
                <a:ea typeface="Times New Roman" pitchFamily="18" charset="0"/>
                <a:cs typeface="Arial" pitchFamily="34" charset="0"/>
              </a:rPr>
              <a:t>Forest by 11 trading regions plus </a:t>
            </a:r>
            <a:r>
              <a:rPr lang="en-US" sz="1600" dirty="0" err="1">
                <a:solidFill>
                  <a:srgbClr val="FF0000"/>
                </a:solidFill>
                <a:latin typeface="Arial" pitchFamily="34" charset="0"/>
                <a:ea typeface="Times New Roman" pitchFamily="18" charset="0"/>
                <a:cs typeface="Arial" pitchFamily="34" charset="0"/>
              </a:rPr>
              <a:t>canada</a:t>
            </a:r>
            <a:endParaRPr lang="en-US"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5317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77828" y="2"/>
            <a:ext cx="8308975" cy="604839"/>
          </a:xfrm>
          <a:prstGeom prst="rect">
            <a:avLst/>
          </a:prstGeom>
          <a:noFill/>
          <a:ln/>
        </p:spPr>
        <p:txBody>
          <a:bodyPr/>
          <a:lstStyle/>
          <a:p>
            <a:pPr marL="228594" algn="ctr" fontAlgn="base">
              <a:spcBef>
                <a:spcPct val="0"/>
              </a:spcBef>
              <a:spcAft>
                <a:spcPct val="0"/>
              </a:spcAft>
            </a:pPr>
            <a:r>
              <a:rPr lang="en-US" sz="4000" b="1" dirty="0">
                <a:solidFill>
                  <a:srgbClr val="9E0000"/>
                </a:solidFill>
                <a:latin typeface="Times New Roman" panose="02020603050405020304" pitchFamily="18" charset="0"/>
                <a:cs typeface="Times New Roman" panose="02020603050405020304" pitchFamily="18" charset="0"/>
              </a:rPr>
              <a:t>Greenhouse</a:t>
            </a:r>
            <a:r>
              <a:rPr lang="en-US" sz="3200" b="1" dirty="0">
                <a:solidFill>
                  <a:srgbClr val="FF0000"/>
                </a:solidFill>
                <a:latin typeface="Arial" pitchFamily="34" charset="0"/>
                <a:cs typeface="Arial" pitchFamily="34" charset="0"/>
              </a:rPr>
              <a:t> </a:t>
            </a:r>
            <a:r>
              <a:rPr lang="en-US" sz="4000" b="1" dirty="0">
                <a:solidFill>
                  <a:srgbClr val="9E0000"/>
                </a:solidFill>
                <a:latin typeface="Times New Roman" panose="02020603050405020304" pitchFamily="18" charset="0"/>
                <a:cs typeface="Times New Roman" panose="02020603050405020304" pitchFamily="18" charset="0"/>
              </a:rPr>
              <a:t>gas emissions</a:t>
            </a:r>
          </a:p>
        </p:txBody>
      </p:sp>
      <p:sp>
        <p:nvSpPr>
          <p:cNvPr id="16460" name="Rectangle 76"/>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2" name="Rectangle 2"/>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0222" name="Rectangle 526"/>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5" name="Rectangle 1"/>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5327" name="Rectangle 511"/>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0" y="574896"/>
            <a:ext cx="8839200" cy="6186309"/>
          </a:xfrm>
          <a:prstGeom prst="rect">
            <a:avLst/>
          </a:prstGeom>
        </p:spPr>
        <p:txBody>
          <a:bodyPr wrap="square">
            <a:spAutoFit/>
          </a:bodyPr>
          <a:lstStyle/>
          <a:p>
            <a:r>
              <a:rPr lang="en-US" sz="1200" dirty="0" err="1">
                <a:latin typeface="Courier New" pitchFamily="49" charset="0"/>
                <a:cs typeface="Courier New" pitchFamily="49" charset="0"/>
              </a:rPr>
              <a:t>Forest_SoilSequest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Forest_LitterUnder</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Forest_ContinueTree</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Forest_AfforestSoilSequest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Forest_AfforestLitterUnder</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Forest_AfforestTree</a:t>
            </a:r>
            <a:r>
              <a:rPr lang="en-US" sz="1200" dirty="0">
                <a:latin typeface="Courier New" pitchFamily="49" charset="0"/>
                <a:cs typeface="Courier New" pitchFamily="49" charset="0"/>
              </a:rPr>
              <a:t>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Forest_USpvtProduct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Forest_USpubProduct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Forest_CANProduct</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Forest_USExport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Forest_USImport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Forest_USFuelWood</a:t>
            </a:r>
            <a:r>
              <a:rPr lang="en-US" sz="1200" dirty="0">
                <a:latin typeface="Courier New" pitchFamily="49" charset="0"/>
                <a:cs typeface="Courier New" pitchFamily="49" charset="0"/>
              </a:rPr>
              <a:t>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Forest_USFuelResidue</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Forest_USresidProduct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Forest_CANresidProduct</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Carbon_For_Fuel</a:t>
            </a:r>
            <a:r>
              <a:rPr lang="en-US" sz="1200" dirty="0">
                <a:latin typeface="Courier New" pitchFamily="49" charset="0"/>
                <a:cs typeface="Courier New" pitchFamily="49" charset="0"/>
              </a:rPr>
              <a:t>               ,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Dev_Land_from_Ag</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Dev_Land_from_Forest</a:t>
            </a:r>
            <a:r>
              <a:rPr lang="en-US" sz="1200" dirty="0">
                <a:latin typeface="Courier New" pitchFamily="49" charset="0"/>
                <a:cs typeface="Courier New" pitchFamily="49" charset="0"/>
              </a:rPr>
              <a:t>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AgSoil_CropSequest_Initial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AgSoil_CropSequest_TillChange</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AgSoil_CropSequest_CropChange</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AgSoil_PastureSequest</a:t>
            </a:r>
            <a:r>
              <a:rPr lang="en-US" sz="1200" dirty="0">
                <a:latin typeface="Courier New" pitchFamily="49" charset="0"/>
                <a:cs typeface="Courier New" pitchFamily="49" charset="0"/>
              </a:rPr>
              <a:t>         ,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Carbon_AgFuel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Carbon_Dryg</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Carbon_Fert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Carbon_Pest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Carbon_Irrg</a:t>
            </a:r>
            <a:r>
              <a:rPr lang="en-US" sz="1200" dirty="0">
                <a:latin typeface="Courier New" pitchFamily="49" charset="0"/>
                <a:cs typeface="Courier New" pitchFamily="49" charset="0"/>
              </a:rPr>
              <a:t>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Carbon_Ethl_Offset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Carbon_Ethl_Haul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Carbon_Ethl_Process</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Carbon_CEth_Offset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Carbon_CEth_Haul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Carbon_CEth_Process</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Carbon_CEth_Residue_Offset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Carbon_CEth_Residue_Haul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Carbon_CEth_Residue_Process</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Carbon_BioElec_Offset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Carbon_BioElec_Haul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Carbon_BioElec_Process</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Carbon_BioElec_Residue_Offset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Carbon_BioElec_Residue_Haul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Carbon_BioElec_Residue_Process</a:t>
            </a:r>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Carbon_Biodiesel_Offset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Carbon_Biodiesel_Haul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Carbon_Biodiesel_Process</a:t>
            </a:r>
            <a:r>
              <a:rPr lang="en-US" sz="1200" dirty="0">
                <a:latin typeface="Courier New" pitchFamily="49" charset="0"/>
                <a:cs typeface="Courier New" pitchFamily="49" charset="0"/>
              </a:rPr>
              <a:t>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Methane_Liquidmanagement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Methane_EntericFerment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Methane_Manure</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Methane_RiceCult</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Methane_AgResid_Burn</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Methane_BioElec</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Methane_Biodiesel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Methane_Ethl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Methane_CEth</a:t>
            </a:r>
            <a:r>
              <a:rPr lang="en-US" sz="1200" dirty="0">
                <a:latin typeface="Courier New" pitchFamily="49" charset="0"/>
                <a:cs typeface="Courier New" pitchFamily="49" charset="0"/>
              </a:rPr>
              <a:t>                  </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NitrousOxide_Manure</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NitrousOxide_BioElec</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NitrousOxide_Biodiesel</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NitrousOxide_Ethl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NitrousOxide_CEth</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NitrousOxide_Fert</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NitrousOxide_Pasture</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NitrousOxide_Sludge</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NitrousOxide_Nfixing</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NitrousOxide_CropResid</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NitrousOxide_Histosoil</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NitrousOxide_Volat</a:t>
            </a:r>
            <a:r>
              <a:rPr lang="en-US" sz="1200" dirty="0">
                <a:latin typeface="Courier New" pitchFamily="49" charset="0"/>
                <a:cs typeface="Courier New" pitchFamily="49" charset="0"/>
              </a:rPr>
              <a:t>            </a:t>
            </a:r>
          </a:p>
          <a:p>
            <a:r>
              <a:rPr lang="en-US" sz="1200" dirty="0" err="1">
                <a:latin typeface="Courier New" pitchFamily="49" charset="0"/>
                <a:cs typeface="Courier New" pitchFamily="49" charset="0"/>
              </a:rPr>
              <a:t>NitrousOxide_Leach</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NitrousOxide_AgResid_Burn</a:t>
            </a:r>
            <a:r>
              <a:rPr lang="en-US" sz="1200" dirty="0">
                <a:latin typeface="Courier New" pitchFamily="49" charset="0"/>
                <a:cs typeface="Courier New" pitchFamily="49" charset="0"/>
              </a:rPr>
              <a:t> </a:t>
            </a:r>
          </a:p>
        </p:txBody>
      </p:sp>
    </p:spTree>
    <p:extLst>
      <p:ext uri="{BB962C8B-B14F-4D97-AF65-F5344CB8AC3E}">
        <p14:creationId xmlns:p14="http://schemas.microsoft.com/office/powerpoint/2010/main" val="305153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228600" y="838202"/>
            <a:ext cx="9372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63539" indent="-234945" eaLnBrk="0" fontAlgn="base" hangingPunct="0">
              <a:spcBef>
                <a:spcPct val="0"/>
              </a:spcBef>
              <a:spcAft>
                <a:spcPct val="0"/>
              </a:spcAft>
              <a:buFont typeface="Arial" pitchFamily="34" charset="0"/>
              <a:buChar char="•"/>
            </a:pPr>
            <a:r>
              <a:rPr lang="en-US" sz="2400" dirty="0">
                <a:latin typeface="Arial" pitchFamily="34" charset="0"/>
                <a:cs typeface="Arial" pitchFamily="34" charset="0"/>
              </a:rPr>
              <a:t>Brief overview of the assumptions (Do you have a month?)</a:t>
            </a:r>
          </a:p>
        </p:txBody>
      </p:sp>
      <p:sp>
        <p:nvSpPr>
          <p:cNvPr id="5" name="Rectangle 2"/>
          <p:cNvSpPr txBox="1">
            <a:spLocks noChangeArrowheads="1"/>
          </p:cNvSpPr>
          <p:nvPr/>
        </p:nvSpPr>
        <p:spPr>
          <a:xfrm>
            <a:off x="381003" y="228602"/>
            <a:ext cx="8308975" cy="604839"/>
          </a:xfrm>
          <a:prstGeom prst="rect">
            <a:avLst/>
          </a:prstGeom>
          <a:noFill/>
          <a:ln/>
        </p:spPr>
        <p:txBody>
          <a:bodyPr/>
          <a:lstStyle/>
          <a:p>
            <a:pPr algn="ctr">
              <a:spcBef>
                <a:spcPct val="0"/>
              </a:spcBef>
              <a:defRPr/>
            </a:pPr>
            <a:r>
              <a:rPr lang="en-US" sz="4000" b="1" dirty="0">
                <a:solidFill>
                  <a:srgbClr val="9E0000"/>
                </a:solidFill>
                <a:latin typeface="Times New Roman" panose="02020603050405020304" pitchFamily="18" charset="0"/>
                <a:cs typeface="Times New Roman" panose="02020603050405020304" pitchFamily="18" charset="0"/>
              </a:rPr>
              <a:t>Assumptions</a:t>
            </a:r>
          </a:p>
        </p:txBody>
      </p:sp>
      <p:sp>
        <p:nvSpPr>
          <p:cNvPr id="16460" name="Rectangle 76"/>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2" name="Rectangle 2"/>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0222" name="Rectangle 526"/>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5" name="Rectangle 1"/>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5327" name="Rectangle 511"/>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37" name="Rectangle 1"/>
          <p:cNvSpPr>
            <a:spLocks noChangeArrowheads="1"/>
          </p:cNvSpPr>
          <p:nvPr/>
        </p:nvSpPr>
        <p:spPr bwMode="auto">
          <a:xfrm>
            <a:off x="533400" y="1330914"/>
            <a:ext cx="8839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a:latin typeface="Arial" pitchFamily="34" charset="0"/>
                <a:ea typeface="Times New Roman" pitchFamily="18" charset="0"/>
                <a:cs typeface="Arial" pitchFamily="34" charset="0"/>
              </a:rPr>
              <a:t>FASOMGHG is </a:t>
            </a:r>
            <a:r>
              <a:rPr lang="en-US" sz="2400" dirty="0" err="1">
                <a:latin typeface="Arial" pitchFamily="34" charset="0"/>
                <a:ea typeface="Times New Roman" pitchFamily="18" charset="0"/>
                <a:cs typeface="Arial" pitchFamily="34" charset="0"/>
              </a:rPr>
              <a:t>multiperiod</a:t>
            </a:r>
            <a:r>
              <a:rPr lang="en-US" sz="2400" dirty="0">
                <a:latin typeface="Arial" pitchFamily="34" charset="0"/>
                <a:ea typeface="Times New Roman" pitchFamily="18" charset="0"/>
                <a:cs typeface="Arial" pitchFamily="34" charset="0"/>
              </a:rPr>
              <a:t>, </a:t>
            </a:r>
            <a:r>
              <a:rPr lang="en-US" sz="2400" dirty="0" err="1">
                <a:latin typeface="Arial" pitchFamily="34" charset="0"/>
                <a:ea typeface="Times New Roman" pitchFamily="18" charset="0"/>
                <a:cs typeface="Arial" pitchFamily="34" charset="0"/>
              </a:rPr>
              <a:t>intertemporal</a:t>
            </a:r>
            <a:r>
              <a:rPr lang="en-US" sz="2400" dirty="0">
                <a:latin typeface="Arial" pitchFamily="34" charset="0"/>
                <a:ea typeface="Times New Roman" pitchFamily="18" charset="0"/>
                <a:cs typeface="Arial" pitchFamily="34" charset="0"/>
              </a:rPr>
              <a:t>, price-endogenous, mathematical programming model</a:t>
            </a:r>
          </a:p>
          <a:p>
            <a:pPr fontAlgn="base">
              <a:spcBef>
                <a:spcPct val="0"/>
              </a:spcBef>
              <a:spcAft>
                <a:spcPct val="0"/>
              </a:spcAft>
            </a:pPr>
            <a:r>
              <a:rPr lang="en-US" sz="2400" dirty="0">
                <a:latin typeface="Arial" pitchFamily="34" charset="0"/>
                <a:ea typeface="Times New Roman" pitchFamily="18" charset="0"/>
                <a:cs typeface="Arial" pitchFamily="34" charset="0"/>
              </a:rPr>
              <a:t> </a:t>
            </a:r>
            <a:endParaRPr lang="en-US" sz="900" dirty="0">
              <a:latin typeface="Arial" pitchFamily="34"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Depicts land transfers and other resource allocations between and within the agricultural and forest sectors in the US. </a:t>
            </a:r>
            <a:endParaRPr lang="en-US" sz="900" dirty="0">
              <a:latin typeface="Arial" pitchFamily="34" charset="0"/>
              <a:cs typeface="Arial" pitchFamily="34" charset="0"/>
            </a:endParaRPr>
          </a:p>
          <a:p>
            <a:pPr eaLnBrk="0" fontAlgn="base" hangingPunct="0">
              <a:spcBef>
                <a:spcPct val="0"/>
              </a:spcBef>
              <a:spcAft>
                <a:spcPct val="0"/>
              </a:spcAft>
            </a:pPr>
            <a:endParaRPr lang="en-US" sz="2400" dirty="0">
              <a:latin typeface="Arial" pitchFamily="34" charset="0"/>
              <a:ea typeface="Times New Roman" pitchFamily="18"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Model solution portrays simultaneous market equilibrium over an extended time - 70 to 100 years on a five-year time step</a:t>
            </a:r>
            <a:endParaRPr lang="en-US" sz="900" dirty="0">
              <a:latin typeface="Arial" pitchFamily="34"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Results from FASOMGHG yield a dynamic simulation of </a:t>
            </a:r>
            <a:endParaRPr lang="en-US" sz="900" dirty="0">
              <a:latin typeface="Arial" pitchFamily="34"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	prices, production, processing, </a:t>
            </a:r>
            <a:endParaRPr lang="en-US" sz="900" dirty="0">
              <a:latin typeface="Arial" pitchFamily="34"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	consumption, exports, imports</a:t>
            </a:r>
            <a:endParaRPr lang="en-US" sz="900" dirty="0">
              <a:latin typeface="Arial" pitchFamily="34"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	GHG effects, other environmental indic.</a:t>
            </a:r>
            <a:endParaRPr lang="en-US" sz="900" dirty="0">
              <a:latin typeface="Arial" pitchFamily="34"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	economic indicators </a:t>
            </a:r>
            <a:endParaRPr lang="en-US" sz="900" dirty="0">
              <a:latin typeface="Arial" pitchFamily="34"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Under scenario depicted in the model data.</a:t>
            </a:r>
            <a:r>
              <a:rPr lang="en-US" sz="900" dirty="0">
                <a:latin typeface="Arial" pitchFamily="34" charset="0"/>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val="31289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3" y="228602"/>
            <a:ext cx="8308975" cy="604839"/>
          </a:xfrm>
          <a:prstGeom prst="rect">
            <a:avLst/>
          </a:prstGeom>
          <a:noFill/>
          <a:ln/>
        </p:spPr>
        <p:txBody>
          <a:bodyPr/>
          <a:lstStyle/>
          <a:p>
            <a:pPr algn="ctr">
              <a:spcBef>
                <a:spcPct val="0"/>
              </a:spcBef>
              <a:defRPr/>
            </a:pPr>
            <a:r>
              <a:rPr lang="en-US" sz="4000" b="1" dirty="0">
                <a:solidFill>
                  <a:srgbClr val="9E0000"/>
                </a:solidFill>
                <a:latin typeface="Times New Roman" panose="02020603050405020304" pitchFamily="18" charset="0"/>
                <a:cs typeface="Times New Roman" panose="02020603050405020304" pitchFamily="18" charset="0"/>
              </a:rPr>
              <a:t>Assumptions</a:t>
            </a:r>
          </a:p>
        </p:txBody>
      </p:sp>
      <p:sp>
        <p:nvSpPr>
          <p:cNvPr id="16460" name="Rectangle 76"/>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2" name="Rectangle 2"/>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0222" name="Rectangle 526"/>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5" name="Rectangle 1"/>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5327" name="Rectangle 511"/>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5059" name="Rectangle 3"/>
          <p:cNvSpPr>
            <a:spLocks noChangeArrowheads="1"/>
          </p:cNvSpPr>
          <p:nvPr/>
        </p:nvSpPr>
        <p:spPr bwMode="auto">
          <a:xfrm>
            <a:off x="304800" y="1458754"/>
            <a:ext cx="84582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t>FASOMGHG programming model encompasses four </a:t>
            </a:r>
            <a:r>
              <a:rPr lang="en-US" sz="2400" dirty="0" err="1"/>
              <a:t>submodels</a:t>
            </a:r>
            <a:r>
              <a:rPr lang="en-US" sz="2400" dirty="0"/>
              <a:t> and an integrating objective function:</a:t>
            </a:r>
          </a:p>
          <a:p>
            <a:r>
              <a:rPr lang="en-US" sz="2400" b="1" dirty="0"/>
              <a:t>Forestry sector – </a:t>
            </a:r>
            <a:r>
              <a:rPr lang="en-US" sz="2400" dirty="0"/>
              <a:t>Forest production, manufacturing, input supply, consumption, interregional transport, international trade, and terminal inventory valuation. </a:t>
            </a:r>
          </a:p>
          <a:p>
            <a:r>
              <a:rPr lang="en-US" sz="2400" b="1" dirty="0"/>
              <a:t>Agricultural sector</a:t>
            </a:r>
            <a:r>
              <a:rPr lang="en-US" sz="2400" dirty="0"/>
              <a:t> – Crop and livestock production, processing, feed blending, factor supply, consumption, interregional transport and international trade. </a:t>
            </a:r>
            <a:r>
              <a:rPr lang="en-US" sz="2400" i="1" dirty="0"/>
              <a:t> </a:t>
            </a:r>
            <a:endParaRPr lang="en-US" sz="2400" dirty="0"/>
          </a:p>
          <a:p>
            <a:r>
              <a:rPr lang="en-US" sz="2400" b="1" dirty="0" err="1"/>
              <a:t>Intersectoral</a:t>
            </a:r>
            <a:r>
              <a:rPr lang="en-US" sz="2400" b="1" dirty="0"/>
              <a:t> transfers </a:t>
            </a:r>
            <a:r>
              <a:rPr lang="en-US" sz="2400" dirty="0"/>
              <a:t>– Transfers of land and commodities between the forestry and agricultural sectors. </a:t>
            </a:r>
          </a:p>
          <a:p>
            <a:r>
              <a:rPr lang="en-US" sz="2400" b="1" dirty="0"/>
              <a:t>GHG </a:t>
            </a:r>
            <a:r>
              <a:rPr lang="en-US" sz="2400" b="1" dirty="0" err="1"/>
              <a:t>submodel</a:t>
            </a:r>
            <a:r>
              <a:rPr lang="en-US" sz="2400" b="1" dirty="0"/>
              <a:t> – </a:t>
            </a:r>
            <a:r>
              <a:rPr lang="en-US" sz="2400" dirty="0"/>
              <a:t>Covers</a:t>
            </a:r>
            <a:r>
              <a:rPr lang="en-US" sz="2400" b="1" dirty="0"/>
              <a:t> </a:t>
            </a:r>
            <a:r>
              <a:rPr lang="en-US" sz="2400" dirty="0"/>
              <a:t>GHG accounting and payments </a:t>
            </a:r>
          </a:p>
          <a:p>
            <a:r>
              <a:rPr lang="en-US" sz="2400" b="1" dirty="0"/>
              <a:t>Integrating objective function</a:t>
            </a:r>
            <a:r>
              <a:rPr lang="en-US" sz="2400" dirty="0"/>
              <a:t> – Net present value of consumers' and producers' surplus across all four </a:t>
            </a:r>
            <a:r>
              <a:rPr lang="en-US" sz="2400" dirty="0" err="1"/>
              <a:t>submodels</a:t>
            </a:r>
            <a:r>
              <a:rPr lang="en-US" sz="2400" dirty="0">
                <a:latin typeface="Arial" pitchFamily="34" charset="0"/>
                <a:ea typeface="Times New Roman" pitchFamily="18" charset="0"/>
                <a:cs typeface="Arial" pitchFamily="34" charset="0"/>
              </a:rPr>
              <a:t/>
            </a:r>
            <a:br>
              <a:rPr lang="en-US" sz="2400" dirty="0">
                <a:latin typeface="Arial" pitchFamily="34" charset="0"/>
                <a:ea typeface="Times New Roman" pitchFamily="18"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1962542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3" y="228602"/>
            <a:ext cx="8308975" cy="604839"/>
          </a:xfrm>
          <a:prstGeom prst="rect">
            <a:avLst/>
          </a:prstGeom>
          <a:noFill/>
          <a:ln/>
        </p:spPr>
        <p:txBody>
          <a:bodyPr/>
          <a:lstStyle/>
          <a:p>
            <a:pPr algn="ctr">
              <a:spcBef>
                <a:spcPct val="0"/>
              </a:spcBef>
              <a:defRPr/>
            </a:pPr>
            <a:r>
              <a:rPr lang="en-US" sz="4000" b="1" dirty="0">
                <a:solidFill>
                  <a:srgbClr val="9E0000"/>
                </a:solidFill>
                <a:latin typeface="Times New Roman" panose="02020603050405020304" pitchFamily="18" charset="0"/>
                <a:cs typeface="Times New Roman" panose="02020603050405020304" pitchFamily="18" charset="0"/>
              </a:rPr>
              <a:t>Assumptions</a:t>
            </a:r>
          </a:p>
        </p:txBody>
      </p:sp>
      <p:sp>
        <p:nvSpPr>
          <p:cNvPr id="16460" name="Rectangle 76"/>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2" name="Rectangle 2"/>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0222" name="Rectangle 526"/>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5" name="Rectangle 1"/>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5327" name="Rectangle 511"/>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5058" name="Rectangle 2"/>
          <p:cNvSpPr>
            <a:spLocks noChangeArrowheads="1"/>
          </p:cNvSpPr>
          <p:nvPr/>
        </p:nvSpPr>
        <p:spPr bwMode="auto">
          <a:xfrm>
            <a:off x="1" y="428039"/>
            <a:ext cx="6893934" cy="2953928"/>
          </a:xfrm>
          <a:prstGeom prst="rect">
            <a:avLst/>
          </a:prstGeom>
          <a:noFill/>
          <a:ln w="9525">
            <a:noFill/>
            <a:miter lim="800000"/>
            <a:headEnd/>
            <a:tailEnd/>
          </a:ln>
          <a:effectLst/>
        </p:spPr>
        <p:txBody>
          <a:bodyPr vert="horz" wrap="none" lIns="914112" tIns="1142640" rIns="914112" bIns="1142640" numCol="1" anchor="ctr" anchorCtr="0" compatLnSpc="1">
            <a:prstTxWarp prst="textNoShape">
              <a:avLst/>
            </a:prstTxWarp>
            <a:spAutoFit/>
          </a:bodyPr>
          <a:lstStyle/>
          <a:p>
            <a:pPr fontAlgn="base">
              <a:spcBef>
                <a:spcPct val="0"/>
              </a:spcBef>
              <a:spcAft>
                <a:spcPct val="0"/>
              </a:spcAft>
            </a:pPr>
            <a:r>
              <a:rPr lang="en-US" sz="2400" dirty="0">
                <a:solidFill>
                  <a:srgbClr val="FF0000"/>
                </a:solidFill>
                <a:latin typeface="Arial" pitchFamily="34" charset="0"/>
                <a:ea typeface="Times New Roman" pitchFamily="18" charset="0"/>
                <a:cs typeface="Arial" pitchFamily="34" charset="0"/>
              </a:rPr>
              <a:t>Math Programming – Basic Structure</a:t>
            </a:r>
            <a:endParaRPr lang="en-US" sz="900" dirty="0">
              <a:latin typeface="Arial" pitchFamily="34"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graphicFrame>
        <p:nvGraphicFramePr>
          <p:cNvPr id="45057" name="Object 1"/>
          <p:cNvGraphicFramePr>
            <a:graphicFrameLocks noChangeAspect="1"/>
          </p:cNvGraphicFramePr>
          <p:nvPr/>
        </p:nvGraphicFramePr>
        <p:xfrm>
          <a:off x="76203" y="2514602"/>
          <a:ext cx="9077325" cy="2343151"/>
        </p:xfrm>
        <a:graphic>
          <a:graphicData uri="http://schemas.openxmlformats.org/presentationml/2006/ole">
            <mc:AlternateContent xmlns:mc="http://schemas.openxmlformats.org/markup-compatibility/2006">
              <mc:Choice xmlns:v="urn:schemas-microsoft-com:vml" Requires="v">
                <p:oleObj spid="_x0000_s5137" name="Equation" r:id="rId3" imgW="6286500" imgH="1625600" progId="Equation.3">
                  <p:embed/>
                </p:oleObj>
              </mc:Choice>
              <mc:Fallback>
                <p:oleObj name="Equation" r:id="rId3" imgW="6286500" imgH="1625600" progId="Equation.3">
                  <p:embed/>
                  <p:pic>
                    <p:nvPicPr>
                      <p:cNvPr id="4505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3" y="2514602"/>
                        <a:ext cx="9077325" cy="23431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59" name="Rectangle 3"/>
          <p:cNvSpPr>
            <a:spLocks noChangeArrowheads="1"/>
          </p:cNvSpPr>
          <p:nvPr/>
        </p:nvSpPr>
        <p:spPr bwMode="auto">
          <a:xfrm>
            <a:off x="76200" y="5140407"/>
            <a:ext cx="84582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a:latin typeface="Arial" pitchFamily="34" charset="0"/>
                <a:ea typeface="Times New Roman" pitchFamily="18" charset="0"/>
                <a:cs typeface="Arial" pitchFamily="34" charset="0"/>
              </a:rPr>
              <a:t>A number of different firms/farms/forests (β) are  modeled. </a:t>
            </a:r>
            <a:endParaRPr lang="en-US" sz="900" dirty="0">
              <a:latin typeface="Arial" pitchFamily="34"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Each has a finite set of production processes (k) which depict particular ways of combining fixed factors (j) with purchased factors (</a:t>
            </a:r>
            <a:r>
              <a:rPr lang="en-US" sz="2400" dirty="0" err="1">
                <a:latin typeface="Arial" pitchFamily="34" charset="0"/>
                <a:ea typeface="Times New Roman" pitchFamily="18" charset="0"/>
                <a:cs typeface="Arial" pitchFamily="34" charset="0"/>
              </a:rPr>
              <a:t>i</a:t>
            </a:r>
            <a:r>
              <a:rPr lang="en-US" sz="2400" dirty="0">
                <a:latin typeface="Arial" pitchFamily="34" charset="0"/>
                <a:ea typeface="Times New Roman" pitchFamily="18" charset="0"/>
                <a:cs typeface="Arial" pitchFamily="34" charset="0"/>
              </a:rPr>
              <a:t>) to produce commodities (h).</a:t>
            </a: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
            </a:r>
            <a:br>
              <a:rPr lang="en-US" sz="2400" dirty="0">
                <a:latin typeface="Arial" pitchFamily="34" charset="0"/>
                <a:ea typeface="Times New Roman" pitchFamily="18"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282316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3" y="228602"/>
            <a:ext cx="8308975" cy="604839"/>
          </a:xfrm>
          <a:prstGeom prst="rect">
            <a:avLst/>
          </a:prstGeom>
          <a:noFill/>
          <a:ln/>
        </p:spPr>
        <p:txBody>
          <a:bodyPr/>
          <a:lstStyle/>
          <a:p>
            <a:pPr algn="ctr">
              <a:spcBef>
                <a:spcPct val="0"/>
              </a:spcBef>
              <a:defRPr/>
            </a:pPr>
            <a:r>
              <a:rPr lang="en-US" sz="4000" b="1" dirty="0">
                <a:solidFill>
                  <a:srgbClr val="9E0000"/>
                </a:solidFill>
                <a:latin typeface="Times New Roman" panose="02020603050405020304" pitchFamily="18" charset="0"/>
                <a:cs typeface="Times New Roman" panose="02020603050405020304" pitchFamily="18" charset="0"/>
              </a:rPr>
              <a:t>Assumptions</a:t>
            </a:r>
          </a:p>
        </p:txBody>
      </p:sp>
      <p:sp>
        <p:nvSpPr>
          <p:cNvPr id="16460" name="Rectangle 76"/>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2" name="Rectangle 2"/>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0222" name="Rectangle 526"/>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5" name="Rectangle 1"/>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5327" name="Rectangle 511"/>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06" name="Picture 2"/>
          <p:cNvPicPr>
            <a:picLocks noChangeAspect="1" noChangeArrowheads="1"/>
          </p:cNvPicPr>
          <p:nvPr/>
        </p:nvPicPr>
        <p:blipFill>
          <a:blip r:embed="rId2" cstate="print"/>
          <a:srcRect/>
          <a:stretch>
            <a:fillRect/>
          </a:stretch>
        </p:blipFill>
        <p:spPr bwMode="auto">
          <a:xfrm>
            <a:off x="393701" y="1511301"/>
            <a:ext cx="8216900" cy="4813300"/>
          </a:xfrm>
          <a:prstGeom prst="rect">
            <a:avLst/>
          </a:prstGeom>
          <a:noFill/>
          <a:ln w="9525">
            <a:noFill/>
            <a:miter lim="800000"/>
            <a:headEnd/>
            <a:tailEnd/>
          </a:ln>
        </p:spPr>
      </p:pic>
    </p:spTree>
    <p:extLst>
      <p:ext uri="{BB962C8B-B14F-4D97-AF65-F5344CB8AC3E}">
        <p14:creationId xmlns:p14="http://schemas.microsoft.com/office/powerpoint/2010/main" val="229106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3" y="228602"/>
            <a:ext cx="8308975" cy="604839"/>
          </a:xfrm>
          <a:prstGeom prst="rect">
            <a:avLst/>
          </a:prstGeom>
          <a:noFill/>
          <a:ln/>
        </p:spPr>
        <p:txBody>
          <a:bodyPr/>
          <a:lstStyle/>
          <a:p>
            <a:pPr algn="ctr">
              <a:spcBef>
                <a:spcPct val="0"/>
              </a:spcBef>
              <a:defRPr/>
            </a:pPr>
            <a:r>
              <a:rPr lang="en-US" sz="4000" b="1" dirty="0">
                <a:solidFill>
                  <a:srgbClr val="9E0000"/>
                </a:solidFill>
                <a:latin typeface="Times New Roman" panose="02020603050405020304" pitchFamily="18" charset="0"/>
                <a:cs typeface="Times New Roman" panose="02020603050405020304" pitchFamily="18" charset="0"/>
              </a:rPr>
              <a:t>Assumptions</a:t>
            </a:r>
          </a:p>
        </p:txBody>
      </p:sp>
      <p:sp>
        <p:nvSpPr>
          <p:cNvPr id="16460" name="Rectangle 76"/>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2" name="Rectangle 2"/>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0222" name="Rectangle 526"/>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5" name="Rectangle 1"/>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5327" name="Rectangle 511"/>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8131" name="Rectangle 3"/>
          <p:cNvSpPr>
            <a:spLocks noChangeArrowheads="1"/>
          </p:cNvSpPr>
          <p:nvPr/>
        </p:nvSpPr>
        <p:spPr bwMode="auto">
          <a:xfrm>
            <a:off x="381000" y="1281756"/>
            <a:ext cx="8534400"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a:latin typeface="Arial" pitchFamily="34" charset="0"/>
                <a:ea typeface="Times New Roman" pitchFamily="18" charset="0"/>
                <a:cs typeface="Arial" pitchFamily="34" charset="0"/>
              </a:rPr>
              <a:t>Given multiyear timber production, FASOMGHG needs to handle economic returns over time. </a:t>
            </a:r>
          </a:p>
          <a:p>
            <a:pPr fontAlgn="base">
              <a:spcBef>
                <a:spcPct val="0"/>
              </a:spcBef>
              <a:spcAft>
                <a:spcPct val="0"/>
              </a:spcAft>
            </a:pPr>
            <a:endParaRPr lang="en-US" sz="900" dirty="0">
              <a:latin typeface="Arial" pitchFamily="34"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Solves multiple interlinked market </a:t>
            </a:r>
            <a:r>
              <a:rPr lang="en-US" sz="2400" dirty="0" err="1">
                <a:latin typeface="Arial" pitchFamily="34" charset="0"/>
                <a:ea typeface="Times New Roman" pitchFamily="18" charset="0"/>
                <a:cs typeface="Arial" pitchFamily="34" charset="0"/>
              </a:rPr>
              <a:t>equilibria</a:t>
            </a:r>
            <a:r>
              <a:rPr lang="en-US" sz="2400" dirty="0">
                <a:latin typeface="Arial" pitchFamily="34" charset="0"/>
                <a:ea typeface="Times New Roman" pitchFamily="18" charset="0"/>
                <a:cs typeface="Arial" pitchFamily="34" charset="0"/>
              </a:rPr>
              <a:t> in adjacent five-year periods for model duration, rather than single period . </a:t>
            </a:r>
            <a:endParaRPr lang="en-US" sz="900" dirty="0">
              <a:latin typeface="Arial" pitchFamily="34" charset="0"/>
              <a:cs typeface="Arial" pitchFamily="34" charset="0"/>
            </a:endParaRPr>
          </a:p>
          <a:p>
            <a:pPr eaLnBrk="0" fontAlgn="base" hangingPunct="0">
              <a:spcBef>
                <a:spcPct val="0"/>
              </a:spcBef>
              <a:spcAft>
                <a:spcPct val="0"/>
              </a:spcAft>
            </a:pPr>
            <a:endParaRPr lang="en-US" sz="2400" dirty="0">
              <a:latin typeface="Arial" pitchFamily="34" charset="0"/>
              <a:ea typeface="Times New Roman" pitchFamily="18"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Objective function depicts maximization of the net present value of producers' and consumers' surpluses, across both agricultural and wood products. </a:t>
            </a:r>
            <a:endParaRPr lang="en-US" sz="900" dirty="0">
              <a:latin typeface="Arial" pitchFamily="34" charset="0"/>
              <a:cs typeface="Arial" pitchFamily="34" charset="0"/>
            </a:endParaRPr>
          </a:p>
          <a:p>
            <a:pPr eaLnBrk="0" fontAlgn="base" hangingPunct="0">
              <a:spcBef>
                <a:spcPct val="0"/>
              </a:spcBef>
              <a:spcAft>
                <a:spcPct val="0"/>
              </a:spcAft>
            </a:pPr>
            <a:endParaRPr lang="en-US" sz="2400" dirty="0">
              <a:latin typeface="Arial" pitchFamily="34" charset="0"/>
              <a:ea typeface="Times New Roman" pitchFamily="18"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First-order conditions set cost equal to expected price taker revenue</a:t>
            </a:r>
            <a:endParaRPr lang="en-US" sz="900" dirty="0">
              <a:latin typeface="Arial" pitchFamily="34" charset="0"/>
              <a:cs typeface="Arial" pitchFamily="34" charset="0"/>
            </a:endParaRPr>
          </a:p>
          <a:p>
            <a:pPr eaLnBrk="0" fontAlgn="base" hangingPunct="0">
              <a:spcBef>
                <a:spcPct val="0"/>
              </a:spcBef>
              <a:spcAft>
                <a:spcPct val="0"/>
              </a:spcAft>
            </a:pPr>
            <a:endParaRPr lang="en-US" sz="2400" dirty="0">
              <a:latin typeface="Arial" pitchFamily="34" charset="0"/>
              <a:ea typeface="Times New Roman" pitchFamily="18"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Optimizing nature of the model holds that producers and consumers' have </a:t>
            </a:r>
            <a:r>
              <a:rPr lang="en-US" sz="2400" i="1" dirty="0">
                <a:latin typeface="Arial" pitchFamily="34" charset="0"/>
                <a:ea typeface="Times New Roman" pitchFamily="18" charset="0"/>
                <a:cs typeface="Arial" pitchFamily="34" charset="0"/>
              </a:rPr>
              <a:t>perfect foresight</a:t>
            </a:r>
            <a:r>
              <a:rPr lang="en-US" sz="2400" dirty="0">
                <a:latin typeface="Arial" pitchFamily="34" charset="0"/>
                <a:ea typeface="Times New Roman" pitchFamily="18"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1449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3" y="228602"/>
            <a:ext cx="8308975" cy="604839"/>
          </a:xfrm>
          <a:prstGeom prst="rect">
            <a:avLst/>
          </a:prstGeom>
          <a:noFill/>
          <a:ln/>
        </p:spPr>
        <p:txBody>
          <a:bodyPr/>
          <a:lstStyle/>
          <a:p>
            <a:pPr algn="ctr">
              <a:spcBef>
                <a:spcPct val="0"/>
              </a:spcBef>
              <a:defRPr/>
            </a:pPr>
            <a:r>
              <a:rPr lang="en-US" sz="4000" b="1" dirty="0">
                <a:solidFill>
                  <a:srgbClr val="9E0000"/>
                </a:solidFill>
                <a:latin typeface="Times New Roman" panose="02020603050405020304" pitchFamily="18" charset="0"/>
                <a:cs typeface="Times New Roman" panose="02020603050405020304" pitchFamily="18" charset="0"/>
              </a:rPr>
              <a:t>Assumptions</a:t>
            </a:r>
          </a:p>
        </p:txBody>
      </p:sp>
      <p:sp>
        <p:nvSpPr>
          <p:cNvPr id="16460" name="Rectangle 76"/>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2" name="Rectangle 2"/>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0222" name="Rectangle 526"/>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5" name="Rectangle 1"/>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5327" name="Rectangle 511"/>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8131" name="Rectangle 3"/>
          <p:cNvSpPr>
            <a:spLocks noChangeArrowheads="1"/>
          </p:cNvSpPr>
          <p:nvPr/>
        </p:nvSpPr>
        <p:spPr bwMode="auto">
          <a:xfrm>
            <a:off x="457200" y="1516083"/>
            <a:ext cx="8534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Forest tree growth model is harvest in a 5 year period. Ag is harvest in a typical year during the period as is Forest processing and consumption.  </a:t>
            </a:r>
          </a:p>
          <a:p>
            <a:r>
              <a:rPr lang="en-US" dirty="0"/>
              <a:t> </a:t>
            </a:r>
          </a:p>
          <a:p>
            <a:r>
              <a:rPr lang="en-US" dirty="0"/>
              <a:t>Thus terms in </a:t>
            </a:r>
            <a:r>
              <a:rPr lang="en-US" dirty="0" err="1"/>
              <a:t>obj</a:t>
            </a:r>
            <a:r>
              <a:rPr lang="en-US" dirty="0"/>
              <a:t> get multiplied by value of a constant return over a 5 year period. (model_structure.gms)</a:t>
            </a:r>
          </a:p>
          <a:p>
            <a:r>
              <a:rPr lang="en-US" dirty="0"/>
              <a:t>sum(period,</a:t>
            </a:r>
          </a:p>
          <a:p>
            <a:r>
              <a:rPr lang="en-US" dirty="0"/>
              <a:t>	(disc(period)</a:t>
            </a:r>
          </a:p>
          <a:p>
            <a:r>
              <a:rPr lang="en-US" dirty="0"/>
              <a:t>	*</a:t>
            </a:r>
            <a:r>
              <a:rPr lang="en-US" dirty="0" err="1"/>
              <a:t>annuitywt</a:t>
            </a:r>
            <a:r>
              <a:rPr lang="en-US" dirty="0"/>
              <a:t>(</a:t>
            </a:r>
            <a:r>
              <a:rPr lang="en-US" dirty="0" err="1"/>
              <a:t>period,"agriculture</a:t>
            </a:r>
            <a:r>
              <a:rPr lang="en-US" dirty="0"/>
              <a:t>"))*(</a:t>
            </a:r>
          </a:p>
          <a:p>
            <a:r>
              <a:rPr lang="en-US" dirty="0"/>
              <a:t>	Ag obj...)</a:t>
            </a:r>
          </a:p>
          <a:p>
            <a:r>
              <a:rPr lang="en-US" dirty="0"/>
              <a:t>.</a:t>
            </a:r>
          </a:p>
          <a:p>
            <a:r>
              <a:rPr lang="en-US" dirty="0"/>
              <a:t> </a:t>
            </a:r>
          </a:p>
          <a:p>
            <a:r>
              <a:rPr lang="en-US" dirty="0"/>
              <a:t>   </a:t>
            </a:r>
          </a:p>
          <a:p>
            <a:r>
              <a:rPr lang="en-US" dirty="0"/>
              <a:t/>
            </a:r>
            <a:br>
              <a:rPr lang="en-US" dirty="0"/>
            </a:br>
            <a:endParaRPr lang="en-US" dirty="0">
              <a:latin typeface="Arial" pitchFamily="34" charset="0"/>
              <a:cs typeface="Arial" pitchFamily="34" charset="0"/>
            </a:endParaRPr>
          </a:p>
        </p:txBody>
      </p:sp>
      <p:sp>
        <p:nvSpPr>
          <p:cNvPr id="49154" name="Rectangle 2"/>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153" name="Object 1"/>
          <p:cNvGraphicFramePr>
            <a:graphicFrameLocks noChangeAspect="1"/>
          </p:cNvGraphicFramePr>
          <p:nvPr/>
        </p:nvGraphicFramePr>
        <p:xfrm>
          <a:off x="838202" y="4343403"/>
          <a:ext cx="3190875" cy="866775"/>
        </p:xfrm>
        <a:graphic>
          <a:graphicData uri="http://schemas.openxmlformats.org/presentationml/2006/ole">
            <mc:AlternateContent xmlns:mc="http://schemas.openxmlformats.org/markup-compatibility/2006">
              <mc:Choice xmlns:v="urn:schemas-microsoft-com:vml" Requires="v">
                <p:oleObj spid="_x0000_s6176" name="Equation" r:id="rId3" imgW="1612900" imgH="431800" progId="Equation.3">
                  <p:embed/>
                </p:oleObj>
              </mc:Choice>
              <mc:Fallback>
                <p:oleObj name="Equation" r:id="rId3" imgW="1612900" imgH="431800" progId="Equation.3">
                  <p:embed/>
                  <p:pic>
                    <p:nvPicPr>
                      <p:cNvPr id="49153"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2" y="4343403"/>
                        <a:ext cx="3190875"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6" name="Rectangle 4"/>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155" name="Object 3"/>
          <p:cNvGraphicFramePr>
            <a:graphicFrameLocks noChangeAspect="1"/>
          </p:cNvGraphicFramePr>
          <p:nvPr/>
        </p:nvGraphicFramePr>
        <p:xfrm>
          <a:off x="1676400" y="5486401"/>
          <a:ext cx="3200400" cy="933451"/>
        </p:xfrm>
        <a:graphic>
          <a:graphicData uri="http://schemas.openxmlformats.org/presentationml/2006/ole">
            <mc:AlternateContent xmlns:mc="http://schemas.openxmlformats.org/markup-compatibility/2006">
              <mc:Choice xmlns:v="urn:schemas-microsoft-com:vml" Requires="v">
                <p:oleObj spid="_x0000_s6177" name="Equation" r:id="rId5" imgW="1524000" imgH="444500" progId="Equation.3">
                  <p:embed/>
                </p:oleObj>
              </mc:Choice>
              <mc:Fallback>
                <p:oleObj name="Equation" r:id="rId5" imgW="1524000" imgH="444500" progId="Equation.3">
                  <p:embed/>
                  <p:pic>
                    <p:nvPicPr>
                      <p:cNvPr id="4915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5486401"/>
                        <a:ext cx="3200400" cy="9334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62404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3" y="228602"/>
            <a:ext cx="8308975" cy="604839"/>
          </a:xfrm>
          <a:prstGeom prst="rect">
            <a:avLst/>
          </a:prstGeom>
          <a:noFill/>
          <a:ln/>
        </p:spPr>
        <p:txBody>
          <a:bodyPr/>
          <a:lstStyle/>
          <a:p>
            <a:pPr lvl="0" algn="ctr">
              <a:spcBef>
                <a:spcPct val="0"/>
              </a:spcBef>
              <a:defRPr/>
            </a:pPr>
            <a:r>
              <a:rPr lang="en-US" sz="4000" b="1" dirty="0">
                <a:solidFill>
                  <a:srgbClr val="9E0000"/>
                </a:solidFill>
                <a:latin typeface="Times New Roman" panose="02020603050405020304" pitchFamily="18" charset="0"/>
                <a:cs typeface="Times New Roman" panose="02020603050405020304" pitchFamily="18" charset="0"/>
              </a:rPr>
              <a:t>Assumptions</a:t>
            </a:r>
          </a:p>
        </p:txBody>
      </p:sp>
      <p:sp>
        <p:nvSpPr>
          <p:cNvPr id="16460" name="Rectangle 76"/>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2" name="Rectangle 2"/>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0222" name="Rectangle 526"/>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5" name="Rectangle 1"/>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5327" name="Rectangle 511"/>
          <p:cNvSpPr>
            <a:spLocks noChangeArrowheads="1"/>
          </p:cNvSpPr>
          <p:nvPr/>
        </p:nvSpPr>
        <p:spPr bwMode="auto">
          <a:xfrm>
            <a:off x="2" y="91022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4" name="Rectangle 2"/>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2"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0" name="Rectangle 4"/>
          <p:cNvSpPr>
            <a:spLocks noChangeArrowheads="1"/>
          </p:cNvSpPr>
          <p:nvPr/>
        </p:nvSpPr>
        <p:spPr bwMode="auto">
          <a:xfrm>
            <a:off x="304800" y="1466423"/>
            <a:ext cx="8458200"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a:latin typeface="Arial" pitchFamily="34" charset="0"/>
                <a:ea typeface="Times New Roman" pitchFamily="18" charset="0"/>
                <a:cs typeface="Arial" pitchFamily="34" charset="0"/>
              </a:rPr>
              <a:t>Given finite time period (e.g., 70-100 years), there will be immature trees of some age at the end of the time period modeled. </a:t>
            </a:r>
          </a:p>
          <a:p>
            <a:pPr fontAlgn="base">
              <a:spcBef>
                <a:spcPct val="0"/>
              </a:spcBef>
              <a:spcAft>
                <a:spcPct val="0"/>
              </a:spcAft>
            </a:pPr>
            <a:endParaRPr lang="en-US" sz="900" dirty="0">
              <a:latin typeface="Arial" pitchFamily="34"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Model must place a value on these forests or it would deplete timber at end of modeled period. </a:t>
            </a:r>
            <a:endParaRPr lang="en-US" sz="900" dirty="0">
              <a:latin typeface="Arial" pitchFamily="34" charset="0"/>
              <a:cs typeface="Arial" pitchFamily="34" charset="0"/>
            </a:endParaRPr>
          </a:p>
          <a:p>
            <a:pPr eaLnBrk="0" fontAlgn="base" hangingPunct="0">
              <a:spcBef>
                <a:spcPct val="0"/>
              </a:spcBef>
              <a:spcAft>
                <a:spcPct val="0"/>
              </a:spcAft>
            </a:pPr>
            <a:endParaRPr lang="en-US" sz="2400" dirty="0">
              <a:latin typeface="Arial" pitchFamily="34" charset="0"/>
              <a:ea typeface="Times New Roman" pitchFamily="18"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Similarly, agricultural land values at end of the period must reflect future use to ensure that land is not inappropriately converted.</a:t>
            </a:r>
            <a:endParaRPr lang="en-US" sz="900" dirty="0">
              <a:latin typeface="Arial" pitchFamily="34" charset="0"/>
              <a:cs typeface="Arial" pitchFamily="34" charset="0"/>
            </a:endParaRPr>
          </a:p>
          <a:p>
            <a:pPr eaLnBrk="0" fontAlgn="base" hangingPunct="0">
              <a:spcBef>
                <a:spcPct val="0"/>
              </a:spcBef>
              <a:spcAft>
                <a:spcPct val="0"/>
              </a:spcAft>
            </a:pPr>
            <a:endParaRPr lang="en-US" sz="2400" dirty="0">
              <a:latin typeface="Arial" pitchFamily="34" charset="0"/>
              <a:ea typeface="Times New Roman" pitchFamily="18" charset="0"/>
              <a:cs typeface="Arial" pitchFamily="34" charset="0"/>
            </a:endParaRPr>
          </a:p>
          <a:p>
            <a:pPr eaLnBrk="0" fontAlgn="base" hangingPunct="0">
              <a:spcBef>
                <a:spcPct val="0"/>
              </a:spcBef>
              <a:spcAft>
                <a:spcPct val="0"/>
              </a:spcAft>
            </a:pPr>
            <a:r>
              <a:rPr lang="en-US" sz="2400" dirty="0">
                <a:latin typeface="Arial" pitchFamily="34" charset="0"/>
                <a:ea typeface="Times New Roman" pitchFamily="18" charset="0"/>
                <a:cs typeface="Arial" pitchFamily="34" charset="0"/>
              </a:rPr>
              <a:t>To counter </a:t>
            </a:r>
            <a:r>
              <a:rPr lang="en-US" sz="2400" i="1" dirty="0">
                <a:latin typeface="Arial" pitchFamily="34" charset="0"/>
                <a:ea typeface="Times New Roman" pitchFamily="18" charset="0"/>
                <a:cs typeface="Arial" pitchFamily="34" charset="0"/>
              </a:rPr>
              <a:t>terminal conditions</a:t>
            </a:r>
            <a:r>
              <a:rPr lang="en-US" sz="2400" dirty="0">
                <a:latin typeface="Arial" pitchFamily="34" charset="0"/>
                <a:ea typeface="Times New Roman" pitchFamily="18" charset="0"/>
                <a:cs typeface="Arial" pitchFamily="34" charset="0"/>
              </a:rPr>
              <a:t> are imposed that value ending immature trees and land remaining in agriculture. </a:t>
            </a:r>
            <a:endParaRPr lang="en-US" dirty="0">
              <a:latin typeface="Arial" pitchFamily="34" charset="0"/>
              <a:cs typeface="Arial" pitchFamily="34" charset="0"/>
            </a:endParaRPr>
          </a:p>
        </p:txBody>
      </p:sp>
    </p:spTree>
    <p:extLst>
      <p:ext uri="{BB962C8B-B14F-4D97-AF65-F5344CB8AC3E}">
        <p14:creationId xmlns:p14="http://schemas.microsoft.com/office/powerpoint/2010/main" val="2654659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ChangeArrowheads="1"/>
          </p:cNvSpPr>
          <p:nvPr/>
        </p:nvSpPr>
        <p:spPr bwMode="auto">
          <a:xfrm>
            <a:off x="309564" y="676277"/>
            <a:ext cx="4068763" cy="6032421"/>
          </a:xfrm>
          <a:prstGeom prst="rect">
            <a:avLst/>
          </a:prstGeom>
          <a:solidFill>
            <a:srgbClr val="FFFFCC"/>
          </a:solidFill>
          <a:ln w="9525">
            <a:solidFill>
              <a:srgbClr val="003399"/>
            </a:solidFill>
            <a:miter lim="800000"/>
            <a:headEnd/>
            <a:tailEnd/>
          </a:ln>
        </p:spPr>
        <p:txBody>
          <a:bodyPr lIns="0" tIns="0" rIns="0" bIns="0">
            <a:spAutoFit/>
          </a:bodyPr>
          <a:lstStyle/>
          <a:p>
            <a:pPr marL="277806">
              <a:lnSpc>
                <a:spcPct val="80000"/>
              </a:lnSpc>
              <a:tabLst>
                <a:tab pos="576248" algn="l"/>
              </a:tabLst>
            </a:pPr>
            <a:endParaRPr lang="en-US" sz="2000">
              <a:solidFill>
                <a:srgbClr val="3333CC"/>
              </a:solidFill>
            </a:endParaRPr>
          </a:p>
          <a:p>
            <a:pPr marL="277806">
              <a:lnSpc>
                <a:spcPct val="50000"/>
              </a:lnSpc>
              <a:tabLst>
                <a:tab pos="576248" algn="l"/>
              </a:tabLst>
            </a:pPr>
            <a:r>
              <a:rPr lang="en-US" sz="2000">
                <a:solidFill>
                  <a:srgbClr val="FF3300"/>
                </a:solidFill>
              </a:rPr>
              <a:t>Social Welfare</a:t>
            </a:r>
          </a:p>
          <a:p>
            <a:pPr marL="277806">
              <a:lnSpc>
                <a:spcPct val="120000"/>
              </a:lnSpc>
              <a:tabLst>
                <a:tab pos="576248" algn="l"/>
              </a:tabLst>
            </a:pPr>
            <a:r>
              <a:rPr lang="en-US" sz="2000">
                <a:solidFill>
                  <a:srgbClr val="3333CC"/>
                </a:solidFill>
              </a:rPr>
              <a:t>	Consumer Surplus</a:t>
            </a:r>
          </a:p>
          <a:p>
            <a:pPr marL="277806">
              <a:lnSpc>
                <a:spcPct val="120000"/>
              </a:lnSpc>
              <a:tabLst>
                <a:tab pos="576248" algn="l"/>
              </a:tabLst>
            </a:pPr>
            <a:r>
              <a:rPr lang="en-US" sz="2000">
                <a:solidFill>
                  <a:srgbClr val="3333CC"/>
                </a:solidFill>
              </a:rPr>
              <a:t>	Producer Surplus - Net Income</a:t>
            </a:r>
          </a:p>
          <a:p>
            <a:pPr marL="277806">
              <a:lnSpc>
                <a:spcPct val="120000"/>
              </a:lnSpc>
              <a:tabLst>
                <a:tab pos="576248" algn="l"/>
              </a:tabLst>
            </a:pPr>
            <a:r>
              <a:rPr lang="en-US" sz="2000">
                <a:solidFill>
                  <a:srgbClr val="3333CC"/>
                </a:solidFill>
              </a:rPr>
              <a:t>	Foreign Surplus</a:t>
            </a:r>
          </a:p>
          <a:p>
            <a:pPr marL="277806" eaLnBrk="0" hangingPunct="0">
              <a:lnSpc>
                <a:spcPct val="120000"/>
              </a:lnSpc>
              <a:spcBef>
                <a:spcPct val="50000"/>
              </a:spcBef>
              <a:tabLst>
                <a:tab pos="576248" algn="l"/>
              </a:tabLst>
            </a:pPr>
            <a:r>
              <a:rPr lang="en-US" sz="2000">
                <a:solidFill>
                  <a:srgbClr val="FF3300"/>
                </a:solidFill>
              </a:rPr>
              <a:t>Government Payments </a:t>
            </a:r>
          </a:p>
          <a:p>
            <a:pPr marL="277806" eaLnBrk="0" hangingPunct="0">
              <a:lnSpc>
                <a:spcPct val="120000"/>
              </a:lnSpc>
              <a:tabLst>
                <a:tab pos="576248" algn="l"/>
              </a:tabLst>
            </a:pPr>
            <a:r>
              <a:rPr lang="en-US" sz="2000">
                <a:solidFill>
                  <a:srgbClr val="3333CC"/>
                </a:solidFill>
              </a:rPr>
              <a:t>	Deficiency Payments</a:t>
            </a:r>
          </a:p>
          <a:p>
            <a:pPr marL="277806">
              <a:lnSpc>
                <a:spcPct val="120000"/>
              </a:lnSpc>
              <a:tabLst>
                <a:tab pos="576248" algn="l"/>
              </a:tabLst>
            </a:pPr>
            <a:r>
              <a:rPr lang="en-US" sz="2000">
                <a:solidFill>
                  <a:srgbClr val="3333CC"/>
                </a:solidFill>
              </a:rPr>
              <a:t>	Marketing Loan Payments</a:t>
            </a:r>
          </a:p>
          <a:p>
            <a:pPr marL="277806">
              <a:lnSpc>
                <a:spcPct val="120000"/>
              </a:lnSpc>
              <a:spcBef>
                <a:spcPct val="50000"/>
              </a:spcBef>
              <a:tabLst>
                <a:tab pos="576248" algn="l"/>
              </a:tabLst>
            </a:pPr>
            <a:r>
              <a:rPr lang="en-US" sz="2000">
                <a:solidFill>
                  <a:srgbClr val="FF3300"/>
                </a:solidFill>
              </a:rPr>
              <a:t>Primary Production</a:t>
            </a:r>
          </a:p>
          <a:p>
            <a:pPr marL="277806">
              <a:lnSpc>
                <a:spcPct val="120000"/>
              </a:lnSpc>
              <a:tabLst>
                <a:tab pos="576248" algn="l"/>
              </a:tabLst>
            </a:pPr>
            <a:r>
              <a:rPr lang="en-US" sz="2000">
                <a:solidFill>
                  <a:srgbClr val="3333CC"/>
                </a:solidFill>
              </a:rPr>
              <a:t>	Quantities, Prices</a:t>
            </a:r>
          </a:p>
          <a:p>
            <a:pPr marL="277806">
              <a:lnSpc>
                <a:spcPct val="120000"/>
              </a:lnSpc>
              <a:tabLst>
                <a:tab pos="576248" algn="l"/>
              </a:tabLst>
            </a:pPr>
            <a:r>
              <a:rPr lang="en-US" sz="2000">
                <a:solidFill>
                  <a:srgbClr val="3333CC"/>
                </a:solidFill>
              </a:rPr>
              <a:t> 	Exports, Imports</a:t>
            </a:r>
          </a:p>
          <a:p>
            <a:pPr marL="277806">
              <a:lnSpc>
                <a:spcPct val="120000"/>
              </a:lnSpc>
              <a:tabLst>
                <a:tab pos="576248" algn="l"/>
              </a:tabLst>
            </a:pPr>
            <a:r>
              <a:rPr lang="en-US" sz="2000">
                <a:solidFill>
                  <a:srgbClr val="3333CC"/>
                </a:solidFill>
              </a:rPr>
              <a:t>	Processing Use</a:t>
            </a:r>
          </a:p>
          <a:p>
            <a:pPr marL="277806">
              <a:lnSpc>
                <a:spcPct val="120000"/>
              </a:lnSpc>
              <a:tabLst>
                <a:tab pos="576248" algn="l"/>
              </a:tabLst>
            </a:pPr>
            <a:r>
              <a:rPr lang="en-US" sz="2000">
                <a:solidFill>
                  <a:srgbClr val="3333CC"/>
                </a:solidFill>
              </a:rPr>
              <a:t>	Program Participation</a:t>
            </a:r>
          </a:p>
          <a:p>
            <a:pPr marL="277806">
              <a:lnSpc>
                <a:spcPct val="120000"/>
              </a:lnSpc>
              <a:spcBef>
                <a:spcPct val="50000"/>
              </a:spcBef>
              <a:tabLst>
                <a:tab pos="576248" algn="l"/>
              </a:tabLst>
            </a:pPr>
            <a:r>
              <a:rPr lang="en-US" sz="2000">
                <a:solidFill>
                  <a:srgbClr val="FF3300"/>
                </a:solidFill>
              </a:rPr>
              <a:t>Secondary Production</a:t>
            </a:r>
          </a:p>
          <a:p>
            <a:pPr marL="277806">
              <a:lnSpc>
                <a:spcPct val="120000"/>
              </a:lnSpc>
              <a:tabLst>
                <a:tab pos="576248" algn="l"/>
              </a:tabLst>
            </a:pPr>
            <a:r>
              <a:rPr lang="en-US" sz="2000">
                <a:solidFill>
                  <a:srgbClr val="3333CC"/>
                </a:solidFill>
              </a:rPr>
              <a:t>	Quantities, Prices</a:t>
            </a:r>
          </a:p>
          <a:p>
            <a:pPr marL="277806">
              <a:lnSpc>
                <a:spcPct val="120000"/>
              </a:lnSpc>
              <a:tabLst>
                <a:tab pos="576248" algn="l"/>
              </a:tabLst>
            </a:pPr>
            <a:r>
              <a:rPr lang="en-US" sz="2000">
                <a:solidFill>
                  <a:srgbClr val="3333CC"/>
                </a:solidFill>
              </a:rPr>
              <a:t>	Exports, Imports</a:t>
            </a:r>
          </a:p>
        </p:txBody>
      </p:sp>
      <p:sp>
        <p:nvSpPr>
          <p:cNvPr id="498720" name="Rectangle 32"/>
          <p:cNvSpPr>
            <a:spLocks noChangeArrowheads="1"/>
          </p:cNvSpPr>
          <p:nvPr/>
        </p:nvSpPr>
        <p:spPr bwMode="auto">
          <a:xfrm>
            <a:off x="4716464" y="676277"/>
            <a:ext cx="4068763" cy="6032421"/>
          </a:xfrm>
          <a:prstGeom prst="rect">
            <a:avLst/>
          </a:prstGeom>
          <a:solidFill>
            <a:srgbClr val="FFFFCC"/>
          </a:solidFill>
          <a:ln w="9525">
            <a:solidFill>
              <a:srgbClr val="003399"/>
            </a:solidFill>
            <a:miter lim="800000"/>
            <a:headEnd/>
            <a:tailEnd/>
          </a:ln>
        </p:spPr>
        <p:txBody>
          <a:bodyPr lIns="0" tIns="0" rIns="0" bIns="0">
            <a:spAutoFit/>
          </a:bodyPr>
          <a:lstStyle/>
          <a:p>
            <a:pPr marL="277806">
              <a:lnSpc>
                <a:spcPct val="80000"/>
              </a:lnSpc>
              <a:tabLst>
                <a:tab pos="576248" algn="l"/>
                <a:tab pos="1369979" algn="l"/>
              </a:tabLst>
            </a:pPr>
            <a:endParaRPr lang="en-US" sz="2000">
              <a:solidFill>
                <a:srgbClr val="3333CC"/>
              </a:solidFill>
            </a:endParaRPr>
          </a:p>
          <a:p>
            <a:pPr marL="277806">
              <a:lnSpc>
                <a:spcPct val="50000"/>
              </a:lnSpc>
              <a:tabLst>
                <a:tab pos="576248" algn="l"/>
                <a:tab pos="1369979" algn="l"/>
              </a:tabLst>
            </a:pPr>
            <a:r>
              <a:rPr lang="en-US" sz="2000">
                <a:solidFill>
                  <a:srgbClr val="FF3300"/>
                </a:solidFill>
              </a:rPr>
              <a:t>Factor Inputs</a:t>
            </a:r>
          </a:p>
          <a:p>
            <a:pPr marL="277806">
              <a:lnSpc>
                <a:spcPct val="120000"/>
              </a:lnSpc>
              <a:tabLst>
                <a:tab pos="576248" algn="l"/>
                <a:tab pos="1369979" algn="l"/>
              </a:tabLst>
            </a:pPr>
            <a:r>
              <a:rPr lang="en-US" sz="2000">
                <a:solidFill>
                  <a:srgbClr val="3333CC"/>
                </a:solidFill>
              </a:rPr>
              <a:t>	Labor:	Family and Hired</a:t>
            </a:r>
          </a:p>
          <a:p>
            <a:pPr marL="277806">
              <a:lnSpc>
                <a:spcPct val="120000"/>
              </a:lnSpc>
              <a:tabLst>
                <a:tab pos="576248" algn="l"/>
                <a:tab pos="1369979" algn="l"/>
              </a:tabLst>
            </a:pPr>
            <a:r>
              <a:rPr lang="en-US" sz="2000">
                <a:solidFill>
                  <a:srgbClr val="3333CC"/>
                </a:solidFill>
              </a:rPr>
              <a:t>		Use and Wage</a:t>
            </a:r>
          </a:p>
          <a:p>
            <a:pPr marL="277806">
              <a:lnSpc>
                <a:spcPct val="120000"/>
              </a:lnSpc>
              <a:tabLst>
                <a:tab pos="576248" algn="l"/>
                <a:tab pos="1369979" algn="l"/>
              </a:tabLst>
            </a:pPr>
            <a:r>
              <a:rPr lang="en-US" sz="2000">
                <a:solidFill>
                  <a:srgbClr val="3333CC"/>
                </a:solidFill>
              </a:rPr>
              <a:t>	Water:	Surface and Pumped</a:t>
            </a:r>
          </a:p>
          <a:p>
            <a:pPr marL="277806">
              <a:lnSpc>
                <a:spcPct val="120000"/>
              </a:lnSpc>
              <a:tabLst>
                <a:tab pos="576248" algn="l"/>
                <a:tab pos="1369979" algn="l"/>
              </a:tabLst>
            </a:pPr>
            <a:r>
              <a:rPr lang="en-US" sz="2000">
                <a:solidFill>
                  <a:srgbClr val="3333CC"/>
                </a:solidFill>
              </a:rPr>
              <a:t>		Use and Values</a:t>
            </a:r>
          </a:p>
          <a:p>
            <a:pPr marL="277806">
              <a:lnSpc>
                <a:spcPct val="120000"/>
              </a:lnSpc>
              <a:tabLst>
                <a:tab pos="576248" algn="l"/>
                <a:tab pos="1369979" algn="l"/>
              </a:tabLst>
            </a:pPr>
            <a:r>
              <a:rPr lang="en-US" sz="2000">
                <a:solidFill>
                  <a:srgbClr val="3333CC"/>
                </a:solidFill>
              </a:rPr>
              <a:t>	Land: 	Cropland, Pasture, 			AUMS</a:t>
            </a:r>
          </a:p>
          <a:p>
            <a:pPr marL="277806">
              <a:lnSpc>
                <a:spcPct val="120000"/>
              </a:lnSpc>
              <a:tabLst>
                <a:tab pos="576248" algn="l"/>
                <a:tab pos="1369979" algn="l"/>
              </a:tabLst>
            </a:pPr>
            <a:r>
              <a:rPr lang="en-US" sz="2000">
                <a:solidFill>
                  <a:srgbClr val="3333CC"/>
                </a:solidFill>
              </a:rPr>
              <a:t>		Use and Rental Rate</a:t>
            </a:r>
          </a:p>
          <a:p>
            <a:pPr marL="277806">
              <a:lnSpc>
                <a:spcPct val="120000"/>
              </a:lnSpc>
              <a:spcBef>
                <a:spcPct val="50000"/>
              </a:spcBef>
              <a:tabLst>
                <a:tab pos="576248" algn="l"/>
                <a:tab pos="1369979" algn="l"/>
              </a:tabLst>
            </a:pPr>
            <a:r>
              <a:rPr lang="en-US" sz="2000">
                <a:solidFill>
                  <a:srgbClr val="FF3300"/>
                </a:solidFill>
              </a:rPr>
              <a:t>Harvested Acreage</a:t>
            </a:r>
          </a:p>
          <a:p>
            <a:pPr marL="277806">
              <a:lnSpc>
                <a:spcPct val="120000"/>
              </a:lnSpc>
              <a:tabLst>
                <a:tab pos="576248" algn="l"/>
                <a:tab pos="1369979" algn="l"/>
              </a:tabLst>
            </a:pPr>
            <a:r>
              <a:rPr lang="en-US" sz="2000">
                <a:solidFill>
                  <a:srgbClr val="3333CC"/>
                </a:solidFill>
              </a:rPr>
              <a:t>	Dryland, Irrigated, Diverted</a:t>
            </a:r>
          </a:p>
          <a:p>
            <a:pPr marL="277806">
              <a:lnSpc>
                <a:spcPct val="120000"/>
              </a:lnSpc>
              <a:spcBef>
                <a:spcPct val="50000"/>
              </a:spcBef>
              <a:tabLst>
                <a:tab pos="576248" algn="l"/>
                <a:tab pos="1369979" algn="l"/>
              </a:tabLst>
            </a:pPr>
            <a:r>
              <a:rPr lang="en-US" sz="2000">
                <a:solidFill>
                  <a:srgbClr val="FF3300"/>
                </a:solidFill>
              </a:rPr>
              <a:t>National Input Use</a:t>
            </a:r>
          </a:p>
          <a:p>
            <a:pPr marL="277806">
              <a:lnSpc>
                <a:spcPct val="120000"/>
              </a:lnSpc>
              <a:tabLst>
                <a:tab pos="576248" algn="l"/>
                <a:tab pos="1369979" algn="l"/>
              </a:tabLst>
            </a:pPr>
            <a:r>
              <a:rPr lang="en-US" sz="2000">
                <a:solidFill>
                  <a:srgbClr val="3333CC"/>
                </a:solidFill>
              </a:rPr>
              <a:t>	Quantity and Cost</a:t>
            </a:r>
          </a:p>
          <a:p>
            <a:pPr marL="277806">
              <a:lnSpc>
                <a:spcPct val="120000"/>
              </a:lnSpc>
              <a:spcBef>
                <a:spcPct val="50000"/>
              </a:spcBef>
              <a:tabLst>
                <a:tab pos="576248" algn="l"/>
                <a:tab pos="1369979" algn="l"/>
              </a:tabLst>
            </a:pPr>
            <a:r>
              <a:rPr lang="en-US" sz="2000">
                <a:solidFill>
                  <a:srgbClr val="FF3300"/>
                </a:solidFill>
              </a:rPr>
              <a:t>Soil Erosion</a:t>
            </a:r>
          </a:p>
          <a:p>
            <a:pPr marL="277806">
              <a:lnSpc>
                <a:spcPct val="120000"/>
              </a:lnSpc>
              <a:tabLst>
                <a:tab pos="576248" algn="l"/>
                <a:tab pos="1369979" algn="l"/>
              </a:tabLst>
            </a:pPr>
            <a:r>
              <a:rPr lang="en-US" sz="2000">
                <a:solidFill>
                  <a:srgbClr val="3333CC"/>
                </a:solidFill>
              </a:rPr>
              <a:t>	Water (USLE), Wind</a:t>
            </a:r>
          </a:p>
          <a:p>
            <a:pPr marL="277806">
              <a:lnSpc>
                <a:spcPct val="120000"/>
              </a:lnSpc>
              <a:tabLst>
                <a:tab pos="576248" algn="l"/>
                <a:tab pos="1369979" algn="l"/>
              </a:tabLst>
            </a:pPr>
            <a:r>
              <a:rPr lang="en-US" sz="2000">
                <a:solidFill>
                  <a:srgbClr val="3333CC"/>
                </a:solidFill>
              </a:rPr>
              <a:t>	Water Sediment Delivery</a:t>
            </a:r>
          </a:p>
        </p:txBody>
      </p:sp>
      <p:sp>
        <p:nvSpPr>
          <p:cNvPr id="498721" name="Text Box 33"/>
          <p:cNvSpPr txBox="1">
            <a:spLocks noChangeArrowheads="1"/>
          </p:cNvSpPr>
          <p:nvPr/>
        </p:nvSpPr>
        <p:spPr bwMode="auto">
          <a:xfrm>
            <a:off x="2549126" y="-176102"/>
            <a:ext cx="344998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spcBef>
                <a:spcPct val="50000"/>
              </a:spcBef>
              <a:buClr>
                <a:srgbClr val="FF3300"/>
              </a:buClr>
              <a:buSzPct val="85000"/>
              <a:buFont typeface="Wingdings" pitchFamily="2" charset="2"/>
              <a:buNone/>
            </a:pPr>
            <a:r>
              <a:rPr lang="en-US" sz="4000" b="1" dirty="0">
                <a:solidFill>
                  <a:srgbClr val="9E0000"/>
                </a:solidFill>
                <a:latin typeface="Times New Roman" panose="02020603050405020304" pitchFamily="18" charset="0"/>
                <a:cs typeface="Times New Roman" panose="02020603050405020304" pitchFamily="18" charset="0"/>
              </a:rPr>
              <a:t>Model</a:t>
            </a:r>
            <a:r>
              <a:rPr lang="en-US" sz="2200" dirty="0">
                <a:solidFill>
                  <a:srgbClr val="0000FF"/>
                </a:solidFill>
                <a:effectLst>
                  <a:outerShdw blurRad="38100" dist="38100" dir="2700000" algn="tl">
                    <a:srgbClr val="C0C0C0"/>
                  </a:outerShdw>
                </a:effectLst>
                <a:cs typeface="Times New Roman" charset="0"/>
              </a:rPr>
              <a:t> </a:t>
            </a:r>
            <a:r>
              <a:rPr lang="en-US" sz="4000" b="1" dirty="0">
                <a:solidFill>
                  <a:srgbClr val="9E0000"/>
                </a:solidFill>
                <a:latin typeface="Times New Roman" panose="02020603050405020304" pitchFamily="18" charset="0"/>
                <a:cs typeface="Times New Roman" panose="02020603050405020304" pitchFamily="18" charset="0"/>
              </a:rPr>
              <a:t>Outputs</a:t>
            </a:r>
          </a:p>
        </p:txBody>
      </p:sp>
      <p:sp>
        <p:nvSpPr>
          <p:cNvPr id="498722" name="Line 34"/>
          <p:cNvSpPr>
            <a:spLocks noChangeShapeType="1"/>
          </p:cNvSpPr>
          <p:nvPr/>
        </p:nvSpPr>
        <p:spPr bwMode="auto">
          <a:xfrm>
            <a:off x="434974" y="716450"/>
            <a:ext cx="8274051"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01663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1" name="Text Box 3"/>
          <p:cNvSpPr txBox="1">
            <a:spLocks noChangeArrowheads="1"/>
          </p:cNvSpPr>
          <p:nvPr/>
        </p:nvSpPr>
        <p:spPr bwMode="auto">
          <a:xfrm>
            <a:off x="2245434" y="61939"/>
            <a:ext cx="50744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defRPr sz="2400" spc="-60">
                <a:solidFill>
                  <a:srgbClr val="3333CC"/>
                </a:solidFill>
              </a:defRPr>
            </a:lvl1pPr>
          </a:lstStyle>
          <a:p>
            <a:r>
              <a:rPr lang="en-US" sz="4000" b="1" dirty="0">
                <a:solidFill>
                  <a:srgbClr val="9E0000"/>
                </a:solidFill>
                <a:latin typeface="Times New Roman" panose="02020603050405020304" pitchFamily="18" charset="0"/>
                <a:cs typeface="Times New Roman" panose="02020603050405020304" pitchFamily="18" charset="0"/>
              </a:rPr>
              <a:t>Agricultural </a:t>
            </a:r>
            <a:r>
              <a:rPr lang="en-US" sz="4000" b="1" dirty="0" smtClean="0">
                <a:solidFill>
                  <a:srgbClr val="9E0000"/>
                </a:solidFill>
                <a:latin typeface="Times New Roman" panose="02020603050405020304" pitchFamily="18" charset="0"/>
                <a:cs typeface="Times New Roman" panose="02020603050405020304" pitchFamily="18" charset="0"/>
              </a:rPr>
              <a:t>Methane </a:t>
            </a:r>
            <a:endParaRPr lang="en-US" sz="4000" b="1" dirty="0">
              <a:solidFill>
                <a:srgbClr val="9E0000"/>
              </a:solidFill>
              <a:latin typeface="Times New Roman" panose="02020603050405020304" pitchFamily="18" charset="0"/>
              <a:cs typeface="Times New Roman" panose="02020603050405020304" pitchFamily="18" charset="0"/>
            </a:endParaRPr>
          </a:p>
        </p:txBody>
      </p:sp>
      <p:graphicFrame>
        <p:nvGraphicFramePr>
          <p:cNvPr id="467979" name="Object 11"/>
          <p:cNvGraphicFramePr>
            <a:graphicFrameLocks noChangeAspect="1"/>
          </p:cNvGraphicFramePr>
          <p:nvPr>
            <p:extLst>
              <p:ext uri="{D42A27DB-BD31-4B8C-83A1-F6EECF244321}">
                <p14:modId xmlns:p14="http://schemas.microsoft.com/office/powerpoint/2010/main" val="738304160"/>
              </p:ext>
            </p:extLst>
          </p:nvPr>
        </p:nvGraphicFramePr>
        <p:xfrm>
          <a:off x="1589740" y="2684467"/>
          <a:ext cx="8514055" cy="4214811"/>
        </p:xfrm>
        <a:graphic>
          <a:graphicData uri="http://schemas.openxmlformats.org/presentationml/2006/ole">
            <mc:AlternateContent xmlns:mc="http://schemas.openxmlformats.org/markup-compatibility/2006">
              <mc:Choice xmlns:v="urn:schemas-microsoft-com:vml" Requires="v">
                <p:oleObj spid="_x0000_s17418" name="Chart" r:id="rId3" imgW="11658839" imgH="6172200" progId="MSGraph.Chart.8">
                  <p:embed followColorScheme="full"/>
                </p:oleObj>
              </mc:Choice>
              <mc:Fallback>
                <p:oleObj name="Chart" r:id="rId3" imgW="11658839" imgH="6172200" progId="MSGraph.Chart.8">
                  <p:embed followColorScheme="full"/>
                  <p:pic>
                    <p:nvPicPr>
                      <p:cNvPr id="467979" name="Object 11"/>
                      <p:cNvPicPr>
                        <a:picLocks noChangeAspect="1" noChangeArrowheads="1"/>
                      </p:cNvPicPr>
                      <p:nvPr/>
                    </p:nvPicPr>
                    <p:blipFill>
                      <a:blip r:embed="rId4"/>
                      <a:srcRect/>
                      <a:stretch>
                        <a:fillRect/>
                      </a:stretch>
                    </p:blipFill>
                    <p:spPr bwMode="auto">
                      <a:xfrm>
                        <a:off x="1589740" y="2684467"/>
                        <a:ext cx="8514055" cy="4214811"/>
                      </a:xfrm>
                      <a:prstGeom prst="rect">
                        <a:avLst/>
                      </a:prstGeom>
                      <a:noFill/>
                      <a:ln>
                        <a:noFill/>
                      </a:ln>
                      <a:effectLst/>
                      <a:extLst/>
                    </p:spPr>
                  </p:pic>
                </p:oleObj>
              </mc:Fallback>
            </mc:AlternateContent>
          </a:graphicData>
        </a:graphic>
      </p:graphicFrame>
      <p:sp>
        <p:nvSpPr>
          <p:cNvPr id="467980" name="Text Box 12"/>
          <p:cNvSpPr txBox="1">
            <a:spLocks noChangeArrowheads="1"/>
          </p:cNvSpPr>
          <p:nvPr/>
        </p:nvSpPr>
        <p:spPr bwMode="auto">
          <a:xfrm>
            <a:off x="5601156" y="4062637"/>
            <a:ext cx="151515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2000" dirty="0">
                <a:solidFill>
                  <a:srgbClr val="FF0000"/>
                </a:solidFill>
              </a:rPr>
              <a:t>Rice Paddies</a:t>
            </a:r>
          </a:p>
        </p:txBody>
      </p:sp>
      <p:sp>
        <p:nvSpPr>
          <p:cNvPr id="467982" name="Text Box 14"/>
          <p:cNvSpPr txBox="1">
            <a:spLocks noChangeArrowheads="1"/>
          </p:cNvSpPr>
          <p:nvPr/>
        </p:nvSpPr>
        <p:spPr bwMode="auto">
          <a:xfrm>
            <a:off x="3261701" y="5221981"/>
            <a:ext cx="1066318"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2000" dirty="0">
                <a:solidFill>
                  <a:srgbClr val="3333CC"/>
                </a:solidFill>
              </a:rPr>
              <a:t>Biomass</a:t>
            </a:r>
          </a:p>
          <a:p>
            <a:pPr algn="ctr" eaLnBrk="0" hangingPunct="0"/>
            <a:r>
              <a:rPr lang="en-US" sz="2000" dirty="0">
                <a:solidFill>
                  <a:srgbClr val="3333CC"/>
                </a:solidFill>
              </a:rPr>
              <a:t>Burning</a:t>
            </a:r>
          </a:p>
        </p:txBody>
      </p:sp>
      <p:sp>
        <p:nvSpPr>
          <p:cNvPr id="467985" name="Text Box 17"/>
          <p:cNvSpPr txBox="1">
            <a:spLocks noChangeArrowheads="1"/>
          </p:cNvSpPr>
          <p:nvPr/>
        </p:nvSpPr>
        <p:spPr bwMode="auto">
          <a:xfrm>
            <a:off x="1302236" y="3259449"/>
            <a:ext cx="202811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2000" dirty="0">
                <a:solidFill>
                  <a:srgbClr val="003399"/>
                </a:solidFill>
              </a:rPr>
              <a:t>Domestic Sewage</a:t>
            </a:r>
          </a:p>
        </p:txBody>
      </p:sp>
      <p:sp>
        <p:nvSpPr>
          <p:cNvPr id="467986" name="Text Box 18"/>
          <p:cNvSpPr txBox="1">
            <a:spLocks noChangeArrowheads="1"/>
          </p:cNvSpPr>
          <p:nvPr/>
        </p:nvSpPr>
        <p:spPr bwMode="auto">
          <a:xfrm>
            <a:off x="3535368" y="2541386"/>
            <a:ext cx="9144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sz="2000" dirty="0">
                <a:solidFill>
                  <a:srgbClr val="FF0000"/>
                </a:solidFill>
              </a:rPr>
              <a:t>Other</a:t>
            </a:r>
          </a:p>
        </p:txBody>
      </p:sp>
      <p:sp>
        <p:nvSpPr>
          <p:cNvPr id="467987" name="Text Box 19"/>
          <p:cNvSpPr txBox="1">
            <a:spLocks noChangeArrowheads="1"/>
          </p:cNvSpPr>
          <p:nvPr/>
        </p:nvSpPr>
        <p:spPr bwMode="auto">
          <a:xfrm>
            <a:off x="1697062" y="2896256"/>
            <a:ext cx="2055371"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2000" dirty="0">
                <a:solidFill>
                  <a:srgbClr val="9966FF"/>
                </a:solidFill>
              </a:rPr>
              <a:t>Livestock Manure</a:t>
            </a:r>
          </a:p>
        </p:txBody>
      </p:sp>
      <p:sp>
        <p:nvSpPr>
          <p:cNvPr id="467988" name="Text Box 20"/>
          <p:cNvSpPr txBox="1">
            <a:spLocks noChangeArrowheads="1"/>
          </p:cNvSpPr>
          <p:nvPr/>
        </p:nvSpPr>
        <p:spPr bwMode="auto">
          <a:xfrm>
            <a:off x="5022855" y="2820786"/>
            <a:ext cx="2671763"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sz="2000" dirty="0">
                <a:solidFill>
                  <a:srgbClr val="009900"/>
                </a:solidFill>
              </a:rPr>
              <a:t>Enteric Fermentation</a:t>
            </a:r>
          </a:p>
        </p:txBody>
      </p:sp>
      <p:sp>
        <p:nvSpPr>
          <p:cNvPr id="467989" name="Rectangle 21"/>
          <p:cNvSpPr>
            <a:spLocks noChangeArrowheads="1"/>
          </p:cNvSpPr>
          <p:nvPr/>
        </p:nvSpPr>
        <p:spPr bwMode="auto">
          <a:xfrm>
            <a:off x="890592" y="2605709"/>
            <a:ext cx="7058025" cy="3633787"/>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67990" name="Rectangle 22"/>
          <p:cNvSpPr>
            <a:spLocks noChangeArrowheads="1"/>
          </p:cNvSpPr>
          <p:nvPr/>
        </p:nvSpPr>
        <p:spPr bwMode="auto">
          <a:xfrm>
            <a:off x="685800" y="6365878"/>
            <a:ext cx="705961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000" dirty="0"/>
              <a:t>Figure 1: World Anthropogenic Methane Emissions (IPCC 1996)</a:t>
            </a:r>
          </a:p>
        </p:txBody>
      </p:sp>
      <p:sp>
        <p:nvSpPr>
          <p:cNvPr id="3" name="TextBox 2"/>
          <p:cNvSpPr txBox="1"/>
          <p:nvPr/>
        </p:nvSpPr>
        <p:spPr>
          <a:xfrm>
            <a:off x="5138882" y="5084221"/>
            <a:ext cx="1415772" cy="400110"/>
          </a:xfrm>
          <a:prstGeom prst="rect">
            <a:avLst/>
          </a:prstGeom>
          <a:solidFill>
            <a:schemeClr val="tx2"/>
          </a:solidFill>
        </p:spPr>
        <p:txBody>
          <a:bodyPr wrap="none" rtlCol="0">
            <a:spAutoFit/>
          </a:bodyPr>
          <a:lstStyle/>
          <a:p>
            <a:pPr algn="ctr" eaLnBrk="0" hangingPunct="0"/>
            <a:r>
              <a:rPr lang="en-US" sz="2000" dirty="0" smtClean="0">
                <a:ln>
                  <a:solidFill>
                    <a:srgbClr val="FFFF00"/>
                  </a:solidFill>
                </a:ln>
                <a:solidFill>
                  <a:srgbClr val="FFFF66"/>
                </a:solidFill>
              </a:rPr>
              <a:t>Natural</a:t>
            </a:r>
            <a:r>
              <a:rPr lang="en-US" sz="2000" dirty="0" smtClean="0">
                <a:solidFill>
                  <a:srgbClr val="FFFF66"/>
                </a:solidFill>
              </a:rPr>
              <a:t> </a:t>
            </a:r>
            <a:r>
              <a:rPr lang="en-US" sz="2000" dirty="0" smtClean="0">
                <a:ln>
                  <a:solidFill>
                    <a:srgbClr val="FFFF00"/>
                  </a:solidFill>
                </a:ln>
                <a:solidFill>
                  <a:srgbClr val="FFFF66"/>
                </a:solidFill>
              </a:rPr>
              <a:t>Gas</a:t>
            </a:r>
            <a:endParaRPr lang="en-US" sz="2000" dirty="0">
              <a:ln>
                <a:solidFill>
                  <a:srgbClr val="FFFF00"/>
                </a:solidFill>
              </a:ln>
              <a:solidFill>
                <a:srgbClr val="FFFF66"/>
              </a:solidFill>
            </a:endParaRPr>
          </a:p>
        </p:txBody>
      </p:sp>
      <p:sp>
        <p:nvSpPr>
          <p:cNvPr id="23" name="TextBox 22"/>
          <p:cNvSpPr txBox="1"/>
          <p:nvPr/>
        </p:nvSpPr>
        <p:spPr>
          <a:xfrm>
            <a:off x="2189709" y="4791845"/>
            <a:ext cx="1107997" cy="400110"/>
          </a:xfrm>
          <a:prstGeom prst="rect">
            <a:avLst/>
          </a:prstGeom>
          <a:solidFill>
            <a:schemeClr val="tx2"/>
          </a:solidFill>
        </p:spPr>
        <p:txBody>
          <a:bodyPr wrap="none" rtlCol="0">
            <a:spAutoFit/>
          </a:bodyPr>
          <a:lstStyle/>
          <a:p>
            <a:pPr algn="ctr" eaLnBrk="0" hangingPunct="0"/>
            <a:r>
              <a:rPr lang="en-US" sz="2000">
                <a:solidFill>
                  <a:srgbClr val="00FFFF"/>
                </a:solidFill>
              </a:rPr>
              <a:t>Landfills</a:t>
            </a:r>
            <a:endParaRPr lang="en-US" sz="2000" dirty="0">
              <a:solidFill>
                <a:srgbClr val="00FFFF"/>
              </a:solidFill>
            </a:endParaRPr>
          </a:p>
        </p:txBody>
      </p:sp>
      <p:sp>
        <p:nvSpPr>
          <p:cNvPr id="25" name="TextBox 24"/>
          <p:cNvSpPr txBox="1"/>
          <p:nvPr/>
        </p:nvSpPr>
        <p:spPr>
          <a:xfrm>
            <a:off x="2357209" y="3909753"/>
            <a:ext cx="668774" cy="400110"/>
          </a:xfrm>
          <a:prstGeom prst="rect">
            <a:avLst/>
          </a:prstGeom>
          <a:solidFill>
            <a:schemeClr val="tx1">
              <a:lumMod val="50000"/>
              <a:lumOff val="50000"/>
            </a:schemeClr>
          </a:solidFill>
        </p:spPr>
        <p:txBody>
          <a:bodyPr wrap="none" rtlCol="0">
            <a:spAutoFit/>
          </a:bodyPr>
          <a:lstStyle/>
          <a:p>
            <a:pPr algn="ctr" eaLnBrk="0" hangingPunct="0"/>
            <a:r>
              <a:rPr lang="en-US" sz="2000" dirty="0">
                <a:solidFill>
                  <a:srgbClr val="CCFFCC"/>
                </a:solidFill>
              </a:rPr>
              <a:t>Coal</a:t>
            </a:r>
            <a:endParaRPr lang="en-US" sz="2000" dirty="0">
              <a:ln>
                <a:solidFill>
                  <a:srgbClr val="FFFF00"/>
                </a:solidFill>
              </a:ln>
              <a:solidFill>
                <a:srgbClr val="FFFF66"/>
              </a:solidFill>
            </a:endParaRPr>
          </a:p>
        </p:txBody>
      </p:sp>
      <p:sp>
        <p:nvSpPr>
          <p:cNvPr id="5" name="Rectangle 4"/>
          <p:cNvSpPr/>
          <p:nvPr/>
        </p:nvSpPr>
        <p:spPr>
          <a:xfrm>
            <a:off x="4215608" y="715918"/>
            <a:ext cx="5474641" cy="1815882"/>
          </a:xfrm>
          <a:prstGeom prst="rect">
            <a:avLst/>
          </a:prstGeom>
        </p:spPr>
        <p:txBody>
          <a:bodyPr wrap="square">
            <a:spAutoFit/>
          </a:bodyPr>
          <a:lstStyle/>
          <a:p>
            <a:r>
              <a:rPr lang="en-US" sz="2800" b="1" dirty="0"/>
              <a:t>Mitigation Strategies</a:t>
            </a:r>
          </a:p>
          <a:p>
            <a:pPr lvl="1"/>
            <a:r>
              <a:rPr lang="en-US" sz="2800" b="1" dirty="0"/>
              <a:t>Less rice acreage, </a:t>
            </a:r>
            <a:r>
              <a:rPr lang="en-US" sz="2800" b="1" dirty="0" err="1"/>
              <a:t>dryout</a:t>
            </a:r>
            <a:endParaRPr lang="en-US" sz="2800" b="1" dirty="0"/>
          </a:p>
          <a:p>
            <a:pPr lvl="1"/>
            <a:r>
              <a:rPr lang="en-US" sz="2800" b="1" dirty="0"/>
              <a:t>Fewer animals, diet</a:t>
            </a:r>
          </a:p>
          <a:p>
            <a:pPr lvl="1"/>
            <a:r>
              <a:rPr lang="en-US" sz="2800" b="1" dirty="0" smtClean="0"/>
              <a:t>Manure </a:t>
            </a:r>
            <a:r>
              <a:rPr lang="en-US" sz="2800" b="1" dirty="0"/>
              <a:t>management</a:t>
            </a:r>
          </a:p>
        </p:txBody>
      </p:sp>
      <p:sp>
        <p:nvSpPr>
          <p:cNvPr id="6" name="Rectangle 5"/>
          <p:cNvSpPr/>
          <p:nvPr/>
        </p:nvSpPr>
        <p:spPr>
          <a:xfrm>
            <a:off x="169317" y="720711"/>
            <a:ext cx="4572000" cy="1815882"/>
          </a:xfrm>
          <a:prstGeom prst="rect">
            <a:avLst/>
          </a:prstGeom>
        </p:spPr>
        <p:txBody>
          <a:bodyPr>
            <a:spAutoFit/>
          </a:bodyPr>
          <a:lstStyle/>
          <a:p>
            <a:r>
              <a:rPr lang="en-US" sz="2800" b="1" dirty="0"/>
              <a:t>Big Ag Emission accounts</a:t>
            </a:r>
          </a:p>
          <a:p>
            <a:pPr lvl="1"/>
            <a:r>
              <a:rPr lang="en-US" sz="2800" b="1" dirty="0"/>
              <a:t>Manure emissions</a:t>
            </a:r>
          </a:p>
          <a:p>
            <a:pPr lvl="1"/>
            <a:r>
              <a:rPr lang="en-US" sz="2800" b="1" dirty="0"/>
              <a:t>Enteric fermentation</a:t>
            </a:r>
          </a:p>
          <a:p>
            <a:pPr lvl="1"/>
            <a:r>
              <a:rPr lang="en-US" sz="2800" b="1" dirty="0"/>
              <a:t>Rice cultivation</a:t>
            </a:r>
          </a:p>
        </p:txBody>
      </p:sp>
    </p:spTree>
    <p:extLst>
      <p:ext uri="{BB962C8B-B14F-4D97-AF65-F5344CB8AC3E}">
        <p14:creationId xmlns:p14="http://schemas.microsoft.com/office/powerpoint/2010/main" val="24491957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155575" y="381003"/>
            <a:ext cx="8915400" cy="1384995"/>
          </a:xfrm>
          <a:prstGeom prst="rect">
            <a:avLst/>
          </a:prstGeom>
          <a:noFill/>
          <a:ln w="9525">
            <a:noFill/>
            <a:miter lim="800000"/>
            <a:headEnd/>
            <a:tailEnd/>
          </a:ln>
          <a:effectLst/>
        </p:spPr>
        <p:txBody>
          <a:bodyPr>
            <a:spAutoFit/>
          </a:bodyPr>
          <a:lstStyle/>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What are the strengths and weakness of the FASOM model in addressing major increases in </a:t>
            </a:r>
            <a:r>
              <a:rPr lang="en-US" sz="2800" b="1" dirty="0" err="1">
                <a:solidFill>
                  <a:srgbClr val="9E0000"/>
                </a:solidFill>
                <a:latin typeface="Times New Roman" panose="02020603050405020304" pitchFamily="18" charset="0"/>
                <a:cs typeface="Times New Roman" panose="02020603050405020304" pitchFamily="18" charset="0"/>
              </a:rPr>
              <a:t>biofuels</a:t>
            </a:r>
            <a:r>
              <a:rPr lang="en-US" sz="2800" b="1" dirty="0">
                <a:solidFill>
                  <a:srgbClr val="9E0000"/>
                </a:solidFill>
                <a:latin typeface="Times New Roman" panose="02020603050405020304" pitchFamily="18" charset="0"/>
                <a:cs typeface="Times New Roman" panose="02020603050405020304" pitchFamily="18" charset="0"/>
              </a:rPr>
              <a:t> over the next decade or two?</a:t>
            </a:r>
          </a:p>
        </p:txBody>
      </p:sp>
      <p:sp>
        <p:nvSpPr>
          <p:cNvPr id="3" name="Rectangle 2"/>
          <p:cNvSpPr/>
          <p:nvPr/>
        </p:nvSpPr>
        <p:spPr>
          <a:xfrm>
            <a:off x="1295400" y="1848686"/>
            <a:ext cx="5486400" cy="4524315"/>
          </a:xfrm>
          <a:prstGeom prst="rect">
            <a:avLst/>
          </a:prstGeom>
        </p:spPr>
        <p:txBody>
          <a:bodyPr wrap="square">
            <a:spAutoFit/>
          </a:bodyPr>
          <a:lstStyle/>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kumimoji="1" lang="en-US" dirty="0">
                <a:latin typeface="Arial" pitchFamily="34" charset="0"/>
                <a:cs typeface="Arial" pitchFamily="34" charset="0"/>
              </a:rPr>
              <a:t>Strengths</a:t>
            </a:r>
          </a:p>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kumimoji="1" lang="en-US" dirty="0">
                <a:latin typeface="Arial" pitchFamily="34" charset="0"/>
                <a:cs typeface="Arial" pitchFamily="34" charset="0"/>
              </a:rPr>
              <a:t>		Comprehensiveness</a:t>
            </a:r>
          </a:p>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kumimoji="1" lang="en-US" dirty="0">
                <a:latin typeface="Arial" pitchFamily="34" charset="0"/>
                <a:cs typeface="Arial" pitchFamily="34" charset="0"/>
              </a:rPr>
              <a:t>		Trees and crops</a:t>
            </a:r>
          </a:p>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kumimoji="1" lang="en-US" dirty="0">
                <a:latin typeface="Arial" pitchFamily="34" charset="0"/>
                <a:cs typeface="Arial" pitchFamily="34" charset="0"/>
              </a:rPr>
              <a:t>		Domestic land use competition</a:t>
            </a:r>
          </a:p>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kumimoji="1" lang="en-US" dirty="0">
                <a:latin typeface="Arial" pitchFamily="34" charset="0"/>
                <a:cs typeface="Arial" pitchFamily="34" charset="0"/>
              </a:rPr>
              <a:t>		Hauling</a:t>
            </a:r>
            <a:r>
              <a:rPr kumimoji="1" lang="en-US">
                <a:latin typeface="Arial" pitchFamily="34" charset="0"/>
                <a:cs typeface="Arial" pitchFamily="34" charset="0"/>
              </a:rPr>
              <a:t>, storage </a:t>
            </a:r>
            <a:r>
              <a:rPr kumimoji="1" lang="en-US" dirty="0">
                <a:latin typeface="Arial" pitchFamily="34" charset="0"/>
                <a:cs typeface="Arial" pitchFamily="34" charset="0"/>
              </a:rPr>
              <a:t>and </a:t>
            </a:r>
            <a:r>
              <a:rPr kumimoji="1" lang="en-US" dirty="0" err="1">
                <a:latin typeface="Arial" pitchFamily="34" charset="0"/>
                <a:cs typeface="Arial" pitchFamily="34" charset="0"/>
              </a:rPr>
              <a:t>biofuels</a:t>
            </a:r>
            <a:endParaRPr kumimoji="1" lang="en-US" dirty="0">
              <a:latin typeface="Arial" pitchFamily="34" charset="0"/>
              <a:cs typeface="Arial" pitchFamily="34" charset="0"/>
            </a:endParaRPr>
          </a:p>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kumimoji="1" lang="en-US" dirty="0">
                <a:latin typeface="Arial" pitchFamily="34" charset="0"/>
                <a:cs typeface="Arial" pitchFamily="34" charset="0"/>
              </a:rPr>
              <a:t>		GHG Accounting</a:t>
            </a:r>
          </a:p>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endParaRPr kumimoji="1" lang="en-US" dirty="0">
              <a:latin typeface="Arial" pitchFamily="34" charset="0"/>
              <a:cs typeface="Arial" pitchFamily="34" charset="0"/>
            </a:endParaRPr>
          </a:p>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kumimoji="1" lang="en-US" dirty="0">
                <a:latin typeface="Arial" pitchFamily="34" charset="0"/>
                <a:cs typeface="Arial" pitchFamily="34" charset="0"/>
              </a:rPr>
              <a:t>Weaknesses</a:t>
            </a:r>
          </a:p>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kumimoji="1" lang="en-US" dirty="0">
                <a:latin typeface="Arial" pitchFamily="34" charset="0"/>
                <a:cs typeface="Arial" pitchFamily="34" charset="0"/>
              </a:rPr>
              <a:t>		Cellulosic</a:t>
            </a:r>
          </a:p>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kumimoji="1" lang="en-US" dirty="0">
                <a:latin typeface="Arial" pitchFamily="34" charset="0"/>
                <a:cs typeface="Arial" pitchFamily="34" charset="0"/>
              </a:rPr>
              <a:t>		Transaction cost</a:t>
            </a:r>
          </a:p>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kumimoji="1" lang="en-US" dirty="0">
                <a:latin typeface="Arial" pitchFamily="34" charset="0"/>
                <a:cs typeface="Arial" pitchFamily="34" charset="0"/>
              </a:rPr>
              <a:t>		Uncertain Cap and Trade</a:t>
            </a:r>
          </a:p>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kumimoji="1" lang="en-US" dirty="0">
                <a:latin typeface="Arial" pitchFamily="34" charset="0"/>
                <a:cs typeface="Arial" pitchFamily="34" charset="0"/>
              </a:rPr>
              <a:t>		Climate change</a:t>
            </a:r>
          </a:p>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kumimoji="1" lang="en-US" dirty="0">
                <a:latin typeface="Arial" pitchFamily="34" charset="0"/>
                <a:cs typeface="Arial" pitchFamily="34" charset="0"/>
              </a:rPr>
              <a:t>		Foreign GHGs</a:t>
            </a:r>
          </a:p>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kumimoji="1" lang="en-US" dirty="0">
                <a:latin typeface="Arial" pitchFamily="34" charset="0"/>
                <a:cs typeface="Arial" pitchFamily="34" charset="0"/>
              </a:rPr>
              <a:t>		Data</a:t>
            </a:r>
          </a:p>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kumimoji="1" lang="en-US" dirty="0">
                <a:latin typeface="Arial" pitchFamily="34" charset="0"/>
                <a:cs typeface="Arial" pitchFamily="34" charset="0"/>
              </a:rPr>
              <a:t>		Tech change</a:t>
            </a:r>
          </a:p>
          <a:p>
            <a:pPr marL="338130" indent="-33813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endParaRPr lang="en-US" dirty="0"/>
          </a:p>
        </p:txBody>
      </p:sp>
    </p:spTree>
    <p:extLst>
      <p:ext uri="{BB962C8B-B14F-4D97-AF65-F5344CB8AC3E}">
        <p14:creationId xmlns:p14="http://schemas.microsoft.com/office/powerpoint/2010/main" val="4199518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62" name="Object 2"/>
          <p:cNvGraphicFramePr>
            <a:graphicFrameLocks noChangeAspect="1"/>
          </p:cNvGraphicFramePr>
          <p:nvPr/>
        </p:nvGraphicFramePr>
        <p:xfrm>
          <a:off x="0" y="1435101"/>
          <a:ext cx="9144000" cy="5030788"/>
        </p:xfrm>
        <a:graphic>
          <a:graphicData uri="http://schemas.openxmlformats.org/presentationml/2006/ole">
            <mc:AlternateContent xmlns:mc="http://schemas.openxmlformats.org/markup-compatibility/2006">
              <mc:Choice xmlns:v="urn:schemas-microsoft-com:vml" Requires="v">
                <p:oleObj spid="_x0000_s7185" name="Chart" r:id="rId3" imgW="4236964" imgH="1882445" progId="Excel.Chart.8">
                  <p:embed/>
                </p:oleObj>
              </mc:Choice>
              <mc:Fallback>
                <p:oleObj name="Chart" r:id="rId3" imgW="4236964" imgH="1882445" progId="Excel.Chart.8">
                  <p:embed/>
                  <p:pic>
                    <p:nvPicPr>
                      <p:cNvPr id="3481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35101"/>
                        <a:ext cx="9144000" cy="503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163" name="Rectangle 3"/>
          <p:cNvSpPr>
            <a:spLocks noGrp="1" noChangeArrowheads="1"/>
          </p:cNvSpPr>
          <p:nvPr>
            <p:ph type="title"/>
          </p:nvPr>
        </p:nvSpPr>
        <p:spPr>
          <a:xfrm>
            <a:off x="291595" y="308073"/>
            <a:ext cx="8366125" cy="480131"/>
          </a:xfrm>
          <a:noFill/>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5400" dir="10800000" algn="ctr" rotWithShape="0">
                    <a:schemeClr val="tx1"/>
                  </a:outerShdw>
                </a:effectLst>
              </a14:hiddenEffects>
            </a:ext>
          </a:extLst>
        </p:spPr>
        <p:txBody>
          <a:bodyPr vert="horz" lIns="146304" tIns="45720" rIns="91440" bIns="45720" rtlCol="0" anchor="ctr">
            <a:spAutoFit/>
          </a:bodyPr>
          <a:lstStyle/>
          <a:p>
            <a:pPr algn="ctr"/>
            <a:r>
              <a:rPr lang="en-US" sz="2800" b="1" dirty="0">
                <a:solidFill>
                  <a:srgbClr val="9E0000"/>
                </a:solidFill>
                <a:latin typeface="Times New Roman" panose="02020603050405020304" pitchFamily="18" charset="0"/>
                <a:ea typeface="+mn-ea"/>
                <a:cs typeface="Times New Roman" panose="02020603050405020304" pitchFamily="18" charset="0"/>
              </a:rPr>
              <a:t>Portfolio</a:t>
            </a:r>
          </a:p>
        </p:txBody>
      </p:sp>
      <p:sp>
        <p:nvSpPr>
          <p:cNvPr id="348165" name="Rectangle 5"/>
          <p:cNvSpPr>
            <a:spLocks noChangeArrowheads="1"/>
          </p:cNvSpPr>
          <p:nvPr/>
        </p:nvSpPr>
        <p:spPr bwMode="auto">
          <a:xfrm>
            <a:off x="406400" y="1047752"/>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latin typeface="Arial" charset="0"/>
              </a:rPr>
              <a:t>MMt arising at an offset price giving $/tonne carbon equiv</a:t>
            </a:r>
          </a:p>
        </p:txBody>
      </p:sp>
      <p:sp>
        <p:nvSpPr>
          <p:cNvPr id="348166" name="Rectangle 6"/>
          <p:cNvSpPr>
            <a:spLocks noChangeArrowheads="1"/>
          </p:cNvSpPr>
          <p:nvPr/>
        </p:nvSpPr>
        <p:spPr bwMode="auto">
          <a:xfrm>
            <a:off x="419100" y="5867400"/>
            <a:ext cx="8305800" cy="8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buFontTx/>
              <a:buChar char="•"/>
            </a:pPr>
            <a:r>
              <a:rPr lang="en-US">
                <a:latin typeface="Arial" charset="0"/>
              </a:rPr>
              <a:t>Small importance of CH4 and N2O</a:t>
            </a:r>
          </a:p>
          <a:p>
            <a:pPr>
              <a:lnSpc>
                <a:spcPct val="130000"/>
              </a:lnSpc>
              <a:buFontTx/>
              <a:buChar char="•"/>
            </a:pPr>
            <a:r>
              <a:rPr lang="en-US">
                <a:latin typeface="Arial" charset="0"/>
              </a:rPr>
              <a:t>Different strategies dominate at different price levels</a:t>
            </a:r>
          </a:p>
        </p:txBody>
      </p:sp>
    </p:spTree>
    <p:extLst>
      <p:ext uri="{BB962C8B-B14F-4D97-AF65-F5344CB8AC3E}">
        <p14:creationId xmlns:p14="http://schemas.microsoft.com/office/powerpoint/2010/main" val="277979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1" y="1639888"/>
            <a:ext cx="716280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683" name="Line 3"/>
          <p:cNvSpPr>
            <a:spLocks noChangeShapeType="1"/>
          </p:cNvSpPr>
          <p:nvPr/>
        </p:nvSpPr>
        <p:spPr bwMode="auto">
          <a:xfrm flipH="1" flipV="1">
            <a:off x="5081588" y="2478088"/>
            <a:ext cx="2133600" cy="0"/>
          </a:xfrm>
          <a:prstGeom prst="line">
            <a:avLst/>
          </a:prstGeom>
          <a:noFill/>
          <a:ln w="5080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684" name="Text Box 4"/>
          <p:cNvSpPr txBox="1">
            <a:spLocks noChangeArrowheads="1"/>
          </p:cNvSpPr>
          <p:nvPr/>
        </p:nvSpPr>
        <p:spPr bwMode="auto">
          <a:xfrm>
            <a:off x="7138990" y="2249491"/>
            <a:ext cx="13147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9999"/>
                </a:solidFill>
              </a:rPr>
              <a:t>Biodiesel</a:t>
            </a:r>
          </a:p>
        </p:txBody>
      </p:sp>
      <p:sp>
        <p:nvSpPr>
          <p:cNvPr id="199685" name="Line 5"/>
          <p:cNvSpPr>
            <a:spLocks noChangeShapeType="1"/>
          </p:cNvSpPr>
          <p:nvPr/>
        </p:nvSpPr>
        <p:spPr bwMode="auto">
          <a:xfrm flipH="1" flipV="1">
            <a:off x="4548188" y="3468688"/>
            <a:ext cx="2133600" cy="0"/>
          </a:xfrm>
          <a:prstGeom prst="line">
            <a:avLst/>
          </a:prstGeom>
          <a:noFill/>
          <a:ln w="508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686" name="Text Box 6"/>
          <p:cNvSpPr txBox="1">
            <a:spLocks noChangeArrowheads="1"/>
          </p:cNvSpPr>
          <p:nvPr/>
        </p:nvSpPr>
        <p:spPr bwMode="auto">
          <a:xfrm>
            <a:off x="6605589" y="3240091"/>
            <a:ext cx="16654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accent2"/>
                </a:solidFill>
              </a:rPr>
              <a:t>Cell Ethanol</a:t>
            </a:r>
          </a:p>
        </p:txBody>
      </p:sp>
      <p:sp>
        <p:nvSpPr>
          <p:cNvPr id="199687" name="Line 7"/>
          <p:cNvSpPr>
            <a:spLocks noChangeShapeType="1"/>
          </p:cNvSpPr>
          <p:nvPr/>
        </p:nvSpPr>
        <p:spPr bwMode="auto">
          <a:xfrm flipH="1" flipV="1">
            <a:off x="4167188" y="4383088"/>
            <a:ext cx="2133600" cy="0"/>
          </a:xfrm>
          <a:prstGeom prst="line">
            <a:avLst/>
          </a:prstGeom>
          <a:noFill/>
          <a:ln w="508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688" name="Text Box 8"/>
          <p:cNvSpPr txBox="1">
            <a:spLocks noChangeArrowheads="1"/>
          </p:cNvSpPr>
          <p:nvPr/>
        </p:nvSpPr>
        <p:spPr bwMode="auto">
          <a:xfrm>
            <a:off x="6224588" y="4154491"/>
            <a:ext cx="2447850" cy="461665"/>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FF00FF"/>
                </a:solidFill>
              </a:rPr>
              <a:t>Grain/Sug Ethanol</a:t>
            </a:r>
          </a:p>
        </p:txBody>
      </p:sp>
      <p:sp>
        <p:nvSpPr>
          <p:cNvPr id="199689" name="Rectangle 9"/>
          <p:cNvSpPr>
            <a:spLocks noChangeArrowheads="1"/>
          </p:cNvSpPr>
          <p:nvPr/>
        </p:nvSpPr>
        <p:spPr bwMode="auto">
          <a:xfrm>
            <a:off x="1535239" y="397859"/>
            <a:ext cx="60735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Liquid Portfolio Composition Ag Only</a:t>
            </a:r>
          </a:p>
        </p:txBody>
      </p:sp>
    </p:spTree>
    <p:extLst>
      <p:ext uri="{BB962C8B-B14F-4D97-AF65-F5344CB8AC3E}">
        <p14:creationId xmlns:p14="http://schemas.microsoft.com/office/powerpoint/2010/main" val="8359412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0" y="8688388"/>
            <a:ext cx="91440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spAutoFit/>
          </a:bodyPr>
          <a:lstStyle/>
          <a:p>
            <a:pPr algn="ctr"/>
            <a:r>
              <a:rPr lang="en-US" sz="2600" b="1">
                <a:cs typeface="Times New Roman" pitchFamily="18" charset="0"/>
              </a:rPr>
              <a:t> </a:t>
            </a:r>
          </a:p>
          <a:p>
            <a:pPr eaLnBrk="0" hangingPunct="0"/>
            <a:r>
              <a:rPr lang="en-US" sz="2400" b="1">
                <a:cs typeface="Times New Roman" pitchFamily="18" charset="0"/>
              </a:rPr>
              <a:t/>
            </a:r>
            <a:br>
              <a:rPr lang="en-US" sz="2400" b="1">
                <a:cs typeface="Times New Roman" pitchFamily="18" charset="0"/>
              </a:rPr>
            </a:br>
            <a:endParaRPr lang="en-US" sz="2400">
              <a:cs typeface="Times New Roman" pitchFamily="18" charset="0"/>
            </a:endParaRPr>
          </a:p>
        </p:txBody>
      </p:sp>
      <p:sp>
        <p:nvSpPr>
          <p:cNvPr id="130051" name="Rectangle 3"/>
          <p:cNvSpPr>
            <a:spLocks noChangeArrowheads="1"/>
          </p:cNvSpPr>
          <p:nvPr/>
        </p:nvSpPr>
        <p:spPr bwMode="auto">
          <a:xfrm>
            <a:off x="0" y="-349885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tabLst>
                <a:tab pos="165100" algn="l"/>
              </a:tabLst>
            </a:pPr>
            <a:r>
              <a:rPr lang="en-US" sz="2400">
                <a:solidFill>
                  <a:srgbClr val="0000FF"/>
                </a:solidFill>
                <a:cs typeface="Times New Roman" pitchFamily="18" charset="0"/>
              </a:rPr>
              <a:t>·</a:t>
            </a:r>
            <a:r>
              <a:rPr lang="en-US" sz="700">
                <a:solidFill>
                  <a:srgbClr val="0000FF"/>
                </a:solidFill>
                <a:cs typeface="Times New Roman" pitchFamily="18" charset="0"/>
              </a:rPr>
              <a:t>     </a:t>
            </a:r>
            <a:r>
              <a:rPr lang="en-US" sz="2400" b="1">
                <a:cs typeface="Times New Roman" pitchFamily="18" charset="0"/>
              </a:rPr>
              <a:t>ASMGHG: </a:t>
            </a:r>
            <a:r>
              <a:rPr lang="en-US" sz="2400" b="1">
                <a:solidFill>
                  <a:srgbClr val="0000FF"/>
                </a:solidFill>
                <a:cs typeface="Times New Roman" pitchFamily="18" charset="0"/>
              </a:rPr>
              <a:t>GHG Features</a:t>
            </a:r>
            <a:endParaRPr lang="en-US" sz="2400" b="1">
              <a:cs typeface="Times New Roman" pitchFamily="18" charset="0"/>
            </a:endParaRPr>
          </a:p>
          <a:p>
            <a:pPr eaLnBrk="0" hangingPunct="0">
              <a:tabLst>
                <a:tab pos="165100" algn="l"/>
              </a:tabLst>
            </a:pPr>
            <a:r>
              <a:rPr lang="en-US" sz="1600" b="1">
                <a:cs typeface="Times New Roman" pitchFamily="18" charset="0"/>
              </a:rPr>
              <a:t> </a:t>
            </a:r>
          </a:p>
          <a:p>
            <a:pPr eaLnBrk="0" hangingPunct="0">
              <a:tabLst>
                <a:tab pos="165100" algn="l"/>
              </a:tabLst>
            </a:pPr>
            <a:endParaRPr lang="en-US" sz="2400">
              <a:cs typeface="Times New Roman" pitchFamily="18" charset="0"/>
            </a:endParaRPr>
          </a:p>
        </p:txBody>
      </p:sp>
      <p:sp>
        <p:nvSpPr>
          <p:cNvPr id="130052" name="Rectangle 4"/>
          <p:cNvSpPr>
            <a:spLocks noChangeArrowheads="1"/>
          </p:cNvSpPr>
          <p:nvPr/>
        </p:nvSpPr>
        <p:spPr bwMode="auto">
          <a:xfrm>
            <a:off x="0" y="9039225"/>
            <a:ext cx="91440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spAutoFit/>
          </a:bodyPr>
          <a:lstStyle/>
          <a:p>
            <a:pPr algn="ctr"/>
            <a:r>
              <a:rPr lang="en-US" sz="2600" b="1">
                <a:cs typeface="Times New Roman" pitchFamily="18" charset="0"/>
              </a:rPr>
              <a:t> </a:t>
            </a:r>
          </a:p>
          <a:p>
            <a:pPr eaLnBrk="0" hangingPunct="0"/>
            <a:r>
              <a:rPr lang="en-US" sz="2400" b="1">
                <a:cs typeface="Times New Roman" pitchFamily="18" charset="0"/>
              </a:rPr>
              <a:t/>
            </a:r>
            <a:br>
              <a:rPr lang="en-US" sz="2400" b="1">
                <a:cs typeface="Times New Roman" pitchFamily="18" charset="0"/>
              </a:rPr>
            </a:br>
            <a:endParaRPr lang="en-US" sz="2400">
              <a:cs typeface="Times New Roman" pitchFamily="18" charset="0"/>
            </a:endParaRPr>
          </a:p>
        </p:txBody>
      </p:sp>
      <p:sp>
        <p:nvSpPr>
          <p:cNvPr id="130053" name="Rectangle 5"/>
          <p:cNvSpPr>
            <a:spLocks noChangeArrowheads="1"/>
          </p:cNvSpPr>
          <p:nvPr/>
        </p:nvSpPr>
        <p:spPr bwMode="auto">
          <a:xfrm>
            <a:off x="0" y="-2871788"/>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tabLst>
                <a:tab pos="165100" algn="l"/>
              </a:tabLst>
            </a:pPr>
            <a:r>
              <a:rPr lang="en-US" sz="1200">
                <a:solidFill>
                  <a:srgbClr val="0000FF"/>
                </a:solidFill>
                <a:cs typeface="Times New Roman" pitchFamily="18" charset="0"/>
              </a:rPr>
              <a:t>·</a:t>
            </a:r>
            <a:r>
              <a:rPr lang="en-US" sz="700">
                <a:solidFill>
                  <a:srgbClr val="0000FF"/>
                </a:solidFill>
                <a:cs typeface="Times New Roman" pitchFamily="18" charset="0"/>
              </a:rPr>
              <a:t>        </a:t>
            </a:r>
            <a:r>
              <a:rPr lang="en-US" sz="1200" b="1">
                <a:solidFill>
                  <a:srgbClr val="0000FF"/>
                </a:solidFill>
                <a:cs typeface="Times New Roman" pitchFamily="18" charset="0"/>
              </a:rPr>
              <a:t> </a:t>
            </a:r>
            <a:endParaRPr lang="en-US" sz="2400" b="1">
              <a:cs typeface="Times New Roman" pitchFamily="18" charset="0"/>
            </a:endParaRPr>
          </a:p>
          <a:p>
            <a:pPr eaLnBrk="0" hangingPunct="0">
              <a:tabLst>
                <a:tab pos="165100" algn="l"/>
              </a:tabLst>
            </a:pPr>
            <a:r>
              <a:rPr lang="en-US" sz="1200" b="1">
                <a:cs typeface="Times New Roman" pitchFamily="18" charset="0"/>
              </a:rPr>
              <a:t> </a:t>
            </a:r>
            <a:endParaRPr lang="en-US" sz="1600" b="1">
              <a:cs typeface="Times New Roman" pitchFamily="18" charset="0"/>
            </a:endParaRPr>
          </a:p>
          <a:p>
            <a:pPr eaLnBrk="0" hangingPunct="0">
              <a:tabLst>
                <a:tab pos="165100" algn="l"/>
              </a:tabLst>
            </a:pPr>
            <a:endParaRPr lang="en-US" sz="2400">
              <a:cs typeface="Times New Roman" pitchFamily="18" charset="0"/>
            </a:endParaRPr>
          </a:p>
        </p:txBody>
      </p:sp>
      <p:sp>
        <p:nvSpPr>
          <p:cNvPr id="130054" name="Rectangle 6"/>
          <p:cNvSpPr>
            <a:spLocks noChangeArrowheads="1"/>
          </p:cNvSpPr>
          <p:nvPr/>
        </p:nvSpPr>
        <p:spPr bwMode="auto">
          <a:xfrm>
            <a:off x="0" y="8991600"/>
            <a:ext cx="91440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spAutoFit/>
          </a:bodyPr>
          <a:lstStyle/>
          <a:p>
            <a:pPr algn="ctr"/>
            <a:r>
              <a:rPr lang="en-US" sz="1200" b="1">
                <a:cs typeface="Times New Roman" pitchFamily="18" charset="0"/>
              </a:rPr>
              <a:t> </a:t>
            </a:r>
            <a:endParaRPr lang="en-US" sz="2600" b="1">
              <a:cs typeface="Times New Roman" pitchFamily="18" charset="0"/>
            </a:endParaRPr>
          </a:p>
          <a:p>
            <a:pPr eaLnBrk="0" hangingPunct="0"/>
            <a:endParaRPr lang="en-US" sz="2400">
              <a:cs typeface="Times New Roman" pitchFamily="18" charset="0"/>
            </a:endParaRPr>
          </a:p>
        </p:txBody>
      </p:sp>
      <p:sp>
        <p:nvSpPr>
          <p:cNvPr id="130056" name="Text Box 8"/>
          <p:cNvSpPr txBox="1">
            <a:spLocks noChangeArrowheads="1"/>
          </p:cNvSpPr>
          <p:nvPr/>
        </p:nvSpPr>
        <p:spPr bwMode="auto">
          <a:xfrm>
            <a:off x="335448" y="228600"/>
            <a:ext cx="69219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Major findings – Dynamic role of strategies </a:t>
            </a:r>
          </a:p>
        </p:txBody>
      </p:sp>
      <p:sp>
        <p:nvSpPr>
          <p:cNvPr id="130057" name="Rectangle 9"/>
          <p:cNvSpPr>
            <a:spLocks noChangeArrowheads="1"/>
          </p:cNvSpPr>
          <p:nvPr/>
        </p:nvSpPr>
        <p:spPr bwMode="auto">
          <a:xfrm>
            <a:off x="838200" y="6096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200">
                <a:latin typeface="Times New Roman" pitchFamily="18" charset="0"/>
                <a:cs typeface="Times New Roman" pitchFamily="18" charset="0"/>
              </a:rPr>
              <a:t>Source: Lee, Heng-Chi, </a:t>
            </a:r>
            <a:r>
              <a:rPr lang="en-US" sz="1200" b="1">
                <a:latin typeface="Times New Roman" pitchFamily="18" charset="0"/>
                <a:cs typeface="Times New Roman" pitchFamily="18" charset="0"/>
              </a:rPr>
              <a:t>An Economic Investigation of the Dynamic Role for Greenhouse Gas Emission Mitigation by the U.S. Agricultural and Forest Sectors , </a:t>
            </a:r>
            <a:r>
              <a:rPr lang="en-US" sz="1200">
                <a:latin typeface="Times New Roman" pitchFamily="18" charset="0"/>
                <a:cs typeface="Times New Roman" pitchFamily="18" charset="0"/>
              </a:rPr>
              <a:t>PhD Dissertation, Texas A&amp;M University,December 2002</a:t>
            </a:r>
            <a:endParaRPr lang="en-US" sz="2400">
              <a:latin typeface="Times New Roman" pitchFamily="18" charset="0"/>
              <a:cs typeface="Times New Roman" pitchFamily="18" charset="0"/>
            </a:endParaRPr>
          </a:p>
        </p:txBody>
      </p:sp>
      <p:graphicFrame>
        <p:nvGraphicFramePr>
          <p:cNvPr id="130058" name="Object 10"/>
          <p:cNvGraphicFramePr>
            <a:graphicFrameLocks noChangeAspect="1"/>
          </p:cNvGraphicFramePr>
          <p:nvPr/>
        </p:nvGraphicFramePr>
        <p:xfrm>
          <a:off x="304800" y="914400"/>
          <a:ext cx="3876675" cy="2409825"/>
        </p:xfrm>
        <a:graphic>
          <a:graphicData uri="http://schemas.openxmlformats.org/presentationml/2006/ole">
            <mc:AlternateContent xmlns:mc="http://schemas.openxmlformats.org/markup-compatibility/2006">
              <mc:Choice xmlns:v="urn:schemas-microsoft-com:vml" Requires="v">
                <p:oleObj spid="_x0000_s19474" r:id="rId3" imgW="3876675" imgH="2409825" progId="Excel.Chart.8">
                  <p:embed/>
                </p:oleObj>
              </mc:Choice>
              <mc:Fallback>
                <p:oleObj r:id="rId3" imgW="3876675" imgH="2409825" progId="Excel.Chart.8">
                  <p:embed/>
                  <p:pic>
                    <p:nvPicPr>
                      <p:cNvPr id="13005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14400"/>
                        <a:ext cx="3876675" cy="240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1"/>
          <p:cNvGraphicFramePr>
            <a:graphicFrameLocks noChangeAspect="1"/>
          </p:cNvGraphicFramePr>
          <p:nvPr/>
        </p:nvGraphicFramePr>
        <p:xfrm>
          <a:off x="533400" y="3733800"/>
          <a:ext cx="3905250" cy="2419350"/>
        </p:xfrm>
        <a:graphic>
          <a:graphicData uri="http://schemas.openxmlformats.org/presentationml/2006/ole">
            <mc:AlternateContent xmlns:mc="http://schemas.openxmlformats.org/markup-compatibility/2006">
              <mc:Choice xmlns:v="urn:schemas-microsoft-com:vml" Requires="v">
                <p:oleObj spid="_x0000_s19475" r:id="rId5" imgW="3905250" imgH="2419350" progId="Excel.Chart.8">
                  <p:embed/>
                </p:oleObj>
              </mc:Choice>
              <mc:Fallback>
                <p:oleObj r:id="rId5" imgW="3905250" imgH="2419350" progId="Excel.Chart.8">
                  <p:embed/>
                  <p:pic>
                    <p:nvPicPr>
                      <p:cNvPr id="13005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733800"/>
                        <a:ext cx="3905250" cy="241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2"/>
          <p:cNvGraphicFramePr>
            <a:graphicFrameLocks noChangeAspect="1"/>
          </p:cNvGraphicFramePr>
          <p:nvPr>
            <p:extLst>
              <p:ext uri="{D42A27DB-BD31-4B8C-83A1-F6EECF244321}">
                <p14:modId xmlns:p14="http://schemas.microsoft.com/office/powerpoint/2010/main" val="4096014973"/>
              </p:ext>
            </p:extLst>
          </p:nvPr>
        </p:nvGraphicFramePr>
        <p:xfrm>
          <a:off x="4676774" y="874713"/>
          <a:ext cx="3838575" cy="2400300"/>
        </p:xfrm>
        <a:graphic>
          <a:graphicData uri="http://schemas.openxmlformats.org/presentationml/2006/ole">
            <mc:AlternateContent xmlns:mc="http://schemas.openxmlformats.org/markup-compatibility/2006">
              <mc:Choice xmlns:v="urn:schemas-microsoft-com:vml" Requires="v">
                <p:oleObj spid="_x0000_s19476" r:id="rId7" imgW="3838575" imgH="2400300" progId="Excel.Chart.8">
                  <p:embed/>
                </p:oleObj>
              </mc:Choice>
              <mc:Fallback>
                <p:oleObj r:id="rId7" imgW="3838575" imgH="2400300" progId="Excel.Chart.8">
                  <p:embed/>
                  <p:pic>
                    <p:nvPicPr>
                      <p:cNvPr id="13006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6774" y="874713"/>
                        <a:ext cx="3838575" cy="240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extLst>
              <p:ext uri="{D42A27DB-BD31-4B8C-83A1-F6EECF244321}">
                <p14:modId xmlns:p14="http://schemas.microsoft.com/office/powerpoint/2010/main" val="584910350"/>
              </p:ext>
            </p:extLst>
          </p:nvPr>
        </p:nvGraphicFramePr>
        <p:xfrm>
          <a:off x="4676774" y="3623469"/>
          <a:ext cx="3895725" cy="2409825"/>
        </p:xfrm>
        <a:graphic>
          <a:graphicData uri="http://schemas.openxmlformats.org/presentationml/2006/ole">
            <mc:AlternateContent xmlns:mc="http://schemas.openxmlformats.org/markup-compatibility/2006">
              <mc:Choice xmlns:v="urn:schemas-microsoft-com:vml" Requires="v">
                <p:oleObj spid="_x0000_s19477" r:id="rId9" imgW="3895725" imgH="2409825" progId="Excel.Chart.8">
                  <p:embed/>
                </p:oleObj>
              </mc:Choice>
              <mc:Fallback>
                <p:oleObj r:id="rId9" imgW="3895725" imgH="2409825" progId="Excel.Chart.8">
                  <p:embed/>
                  <p:pic>
                    <p:nvPicPr>
                      <p:cNvPr id="130061"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6774" y="3623469"/>
                        <a:ext cx="3895725" cy="240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595358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0" y="8688388"/>
            <a:ext cx="9144000" cy="133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spAutoFit/>
          </a:bodyPr>
          <a:lstStyle/>
          <a:p>
            <a:pPr algn="ctr"/>
            <a:r>
              <a:rPr lang="en-US" sz="2600" b="1">
                <a:cs typeface="Times New Roman" pitchFamily="18" charset="0"/>
              </a:rPr>
              <a:t> </a:t>
            </a:r>
          </a:p>
          <a:p>
            <a:pPr eaLnBrk="0" hangingPunct="0"/>
            <a:r>
              <a:rPr lang="en-US" sz="2400" b="1">
                <a:cs typeface="Times New Roman" pitchFamily="18" charset="0"/>
              </a:rPr>
              <a:t/>
            </a:r>
            <a:br>
              <a:rPr lang="en-US" sz="2400" b="1">
                <a:cs typeface="Times New Roman" pitchFamily="18" charset="0"/>
              </a:rPr>
            </a:br>
            <a:endParaRPr lang="en-US" sz="2400">
              <a:cs typeface="Times New Roman" pitchFamily="18" charset="0"/>
            </a:endParaRPr>
          </a:p>
        </p:txBody>
      </p:sp>
      <p:sp>
        <p:nvSpPr>
          <p:cNvPr id="131075" name="Rectangle 3"/>
          <p:cNvSpPr>
            <a:spLocks noChangeArrowheads="1"/>
          </p:cNvSpPr>
          <p:nvPr/>
        </p:nvSpPr>
        <p:spPr bwMode="auto">
          <a:xfrm>
            <a:off x="0" y="-349885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tabLst>
                <a:tab pos="165096" algn="l"/>
              </a:tabLst>
            </a:pPr>
            <a:r>
              <a:rPr lang="en-US" sz="2400">
                <a:solidFill>
                  <a:srgbClr val="0000FF"/>
                </a:solidFill>
                <a:cs typeface="Times New Roman" pitchFamily="18" charset="0"/>
              </a:rPr>
              <a:t>·</a:t>
            </a:r>
            <a:r>
              <a:rPr lang="en-US" sz="700">
                <a:solidFill>
                  <a:srgbClr val="0000FF"/>
                </a:solidFill>
                <a:cs typeface="Times New Roman" pitchFamily="18" charset="0"/>
              </a:rPr>
              <a:t>     </a:t>
            </a:r>
            <a:r>
              <a:rPr lang="en-US" sz="2400" b="1">
                <a:cs typeface="Times New Roman" pitchFamily="18" charset="0"/>
              </a:rPr>
              <a:t>ASMGHG: </a:t>
            </a:r>
            <a:r>
              <a:rPr lang="en-US" sz="2400" b="1">
                <a:solidFill>
                  <a:srgbClr val="0000FF"/>
                </a:solidFill>
                <a:cs typeface="Times New Roman" pitchFamily="18" charset="0"/>
              </a:rPr>
              <a:t>GHG Features</a:t>
            </a:r>
            <a:endParaRPr lang="en-US" sz="2400" b="1">
              <a:cs typeface="Times New Roman" pitchFamily="18" charset="0"/>
            </a:endParaRPr>
          </a:p>
          <a:p>
            <a:pPr eaLnBrk="0" hangingPunct="0">
              <a:tabLst>
                <a:tab pos="165096" algn="l"/>
              </a:tabLst>
            </a:pPr>
            <a:r>
              <a:rPr lang="en-US" sz="1600" b="1">
                <a:cs typeface="Times New Roman" pitchFamily="18" charset="0"/>
              </a:rPr>
              <a:t> </a:t>
            </a:r>
          </a:p>
          <a:p>
            <a:pPr eaLnBrk="0" hangingPunct="0">
              <a:tabLst>
                <a:tab pos="165096" algn="l"/>
              </a:tabLst>
            </a:pPr>
            <a:endParaRPr lang="en-US" sz="2400">
              <a:cs typeface="Times New Roman" pitchFamily="18" charset="0"/>
            </a:endParaRPr>
          </a:p>
        </p:txBody>
      </p:sp>
      <p:sp>
        <p:nvSpPr>
          <p:cNvPr id="131076" name="Rectangle 4"/>
          <p:cNvSpPr>
            <a:spLocks noChangeArrowheads="1"/>
          </p:cNvSpPr>
          <p:nvPr/>
        </p:nvSpPr>
        <p:spPr bwMode="auto">
          <a:xfrm>
            <a:off x="0" y="9039225"/>
            <a:ext cx="9144000" cy="133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spAutoFit/>
          </a:bodyPr>
          <a:lstStyle/>
          <a:p>
            <a:pPr algn="ctr"/>
            <a:r>
              <a:rPr lang="en-US" sz="2600" b="1">
                <a:cs typeface="Times New Roman" pitchFamily="18" charset="0"/>
              </a:rPr>
              <a:t> </a:t>
            </a:r>
          </a:p>
          <a:p>
            <a:pPr eaLnBrk="0" hangingPunct="0"/>
            <a:r>
              <a:rPr lang="en-US" sz="2400" b="1">
                <a:cs typeface="Times New Roman" pitchFamily="18" charset="0"/>
              </a:rPr>
              <a:t/>
            </a:r>
            <a:br>
              <a:rPr lang="en-US" sz="2400" b="1">
                <a:cs typeface="Times New Roman" pitchFamily="18" charset="0"/>
              </a:rPr>
            </a:br>
            <a:endParaRPr lang="en-US" sz="2400">
              <a:cs typeface="Times New Roman" pitchFamily="18" charset="0"/>
            </a:endParaRPr>
          </a:p>
        </p:txBody>
      </p:sp>
      <p:sp>
        <p:nvSpPr>
          <p:cNvPr id="131077" name="Rectangle 5"/>
          <p:cNvSpPr>
            <a:spLocks noChangeArrowheads="1"/>
          </p:cNvSpPr>
          <p:nvPr/>
        </p:nvSpPr>
        <p:spPr bwMode="auto">
          <a:xfrm>
            <a:off x="0" y="-287178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tabLst>
                <a:tab pos="165096" algn="l"/>
              </a:tabLst>
            </a:pPr>
            <a:r>
              <a:rPr lang="en-US" sz="1200">
                <a:solidFill>
                  <a:srgbClr val="0000FF"/>
                </a:solidFill>
                <a:cs typeface="Times New Roman" pitchFamily="18" charset="0"/>
              </a:rPr>
              <a:t>·</a:t>
            </a:r>
            <a:r>
              <a:rPr lang="en-US" sz="700">
                <a:solidFill>
                  <a:srgbClr val="0000FF"/>
                </a:solidFill>
                <a:cs typeface="Times New Roman" pitchFamily="18" charset="0"/>
              </a:rPr>
              <a:t>        </a:t>
            </a:r>
            <a:r>
              <a:rPr lang="en-US" sz="1200" b="1">
                <a:solidFill>
                  <a:srgbClr val="0000FF"/>
                </a:solidFill>
                <a:cs typeface="Times New Roman" pitchFamily="18" charset="0"/>
              </a:rPr>
              <a:t> </a:t>
            </a:r>
            <a:endParaRPr lang="en-US" sz="2400" b="1">
              <a:cs typeface="Times New Roman" pitchFamily="18" charset="0"/>
            </a:endParaRPr>
          </a:p>
          <a:p>
            <a:pPr eaLnBrk="0" hangingPunct="0">
              <a:tabLst>
                <a:tab pos="165096" algn="l"/>
              </a:tabLst>
            </a:pPr>
            <a:r>
              <a:rPr lang="en-US" sz="1200" b="1">
                <a:cs typeface="Times New Roman" pitchFamily="18" charset="0"/>
              </a:rPr>
              <a:t> </a:t>
            </a:r>
            <a:endParaRPr lang="en-US" sz="1600" b="1">
              <a:cs typeface="Times New Roman" pitchFamily="18" charset="0"/>
            </a:endParaRPr>
          </a:p>
          <a:p>
            <a:pPr eaLnBrk="0" hangingPunct="0">
              <a:tabLst>
                <a:tab pos="165096" algn="l"/>
              </a:tabLst>
            </a:pPr>
            <a:endParaRPr lang="en-US" sz="2400">
              <a:cs typeface="Times New Roman" pitchFamily="18" charset="0"/>
            </a:endParaRPr>
          </a:p>
        </p:txBody>
      </p:sp>
      <p:sp>
        <p:nvSpPr>
          <p:cNvPr id="131078" name="Rectangle 6"/>
          <p:cNvSpPr>
            <a:spLocks noChangeArrowheads="1"/>
          </p:cNvSpPr>
          <p:nvPr/>
        </p:nvSpPr>
        <p:spPr bwMode="auto">
          <a:xfrm>
            <a:off x="0" y="8991600"/>
            <a:ext cx="9144000" cy="74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spAutoFit/>
          </a:bodyPr>
          <a:lstStyle/>
          <a:p>
            <a:pPr algn="ctr"/>
            <a:r>
              <a:rPr lang="en-US" sz="1200" b="1">
                <a:cs typeface="Times New Roman" pitchFamily="18" charset="0"/>
              </a:rPr>
              <a:t> </a:t>
            </a:r>
            <a:endParaRPr lang="en-US" sz="2600" b="1">
              <a:cs typeface="Times New Roman" pitchFamily="18" charset="0"/>
            </a:endParaRPr>
          </a:p>
          <a:p>
            <a:pPr eaLnBrk="0" hangingPunct="0"/>
            <a:endParaRPr lang="en-US" sz="2400">
              <a:cs typeface="Times New Roman" pitchFamily="18" charset="0"/>
            </a:endParaRPr>
          </a:p>
        </p:txBody>
      </p:sp>
      <p:sp>
        <p:nvSpPr>
          <p:cNvPr id="131080" name="Text Box 8"/>
          <p:cNvSpPr txBox="1">
            <a:spLocks noChangeArrowheads="1"/>
          </p:cNvSpPr>
          <p:nvPr/>
        </p:nvSpPr>
        <p:spPr bwMode="auto">
          <a:xfrm>
            <a:off x="1321787" y="200680"/>
            <a:ext cx="69079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Major</a:t>
            </a:r>
            <a:r>
              <a:rPr lang="en-US" sz="2400" spc="-60" dirty="0">
                <a:solidFill>
                  <a:srgbClr val="3333CC"/>
                </a:solidFill>
              </a:rPr>
              <a:t> </a:t>
            </a:r>
            <a:r>
              <a:rPr lang="en-US" sz="2800" b="1" dirty="0">
                <a:solidFill>
                  <a:srgbClr val="9E0000"/>
                </a:solidFill>
                <a:latin typeface="Times New Roman" panose="02020603050405020304" pitchFamily="18" charset="0"/>
                <a:cs typeface="Times New Roman" panose="02020603050405020304" pitchFamily="18" charset="0"/>
              </a:rPr>
              <a:t>findings – Dynamic role of strategies </a:t>
            </a:r>
          </a:p>
        </p:txBody>
      </p:sp>
      <p:sp>
        <p:nvSpPr>
          <p:cNvPr id="131081" name="Rectangle 9"/>
          <p:cNvSpPr>
            <a:spLocks noChangeArrowheads="1"/>
          </p:cNvSpPr>
          <p:nvPr/>
        </p:nvSpPr>
        <p:spPr bwMode="auto">
          <a:xfrm>
            <a:off x="1905000" y="5029203"/>
            <a:ext cx="548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solidFill>
                  <a:srgbClr val="FF0066"/>
                </a:solidFill>
                <a:latin typeface="Times New Roman" pitchFamily="18" charset="0"/>
                <a:cs typeface="Times New Roman" pitchFamily="18" charset="0"/>
              </a:rPr>
              <a:t>&lt;$50/metric ton	</a:t>
            </a:r>
            <a:r>
              <a:rPr lang="en-US" sz="2400">
                <a:latin typeface="Times New Roman" pitchFamily="18" charset="0"/>
                <a:cs typeface="Times New Roman" pitchFamily="18" charset="0"/>
              </a:rPr>
              <a:t> </a:t>
            </a:r>
            <a:r>
              <a:rPr lang="en-US" sz="2400">
                <a:solidFill>
                  <a:srgbClr val="FF0066"/>
                </a:solidFill>
                <a:latin typeface="Times New Roman" pitchFamily="18" charset="0"/>
                <a:cs typeface="Times New Roman" pitchFamily="18" charset="0"/>
              </a:rPr>
              <a:t> &gt;$50/metric ton</a:t>
            </a:r>
            <a:r>
              <a:rPr lang="en-US" sz="2400">
                <a:latin typeface="Times New Roman" pitchFamily="18" charset="0"/>
                <a:cs typeface="Times New Roman" pitchFamily="18" charset="0"/>
              </a:rPr>
              <a:t> </a:t>
            </a:r>
          </a:p>
          <a:p>
            <a:pPr algn="ctr"/>
            <a:r>
              <a:rPr lang="en-US" sz="2400" b="1">
                <a:latin typeface="Times New Roman" pitchFamily="18" charset="0"/>
                <a:cs typeface="Times New Roman" pitchFamily="18" charset="0"/>
              </a:rPr>
              <a:t>Level of Price</a:t>
            </a:r>
          </a:p>
        </p:txBody>
      </p:sp>
      <p:sp>
        <p:nvSpPr>
          <p:cNvPr id="131082" name="Rectangle 10"/>
          <p:cNvSpPr>
            <a:spLocks noChangeArrowheads="1"/>
          </p:cNvSpPr>
          <p:nvPr/>
        </p:nvSpPr>
        <p:spPr bwMode="auto">
          <a:xfrm>
            <a:off x="1752600" y="1524000"/>
            <a:ext cx="5562600" cy="3276600"/>
          </a:xfrm>
          <a:prstGeom prst="rect">
            <a:avLst/>
          </a:prstGeom>
          <a:solidFill>
            <a:srgbClr val="53CDCA"/>
          </a:solidFill>
          <a:ln w="9525">
            <a:solidFill>
              <a:schemeClr val="tx1"/>
            </a:solidFill>
            <a:miter lim="800000"/>
            <a:headEnd/>
            <a:tailEnd/>
          </a:ln>
          <a:effectLst/>
        </p:spPr>
        <p:txBody>
          <a:bodyPr wrap="none" anchor="ctr"/>
          <a:lstStyle/>
          <a:p>
            <a:pPr algn="ctr"/>
            <a:endParaRPr lang="en-US" sz="1600">
              <a:latin typeface="Times New Roman" pitchFamily="18" charset="0"/>
            </a:endParaRPr>
          </a:p>
        </p:txBody>
      </p:sp>
      <p:sp>
        <p:nvSpPr>
          <p:cNvPr id="131083" name="Line 11"/>
          <p:cNvSpPr>
            <a:spLocks noChangeShapeType="1"/>
          </p:cNvSpPr>
          <p:nvPr/>
        </p:nvSpPr>
        <p:spPr bwMode="auto">
          <a:xfrm>
            <a:off x="4495800" y="1600200"/>
            <a:ext cx="0" cy="320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4" name="Line 12"/>
          <p:cNvSpPr>
            <a:spLocks noChangeShapeType="1"/>
          </p:cNvSpPr>
          <p:nvPr/>
        </p:nvSpPr>
        <p:spPr bwMode="auto">
          <a:xfrm>
            <a:off x="1752600" y="3200400"/>
            <a:ext cx="556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5" name="Rectangle 13"/>
          <p:cNvSpPr>
            <a:spLocks noChangeArrowheads="1"/>
          </p:cNvSpPr>
          <p:nvPr/>
        </p:nvSpPr>
        <p:spPr bwMode="auto">
          <a:xfrm rot="10800000">
            <a:off x="376184" y="1522413"/>
            <a:ext cx="800219"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en-US" sz="2400" b="1">
                <a:latin typeface="Times New Roman" pitchFamily="18" charset="0"/>
                <a:cs typeface="Times New Roman" pitchFamily="18" charset="0"/>
              </a:rPr>
              <a:t>Time from now</a:t>
            </a:r>
            <a:endParaRPr lang="en-US" sz="2400">
              <a:latin typeface="Times New Roman" pitchFamily="18" charset="0"/>
              <a:cs typeface="Times New Roman" pitchFamily="18" charset="0"/>
            </a:endParaRPr>
          </a:p>
          <a:p>
            <a:pPr algn="ctr"/>
            <a:r>
              <a:rPr lang="en-US" sz="1600">
                <a:solidFill>
                  <a:srgbClr val="FF0066"/>
                </a:solidFill>
                <a:latin typeface="Times New Roman" pitchFamily="18" charset="0"/>
                <a:cs typeface="Times New Roman" pitchFamily="18" charset="0"/>
              </a:rPr>
              <a:t>O to30 years</a:t>
            </a:r>
            <a:r>
              <a:rPr lang="en-US" sz="1600">
                <a:latin typeface="Times New Roman" pitchFamily="18" charset="0"/>
                <a:cs typeface="Times New Roman" pitchFamily="18" charset="0"/>
              </a:rPr>
              <a:t>  	</a:t>
            </a:r>
            <a:r>
              <a:rPr lang="en-US" sz="1600">
                <a:solidFill>
                  <a:srgbClr val="FF0066"/>
                </a:solidFill>
                <a:latin typeface="Times New Roman" pitchFamily="18" charset="0"/>
                <a:cs typeface="Times New Roman" pitchFamily="18" charset="0"/>
              </a:rPr>
              <a:t>&gt;30 years</a:t>
            </a:r>
          </a:p>
        </p:txBody>
      </p:sp>
      <p:sp>
        <p:nvSpPr>
          <p:cNvPr id="131086" name="Text Box 14"/>
          <p:cNvSpPr txBox="1">
            <a:spLocks noChangeArrowheads="1"/>
          </p:cNvSpPr>
          <p:nvPr/>
        </p:nvSpPr>
        <p:spPr bwMode="auto">
          <a:xfrm>
            <a:off x="2155828" y="3352802"/>
            <a:ext cx="15779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Times New Roman" pitchFamily="18" charset="0"/>
              </a:rPr>
              <a:t>Ag soils</a:t>
            </a:r>
          </a:p>
          <a:p>
            <a:pPr>
              <a:spcBef>
                <a:spcPct val="50000"/>
              </a:spcBef>
            </a:pPr>
            <a:r>
              <a:rPr lang="en-US" sz="1600">
                <a:latin typeface="Times New Roman" pitchFamily="18" charset="0"/>
              </a:rPr>
              <a:t>Limited forest and afforest</a:t>
            </a:r>
          </a:p>
          <a:p>
            <a:pPr>
              <a:spcBef>
                <a:spcPct val="50000"/>
              </a:spcBef>
            </a:pPr>
            <a:r>
              <a:rPr lang="en-US" sz="1600">
                <a:latin typeface="Times New Roman" pitchFamily="18" charset="0"/>
              </a:rPr>
              <a:t>Non co2</a:t>
            </a:r>
          </a:p>
        </p:txBody>
      </p:sp>
      <p:sp>
        <p:nvSpPr>
          <p:cNvPr id="131087" name="Text Box 15"/>
          <p:cNvSpPr txBox="1">
            <a:spLocks noChangeArrowheads="1"/>
          </p:cNvSpPr>
          <p:nvPr/>
        </p:nvSpPr>
        <p:spPr bwMode="auto">
          <a:xfrm>
            <a:off x="2133603" y="1752602"/>
            <a:ext cx="15779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Times New Roman" pitchFamily="18" charset="0"/>
              </a:rPr>
              <a:t>Limited forest and afforest</a:t>
            </a:r>
          </a:p>
          <a:p>
            <a:pPr>
              <a:spcBef>
                <a:spcPct val="50000"/>
              </a:spcBef>
            </a:pPr>
            <a:r>
              <a:rPr lang="en-US" sz="1600">
                <a:latin typeface="Times New Roman" pitchFamily="18" charset="0"/>
              </a:rPr>
              <a:t>Non co2</a:t>
            </a:r>
          </a:p>
        </p:txBody>
      </p:sp>
      <p:sp>
        <p:nvSpPr>
          <p:cNvPr id="131088" name="Text Box 16"/>
          <p:cNvSpPr txBox="1">
            <a:spLocks noChangeArrowheads="1"/>
          </p:cNvSpPr>
          <p:nvPr/>
        </p:nvSpPr>
        <p:spPr bwMode="auto">
          <a:xfrm>
            <a:off x="5029203" y="1752601"/>
            <a:ext cx="15779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Times New Roman" pitchFamily="18" charset="0"/>
              </a:rPr>
              <a:t>Bio fuels</a:t>
            </a:r>
          </a:p>
          <a:p>
            <a:pPr>
              <a:spcBef>
                <a:spcPct val="50000"/>
              </a:spcBef>
            </a:pPr>
            <a:r>
              <a:rPr lang="en-US" sz="1600">
                <a:latin typeface="Times New Roman" pitchFamily="18" charset="0"/>
              </a:rPr>
              <a:t>Non co2</a:t>
            </a:r>
          </a:p>
        </p:txBody>
      </p:sp>
      <p:sp>
        <p:nvSpPr>
          <p:cNvPr id="131089" name="Text Box 17"/>
          <p:cNvSpPr txBox="1">
            <a:spLocks noChangeArrowheads="1"/>
          </p:cNvSpPr>
          <p:nvPr/>
        </p:nvSpPr>
        <p:spPr bwMode="auto">
          <a:xfrm>
            <a:off x="4953003" y="3276602"/>
            <a:ext cx="1806575"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latin typeface="Times New Roman" pitchFamily="18" charset="0"/>
              </a:rPr>
              <a:t>Limited Ag soils</a:t>
            </a:r>
          </a:p>
          <a:p>
            <a:pPr>
              <a:spcBef>
                <a:spcPct val="50000"/>
              </a:spcBef>
            </a:pPr>
            <a:r>
              <a:rPr lang="en-US" sz="1400" dirty="0">
                <a:latin typeface="Times New Roman" pitchFamily="18" charset="0"/>
              </a:rPr>
              <a:t>Forest and afforest</a:t>
            </a:r>
          </a:p>
          <a:p>
            <a:pPr>
              <a:spcBef>
                <a:spcPct val="50000"/>
              </a:spcBef>
            </a:pPr>
            <a:r>
              <a:rPr lang="en-US" sz="1400" dirty="0">
                <a:latin typeface="Times New Roman" pitchFamily="18" charset="0"/>
              </a:rPr>
              <a:t>Biofuels</a:t>
            </a:r>
          </a:p>
          <a:p>
            <a:pPr>
              <a:spcBef>
                <a:spcPct val="50000"/>
              </a:spcBef>
            </a:pPr>
            <a:r>
              <a:rPr lang="en-US" sz="1400" dirty="0">
                <a:latin typeface="Times New Roman" pitchFamily="18" charset="0"/>
              </a:rPr>
              <a:t>Non co2</a:t>
            </a:r>
          </a:p>
        </p:txBody>
      </p:sp>
    </p:spTree>
    <p:extLst>
      <p:ext uri="{BB962C8B-B14F-4D97-AF65-F5344CB8AC3E}">
        <p14:creationId xmlns:p14="http://schemas.microsoft.com/office/powerpoint/2010/main" val="14155828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10" name="Text Box 10"/>
          <p:cNvSpPr txBox="1">
            <a:spLocks noChangeArrowheads="1"/>
          </p:cNvSpPr>
          <p:nvPr/>
        </p:nvSpPr>
        <p:spPr bwMode="auto">
          <a:xfrm>
            <a:off x="444500" y="3641725"/>
            <a:ext cx="4008438"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120000"/>
              </a:lnSpc>
              <a:buClr>
                <a:schemeClr val="accent2"/>
              </a:buClr>
              <a:buSzPct val="75000"/>
              <a:buFont typeface="Wingdings" pitchFamily="2" charset="2"/>
              <a:buChar char="l"/>
            </a:pPr>
            <a:r>
              <a:rPr lang="en-US" sz="1800">
                <a:solidFill>
                  <a:schemeClr val="accent2"/>
                </a:solidFill>
                <a:latin typeface="Arial" charset="0"/>
              </a:rPr>
              <a:t>Tradeoff between carbon and traditional production – prices rise</a:t>
            </a:r>
          </a:p>
          <a:p>
            <a:pPr>
              <a:lnSpc>
                <a:spcPct val="120000"/>
              </a:lnSpc>
              <a:buClr>
                <a:srgbClr val="FF3300"/>
              </a:buClr>
              <a:buSzPct val="75000"/>
              <a:buFont typeface="Wingdings" pitchFamily="2" charset="2"/>
              <a:buChar char="l"/>
            </a:pPr>
            <a:r>
              <a:rPr lang="en-US" sz="1800">
                <a:solidFill>
                  <a:srgbClr val="FF3300"/>
                </a:solidFill>
                <a:latin typeface="Arial" charset="0"/>
              </a:rPr>
              <a:t>Consumers lose</a:t>
            </a:r>
          </a:p>
          <a:p>
            <a:pPr>
              <a:lnSpc>
                <a:spcPct val="120000"/>
              </a:lnSpc>
              <a:buClr>
                <a:srgbClr val="FF3300"/>
              </a:buClr>
              <a:buSzPct val="75000"/>
              <a:buFont typeface="Wingdings" pitchFamily="2" charset="2"/>
              <a:buChar char="l"/>
            </a:pPr>
            <a:r>
              <a:rPr lang="en-US" sz="1800">
                <a:solidFill>
                  <a:srgbClr val="FF3300"/>
                </a:solidFill>
                <a:latin typeface="Arial" charset="0"/>
              </a:rPr>
              <a:t>Producers gain (co-benefits)</a:t>
            </a:r>
          </a:p>
          <a:p>
            <a:pPr>
              <a:lnSpc>
                <a:spcPct val="120000"/>
              </a:lnSpc>
              <a:buClr>
                <a:srgbClr val="339933"/>
              </a:buClr>
              <a:buSzPct val="75000"/>
              <a:buFont typeface="Wingdings" pitchFamily="2" charset="2"/>
              <a:buChar char="l"/>
            </a:pPr>
            <a:r>
              <a:rPr lang="en-US" sz="1800">
                <a:solidFill>
                  <a:srgbClr val="339933"/>
                </a:solidFill>
                <a:latin typeface="Arial" charset="0"/>
              </a:rPr>
              <a:t>Environmental gains (co-benefits)</a:t>
            </a:r>
          </a:p>
          <a:p>
            <a:pPr>
              <a:lnSpc>
                <a:spcPct val="120000"/>
              </a:lnSpc>
              <a:buClr>
                <a:srgbClr val="339933"/>
              </a:buClr>
              <a:buSzPct val="75000"/>
              <a:buFont typeface="Wingdings" pitchFamily="2" charset="2"/>
              <a:buChar char="l"/>
            </a:pPr>
            <a:r>
              <a:rPr lang="en-US" sz="1800">
                <a:solidFill>
                  <a:srgbClr val="339933"/>
                </a:solidFill>
                <a:latin typeface="Arial" charset="0"/>
              </a:rPr>
              <a:t>High carbon prices erode co-benefits due to intensification</a:t>
            </a:r>
          </a:p>
        </p:txBody>
      </p:sp>
      <p:sp>
        <p:nvSpPr>
          <p:cNvPr id="486415" name="Text Box 15"/>
          <p:cNvSpPr txBox="1">
            <a:spLocks noChangeArrowheads="1"/>
          </p:cNvSpPr>
          <p:nvPr/>
        </p:nvSpPr>
        <p:spPr bwMode="auto">
          <a:xfrm>
            <a:off x="-54885" y="41275"/>
            <a:ext cx="9169370" cy="59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38130" indent="-338130" algn="ctr" eaLnBrk="0" hangingPunct="0">
              <a:lnSpc>
                <a:spcPct val="130000"/>
              </a:lnSpc>
              <a:spcBef>
                <a:spcPct val="50000"/>
              </a:spcBef>
              <a:buClr>
                <a:srgbClr val="FF3300"/>
              </a:buClr>
              <a:buSzPct val="85000"/>
              <a:buFont typeface="Wingdings" pitchFamily="2" charset="2"/>
              <a:buNone/>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Research Insights – Economic and Environmental Impacts</a:t>
            </a:r>
          </a:p>
        </p:txBody>
      </p:sp>
      <p:graphicFrame>
        <p:nvGraphicFramePr>
          <p:cNvPr id="7" name="Object 9"/>
          <p:cNvGraphicFramePr>
            <a:graphicFrameLocks noChangeAspect="1"/>
          </p:cNvGraphicFramePr>
          <p:nvPr/>
        </p:nvGraphicFramePr>
        <p:xfrm>
          <a:off x="0" y="668338"/>
          <a:ext cx="4470400" cy="2882900"/>
        </p:xfrm>
        <a:graphic>
          <a:graphicData uri="http://schemas.openxmlformats.org/presentationml/2006/ole">
            <mc:AlternateContent xmlns:mc="http://schemas.openxmlformats.org/markup-compatibility/2006">
              <mc:Choice xmlns:v="urn:schemas-microsoft-com:vml" Requires="v">
                <p:oleObj spid="_x0000_s20491" name="Slide" r:id="rId3" imgW="3343320" imgH="2508120" progId="PowerPoint.Slide.8">
                  <p:embed/>
                </p:oleObj>
              </mc:Choice>
              <mc:Fallback>
                <p:oleObj name="Slide" r:id="rId3" imgW="3343320" imgH="2508120" progId="PowerPoint.Slide.8">
                  <p:embed/>
                  <p:pic>
                    <p:nvPicPr>
                      <p:cNvPr id="486409"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8338"/>
                        <a:ext cx="44704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1"/>
          <p:cNvGraphicFramePr>
            <a:graphicFrameLocks noChangeAspect="1"/>
          </p:cNvGraphicFramePr>
          <p:nvPr/>
        </p:nvGraphicFramePr>
        <p:xfrm>
          <a:off x="4119563" y="635000"/>
          <a:ext cx="4833937" cy="2886075"/>
        </p:xfrm>
        <a:graphic>
          <a:graphicData uri="http://schemas.openxmlformats.org/presentationml/2006/ole">
            <mc:AlternateContent xmlns:mc="http://schemas.openxmlformats.org/markup-compatibility/2006">
              <mc:Choice xmlns:v="urn:schemas-microsoft-com:vml" Requires="v">
                <p:oleObj spid="_x0000_s20492" name="Slide" r:id="rId5" imgW="2836800" imgH="2128680" progId="PowerPoint.Slide.8">
                  <p:embed/>
                </p:oleObj>
              </mc:Choice>
              <mc:Fallback>
                <p:oleObj name="Slide" r:id="rId5" imgW="2836800" imgH="2128680" progId="PowerPoint.Slide.8">
                  <p:embed/>
                  <p:pic>
                    <p:nvPicPr>
                      <p:cNvPr id="486411"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563" y="635000"/>
                        <a:ext cx="4833937"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2"/>
          <p:cNvGraphicFramePr>
            <a:graphicFrameLocks noChangeAspect="1"/>
          </p:cNvGraphicFramePr>
          <p:nvPr/>
        </p:nvGraphicFramePr>
        <p:xfrm>
          <a:off x="4397375" y="3843338"/>
          <a:ext cx="4514850" cy="2890837"/>
        </p:xfrm>
        <a:graphic>
          <a:graphicData uri="http://schemas.openxmlformats.org/presentationml/2006/ole">
            <mc:AlternateContent xmlns:mc="http://schemas.openxmlformats.org/markup-compatibility/2006">
              <mc:Choice xmlns:v="urn:schemas-microsoft-com:vml" Requires="v">
                <p:oleObj spid="_x0000_s20493" name="Slide" r:id="rId7" imgW="4486320" imgH="3363840" progId="PowerPoint.Slide.8">
                  <p:embed/>
                </p:oleObj>
              </mc:Choice>
              <mc:Fallback>
                <p:oleObj name="Slide" r:id="rId7" imgW="4486320" imgH="3363840" progId="PowerPoint.Slide.8">
                  <p:embed/>
                  <p:pic>
                    <p:nvPicPr>
                      <p:cNvPr id="486412"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7375" y="3843338"/>
                        <a:ext cx="4514850" cy="289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298617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360363" y="582333"/>
            <a:ext cx="8366125" cy="867930"/>
          </a:xfrm>
          <a:noFill/>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5400" dir="10800000" algn="ctr" rotWithShape="0">
                    <a:schemeClr val="tx1"/>
                  </a:outerShdw>
                </a:effectLst>
              </a14:hiddenEffects>
            </a:ext>
          </a:extLst>
        </p:spPr>
        <p:txBody>
          <a:bodyPr lIns="146304">
            <a:spAutoFit/>
          </a:bodyPr>
          <a:lstStyle/>
          <a:p>
            <a:pPr marL="338130" indent="-338130" algn="ctr"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ea typeface="+mn-ea"/>
                <a:cs typeface="Times New Roman" panose="02020603050405020304" pitchFamily="18" charset="0"/>
              </a:rPr>
              <a:t>What issues might IAM modelers consider? </a:t>
            </a:r>
            <a:br>
              <a:rPr lang="en-US" sz="2800" b="1" dirty="0">
                <a:solidFill>
                  <a:srgbClr val="9E0000"/>
                </a:solidFill>
                <a:latin typeface="Times New Roman" panose="02020603050405020304" pitchFamily="18" charset="0"/>
                <a:ea typeface="+mn-ea"/>
                <a:cs typeface="Times New Roman" panose="02020603050405020304" pitchFamily="18" charset="0"/>
              </a:rPr>
            </a:br>
            <a:r>
              <a:rPr lang="en-US" sz="2800" b="1" dirty="0">
                <a:solidFill>
                  <a:srgbClr val="9E0000"/>
                </a:solidFill>
                <a:latin typeface="Times New Roman" panose="02020603050405020304" pitchFamily="18" charset="0"/>
                <a:ea typeface="+mn-ea"/>
                <a:cs typeface="Times New Roman" panose="02020603050405020304" pitchFamily="18" charset="0"/>
              </a:rPr>
              <a:t>Regional heterogeneity</a:t>
            </a:r>
          </a:p>
        </p:txBody>
      </p:sp>
      <p:sp>
        <p:nvSpPr>
          <p:cNvPr id="352261" name="Rectangle 5"/>
          <p:cNvSpPr>
            <a:spLocks noChangeArrowheads="1"/>
          </p:cNvSpPr>
          <p:nvPr/>
        </p:nvSpPr>
        <p:spPr bwMode="auto">
          <a:xfrm>
            <a:off x="1162050" y="1703388"/>
            <a:ext cx="6556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75000"/>
              </a:spcBef>
              <a:buClr>
                <a:schemeClr val="tx2"/>
              </a:buClr>
              <a:buSzPct val="75000"/>
              <a:buFont typeface="Wingdings" pitchFamily="2" charset="2"/>
              <a:buNone/>
            </a:pPr>
            <a:r>
              <a:rPr kumimoji="1" lang="en-US" sz="2000">
                <a:cs typeface="Times New Roman" charset="0"/>
              </a:rPr>
              <a:t>Regional Shares of Agricultural Soil Carbon Sequestration</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150" y="2632075"/>
            <a:ext cx="6605588"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4037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360363" y="582333"/>
            <a:ext cx="8366125" cy="867930"/>
          </a:xfrm>
          <a:noFill/>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5400" dir="10800000" algn="ctr" rotWithShape="0">
                    <a:schemeClr val="tx1"/>
                  </a:outerShdw>
                </a:effectLst>
              </a14:hiddenEffects>
            </a:ext>
          </a:extLst>
        </p:spPr>
        <p:txBody>
          <a:bodyPr lIns="146304">
            <a:spAutoFit/>
          </a:bodyPr>
          <a:lstStyle/>
          <a:p>
            <a:pPr marL="338130" indent="-338130" algn="ctr"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ea typeface="+mn-ea"/>
                <a:cs typeface="Times New Roman" panose="02020603050405020304" pitchFamily="18" charset="0"/>
              </a:rPr>
              <a:t>What issues might IAM modelers consider? </a:t>
            </a:r>
            <a:br>
              <a:rPr lang="en-US" sz="2800" b="1" dirty="0">
                <a:solidFill>
                  <a:srgbClr val="9E0000"/>
                </a:solidFill>
                <a:latin typeface="Times New Roman" panose="02020603050405020304" pitchFamily="18" charset="0"/>
                <a:ea typeface="+mn-ea"/>
                <a:cs typeface="Times New Roman" panose="02020603050405020304" pitchFamily="18" charset="0"/>
              </a:rPr>
            </a:br>
            <a:r>
              <a:rPr lang="en-US" sz="2800" b="1" dirty="0">
                <a:solidFill>
                  <a:srgbClr val="9E0000"/>
                </a:solidFill>
                <a:latin typeface="Times New Roman" panose="02020603050405020304" pitchFamily="18" charset="0"/>
                <a:ea typeface="+mn-ea"/>
                <a:cs typeface="Times New Roman" panose="02020603050405020304" pitchFamily="18" charset="0"/>
              </a:rPr>
              <a:t>Regional heterogeneity</a:t>
            </a:r>
          </a:p>
        </p:txBody>
      </p:sp>
      <p:graphicFrame>
        <p:nvGraphicFramePr>
          <p:cNvPr id="5" name="Object 4"/>
          <p:cNvGraphicFramePr>
            <a:graphicFrameLocks noChangeAspect="1"/>
          </p:cNvGraphicFramePr>
          <p:nvPr>
            <p:extLst>
              <p:ext uri="{D42A27DB-BD31-4B8C-83A1-F6EECF244321}">
                <p14:modId xmlns:p14="http://schemas.microsoft.com/office/powerpoint/2010/main" val="3959023871"/>
              </p:ext>
            </p:extLst>
          </p:nvPr>
        </p:nvGraphicFramePr>
        <p:xfrm>
          <a:off x="360363" y="1450263"/>
          <a:ext cx="8469312" cy="5538788"/>
        </p:xfrm>
        <a:graphic>
          <a:graphicData uri="http://schemas.openxmlformats.org/presentationml/2006/ole">
            <mc:AlternateContent xmlns:mc="http://schemas.openxmlformats.org/markup-compatibility/2006">
              <mc:Choice xmlns:v="urn:schemas-microsoft-com:vml" Requires="v">
                <p:oleObj spid="_x0000_s21509" name="Worksheet" r:id="rId3" imgW="6915302" imgH="4524451" progId="Excel.Sheet.8">
                  <p:embed/>
                </p:oleObj>
              </mc:Choice>
              <mc:Fallback>
                <p:oleObj name="Worksheet" r:id="rId3" imgW="6915302" imgH="4524451" progId="Excel.Sheet.8">
                  <p:embed/>
                  <p:pic>
                    <p:nvPicPr>
                      <p:cNvPr id="3532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1450263"/>
                        <a:ext cx="8469312" cy="553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167728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420688" y="526473"/>
            <a:ext cx="8366125" cy="867930"/>
          </a:xfrm>
          <a:noFill/>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5400" dir="10800000" algn="ctr" rotWithShape="0">
                    <a:schemeClr val="tx1"/>
                  </a:outerShdw>
                </a:effectLst>
              </a14:hiddenEffects>
            </a:ext>
          </a:extLst>
        </p:spPr>
        <p:txBody>
          <a:bodyPr lIns="146304">
            <a:spAutoFit/>
          </a:bodyPr>
          <a:lstStyle/>
          <a:p>
            <a:pPr marL="338130" indent="-338130" algn="ctr"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ea typeface="+mn-ea"/>
                <a:cs typeface="Times New Roman" panose="02020603050405020304" pitchFamily="18" charset="0"/>
              </a:rPr>
              <a:t>What issues might IAM modelers consider? </a:t>
            </a:r>
            <a:br>
              <a:rPr lang="en-US" sz="2800" b="1" dirty="0">
                <a:solidFill>
                  <a:srgbClr val="9E0000"/>
                </a:solidFill>
                <a:latin typeface="Times New Roman" panose="02020603050405020304" pitchFamily="18" charset="0"/>
                <a:ea typeface="+mn-ea"/>
                <a:cs typeface="Times New Roman" panose="02020603050405020304" pitchFamily="18" charset="0"/>
              </a:rPr>
            </a:br>
            <a:r>
              <a:rPr lang="en-US" sz="2800" b="1" dirty="0" err="1">
                <a:solidFill>
                  <a:srgbClr val="9E0000"/>
                </a:solidFill>
                <a:latin typeface="Times New Roman" panose="02020603050405020304" pitchFamily="18" charset="0"/>
                <a:ea typeface="+mn-ea"/>
                <a:cs typeface="Times New Roman" panose="02020603050405020304" pitchFamily="18" charset="0"/>
              </a:rPr>
              <a:t>Undesirableness</a:t>
            </a:r>
            <a:r>
              <a:rPr lang="en-US" sz="2800" b="1" dirty="0">
                <a:solidFill>
                  <a:srgbClr val="9E0000"/>
                </a:solidFill>
                <a:latin typeface="Times New Roman" panose="02020603050405020304" pitchFamily="18" charset="0"/>
                <a:ea typeface="+mn-ea"/>
                <a:cs typeface="Times New Roman" panose="02020603050405020304" pitchFamily="18" charset="0"/>
              </a:rPr>
              <a:t> of sequestration only modeling</a:t>
            </a:r>
          </a:p>
        </p:txBody>
      </p:sp>
      <p:sp>
        <p:nvSpPr>
          <p:cNvPr id="349188" name="Line 4"/>
          <p:cNvSpPr>
            <a:spLocks noChangeShapeType="1"/>
          </p:cNvSpPr>
          <p:nvPr/>
        </p:nvSpPr>
        <p:spPr bwMode="auto">
          <a:xfrm>
            <a:off x="1627188" y="4981575"/>
            <a:ext cx="476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89" name="Rectangle 5"/>
          <p:cNvSpPr>
            <a:spLocks noChangeArrowheads="1"/>
          </p:cNvSpPr>
          <p:nvPr/>
        </p:nvSpPr>
        <p:spPr bwMode="auto">
          <a:xfrm>
            <a:off x="1296988" y="4886325"/>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0"/>
              <a:t>0</a:t>
            </a:r>
            <a:endParaRPr lang="en-US" sz="2400" b="0"/>
          </a:p>
        </p:txBody>
      </p:sp>
      <p:sp>
        <p:nvSpPr>
          <p:cNvPr id="349190" name="Line 6"/>
          <p:cNvSpPr>
            <a:spLocks noChangeShapeType="1"/>
          </p:cNvSpPr>
          <p:nvPr/>
        </p:nvSpPr>
        <p:spPr bwMode="auto">
          <a:xfrm>
            <a:off x="1627188" y="4403725"/>
            <a:ext cx="476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91" name="Rectangle 7"/>
          <p:cNvSpPr>
            <a:spLocks noChangeArrowheads="1"/>
          </p:cNvSpPr>
          <p:nvPr/>
        </p:nvSpPr>
        <p:spPr bwMode="auto">
          <a:xfrm>
            <a:off x="1039813" y="4310063"/>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0"/>
              <a:t>100</a:t>
            </a:r>
            <a:endParaRPr lang="en-US" sz="2400" b="0"/>
          </a:p>
        </p:txBody>
      </p:sp>
      <p:sp>
        <p:nvSpPr>
          <p:cNvPr id="349192" name="Line 8"/>
          <p:cNvSpPr>
            <a:spLocks noChangeShapeType="1"/>
          </p:cNvSpPr>
          <p:nvPr/>
        </p:nvSpPr>
        <p:spPr bwMode="auto">
          <a:xfrm>
            <a:off x="1627188" y="3825875"/>
            <a:ext cx="476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93" name="Rectangle 9"/>
          <p:cNvSpPr>
            <a:spLocks noChangeArrowheads="1"/>
          </p:cNvSpPr>
          <p:nvPr/>
        </p:nvSpPr>
        <p:spPr bwMode="auto">
          <a:xfrm>
            <a:off x="1039813" y="3732213"/>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0"/>
              <a:t>200</a:t>
            </a:r>
            <a:endParaRPr lang="en-US" sz="2400" b="0"/>
          </a:p>
        </p:txBody>
      </p:sp>
      <p:sp>
        <p:nvSpPr>
          <p:cNvPr id="349194" name="Line 10"/>
          <p:cNvSpPr>
            <a:spLocks noChangeShapeType="1"/>
          </p:cNvSpPr>
          <p:nvPr/>
        </p:nvSpPr>
        <p:spPr bwMode="auto">
          <a:xfrm>
            <a:off x="1627188" y="3249613"/>
            <a:ext cx="476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95" name="Rectangle 11"/>
          <p:cNvSpPr>
            <a:spLocks noChangeArrowheads="1"/>
          </p:cNvSpPr>
          <p:nvPr/>
        </p:nvSpPr>
        <p:spPr bwMode="auto">
          <a:xfrm>
            <a:off x="1039813" y="315595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0"/>
              <a:t>300</a:t>
            </a:r>
            <a:endParaRPr lang="en-US" sz="2400" b="0"/>
          </a:p>
        </p:txBody>
      </p:sp>
      <p:sp>
        <p:nvSpPr>
          <p:cNvPr id="349196" name="Line 12"/>
          <p:cNvSpPr>
            <a:spLocks noChangeShapeType="1"/>
          </p:cNvSpPr>
          <p:nvPr/>
        </p:nvSpPr>
        <p:spPr bwMode="auto">
          <a:xfrm>
            <a:off x="1627188" y="2671763"/>
            <a:ext cx="476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97" name="Rectangle 13"/>
          <p:cNvSpPr>
            <a:spLocks noChangeArrowheads="1"/>
          </p:cNvSpPr>
          <p:nvPr/>
        </p:nvSpPr>
        <p:spPr bwMode="auto">
          <a:xfrm>
            <a:off x="1039813" y="25781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0"/>
              <a:t>400</a:t>
            </a:r>
            <a:endParaRPr lang="en-US" sz="2400" b="0"/>
          </a:p>
        </p:txBody>
      </p:sp>
      <p:sp>
        <p:nvSpPr>
          <p:cNvPr id="349198" name="Line 14"/>
          <p:cNvSpPr>
            <a:spLocks noChangeShapeType="1"/>
          </p:cNvSpPr>
          <p:nvPr/>
        </p:nvSpPr>
        <p:spPr bwMode="auto">
          <a:xfrm>
            <a:off x="1627188" y="2095500"/>
            <a:ext cx="476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99" name="Rectangle 15"/>
          <p:cNvSpPr>
            <a:spLocks noChangeArrowheads="1"/>
          </p:cNvSpPr>
          <p:nvPr/>
        </p:nvSpPr>
        <p:spPr bwMode="auto">
          <a:xfrm>
            <a:off x="1039813" y="200025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0"/>
              <a:t>500</a:t>
            </a:r>
            <a:endParaRPr lang="en-US" sz="2400" b="0"/>
          </a:p>
        </p:txBody>
      </p:sp>
      <p:sp>
        <p:nvSpPr>
          <p:cNvPr id="349200" name="Line 16"/>
          <p:cNvSpPr>
            <a:spLocks noChangeShapeType="1"/>
          </p:cNvSpPr>
          <p:nvPr/>
        </p:nvSpPr>
        <p:spPr bwMode="auto">
          <a:xfrm flipV="1">
            <a:off x="1627188" y="5037138"/>
            <a:ext cx="1587" cy="301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01" name="Rectangle 17"/>
          <p:cNvSpPr>
            <a:spLocks noChangeArrowheads="1"/>
          </p:cNvSpPr>
          <p:nvPr/>
        </p:nvSpPr>
        <p:spPr bwMode="auto">
          <a:xfrm>
            <a:off x="1511300" y="5118100"/>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0"/>
              <a:t>0</a:t>
            </a:r>
            <a:endParaRPr lang="en-US" sz="2400" b="0"/>
          </a:p>
        </p:txBody>
      </p:sp>
      <p:sp>
        <p:nvSpPr>
          <p:cNvPr id="349202" name="Line 18"/>
          <p:cNvSpPr>
            <a:spLocks noChangeShapeType="1"/>
          </p:cNvSpPr>
          <p:nvPr/>
        </p:nvSpPr>
        <p:spPr bwMode="auto">
          <a:xfrm flipV="1">
            <a:off x="2403475" y="5037138"/>
            <a:ext cx="1588" cy="301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03" name="Rectangle 19"/>
          <p:cNvSpPr>
            <a:spLocks noChangeArrowheads="1"/>
          </p:cNvSpPr>
          <p:nvPr/>
        </p:nvSpPr>
        <p:spPr bwMode="auto">
          <a:xfrm>
            <a:off x="2224088" y="51181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0"/>
              <a:t>20</a:t>
            </a:r>
            <a:endParaRPr lang="en-US" sz="2400" b="0"/>
          </a:p>
        </p:txBody>
      </p:sp>
      <p:sp>
        <p:nvSpPr>
          <p:cNvPr id="349204" name="Line 20"/>
          <p:cNvSpPr>
            <a:spLocks noChangeShapeType="1"/>
          </p:cNvSpPr>
          <p:nvPr/>
        </p:nvSpPr>
        <p:spPr bwMode="auto">
          <a:xfrm flipV="1">
            <a:off x="3179763" y="5037138"/>
            <a:ext cx="1587" cy="301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05" name="Rectangle 21"/>
          <p:cNvSpPr>
            <a:spLocks noChangeArrowheads="1"/>
          </p:cNvSpPr>
          <p:nvPr/>
        </p:nvSpPr>
        <p:spPr bwMode="auto">
          <a:xfrm>
            <a:off x="3000375" y="51181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0"/>
              <a:t>40</a:t>
            </a:r>
            <a:endParaRPr lang="en-US" sz="2400" b="0"/>
          </a:p>
        </p:txBody>
      </p:sp>
      <p:sp>
        <p:nvSpPr>
          <p:cNvPr id="349206" name="Line 22"/>
          <p:cNvSpPr>
            <a:spLocks noChangeShapeType="1"/>
          </p:cNvSpPr>
          <p:nvPr/>
        </p:nvSpPr>
        <p:spPr bwMode="auto">
          <a:xfrm flipV="1">
            <a:off x="3956050" y="5037138"/>
            <a:ext cx="1588" cy="301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07" name="Rectangle 23"/>
          <p:cNvSpPr>
            <a:spLocks noChangeArrowheads="1"/>
          </p:cNvSpPr>
          <p:nvPr/>
        </p:nvSpPr>
        <p:spPr bwMode="auto">
          <a:xfrm>
            <a:off x="3776663" y="51181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0"/>
              <a:t>60</a:t>
            </a:r>
            <a:endParaRPr lang="en-US" sz="2400" b="0"/>
          </a:p>
        </p:txBody>
      </p:sp>
      <p:sp>
        <p:nvSpPr>
          <p:cNvPr id="349208" name="Line 24"/>
          <p:cNvSpPr>
            <a:spLocks noChangeShapeType="1"/>
          </p:cNvSpPr>
          <p:nvPr/>
        </p:nvSpPr>
        <p:spPr bwMode="auto">
          <a:xfrm flipV="1">
            <a:off x="4732338" y="5037138"/>
            <a:ext cx="1587" cy="301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09" name="Rectangle 25"/>
          <p:cNvSpPr>
            <a:spLocks noChangeArrowheads="1"/>
          </p:cNvSpPr>
          <p:nvPr/>
        </p:nvSpPr>
        <p:spPr bwMode="auto">
          <a:xfrm>
            <a:off x="4552950" y="51181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0"/>
              <a:t>80</a:t>
            </a:r>
            <a:endParaRPr lang="en-US" sz="2400" b="0"/>
          </a:p>
        </p:txBody>
      </p:sp>
      <p:sp>
        <p:nvSpPr>
          <p:cNvPr id="349210" name="Line 26"/>
          <p:cNvSpPr>
            <a:spLocks noChangeShapeType="1"/>
          </p:cNvSpPr>
          <p:nvPr/>
        </p:nvSpPr>
        <p:spPr bwMode="auto">
          <a:xfrm flipV="1">
            <a:off x="5508625" y="5037138"/>
            <a:ext cx="1588" cy="301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11" name="Rectangle 27"/>
          <p:cNvSpPr>
            <a:spLocks noChangeArrowheads="1"/>
          </p:cNvSpPr>
          <p:nvPr/>
        </p:nvSpPr>
        <p:spPr bwMode="auto">
          <a:xfrm>
            <a:off x="5264150" y="51181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0"/>
              <a:t>100</a:t>
            </a:r>
            <a:endParaRPr lang="en-US" sz="2400" b="0"/>
          </a:p>
        </p:txBody>
      </p:sp>
      <p:sp>
        <p:nvSpPr>
          <p:cNvPr id="349212" name="Line 28"/>
          <p:cNvSpPr>
            <a:spLocks noChangeShapeType="1"/>
          </p:cNvSpPr>
          <p:nvPr/>
        </p:nvSpPr>
        <p:spPr bwMode="auto">
          <a:xfrm flipV="1">
            <a:off x="6286500" y="5037138"/>
            <a:ext cx="1588" cy="301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13" name="Rectangle 29"/>
          <p:cNvSpPr>
            <a:spLocks noChangeArrowheads="1"/>
          </p:cNvSpPr>
          <p:nvPr/>
        </p:nvSpPr>
        <p:spPr bwMode="auto">
          <a:xfrm>
            <a:off x="6042025" y="51181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0"/>
              <a:t>120</a:t>
            </a:r>
            <a:endParaRPr lang="en-US" sz="2400" b="0"/>
          </a:p>
        </p:txBody>
      </p:sp>
      <p:sp>
        <p:nvSpPr>
          <p:cNvPr id="349214" name="Line 30"/>
          <p:cNvSpPr>
            <a:spLocks noChangeShapeType="1"/>
          </p:cNvSpPr>
          <p:nvPr/>
        </p:nvSpPr>
        <p:spPr bwMode="auto">
          <a:xfrm flipV="1">
            <a:off x="7062788" y="5037138"/>
            <a:ext cx="1587" cy="301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15" name="Rectangle 31"/>
          <p:cNvSpPr>
            <a:spLocks noChangeArrowheads="1"/>
          </p:cNvSpPr>
          <p:nvPr/>
        </p:nvSpPr>
        <p:spPr bwMode="auto">
          <a:xfrm>
            <a:off x="6818313" y="51181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0"/>
              <a:t>140</a:t>
            </a:r>
            <a:endParaRPr lang="en-US" sz="2400" b="0"/>
          </a:p>
        </p:txBody>
      </p:sp>
      <p:sp>
        <p:nvSpPr>
          <p:cNvPr id="349216" name="Line 32"/>
          <p:cNvSpPr>
            <a:spLocks noChangeShapeType="1"/>
          </p:cNvSpPr>
          <p:nvPr/>
        </p:nvSpPr>
        <p:spPr bwMode="auto">
          <a:xfrm flipV="1">
            <a:off x="7839075" y="5037138"/>
            <a:ext cx="1588" cy="301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17" name="Rectangle 33"/>
          <p:cNvSpPr>
            <a:spLocks noChangeArrowheads="1"/>
          </p:cNvSpPr>
          <p:nvPr/>
        </p:nvSpPr>
        <p:spPr bwMode="auto">
          <a:xfrm>
            <a:off x="7594600" y="51181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0"/>
              <a:t>160</a:t>
            </a:r>
            <a:endParaRPr lang="en-US" sz="2400" b="0"/>
          </a:p>
        </p:txBody>
      </p:sp>
      <p:sp>
        <p:nvSpPr>
          <p:cNvPr id="349218" name="Rectangle 34"/>
          <p:cNvSpPr>
            <a:spLocks noChangeArrowheads="1"/>
          </p:cNvSpPr>
          <p:nvPr/>
        </p:nvSpPr>
        <p:spPr bwMode="auto">
          <a:xfrm>
            <a:off x="1627188" y="2008188"/>
            <a:ext cx="6211887" cy="305911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219" name="Rectangle 35"/>
          <p:cNvSpPr>
            <a:spLocks noChangeArrowheads="1"/>
          </p:cNvSpPr>
          <p:nvPr/>
        </p:nvSpPr>
        <p:spPr bwMode="auto">
          <a:xfrm rot="16200000">
            <a:off x="-490537" y="3111500"/>
            <a:ext cx="2568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2400"/>
              <a:t>C price  ($/tCeq)</a:t>
            </a:r>
          </a:p>
        </p:txBody>
      </p:sp>
      <p:sp>
        <p:nvSpPr>
          <p:cNvPr id="349220" name="Rectangle 36"/>
          <p:cNvSpPr>
            <a:spLocks noChangeArrowheads="1"/>
          </p:cNvSpPr>
          <p:nvPr/>
        </p:nvSpPr>
        <p:spPr bwMode="auto">
          <a:xfrm>
            <a:off x="2614613" y="5424488"/>
            <a:ext cx="4654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2400"/>
              <a:t>Soil carbon sequestration (mmtce)</a:t>
            </a:r>
          </a:p>
        </p:txBody>
      </p:sp>
      <p:sp>
        <p:nvSpPr>
          <p:cNvPr id="349221" name="Freeform 37"/>
          <p:cNvSpPr>
            <a:spLocks/>
          </p:cNvSpPr>
          <p:nvPr/>
        </p:nvSpPr>
        <p:spPr bwMode="auto">
          <a:xfrm>
            <a:off x="7450138" y="2095500"/>
            <a:ext cx="1587" cy="2827338"/>
          </a:xfrm>
          <a:custGeom>
            <a:avLst/>
            <a:gdLst>
              <a:gd name="T0" fmla="*/ 15987 h 15987"/>
              <a:gd name="T1" fmla="*/ 15987 h 15987"/>
              <a:gd name="T2" fmla="*/ 15660 h 15987"/>
              <a:gd name="T3" fmla="*/ 15334 h 15987"/>
              <a:gd name="T4" fmla="*/ 15008 h 15987"/>
              <a:gd name="T5" fmla="*/ 14682 h 15987"/>
              <a:gd name="T6" fmla="*/ 14355 h 15987"/>
              <a:gd name="T7" fmla="*/ 14029 h 15987"/>
              <a:gd name="T8" fmla="*/ 13702 h 15987"/>
              <a:gd name="T9" fmla="*/ 13377 h 15987"/>
              <a:gd name="T10" fmla="*/ 13050 h 15987"/>
              <a:gd name="T11" fmla="*/ 12724 h 15987"/>
              <a:gd name="T12" fmla="*/ 12397 h 15987"/>
              <a:gd name="T13" fmla="*/ 12072 h 15987"/>
              <a:gd name="T14" fmla="*/ 11746 h 15987"/>
              <a:gd name="T15" fmla="*/ 11419 h 15987"/>
              <a:gd name="T16" fmla="*/ 11093 h 15987"/>
              <a:gd name="T17" fmla="*/ 10766 h 15987"/>
              <a:gd name="T18" fmla="*/ 10441 h 15987"/>
              <a:gd name="T19" fmla="*/ 10114 h 15987"/>
              <a:gd name="T20" fmla="*/ 9788 h 15987"/>
              <a:gd name="T21" fmla="*/ 9461 h 15987"/>
              <a:gd name="T22" fmla="*/ 9135 h 15987"/>
              <a:gd name="T23" fmla="*/ 8810 h 15987"/>
              <a:gd name="T24" fmla="*/ 8484 h 15987"/>
              <a:gd name="T25" fmla="*/ 8157 h 15987"/>
              <a:gd name="T26" fmla="*/ 7831 h 15987"/>
              <a:gd name="T27" fmla="*/ 7504 h 15987"/>
              <a:gd name="T28" fmla="*/ 7179 h 15987"/>
              <a:gd name="T29" fmla="*/ 6852 h 15987"/>
              <a:gd name="T30" fmla="*/ 6526 h 15987"/>
              <a:gd name="T31" fmla="*/ 6199 h 15987"/>
              <a:gd name="T32" fmla="*/ 5873 h 15987"/>
              <a:gd name="T33" fmla="*/ 5548 h 15987"/>
              <a:gd name="T34" fmla="*/ 5221 h 15987"/>
              <a:gd name="T35" fmla="*/ 4895 h 15987"/>
              <a:gd name="T36" fmla="*/ 4568 h 15987"/>
              <a:gd name="T37" fmla="*/ 4242 h 15987"/>
              <a:gd name="T38" fmla="*/ 3916 h 15987"/>
              <a:gd name="T39" fmla="*/ 3590 h 15987"/>
              <a:gd name="T40" fmla="*/ 3263 h 15987"/>
              <a:gd name="T41" fmla="*/ 2937 h 15987"/>
              <a:gd name="T42" fmla="*/ 2611 h 15987"/>
              <a:gd name="T43" fmla="*/ 2285 h 15987"/>
              <a:gd name="T44" fmla="*/ 1958 h 15987"/>
              <a:gd name="T45" fmla="*/ 1632 h 15987"/>
              <a:gd name="T46" fmla="*/ 1305 h 15987"/>
              <a:gd name="T47" fmla="*/ 980 h 15987"/>
              <a:gd name="T48" fmla="*/ 653 h 15987"/>
              <a:gd name="T49" fmla="*/ 327 h 15987"/>
              <a:gd name="T50" fmla="*/ 0 h 15987"/>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 ang="0">
                <a:pos x="0" y="T46"/>
              </a:cxn>
              <a:cxn ang="0">
                <a:pos x="0" y="T47"/>
              </a:cxn>
              <a:cxn ang="0">
                <a:pos x="0" y="T48"/>
              </a:cxn>
              <a:cxn ang="0">
                <a:pos x="0" y="T49"/>
              </a:cxn>
              <a:cxn ang="0">
                <a:pos x="0" y="T50"/>
              </a:cxn>
            </a:cxnLst>
            <a:rect l="0" t="0" r="r" b="b"/>
            <a:pathLst>
              <a:path h="15987">
                <a:moveTo>
                  <a:pt x="0" y="15987"/>
                </a:moveTo>
                <a:lnTo>
                  <a:pt x="0" y="15987"/>
                </a:lnTo>
                <a:lnTo>
                  <a:pt x="0" y="15660"/>
                </a:lnTo>
                <a:lnTo>
                  <a:pt x="0" y="15334"/>
                </a:lnTo>
                <a:lnTo>
                  <a:pt x="0" y="15008"/>
                </a:lnTo>
                <a:lnTo>
                  <a:pt x="0" y="14682"/>
                </a:lnTo>
                <a:lnTo>
                  <a:pt x="0" y="14355"/>
                </a:lnTo>
                <a:lnTo>
                  <a:pt x="0" y="14029"/>
                </a:lnTo>
                <a:lnTo>
                  <a:pt x="0" y="13702"/>
                </a:lnTo>
                <a:lnTo>
                  <a:pt x="0" y="13377"/>
                </a:lnTo>
                <a:lnTo>
                  <a:pt x="0" y="13050"/>
                </a:lnTo>
                <a:lnTo>
                  <a:pt x="0" y="12724"/>
                </a:lnTo>
                <a:lnTo>
                  <a:pt x="0" y="12397"/>
                </a:lnTo>
                <a:lnTo>
                  <a:pt x="0" y="12072"/>
                </a:lnTo>
                <a:lnTo>
                  <a:pt x="0" y="11746"/>
                </a:lnTo>
                <a:lnTo>
                  <a:pt x="0" y="11419"/>
                </a:lnTo>
                <a:lnTo>
                  <a:pt x="0" y="11093"/>
                </a:lnTo>
                <a:lnTo>
                  <a:pt x="0" y="10766"/>
                </a:lnTo>
                <a:lnTo>
                  <a:pt x="0" y="10441"/>
                </a:lnTo>
                <a:lnTo>
                  <a:pt x="0" y="10114"/>
                </a:lnTo>
                <a:lnTo>
                  <a:pt x="0" y="9788"/>
                </a:lnTo>
                <a:lnTo>
                  <a:pt x="0" y="9461"/>
                </a:lnTo>
                <a:lnTo>
                  <a:pt x="0" y="9135"/>
                </a:lnTo>
                <a:lnTo>
                  <a:pt x="0" y="8810"/>
                </a:lnTo>
                <a:lnTo>
                  <a:pt x="0" y="8484"/>
                </a:lnTo>
                <a:lnTo>
                  <a:pt x="0" y="8157"/>
                </a:lnTo>
                <a:lnTo>
                  <a:pt x="0" y="7831"/>
                </a:lnTo>
                <a:lnTo>
                  <a:pt x="0" y="7504"/>
                </a:lnTo>
                <a:lnTo>
                  <a:pt x="0" y="7179"/>
                </a:lnTo>
                <a:lnTo>
                  <a:pt x="0" y="6852"/>
                </a:lnTo>
                <a:lnTo>
                  <a:pt x="0" y="6526"/>
                </a:lnTo>
                <a:lnTo>
                  <a:pt x="0" y="6199"/>
                </a:lnTo>
                <a:lnTo>
                  <a:pt x="0" y="5873"/>
                </a:lnTo>
                <a:lnTo>
                  <a:pt x="0" y="5548"/>
                </a:lnTo>
                <a:lnTo>
                  <a:pt x="0" y="5221"/>
                </a:lnTo>
                <a:lnTo>
                  <a:pt x="0" y="4895"/>
                </a:lnTo>
                <a:lnTo>
                  <a:pt x="0" y="4568"/>
                </a:lnTo>
                <a:lnTo>
                  <a:pt x="0" y="4242"/>
                </a:lnTo>
                <a:lnTo>
                  <a:pt x="0" y="3916"/>
                </a:lnTo>
                <a:lnTo>
                  <a:pt x="0" y="3590"/>
                </a:lnTo>
                <a:lnTo>
                  <a:pt x="0" y="3263"/>
                </a:lnTo>
                <a:lnTo>
                  <a:pt x="0" y="2937"/>
                </a:lnTo>
                <a:lnTo>
                  <a:pt x="0" y="2611"/>
                </a:lnTo>
                <a:lnTo>
                  <a:pt x="0" y="2285"/>
                </a:lnTo>
                <a:lnTo>
                  <a:pt x="0" y="1958"/>
                </a:lnTo>
                <a:lnTo>
                  <a:pt x="0" y="1632"/>
                </a:lnTo>
                <a:lnTo>
                  <a:pt x="0" y="1305"/>
                </a:lnTo>
                <a:lnTo>
                  <a:pt x="0" y="980"/>
                </a:lnTo>
                <a:lnTo>
                  <a:pt x="0" y="653"/>
                </a:lnTo>
                <a:lnTo>
                  <a:pt x="0" y="327"/>
                </a:lnTo>
                <a:lnTo>
                  <a:pt x="0" y="0"/>
                </a:lnTo>
              </a:path>
            </a:pathLst>
          </a:custGeom>
          <a:noFill/>
          <a:ln w="38100">
            <a:solidFill>
              <a:srgbClr val="FF00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222" name="Rectangle 38"/>
          <p:cNvSpPr>
            <a:spLocks noChangeArrowheads="1"/>
          </p:cNvSpPr>
          <p:nvPr/>
        </p:nvSpPr>
        <p:spPr bwMode="auto">
          <a:xfrm>
            <a:off x="6110288" y="2436813"/>
            <a:ext cx="12684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sz="2400"/>
              <a:t>Technical</a:t>
            </a:r>
          </a:p>
          <a:p>
            <a:pPr algn="r" eaLnBrk="0" hangingPunct="0"/>
            <a:r>
              <a:rPr lang="en-US" sz="2400"/>
              <a:t>Potential</a:t>
            </a:r>
          </a:p>
        </p:txBody>
      </p:sp>
      <p:sp>
        <p:nvSpPr>
          <p:cNvPr id="349223" name="Freeform 39"/>
          <p:cNvSpPr>
            <a:spLocks/>
          </p:cNvSpPr>
          <p:nvPr/>
        </p:nvSpPr>
        <p:spPr bwMode="auto">
          <a:xfrm>
            <a:off x="3354388" y="2095500"/>
            <a:ext cx="2335212" cy="2827338"/>
          </a:xfrm>
          <a:custGeom>
            <a:avLst/>
            <a:gdLst>
              <a:gd name="T0" fmla="*/ 0 w 7820"/>
              <a:gd name="T1" fmla="*/ 15987 h 15987"/>
              <a:gd name="T2" fmla="*/ 0 w 7820"/>
              <a:gd name="T3" fmla="*/ 15987 h 15987"/>
              <a:gd name="T4" fmla="*/ 1723 w 7820"/>
              <a:gd name="T5" fmla="*/ 15660 h 15987"/>
              <a:gd name="T6" fmla="*/ 3078 w 7820"/>
              <a:gd name="T7" fmla="*/ 15334 h 15987"/>
              <a:gd name="T8" fmla="*/ 3708 w 7820"/>
              <a:gd name="T9" fmla="*/ 15008 h 15987"/>
              <a:gd name="T10" fmla="*/ 4209 w 7820"/>
              <a:gd name="T11" fmla="*/ 14682 h 15987"/>
              <a:gd name="T12" fmla="*/ 4461 w 7820"/>
              <a:gd name="T13" fmla="*/ 14355 h 15987"/>
              <a:gd name="T14" fmla="*/ 4692 w 7820"/>
              <a:gd name="T15" fmla="*/ 14029 h 15987"/>
              <a:gd name="T16" fmla="*/ 4906 w 7820"/>
              <a:gd name="T17" fmla="*/ 13702 h 15987"/>
              <a:gd name="T18" fmla="*/ 5070 w 7820"/>
              <a:gd name="T19" fmla="*/ 13377 h 15987"/>
              <a:gd name="T20" fmla="*/ 5214 w 7820"/>
              <a:gd name="T21" fmla="*/ 13050 h 15987"/>
              <a:gd name="T22" fmla="*/ 5353 w 7820"/>
              <a:gd name="T23" fmla="*/ 12724 h 15987"/>
              <a:gd name="T24" fmla="*/ 5575 w 7820"/>
              <a:gd name="T25" fmla="*/ 12397 h 15987"/>
              <a:gd name="T26" fmla="*/ 5681 w 7820"/>
              <a:gd name="T27" fmla="*/ 12072 h 15987"/>
              <a:gd name="T28" fmla="*/ 5794 w 7820"/>
              <a:gd name="T29" fmla="*/ 11746 h 15987"/>
              <a:gd name="T30" fmla="*/ 5918 w 7820"/>
              <a:gd name="T31" fmla="*/ 11419 h 15987"/>
              <a:gd name="T32" fmla="*/ 5996 w 7820"/>
              <a:gd name="T33" fmla="*/ 11093 h 15987"/>
              <a:gd name="T34" fmla="*/ 6099 w 7820"/>
              <a:gd name="T35" fmla="*/ 10766 h 15987"/>
              <a:gd name="T36" fmla="*/ 6207 w 7820"/>
              <a:gd name="T37" fmla="*/ 10441 h 15987"/>
              <a:gd name="T38" fmla="*/ 6261 w 7820"/>
              <a:gd name="T39" fmla="*/ 10114 h 15987"/>
              <a:gd name="T40" fmla="*/ 6297 w 7820"/>
              <a:gd name="T41" fmla="*/ 9788 h 15987"/>
              <a:gd name="T42" fmla="*/ 6358 w 7820"/>
              <a:gd name="T43" fmla="*/ 9461 h 15987"/>
              <a:gd name="T44" fmla="*/ 6430 w 7820"/>
              <a:gd name="T45" fmla="*/ 9135 h 15987"/>
              <a:gd name="T46" fmla="*/ 6478 w 7820"/>
              <a:gd name="T47" fmla="*/ 8810 h 15987"/>
              <a:gd name="T48" fmla="*/ 6521 w 7820"/>
              <a:gd name="T49" fmla="*/ 8484 h 15987"/>
              <a:gd name="T50" fmla="*/ 6553 w 7820"/>
              <a:gd name="T51" fmla="*/ 8157 h 15987"/>
              <a:gd name="T52" fmla="*/ 6620 w 7820"/>
              <a:gd name="T53" fmla="*/ 7831 h 15987"/>
              <a:gd name="T54" fmla="*/ 6680 w 7820"/>
              <a:gd name="T55" fmla="*/ 7504 h 15987"/>
              <a:gd name="T56" fmla="*/ 6740 w 7820"/>
              <a:gd name="T57" fmla="*/ 7179 h 15987"/>
              <a:gd name="T58" fmla="*/ 6817 w 7820"/>
              <a:gd name="T59" fmla="*/ 6852 h 15987"/>
              <a:gd name="T60" fmla="*/ 6879 w 7820"/>
              <a:gd name="T61" fmla="*/ 6526 h 15987"/>
              <a:gd name="T62" fmla="*/ 6957 w 7820"/>
              <a:gd name="T63" fmla="*/ 6199 h 15987"/>
              <a:gd name="T64" fmla="*/ 6980 w 7820"/>
              <a:gd name="T65" fmla="*/ 5873 h 15987"/>
              <a:gd name="T66" fmla="*/ 7071 w 7820"/>
              <a:gd name="T67" fmla="*/ 5548 h 15987"/>
              <a:gd name="T68" fmla="*/ 7113 w 7820"/>
              <a:gd name="T69" fmla="*/ 5221 h 15987"/>
              <a:gd name="T70" fmla="*/ 7164 w 7820"/>
              <a:gd name="T71" fmla="*/ 4895 h 15987"/>
              <a:gd name="T72" fmla="*/ 7207 w 7820"/>
              <a:gd name="T73" fmla="*/ 4568 h 15987"/>
              <a:gd name="T74" fmla="*/ 7240 w 7820"/>
              <a:gd name="T75" fmla="*/ 4242 h 15987"/>
              <a:gd name="T76" fmla="*/ 7274 w 7820"/>
              <a:gd name="T77" fmla="*/ 3916 h 15987"/>
              <a:gd name="T78" fmla="*/ 7294 w 7820"/>
              <a:gd name="T79" fmla="*/ 3590 h 15987"/>
              <a:gd name="T80" fmla="*/ 7311 w 7820"/>
              <a:gd name="T81" fmla="*/ 3263 h 15987"/>
              <a:gd name="T82" fmla="*/ 7337 w 7820"/>
              <a:gd name="T83" fmla="*/ 2937 h 15987"/>
              <a:gd name="T84" fmla="*/ 7389 w 7820"/>
              <a:gd name="T85" fmla="*/ 2611 h 15987"/>
              <a:gd name="T86" fmla="*/ 7469 w 7820"/>
              <a:gd name="T87" fmla="*/ 2285 h 15987"/>
              <a:gd name="T88" fmla="*/ 7529 w 7820"/>
              <a:gd name="T89" fmla="*/ 1958 h 15987"/>
              <a:gd name="T90" fmla="*/ 7570 w 7820"/>
              <a:gd name="T91" fmla="*/ 1632 h 15987"/>
              <a:gd name="T92" fmla="*/ 7644 w 7820"/>
              <a:gd name="T93" fmla="*/ 1305 h 15987"/>
              <a:gd name="T94" fmla="*/ 7704 w 7820"/>
              <a:gd name="T95" fmla="*/ 980 h 15987"/>
              <a:gd name="T96" fmla="*/ 7760 w 7820"/>
              <a:gd name="T97" fmla="*/ 653 h 15987"/>
              <a:gd name="T98" fmla="*/ 7789 w 7820"/>
              <a:gd name="T99" fmla="*/ 327 h 15987"/>
              <a:gd name="T100" fmla="*/ 7820 w 7820"/>
              <a:gd name="T101" fmla="*/ 0 h 15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20" h="15987">
                <a:moveTo>
                  <a:pt x="0" y="15987"/>
                </a:moveTo>
                <a:lnTo>
                  <a:pt x="0" y="15987"/>
                </a:lnTo>
                <a:lnTo>
                  <a:pt x="1723" y="15660"/>
                </a:lnTo>
                <a:lnTo>
                  <a:pt x="3078" y="15334"/>
                </a:lnTo>
                <a:lnTo>
                  <a:pt x="3708" y="15008"/>
                </a:lnTo>
                <a:lnTo>
                  <a:pt x="4209" y="14682"/>
                </a:lnTo>
                <a:lnTo>
                  <a:pt x="4461" y="14355"/>
                </a:lnTo>
                <a:lnTo>
                  <a:pt x="4692" y="14029"/>
                </a:lnTo>
                <a:lnTo>
                  <a:pt x="4906" y="13702"/>
                </a:lnTo>
                <a:lnTo>
                  <a:pt x="5070" y="13377"/>
                </a:lnTo>
                <a:lnTo>
                  <a:pt x="5214" y="13050"/>
                </a:lnTo>
                <a:lnTo>
                  <a:pt x="5353" y="12724"/>
                </a:lnTo>
                <a:lnTo>
                  <a:pt x="5575" y="12397"/>
                </a:lnTo>
                <a:lnTo>
                  <a:pt x="5681" y="12072"/>
                </a:lnTo>
                <a:lnTo>
                  <a:pt x="5794" y="11746"/>
                </a:lnTo>
                <a:lnTo>
                  <a:pt x="5918" y="11419"/>
                </a:lnTo>
                <a:lnTo>
                  <a:pt x="5996" y="11093"/>
                </a:lnTo>
                <a:lnTo>
                  <a:pt x="6099" y="10766"/>
                </a:lnTo>
                <a:lnTo>
                  <a:pt x="6207" y="10441"/>
                </a:lnTo>
                <a:lnTo>
                  <a:pt x="6261" y="10114"/>
                </a:lnTo>
                <a:lnTo>
                  <a:pt x="6297" y="9788"/>
                </a:lnTo>
                <a:lnTo>
                  <a:pt x="6358" y="9461"/>
                </a:lnTo>
                <a:lnTo>
                  <a:pt x="6430" y="9135"/>
                </a:lnTo>
                <a:lnTo>
                  <a:pt x="6478" y="8810"/>
                </a:lnTo>
                <a:lnTo>
                  <a:pt x="6521" y="8484"/>
                </a:lnTo>
                <a:lnTo>
                  <a:pt x="6553" y="8157"/>
                </a:lnTo>
                <a:lnTo>
                  <a:pt x="6620" y="7831"/>
                </a:lnTo>
                <a:lnTo>
                  <a:pt x="6680" y="7504"/>
                </a:lnTo>
                <a:lnTo>
                  <a:pt x="6740" y="7179"/>
                </a:lnTo>
                <a:lnTo>
                  <a:pt x="6817" y="6852"/>
                </a:lnTo>
                <a:lnTo>
                  <a:pt x="6879" y="6526"/>
                </a:lnTo>
                <a:lnTo>
                  <a:pt x="6957" y="6199"/>
                </a:lnTo>
                <a:lnTo>
                  <a:pt x="6980" y="5873"/>
                </a:lnTo>
                <a:lnTo>
                  <a:pt x="7071" y="5548"/>
                </a:lnTo>
                <a:lnTo>
                  <a:pt x="7113" y="5221"/>
                </a:lnTo>
                <a:lnTo>
                  <a:pt x="7164" y="4895"/>
                </a:lnTo>
                <a:lnTo>
                  <a:pt x="7207" y="4568"/>
                </a:lnTo>
                <a:lnTo>
                  <a:pt x="7240" y="4242"/>
                </a:lnTo>
                <a:lnTo>
                  <a:pt x="7274" y="3916"/>
                </a:lnTo>
                <a:lnTo>
                  <a:pt x="7294" y="3590"/>
                </a:lnTo>
                <a:lnTo>
                  <a:pt x="7311" y="3263"/>
                </a:lnTo>
                <a:lnTo>
                  <a:pt x="7337" y="2937"/>
                </a:lnTo>
                <a:lnTo>
                  <a:pt x="7389" y="2611"/>
                </a:lnTo>
                <a:lnTo>
                  <a:pt x="7469" y="2285"/>
                </a:lnTo>
                <a:lnTo>
                  <a:pt x="7529" y="1958"/>
                </a:lnTo>
                <a:lnTo>
                  <a:pt x="7570" y="1632"/>
                </a:lnTo>
                <a:lnTo>
                  <a:pt x="7644" y="1305"/>
                </a:lnTo>
                <a:lnTo>
                  <a:pt x="7704" y="980"/>
                </a:lnTo>
                <a:lnTo>
                  <a:pt x="7760" y="653"/>
                </a:lnTo>
                <a:lnTo>
                  <a:pt x="7789" y="327"/>
                </a:lnTo>
                <a:lnTo>
                  <a:pt x="7820" y="0"/>
                </a:lnTo>
              </a:path>
            </a:pathLst>
          </a:custGeom>
          <a:noFill/>
          <a:ln w="38100">
            <a:solidFill>
              <a:srgbClr val="33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224" name="Rectangle 40"/>
          <p:cNvSpPr>
            <a:spLocks noChangeArrowheads="1"/>
          </p:cNvSpPr>
          <p:nvPr/>
        </p:nvSpPr>
        <p:spPr bwMode="auto">
          <a:xfrm>
            <a:off x="4262438" y="2408238"/>
            <a:ext cx="12858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400"/>
              <a:t>Economic</a:t>
            </a:r>
          </a:p>
          <a:p>
            <a:pPr eaLnBrk="0" hangingPunct="0"/>
            <a:r>
              <a:rPr lang="en-US" sz="2400"/>
              <a:t>Potential</a:t>
            </a:r>
          </a:p>
        </p:txBody>
      </p:sp>
      <p:sp>
        <p:nvSpPr>
          <p:cNvPr id="349225" name="Rectangle 41"/>
          <p:cNvSpPr>
            <a:spLocks noChangeArrowheads="1"/>
          </p:cNvSpPr>
          <p:nvPr/>
        </p:nvSpPr>
        <p:spPr bwMode="auto">
          <a:xfrm>
            <a:off x="2025650" y="2355850"/>
            <a:ext cx="1590675" cy="73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Lst>
        </p:spPr>
        <p:txBody>
          <a:bodyPr wrap="none" lIns="0" tIns="0" rIns="0" bIns="0">
            <a:spAutoFit/>
          </a:bodyPr>
          <a:lstStyle/>
          <a:p>
            <a:pPr algn="r" eaLnBrk="0" hangingPunct="0"/>
            <a:r>
              <a:rPr lang="en-US" sz="2400"/>
              <a:t>Competitive</a:t>
            </a:r>
          </a:p>
          <a:p>
            <a:pPr algn="r" eaLnBrk="0" hangingPunct="0"/>
            <a:r>
              <a:rPr lang="en-US" sz="2400"/>
              <a:t>Potential</a:t>
            </a:r>
          </a:p>
        </p:txBody>
      </p:sp>
      <p:sp>
        <p:nvSpPr>
          <p:cNvPr id="349226" name="Freeform 42"/>
          <p:cNvSpPr>
            <a:spLocks/>
          </p:cNvSpPr>
          <p:nvPr/>
        </p:nvSpPr>
        <p:spPr bwMode="auto">
          <a:xfrm>
            <a:off x="3360738" y="2095500"/>
            <a:ext cx="1009650" cy="2827338"/>
          </a:xfrm>
          <a:custGeom>
            <a:avLst/>
            <a:gdLst>
              <a:gd name="T0" fmla="*/ 0 w 3378"/>
              <a:gd name="T1" fmla="*/ 15987 h 15987"/>
              <a:gd name="T2" fmla="*/ 0 w 3378"/>
              <a:gd name="T3" fmla="*/ 15987 h 15987"/>
              <a:gd name="T4" fmla="*/ 1627 w 3378"/>
              <a:gd name="T5" fmla="*/ 15660 h 15987"/>
              <a:gd name="T6" fmla="*/ 2752 w 3378"/>
              <a:gd name="T7" fmla="*/ 15334 h 15987"/>
              <a:gd name="T8" fmla="*/ 3051 w 3378"/>
              <a:gd name="T9" fmla="*/ 15008 h 15987"/>
              <a:gd name="T10" fmla="*/ 3378 w 3378"/>
              <a:gd name="T11" fmla="*/ 14682 h 15987"/>
              <a:gd name="T12" fmla="*/ 3283 w 3378"/>
              <a:gd name="T13" fmla="*/ 14355 h 15987"/>
              <a:gd name="T14" fmla="*/ 3022 w 3378"/>
              <a:gd name="T15" fmla="*/ 14029 h 15987"/>
              <a:gd name="T16" fmla="*/ 2761 w 3378"/>
              <a:gd name="T17" fmla="*/ 13702 h 15987"/>
              <a:gd name="T18" fmla="*/ 2567 w 3378"/>
              <a:gd name="T19" fmla="*/ 13377 h 15987"/>
              <a:gd name="T20" fmla="*/ 2446 w 3378"/>
              <a:gd name="T21" fmla="*/ 13050 h 15987"/>
              <a:gd name="T22" fmla="*/ 2445 w 3378"/>
              <a:gd name="T23" fmla="*/ 12724 h 15987"/>
              <a:gd name="T24" fmla="*/ 2401 w 3378"/>
              <a:gd name="T25" fmla="*/ 12397 h 15987"/>
              <a:gd name="T26" fmla="*/ 2373 w 3378"/>
              <a:gd name="T27" fmla="*/ 12072 h 15987"/>
              <a:gd name="T28" fmla="*/ 2084 w 3378"/>
              <a:gd name="T29" fmla="*/ 11746 h 15987"/>
              <a:gd name="T30" fmla="*/ 2055 w 3378"/>
              <a:gd name="T31" fmla="*/ 11419 h 15987"/>
              <a:gd name="T32" fmla="*/ 1980 w 3378"/>
              <a:gd name="T33" fmla="*/ 11093 h 15987"/>
              <a:gd name="T34" fmla="*/ 1651 w 3378"/>
              <a:gd name="T35" fmla="*/ 10766 h 15987"/>
              <a:gd name="T36" fmla="*/ 1450 w 3378"/>
              <a:gd name="T37" fmla="*/ 10441 h 15987"/>
              <a:gd name="T38" fmla="*/ 1291 w 3378"/>
              <a:gd name="T39" fmla="*/ 10114 h 15987"/>
              <a:gd name="T40" fmla="*/ 1183 w 3378"/>
              <a:gd name="T41" fmla="*/ 9788 h 15987"/>
              <a:gd name="T42" fmla="*/ 1142 w 3378"/>
              <a:gd name="T43" fmla="*/ 9461 h 15987"/>
              <a:gd name="T44" fmla="*/ 1179 w 3378"/>
              <a:gd name="T45" fmla="*/ 9135 h 15987"/>
              <a:gd name="T46" fmla="*/ 1159 w 3378"/>
              <a:gd name="T47" fmla="*/ 8810 h 15987"/>
              <a:gd name="T48" fmla="*/ 1140 w 3378"/>
              <a:gd name="T49" fmla="*/ 8484 h 15987"/>
              <a:gd name="T50" fmla="*/ 1108 w 3378"/>
              <a:gd name="T51" fmla="*/ 8157 h 15987"/>
              <a:gd name="T52" fmla="*/ 1091 w 3378"/>
              <a:gd name="T53" fmla="*/ 7831 h 15987"/>
              <a:gd name="T54" fmla="*/ 1056 w 3378"/>
              <a:gd name="T55" fmla="*/ 7504 h 15987"/>
              <a:gd name="T56" fmla="*/ 1069 w 3378"/>
              <a:gd name="T57" fmla="*/ 7179 h 15987"/>
              <a:gd name="T58" fmla="*/ 1077 w 3378"/>
              <a:gd name="T59" fmla="*/ 6852 h 15987"/>
              <a:gd name="T60" fmla="*/ 1083 w 3378"/>
              <a:gd name="T61" fmla="*/ 6526 h 15987"/>
              <a:gd name="T62" fmla="*/ 1079 w 3378"/>
              <a:gd name="T63" fmla="*/ 6199 h 15987"/>
              <a:gd name="T64" fmla="*/ 1034 w 3378"/>
              <a:gd name="T65" fmla="*/ 5873 h 15987"/>
              <a:gd name="T66" fmla="*/ 1022 w 3378"/>
              <a:gd name="T67" fmla="*/ 5548 h 15987"/>
              <a:gd name="T68" fmla="*/ 1019 w 3378"/>
              <a:gd name="T69" fmla="*/ 5221 h 15987"/>
              <a:gd name="T70" fmla="*/ 1017 w 3378"/>
              <a:gd name="T71" fmla="*/ 4895 h 15987"/>
              <a:gd name="T72" fmla="*/ 1038 w 3378"/>
              <a:gd name="T73" fmla="*/ 4568 h 15987"/>
              <a:gd name="T74" fmla="*/ 1037 w 3378"/>
              <a:gd name="T75" fmla="*/ 4242 h 15987"/>
              <a:gd name="T76" fmla="*/ 1065 w 3378"/>
              <a:gd name="T77" fmla="*/ 3916 h 15987"/>
              <a:gd name="T78" fmla="*/ 1064 w 3378"/>
              <a:gd name="T79" fmla="*/ 3590 h 15987"/>
              <a:gd name="T80" fmla="*/ 1062 w 3378"/>
              <a:gd name="T81" fmla="*/ 3263 h 15987"/>
              <a:gd name="T82" fmla="*/ 1041 w 3378"/>
              <a:gd name="T83" fmla="*/ 2937 h 15987"/>
              <a:gd name="T84" fmla="*/ 1021 w 3378"/>
              <a:gd name="T85" fmla="*/ 2611 h 15987"/>
              <a:gd name="T86" fmla="*/ 1032 w 3378"/>
              <a:gd name="T87" fmla="*/ 2285 h 15987"/>
              <a:gd name="T88" fmla="*/ 1025 w 3378"/>
              <a:gd name="T89" fmla="*/ 1958 h 15987"/>
              <a:gd name="T90" fmla="*/ 1024 w 3378"/>
              <a:gd name="T91" fmla="*/ 1632 h 15987"/>
              <a:gd name="T92" fmla="*/ 1011 w 3378"/>
              <a:gd name="T93" fmla="*/ 1305 h 15987"/>
              <a:gd name="T94" fmla="*/ 1036 w 3378"/>
              <a:gd name="T95" fmla="*/ 980 h 15987"/>
              <a:gd name="T96" fmla="*/ 1031 w 3378"/>
              <a:gd name="T97" fmla="*/ 653 h 15987"/>
              <a:gd name="T98" fmla="*/ 1051 w 3378"/>
              <a:gd name="T99" fmla="*/ 327 h 15987"/>
              <a:gd name="T100" fmla="*/ 1046 w 3378"/>
              <a:gd name="T101" fmla="*/ 0 h 15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8" h="15987">
                <a:moveTo>
                  <a:pt x="0" y="15987"/>
                </a:moveTo>
                <a:lnTo>
                  <a:pt x="0" y="15987"/>
                </a:lnTo>
                <a:lnTo>
                  <a:pt x="1627" y="15660"/>
                </a:lnTo>
                <a:lnTo>
                  <a:pt x="2752" y="15334"/>
                </a:lnTo>
                <a:lnTo>
                  <a:pt x="3051" y="15008"/>
                </a:lnTo>
                <a:lnTo>
                  <a:pt x="3378" y="14682"/>
                </a:lnTo>
                <a:lnTo>
                  <a:pt x="3283" y="14355"/>
                </a:lnTo>
                <a:lnTo>
                  <a:pt x="3022" y="14029"/>
                </a:lnTo>
                <a:lnTo>
                  <a:pt x="2761" y="13702"/>
                </a:lnTo>
                <a:lnTo>
                  <a:pt x="2567" y="13377"/>
                </a:lnTo>
                <a:lnTo>
                  <a:pt x="2446" y="13050"/>
                </a:lnTo>
                <a:lnTo>
                  <a:pt x="2445" y="12724"/>
                </a:lnTo>
                <a:lnTo>
                  <a:pt x="2401" y="12397"/>
                </a:lnTo>
                <a:lnTo>
                  <a:pt x="2373" y="12072"/>
                </a:lnTo>
                <a:lnTo>
                  <a:pt x="2084" y="11746"/>
                </a:lnTo>
                <a:lnTo>
                  <a:pt x="2055" y="11419"/>
                </a:lnTo>
                <a:lnTo>
                  <a:pt x="1980" y="11093"/>
                </a:lnTo>
                <a:lnTo>
                  <a:pt x="1651" y="10766"/>
                </a:lnTo>
                <a:lnTo>
                  <a:pt x="1450" y="10441"/>
                </a:lnTo>
                <a:lnTo>
                  <a:pt x="1291" y="10114"/>
                </a:lnTo>
                <a:lnTo>
                  <a:pt x="1183" y="9788"/>
                </a:lnTo>
                <a:lnTo>
                  <a:pt x="1142" y="9461"/>
                </a:lnTo>
                <a:lnTo>
                  <a:pt x="1179" y="9135"/>
                </a:lnTo>
                <a:lnTo>
                  <a:pt x="1159" y="8810"/>
                </a:lnTo>
                <a:lnTo>
                  <a:pt x="1140" y="8484"/>
                </a:lnTo>
                <a:lnTo>
                  <a:pt x="1108" y="8157"/>
                </a:lnTo>
                <a:lnTo>
                  <a:pt x="1091" y="7831"/>
                </a:lnTo>
                <a:lnTo>
                  <a:pt x="1056" y="7504"/>
                </a:lnTo>
                <a:lnTo>
                  <a:pt x="1069" y="7179"/>
                </a:lnTo>
                <a:lnTo>
                  <a:pt x="1077" y="6852"/>
                </a:lnTo>
                <a:lnTo>
                  <a:pt x="1083" y="6526"/>
                </a:lnTo>
                <a:lnTo>
                  <a:pt x="1079" y="6199"/>
                </a:lnTo>
                <a:lnTo>
                  <a:pt x="1034" y="5873"/>
                </a:lnTo>
                <a:lnTo>
                  <a:pt x="1022" y="5548"/>
                </a:lnTo>
                <a:lnTo>
                  <a:pt x="1019" y="5221"/>
                </a:lnTo>
                <a:lnTo>
                  <a:pt x="1017" y="4895"/>
                </a:lnTo>
                <a:lnTo>
                  <a:pt x="1038" y="4568"/>
                </a:lnTo>
                <a:lnTo>
                  <a:pt x="1037" y="4242"/>
                </a:lnTo>
                <a:lnTo>
                  <a:pt x="1065" y="3916"/>
                </a:lnTo>
                <a:lnTo>
                  <a:pt x="1064" y="3590"/>
                </a:lnTo>
                <a:lnTo>
                  <a:pt x="1062" y="3263"/>
                </a:lnTo>
                <a:lnTo>
                  <a:pt x="1041" y="2937"/>
                </a:lnTo>
                <a:lnTo>
                  <a:pt x="1021" y="2611"/>
                </a:lnTo>
                <a:lnTo>
                  <a:pt x="1032" y="2285"/>
                </a:lnTo>
                <a:lnTo>
                  <a:pt x="1025" y="1958"/>
                </a:lnTo>
                <a:lnTo>
                  <a:pt x="1024" y="1632"/>
                </a:lnTo>
                <a:lnTo>
                  <a:pt x="1011" y="1305"/>
                </a:lnTo>
                <a:lnTo>
                  <a:pt x="1036" y="980"/>
                </a:lnTo>
                <a:lnTo>
                  <a:pt x="1031" y="653"/>
                </a:lnTo>
                <a:lnTo>
                  <a:pt x="1051" y="327"/>
                </a:lnTo>
                <a:lnTo>
                  <a:pt x="1046" y="0"/>
                </a:lnTo>
              </a:path>
            </a:pathLst>
          </a:custGeom>
          <a:noFill/>
          <a:ln w="38100">
            <a:solidFill>
              <a:schemeClr val="accent2"/>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49227" name="Text Box 43"/>
          <p:cNvSpPr txBox="1">
            <a:spLocks noChangeArrowheads="1"/>
          </p:cNvSpPr>
          <p:nvPr/>
        </p:nvSpPr>
        <p:spPr bwMode="auto">
          <a:xfrm>
            <a:off x="2133600" y="1547813"/>
            <a:ext cx="4802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i="1">
                <a:latin typeface="Arial" charset="0"/>
              </a:rPr>
              <a:t>Example:  U.S. ag soil potential:</a:t>
            </a:r>
            <a:endParaRPr lang="en-US" sz="2400" b="0" i="1">
              <a:latin typeface="Arial" charset="0"/>
            </a:endParaRPr>
          </a:p>
        </p:txBody>
      </p:sp>
      <p:sp>
        <p:nvSpPr>
          <p:cNvPr id="349228" name="AutoShape 44"/>
          <p:cNvSpPr>
            <a:spLocks noChangeArrowheads="1"/>
          </p:cNvSpPr>
          <p:nvPr/>
        </p:nvSpPr>
        <p:spPr bwMode="auto">
          <a:xfrm>
            <a:off x="5167313" y="4046538"/>
            <a:ext cx="2133600" cy="485775"/>
          </a:xfrm>
          <a:prstGeom prst="leftArrow">
            <a:avLst>
              <a:gd name="adj1" fmla="val 50000"/>
              <a:gd name="adj2" fmla="val 1098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229" name="AutoShape 45"/>
          <p:cNvSpPr>
            <a:spLocks noChangeArrowheads="1"/>
          </p:cNvSpPr>
          <p:nvPr/>
        </p:nvSpPr>
        <p:spPr bwMode="auto">
          <a:xfrm>
            <a:off x="3786188" y="3409950"/>
            <a:ext cx="1327150" cy="485775"/>
          </a:xfrm>
          <a:prstGeom prst="leftArrow">
            <a:avLst>
              <a:gd name="adj1" fmla="val 50000"/>
              <a:gd name="adj2" fmla="val 6830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334678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8" name="Text Box 4"/>
          <p:cNvSpPr txBox="1">
            <a:spLocks noChangeArrowheads="1"/>
          </p:cNvSpPr>
          <p:nvPr/>
        </p:nvSpPr>
        <p:spPr bwMode="auto">
          <a:xfrm>
            <a:off x="488950" y="41275"/>
            <a:ext cx="5505290" cy="65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spcBef>
                <a:spcPct val="50000"/>
              </a:spcBef>
              <a:buClr>
                <a:srgbClr val="FF3300"/>
              </a:buClr>
              <a:buSzPct val="85000"/>
              <a:buFont typeface="Wingdings" pitchFamily="2" charset="2"/>
              <a:buNone/>
            </a:pPr>
            <a:r>
              <a:rPr lang="en-US" sz="2800" b="1" dirty="0">
                <a:solidFill>
                  <a:srgbClr val="9E0000"/>
                </a:solidFill>
                <a:latin typeface="Times New Roman" panose="02020603050405020304" pitchFamily="18" charset="0"/>
                <a:cs typeface="Times New Roman" panose="02020603050405020304" pitchFamily="18" charset="0"/>
              </a:rPr>
              <a:t>Research</a:t>
            </a:r>
            <a:r>
              <a:rPr lang="en-US" sz="2700" spc="-60" dirty="0">
                <a:solidFill>
                  <a:srgbClr val="3333CC"/>
                </a:solidFill>
              </a:rPr>
              <a:t> </a:t>
            </a:r>
            <a:r>
              <a:rPr lang="en-US" sz="2800" b="1" dirty="0">
                <a:solidFill>
                  <a:srgbClr val="9E0000"/>
                </a:solidFill>
                <a:latin typeface="Times New Roman" panose="02020603050405020304" pitchFamily="18" charset="0"/>
                <a:cs typeface="Times New Roman" panose="02020603050405020304" pitchFamily="18" charset="0"/>
              </a:rPr>
              <a:t>Insights</a:t>
            </a:r>
            <a:r>
              <a:rPr lang="en-US" sz="2700" spc="-60" dirty="0">
                <a:solidFill>
                  <a:srgbClr val="3333CC"/>
                </a:solidFill>
              </a:rPr>
              <a:t> – </a:t>
            </a:r>
            <a:r>
              <a:rPr lang="en-US" sz="2800" b="1" dirty="0">
                <a:solidFill>
                  <a:srgbClr val="9E0000"/>
                </a:solidFill>
                <a:latin typeface="Times New Roman" panose="02020603050405020304" pitchFamily="18" charset="0"/>
                <a:cs typeface="Times New Roman" panose="02020603050405020304" pitchFamily="18" charset="0"/>
              </a:rPr>
              <a:t>Ag</a:t>
            </a:r>
            <a:r>
              <a:rPr lang="en-US" sz="2700" spc="-60" dirty="0">
                <a:solidFill>
                  <a:srgbClr val="3333CC"/>
                </a:solidFill>
              </a:rPr>
              <a:t> </a:t>
            </a:r>
            <a:r>
              <a:rPr lang="en-US" sz="2800" b="1" dirty="0">
                <a:solidFill>
                  <a:srgbClr val="9E0000"/>
                </a:solidFill>
                <a:latin typeface="Times New Roman" panose="02020603050405020304" pitchFamily="18" charset="0"/>
                <a:cs typeface="Times New Roman" panose="02020603050405020304" pitchFamily="18" charset="0"/>
              </a:rPr>
              <a:t>Soil</a:t>
            </a:r>
            <a:r>
              <a:rPr lang="en-US" sz="2700" spc="-60" dirty="0">
                <a:solidFill>
                  <a:srgbClr val="3333CC"/>
                </a:solidFill>
              </a:rPr>
              <a:t> </a:t>
            </a:r>
            <a:r>
              <a:rPr lang="en-US" sz="2800" b="1" dirty="0">
                <a:solidFill>
                  <a:srgbClr val="9E0000"/>
                </a:solidFill>
                <a:latin typeface="Times New Roman" panose="02020603050405020304" pitchFamily="18" charset="0"/>
                <a:cs typeface="Times New Roman" panose="02020603050405020304" pitchFamily="18" charset="0"/>
              </a:rPr>
              <a:t>Results</a:t>
            </a:r>
          </a:p>
        </p:txBody>
      </p:sp>
      <p:sp>
        <p:nvSpPr>
          <p:cNvPr id="487434" name="Text Box 10"/>
          <p:cNvSpPr txBox="1">
            <a:spLocks noChangeArrowheads="1"/>
          </p:cNvSpPr>
          <p:nvPr/>
        </p:nvSpPr>
        <p:spPr bwMode="auto">
          <a:xfrm>
            <a:off x="627063" y="4370388"/>
            <a:ext cx="8302625" cy="223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charset="0"/>
              </a:defRPr>
            </a:lvl1pPr>
            <a:lvl2pPr marL="571500">
              <a:defRPr sz="2400">
                <a:solidFill>
                  <a:schemeClr val="tx1"/>
                </a:solidFill>
                <a:latin typeface="Times New Roman" charset="0"/>
              </a:defRPr>
            </a:lvl2pPr>
            <a:lvl3pPr marL="1136650" indent="-450850">
              <a:defRPr sz="2400">
                <a:solidFill>
                  <a:schemeClr val="tx1"/>
                </a:solidFill>
                <a:latin typeface="Times New Roman" charset="0"/>
              </a:defRPr>
            </a:lvl3pPr>
            <a:lvl4pPr marL="1484313">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120000"/>
              </a:lnSpc>
              <a:spcBef>
                <a:spcPct val="20000"/>
              </a:spcBef>
              <a:buSzPct val="85000"/>
              <a:buFont typeface="Wingdings" pitchFamily="2" charset="2"/>
              <a:buChar char="q"/>
            </a:pPr>
            <a:r>
              <a:rPr lang="en-US" sz="1800">
                <a:solidFill>
                  <a:srgbClr val="FF3300"/>
                </a:solidFill>
                <a:latin typeface="Arial" charset="0"/>
              </a:rPr>
              <a:t>Ag-Soil sequestration gets bigger then becomes smaller</a:t>
            </a:r>
          </a:p>
          <a:p>
            <a:pPr lvl="2">
              <a:lnSpc>
                <a:spcPct val="120000"/>
              </a:lnSpc>
              <a:spcBef>
                <a:spcPct val="20000"/>
              </a:spcBef>
              <a:buClr>
                <a:srgbClr val="FF3300"/>
              </a:buClr>
              <a:buFont typeface="Wingdings" pitchFamily="2" charset="2"/>
              <a:buChar char="§"/>
            </a:pPr>
            <a:r>
              <a:rPr lang="en-US" sz="1800">
                <a:solidFill>
                  <a:srgbClr val="3333CC"/>
                </a:solidFill>
                <a:latin typeface="Arial" charset="0"/>
              </a:rPr>
              <a:t>Land use &amp; management</a:t>
            </a:r>
          </a:p>
          <a:p>
            <a:pPr lvl="2">
              <a:lnSpc>
                <a:spcPct val="120000"/>
              </a:lnSpc>
              <a:spcBef>
                <a:spcPct val="20000"/>
              </a:spcBef>
              <a:buClr>
                <a:srgbClr val="FF3300"/>
              </a:buClr>
              <a:buFont typeface="Wingdings" pitchFamily="2" charset="2"/>
              <a:buChar char="§"/>
            </a:pPr>
            <a:r>
              <a:rPr lang="en-US" sz="1800">
                <a:solidFill>
                  <a:srgbClr val="3333CC"/>
                </a:solidFill>
                <a:latin typeface="Arial" charset="0"/>
              </a:rPr>
              <a:t>Other things yield more carbon (Ag soils ~0.30 tonnes/acre ala West and Post. Biofuels 2+, Trees 3+, but to get these we give up some traditional ag commodities.)</a:t>
            </a:r>
          </a:p>
          <a:p>
            <a:pPr lvl="2">
              <a:lnSpc>
                <a:spcPct val="120000"/>
              </a:lnSpc>
              <a:spcBef>
                <a:spcPct val="20000"/>
              </a:spcBef>
              <a:buClr>
                <a:srgbClr val="FF3300"/>
              </a:buClr>
              <a:buFont typeface="Wingdings" pitchFamily="2" charset="2"/>
              <a:buChar char="§"/>
            </a:pPr>
            <a:r>
              <a:rPr lang="en-US" sz="1800">
                <a:solidFill>
                  <a:srgbClr val="3333CC"/>
                </a:solidFill>
                <a:latin typeface="Arial" charset="0"/>
              </a:rPr>
              <a:t>Agricultural Intensification</a:t>
            </a:r>
          </a:p>
        </p:txBody>
      </p:sp>
      <p:graphicFrame>
        <p:nvGraphicFramePr>
          <p:cNvPr id="5" name="Object 9"/>
          <p:cNvGraphicFramePr>
            <a:graphicFrameLocks noChangeAspect="1"/>
          </p:cNvGraphicFramePr>
          <p:nvPr/>
        </p:nvGraphicFramePr>
        <p:xfrm>
          <a:off x="555625" y="646113"/>
          <a:ext cx="7580313" cy="3690937"/>
        </p:xfrm>
        <a:graphic>
          <a:graphicData uri="http://schemas.openxmlformats.org/presentationml/2006/ole">
            <mc:AlternateContent xmlns:mc="http://schemas.openxmlformats.org/markup-compatibility/2006">
              <mc:Choice xmlns:v="urn:schemas-microsoft-com:vml" Requires="v">
                <p:oleObj spid="_x0000_s22533" name="Chart" r:id="rId3" imgW="5686831" imgH="2772137" progId="Excel.Chart.8">
                  <p:embed/>
                </p:oleObj>
              </mc:Choice>
              <mc:Fallback>
                <p:oleObj name="Chart" r:id="rId3" imgW="5686831" imgH="2772137" progId="Excel.Chart.8">
                  <p:embed/>
                  <p:pic>
                    <p:nvPicPr>
                      <p:cNvPr id="487433"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5" y="646113"/>
                        <a:ext cx="7580313" cy="36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9032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9" name="Text Box 3"/>
          <p:cNvSpPr txBox="1">
            <a:spLocks noChangeArrowheads="1"/>
          </p:cNvSpPr>
          <p:nvPr/>
        </p:nvSpPr>
        <p:spPr bwMode="auto">
          <a:xfrm>
            <a:off x="1487623" y="-75658"/>
            <a:ext cx="840263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ct val="50000"/>
              </a:spcBef>
              <a:buClr>
                <a:srgbClr val="FF3300"/>
              </a:buClr>
              <a:buSzPct val="85000"/>
              <a:buFont typeface="Wingdings" pitchFamily="2" charset="2"/>
              <a:buNone/>
            </a:pPr>
            <a:r>
              <a:rPr lang="en-US" sz="4000" b="1" spc="-60" dirty="0">
                <a:solidFill>
                  <a:srgbClr val="9E0000"/>
                </a:solidFill>
                <a:latin typeface="Times New Roman" panose="02020603050405020304" pitchFamily="18" charset="0"/>
                <a:cs typeface="Times New Roman" panose="02020603050405020304" pitchFamily="18" charset="0"/>
              </a:rPr>
              <a:t>Agricultural </a:t>
            </a:r>
            <a:r>
              <a:rPr lang="en-US" sz="4000" b="1" spc="-60" dirty="0" smtClean="0">
                <a:solidFill>
                  <a:srgbClr val="9E0000"/>
                </a:solidFill>
                <a:latin typeface="Times New Roman" panose="02020603050405020304" pitchFamily="18" charset="0"/>
                <a:cs typeface="Times New Roman" panose="02020603050405020304" pitchFamily="18" charset="0"/>
              </a:rPr>
              <a:t>Nitrous </a:t>
            </a:r>
            <a:r>
              <a:rPr lang="en-US" sz="4000" b="1" spc="-60" dirty="0">
                <a:solidFill>
                  <a:srgbClr val="9E0000"/>
                </a:solidFill>
                <a:latin typeface="Times New Roman" panose="02020603050405020304" pitchFamily="18" charset="0"/>
                <a:cs typeface="Times New Roman" panose="02020603050405020304" pitchFamily="18" charset="0"/>
              </a:rPr>
              <a:t>Oxide</a:t>
            </a:r>
          </a:p>
        </p:txBody>
      </p:sp>
      <p:graphicFrame>
        <p:nvGraphicFramePr>
          <p:cNvPr id="470023" name="Object 7"/>
          <p:cNvGraphicFramePr>
            <a:graphicFrameLocks noChangeAspect="1"/>
          </p:cNvGraphicFramePr>
          <p:nvPr>
            <p:extLst>
              <p:ext uri="{D42A27DB-BD31-4B8C-83A1-F6EECF244321}">
                <p14:modId xmlns:p14="http://schemas.microsoft.com/office/powerpoint/2010/main" val="3127570233"/>
              </p:ext>
            </p:extLst>
          </p:nvPr>
        </p:nvGraphicFramePr>
        <p:xfrm>
          <a:off x="1147763" y="2763838"/>
          <a:ext cx="6029325" cy="3665537"/>
        </p:xfrm>
        <a:graphic>
          <a:graphicData uri="http://schemas.openxmlformats.org/presentationml/2006/ole">
            <mc:AlternateContent xmlns:mc="http://schemas.openxmlformats.org/markup-compatibility/2006">
              <mc:Choice xmlns:v="urn:schemas-microsoft-com:vml" Requires="v">
                <p:oleObj spid="_x0000_s18442" name="Worksheet" r:id="rId3" imgW="8813667" imgH="5848208" progId="Excel.Sheet.8">
                  <p:embed/>
                </p:oleObj>
              </mc:Choice>
              <mc:Fallback>
                <p:oleObj name="Worksheet" r:id="rId3" imgW="8813667" imgH="5848208" progId="Excel.Sheet.8">
                  <p:embed/>
                  <p:pic>
                    <p:nvPicPr>
                      <p:cNvPr id="470023" name="Object 7"/>
                      <p:cNvPicPr>
                        <a:picLocks noChangeAspect="1" noChangeArrowheads="1"/>
                      </p:cNvPicPr>
                      <p:nvPr/>
                    </p:nvPicPr>
                    <p:blipFill>
                      <a:blip r:embed="rId4"/>
                      <a:srcRect/>
                      <a:stretch>
                        <a:fillRect/>
                      </a:stretch>
                    </p:blipFill>
                    <p:spPr bwMode="auto">
                      <a:xfrm>
                        <a:off x="1147763" y="2763838"/>
                        <a:ext cx="6029325" cy="36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7002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102" y="4162428"/>
            <a:ext cx="2292351"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0027" name="Rectangle 11"/>
          <p:cNvSpPr>
            <a:spLocks noChangeArrowheads="1"/>
          </p:cNvSpPr>
          <p:nvPr/>
        </p:nvSpPr>
        <p:spPr bwMode="auto">
          <a:xfrm>
            <a:off x="1343026" y="6329364"/>
            <a:ext cx="5539017" cy="41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spcBef>
                <a:spcPct val="30000"/>
              </a:spcBef>
            </a:pPr>
            <a:r>
              <a:rPr lang="en-US" b="1" dirty="0">
                <a:cs typeface="Arial" charset="0"/>
              </a:rPr>
              <a:t>Figure 1: The U.S. </a:t>
            </a:r>
            <a:r>
              <a:rPr lang="en-US" b="1" dirty="0"/>
              <a:t>Nitrous Oxide Emissions </a:t>
            </a:r>
            <a:r>
              <a:rPr lang="en-US" b="1" dirty="0" smtClean="0"/>
              <a:t>1990-2005</a:t>
            </a:r>
            <a:endParaRPr lang="en-US" b="1" dirty="0"/>
          </a:p>
        </p:txBody>
      </p:sp>
      <p:sp>
        <p:nvSpPr>
          <p:cNvPr id="470028" name="Rectangle 12"/>
          <p:cNvSpPr>
            <a:spLocks noChangeArrowheads="1"/>
          </p:cNvSpPr>
          <p:nvPr/>
        </p:nvSpPr>
        <p:spPr bwMode="auto">
          <a:xfrm>
            <a:off x="5886451" y="5772151"/>
            <a:ext cx="1907445" cy="41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spcBef>
                <a:spcPct val="30000"/>
              </a:spcBef>
            </a:pPr>
            <a:r>
              <a:rPr lang="en-US" b="1">
                <a:solidFill>
                  <a:srgbClr val="FF3300"/>
                </a:solidFill>
              </a:rPr>
              <a:t>Source: U.S. EPA</a:t>
            </a:r>
          </a:p>
        </p:txBody>
      </p:sp>
      <p:sp>
        <p:nvSpPr>
          <p:cNvPr id="2" name="Rectangle 1"/>
          <p:cNvSpPr/>
          <p:nvPr/>
        </p:nvSpPr>
        <p:spPr>
          <a:xfrm>
            <a:off x="3389243" y="779202"/>
            <a:ext cx="5585792" cy="2308324"/>
          </a:xfrm>
          <a:prstGeom prst="rect">
            <a:avLst/>
          </a:prstGeom>
        </p:spPr>
        <p:txBody>
          <a:bodyPr wrap="square">
            <a:spAutoFit/>
          </a:bodyPr>
          <a:lstStyle/>
          <a:p>
            <a:r>
              <a:rPr lang="en-US" sz="2400" b="1" dirty="0"/>
              <a:t>Mitigation Strategies</a:t>
            </a:r>
          </a:p>
          <a:p>
            <a:pPr lvl="1"/>
            <a:r>
              <a:rPr lang="en-US" sz="2400" b="1" dirty="0"/>
              <a:t>Change of crop mix</a:t>
            </a:r>
          </a:p>
          <a:p>
            <a:pPr lvl="1"/>
            <a:r>
              <a:rPr lang="en-US" sz="2400" b="1" dirty="0"/>
              <a:t>Less Nitrogen fertilization</a:t>
            </a:r>
          </a:p>
          <a:p>
            <a:pPr lvl="1"/>
            <a:r>
              <a:rPr lang="en-US" sz="2400" b="1" dirty="0"/>
              <a:t>Choice between N-fertilizer types</a:t>
            </a:r>
          </a:p>
          <a:p>
            <a:pPr lvl="1"/>
            <a:r>
              <a:rPr lang="en-US" sz="2400" b="1" dirty="0"/>
              <a:t>Animal reduction</a:t>
            </a:r>
          </a:p>
          <a:p>
            <a:pPr lvl="1"/>
            <a:r>
              <a:rPr lang="en-US" sz="2400" b="1" dirty="0"/>
              <a:t>Manure management</a:t>
            </a:r>
          </a:p>
        </p:txBody>
      </p:sp>
      <p:sp>
        <p:nvSpPr>
          <p:cNvPr id="3" name="Rectangle 2"/>
          <p:cNvSpPr/>
          <p:nvPr/>
        </p:nvSpPr>
        <p:spPr>
          <a:xfrm>
            <a:off x="240541" y="732301"/>
            <a:ext cx="4572000" cy="1569660"/>
          </a:xfrm>
          <a:prstGeom prst="rect">
            <a:avLst/>
          </a:prstGeom>
        </p:spPr>
        <p:txBody>
          <a:bodyPr>
            <a:spAutoFit/>
          </a:bodyPr>
          <a:lstStyle/>
          <a:p>
            <a:r>
              <a:rPr lang="en-US" sz="2400" b="1" dirty="0"/>
              <a:t>Emission sources</a:t>
            </a:r>
          </a:p>
          <a:p>
            <a:r>
              <a:rPr lang="en-US" sz="2400" b="1" dirty="0" smtClean="0"/>
              <a:t>	De-nitrification</a:t>
            </a:r>
            <a:endParaRPr lang="en-US" sz="2400" b="1" dirty="0"/>
          </a:p>
          <a:p>
            <a:r>
              <a:rPr lang="en-US" sz="2400" b="1" dirty="0" smtClean="0"/>
              <a:t>	Air </a:t>
            </a:r>
            <a:r>
              <a:rPr lang="en-US" sz="2400" b="1" dirty="0"/>
              <a:t>volatilization</a:t>
            </a:r>
          </a:p>
          <a:p>
            <a:r>
              <a:rPr lang="en-US" sz="2400" b="1" dirty="0" smtClean="0"/>
              <a:t>	Livestock </a:t>
            </a:r>
            <a:r>
              <a:rPr lang="en-US" sz="2400" b="1" dirty="0"/>
              <a:t>manure</a:t>
            </a:r>
          </a:p>
        </p:txBody>
      </p:sp>
    </p:spTree>
    <p:extLst>
      <p:ext uri="{BB962C8B-B14F-4D97-AF65-F5344CB8AC3E}">
        <p14:creationId xmlns:p14="http://schemas.microsoft.com/office/powerpoint/2010/main" val="13161155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4306" name="Group 2"/>
          <p:cNvGrpSpPr>
            <a:grpSpLocks/>
          </p:cNvGrpSpPr>
          <p:nvPr/>
        </p:nvGrpSpPr>
        <p:grpSpPr bwMode="auto">
          <a:xfrm>
            <a:off x="4567238" y="2078038"/>
            <a:ext cx="4094162" cy="3700462"/>
            <a:chOff x="2877" y="1991"/>
            <a:chExt cx="3160" cy="1999"/>
          </a:xfrm>
        </p:grpSpPr>
        <p:sp>
          <p:nvSpPr>
            <p:cNvPr id="354307" name="Rectangle 3"/>
            <p:cNvSpPr>
              <a:spLocks noChangeArrowheads="1"/>
            </p:cNvSpPr>
            <p:nvPr/>
          </p:nvSpPr>
          <p:spPr bwMode="auto">
            <a:xfrm>
              <a:off x="2877" y="1991"/>
              <a:ext cx="3107" cy="1999"/>
            </a:xfrm>
            <a:prstGeom prst="rect">
              <a:avLst/>
            </a:prstGeom>
            <a:solidFill>
              <a:srgbClr val="FFFFFF"/>
            </a:solidFill>
            <a:ln w="0">
              <a:solidFill>
                <a:srgbClr val="000000"/>
              </a:solidFill>
              <a:miter lim="800000"/>
              <a:headEnd/>
              <a:tailEnd/>
            </a:ln>
          </p:spPr>
          <p:txBody>
            <a:bodyPr/>
            <a:lstStyle/>
            <a:p>
              <a:endParaRPr lang="en-US"/>
            </a:p>
          </p:txBody>
        </p:sp>
        <p:sp>
          <p:nvSpPr>
            <p:cNvPr id="354308" name="Line 4"/>
            <p:cNvSpPr>
              <a:spLocks noChangeShapeType="1"/>
            </p:cNvSpPr>
            <p:nvPr/>
          </p:nvSpPr>
          <p:spPr bwMode="auto">
            <a:xfrm>
              <a:off x="3333" y="2483"/>
              <a:ext cx="1" cy="12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09" name="Line 5"/>
            <p:cNvSpPr>
              <a:spLocks noChangeShapeType="1"/>
            </p:cNvSpPr>
            <p:nvPr/>
          </p:nvSpPr>
          <p:spPr bwMode="auto">
            <a:xfrm>
              <a:off x="3309" y="3738"/>
              <a:ext cx="2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10" name="Line 6"/>
            <p:cNvSpPr>
              <a:spLocks noChangeShapeType="1"/>
            </p:cNvSpPr>
            <p:nvPr/>
          </p:nvSpPr>
          <p:spPr bwMode="auto">
            <a:xfrm>
              <a:off x="3309" y="3318"/>
              <a:ext cx="2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11" name="Line 7"/>
            <p:cNvSpPr>
              <a:spLocks noChangeShapeType="1"/>
            </p:cNvSpPr>
            <p:nvPr/>
          </p:nvSpPr>
          <p:spPr bwMode="auto">
            <a:xfrm>
              <a:off x="3309" y="2904"/>
              <a:ext cx="2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12" name="Line 8"/>
            <p:cNvSpPr>
              <a:spLocks noChangeShapeType="1"/>
            </p:cNvSpPr>
            <p:nvPr/>
          </p:nvSpPr>
          <p:spPr bwMode="auto">
            <a:xfrm>
              <a:off x="3309" y="2483"/>
              <a:ext cx="2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13" name="Line 9"/>
            <p:cNvSpPr>
              <a:spLocks noChangeShapeType="1"/>
            </p:cNvSpPr>
            <p:nvPr/>
          </p:nvSpPr>
          <p:spPr bwMode="auto">
            <a:xfrm>
              <a:off x="3333" y="3738"/>
              <a:ext cx="253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14" name="Line 10"/>
            <p:cNvSpPr>
              <a:spLocks noChangeShapeType="1"/>
            </p:cNvSpPr>
            <p:nvPr/>
          </p:nvSpPr>
          <p:spPr bwMode="auto">
            <a:xfrm flipV="1">
              <a:off x="3333" y="3738"/>
              <a:ext cx="1"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15" name="Line 11"/>
            <p:cNvSpPr>
              <a:spLocks noChangeShapeType="1"/>
            </p:cNvSpPr>
            <p:nvPr/>
          </p:nvSpPr>
          <p:spPr bwMode="auto">
            <a:xfrm flipV="1">
              <a:off x="3837" y="3738"/>
              <a:ext cx="1"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16" name="Line 12"/>
            <p:cNvSpPr>
              <a:spLocks noChangeShapeType="1"/>
            </p:cNvSpPr>
            <p:nvPr/>
          </p:nvSpPr>
          <p:spPr bwMode="auto">
            <a:xfrm flipV="1">
              <a:off x="4347" y="3738"/>
              <a:ext cx="1"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17" name="Line 13"/>
            <p:cNvSpPr>
              <a:spLocks noChangeShapeType="1"/>
            </p:cNvSpPr>
            <p:nvPr/>
          </p:nvSpPr>
          <p:spPr bwMode="auto">
            <a:xfrm flipV="1">
              <a:off x="4850" y="3738"/>
              <a:ext cx="1"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18" name="Line 14"/>
            <p:cNvSpPr>
              <a:spLocks noChangeShapeType="1"/>
            </p:cNvSpPr>
            <p:nvPr/>
          </p:nvSpPr>
          <p:spPr bwMode="auto">
            <a:xfrm flipV="1">
              <a:off x="5360" y="3738"/>
              <a:ext cx="1"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19" name="Line 15"/>
            <p:cNvSpPr>
              <a:spLocks noChangeShapeType="1"/>
            </p:cNvSpPr>
            <p:nvPr/>
          </p:nvSpPr>
          <p:spPr bwMode="auto">
            <a:xfrm flipV="1">
              <a:off x="5864" y="3738"/>
              <a:ext cx="1"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20" name="Freeform 16"/>
            <p:cNvSpPr>
              <a:spLocks/>
            </p:cNvSpPr>
            <p:nvPr/>
          </p:nvSpPr>
          <p:spPr bwMode="auto">
            <a:xfrm>
              <a:off x="3333" y="2898"/>
              <a:ext cx="2531" cy="6"/>
            </a:xfrm>
            <a:custGeom>
              <a:avLst/>
              <a:gdLst>
                <a:gd name="T0" fmla="*/ 0 w 422"/>
                <a:gd name="T1" fmla="*/ 1 h 1"/>
                <a:gd name="T2" fmla="*/ 84 w 422"/>
                <a:gd name="T3" fmla="*/ 0 h 1"/>
                <a:gd name="T4" fmla="*/ 169 w 422"/>
                <a:gd name="T5" fmla="*/ 1 h 1"/>
                <a:gd name="T6" fmla="*/ 253 w 422"/>
                <a:gd name="T7" fmla="*/ 1 h 1"/>
                <a:gd name="T8" fmla="*/ 338 w 422"/>
                <a:gd name="T9" fmla="*/ 1 h 1"/>
                <a:gd name="T10" fmla="*/ 422 w 422"/>
                <a:gd name="T11" fmla="*/ 1 h 1"/>
              </a:gdLst>
              <a:ahLst/>
              <a:cxnLst>
                <a:cxn ang="0">
                  <a:pos x="T0" y="T1"/>
                </a:cxn>
                <a:cxn ang="0">
                  <a:pos x="T2" y="T3"/>
                </a:cxn>
                <a:cxn ang="0">
                  <a:pos x="T4" y="T5"/>
                </a:cxn>
                <a:cxn ang="0">
                  <a:pos x="T6" y="T7"/>
                </a:cxn>
                <a:cxn ang="0">
                  <a:pos x="T8" y="T9"/>
                </a:cxn>
                <a:cxn ang="0">
                  <a:pos x="T10" y="T11"/>
                </a:cxn>
              </a:cxnLst>
              <a:rect l="0" t="0" r="r" b="b"/>
              <a:pathLst>
                <a:path w="422" h="1">
                  <a:moveTo>
                    <a:pt x="0" y="1"/>
                  </a:moveTo>
                  <a:lnTo>
                    <a:pt x="84" y="0"/>
                  </a:lnTo>
                  <a:lnTo>
                    <a:pt x="169" y="1"/>
                  </a:lnTo>
                  <a:lnTo>
                    <a:pt x="253" y="1"/>
                  </a:lnTo>
                  <a:lnTo>
                    <a:pt x="338" y="1"/>
                  </a:lnTo>
                  <a:lnTo>
                    <a:pt x="422" y="1"/>
                  </a:lnTo>
                </a:path>
              </a:pathLst>
            </a:custGeom>
            <a:noFill/>
            <a:ln w="1905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321" name="Freeform 17"/>
            <p:cNvSpPr>
              <a:spLocks/>
            </p:cNvSpPr>
            <p:nvPr/>
          </p:nvSpPr>
          <p:spPr bwMode="auto">
            <a:xfrm>
              <a:off x="3333" y="2886"/>
              <a:ext cx="2531" cy="30"/>
            </a:xfrm>
            <a:custGeom>
              <a:avLst/>
              <a:gdLst>
                <a:gd name="T0" fmla="*/ 0 w 422"/>
                <a:gd name="T1" fmla="*/ 3 h 5"/>
                <a:gd name="T2" fmla="*/ 84 w 422"/>
                <a:gd name="T3" fmla="*/ 0 h 5"/>
                <a:gd name="T4" fmla="*/ 169 w 422"/>
                <a:gd name="T5" fmla="*/ 5 h 5"/>
                <a:gd name="T6" fmla="*/ 253 w 422"/>
                <a:gd name="T7" fmla="*/ 3 h 5"/>
                <a:gd name="T8" fmla="*/ 338 w 422"/>
                <a:gd name="T9" fmla="*/ 3 h 5"/>
                <a:gd name="T10" fmla="*/ 422 w 422"/>
                <a:gd name="T11" fmla="*/ 3 h 5"/>
              </a:gdLst>
              <a:ahLst/>
              <a:cxnLst>
                <a:cxn ang="0">
                  <a:pos x="T0" y="T1"/>
                </a:cxn>
                <a:cxn ang="0">
                  <a:pos x="T2" y="T3"/>
                </a:cxn>
                <a:cxn ang="0">
                  <a:pos x="T4" y="T5"/>
                </a:cxn>
                <a:cxn ang="0">
                  <a:pos x="T6" y="T7"/>
                </a:cxn>
                <a:cxn ang="0">
                  <a:pos x="T8" y="T9"/>
                </a:cxn>
                <a:cxn ang="0">
                  <a:pos x="T10" y="T11"/>
                </a:cxn>
              </a:cxnLst>
              <a:rect l="0" t="0" r="r" b="b"/>
              <a:pathLst>
                <a:path w="422" h="5">
                  <a:moveTo>
                    <a:pt x="0" y="3"/>
                  </a:moveTo>
                  <a:lnTo>
                    <a:pt x="84" y="0"/>
                  </a:lnTo>
                  <a:lnTo>
                    <a:pt x="169" y="5"/>
                  </a:lnTo>
                  <a:lnTo>
                    <a:pt x="253" y="3"/>
                  </a:lnTo>
                  <a:lnTo>
                    <a:pt x="338" y="3"/>
                  </a:lnTo>
                  <a:lnTo>
                    <a:pt x="422" y="3"/>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322" name="Freeform 18"/>
            <p:cNvSpPr>
              <a:spLocks/>
            </p:cNvSpPr>
            <p:nvPr/>
          </p:nvSpPr>
          <p:spPr bwMode="auto">
            <a:xfrm>
              <a:off x="3333" y="2904"/>
              <a:ext cx="2531" cy="24"/>
            </a:xfrm>
            <a:custGeom>
              <a:avLst/>
              <a:gdLst>
                <a:gd name="T0" fmla="*/ 0 w 422"/>
                <a:gd name="T1" fmla="*/ 4 h 4"/>
                <a:gd name="T2" fmla="*/ 84 w 422"/>
                <a:gd name="T3" fmla="*/ 0 h 4"/>
                <a:gd name="T4" fmla="*/ 169 w 422"/>
                <a:gd name="T5" fmla="*/ 1 h 4"/>
                <a:gd name="T6" fmla="*/ 253 w 422"/>
                <a:gd name="T7" fmla="*/ 0 h 4"/>
                <a:gd name="T8" fmla="*/ 338 w 422"/>
                <a:gd name="T9" fmla="*/ 2 h 4"/>
                <a:gd name="T10" fmla="*/ 422 w 422"/>
                <a:gd name="T11" fmla="*/ 1 h 4"/>
              </a:gdLst>
              <a:ahLst/>
              <a:cxnLst>
                <a:cxn ang="0">
                  <a:pos x="T0" y="T1"/>
                </a:cxn>
                <a:cxn ang="0">
                  <a:pos x="T2" y="T3"/>
                </a:cxn>
                <a:cxn ang="0">
                  <a:pos x="T4" y="T5"/>
                </a:cxn>
                <a:cxn ang="0">
                  <a:pos x="T6" y="T7"/>
                </a:cxn>
                <a:cxn ang="0">
                  <a:pos x="T8" y="T9"/>
                </a:cxn>
                <a:cxn ang="0">
                  <a:pos x="T10" y="T11"/>
                </a:cxn>
              </a:cxnLst>
              <a:rect l="0" t="0" r="r" b="b"/>
              <a:pathLst>
                <a:path w="422" h="4">
                  <a:moveTo>
                    <a:pt x="0" y="4"/>
                  </a:moveTo>
                  <a:lnTo>
                    <a:pt x="84" y="0"/>
                  </a:lnTo>
                  <a:lnTo>
                    <a:pt x="169" y="1"/>
                  </a:lnTo>
                  <a:lnTo>
                    <a:pt x="253" y="0"/>
                  </a:lnTo>
                  <a:lnTo>
                    <a:pt x="338" y="2"/>
                  </a:lnTo>
                  <a:lnTo>
                    <a:pt x="422" y="1"/>
                  </a:lnTo>
                </a:path>
              </a:pathLst>
            </a:custGeom>
            <a:noFill/>
            <a:ln w="19050">
              <a:solidFill>
                <a:srgbClr val="3399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323" name="Freeform 19"/>
            <p:cNvSpPr>
              <a:spLocks/>
            </p:cNvSpPr>
            <p:nvPr/>
          </p:nvSpPr>
          <p:spPr bwMode="auto">
            <a:xfrm>
              <a:off x="3333" y="2976"/>
              <a:ext cx="2531" cy="72"/>
            </a:xfrm>
            <a:custGeom>
              <a:avLst/>
              <a:gdLst>
                <a:gd name="T0" fmla="*/ 0 w 422"/>
                <a:gd name="T1" fmla="*/ 1 h 12"/>
                <a:gd name="T2" fmla="*/ 84 w 422"/>
                <a:gd name="T3" fmla="*/ 12 h 12"/>
                <a:gd name="T4" fmla="*/ 169 w 422"/>
                <a:gd name="T5" fmla="*/ 0 h 12"/>
                <a:gd name="T6" fmla="*/ 253 w 422"/>
                <a:gd name="T7" fmla="*/ 6 h 12"/>
                <a:gd name="T8" fmla="*/ 338 w 422"/>
                <a:gd name="T9" fmla="*/ 10 h 12"/>
                <a:gd name="T10" fmla="*/ 422 w 422"/>
                <a:gd name="T11" fmla="*/ 12 h 12"/>
              </a:gdLst>
              <a:ahLst/>
              <a:cxnLst>
                <a:cxn ang="0">
                  <a:pos x="T0" y="T1"/>
                </a:cxn>
                <a:cxn ang="0">
                  <a:pos x="T2" y="T3"/>
                </a:cxn>
                <a:cxn ang="0">
                  <a:pos x="T4" y="T5"/>
                </a:cxn>
                <a:cxn ang="0">
                  <a:pos x="T6" y="T7"/>
                </a:cxn>
                <a:cxn ang="0">
                  <a:pos x="T8" y="T9"/>
                </a:cxn>
                <a:cxn ang="0">
                  <a:pos x="T10" y="T11"/>
                </a:cxn>
              </a:cxnLst>
              <a:rect l="0" t="0" r="r" b="b"/>
              <a:pathLst>
                <a:path w="422" h="12">
                  <a:moveTo>
                    <a:pt x="0" y="1"/>
                  </a:moveTo>
                  <a:lnTo>
                    <a:pt x="84" y="12"/>
                  </a:lnTo>
                  <a:lnTo>
                    <a:pt x="169" y="0"/>
                  </a:lnTo>
                  <a:lnTo>
                    <a:pt x="253" y="6"/>
                  </a:lnTo>
                  <a:lnTo>
                    <a:pt x="338" y="10"/>
                  </a:lnTo>
                  <a:lnTo>
                    <a:pt x="422" y="12"/>
                  </a:lnTo>
                </a:path>
              </a:pathLst>
            </a:custGeom>
            <a:noFill/>
            <a:ln w="9525">
              <a:solidFill>
                <a:srgbClr val="9933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324" name="Freeform 20"/>
            <p:cNvSpPr>
              <a:spLocks/>
            </p:cNvSpPr>
            <p:nvPr/>
          </p:nvSpPr>
          <p:spPr bwMode="auto">
            <a:xfrm>
              <a:off x="3333" y="3036"/>
              <a:ext cx="2531" cy="216"/>
            </a:xfrm>
            <a:custGeom>
              <a:avLst/>
              <a:gdLst>
                <a:gd name="T0" fmla="*/ 0 w 422"/>
                <a:gd name="T1" fmla="*/ 0 h 36"/>
                <a:gd name="T2" fmla="*/ 84 w 422"/>
                <a:gd name="T3" fmla="*/ 36 h 36"/>
                <a:gd name="T4" fmla="*/ 169 w 422"/>
                <a:gd name="T5" fmla="*/ 12 h 36"/>
                <a:gd name="T6" fmla="*/ 253 w 422"/>
                <a:gd name="T7" fmla="*/ 21 h 36"/>
                <a:gd name="T8" fmla="*/ 338 w 422"/>
                <a:gd name="T9" fmla="*/ 21 h 36"/>
                <a:gd name="T10" fmla="*/ 422 w 422"/>
                <a:gd name="T11" fmla="*/ 29 h 36"/>
              </a:gdLst>
              <a:ahLst/>
              <a:cxnLst>
                <a:cxn ang="0">
                  <a:pos x="T0" y="T1"/>
                </a:cxn>
                <a:cxn ang="0">
                  <a:pos x="T2" y="T3"/>
                </a:cxn>
                <a:cxn ang="0">
                  <a:pos x="T4" y="T5"/>
                </a:cxn>
                <a:cxn ang="0">
                  <a:pos x="T6" y="T7"/>
                </a:cxn>
                <a:cxn ang="0">
                  <a:pos x="T8" y="T9"/>
                </a:cxn>
                <a:cxn ang="0">
                  <a:pos x="T10" y="T11"/>
                </a:cxn>
              </a:cxnLst>
              <a:rect l="0" t="0" r="r" b="b"/>
              <a:pathLst>
                <a:path w="422" h="36">
                  <a:moveTo>
                    <a:pt x="0" y="0"/>
                  </a:moveTo>
                  <a:lnTo>
                    <a:pt x="84" y="36"/>
                  </a:lnTo>
                  <a:lnTo>
                    <a:pt x="169" y="12"/>
                  </a:lnTo>
                  <a:lnTo>
                    <a:pt x="253" y="21"/>
                  </a:lnTo>
                  <a:lnTo>
                    <a:pt x="338" y="21"/>
                  </a:lnTo>
                  <a:lnTo>
                    <a:pt x="422" y="29"/>
                  </a:lnTo>
                </a:path>
              </a:pathLst>
            </a:custGeom>
            <a:noFill/>
            <a:ln w="19050">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325" name="Freeform 21"/>
            <p:cNvSpPr>
              <a:spLocks/>
            </p:cNvSpPr>
            <p:nvPr/>
          </p:nvSpPr>
          <p:spPr bwMode="auto">
            <a:xfrm>
              <a:off x="3303" y="2874"/>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354326" name="Freeform 22"/>
            <p:cNvSpPr>
              <a:spLocks/>
            </p:cNvSpPr>
            <p:nvPr/>
          </p:nvSpPr>
          <p:spPr bwMode="auto">
            <a:xfrm>
              <a:off x="3807" y="2867"/>
              <a:ext cx="60" cy="61"/>
            </a:xfrm>
            <a:custGeom>
              <a:avLst/>
              <a:gdLst>
                <a:gd name="T0" fmla="*/ 30 w 60"/>
                <a:gd name="T1" fmla="*/ 0 h 61"/>
                <a:gd name="T2" fmla="*/ 60 w 60"/>
                <a:gd name="T3" fmla="*/ 31 h 61"/>
                <a:gd name="T4" fmla="*/ 30 w 60"/>
                <a:gd name="T5" fmla="*/ 61 h 61"/>
                <a:gd name="T6" fmla="*/ 0 w 60"/>
                <a:gd name="T7" fmla="*/ 31 h 61"/>
                <a:gd name="T8" fmla="*/ 30 w 60"/>
                <a:gd name="T9" fmla="*/ 0 h 61"/>
              </a:gdLst>
              <a:ahLst/>
              <a:cxnLst>
                <a:cxn ang="0">
                  <a:pos x="T0" y="T1"/>
                </a:cxn>
                <a:cxn ang="0">
                  <a:pos x="T2" y="T3"/>
                </a:cxn>
                <a:cxn ang="0">
                  <a:pos x="T4" y="T5"/>
                </a:cxn>
                <a:cxn ang="0">
                  <a:pos x="T6" y="T7"/>
                </a:cxn>
                <a:cxn ang="0">
                  <a:pos x="T8" y="T9"/>
                </a:cxn>
              </a:cxnLst>
              <a:rect l="0" t="0" r="r" b="b"/>
              <a:pathLst>
                <a:path w="60" h="61">
                  <a:moveTo>
                    <a:pt x="30" y="0"/>
                  </a:moveTo>
                  <a:lnTo>
                    <a:pt x="60" y="31"/>
                  </a:lnTo>
                  <a:lnTo>
                    <a:pt x="30" y="61"/>
                  </a:lnTo>
                  <a:lnTo>
                    <a:pt x="0" y="31"/>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354327" name="Freeform 23"/>
            <p:cNvSpPr>
              <a:spLocks/>
            </p:cNvSpPr>
            <p:nvPr/>
          </p:nvSpPr>
          <p:spPr bwMode="auto">
            <a:xfrm>
              <a:off x="4317" y="2874"/>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354328" name="Freeform 24"/>
            <p:cNvSpPr>
              <a:spLocks/>
            </p:cNvSpPr>
            <p:nvPr/>
          </p:nvSpPr>
          <p:spPr bwMode="auto">
            <a:xfrm>
              <a:off x="4820" y="2874"/>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354329" name="Freeform 25"/>
            <p:cNvSpPr>
              <a:spLocks/>
            </p:cNvSpPr>
            <p:nvPr/>
          </p:nvSpPr>
          <p:spPr bwMode="auto">
            <a:xfrm>
              <a:off x="5330" y="2874"/>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354330" name="Freeform 26"/>
            <p:cNvSpPr>
              <a:spLocks/>
            </p:cNvSpPr>
            <p:nvPr/>
          </p:nvSpPr>
          <p:spPr bwMode="auto">
            <a:xfrm>
              <a:off x="5834" y="2874"/>
              <a:ext cx="60" cy="60"/>
            </a:xfrm>
            <a:custGeom>
              <a:avLst/>
              <a:gdLst>
                <a:gd name="T0" fmla="*/ 30 w 60"/>
                <a:gd name="T1" fmla="*/ 0 h 60"/>
                <a:gd name="T2" fmla="*/ 60 w 60"/>
                <a:gd name="T3" fmla="*/ 30 h 60"/>
                <a:gd name="T4" fmla="*/ 30 w 60"/>
                <a:gd name="T5" fmla="*/ 60 h 60"/>
                <a:gd name="T6" fmla="*/ 0 w 60"/>
                <a:gd name="T7" fmla="*/ 30 h 60"/>
                <a:gd name="T8" fmla="*/ 30 w 60"/>
                <a:gd name="T9" fmla="*/ 0 h 60"/>
              </a:gdLst>
              <a:ahLst/>
              <a:cxnLst>
                <a:cxn ang="0">
                  <a:pos x="T0" y="T1"/>
                </a:cxn>
                <a:cxn ang="0">
                  <a:pos x="T2" y="T3"/>
                </a:cxn>
                <a:cxn ang="0">
                  <a:pos x="T4" y="T5"/>
                </a:cxn>
                <a:cxn ang="0">
                  <a:pos x="T6" y="T7"/>
                </a:cxn>
                <a:cxn ang="0">
                  <a:pos x="T8" y="T9"/>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354331" name="Rectangle 27"/>
            <p:cNvSpPr>
              <a:spLocks noChangeArrowheads="1"/>
            </p:cNvSpPr>
            <p:nvPr/>
          </p:nvSpPr>
          <p:spPr bwMode="auto">
            <a:xfrm>
              <a:off x="3315" y="2886"/>
              <a:ext cx="30" cy="30"/>
            </a:xfrm>
            <a:prstGeom prst="rect">
              <a:avLst/>
            </a:prstGeom>
            <a:solidFill>
              <a:srgbClr val="FF0000"/>
            </a:solidFill>
            <a:ln w="9525">
              <a:solidFill>
                <a:srgbClr val="FF0000"/>
              </a:solidFill>
              <a:miter lim="800000"/>
              <a:headEnd/>
              <a:tailEnd/>
            </a:ln>
          </p:spPr>
          <p:txBody>
            <a:bodyPr/>
            <a:lstStyle/>
            <a:p>
              <a:endParaRPr lang="en-US"/>
            </a:p>
          </p:txBody>
        </p:sp>
        <p:sp>
          <p:nvSpPr>
            <p:cNvPr id="354332" name="Rectangle 28"/>
            <p:cNvSpPr>
              <a:spLocks noChangeArrowheads="1"/>
            </p:cNvSpPr>
            <p:nvPr/>
          </p:nvSpPr>
          <p:spPr bwMode="auto">
            <a:xfrm>
              <a:off x="3819" y="2867"/>
              <a:ext cx="30" cy="31"/>
            </a:xfrm>
            <a:prstGeom prst="rect">
              <a:avLst/>
            </a:prstGeom>
            <a:solidFill>
              <a:srgbClr val="FF0000"/>
            </a:solidFill>
            <a:ln w="9525">
              <a:solidFill>
                <a:srgbClr val="FF0000"/>
              </a:solidFill>
              <a:miter lim="800000"/>
              <a:headEnd/>
              <a:tailEnd/>
            </a:ln>
          </p:spPr>
          <p:txBody>
            <a:bodyPr/>
            <a:lstStyle/>
            <a:p>
              <a:endParaRPr lang="en-US"/>
            </a:p>
          </p:txBody>
        </p:sp>
        <p:sp>
          <p:nvSpPr>
            <p:cNvPr id="354333" name="Rectangle 29"/>
            <p:cNvSpPr>
              <a:spLocks noChangeArrowheads="1"/>
            </p:cNvSpPr>
            <p:nvPr/>
          </p:nvSpPr>
          <p:spPr bwMode="auto">
            <a:xfrm>
              <a:off x="4329" y="2898"/>
              <a:ext cx="30" cy="30"/>
            </a:xfrm>
            <a:prstGeom prst="rect">
              <a:avLst/>
            </a:prstGeom>
            <a:solidFill>
              <a:srgbClr val="FF0000"/>
            </a:solidFill>
            <a:ln w="9525">
              <a:solidFill>
                <a:srgbClr val="FF0000"/>
              </a:solidFill>
              <a:miter lim="800000"/>
              <a:headEnd/>
              <a:tailEnd/>
            </a:ln>
          </p:spPr>
          <p:txBody>
            <a:bodyPr/>
            <a:lstStyle/>
            <a:p>
              <a:endParaRPr lang="en-US"/>
            </a:p>
          </p:txBody>
        </p:sp>
        <p:sp>
          <p:nvSpPr>
            <p:cNvPr id="354334" name="Rectangle 30"/>
            <p:cNvSpPr>
              <a:spLocks noChangeArrowheads="1"/>
            </p:cNvSpPr>
            <p:nvPr/>
          </p:nvSpPr>
          <p:spPr bwMode="auto">
            <a:xfrm>
              <a:off x="4832" y="2886"/>
              <a:ext cx="30" cy="30"/>
            </a:xfrm>
            <a:prstGeom prst="rect">
              <a:avLst/>
            </a:prstGeom>
            <a:solidFill>
              <a:srgbClr val="FF0000"/>
            </a:solidFill>
            <a:ln w="9525">
              <a:solidFill>
                <a:srgbClr val="FF0000"/>
              </a:solidFill>
              <a:miter lim="800000"/>
              <a:headEnd/>
              <a:tailEnd/>
            </a:ln>
          </p:spPr>
          <p:txBody>
            <a:bodyPr/>
            <a:lstStyle/>
            <a:p>
              <a:endParaRPr lang="en-US"/>
            </a:p>
          </p:txBody>
        </p:sp>
        <p:sp>
          <p:nvSpPr>
            <p:cNvPr id="354335" name="Rectangle 31"/>
            <p:cNvSpPr>
              <a:spLocks noChangeArrowheads="1"/>
            </p:cNvSpPr>
            <p:nvPr/>
          </p:nvSpPr>
          <p:spPr bwMode="auto">
            <a:xfrm>
              <a:off x="5342" y="2886"/>
              <a:ext cx="30" cy="30"/>
            </a:xfrm>
            <a:prstGeom prst="rect">
              <a:avLst/>
            </a:prstGeom>
            <a:solidFill>
              <a:srgbClr val="FF0000"/>
            </a:solidFill>
            <a:ln w="9525">
              <a:solidFill>
                <a:srgbClr val="FF0000"/>
              </a:solidFill>
              <a:miter lim="800000"/>
              <a:headEnd/>
              <a:tailEnd/>
            </a:ln>
          </p:spPr>
          <p:txBody>
            <a:bodyPr/>
            <a:lstStyle/>
            <a:p>
              <a:endParaRPr lang="en-US"/>
            </a:p>
          </p:txBody>
        </p:sp>
        <p:sp>
          <p:nvSpPr>
            <p:cNvPr id="354336" name="Rectangle 32"/>
            <p:cNvSpPr>
              <a:spLocks noChangeArrowheads="1"/>
            </p:cNvSpPr>
            <p:nvPr/>
          </p:nvSpPr>
          <p:spPr bwMode="auto">
            <a:xfrm>
              <a:off x="5846" y="2886"/>
              <a:ext cx="30" cy="30"/>
            </a:xfrm>
            <a:prstGeom prst="rect">
              <a:avLst/>
            </a:prstGeom>
            <a:solidFill>
              <a:srgbClr val="FF0000"/>
            </a:solidFill>
            <a:ln w="9525">
              <a:solidFill>
                <a:srgbClr val="FF0000"/>
              </a:solidFill>
              <a:miter lim="800000"/>
              <a:headEnd/>
              <a:tailEnd/>
            </a:ln>
          </p:spPr>
          <p:txBody>
            <a:bodyPr/>
            <a:lstStyle/>
            <a:p>
              <a:endParaRPr lang="en-US"/>
            </a:p>
          </p:txBody>
        </p:sp>
        <p:sp>
          <p:nvSpPr>
            <p:cNvPr id="354337" name="Freeform 33"/>
            <p:cNvSpPr>
              <a:spLocks/>
            </p:cNvSpPr>
            <p:nvPr/>
          </p:nvSpPr>
          <p:spPr bwMode="auto">
            <a:xfrm>
              <a:off x="3303" y="2898"/>
              <a:ext cx="60" cy="60"/>
            </a:xfrm>
            <a:custGeom>
              <a:avLst/>
              <a:gdLst>
                <a:gd name="T0" fmla="*/ 30 w 60"/>
                <a:gd name="T1" fmla="*/ 0 h 60"/>
                <a:gd name="T2" fmla="*/ 60 w 60"/>
                <a:gd name="T3" fmla="*/ 60 h 60"/>
                <a:gd name="T4" fmla="*/ 0 w 60"/>
                <a:gd name="T5" fmla="*/ 60 h 60"/>
                <a:gd name="T6" fmla="*/ 30 w 60"/>
                <a:gd name="T7" fmla="*/ 0 h 60"/>
              </a:gdLst>
              <a:ahLst/>
              <a:cxnLst>
                <a:cxn ang="0">
                  <a:pos x="T0" y="T1"/>
                </a:cxn>
                <a:cxn ang="0">
                  <a:pos x="T2" y="T3"/>
                </a:cxn>
                <a:cxn ang="0">
                  <a:pos x="T4" y="T5"/>
                </a:cxn>
                <a:cxn ang="0">
                  <a:pos x="T6" y="T7"/>
                </a:cxn>
              </a:cxnLst>
              <a:rect l="0" t="0" r="r" b="b"/>
              <a:pathLst>
                <a:path w="60" h="60">
                  <a:moveTo>
                    <a:pt x="30" y="0"/>
                  </a:moveTo>
                  <a:lnTo>
                    <a:pt x="60" y="60"/>
                  </a:lnTo>
                  <a:lnTo>
                    <a:pt x="0" y="60"/>
                  </a:lnTo>
                  <a:lnTo>
                    <a:pt x="30" y="0"/>
                  </a:lnTo>
                  <a:close/>
                </a:path>
              </a:pathLst>
            </a:custGeom>
            <a:solidFill>
              <a:srgbClr val="339966"/>
            </a:solidFill>
            <a:ln w="9525">
              <a:solidFill>
                <a:srgbClr val="339966"/>
              </a:solidFill>
              <a:prstDash val="solid"/>
              <a:round/>
              <a:headEnd/>
              <a:tailEnd/>
            </a:ln>
          </p:spPr>
          <p:txBody>
            <a:bodyPr/>
            <a:lstStyle/>
            <a:p>
              <a:endParaRPr lang="en-US"/>
            </a:p>
          </p:txBody>
        </p:sp>
        <p:sp>
          <p:nvSpPr>
            <p:cNvPr id="354338" name="Freeform 34"/>
            <p:cNvSpPr>
              <a:spLocks/>
            </p:cNvSpPr>
            <p:nvPr/>
          </p:nvSpPr>
          <p:spPr bwMode="auto">
            <a:xfrm>
              <a:off x="3807" y="2874"/>
              <a:ext cx="60" cy="60"/>
            </a:xfrm>
            <a:custGeom>
              <a:avLst/>
              <a:gdLst>
                <a:gd name="T0" fmla="*/ 30 w 60"/>
                <a:gd name="T1" fmla="*/ 0 h 60"/>
                <a:gd name="T2" fmla="*/ 60 w 60"/>
                <a:gd name="T3" fmla="*/ 60 h 60"/>
                <a:gd name="T4" fmla="*/ 0 w 60"/>
                <a:gd name="T5" fmla="*/ 60 h 60"/>
                <a:gd name="T6" fmla="*/ 30 w 60"/>
                <a:gd name="T7" fmla="*/ 0 h 60"/>
              </a:gdLst>
              <a:ahLst/>
              <a:cxnLst>
                <a:cxn ang="0">
                  <a:pos x="T0" y="T1"/>
                </a:cxn>
                <a:cxn ang="0">
                  <a:pos x="T2" y="T3"/>
                </a:cxn>
                <a:cxn ang="0">
                  <a:pos x="T4" y="T5"/>
                </a:cxn>
                <a:cxn ang="0">
                  <a:pos x="T6" y="T7"/>
                </a:cxn>
              </a:cxnLst>
              <a:rect l="0" t="0" r="r" b="b"/>
              <a:pathLst>
                <a:path w="60" h="60">
                  <a:moveTo>
                    <a:pt x="30" y="0"/>
                  </a:moveTo>
                  <a:lnTo>
                    <a:pt x="60" y="60"/>
                  </a:lnTo>
                  <a:lnTo>
                    <a:pt x="0" y="60"/>
                  </a:lnTo>
                  <a:lnTo>
                    <a:pt x="30" y="0"/>
                  </a:lnTo>
                  <a:close/>
                </a:path>
              </a:pathLst>
            </a:custGeom>
            <a:solidFill>
              <a:srgbClr val="339966"/>
            </a:solidFill>
            <a:ln w="9525">
              <a:solidFill>
                <a:srgbClr val="339966"/>
              </a:solidFill>
              <a:prstDash val="solid"/>
              <a:round/>
              <a:headEnd/>
              <a:tailEnd/>
            </a:ln>
          </p:spPr>
          <p:txBody>
            <a:bodyPr/>
            <a:lstStyle/>
            <a:p>
              <a:endParaRPr lang="en-US"/>
            </a:p>
          </p:txBody>
        </p:sp>
        <p:sp>
          <p:nvSpPr>
            <p:cNvPr id="354339" name="Freeform 35"/>
            <p:cNvSpPr>
              <a:spLocks/>
            </p:cNvSpPr>
            <p:nvPr/>
          </p:nvSpPr>
          <p:spPr bwMode="auto">
            <a:xfrm>
              <a:off x="4317" y="2880"/>
              <a:ext cx="60" cy="60"/>
            </a:xfrm>
            <a:custGeom>
              <a:avLst/>
              <a:gdLst>
                <a:gd name="T0" fmla="*/ 30 w 60"/>
                <a:gd name="T1" fmla="*/ 0 h 60"/>
                <a:gd name="T2" fmla="*/ 60 w 60"/>
                <a:gd name="T3" fmla="*/ 60 h 60"/>
                <a:gd name="T4" fmla="*/ 0 w 60"/>
                <a:gd name="T5" fmla="*/ 60 h 60"/>
                <a:gd name="T6" fmla="*/ 30 w 60"/>
                <a:gd name="T7" fmla="*/ 0 h 60"/>
              </a:gdLst>
              <a:ahLst/>
              <a:cxnLst>
                <a:cxn ang="0">
                  <a:pos x="T0" y="T1"/>
                </a:cxn>
                <a:cxn ang="0">
                  <a:pos x="T2" y="T3"/>
                </a:cxn>
                <a:cxn ang="0">
                  <a:pos x="T4" y="T5"/>
                </a:cxn>
                <a:cxn ang="0">
                  <a:pos x="T6" y="T7"/>
                </a:cxn>
              </a:cxnLst>
              <a:rect l="0" t="0" r="r" b="b"/>
              <a:pathLst>
                <a:path w="60" h="60">
                  <a:moveTo>
                    <a:pt x="30" y="0"/>
                  </a:moveTo>
                  <a:lnTo>
                    <a:pt x="60" y="60"/>
                  </a:lnTo>
                  <a:lnTo>
                    <a:pt x="0" y="60"/>
                  </a:lnTo>
                  <a:lnTo>
                    <a:pt x="30" y="0"/>
                  </a:lnTo>
                  <a:close/>
                </a:path>
              </a:pathLst>
            </a:custGeom>
            <a:solidFill>
              <a:srgbClr val="339966"/>
            </a:solidFill>
            <a:ln w="9525">
              <a:solidFill>
                <a:srgbClr val="339966"/>
              </a:solidFill>
              <a:prstDash val="solid"/>
              <a:round/>
              <a:headEnd/>
              <a:tailEnd/>
            </a:ln>
          </p:spPr>
          <p:txBody>
            <a:bodyPr/>
            <a:lstStyle/>
            <a:p>
              <a:endParaRPr lang="en-US"/>
            </a:p>
          </p:txBody>
        </p:sp>
        <p:sp>
          <p:nvSpPr>
            <p:cNvPr id="354340" name="Freeform 36"/>
            <p:cNvSpPr>
              <a:spLocks/>
            </p:cNvSpPr>
            <p:nvPr/>
          </p:nvSpPr>
          <p:spPr bwMode="auto">
            <a:xfrm>
              <a:off x="4820" y="2874"/>
              <a:ext cx="60" cy="60"/>
            </a:xfrm>
            <a:custGeom>
              <a:avLst/>
              <a:gdLst>
                <a:gd name="T0" fmla="*/ 30 w 60"/>
                <a:gd name="T1" fmla="*/ 0 h 60"/>
                <a:gd name="T2" fmla="*/ 60 w 60"/>
                <a:gd name="T3" fmla="*/ 60 h 60"/>
                <a:gd name="T4" fmla="*/ 0 w 60"/>
                <a:gd name="T5" fmla="*/ 60 h 60"/>
                <a:gd name="T6" fmla="*/ 30 w 60"/>
                <a:gd name="T7" fmla="*/ 0 h 60"/>
              </a:gdLst>
              <a:ahLst/>
              <a:cxnLst>
                <a:cxn ang="0">
                  <a:pos x="T0" y="T1"/>
                </a:cxn>
                <a:cxn ang="0">
                  <a:pos x="T2" y="T3"/>
                </a:cxn>
                <a:cxn ang="0">
                  <a:pos x="T4" y="T5"/>
                </a:cxn>
                <a:cxn ang="0">
                  <a:pos x="T6" y="T7"/>
                </a:cxn>
              </a:cxnLst>
              <a:rect l="0" t="0" r="r" b="b"/>
              <a:pathLst>
                <a:path w="60" h="60">
                  <a:moveTo>
                    <a:pt x="30" y="0"/>
                  </a:moveTo>
                  <a:lnTo>
                    <a:pt x="60" y="60"/>
                  </a:lnTo>
                  <a:lnTo>
                    <a:pt x="0" y="60"/>
                  </a:lnTo>
                  <a:lnTo>
                    <a:pt x="30" y="0"/>
                  </a:lnTo>
                  <a:close/>
                </a:path>
              </a:pathLst>
            </a:custGeom>
            <a:solidFill>
              <a:srgbClr val="339966"/>
            </a:solidFill>
            <a:ln w="9525">
              <a:solidFill>
                <a:srgbClr val="339966"/>
              </a:solidFill>
              <a:prstDash val="solid"/>
              <a:round/>
              <a:headEnd/>
              <a:tailEnd/>
            </a:ln>
          </p:spPr>
          <p:txBody>
            <a:bodyPr/>
            <a:lstStyle/>
            <a:p>
              <a:endParaRPr lang="en-US"/>
            </a:p>
          </p:txBody>
        </p:sp>
        <p:sp>
          <p:nvSpPr>
            <p:cNvPr id="354341" name="Freeform 37"/>
            <p:cNvSpPr>
              <a:spLocks/>
            </p:cNvSpPr>
            <p:nvPr/>
          </p:nvSpPr>
          <p:spPr bwMode="auto">
            <a:xfrm>
              <a:off x="5330" y="2886"/>
              <a:ext cx="60" cy="60"/>
            </a:xfrm>
            <a:custGeom>
              <a:avLst/>
              <a:gdLst>
                <a:gd name="T0" fmla="*/ 30 w 60"/>
                <a:gd name="T1" fmla="*/ 0 h 60"/>
                <a:gd name="T2" fmla="*/ 60 w 60"/>
                <a:gd name="T3" fmla="*/ 60 h 60"/>
                <a:gd name="T4" fmla="*/ 0 w 60"/>
                <a:gd name="T5" fmla="*/ 60 h 60"/>
                <a:gd name="T6" fmla="*/ 30 w 60"/>
                <a:gd name="T7" fmla="*/ 0 h 60"/>
              </a:gdLst>
              <a:ahLst/>
              <a:cxnLst>
                <a:cxn ang="0">
                  <a:pos x="T0" y="T1"/>
                </a:cxn>
                <a:cxn ang="0">
                  <a:pos x="T2" y="T3"/>
                </a:cxn>
                <a:cxn ang="0">
                  <a:pos x="T4" y="T5"/>
                </a:cxn>
                <a:cxn ang="0">
                  <a:pos x="T6" y="T7"/>
                </a:cxn>
              </a:cxnLst>
              <a:rect l="0" t="0" r="r" b="b"/>
              <a:pathLst>
                <a:path w="60" h="60">
                  <a:moveTo>
                    <a:pt x="30" y="0"/>
                  </a:moveTo>
                  <a:lnTo>
                    <a:pt x="60" y="60"/>
                  </a:lnTo>
                  <a:lnTo>
                    <a:pt x="0" y="60"/>
                  </a:lnTo>
                  <a:lnTo>
                    <a:pt x="30" y="0"/>
                  </a:lnTo>
                  <a:close/>
                </a:path>
              </a:pathLst>
            </a:custGeom>
            <a:solidFill>
              <a:srgbClr val="339966"/>
            </a:solidFill>
            <a:ln w="9525">
              <a:solidFill>
                <a:srgbClr val="339966"/>
              </a:solidFill>
              <a:prstDash val="solid"/>
              <a:round/>
              <a:headEnd/>
              <a:tailEnd/>
            </a:ln>
          </p:spPr>
          <p:txBody>
            <a:bodyPr/>
            <a:lstStyle/>
            <a:p>
              <a:endParaRPr lang="en-US"/>
            </a:p>
          </p:txBody>
        </p:sp>
        <p:sp>
          <p:nvSpPr>
            <p:cNvPr id="354342" name="Freeform 38"/>
            <p:cNvSpPr>
              <a:spLocks/>
            </p:cNvSpPr>
            <p:nvPr/>
          </p:nvSpPr>
          <p:spPr bwMode="auto">
            <a:xfrm>
              <a:off x="5834" y="2880"/>
              <a:ext cx="60" cy="60"/>
            </a:xfrm>
            <a:custGeom>
              <a:avLst/>
              <a:gdLst>
                <a:gd name="T0" fmla="*/ 30 w 60"/>
                <a:gd name="T1" fmla="*/ 0 h 60"/>
                <a:gd name="T2" fmla="*/ 60 w 60"/>
                <a:gd name="T3" fmla="*/ 60 h 60"/>
                <a:gd name="T4" fmla="*/ 0 w 60"/>
                <a:gd name="T5" fmla="*/ 60 h 60"/>
                <a:gd name="T6" fmla="*/ 30 w 60"/>
                <a:gd name="T7" fmla="*/ 0 h 60"/>
              </a:gdLst>
              <a:ahLst/>
              <a:cxnLst>
                <a:cxn ang="0">
                  <a:pos x="T0" y="T1"/>
                </a:cxn>
                <a:cxn ang="0">
                  <a:pos x="T2" y="T3"/>
                </a:cxn>
                <a:cxn ang="0">
                  <a:pos x="T4" y="T5"/>
                </a:cxn>
                <a:cxn ang="0">
                  <a:pos x="T6" y="T7"/>
                </a:cxn>
              </a:cxnLst>
              <a:rect l="0" t="0" r="r" b="b"/>
              <a:pathLst>
                <a:path w="60" h="60">
                  <a:moveTo>
                    <a:pt x="30" y="0"/>
                  </a:moveTo>
                  <a:lnTo>
                    <a:pt x="60" y="60"/>
                  </a:lnTo>
                  <a:lnTo>
                    <a:pt x="0" y="60"/>
                  </a:lnTo>
                  <a:lnTo>
                    <a:pt x="30" y="0"/>
                  </a:lnTo>
                  <a:close/>
                </a:path>
              </a:pathLst>
            </a:custGeom>
            <a:solidFill>
              <a:srgbClr val="339966"/>
            </a:solidFill>
            <a:ln w="9525">
              <a:solidFill>
                <a:srgbClr val="339966"/>
              </a:solidFill>
              <a:prstDash val="solid"/>
              <a:round/>
              <a:headEnd/>
              <a:tailEnd/>
            </a:ln>
          </p:spPr>
          <p:txBody>
            <a:bodyPr/>
            <a:lstStyle/>
            <a:p>
              <a:endParaRPr lang="en-US"/>
            </a:p>
          </p:txBody>
        </p:sp>
        <p:sp>
          <p:nvSpPr>
            <p:cNvPr id="354343" name="Rectangle 39"/>
            <p:cNvSpPr>
              <a:spLocks noChangeArrowheads="1"/>
            </p:cNvSpPr>
            <p:nvPr/>
          </p:nvSpPr>
          <p:spPr bwMode="auto">
            <a:xfrm>
              <a:off x="3309" y="2958"/>
              <a:ext cx="54" cy="54"/>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4344" name="Line 40"/>
            <p:cNvSpPr>
              <a:spLocks noChangeShapeType="1"/>
            </p:cNvSpPr>
            <p:nvPr/>
          </p:nvSpPr>
          <p:spPr bwMode="auto">
            <a:xfrm flipH="1" flipV="1">
              <a:off x="3315" y="2964"/>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45" name="Line 41"/>
            <p:cNvSpPr>
              <a:spLocks noChangeShapeType="1"/>
            </p:cNvSpPr>
            <p:nvPr/>
          </p:nvSpPr>
          <p:spPr bwMode="auto">
            <a:xfrm>
              <a:off x="3333" y="2982"/>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46" name="Line 42"/>
            <p:cNvSpPr>
              <a:spLocks noChangeShapeType="1"/>
            </p:cNvSpPr>
            <p:nvPr/>
          </p:nvSpPr>
          <p:spPr bwMode="auto">
            <a:xfrm flipH="1">
              <a:off x="3315" y="2982"/>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47" name="Line 43"/>
            <p:cNvSpPr>
              <a:spLocks noChangeShapeType="1"/>
            </p:cNvSpPr>
            <p:nvPr/>
          </p:nvSpPr>
          <p:spPr bwMode="auto">
            <a:xfrm flipV="1">
              <a:off x="3333" y="2964"/>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48" name="Rectangle 44"/>
            <p:cNvSpPr>
              <a:spLocks noChangeArrowheads="1"/>
            </p:cNvSpPr>
            <p:nvPr/>
          </p:nvSpPr>
          <p:spPr bwMode="auto">
            <a:xfrm>
              <a:off x="3813" y="3024"/>
              <a:ext cx="54" cy="54"/>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4349" name="Line 45"/>
            <p:cNvSpPr>
              <a:spLocks noChangeShapeType="1"/>
            </p:cNvSpPr>
            <p:nvPr/>
          </p:nvSpPr>
          <p:spPr bwMode="auto">
            <a:xfrm flipH="1" flipV="1">
              <a:off x="3819" y="3030"/>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50" name="Line 46"/>
            <p:cNvSpPr>
              <a:spLocks noChangeShapeType="1"/>
            </p:cNvSpPr>
            <p:nvPr/>
          </p:nvSpPr>
          <p:spPr bwMode="auto">
            <a:xfrm>
              <a:off x="3837" y="3048"/>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51" name="Line 47"/>
            <p:cNvSpPr>
              <a:spLocks noChangeShapeType="1"/>
            </p:cNvSpPr>
            <p:nvPr/>
          </p:nvSpPr>
          <p:spPr bwMode="auto">
            <a:xfrm flipH="1">
              <a:off x="3819" y="3048"/>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52" name="Line 48"/>
            <p:cNvSpPr>
              <a:spLocks noChangeShapeType="1"/>
            </p:cNvSpPr>
            <p:nvPr/>
          </p:nvSpPr>
          <p:spPr bwMode="auto">
            <a:xfrm flipV="1">
              <a:off x="3837" y="3030"/>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53" name="Rectangle 49"/>
            <p:cNvSpPr>
              <a:spLocks noChangeArrowheads="1"/>
            </p:cNvSpPr>
            <p:nvPr/>
          </p:nvSpPr>
          <p:spPr bwMode="auto">
            <a:xfrm>
              <a:off x="4323" y="2952"/>
              <a:ext cx="54" cy="54"/>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4354" name="Line 50"/>
            <p:cNvSpPr>
              <a:spLocks noChangeShapeType="1"/>
            </p:cNvSpPr>
            <p:nvPr/>
          </p:nvSpPr>
          <p:spPr bwMode="auto">
            <a:xfrm flipH="1" flipV="1">
              <a:off x="4329" y="2958"/>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55" name="Line 51"/>
            <p:cNvSpPr>
              <a:spLocks noChangeShapeType="1"/>
            </p:cNvSpPr>
            <p:nvPr/>
          </p:nvSpPr>
          <p:spPr bwMode="auto">
            <a:xfrm>
              <a:off x="4347" y="2976"/>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56" name="Line 52"/>
            <p:cNvSpPr>
              <a:spLocks noChangeShapeType="1"/>
            </p:cNvSpPr>
            <p:nvPr/>
          </p:nvSpPr>
          <p:spPr bwMode="auto">
            <a:xfrm flipH="1">
              <a:off x="4329" y="2976"/>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57" name="Line 53"/>
            <p:cNvSpPr>
              <a:spLocks noChangeShapeType="1"/>
            </p:cNvSpPr>
            <p:nvPr/>
          </p:nvSpPr>
          <p:spPr bwMode="auto">
            <a:xfrm flipV="1">
              <a:off x="4347" y="2958"/>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58" name="Rectangle 54"/>
            <p:cNvSpPr>
              <a:spLocks noChangeArrowheads="1"/>
            </p:cNvSpPr>
            <p:nvPr/>
          </p:nvSpPr>
          <p:spPr bwMode="auto">
            <a:xfrm>
              <a:off x="4826" y="2988"/>
              <a:ext cx="54" cy="54"/>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4359" name="Line 55"/>
            <p:cNvSpPr>
              <a:spLocks noChangeShapeType="1"/>
            </p:cNvSpPr>
            <p:nvPr/>
          </p:nvSpPr>
          <p:spPr bwMode="auto">
            <a:xfrm flipH="1" flipV="1">
              <a:off x="4832" y="2994"/>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60" name="Line 56"/>
            <p:cNvSpPr>
              <a:spLocks noChangeShapeType="1"/>
            </p:cNvSpPr>
            <p:nvPr/>
          </p:nvSpPr>
          <p:spPr bwMode="auto">
            <a:xfrm>
              <a:off x="4850" y="3012"/>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61" name="Line 57"/>
            <p:cNvSpPr>
              <a:spLocks noChangeShapeType="1"/>
            </p:cNvSpPr>
            <p:nvPr/>
          </p:nvSpPr>
          <p:spPr bwMode="auto">
            <a:xfrm flipH="1">
              <a:off x="4832" y="3012"/>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62" name="Line 58"/>
            <p:cNvSpPr>
              <a:spLocks noChangeShapeType="1"/>
            </p:cNvSpPr>
            <p:nvPr/>
          </p:nvSpPr>
          <p:spPr bwMode="auto">
            <a:xfrm flipV="1">
              <a:off x="4850" y="2994"/>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63" name="Rectangle 59"/>
            <p:cNvSpPr>
              <a:spLocks noChangeArrowheads="1"/>
            </p:cNvSpPr>
            <p:nvPr/>
          </p:nvSpPr>
          <p:spPr bwMode="auto">
            <a:xfrm>
              <a:off x="5336" y="3012"/>
              <a:ext cx="54" cy="54"/>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4364" name="Line 60"/>
            <p:cNvSpPr>
              <a:spLocks noChangeShapeType="1"/>
            </p:cNvSpPr>
            <p:nvPr/>
          </p:nvSpPr>
          <p:spPr bwMode="auto">
            <a:xfrm flipH="1" flipV="1">
              <a:off x="5342" y="3018"/>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65" name="Line 61"/>
            <p:cNvSpPr>
              <a:spLocks noChangeShapeType="1"/>
            </p:cNvSpPr>
            <p:nvPr/>
          </p:nvSpPr>
          <p:spPr bwMode="auto">
            <a:xfrm>
              <a:off x="5360" y="3036"/>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66" name="Line 62"/>
            <p:cNvSpPr>
              <a:spLocks noChangeShapeType="1"/>
            </p:cNvSpPr>
            <p:nvPr/>
          </p:nvSpPr>
          <p:spPr bwMode="auto">
            <a:xfrm flipH="1">
              <a:off x="5342" y="3036"/>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67" name="Line 63"/>
            <p:cNvSpPr>
              <a:spLocks noChangeShapeType="1"/>
            </p:cNvSpPr>
            <p:nvPr/>
          </p:nvSpPr>
          <p:spPr bwMode="auto">
            <a:xfrm flipV="1">
              <a:off x="5360" y="3018"/>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68" name="Rectangle 64"/>
            <p:cNvSpPr>
              <a:spLocks noChangeArrowheads="1"/>
            </p:cNvSpPr>
            <p:nvPr/>
          </p:nvSpPr>
          <p:spPr bwMode="auto">
            <a:xfrm>
              <a:off x="5840" y="3024"/>
              <a:ext cx="54" cy="54"/>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4369" name="Line 65"/>
            <p:cNvSpPr>
              <a:spLocks noChangeShapeType="1"/>
            </p:cNvSpPr>
            <p:nvPr/>
          </p:nvSpPr>
          <p:spPr bwMode="auto">
            <a:xfrm flipH="1" flipV="1">
              <a:off x="5846" y="3030"/>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70" name="Line 66"/>
            <p:cNvSpPr>
              <a:spLocks noChangeShapeType="1"/>
            </p:cNvSpPr>
            <p:nvPr/>
          </p:nvSpPr>
          <p:spPr bwMode="auto">
            <a:xfrm>
              <a:off x="5864" y="3048"/>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71" name="Line 67"/>
            <p:cNvSpPr>
              <a:spLocks noChangeShapeType="1"/>
            </p:cNvSpPr>
            <p:nvPr/>
          </p:nvSpPr>
          <p:spPr bwMode="auto">
            <a:xfrm flipH="1">
              <a:off x="5846" y="3048"/>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72" name="Line 68"/>
            <p:cNvSpPr>
              <a:spLocks noChangeShapeType="1"/>
            </p:cNvSpPr>
            <p:nvPr/>
          </p:nvSpPr>
          <p:spPr bwMode="auto">
            <a:xfrm flipV="1">
              <a:off x="5864" y="3030"/>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73" name="Rectangle 69"/>
            <p:cNvSpPr>
              <a:spLocks noChangeArrowheads="1"/>
            </p:cNvSpPr>
            <p:nvPr/>
          </p:nvSpPr>
          <p:spPr bwMode="auto">
            <a:xfrm>
              <a:off x="3297" y="3000"/>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4374" name="Line 70"/>
            <p:cNvSpPr>
              <a:spLocks noChangeShapeType="1"/>
            </p:cNvSpPr>
            <p:nvPr/>
          </p:nvSpPr>
          <p:spPr bwMode="auto">
            <a:xfrm flipH="1" flipV="1">
              <a:off x="3303" y="3006"/>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75" name="Line 71"/>
            <p:cNvSpPr>
              <a:spLocks noChangeShapeType="1"/>
            </p:cNvSpPr>
            <p:nvPr/>
          </p:nvSpPr>
          <p:spPr bwMode="auto">
            <a:xfrm>
              <a:off x="3333" y="3036"/>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76" name="Line 72"/>
            <p:cNvSpPr>
              <a:spLocks noChangeShapeType="1"/>
            </p:cNvSpPr>
            <p:nvPr/>
          </p:nvSpPr>
          <p:spPr bwMode="auto">
            <a:xfrm flipH="1">
              <a:off x="3303" y="3036"/>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77" name="Line 73"/>
            <p:cNvSpPr>
              <a:spLocks noChangeShapeType="1"/>
            </p:cNvSpPr>
            <p:nvPr/>
          </p:nvSpPr>
          <p:spPr bwMode="auto">
            <a:xfrm flipV="1">
              <a:off x="3333" y="3006"/>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78" name="Line 74"/>
            <p:cNvSpPr>
              <a:spLocks noChangeShapeType="1"/>
            </p:cNvSpPr>
            <p:nvPr/>
          </p:nvSpPr>
          <p:spPr bwMode="auto">
            <a:xfrm flipV="1">
              <a:off x="3333" y="3006"/>
              <a:ext cx="1"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79" name="Line 75"/>
            <p:cNvSpPr>
              <a:spLocks noChangeShapeType="1"/>
            </p:cNvSpPr>
            <p:nvPr/>
          </p:nvSpPr>
          <p:spPr bwMode="auto">
            <a:xfrm>
              <a:off x="3333" y="3036"/>
              <a:ext cx="1"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80" name="Rectangle 76"/>
            <p:cNvSpPr>
              <a:spLocks noChangeArrowheads="1"/>
            </p:cNvSpPr>
            <p:nvPr/>
          </p:nvSpPr>
          <p:spPr bwMode="auto">
            <a:xfrm>
              <a:off x="3801" y="3216"/>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4381" name="Line 77"/>
            <p:cNvSpPr>
              <a:spLocks noChangeShapeType="1"/>
            </p:cNvSpPr>
            <p:nvPr/>
          </p:nvSpPr>
          <p:spPr bwMode="auto">
            <a:xfrm flipH="1" flipV="1">
              <a:off x="3807" y="3222"/>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82" name="Line 78"/>
            <p:cNvSpPr>
              <a:spLocks noChangeShapeType="1"/>
            </p:cNvSpPr>
            <p:nvPr/>
          </p:nvSpPr>
          <p:spPr bwMode="auto">
            <a:xfrm>
              <a:off x="3837" y="3252"/>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83" name="Line 79"/>
            <p:cNvSpPr>
              <a:spLocks noChangeShapeType="1"/>
            </p:cNvSpPr>
            <p:nvPr/>
          </p:nvSpPr>
          <p:spPr bwMode="auto">
            <a:xfrm flipH="1">
              <a:off x="3807" y="3252"/>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84" name="Line 80"/>
            <p:cNvSpPr>
              <a:spLocks noChangeShapeType="1"/>
            </p:cNvSpPr>
            <p:nvPr/>
          </p:nvSpPr>
          <p:spPr bwMode="auto">
            <a:xfrm flipV="1">
              <a:off x="3837" y="3222"/>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85" name="Line 81"/>
            <p:cNvSpPr>
              <a:spLocks noChangeShapeType="1"/>
            </p:cNvSpPr>
            <p:nvPr/>
          </p:nvSpPr>
          <p:spPr bwMode="auto">
            <a:xfrm flipV="1">
              <a:off x="3837" y="3222"/>
              <a:ext cx="1"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86" name="Line 82"/>
            <p:cNvSpPr>
              <a:spLocks noChangeShapeType="1"/>
            </p:cNvSpPr>
            <p:nvPr/>
          </p:nvSpPr>
          <p:spPr bwMode="auto">
            <a:xfrm>
              <a:off x="3837" y="3252"/>
              <a:ext cx="1"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87" name="Rectangle 83"/>
            <p:cNvSpPr>
              <a:spLocks noChangeArrowheads="1"/>
            </p:cNvSpPr>
            <p:nvPr/>
          </p:nvSpPr>
          <p:spPr bwMode="auto">
            <a:xfrm>
              <a:off x="4311" y="3072"/>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4388" name="Line 84"/>
            <p:cNvSpPr>
              <a:spLocks noChangeShapeType="1"/>
            </p:cNvSpPr>
            <p:nvPr/>
          </p:nvSpPr>
          <p:spPr bwMode="auto">
            <a:xfrm flipH="1" flipV="1">
              <a:off x="4317" y="3078"/>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89" name="Line 85"/>
            <p:cNvSpPr>
              <a:spLocks noChangeShapeType="1"/>
            </p:cNvSpPr>
            <p:nvPr/>
          </p:nvSpPr>
          <p:spPr bwMode="auto">
            <a:xfrm>
              <a:off x="4347" y="3108"/>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90" name="Line 86"/>
            <p:cNvSpPr>
              <a:spLocks noChangeShapeType="1"/>
            </p:cNvSpPr>
            <p:nvPr/>
          </p:nvSpPr>
          <p:spPr bwMode="auto">
            <a:xfrm flipH="1">
              <a:off x="4317" y="3108"/>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91" name="Line 87"/>
            <p:cNvSpPr>
              <a:spLocks noChangeShapeType="1"/>
            </p:cNvSpPr>
            <p:nvPr/>
          </p:nvSpPr>
          <p:spPr bwMode="auto">
            <a:xfrm flipV="1">
              <a:off x="4347" y="3078"/>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92" name="Line 88"/>
            <p:cNvSpPr>
              <a:spLocks noChangeShapeType="1"/>
            </p:cNvSpPr>
            <p:nvPr/>
          </p:nvSpPr>
          <p:spPr bwMode="auto">
            <a:xfrm flipV="1">
              <a:off x="4347" y="3078"/>
              <a:ext cx="1"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93" name="Line 89"/>
            <p:cNvSpPr>
              <a:spLocks noChangeShapeType="1"/>
            </p:cNvSpPr>
            <p:nvPr/>
          </p:nvSpPr>
          <p:spPr bwMode="auto">
            <a:xfrm>
              <a:off x="4347" y="3108"/>
              <a:ext cx="1"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94" name="Rectangle 90"/>
            <p:cNvSpPr>
              <a:spLocks noChangeArrowheads="1"/>
            </p:cNvSpPr>
            <p:nvPr/>
          </p:nvSpPr>
          <p:spPr bwMode="auto">
            <a:xfrm>
              <a:off x="4814" y="3126"/>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4395" name="Line 91"/>
            <p:cNvSpPr>
              <a:spLocks noChangeShapeType="1"/>
            </p:cNvSpPr>
            <p:nvPr/>
          </p:nvSpPr>
          <p:spPr bwMode="auto">
            <a:xfrm flipH="1" flipV="1">
              <a:off x="4820" y="3132"/>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96" name="Line 92"/>
            <p:cNvSpPr>
              <a:spLocks noChangeShapeType="1"/>
            </p:cNvSpPr>
            <p:nvPr/>
          </p:nvSpPr>
          <p:spPr bwMode="auto">
            <a:xfrm>
              <a:off x="4850" y="3162"/>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97" name="Line 93"/>
            <p:cNvSpPr>
              <a:spLocks noChangeShapeType="1"/>
            </p:cNvSpPr>
            <p:nvPr/>
          </p:nvSpPr>
          <p:spPr bwMode="auto">
            <a:xfrm flipH="1">
              <a:off x="4820" y="3162"/>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98" name="Line 94"/>
            <p:cNvSpPr>
              <a:spLocks noChangeShapeType="1"/>
            </p:cNvSpPr>
            <p:nvPr/>
          </p:nvSpPr>
          <p:spPr bwMode="auto">
            <a:xfrm flipV="1">
              <a:off x="4850" y="3132"/>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99" name="Line 95"/>
            <p:cNvSpPr>
              <a:spLocks noChangeShapeType="1"/>
            </p:cNvSpPr>
            <p:nvPr/>
          </p:nvSpPr>
          <p:spPr bwMode="auto">
            <a:xfrm flipV="1">
              <a:off x="4850" y="3132"/>
              <a:ext cx="1"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00" name="Line 96"/>
            <p:cNvSpPr>
              <a:spLocks noChangeShapeType="1"/>
            </p:cNvSpPr>
            <p:nvPr/>
          </p:nvSpPr>
          <p:spPr bwMode="auto">
            <a:xfrm>
              <a:off x="4850" y="3162"/>
              <a:ext cx="1"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01" name="Rectangle 97"/>
            <p:cNvSpPr>
              <a:spLocks noChangeArrowheads="1"/>
            </p:cNvSpPr>
            <p:nvPr/>
          </p:nvSpPr>
          <p:spPr bwMode="auto">
            <a:xfrm>
              <a:off x="5324" y="3126"/>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4402" name="Line 98"/>
            <p:cNvSpPr>
              <a:spLocks noChangeShapeType="1"/>
            </p:cNvSpPr>
            <p:nvPr/>
          </p:nvSpPr>
          <p:spPr bwMode="auto">
            <a:xfrm flipH="1" flipV="1">
              <a:off x="5330" y="3132"/>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03" name="Line 99"/>
            <p:cNvSpPr>
              <a:spLocks noChangeShapeType="1"/>
            </p:cNvSpPr>
            <p:nvPr/>
          </p:nvSpPr>
          <p:spPr bwMode="auto">
            <a:xfrm>
              <a:off x="5360" y="3162"/>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04" name="Line 100"/>
            <p:cNvSpPr>
              <a:spLocks noChangeShapeType="1"/>
            </p:cNvSpPr>
            <p:nvPr/>
          </p:nvSpPr>
          <p:spPr bwMode="auto">
            <a:xfrm flipH="1">
              <a:off x="5330" y="3162"/>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05" name="Line 101"/>
            <p:cNvSpPr>
              <a:spLocks noChangeShapeType="1"/>
            </p:cNvSpPr>
            <p:nvPr/>
          </p:nvSpPr>
          <p:spPr bwMode="auto">
            <a:xfrm flipV="1">
              <a:off x="5360" y="3132"/>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06" name="Line 102"/>
            <p:cNvSpPr>
              <a:spLocks noChangeShapeType="1"/>
            </p:cNvSpPr>
            <p:nvPr/>
          </p:nvSpPr>
          <p:spPr bwMode="auto">
            <a:xfrm flipV="1">
              <a:off x="5360" y="3132"/>
              <a:ext cx="1"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07" name="Line 103"/>
            <p:cNvSpPr>
              <a:spLocks noChangeShapeType="1"/>
            </p:cNvSpPr>
            <p:nvPr/>
          </p:nvSpPr>
          <p:spPr bwMode="auto">
            <a:xfrm>
              <a:off x="5360" y="3162"/>
              <a:ext cx="1"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08" name="Rectangle 104"/>
            <p:cNvSpPr>
              <a:spLocks noChangeArrowheads="1"/>
            </p:cNvSpPr>
            <p:nvPr/>
          </p:nvSpPr>
          <p:spPr bwMode="auto">
            <a:xfrm>
              <a:off x="5828" y="3174"/>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4409" name="Line 105"/>
            <p:cNvSpPr>
              <a:spLocks noChangeShapeType="1"/>
            </p:cNvSpPr>
            <p:nvPr/>
          </p:nvSpPr>
          <p:spPr bwMode="auto">
            <a:xfrm flipH="1" flipV="1">
              <a:off x="5834" y="3180"/>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10" name="Line 106"/>
            <p:cNvSpPr>
              <a:spLocks noChangeShapeType="1"/>
            </p:cNvSpPr>
            <p:nvPr/>
          </p:nvSpPr>
          <p:spPr bwMode="auto">
            <a:xfrm>
              <a:off x="5864" y="3210"/>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11" name="Line 107"/>
            <p:cNvSpPr>
              <a:spLocks noChangeShapeType="1"/>
            </p:cNvSpPr>
            <p:nvPr/>
          </p:nvSpPr>
          <p:spPr bwMode="auto">
            <a:xfrm flipH="1">
              <a:off x="5834" y="3210"/>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12" name="Line 108"/>
            <p:cNvSpPr>
              <a:spLocks noChangeShapeType="1"/>
            </p:cNvSpPr>
            <p:nvPr/>
          </p:nvSpPr>
          <p:spPr bwMode="auto">
            <a:xfrm flipV="1">
              <a:off x="5864" y="3180"/>
              <a:ext cx="30"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13" name="Line 109"/>
            <p:cNvSpPr>
              <a:spLocks noChangeShapeType="1"/>
            </p:cNvSpPr>
            <p:nvPr/>
          </p:nvSpPr>
          <p:spPr bwMode="auto">
            <a:xfrm flipV="1">
              <a:off x="5864" y="3180"/>
              <a:ext cx="1"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14" name="Line 110"/>
            <p:cNvSpPr>
              <a:spLocks noChangeShapeType="1"/>
            </p:cNvSpPr>
            <p:nvPr/>
          </p:nvSpPr>
          <p:spPr bwMode="auto">
            <a:xfrm>
              <a:off x="5864" y="3210"/>
              <a:ext cx="1" cy="3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15" name="Rectangle 111"/>
            <p:cNvSpPr>
              <a:spLocks noChangeArrowheads="1"/>
            </p:cNvSpPr>
            <p:nvPr/>
          </p:nvSpPr>
          <p:spPr bwMode="auto">
            <a:xfrm>
              <a:off x="3160" y="3690"/>
              <a:ext cx="17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1100" b="0">
                  <a:latin typeface="Arial" charset="0"/>
                </a:rPr>
                <a:t>60</a:t>
              </a:r>
              <a:endParaRPr lang="en-US" sz="2500">
                <a:latin typeface="Arial" charset="0"/>
              </a:endParaRPr>
            </a:p>
          </p:txBody>
        </p:sp>
        <p:sp>
          <p:nvSpPr>
            <p:cNvPr id="354416" name="Rectangle 112"/>
            <p:cNvSpPr>
              <a:spLocks noChangeArrowheads="1"/>
            </p:cNvSpPr>
            <p:nvPr/>
          </p:nvSpPr>
          <p:spPr bwMode="auto">
            <a:xfrm>
              <a:off x="3160" y="3270"/>
              <a:ext cx="17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1100" b="0">
                  <a:latin typeface="Arial" charset="0"/>
                </a:rPr>
                <a:t>80</a:t>
              </a:r>
              <a:endParaRPr lang="en-US" sz="2500">
                <a:latin typeface="Arial" charset="0"/>
              </a:endParaRPr>
            </a:p>
          </p:txBody>
        </p:sp>
        <p:sp>
          <p:nvSpPr>
            <p:cNvPr id="354417" name="Rectangle 113"/>
            <p:cNvSpPr>
              <a:spLocks noChangeArrowheads="1"/>
            </p:cNvSpPr>
            <p:nvPr/>
          </p:nvSpPr>
          <p:spPr bwMode="auto">
            <a:xfrm>
              <a:off x="3106" y="2855"/>
              <a:ext cx="239"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1100" b="0">
                  <a:latin typeface="Arial" charset="0"/>
                </a:rPr>
                <a:t>100</a:t>
              </a:r>
              <a:endParaRPr lang="en-US" sz="2500">
                <a:latin typeface="Arial" charset="0"/>
              </a:endParaRPr>
            </a:p>
          </p:txBody>
        </p:sp>
        <p:sp>
          <p:nvSpPr>
            <p:cNvPr id="354418" name="Rectangle 114"/>
            <p:cNvSpPr>
              <a:spLocks noChangeArrowheads="1"/>
            </p:cNvSpPr>
            <p:nvPr/>
          </p:nvSpPr>
          <p:spPr bwMode="auto">
            <a:xfrm>
              <a:off x="3106" y="2435"/>
              <a:ext cx="23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1100" b="0">
                  <a:latin typeface="Arial" charset="0"/>
                </a:rPr>
                <a:t>120</a:t>
              </a:r>
              <a:endParaRPr lang="en-US" sz="2500">
                <a:latin typeface="Arial" charset="0"/>
              </a:endParaRPr>
            </a:p>
          </p:txBody>
        </p:sp>
        <p:sp>
          <p:nvSpPr>
            <p:cNvPr id="354419" name="Rectangle 115"/>
            <p:cNvSpPr>
              <a:spLocks noChangeArrowheads="1"/>
            </p:cNvSpPr>
            <p:nvPr/>
          </p:nvSpPr>
          <p:spPr bwMode="auto">
            <a:xfrm>
              <a:off x="3208" y="3810"/>
              <a:ext cx="29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1100" b="0">
                  <a:latin typeface="Arial" charset="0"/>
                </a:rPr>
                <a:t>2010</a:t>
              </a:r>
              <a:endParaRPr lang="en-US" sz="2500">
                <a:latin typeface="Arial" charset="0"/>
              </a:endParaRPr>
            </a:p>
          </p:txBody>
        </p:sp>
        <p:sp>
          <p:nvSpPr>
            <p:cNvPr id="354420" name="Rectangle 116"/>
            <p:cNvSpPr>
              <a:spLocks noChangeArrowheads="1"/>
            </p:cNvSpPr>
            <p:nvPr/>
          </p:nvSpPr>
          <p:spPr bwMode="auto">
            <a:xfrm>
              <a:off x="3711" y="3810"/>
              <a:ext cx="29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1100" b="0">
                  <a:latin typeface="Arial" charset="0"/>
                </a:rPr>
                <a:t>2020</a:t>
              </a:r>
              <a:endParaRPr lang="en-US" sz="2500">
                <a:latin typeface="Arial" charset="0"/>
              </a:endParaRPr>
            </a:p>
          </p:txBody>
        </p:sp>
        <p:sp>
          <p:nvSpPr>
            <p:cNvPr id="354421" name="Rectangle 117"/>
            <p:cNvSpPr>
              <a:spLocks noChangeArrowheads="1"/>
            </p:cNvSpPr>
            <p:nvPr/>
          </p:nvSpPr>
          <p:spPr bwMode="auto">
            <a:xfrm>
              <a:off x="4221" y="3810"/>
              <a:ext cx="29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1100" b="0">
                  <a:latin typeface="Arial" charset="0"/>
                </a:rPr>
                <a:t>2030</a:t>
              </a:r>
              <a:endParaRPr lang="en-US" sz="2500">
                <a:latin typeface="Arial" charset="0"/>
              </a:endParaRPr>
            </a:p>
          </p:txBody>
        </p:sp>
        <p:sp>
          <p:nvSpPr>
            <p:cNvPr id="354422" name="Rectangle 118"/>
            <p:cNvSpPr>
              <a:spLocks noChangeArrowheads="1"/>
            </p:cNvSpPr>
            <p:nvPr/>
          </p:nvSpPr>
          <p:spPr bwMode="auto">
            <a:xfrm>
              <a:off x="4725" y="3810"/>
              <a:ext cx="29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1100" b="0">
                  <a:latin typeface="Arial" charset="0"/>
                </a:rPr>
                <a:t>2040</a:t>
              </a:r>
              <a:endParaRPr lang="en-US" sz="2500">
                <a:latin typeface="Arial" charset="0"/>
              </a:endParaRPr>
            </a:p>
          </p:txBody>
        </p:sp>
        <p:sp>
          <p:nvSpPr>
            <p:cNvPr id="354423" name="Rectangle 119"/>
            <p:cNvSpPr>
              <a:spLocks noChangeArrowheads="1"/>
            </p:cNvSpPr>
            <p:nvPr/>
          </p:nvSpPr>
          <p:spPr bwMode="auto">
            <a:xfrm>
              <a:off x="5234" y="3810"/>
              <a:ext cx="29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1100" b="0">
                  <a:latin typeface="Arial" charset="0"/>
                </a:rPr>
                <a:t>2050</a:t>
              </a:r>
              <a:endParaRPr lang="en-US" sz="2500">
                <a:latin typeface="Arial" charset="0"/>
              </a:endParaRPr>
            </a:p>
          </p:txBody>
        </p:sp>
        <p:sp>
          <p:nvSpPr>
            <p:cNvPr id="354424" name="Rectangle 120"/>
            <p:cNvSpPr>
              <a:spLocks noChangeArrowheads="1"/>
            </p:cNvSpPr>
            <p:nvPr/>
          </p:nvSpPr>
          <p:spPr bwMode="auto">
            <a:xfrm>
              <a:off x="5738" y="3810"/>
              <a:ext cx="29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1100" b="0">
                  <a:latin typeface="Arial" charset="0"/>
                </a:rPr>
                <a:t>2060</a:t>
              </a:r>
              <a:endParaRPr lang="en-US" sz="2500">
                <a:latin typeface="Arial" charset="0"/>
              </a:endParaRPr>
            </a:p>
          </p:txBody>
        </p:sp>
        <p:sp>
          <p:nvSpPr>
            <p:cNvPr id="354425" name="Rectangle 121"/>
            <p:cNvSpPr>
              <a:spLocks noChangeArrowheads="1"/>
            </p:cNvSpPr>
            <p:nvPr/>
          </p:nvSpPr>
          <p:spPr bwMode="auto">
            <a:xfrm>
              <a:off x="4472" y="3870"/>
              <a:ext cx="29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1100">
                  <a:latin typeface="Arial" charset="0"/>
                </a:rPr>
                <a:t>Year</a:t>
              </a:r>
              <a:endParaRPr lang="en-US" sz="2500">
                <a:latin typeface="Arial" charset="0"/>
              </a:endParaRPr>
            </a:p>
          </p:txBody>
        </p:sp>
        <p:sp>
          <p:nvSpPr>
            <p:cNvPr id="354426" name="Rectangle 122"/>
            <p:cNvSpPr>
              <a:spLocks noChangeArrowheads="1"/>
            </p:cNvSpPr>
            <p:nvPr/>
          </p:nvSpPr>
          <p:spPr bwMode="auto">
            <a:xfrm rot="16200000">
              <a:off x="2632" y="2984"/>
              <a:ext cx="83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1100">
                  <a:latin typeface="Arial" charset="0"/>
                </a:rPr>
                <a:t>Index (Baseline = 100)</a:t>
              </a:r>
              <a:endParaRPr lang="en-US" sz="2500">
                <a:latin typeface="Arial" charset="0"/>
              </a:endParaRPr>
            </a:p>
          </p:txBody>
        </p:sp>
        <p:sp>
          <p:nvSpPr>
            <p:cNvPr id="354427" name="Rectangle 123"/>
            <p:cNvSpPr>
              <a:spLocks noChangeArrowheads="1"/>
            </p:cNvSpPr>
            <p:nvPr/>
          </p:nvSpPr>
          <p:spPr bwMode="auto">
            <a:xfrm>
              <a:off x="4598" y="3318"/>
              <a:ext cx="1152" cy="282"/>
            </a:xfrm>
            <a:prstGeom prst="rect">
              <a:avLst/>
            </a:prstGeom>
            <a:solidFill>
              <a:srgbClr val="FFFFFF"/>
            </a:solidFill>
            <a:ln w="0">
              <a:solidFill>
                <a:srgbClr val="000000"/>
              </a:solidFill>
              <a:miter lim="800000"/>
              <a:headEnd/>
              <a:tailEnd/>
            </a:ln>
          </p:spPr>
          <p:txBody>
            <a:bodyPr/>
            <a:lstStyle/>
            <a:p>
              <a:endParaRPr lang="en-US"/>
            </a:p>
          </p:txBody>
        </p:sp>
        <p:sp>
          <p:nvSpPr>
            <p:cNvPr id="354428" name="Line 124"/>
            <p:cNvSpPr>
              <a:spLocks noChangeShapeType="1"/>
            </p:cNvSpPr>
            <p:nvPr/>
          </p:nvSpPr>
          <p:spPr bwMode="auto">
            <a:xfrm>
              <a:off x="4646" y="3390"/>
              <a:ext cx="168" cy="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29" name="Freeform 125"/>
            <p:cNvSpPr>
              <a:spLocks/>
            </p:cNvSpPr>
            <p:nvPr/>
          </p:nvSpPr>
          <p:spPr bwMode="auto">
            <a:xfrm>
              <a:off x="4706" y="336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Lst>
              <a:ahLst/>
              <a:cxnLst>
                <a:cxn ang="0">
                  <a:pos x="T0" y="T1"/>
                </a:cxn>
                <a:cxn ang="0">
                  <a:pos x="T2" y="T3"/>
                </a:cxn>
                <a:cxn ang="0">
                  <a:pos x="T4" y="T5"/>
                </a:cxn>
                <a:cxn ang="0">
                  <a:pos x="T6" y="T7"/>
                </a:cxn>
                <a:cxn ang="0">
                  <a:pos x="T8" y="T9"/>
                </a:cxn>
              </a:cxnLst>
              <a:rect l="0" t="0" r="r" b="b"/>
              <a:pathLst>
                <a:path w="48" h="48">
                  <a:moveTo>
                    <a:pt x="24" y="0"/>
                  </a:moveTo>
                  <a:lnTo>
                    <a:pt x="48" y="24"/>
                  </a:lnTo>
                  <a:lnTo>
                    <a:pt x="24" y="48"/>
                  </a:lnTo>
                  <a:lnTo>
                    <a:pt x="0" y="24"/>
                  </a:lnTo>
                  <a:lnTo>
                    <a:pt x="24" y="0"/>
                  </a:lnTo>
                  <a:close/>
                </a:path>
              </a:pathLst>
            </a:custGeom>
            <a:solidFill>
              <a:srgbClr val="000080"/>
            </a:solidFill>
            <a:ln w="9525">
              <a:solidFill>
                <a:srgbClr val="000080"/>
              </a:solidFill>
              <a:prstDash val="solid"/>
              <a:round/>
              <a:headEnd/>
              <a:tailEnd/>
            </a:ln>
          </p:spPr>
          <p:txBody>
            <a:bodyPr/>
            <a:lstStyle/>
            <a:p>
              <a:endParaRPr lang="en-US"/>
            </a:p>
          </p:txBody>
        </p:sp>
        <p:sp>
          <p:nvSpPr>
            <p:cNvPr id="354430" name="Rectangle 126"/>
            <p:cNvSpPr>
              <a:spLocks noChangeArrowheads="1"/>
            </p:cNvSpPr>
            <p:nvPr/>
          </p:nvSpPr>
          <p:spPr bwMode="auto">
            <a:xfrm>
              <a:off x="4810" y="3342"/>
              <a:ext cx="15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900" b="0">
                  <a:latin typeface="Arial" charset="0"/>
                </a:rPr>
                <a:t>$1</a:t>
              </a:r>
              <a:endParaRPr lang="en-US" sz="2500">
                <a:latin typeface="Arial" charset="0"/>
              </a:endParaRPr>
            </a:p>
          </p:txBody>
        </p:sp>
        <p:sp>
          <p:nvSpPr>
            <p:cNvPr id="354431" name="Line 127"/>
            <p:cNvSpPr>
              <a:spLocks noChangeShapeType="1"/>
            </p:cNvSpPr>
            <p:nvPr/>
          </p:nvSpPr>
          <p:spPr bwMode="auto">
            <a:xfrm>
              <a:off x="5030" y="3390"/>
              <a:ext cx="168" cy="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32" name="Rectangle 128"/>
            <p:cNvSpPr>
              <a:spLocks noChangeArrowheads="1"/>
            </p:cNvSpPr>
            <p:nvPr/>
          </p:nvSpPr>
          <p:spPr bwMode="auto">
            <a:xfrm>
              <a:off x="5096" y="3372"/>
              <a:ext cx="30" cy="30"/>
            </a:xfrm>
            <a:prstGeom prst="rect">
              <a:avLst/>
            </a:prstGeom>
            <a:solidFill>
              <a:srgbClr val="FF0000"/>
            </a:solidFill>
            <a:ln w="9525">
              <a:solidFill>
                <a:srgbClr val="FF0000"/>
              </a:solidFill>
              <a:miter lim="800000"/>
              <a:headEnd/>
              <a:tailEnd/>
            </a:ln>
          </p:spPr>
          <p:txBody>
            <a:bodyPr/>
            <a:lstStyle/>
            <a:p>
              <a:endParaRPr lang="en-US"/>
            </a:p>
          </p:txBody>
        </p:sp>
        <p:sp>
          <p:nvSpPr>
            <p:cNvPr id="354433" name="Rectangle 129"/>
            <p:cNvSpPr>
              <a:spLocks noChangeArrowheads="1"/>
            </p:cNvSpPr>
            <p:nvPr/>
          </p:nvSpPr>
          <p:spPr bwMode="auto">
            <a:xfrm>
              <a:off x="5195" y="3342"/>
              <a:ext cx="15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900" b="0">
                  <a:latin typeface="Arial" charset="0"/>
                </a:rPr>
                <a:t>$5</a:t>
              </a:r>
              <a:endParaRPr lang="en-US" sz="2500">
                <a:latin typeface="Arial" charset="0"/>
              </a:endParaRPr>
            </a:p>
          </p:txBody>
        </p:sp>
        <p:sp>
          <p:nvSpPr>
            <p:cNvPr id="354434" name="Line 130"/>
            <p:cNvSpPr>
              <a:spLocks noChangeShapeType="1"/>
            </p:cNvSpPr>
            <p:nvPr/>
          </p:nvSpPr>
          <p:spPr bwMode="auto">
            <a:xfrm>
              <a:off x="5420" y="3390"/>
              <a:ext cx="168" cy="1"/>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35" name="Freeform 131"/>
            <p:cNvSpPr>
              <a:spLocks/>
            </p:cNvSpPr>
            <p:nvPr/>
          </p:nvSpPr>
          <p:spPr bwMode="auto">
            <a:xfrm>
              <a:off x="5480" y="3366"/>
              <a:ext cx="48" cy="48"/>
            </a:xfrm>
            <a:custGeom>
              <a:avLst/>
              <a:gdLst>
                <a:gd name="T0" fmla="*/ 24 w 48"/>
                <a:gd name="T1" fmla="*/ 0 h 48"/>
                <a:gd name="T2" fmla="*/ 48 w 48"/>
                <a:gd name="T3" fmla="*/ 48 h 48"/>
                <a:gd name="T4" fmla="*/ 0 w 48"/>
                <a:gd name="T5" fmla="*/ 48 h 48"/>
                <a:gd name="T6" fmla="*/ 24 w 48"/>
                <a:gd name="T7" fmla="*/ 0 h 48"/>
              </a:gdLst>
              <a:ahLst/>
              <a:cxnLst>
                <a:cxn ang="0">
                  <a:pos x="T0" y="T1"/>
                </a:cxn>
                <a:cxn ang="0">
                  <a:pos x="T2" y="T3"/>
                </a:cxn>
                <a:cxn ang="0">
                  <a:pos x="T4" y="T5"/>
                </a:cxn>
                <a:cxn ang="0">
                  <a:pos x="T6" y="T7"/>
                </a:cxn>
              </a:cxnLst>
              <a:rect l="0" t="0" r="r" b="b"/>
              <a:pathLst>
                <a:path w="48" h="48">
                  <a:moveTo>
                    <a:pt x="24" y="0"/>
                  </a:moveTo>
                  <a:lnTo>
                    <a:pt x="48" y="48"/>
                  </a:lnTo>
                  <a:lnTo>
                    <a:pt x="0" y="48"/>
                  </a:lnTo>
                  <a:lnTo>
                    <a:pt x="24" y="0"/>
                  </a:lnTo>
                  <a:close/>
                </a:path>
              </a:pathLst>
            </a:custGeom>
            <a:solidFill>
              <a:srgbClr val="339966"/>
            </a:solidFill>
            <a:ln w="9525">
              <a:solidFill>
                <a:srgbClr val="339966"/>
              </a:solidFill>
              <a:prstDash val="solid"/>
              <a:round/>
              <a:headEnd/>
              <a:tailEnd/>
            </a:ln>
          </p:spPr>
          <p:txBody>
            <a:bodyPr/>
            <a:lstStyle/>
            <a:p>
              <a:endParaRPr lang="en-US"/>
            </a:p>
          </p:txBody>
        </p:sp>
        <p:sp>
          <p:nvSpPr>
            <p:cNvPr id="354436" name="Rectangle 132"/>
            <p:cNvSpPr>
              <a:spLocks noChangeArrowheads="1"/>
            </p:cNvSpPr>
            <p:nvPr/>
          </p:nvSpPr>
          <p:spPr bwMode="auto">
            <a:xfrm>
              <a:off x="5581" y="3342"/>
              <a:ext cx="199"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900" b="0">
                  <a:latin typeface="Arial" charset="0"/>
                </a:rPr>
                <a:t>$15</a:t>
              </a:r>
              <a:endParaRPr lang="en-US" sz="2500">
                <a:latin typeface="Arial" charset="0"/>
              </a:endParaRPr>
            </a:p>
          </p:txBody>
        </p:sp>
        <p:sp>
          <p:nvSpPr>
            <p:cNvPr id="354437" name="Line 133"/>
            <p:cNvSpPr>
              <a:spLocks noChangeShapeType="1"/>
            </p:cNvSpPr>
            <p:nvPr/>
          </p:nvSpPr>
          <p:spPr bwMode="auto">
            <a:xfrm>
              <a:off x="4646" y="3528"/>
              <a:ext cx="168" cy="1"/>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38" name="Rectangle 134"/>
            <p:cNvSpPr>
              <a:spLocks noChangeArrowheads="1"/>
            </p:cNvSpPr>
            <p:nvPr/>
          </p:nvSpPr>
          <p:spPr bwMode="auto">
            <a:xfrm>
              <a:off x="4706" y="3504"/>
              <a:ext cx="54" cy="54"/>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4439" name="Line 135"/>
            <p:cNvSpPr>
              <a:spLocks noChangeShapeType="1"/>
            </p:cNvSpPr>
            <p:nvPr/>
          </p:nvSpPr>
          <p:spPr bwMode="auto">
            <a:xfrm flipH="1" flipV="1">
              <a:off x="4712" y="3510"/>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40" name="Line 136"/>
            <p:cNvSpPr>
              <a:spLocks noChangeShapeType="1"/>
            </p:cNvSpPr>
            <p:nvPr/>
          </p:nvSpPr>
          <p:spPr bwMode="auto">
            <a:xfrm>
              <a:off x="4730" y="3528"/>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41" name="Line 137"/>
            <p:cNvSpPr>
              <a:spLocks noChangeShapeType="1"/>
            </p:cNvSpPr>
            <p:nvPr/>
          </p:nvSpPr>
          <p:spPr bwMode="auto">
            <a:xfrm flipH="1">
              <a:off x="4712" y="3528"/>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42" name="Line 138"/>
            <p:cNvSpPr>
              <a:spLocks noChangeShapeType="1"/>
            </p:cNvSpPr>
            <p:nvPr/>
          </p:nvSpPr>
          <p:spPr bwMode="auto">
            <a:xfrm flipV="1">
              <a:off x="4730" y="3510"/>
              <a:ext cx="18" cy="18"/>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43" name="Rectangle 139"/>
            <p:cNvSpPr>
              <a:spLocks noChangeArrowheads="1"/>
            </p:cNvSpPr>
            <p:nvPr/>
          </p:nvSpPr>
          <p:spPr bwMode="auto">
            <a:xfrm>
              <a:off x="4808" y="3480"/>
              <a:ext cx="199"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900" b="0">
                  <a:latin typeface="Arial" charset="0"/>
                </a:rPr>
                <a:t>$30</a:t>
              </a:r>
              <a:endParaRPr lang="en-US" sz="2500">
                <a:latin typeface="Arial" charset="0"/>
              </a:endParaRPr>
            </a:p>
          </p:txBody>
        </p:sp>
        <p:sp>
          <p:nvSpPr>
            <p:cNvPr id="354444" name="Line 140"/>
            <p:cNvSpPr>
              <a:spLocks noChangeShapeType="1"/>
            </p:cNvSpPr>
            <p:nvPr/>
          </p:nvSpPr>
          <p:spPr bwMode="auto">
            <a:xfrm>
              <a:off x="5030" y="3528"/>
              <a:ext cx="168" cy="1"/>
            </a:xfrm>
            <a:prstGeom prst="line">
              <a:avLst/>
            </a:prstGeom>
            <a:noFill/>
            <a:ln w="1905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45" name="Rectangle 141"/>
            <p:cNvSpPr>
              <a:spLocks noChangeArrowheads="1"/>
            </p:cNvSpPr>
            <p:nvPr/>
          </p:nvSpPr>
          <p:spPr bwMode="auto">
            <a:xfrm>
              <a:off x="5084" y="3498"/>
              <a:ext cx="6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4446" name="Line 142"/>
            <p:cNvSpPr>
              <a:spLocks noChangeShapeType="1"/>
            </p:cNvSpPr>
            <p:nvPr/>
          </p:nvSpPr>
          <p:spPr bwMode="auto">
            <a:xfrm flipH="1" flipV="1">
              <a:off x="5090" y="3504"/>
              <a:ext cx="24" cy="24"/>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47" name="Line 143"/>
            <p:cNvSpPr>
              <a:spLocks noChangeShapeType="1"/>
            </p:cNvSpPr>
            <p:nvPr/>
          </p:nvSpPr>
          <p:spPr bwMode="auto">
            <a:xfrm>
              <a:off x="5114" y="3528"/>
              <a:ext cx="24" cy="24"/>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48" name="Line 144"/>
            <p:cNvSpPr>
              <a:spLocks noChangeShapeType="1"/>
            </p:cNvSpPr>
            <p:nvPr/>
          </p:nvSpPr>
          <p:spPr bwMode="auto">
            <a:xfrm flipH="1">
              <a:off x="5090" y="3528"/>
              <a:ext cx="24" cy="24"/>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49" name="Line 145"/>
            <p:cNvSpPr>
              <a:spLocks noChangeShapeType="1"/>
            </p:cNvSpPr>
            <p:nvPr/>
          </p:nvSpPr>
          <p:spPr bwMode="auto">
            <a:xfrm flipV="1">
              <a:off x="5114" y="3504"/>
              <a:ext cx="24" cy="24"/>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50" name="Line 146"/>
            <p:cNvSpPr>
              <a:spLocks noChangeShapeType="1"/>
            </p:cNvSpPr>
            <p:nvPr/>
          </p:nvSpPr>
          <p:spPr bwMode="auto">
            <a:xfrm flipV="1">
              <a:off x="5114" y="3504"/>
              <a:ext cx="1" cy="24"/>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51" name="Line 147"/>
            <p:cNvSpPr>
              <a:spLocks noChangeShapeType="1"/>
            </p:cNvSpPr>
            <p:nvPr/>
          </p:nvSpPr>
          <p:spPr bwMode="auto">
            <a:xfrm>
              <a:off x="5114" y="3528"/>
              <a:ext cx="1" cy="24"/>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52" name="Rectangle 148"/>
            <p:cNvSpPr>
              <a:spLocks noChangeArrowheads="1"/>
            </p:cNvSpPr>
            <p:nvPr/>
          </p:nvSpPr>
          <p:spPr bwMode="auto">
            <a:xfrm>
              <a:off x="5192" y="3480"/>
              <a:ext cx="19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75000"/>
                </a:spcBef>
                <a:buClr>
                  <a:schemeClr val="tx2"/>
                </a:buClr>
                <a:buSzPct val="75000"/>
                <a:buFont typeface="Wingdings" pitchFamily="2" charset="2"/>
                <a:buChar char="n"/>
              </a:pPr>
              <a:r>
                <a:rPr lang="en-US" sz="900" b="0">
                  <a:latin typeface="Arial" charset="0"/>
                </a:rPr>
                <a:t>$50</a:t>
              </a:r>
              <a:endParaRPr lang="en-US" sz="2500">
                <a:latin typeface="Arial" charset="0"/>
              </a:endParaRPr>
            </a:p>
          </p:txBody>
        </p:sp>
      </p:grpSp>
      <p:sp>
        <p:nvSpPr>
          <p:cNvPr id="354453" name="Rectangle 149"/>
          <p:cNvSpPr>
            <a:spLocks noGrp="1" noChangeArrowheads="1"/>
          </p:cNvSpPr>
          <p:nvPr>
            <p:ph type="title"/>
          </p:nvPr>
        </p:nvSpPr>
        <p:spPr>
          <a:xfrm>
            <a:off x="177477" y="320416"/>
            <a:ext cx="8366125" cy="1255728"/>
          </a:xfrm>
          <a:noFill/>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5400" dir="10800000" algn="ctr" rotWithShape="0">
                    <a:schemeClr val="tx1"/>
                  </a:outerShdw>
                </a:effectLst>
              </a14:hiddenEffects>
            </a:ext>
          </a:extLst>
        </p:spPr>
        <p:txBody>
          <a:bodyPr lIns="146304">
            <a:spAutoFit/>
          </a:bodyPr>
          <a:lstStyle/>
          <a:p>
            <a:pPr marL="338130" indent="-338130" algn="ctr"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ea typeface="+mn-ea"/>
                <a:cs typeface="Times New Roman" panose="02020603050405020304" pitchFamily="18" charset="0"/>
              </a:rPr>
              <a:t>What issues might IAM modelers consider? </a:t>
            </a:r>
            <a:br>
              <a:rPr lang="en-US" sz="2800" b="1" dirty="0">
                <a:solidFill>
                  <a:srgbClr val="9E0000"/>
                </a:solidFill>
                <a:latin typeface="Times New Roman" panose="02020603050405020304" pitchFamily="18" charset="0"/>
                <a:ea typeface="+mn-ea"/>
                <a:cs typeface="Times New Roman" panose="02020603050405020304" pitchFamily="18" charset="0"/>
              </a:rPr>
            </a:br>
            <a:r>
              <a:rPr lang="en-US" sz="2800" b="1" dirty="0">
                <a:solidFill>
                  <a:srgbClr val="9E0000"/>
                </a:solidFill>
                <a:latin typeface="Times New Roman" panose="02020603050405020304" pitchFamily="18" charset="0"/>
                <a:ea typeface="+mn-ea"/>
                <a:cs typeface="Times New Roman" panose="02020603050405020304" pitchFamily="18" charset="0"/>
              </a:rPr>
              <a:t>Substitution with traditional production </a:t>
            </a:r>
            <a:br>
              <a:rPr lang="en-US" sz="2800" b="1" dirty="0">
                <a:solidFill>
                  <a:srgbClr val="9E0000"/>
                </a:solidFill>
                <a:latin typeface="Times New Roman" panose="02020603050405020304" pitchFamily="18" charset="0"/>
                <a:ea typeface="+mn-ea"/>
                <a:cs typeface="Times New Roman" panose="02020603050405020304" pitchFamily="18" charset="0"/>
              </a:rPr>
            </a:br>
            <a:r>
              <a:rPr lang="en-US" sz="2800" b="1" dirty="0">
                <a:solidFill>
                  <a:srgbClr val="9E0000"/>
                </a:solidFill>
                <a:latin typeface="Times New Roman" panose="02020603050405020304" pitchFamily="18" charset="0"/>
                <a:ea typeface="+mn-ea"/>
                <a:cs typeface="Times New Roman" panose="02020603050405020304" pitchFamily="18" charset="0"/>
              </a:rPr>
              <a:t>	– short and long run</a:t>
            </a:r>
          </a:p>
        </p:txBody>
      </p:sp>
      <p:sp>
        <p:nvSpPr>
          <p:cNvPr id="354455" name="Rectangle 151"/>
          <p:cNvSpPr>
            <a:spLocks noChangeArrowheads="1"/>
          </p:cNvSpPr>
          <p:nvPr/>
        </p:nvSpPr>
        <p:spPr bwMode="auto">
          <a:xfrm>
            <a:off x="2054225"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4457" name="Text Box 153"/>
          <p:cNvSpPr txBox="1">
            <a:spLocks noChangeArrowheads="1"/>
          </p:cNvSpPr>
          <p:nvPr/>
        </p:nvSpPr>
        <p:spPr bwMode="auto">
          <a:xfrm>
            <a:off x="1030288" y="1709738"/>
            <a:ext cx="7004050"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buClr>
                <a:schemeClr val="tx2"/>
              </a:buClr>
              <a:buSzPct val="75000"/>
              <a:buFont typeface="Wingdings" pitchFamily="2" charset="2"/>
              <a:buNone/>
            </a:pPr>
            <a:r>
              <a:rPr lang="en-US" sz="2000">
                <a:cs typeface="Times New Roman" charset="0"/>
              </a:rPr>
              <a:t>Production Quantity Index over Time</a:t>
            </a:r>
          </a:p>
          <a:p>
            <a:pPr algn="ctr">
              <a:spcBef>
                <a:spcPct val="5000"/>
              </a:spcBef>
              <a:buClr>
                <a:schemeClr val="tx2"/>
              </a:buClr>
              <a:buSzPct val="75000"/>
              <a:buFont typeface="Wingdings" pitchFamily="2" charset="2"/>
              <a:buNone/>
            </a:pPr>
            <a:r>
              <a:rPr lang="en-US" sz="2000">
                <a:cs typeface="Times New Roman" charset="0"/>
              </a:rPr>
              <a:t>Crops				Livestock      </a:t>
            </a:r>
          </a:p>
        </p:txBody>
      </p:sp>
      <p:sp>
        <p:nvSpPr>
          <p:cNvPr id="354458" name="Text Box 154"/>
          <p:cNvSpPr txBox="1">
            <a:spLocks noChangeArrowheads="1"/>
          </p:cNvSpPr>
          <p:nvPr/>
        </p:nvSpPr>
        <p:spPr bwMode="auto">
          <a:xfrm>
            <a:off x="428625" y="6022975"/>
            <a:ext cx="191293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75000"/>
              </a:spcBef>
              <a:buClr>
                <a:schemeClr val="tx2"/>
              </a:buClr>
              <a:buSzPct val="75000"/>
              <a:buFont typeface="Wingdings" pitchFamily="2" charset="2"/>
              <a:buNone/>
            </a:pPr>
            <a:r>
              <a:rPr lang="en-US" sz="2500">
                <a:latin typeface="Arial" charset="0"/>
              </a:rPr>
              <a:t>Substitutes</a:t>
            </a:r>
          </a:p>
        </p:txBody>
      </p:sp>
      <p:graphicFrame>
        <p:nvGraphicFramePr>
          <p:cNvPr id="154" name="Object 152"/>
          <p:cNvGraphicFramePr>
            <a:graphicFrameLocks noChangeAspect="1"/>
          </p:cNvGraphicFramePr>
          <p:nvPr/>
        </p:nvGraphicFramePr>
        <p:xfrm>
          <a:off x="258763" y="2014538"/>
          <a:ext cx="4119562" cy="3811587"/>
        </p:xfrm>
        <a:graphic>
          <a:graphicData uri="http://schemas.openxmlformats.org/presentationml/2006/ole">
            <mc:AlternateContent xmlns:mc="http://schemas.openxmlformats.org/markup-compatibility/2006">
              <mc:Choice xmlns:v="urn:schemas-microsoft-com:vml" Requires="v">
                <p:oleObj spid="_x0000_s23557" name="Picture" r:id="rId3" imgW="5039280" imgH="3267720" progId="Word.Picture.8">
                  <p:embed/>
                </p:oleObj>
              </mc:Choice>
              <mc:Fallback>
                <p:oleObj name="Picture" r:id="rId3" imgW="5039280" imgH="3267720" progId="Word.Picture.8">
                  <p:embed/>
                  <p:pic>
                    <p:nvPicPr>
                      <p:cNvPr id="354456" name="Object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3" y="2014538"/>
                        <a:ext cx="4119562" cy="381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18971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941" y="85165"/>
            <a:ext cx="8229600" cy="1143000"/>
          </a:xfrm>
        </p:spPr>
        <p:txBody>
          <a:bodyPr/>
          <a:lstStyle/>
          <a:p>
            <a:pPr marL="338130" indent="-338130" algn="ctr"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ea typeface="+mn-ea"/>
                <a:cs typeface="Times New Roman" panose="02020603050405020304" pitchFamily="18" charset="0"/>
              </a:rPr>
              <a:t>U.S. Cropland over Time</a:t>
            </a:r>
          </a:p>
        </p:txBody>
      </p:sp>
      <p:graphicFrame>
        <p:nvGraphicFramePr>
          <p:cNvPr id="7" name="Chart 6"/>
          <p:cNvGraphicFramePr/>
          <p:nvPr>
            <p:extLst/>
          </p:nvPr>
        </p:nvGraphicFramePr>
        <p:xfrm>
          <a:off x="267148" y="1562548"/>
          <a:ext cx="8382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92037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360363" y="461738"/>
            <a:ext cx="8366125" cy="1283428"/>
          </a:xfrm>
          <a:noFill/>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5400" dir="10800000" algn="ctr" rotWithShape="0">
                    <a:schemeClr val="tx1"/>
                  </a:outerShdw>
                </a:effectLst>
              </a14:hiddenEffects>
            </a:ext>
          </a:extLst>
        </p:spPr>
        <p:txBody>
          <a:bodyPr lIns="146304">
            <a:spAutoFit/>
          </a:bodyPr>
          <a:lstStyle/>
          <a:p>
            <a:pPr marL="338130" indent="-338130" algn="ctr"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ea typeface="+mn-ea"/>
                <a:cs typeface="Times New Roman" panose="02020603050405020304" pitchFamily="18" charset="0"/>
              </a:rPr>
              <a:t>What issues might IAM modelers consider? </a:t>
            </a:r>
            <a:br>
              <a:rPr lang="en-US" sz="2800" b="1" dirty="0">
                <a:solidFill>
                  <a:srgbClr val="9E0000"/>
                </a:solidFill>
                <a:latin typeface="Times New Roman" panose="02020603050405020304" pitchFamily="18" charset="0"/>
                <a:ea typeface="+mn-ea"/>
                <a:cs typeface="Times New Roman" panose="02020603050405020304" pitchFamily="18" charset="0"/>
              </a:rPr>
            </a:br>
            <a:r>
              <a:rPr lang="en-US" sz="2800" b="1" dirty="0">
                <a:solidFill>
                  <a:srgbClr val="9E0000"/>
                </a:solidFill>
                <a:latin typeface="Times New Roman" panose="02020603050405020304" pitchFamily="18" charset="0"/>
                <a:ea typeface="+mn-ea"/>
                <a:cs typeface="Times New Roman" panose="02020603050405020304" pitchFamily="18" charset="0"/>
              </a:rPr>
              <a:t>Substitution with traditional production </a:t>
            </a:r>
            <a:br>
              <a:rPr lang="en-US" sz="2800" b="1" dirty="0">
                <a:solidFill>
                  <a:srgbClr val="9E0000"/>
                </a:solidFill>
                <a:latin typeface="Times New Roman" panose="02020603050405020304" pitchFamily="18" charset="0"/>
                <a:ea typeface="+mn-ea"/>
                <a:cs typeface="Times New Roman" panose="02020603050405020304" pitchFamily="18" charset="0"/>
              </a:rPr>
            </a:br>
            <a:r>
              <a:rPr lang="en-US" sz="2800" b="1" dirty="0">
                <a:solidFill>
                  <a:srgbClr val="9E0000"/>
                </a:solidFill>
                <a:latin typeface="Times New Roman" panose="02020603050405020304" pitchFamily="18" charset="0"/>
                <a:ea typeface="+mn-ea"/>
                <a:cs typeface="Times New Roman" panose="02020603050405020304" pitchFamily="18" charset="0"/>
              </a:rPr>
              <a:t>	– short and long run</a:t>
            </a:r>
          </a:p>
        </p:txBody>
      </p:sp>
      <p:sp>
        <p:nvSpPr>
          <p:cNvPr id="355331" name="Line 3"/>
          <p:cNvSpPr>
            <a:spLocks noChangeShapeType="1"/>
          </p:cNvSpPr>
          <p:nvPr/>
        </p:nvSpPr>
        <p:spPr bwMode="auto">
          <a:xfrm>
            <a:off x="590550" y="2057400"/>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5332" name="Rectangle 4"/>
          <p:cNvSpPr>
            <a:spLocks noChangeArrowheads="1"/>
          </p:cNvSpPr>
          <p:nvPr/>
        </p:nvSpPr>
        <p:spPr bwMode="auto">
          <a:xfrm>
            <a:off x="2057400" y="2008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5334" name="Rectangle 6"/>
          <p:cNvSpPr>
            <a:spLocks noChangeArrowheads="1"/>
          </p:cNvSpPr>
          <p:nvPr/>
        </p:nvSpPr>
        <p:spPr bwMode="auto">
          <a:xfrm>
            <a:off x="258763" y="6161088"/>
            <a:ext cx="72421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75000"/>
              </a:spcBef>
              <a:buClr>
                <a:schemeClr val="tx2"/>
              </a:buClr>
              <a:buSzPct val="75000"/>
              <a:buFont typeface="Wingdings" pitchFamily="2" charset="2"/>
              <a:buNone/>
            </a:pPr>
            <a:r>
              <a:rPr lang="en-US" sz="2500">
                <a:latin typeface="Arial" charset="0"/>
              </a:rPr>
              <a:t>Near term Substitutes,  Long Run Complement</a:t>
            </a:r>
          </a:p>
        </p:txBody>
      </p:sp>
      <p:graphicFrame>
        <p:nvGraphicFramePr>
          <p:cNvPr id="7" name="Object 5"/>
          <p:cNvGraphicFramePr>
            <a:graphicFrameLocks noChangeAspect="1"/>
          </p:cNvGraphicFramePr>
          <p:nvPr/>
        </p:nvGraphicFramePr>
        <p:xfrm>
          <a:off x="695325" y="2039938"/>
          <a:ext cx="7529513" cy="4035425"/>
        </p:xfrm>
        <a:graphic>
          <a:graphicData uri="http://schemas.openxmlformats.org/presentationml/2006/ole">
            <mc:AlternateContent xmlns:mc="http://schemas.openxmlformats.org/markup-compatibility/2006">
              <mc:Choice xmlns:v="urn:schemas-microsoft-com:vml" Requires="v">
                <p:oleObj spid="_x0000_s24581" r:id="rId3" imgW="5029200" imgH="2839212" progId="Word.Picture.8">
                  <p:embed/>
                </p:oleObj>
              </mc:Choice>
              <mc:Fallback>
                <p:oleObj r:id="rId3" imgW="5029200" imgH="2839212" progId="Word.Picture.8">
                  <p:embed/>
                  <p:pic>
                    <p:nvPicPr>
                      <p:cNvPr id="3553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2039938"/>
                        <a:ext cx="7529513" cy="403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163495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155575" y="125413"/>
            <a:ext cx="8915400" cy="636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38138" indent="-338138" algn="ct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800" b="1" dirty="0">
                <a:solidFill>
                  <a:srgbClr val="9E0000"/>
                </a:solidFill>
                <a:latin typeface="Times New Roman" panose="02020603050405020304" pitchFamily="18" charset="0"/>
                <a:cs typeface="Times New Roman" panose="02020603050405020304" pitchFamily="18" charset="0"/>
              </a:rPr>
              <a:t>Findings</a:t>
            </a:r>
          </a:p>
          <a:p>
            <a:pPr marL="338138" indent="-338138" algn="ct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kumimoji="1" lang="en-US" sz="1400" b="0" dirty="0">
              <a:solidFill>
                <a:srgbClr val="FF0000"/>
              </a:solidFill>
            </a:endParaRPr>
          </a:p>
          <a:p>
            <a:pPr marL="338138" indent="-338138" eaLnBrk="0" hangingPunct="0">
              <a:lnSpc>
                <a:spcPct val="120000"/>
              </a:lnSpc>
              <a:spcBef>
                <a:spcPct val="30000"/>
              </a:spcBef>
              <a:buClr>
                <a:srgbClr val="FF3300"/>
              </a:buClr>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1" lang="en-US" sz="2800" b="0" dirty="0">
                <a:solidFill>
                  <a:srgbClr val="000000"/>
                </a:solidFill>
                <a:cs typeface="Times New Roman" charset="0"/>
              </a:rPr>
              <a:t>GHG mitigation competitive with Current Production</a:t>
            </a:r>
          </a:p>
          <a:p>
            <a:pPr marL="338138" indent="-338138" eaLnBrk="0" hangingPunct="0">
              <a:lnSpc>
                <a:spcPct val="120000"/>
              </a:lnSpc>
              <a:spcBef>
                <a:spcPct val="30000"/>
              </a:spcBef>
              <a:buClr>
                <a:srgbClr val="FF3300"/>
              </a:buClr>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1" lang="en-US" sz="2800" b="0" dirty="0">
                <a:solidFill>
                  <a:srgbClr val="000000"/>
                </a:solidFill>
                <a:cs typeface="Times New Roman" charset="0"/>
              </a:rPr>
              <a:t>Price implications are substantial</a:t>
            </a:r>
          </a:p>
          <a:p>
            <a:pPr marL="338138" indent="-338138" eaLnBrk="0" hangingPunct="0">
              <a:lnSpc>
                <a:spcPct val="120000"/>
              </a:lnSpc>
              <a:spcBef>
                <a:spcPct val="30000"/>
              </a:spcBef>
              <a:buClr>
                <a:srgbClr val="FF3300"/>
              </a:buClr>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1" lang="en-US" sz="2800" b="0" dirty="0">
                <a:solidFill>
                  <a:srgbClr val="000000"/>
                </a:solidFill>
                <a:cs typeface="Times New Roman" charset="0"/>
              </a:rPr>
              <a:t>Ag and forest income will increase</a:t>
            </a:r>
          </a:p>
          <a:p>
            <a:pPr marL="338138" indent="-338138" eaLnBrk="0" hangingPunct="0">
              <a:lnSpc>
                <a:spcPct val="120000"/>
              </a:lnSpc>
              <a:spcBef>
                <a:spcPct val="30000"/>
              </a:spcBef>
              <a:buClr>
                <a:srgbClr val="FF3300"/>
              </a:buClr>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1" lang="en-US" sz="2800" b="0" dirty="0">
                <a:solidFill>
                  <a:srgbClr val="000000"/>
                </a:solidFill>
                <a:cs typeface="Times New Roman" charset="0"/>
              </a:rPr>
              <a:t>Consumers will pay</a:t>
            </a:r>
          </a:p>
          <a:p>
            <a:pPr marL="338138" indent="-338138" eaLnBrk="0" hangingPunct="0">
              <a:lnSpc>
                <a:spcPct val="120000"/>
              </a:lnSpc>
              <a:spcBef>
                <a:spcPct val="30000"/>
              </a:spcBef>
              <a:buClr>
                <a:srgbClr val="FF3300"/>
              </a:buClr>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1" lang="en-US" sz="2800" b="0" dirty="0">
                <a:solidFill>
                  <a:srgbClr val="000000"/>
                </a:solidFill>
                <a:cs typeface="Times New Roman" charset="0"/>
              </a:rPr>
              <a:t>Big opportunities Afforestation, Bio electricity, Ag soil management, Forest management, Fossil fuel use</a:t>
            </a:r>
          </a:p>
          <a:p>
            <a:pPr marL="338138" indent="-338138" eaLnBrk="0" hangingPunct="0">
              <a:lnSpc>
                <a:spcPct val="120000"/>
              </a:lnSpc>
              <a:spcBef>
                <a:spcPct val="30000"/>
              </a:spcBef>
              <a:buClr>
                <a:srgbClr val="FF3300"/>
              </a:buClr>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1" lang="en-US" sz="2800" b="0" dirty="0">
                <a:solidFill>
                  <a:srgbClr val="000000"/>
                </a:solidFill>
                <a:cs typeface="Times New Roman" charset="0"/>
              </a:rPr>
              <a:t>Leakage/indirect land use is a factor need global accounting and more than what lifecycle does</a:t>
            </a:r>
          </a:p>
          <a:p>
            <a:pPr marL="338138" indent="-338138" eaLnBrk="0" hangingPunct="0">
              <a:lnSpc>
                <a:spcPct val="120000"/>
              </a:lnSpc>
              <a:spcBef>
                <a:spcPct val="30000"/>
              </a:spcBef>
              <a:buClr>
                <a:srgbClr val="FF3300"/>
              </a:buClr>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1" lang="en-US" sz="2800" b="0" dirty="0"/>
              <a:t>GHG prices move us away from current </a:t>
            </a:r>
            <a:r>
              <a:rPr kumimoji="1" lang="en-US" sz="2800" b="0" dirty="0" err="1"/>
              <a:t>ethanols</a:t>
            </a:r>
            <a:endParaRPr kumimoji="1" lang="en-US" sz="2800" b="0" dirty="0"/>
          </a:p>
        </p:txBody>
      </p:sp>
    </p:spTree>
    <p:extLst>
      <p:ext uri="{BB962C8B-B14F-4D97-AF65-F5344CB8AC3E}">
        <p14:creationId xmlns:p14="http://schemas.microsoft.com/office/powerpoint/2010/main" val="7391889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subTitle" idx="1"/>
          </p:nvPr>
        </p:nvSpPr>
        <p:spPr>
          <a:xfrm>
            <a:off x="342900" y="3097758"/>
            <a:ext cx="8458200" cy="1250950"/>
          </a:xfrm>
        </p:spPr>
        <p:txBody>
          <a:bodyPr>
            <a:normAutofit/>
          </a:bodyPr>
          <a:lstStyle/>
          <a:p>
            <a:pPr marL="338130" indent="-338130" defTabSz="457200" eaLnBrk="0" hangingPunct="0">
              <a:lnSpc>
                <a:spcPct val="90000"/>
              </a:lnSpc>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Making it happen</a:t>
            </a:r>
          </a:p>
        </p:txBody>
      </p:sp>
    </p:spTree>
    <p:extLst>
      <p:ext uri="{BB962C8B-B14F-4D97-AF65-F5344CB8AC3E}">
        <p14:creationId xmlns:p14="http://schemas.microsoft.com/office/powerpoint/2010/main" val="40566328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ext Box 2"/>
          <p:cNvSpPr txBox="1">
            <a:spLocks noChangeArrowheads="1"/>
          </p:cNvSpPr>
          <p:nvPr/>
        </p:nvSpPr>
        <p:spPr bwMode="auto">
          <a:xfrm>
            <a:off x="2467363" y="290513"/>
            <a:ext cx="33554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Forms of Legislation</a:t>
            </a:r>
          </a:p>
        </p:txBody>
      </p:sp>
      <p:sp>
        <p:nvSpPr>
          <p:cNvPr id="309251" name="Text Box 3"/>
          <p:cNvSpPr txBox="1">
            <a:spLocks noChangeArrowheads="1"/>
          </p:cNvSpPr>
          <p:nvPr/>
        </p:nvSpPr>
        <p:spPr bwMode="auto">
          <a:xfrm>
            <a:off x="2382838" y="1431925"/>
            <a:ext cx="48514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t>Energy Bill</a:t>
            </a:r>
          </a:p>
          <a:p>
            <a:endParaRPr lang="en-US" sz="2800"/>
          </a:p>
          <a:p>
            <a:r>
              <a:rPr lang="en-US" sz="2800"/>
              <a:t>Cap and trade Bills/Policies</a:t>
            </a:r>
          </a:p>
          <a:p>
            <a:r>
              <a:rPr lang="en-US" sz="2800"/>
              <a:t>	State and Local</a:t>
            </a:r>
          </a:p>
          <a:p>
            <a:r>
              <a:rPr lang="en-US" sz="2800"/>
              <a:t>	Federal</a:t>
            </a:r>
          </a:p>
          <a:p>
            <a:r>
              <a:rPr lang="en-US" sz="2800"/>
              <a:t>	International</a:t>
            </a:r>
          </a:p>
          <a:p>
            <a:endParaRPr lang="en-US" sz="2800"/>
          </a:p>
          <a:p>
            <a:r>
              <a:rPr lang="en-US" sz="2800"/>
              <a:t>Clean Air Act</a:t>
            </a:r>
          </a:p>
          <a:p>
            <a:r>
              <a:rPr lang="en-US" sz="2800"/>
              <a:t>	</a:t>
            </a:r>
          </a:p>
        </p:txBody>
      </p:sp>
    </p:spTree>
    <p:extLst>
      <p:ext uri="{BB962C8B-B14F-4D97-AF65-F5344CB8AC3E}">
        <p14:creationId xmlns:p14="http://schemas.microsoft.com/office/powerpoint/2010/main" val="2609180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sz="quarter" idx="4294967295"/>
          </p:nvPr>
        </p:nvSpPr>
        <p:spPr>
          <a:xfrm>
            <a:off x="974034" y="178835"/>
            <a:ext cx="7772400" cy="725557"/>
          </a:xfrm>
        </p:spPr>
        <p:txBody>
          <a:bodyPr anchor="b">
            <a:normAutofit/>
          </a:bodyPr>
          <a:lstStyle/>
          <a:p>
            <a:pPr marL="338130" indent="-338130" algn="ctr"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ea typeface="+mn-ea"/>
                <a:cs typeface="Times New Roman" panose="02020603050405020304" pitchFamily="18" charset="0"/>
              </a:rPr>
              <a:t>State And Regional Initiatives</a:t>
            </a:r>
          </a:p>
        </p:txBody>
      </p:sp>
      <p:pic>
        <p:nvPicPr>
          <p:cNvPr id="9" name="Picture 9" descr="c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2150" y="1415015"/>
            <a:ext cx="2124075" cy="2790825"/>
          </a:xfrm>
          <a:prstGeom prst="rect">
            <a:avLst/>
          </a:prstGeom>
        </p:spPr>
      </p:pic>
      <p:pic>
        <p:nvPicPr>
          <p:cNvPr id="10" name="Picture 10" descr="midw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373120" y="1778001"/>
            <a:ext cx="5486400" cy="990600"/>
          </a:xfrm>
          <a:prstGeom prst="rect">
            <a:avLst/>
          </a:prstGeom>
        </p:spPr>
      </p:pic>
      <p:pic>
        <p:nvPicPr>
          <p:cNvPr id="11" name="Picture 11" descr="rggi-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860234" y="3155157"/>
            <a:ext cx="3443287" cy="1727200"/>
          </a:xfrm>
          <a:prstGeom prst="rect">
            <a:avLst/>
          </a:prstGeom>
        </p:spPr>
      </p:pic>
      <p:pic>
        <p:nvPicPr>
          <p:cNvPr id="12" name="Picture 12" descr="wci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790575" y="4699552"/>
            <a:ext cx="3359150" cy="1328737"/>
          </a:xfrm>
          <a:prstGeom prst="rect">
            <a:avLst/>
          </a:prstGeom>
        </p:spPr>
      </p:pic>
      <p:pic>
        <p:nvPicPr>
          <p:cNvPr id="13" name="Picture 2"/>
          <p:cNvPicPr>
            <a:picLocks noChangeAspect="1" noChangeArrowheads="1"/>
          </p:cNvPicPr>
          <p:nvPr/>
        </p:nvPicPr>
        <p:blipFill>
          <a:blip r:embed="rId7"/>
          <a:srcRect/>
          <a:stretch>
            <a:fillRect/>
          </a:stretch>
        </p:blipFill>
        <p:spPr bwMode="auto">
          <a:xfrm>
            <a:off x="5547360" y="5100241"/>
            <a:ext cx="1836738" cy="838200"/>
          </a:xfrm>
          <a:prstGeom prst="rect">
            <a:avLst/>
          </a:prstGeom>
          <a:solidFill>
            <a:schemeClr val="accent1">
              <a:lumMod val="75000"/>
            </a:schemeClr>
          </a:solidFill>
          <a:ln w="9525">
            <a:noFill/>
            <a:miter lim="800000"/>
            <a:headEnd/>
            <a:tailEnd/>
          </a:ln>
          <a:effectLst/>
        </p:spPr>
      </p:pic>
      <p:sp>
        <p:nvSpPr>
          <p:cNvPr id="14" name="Rectangle 9"/>
          <p:cNvSpPr>
            <a:spLocks noChangeArrowheads="1"/>
          </p:cNvSpPr>
          <p:nvPr/>
        </p:nvSpPr>
        <p:spPr bwMode="auto">
          <a:xfrm>
            <a:off x="692150" y="6461125"/>
            <a:ext cx="7219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a:latin typeface="Times New Roman" pitchFamily="18" charset="0"/>
              </a:rPr>
              <a:t>From Lydia Olander RECENT EFFORTS IN US CLIMATE POLICY: IMPLICATIONS FOR FORESTRY AND AGRICULTURE, presented at 5th Forest and Agriculture Greenhouse Gas Modeling Forum April 2009</a:t>
            </a:r>
          </a:p>
        </p:txBody>
      </p:sp>
    </p:spTree>
    <p:extLst>
      <p:ext uri="{BB962C8B-B14F-4D97-AF65-F5344CB8AC3E}">
        <p14:creationId xmlns:p14="http://schemas.microsoft.com/office/powerpoint/2010/main" val="26362552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Text Placeholder 2"/>
          <p:cNvSpPr>
            <a:spLocks noGrp="1"/>
          </p:cNvSpPr>
          <p:nvPr>
            <p:ph type="body" idx="4294967295"/>
          </p:nvPr>
        </p:nvSpPr>
        <p:spPr>
          <a:xfrm>
            <a:off x="1658144" y="209550"/>
            <a:ext cx="6029325" cy="1171575"/>
          </a:xfrm>
        </p:spPr>
        <p:txBody>
          <a:bodyPr>
            <a:normAutofit/>
          </a:bodyPr>
          <a:lstStyle/>
          <a:p>
            <a:pPr marL="338130" indent="-338130" algn="ctr" defTabSz="457200" eaLnBrk="0" hangingPunct="0">
              <a:spcBef>
                <a:spcPts val="400"/>
              </a:spcBef>
              <a:spcAft>
                <a:spcPts val="1000"/>
              </a:spcAft>
              <a:buFontTx/>
              <a:buNone/>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b="1" dirty="0">
                <a:solidFill>
                  <a:srgbClr val="9E0000"/>
                </a:solidFill>
                <a:latin typeface="Times New Roman" panose="02020603050405020304" pitchFamily="18" charset="0"/>
                <a:cs typeface="Times New Roman" panose="02020603050405020304" pitchFamily="18" charset="0"/>
              </a:rPr>
              <a:t>International Policy</a:t>
            </a:r>
          </a:p>
        </p:txBody>
      </p:sp>
      <p:sp>
        <p:nvSpPr>
          <p:cNvPr id="11" name="Title 1"/>
          <p:cNvSpPr txBox="1">
            <a:spLocks/>
          </p:cNvSpPr>
          <p:nvPr/>
        </p:nvSpPr>
        <p:spPr>
          <a:xfrm>
            <a:off x="6230938" y="5257800"/>
            <a:ext cx="2913062" cy="112077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smtClean="0"/>
              <a:t>CONFERENCE OF THE PARTIES- December</a:t>
            </a:r>
            <a:endParaRPr lang="en-US" sz="2600" b="1"/>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624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1266825"/>
            <a:ext cx="5715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8550" y="3216275"/>
            <a:ext cx="247808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6457950" y="1728788"/>
            <a:ext cx="2200275" cy="2924175"/>
          </a:xfrm>
          <a:prstGeom prst="rect">
            <a:avLst/>
          </a:prstGeom>
          <a:noFill/>
        </p:spPr>
        <p:txBody>
          <a:bodyPr>
            <a:spAutoFit/>
          </a:bodyPr>
          <a:lstStyle/>
          <a:p>
            <a:pPr marL="342900" indent="-342900">
              <a:spcBef>
                <a:spcPts val="600"/>
              </a:spcBef>
              <a:spcAft>
                <a:spcPts val="600"/>
              </a:spcAft>
              <a:buFont typeface="+mj-lt"/>
              <a:buAutoNum type="arabicPeriod"/>
              <a:defRPr/>
            </a:pPr>
            <a:r>
              <a:rPr lang="en-US" b="0" dirty="0">
                <a:solidFill>
                  <a:srgbClr val="000099"/>
                </a:solidFill>
                <a:latin typeface="+mn-lt"/>
                <a:cs typeface="+mn-cs"/>
              </a:rPr>
              <a:t>Annex 1 targets</a:t>
            </a:r>
          </a:p>
          <a:p>
            <a:pPr marL="342900" indent="-342900">
              <a:spcBef>
                <a:spcPts val="600"/>
              </a:spcBef>
              <a:spcAft>
                <a:spcPts val="600"/>
              </a:spcAft>
              <a:buFont typeface="+mj-lt"/>
              <a:buAutoNum type="arabicPeriod"/>
              <a:defRPr/>
            </a:pPr>
            <a:r>
              <a:rPr lang="en-US" b="0" dirty="0">
                <a:solidFill>
                  <a:srgbClr val="000099"/>
                </a:solidFill>
                <a:latin typeface="+mn-lt"/>
                <a:cs typeface="+mn-cs"/>
              </a:rPr>
              <a:t>Developing country participation</a:t>
            </a:r>
          </a:p>
          <a:p>
            <a:pPr marL="342900" indent="-342900">
              <a:spcBef>
                <a:spcPts val="600"/>
              </a:spcBef>
              <a:spcAft>
                <a:spcPts val="600"/>
              </a:spcAft>
              <a:buFont typeface="+mj-lt"/>
              <a:buAutoNum type="arabicPeriod"/>
              <a:defRPr/>
            </a:pPr>
            <a:r>
              <a:rPr lang="en-US" b="0" dirty="0">
                <a:solidFill>
                  <a:srgbClr val="000099"/>
                </a:solidFill>
                <a:latin typeface="+mn-lt"/>
                <a:cs typeface="+mn-cs"/>
              </a:rPr>
              <a:t>REDD</a:t>
            </a:r>
          </a:p>
          <a:p>
            <a:pPr marL="342900" indent="-342900">
              <a:spcBef>
                <a:spcPts val="600"/>
              </a:spcBef>
              <a:spcAft>
                <a:spcPts val="600"/>
              </a:spcAft>
              <a:buFont typeface="+mj-lt"/>
              <a:buAutoNum type="arabicPeriod"/>
              <a:defRPr/>
            </a:pPr>
            <a:r>
              <a:rPr lang="en-US" b="0" dirty="0">
                <a:solidFill>
                  <a:srgbClr val="000099"/>
                </a:solidFill>
                <a:latin typeface="+mn-lt"/>
                <a:cs typeface="+mn-cs"/>
              </a:rPr>
              <a:t>CDM</a:t>
            </a:r>
          </a:p>
          <a:p>
            <a:pPr marL="342900" indent="-342900">
              <a:spcBef>
                <a:spcPts val="600"/>
              </a:spcBef>
              <a:spcAft>
                <a:spcPts val="600"/>
              </a:spcAft>
              <a:buFont typeface="+mj-lt"/>
              <a:buAutoNum type="arabicPeriod"/>
              <a:defRPr/>
            </a:pPr>
            <a:r>
              <a:rPr lang="en-US" b="0" i="1" dirty="0">
                <a:solidFill>
                  <a:srgbClr val="000099"/>
                </a:solidFill>
                <a:latin typeface="+mn-lt"/>
                <a:cs typeface="+mn-cs"/>
              </a:rPr>
              <a:t>US Critical</a:t>
            </a:r>
          </a:p>
        </p:txBody>
      </p:sp>
      <p:pic>
        <p:nvPicPr>
          <p:cNvPr id="16" name="Picture 7" descr="nichinst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89900" y="5640388"/>
            <a:ext cx="6477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539750" y="6373813"/>
            <a:ext cx="7219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a:latin typeface="Times New Roman" pitchFamily="18" charset="0"/>
              </a:rPr>
              <a:t>From Lydia Olander RECENT EFFORTS IN US CLIMATE POLICY: IMPLICATIONS FOR FORESTRY AND AGRICULTURE, presented at 5th Forest and Agriculture Greenhouse Gas Modeling Forum April 2009</a:t>
            </a:r>
          </a:p>
        </p:txBody>
      </p:sp>
    </p:spTree>
    <p:extLst>
      <p:ext uri="{BB962C8B-B14F-4D97-AF65-F5344CB8AC3E}">
        <p14:creationId xmlns:p14="http://schemas.microsoft.com/office/powerpoint/2010/main" val="272267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p:cNvSpPr>
          <p:nvPr/>
        </p:nvSpPr>
        <p:spPr bwMode="auto">
          <a:xfrm>
            <a:off x="638175" y="-334962"/>
            <a:ext cx="7467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Clean Air Act and Policy</a:t>
            </a:r>
          </a:p>
        </p:txBody>
      </p:sp>
      <p:sp>
        <p:nvSpPr>
          <p:cNvPr id="258054" name="Rectangle 6"/>
          <p:cNvSpPr>
            <a:spLocks noChangeArrowheads="1"/>
          </p:cNvSpPr>
          <p:nvPr/>
        </p:nvSpPr>
        <p:spPr bwMode="auto">
          <a:xfrm>
            <a:off x="309567" y="3473451"/>
            <a:ext cx="84867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t>Two years after a Supreme Court decision ordering the EPA to decide how to approach greenhouse gas emissions under the Clean Air Act, the Agency issued proposed findings that the gasses endanger public health, and that emissions from automobiles contribute to this form of pollution on April 17</a:t>
            </a:r>
          </a:p>
          <a:p>
            <a:endParaRPr lang="en-US"/>
          </a:p>
          <a:p>
            <a:r>
              <a:rPr lang="en-US"/>
              <a:t>EPA identifies six key greenhouse gasses: carbon dioxide, methane, nitrous oxide, hydrofluorocarbons, perfluorocarbons, and sulfur hexafluoride. </a:t>
            </a:r>
          </a:p>
          <a:p>
            <a:endParaRPr lang="en-US"/>
          </a:p>
          <a:p>
            <a:r>
              <a:rPr lang="en-US"/>
              <a:t>It lists a host of environmental and health impacts, such as rising sea levels, changes in precipitation patterns and associated water shortages, extensive tree die-offs and forest fires, extended heatwaves, and intense precipitation events. For anyone who doesn't buy the scientific community's general agreement that greenhouse gasses can force the climate, the document mentions the ocean acidification caused by increases in atmospheric carbon dioxide. </a:t>
            </a:r>
          </a:p>
          <a:p>
            <a:endParaRPr lang="en-US"/>
          </a:p>
          <a:p>
            <a:r>
              <a:rPr lang="en-US"/>
              <a:t>The EPA is soliciting public feedback for the next 60 days, and will hold two public hearings before finalizing the decision. </a:t>
            </a:r>
          </a:p>
          <a:p>
            <a:endParaRPr lang="en-US"/>
          </a:p>
          <a:p>
            <a:r>
              <a:rPr lang="en-US">
                <a:hlinkClick r:id="rId2"/>
              </a:rPr>
              <a:t>http://epa.gov/climatechange/endangerment.html</a:t>
            </a:r>
            <a:endParaRPr lang="en-US"/>
          </a:p>
          <a:p>
            <a:endParaRPr lang="en-US"/>
          </a:p>
        </p:txBody>
      </p:sp>
    </p:spTree>
    <p:extLst>
      <p:ext uri="{BB962C8B-B14F-4D97-AF65-F5344CB8AC3E}">
        <p14:creationId xmlns:p14="http://schemas.microsoft.com/office/powerpoint/2010/main" val="25583025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432932" y="2266467"/>
            <a:ext cx="8534400" cy="1012825"/>
          </a:xfrm>
          <a:noFill/>
          <a:ln/>
        </p:spPr>
        <p:txBody>
          <a:bodyPr vert="horz" lIns="91440" tIns="45720" rIns="91440" bIns="45720" rtlCol="0" anchor="b">
            <a:normAutofit/>
          </a:bodyPr>
          <a:lstStyle/>
          <a:p>
            <a:pPr marL="338130" indent="-338130"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700" b="1" spc="-60" dirty="0">
                <a:solidFill>
                  <a:srgbClr val="3333CC"/>
                </a:solidFill>
                <a:latin typeface="Arial" charset="0"/>
                <a:ea typeface="+mn-ea"/>
                <a:cs typeface="+mn-cs"/>
              </a:rPr>
              <a:t> </a:t>
            </a:r>
            <a:r>
              <a:rPr lang="en-US" sz="2800" b="1" dirty="0">
                <a:solidFill>
                  <a:srgbClr val="9E0000"/>
                </a:solidFill>
                <a:latin typeface="Times New Roman" panose="02020603050405020304" pitchFamily="18" charset="0"/>
                <a:ea typeface="+mn-ea"/>
                <a:cs typeface="Times New Roman" panose="02020603050405020304" pitchFamily="18" charset="0"/>
              </a:rPr>
              <a:t>Markets versus taxes</a:t>
            </a:r>
            <a:br>
              <a:rPr lang="en-US" sz="2800" b="1" dirty="0">
                <a:solidFill>
                  <a:srgbClr val="9E0000"/>
                </a:solidFill>
                <a:latin typeface="Times New Roman" panose="02020603050405020304" pitchFamily="18" charset="0"/>
                <a:ea typeface="+mn-ea"/>
                <a:cs typeface="Times New Roman" panose="02020603050405020304" pitchFamily="18" charset="0"/>
              </a:rPr>
            </a:br>
            <a:r>
              <a:rPr lang="en-US" sz="2800" b="1" dirty="0">
                <a:solidFill>
                  <a:srgbClr val="9E0000"/>
                </a:solidFill>
                <a:latin typeface="Times New Roman" panose="02020603050405020304" pitchFamily="18" charset="0"/>
                <a:ea typeface="+mn-ea"/>
                <a:cs typeface="Times New Roman" panose="02020603050405020304" pitchFamily="18" charset="0"/>
              </a:rPr>
              <a:t>Program characteristics</a:t>
            </a:r>
          </a:p>
        </p:txBody>
      </p:sp>
    </p:spTree>
    <p:extLst>
      <p:ext uri="{BB962C8B-B14F-4D97-AF65-F5344CB8AC3E}">
        <p14:creationId xmlns:p14="http://schemas.microsoft.com/office/powerpoint/2010/main" val="1274646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946" name="Picture 1026" descr="http://www.cotf.edu/ete/images/modules/carbon/fig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44" y="954610"/>
            <a:ext cx="8460712" cy="4948780"/>
          </a:xfrm>
          <a:prstGeom prst="rect">
            <a:avLst/>
          </a:prstGeom>
          <a:noFill/>
          <a:extLst>
            <a:ext uri="{909E8E84-426E-40DD-AFC4-6F175D3DCCD1}">
              <a14:hiddenFill xmlns:a14="http://schemas.microsoft.com/office/drawing/2010/main">
                <a:solidFill>
                  <a:srgbClr val="FFFFFF"/>
                </a:solidFill>
              </a14:hiddenFill>
            </a:ext>
          </a:extLst>
        </p:spPr>
      </p:pic>
      <p:sp>
        <p:nvSpPr>
          <p:cNvPr id="466947" name="Rectangle 1027"/>
          <p:cNvSpPr>
            <a:spLocks noChangeArrowheads="1"/>
          </p:cNvSpPr>
          <p:nvPr/>
        </p:nvSpPr>
        <p:spPr bwMode="auto">
          <a:xfrm>
            <a:off x="577850" y="6291263"/>
            <a:ext cx="58046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http://www.cotf.edu/ete/modules/climate/GCcarbon1.html</a:t>
            </a:r>
          </a:p>
        </p:txBody>
      </p:sp>
      <p:sp>
        <p:nvSpPr>
          <p:cNvPr id="466948" name="Text Box 1028"/>
          <p:cNvSpPr txBox="1">
            <a:spLocks noChangeArrowheads="1"/>
          </p:cNvSpPr>
          <p:nvPr/>
        </p:nvSpPr>
        <p:spPr bwMode="auto">
          <a:xfrm>
            <a:off x="577850" y="77929"/>
            <a:ext cx="8011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000" b="1" dirty="0" smtClean="0">
                <a:solidFill>
                  <a:srgbClr val="9E0000"/>
                </a:solidFill>
                <a:latin typeface="Times New Roman" panose="02020603050405020304" pitchFamily="18" charset="0"/>
                <a:cs typeface="Times New Roman" panose="02020603050405020304" pitchFamily="18" charset="0"/>
              </a:rPr>
              <a:t>Sequestration and the Carbon cycle</a:t>
            </a:r>
            <a:endParaRPr lang="en-US" sz="4000" b="1" dirty="0">
              <a:solidFill>
                <a:srgbClr val="9E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1117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228600" y="76203"/>
            <a:ext cx="8534400" cy="1012825"/>
          </a:xfrm>
          <a:noFill/>
          <a:ln/>
        </p:spPr>
        <p:txBody>
          <a:bodyPr vert="horz" lIns="91440" tIns="45720" rIns="91440" bIns="45720" rtlCol="0" anchor="b">
            <a:normAutofit/>
          </a:bodyPr>
          <a:lstStyle/>
          <a:p>
            <a:pPr algn="ctr"/>
            <a:r>
              <a:rPr lang="en-US" sz="2700" b="1" spc="-60" dirty="0">
                <a:solidFill>
                  <a:srgbClr val="3333CC"/>
                </a:solidFill>
                <a:latin typeface="Arial" charset="0"/>
                <a:ea typeface="+mn-ea"/>
                <a:cs typeface="+mn-cs"/>
              </a:rPr>
              <a:t> </a:t>
            </a:r>
            <a:r>
              <a:rPr lang="en-US" sz="2800" b="1" dirty="0">
                <a:solidFill>
                  <a:srgbClr val="9E0000"/>
                </a:solidFill>
                <a:latin typeface="Times New Roman" panose="02020603050405020304" pitchFamily="18" charset="0"/>
                <a:ea typeface="+mn-ea"/>
                <a:cs typeface="Times New Roman" panose="02020603050405020304" pitchFamily="18" charset="0"/>
              </a:rPr>
              <a:t>Markets versus taxes - Generalities</a:t>
            </a:r>
          </a:p>
        </p:txBody>
      </p:sp>
      <p:sp>
        <p:nvSpPr>
          <p:cNvPr id="148483" name="Rectangle 3"/>
          <p:cNvSpPr>
            <a:spLocks noGrp="1" noChangeArrowheads="1"/>
          </p:cNvSpPr>
          <p:nvPr>
            <p:ph type="subTitle" idx="1"/>
          </p:nvPr>
        </p:nvSpPr>
        <p:spPr>
          <a:xfrm>
            <a:off x="533400" y="1219200"/>
            <a:ext cx="8077200" cy="5029200"/>
          </a:xfrm>
        </p:spPr>
        <p:txBody>
          <a:bodyPr>
            <a:normAutofit/>
          </a:bodyPr>
          <a:lstStyle/>
          <a:p>
            <a:pPr algn="l"/>
            <a:r>
              <a:rPr kumimoji="1" lang="en-US" sz="2800" dirty="0"/>
              <a:t>In general pollution costs are typically not fully considered by the emitting decision maker.  </a:t>
            </a:r>
          </a:p>
          <a:p>
            <a:pPr algn="l"/>
            <a:endParaRPr kumimoji="1" lang="en-US" sz="900" dirty="0"/>
          </a:p>
          <a:p>
            <a:pPr algn="l"/>
            <a:r>
              <a:rPr kumimoji="1" lang="en-US" sz="2800" dirty="0"/>
              <a:t>Thus often too much pollution is being emitted and it is judged desirable to reduce emissions.</a:t>
            </a:r>
          </a:p>
          <a:p>
            <a:pPr algn="l"/>
            <a:endParaRPr kumimoji="1" lang="en-US" sz="900" dirty="0"/>
          </a:p>
          <a:p>
            <a:pPr algn="l"/>
            <a:r>
              <a:rPr kumimoji="1" lang="en-US" sz="2800" dirty="0"/>
              <a:t>Three approaches have evolved to fix this</a:t>
            </a:r>
          </a:p>
          <a:p>
            <a:pPr marL="1276319" lvl="1" indent="-533387" algn="l">
              <a:buFontTx/>
              <a:buAutoNum type="arabicPeriod"/>
            </a:pPr>
            <a:r>
              <a:rPr kumimoji="1" lang="en-US" sz="2400" dirty="0">
                <a:solidFill>
                  <a:srgbClr val="FF0000"/>
                </a:solidFill>
              </a:rPr>
              <a:t>Limit maximum </a:t>
            </a:r>
            <a:r>
              <a:rPr kumimoji="1" lang="en-US" sz="2400" dirty="0"/>
              <a:t>allowable pollution by individual</a:t>
            </a:r>
          </a:p>
          <a:p>
            <a:pPr marL="1276319" lvl="1" indent="-533387" algn="l">
              <a:buFontTx/>
              <a:buAutoNum type="arabicPeriod"/>
            </a:pPr>
            <a:r>
              <a:rPr kumimoji="1" lang="en-US" sz="2400" dirty="0">
                <a:solidFill>
                  <a:srgbClr val="FF0000"/>
                </a:solidFill>
              </a:rPr>
              <a:t>Tax</a:t>
            </a:r>
            <a:r>
              <a:rPr kumimoji="1" lang="en-US" sz="2400" dirty="0"/>
              <a:t> emissions by individuals</a:t>
            </a:r>
          </a:p>
          <a:p>
            <a:pPr marL="1276319" lvl="1" indent="-533387" algn="l">
              <a:buFontTx/>
              <a:buAutoNum type="arabicPeriod"/>
            </a:pPr>
            <a:r>
              <a:rPr kumimoji="1" lang="en-US" sz="2400" dirty="0">
                <a:solidFill>
                  <a:srgbClr val="FF0000"/>
                </a:solidFill>
              </a:rPr>
              <a:t>Cap</a:t>
            </a:r>
            <a:r>
              <a:rPr kumimoji="1" lang="en-US" sz="2400" dirty="0"/>
              <a:t> total emissions and allocate emission permits to individuals allowing them to </a:t>
            </a:r>
            <a:r>
              <a:rPr kumimoji="1" lang="en-US" sz="2400" dirty="0">
                <a:solidFill>
                  <a:srgbClr val="FF0000"/>
                </a:solidFill>
              </a:rPr>
              <a:t>trade</a:t>
            </a:r>
            <a:r>
              <a:rPr kumimoji="1" lang="en-US" sz="2400" dirty="0"/>
              <a:t>.</a:t>
            </a:r>
          </a:p>
          <a:p>
            <a:pPr algn="l"/>
            <a:endParaRPr kumimoji="1" lang="en-US" sz="2800" dirty="0"/>
          </a:p>
        </p:txBody>
      </p:sp>
    </p:spTree>
    <p:extLst>
      <p:ext uri="{BB962C8B-B14F-4D97-AF65-F5344CB8AC3E}">
        <p14:creationId xmlns:p14="http://schemas.microsoft.com/office/powerpoint/2010/main" val="40843107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228600" y="76203"/>
            <a:ext cx="8534400" cy="1012825"/>
          </a:xfrm>
        </p:spPr>
        <p:txBody>
          <a:bodyPr/>
          <a:lstStyle/>
          <a:p>
            <a:pPr marL="338130" indent="-338130"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4000" dirty="0">
                <a:solidFill>
                  <a:srgbClr val="FF0000"/>
                </a:solidFill>
              </a:rPr>
              <a:t> </a:t>
            </a:r>
            <a:r>
              <a:rPr lang="en-US" sz="2800" b="1" dirty="0">
                <a:solidFill>
                  <a:srgbClr val="9E0000"/>
                </a:solidFill>
                <a:latin typeface="Times New Roman" panose="02020603050405020304" pitchFamily="18" charset="0"/>
                <a:ea typeface="+mn-ea"/>
                <a:cs typeface="Times New Roman" panose="02020603050405020304" pitchFamily="18" charset="0"/>
              </a:rPr>
              <a:t>Markets versus taxes - Generalities</a:t>
            </a:r>
          </a:p>
        </p:txBody>
      </p:sp>
      <p:sp>
        <p:nvSpPr>
          <p:cNvPr id="149507" name="Rectangle 3"/>
          <p:cNvSpPr>
            <a:spLocks noGrp="1" noChangeArrowheads="1"/>
          </p:cNvSpPr>
          <p:nvPr>
            <p:ph type="subTitle" idx="1"/>
          </p:nvPr>
        </p:nvSpPr>
        <p:spPr>
          <a:xfrm>
            <a:off x="533400" y="1219200"/>
            <a:ext cx="8077200" cy="5029200"/>
          </a:xfrm>
        </p:spPr>
        <p:txBody>
          <a:bodyPr>
            <a:normAutofit/>
          </a:bodyPr>
          <a:lstStyle/>
          <a:p>
            <a:pPr algn="l"/>
            <a:r>
              <a:rPr kumimoji="1" lang="en-US" sz="2800" dirty="0">
                <a:latin typeface="Times New Roman" pitchFamily="18" charset="0"/>
                <a:cs typeface="Times New Roman" pitchFamily="18" charset="0"/>
              </a:rPr>
              <a:t>The latter two (tax and cap/trade) are generally preferred in the us as they provide incentives for and rewards to reduce pollution.  </a:t>
            </a:r>
          </a:p>
          <a:p>
            <a:pPr algn="l"/>
            <a:endParaRPr kumimoji="1" lang="en-US" sz="1000" dirty="0">
              <a:latin typeface="Times New Roman" pitchFamily="18" charset="0"/>
              <a:cs typeface="Times New Roman" pitchFamily="18" charset="0"/>
            </a:endParaRPr>
          </a:p>
          <a:p>
            <a:pPr algn="l"/>
            <a:r>
              <a:rPr kumimoji="1" lang="en-US" sz="2800" dirty="0">
                <a:latin typeface="Times New Roman" pitchFamily="18" charset="0"/>
                <a:cs typeface="Times New Roman" pitchFamily="18" charset="0"/>
              </a:rPr>
              <a:t>Basically both aim to reduce pollution, </a:t>
            </a:r>
          </a:p>
          <a:p>
            <a:pPr marL="687371" lvl="1" indent="-225420" algn="l">
              <a:buFontTx/>
              <a:buChar char="–"/>
            </a:pPr>
            <a:r>
              <a:rPr kumimoji="1" lang="en-US" dirty="0" smtClean="0">
                <a:solidFill>
                  <a:schemeClr val="tx1"/>
                </a:solidFill>
              </a:rPr>
              <a:t>the tax by placing the pollution cost as a burden on the producer </a:t>
            </a:r>
          </a:p>
          <a:p>
            <a:pPr marL="687371" lvl="1" indent="-225420" algn="l">
              <a:buFontTx/>
              <a:buChar char="–"/>
            </a:pPr>
            <a:r>
              <a:rPr kumimoji="1" lang="en-US" dirty="0" smtClean="0">
                <a:solidFill>
                  <a:schemeClr val="tx1"/>
                </a:solidFill>
              </a:rPr>
              <a:t>the cap and trade by limiting total emissions and then passing the burden through the market</a:t>
            </a:r>
            <a:r>
              <a:rPr kumimoji="1" lang="en-US" sz="2400" dirty="0"/>
              <a:t>.</a:t>
            </a:r>
          </a:p>
          <a:p>
            <a:pPr algn="l"/>
            <a:r>
              <a:rPr kumimoji="1" lang="en-US" sz="2800" dirty="0">
                <a:latin typeface="Times New Roman" pitchFamily="18" charset="0"/>
                <a:cs typeface="Times New Roman" pitchFamily="18" charset="0"/>
              </a:rPr>
              <a:t>so let us explore these two forms</a:t>
            </a:r>
          </a:p>
          <a:p>
            <a:pPr algn="l"/>
            <a:endParaRPr kumimoji="1" lang="en-US" sz="2800" dirty="0"/>
          </a:p>
        </p:txBody>
      </p:sp>
    </p:spTree>
    <p:extLst>
      <p:ext uri="{BB962C8B-B14F-4D97-AF65-F5344CB8AC3E}">
        <p14:creationId xmlns:p14="http://schemas.microsoft.com/office/powerpoint/2010/main" val="36695785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228600" y="76203"/>
            <a:ext cx="8534400" cy="1012825"/>
          </a:xfrm>
        </p:spPr>
        <p:txBody>
          <a:bodyPr/>
          <a:lstStyle/>
          <a:p>
            <a:pPr marL="338130" indent="-338130"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4000" dirty="0">
                <a:solidFill>
                  <a:srgbClr val="FF0000"/>
                </a:solidFill>
              </a:rPr>
              <a:t> </a:t>
            </a:r>
            <a:r>
              <a:rPr lang="en-US" sz="2800" b="1" dirty="0">
                <a:solidFill>
                  <a:srgbClr val="9E0000"/>
                </a:solidFill>
                <a:latin typeface="Times New Roman" panose="02020603050405020304" pitchFamily="18" charset="0"/>
                <a:ea typeface="+mn-ea"/>
                <a:cs typeface="Times New Roman" panose="02020603050405020304" pitchFamily="18" charset="0"/>
              </a:rPr>
              <a:t>Tax characteristics</a:t>
            </a:r>
          </a:p>
        </p:txBody>
      </p:sp>
      <p:sp>
        <p:nvSpPr>
          <p:cNvPr id="187395" name="Rectangle 3"/>
          <p:cNvSpPr>
            <a:spLocks noGrp="1" noChangeArrowheads="1"/>
          </p:cNvSpPr>
          <p:nvPr>
            <p:ph type="subTitle" idx="1"/>
          </p:nvPr>
        </p:nvSpPr>
        <p:spPr>
          <a:xfrm>
            <a:off x="457200" y="1371600"/>
            <a:ext cx="8305800" cy="5257800"/>
          </a:xfrm>
        </p:spPr>
        <p:txBody>
          <a:bodyPr>
            <a:normAutofit/>
          </a:bodyPr>
          <a:lstStyle/>
          <a:p>
            <a:pPr algn="l">
              <a:lnSpc>
                <a:spcPct val="80000"/>
              </a:lnSpc>
            </a:pPr>
            <a:r>
              <a:rPr kumimoji="1" lang="en-US" sz="2800" b="1"/>
              <a:t>First the tax</a:t>
            </a:r>
          </a:p>
          <a:p>
            <a:pPr algn="l">
              <a:lnSpc>
                <a:spcPct val="80000"/>
              </a:lnSpc>
            </a:pPr>
            <a:endParaRPr kumimoji="1" lang="en-US" sz="900"/>
          </a:p>
          <a:p>
            <a:pPr marL="687371" lvl="1" indent="-225420" algn="l">
              <a:buFontTx/>
              <a:buChar char="–"/>
            </a:pPr>
            <a:r>
              <a:rPr kumimoji="1" lang="en-US" sz="2400"/>
              <a:t>Levied against </a:t>
            </a:r>
            <a:r>
              <a:rPr kumimoji="1" lang="en-US" sz="2400">
                <a:solidFill>
                  <a:srgbClr val="3333FF"/>
                </a:solidFill>
              </a:rPr>
              <a:t>emissions</a:t>
            </a:r>
          </a:p>
          <a:p>
            <a:pPr marL="687371" lvl="1" indent="-225420" algn="l">
              <a:buFontTx/>
              <a:buChar char="–"/>
            </a:pPr>
            <a:r>
              <a:rPr kumimoji="1" lang="en-US" sz="2400">
                <a:solidFill>
                  <a:srgbClr val="3333FF"/>
                </a:solidFill>
              </a:rPr>
              <a:t>Money to the government </a:t>
            </a:r>
            <a:r>
              <a:rPr kumimoji="1" lang="en-US" sz="2400"/>
              <a:t>can redistribute but transactions costs</a:t>
            </a:r>
          </a:p>
          <a:p>
            <a:pPr marL="687371" lvl="1" indent="-225420" algn="l">
              <a:buFontTx/>
              <a:buChar char="–"/>
            </a:pPr>
            <a:r>
              <a:rPr kumimoji="1" lang="en-US" sz="2400">
                <a:solidFill>
                  <a:srgbClr val="3333FF"/>
                </a:solidFill>
              </a:rPr>
              <a:t>Reduce pollution</a:t>
            </a:r>
            <a:r>
              <a:rPr kumimoji="1" lang="en-US" sz="2400"/>
              <a:t> if reduction cost &lt; than tax</a:t>
            </a:r>
          </a:p>
          <a:p>
            <a:pPr marL="687371" lvl="1" indent="-225420" algn="l">
              <a:buFontTx/>
              <a:buChar char="–"/>
            </a:pPr>
            <a:r>
              <a:rPr kumimoji="1" lang="en-US" sz="2400"/>
              <a:t>Keep emitting if reduction cost &gt; tax but incentive to reduce</a:t>
            </a:r>
          </a:p>
          <a:p>
            <a:pPr marL="687371" lvl="1" indent="-225420" algn="l">
              <a:buFontTx/>
              <a:buChar char="–"/>
            </a:pPr>
            <a:r>
              <a:rPr kumimoji="1" lang="en-US" sz="2400"/>
              <a:t>Will </a:t>
            </a:r>
            <a:r>
              <a:rPr kumimoji="1" lang="en-US" sz="2400">
                <a:solidFill>
                  <a:srgbClr val="3333FF"/>
                </a:solidFill>
              </a:rPr>
              <a:t>not stimulate sequestration in absence of credit</a:t>
            </a:r>
          </a:p>
          <a:p>
            <a:pPr marL="687371" lvl="1" indent="-225420" algn="l">
              <a:buFontTx/>
              <a:buChar char="–"/>
            </a:pPr>
            <a:r>
              <a:rPr kumimoji="1" lang="en-US" sz="2400"/>
              <a:t>If cost of </a:t>
            </a:r>
            <a:r>
              <a:rPr kumimoji="1" lang="en-US" sz="2400">
                <a:solidFill>
                  <a:srgbClr val="3333FF"/>
                </a:solidFill>
              </a:rPr>
              <a:t>emissions reduction &lt; tax may do nothing</a:t>
            </a:r>
            <a:r>
              <a:rPr kumimoji="1" lang="en-US" sz="2400"/>
              <a:t> but </a:t>
            </a:r>
            <a:r>
              <a:rPr kumimoji="1" lang="en-US" sz="2400">
                <a:solidFill>
                  <a:srgbClr val="FF00FF"/>
                </a:solidFill>
              </a:rPr>
              <a:t>could get a tax credit</a:t>
            </a:r>
            <a:r>
              <a:rPr kumimoji="1" lang="en-US" sz="2400"/>
              <a:t> if defined</a:t>
            </a:r>
          </a:p>
          <a:p>
            <a:pPr marL="687371" lvl="1" indent="-225420" algn="l">
              <a:buFontTx/>
              <a:buChar char="–"/>
            </a:pPr>
            <a:r>
              <a:rPr kumimoji="1" lang="en-US" sz="2400"/>
              <a:t>May need </a:t>
            </a:r>
            <a:r>
              <a:rPr kumimoji="1" lang="en-US" sz="2400">
                <a:solidFill>
                  <a:srgbClr val="3333FF"/>
                </a:solidFill>
              </a:rPr>
              <a:t>emissions grandfathering</a:t>
            </a:r>
            <a:r>
              <a:rPr kumimoji="1" lang="en-US" sz="2400"/>
              <a:t> and tax above that</a:t>
            </a:r>
          </a:p>
          <a:p>
            <a:pPr marL="687371" lvl="1" indent="-225420" algn="l">
              <a:buFontTx/>
              <a:buChar char="–"/>
            </a:pPr>
            <a:r>
              <a:rPr kumimoji="1" lang="en-US" sz="2400"/>
              <a:t>Magnitude of </a:t>
            </a:r>
            <a:r>
              <a:rPr kumimoji="1" lang="en-US" sz="2400">
                <a:solidFill>
                  <a:srgbClr val="3333FF"/>
                </a:solidFill>
              </a:rPr>
              <a:t>emissions reduction is uncertain</a:t>
            </a:r>
            <a:endParaRPr kumimoji="1" lang="en-US" sz="2400"/>
          </a:p>
        </p:txBody>
      </p:sp>
    </p:spTree>
    <p:extLst>
      <p:ext uri="{BB962C8B-B14F-4D97-AF65-F5344CB8AC3E}">
        <p14:creationId xmlns:p14="http://schemas.microsoft.com/office/powerpoint/2010/main" val="14848084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228600" y="-76199"/>
            <a:ext cx="8534400" cy="1012825"/>
          </a:xfrm>
        </p:spPr>
        <p:txBody>
          <a:bodyPr/>
          <a:lstStyle/>
          <a:p>
            <a:pPr marL="338130" indent="-338130"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4000" dirty="0">
                <a:solidFill>
                  <a:srgbClr val="FF0000"/>
                </a:solidFill>
              </a:rPr>
              <a:t> </a:t>
            </a:r>
            <a:r>
              <a:rPr lang="en-US" sz="2800" b="1" dirty="0">
                <a:solidFill>
                  <a:srgbClr val="9E0000"/>
                </a:solidFill>
                <a:latin typeface="Times New Roman" panose="02020603050405020304" pitchFamily="18" charset="0"/>
                <a:ea typeface="+mn-ea"/>
                <a:cs typeface="Times New Roman" panose="02020603050405020304" pitchFamily="18" charset="0"/>
              </a:rPr>
              <a:t>Cap and Trade Market characteristics</a:t>
            </a:r>
          </a:p>
        </p:txBody>
      </p:sp>
      <p:sp>
        <p:nvSpPr>
          <p:cNvPr id="151555" name="Rectangle 3"/>
          <p:cNvSpPr>
            <a:spLocks noGrp="1" noChangeArrowheads="1"/>
          </p:cNvSpPr>
          <p:nvPr>
            <p:ph type="subTitle" idx="1"/>
          </p:nvPr>
        </p:nvSpPr>
        <p:spPr>
          <a:xfrm>
            <a:off x="152400" y="1143000"/>
            <a:ext cx="8839200" cy="5562600"/>
          </a:xfrm>
        </p:spPr>
        <p:txBody>
          <a:bodyPr/>
          <a:lstStyle/>
          <a:p>
            <a:pPr algn="l">
              <a:lnSpc>
                <a:spcPct val="80000"/>
              </a:lnSpc>
            </a:pPr>
            <a:r>
              <a:rPr kumimoji="1" lang="en-US" b="1"/>
              <a:t>Now cap and trade</a:t>
            </a:r>
          </a:p>
          <a:p>
            <a:pPr marL="569899" lvl="1" indent="-342891" algn="l">
              <a:buFontTx/>
              <a:buChar char="–"/>
            </a:pPr>
            <a:r>
              <a:rPr kumimoji="1" lang="en-US" sz="2200"/>
              <a:t>Total </a:t>
            </a:r>
            <a:r>
              <a:rPr kumimoji="1" lang="en-US" sz="2200">
                <a:solidFill>
                  <a:srgbClr val="3333FF"/>
                </a:solidFill>
              </a:rPr>
              <a:t>cap on emissions</a:t>
            </a:r>
          </a:p>
          <a:p>
            <a:pPr marL="569899" lvl="1" indent="-342891" algn="l">
              <a:buFontTx/>
              <a:buChar char="–"/>
            </a:pPr>
            <a:r>
              <a:rPr kumimoji="1" lang="en-US" sz="2200">
                <a:solidFill>
                  <a:srgbClr val="3333FF"/>
                </a:solidFill>
              </a:rPr>
              <a:t>Would need development of a credit for sequestration </a:t>
            </a:r>
          </a:p>
          <a:p>
            <a:pPr marL="569899" lvl="1" indent="-342891" algn="l">
              <a:buFontTx/>
              <a:buChar char="–"/>
            </a:pPr>
            <a:r>
              <a:rPr kumimoji="1" lang="en-US" sz="2200"/>
              <a:t>Firms with expensive emission reduction costs could buy from firms with cheap cost and </a:t>
            </a:r>
            <a:r>
              <a:rPr kumimoji="1" lang="en-US" sz="2200">
                <a:solidFill>
                  <a:srgbClr val="3333FF"/>
                </a:solidFill>
              </a:rPr>
              <a:t>have incentive to reduce</a:t>
            </a:r>
          </a:p>
          <a:p>
            <a:pPr marL="569899" lvl="1" indent="-342891" algn="l">
              <a:buFontTx/>
              <a:buChar char="–"/>
            </a:pPr>
            <a:r>
              <a:rPr kumimoji="1" lang="en-US" sz="2200"/>
              <a:t>Would create least cost reductions for emission cap level</a:t>
            </a:r>
          </a:p>
          <a:p>
            <a:pPr marL="569899" lvl="1" indent="-342891" algn="l">
              <a:buFontTx/>
              <a:buChar char="–"/>
            </a:pPr>
            <a:r>
              <a:rPr kumimoji="1" lang="en-US" sz="2200">
                <a:solidFill>
                  <a:srgbClr val="3333FF"/>
                </a:solidFill>
              </a:rPr>
              <a:t>Money stays in private hands</a:t>
            </a:r>
          </a:p>
          <a:p>
            <a:pPr marL="569899" lvl="1" indent="-342891" algn="l">
              <a:buFontTx/>
              <a:buChar char="–"/>
            </a:pPr>
            <a:r>
              <a:rPr kumimoji="1" lang="en-US" sz="2200"/>
              <a:t>Incentive to reduce if cost &lt; market price and firm gains a valuable salable commodity</a:t>
            </a:r>
          </a:p>
          <a:p>
            <a:pPr marL="569899" lvl="1" indent="-342891" algn="l">
              <a:buFontTx/>
              <a:buChar char="–"/>
            </a:pPr>
            <a:r>
              <a:rPr kumimoji="1" lang="en-US" sz="2200"/>
              <a:t>Emission reduction is certain cost/unit is uncertain</a:t>
            </a:r>
          </a:p>
          <a:p>
            <a:pPr marL="569899" lvl="1" indent="-342891" algn="l">
              <a:buFontTx/>
              <a:buChar char="–"/>
            </a:pPr>
            <a:r>
              <a:rPr kumimoji="1" lang="en-US" sz="2200"/>
              <a:t>Place of emission reductions uncertain</a:t>
            </a:r>
          </a:p>
          <a:p>
            <a:pPr marL="569899" lvl="1" indent="-342891" algn="l">
              <a:buFontTx/>
              <a:buChar char="–"/>
            </a:pPr>
            <a:r>
              <a:rPr kumimoji="1" lang="en-US" sz="2200"/>
              <a:t>SO2 example – power plants</a:t>
            </a:r>
          </a:p>
          <a:p>
            <a:pPr marL="569899" lvl="1" indent="-342891" algn="l">
              <a:buFontTx/>
              <a:buChar char="–"/>
            </a:pPr>
            <a:r>
              <a:rPr kumimoji="1" lang="en-US" sz="2200"/>
              <a:t>Chosen Kyoto mechanism</a:t>
            </a:r>
          </a:p>
          <a:p>
            <a:pPr marL="569899" lvl="1" indent="-342891" algn="l">
              <a:lnSpc>
                <a:spcPct val="80000"/>
              </a:lnSpc>
              <a:buFontTx/>
              <a:buChar char="–"/>
            </a:pPr>
            <a:endParaRPr kumimoji="1" lang="en-US" sz="2200"/>
          </a:p>
          <a:p>
            <a:pPr algn="l">
              <a:lnSpc>
                <a:spcPct val="80000"/>
              </a:lnSpc>
            </a:pPr>
            <a:endParaRPr kumimoji="1" lang="en-US"/>
          </a:p>
        </p:txBody>
      </p:sp>
    </p:spTree>
    <p:extLst>
      <p:ext uri="{BB962C8B-B14F-4D97-AF65-F5344CB8AC3E}">
        <p14:creationId xmlns:p14="http://schemas.microsoft.com/office/powerpoint/2010/main" val="14097503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1852944" y="2263776"/>
            <a:ext cx="515872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What might be covered and how</a:t>
            </a:r>
          </a:p>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Some generalities and cases</a:t>
            </a:r>
          </a:p>
        </p:txBody>
      </p:sp>
    </p:spTree>
    <p:extLst>
      <p:ext uri="{BB962C8B-B14F-4D97-AF65-F5344CB8AC3E}">
        <p14:creationId xmlns:p14="http://schemas.microsoft.com/office/powerpoint/2010/main" val="3355222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a:xfrm>
            <a:off x="228600" y="-228599"/>
            <a:ext cx="8534400" cy="1012825"/>
          </a:xfrm>
        </p:spPr>
        <p:txBody>
          <a:bodyPr/>
          <a:lstStyle/>
          <a:p>
            <a:pPr marL="338130" indent="-338130"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4000" dirty="0">
                <a:solidFill>
                  <a:srgbClr val="FF0000"/>
                </a:solidFill>
              </a:rPr>
              <a:t> </a:t>
            </a:r>
            <a:r>
              <a:rPr lang="en-US" sz="2800" b="1" dirty="0">
                <a:solidFill>
                  <a:srgbClr val="9E0000"/>
                </a:solidFill>
                <a:latin typeface="Times New Roman" panose="02020603050405020304" pitchFamily="18" charset="0"/>
                <a:ea typeface="+mn-ea"/>
                <a:cs typeface="Times New Roman" panose="02020603050405020304" pitchFamily="18" charset="0"/>
              </a:rPr>
              <a:t>Markets versus taxes – Some Cases</a:t>
            </a:r>
          </a:p>
        </p:txBody>
      </p:sp>
      <p:sp>
        <p:nvSpPr>
          <p:cNvPr id="152579" name="Rectangle 3"/>
          <p:cNvSpPr>
            <a:spLocks noGrp="1" noChangeArrowheads="1"/>
          </p:cNvSpPr>
          <p:nvPr>
            <p:ph type="subTitle" idx="1"/>
          </p:nvPr>
        </p:nvSpPr>
        <p:spPr>
          <a:xfrm>
            <a:off x="152400" y="609600"/>
            <a:ext cx="8839200" cy="5867400"/>
          </a:xfrm>
        </p:spPr>
        <p:txBody>
          <a:bodyPr>
            <a:normAutofit lnSpcReduction="10000"/>
          </a:bodyPr>
          <a:lstStyle/>
          <a:p>
            <a:pPr algn="l">
              <a:lnSpc>
                <a:spcPct val="80000"/>
              </a:lnSpc>
            </a:pPr>
            <a:r>
              <a:rPr kumimoji="1" lang="en-US" sz="2000" b="1"/>
              <a:t>Manure lagoon that could be covered with methane recovery system</a:t>
            </a:r>
          </a:p>
          <a:p>
            <a:pPr algn="l">
              <a:lnSpc>
                <a:spcPct val="80000"/>
              </a:lnSpc>
            </a:pPr>
            <a:endParaRPr kumimoji="1" lang="en-US" sz="900" b="1"/>
          </a:p>
          <a:p>
            <a:pPr marL="403215" lvl="1" indent="-225420" algn="l">
              <a:lnSpc>
                <a:spcPct val="80000"/>
              </a:lnSpc>
              <a:buFontTx/>
              <a:buChar char="–"/>
            </a:pPr>
            <a:r>
              <a:rPr kumimoji="1" lang="en-US">
                <a:solidFill>
                  <a:srgbClr val="3333FF"/>
                </a:solidFill>
              </a:rPr>
              <a:t>Carbon/GHGs arises	</a:t>
            </a:r>
          </a:p>
          <a:p>
            <a:pPr marL="687371" lvl="2" indent="-169858" algn="l">
              <a:lnSpc>
                <a:spcPct val="80000"/>
              </a:lnSpc>
              <a:buFontTx/>
              <a:buChar char="•"/>
            </a:pPr>
            <a:r>
              <a:rPr kumimoji="1" lang="en-US" sz="2000"/>
              <a:t>Methane emissions that are destroyed (</a:t>
            </a:r>
            <a:r>
              <a:rPr kumimoji="1" lang="en-US" sz="2000">
                <a:solidFill>
                  <a:srgbClr val="FF0000"/>
                </a:solidFill>
              </a:rPr>
              <a:t>revenue source</a:t>
            </a:r>
            <a:r>
              <a:rPr kumimoji="1" lang="en-US" sz="2000"/>
              <a:t>)</a:t>
            </a:r>
          </a:p>
          <a:p>
            <a:pPr marL="687371" lvl="2" indent="-169858" algn="l">
              <a:lnSpc>
                <a:spcPct val="80000"/>
              </a:lnSpc>
              <a:buFontTx/>
              <a:buChar char="•"/>
            </a:pPr>
            <a:r>
              <a:rPr kumimoji="1" lang="en-US" sz="2000"/>
              <a:t>Carbon emissions when methane burned, capital cost (</a:t>
            </a:r>
            <a:r>
              <a:rPr kumimoji="1" lang="en-US" sz="2000">
                <a:solidFill>
                  <a:srgbClr val="FF0000"/>
                </a:solidFill>
              </a:rPr>
              <a:t>cost source</a:t>
            </a:r>
            <a:r>
              <a:rPr kumimoji="1" lang="en-US" sz="2000"/>
              <a:t>)</a:t>
            </a:r>
          </a:p>
          <a:p>
            <a:pPr marL="687371" lvl="2" indent="-169858" algn="l">
              <a:lnSpc>
                <a:spcPct val="80000"/>
              </a:lnSpc>
              <a:buFontTx/>
              <a:buChar char="•"/>
            </a:pPr>
            <a:r>
              <a:rPr kumimoji="1" lang="en-US" sz="2000"/>
              <a:t>A possible offset of fossil fuel (</a:t>
            </a:r>
            <a:r>
              <a:rPr kumimoji="1" lang="en-US" sz="2000">
                <a:solidFill>
                  <a:srgbClr val="FF0000"/>
                </a:solidFill>
              </a:rPr>
              <a:t>revenue source</a:t>
            </a:r>
            <a:r>
              <a:rPr kumimoji="1" lang="en-US" sz="2000"/>
              <a:t>)</a:t>
            </a:r>
          </a:p>
          <a:p>
            <a:pPr marL="403215" lvl="1" indent="-225420" algn="l">
              <a:lnSpc>
                <a:spcPct val="80000"/>
              </a:lnSpc>
              <a:buFontTx/>
              <a:buChar char="–"/>
            </a:pPr>
            <a:endParaRPr kumimoji="1" lang="en-US" sz="900">
              <a:solidFill>
                <a:srgbClr val="3333FF"/>
              </a:solidFill>
            </a:endParaRPr>
          </a:p>
          <a:p>
            <a:pPr marL="403215" lvl="1" indent="-225420" algn="l">
              <a:lnSpc>
                <a:spcPct val="80000"/>
              </a:lnSpc>
              <a:buFontTx/>
              <a:buChar char="–"/>
            </a:pPr>
            <a:r>
              <a:rPr kumimoji="1" lang="en-US">
                <a:solidFill>
                  <a:srgbClr val="3333FF"/>
                </a:solidFill>
              </a:rPr>
              <a:t>Under tax</a:t>
            </a:r>
          </a:p>
          <a:p>
            <a:pPr marL="687371" lvl="2" indent="-169858" algn="l">
              <a:lnSpc>
                <a:spcPct val="80000"/>
              </a:lnSpc>
              <a:buFontTx/>
              <a:buChar char="•"/>
            </a:pPr>
            <a:r>
              <a:rPr kumimoji="1" lang="en-US" sz="2000"/>
              <a:t>Without grandfathering methane emissions would be taxed. </a:t>
            </a:r>
          </a:p>
          <a:p>
            <a:pPr marL="687371" lvl="2" indent="-169858" algn="l">
              <a:lnSpc>
                <a:spcPct val="80000"/>
              </a:lnSpc>
              <a:buFontTx/>
              <a:buChar char="•"/>
            </a:pPr>
            <a:r>
              <a:rPr kumimoji="1" lang="en-US" sz="2000"/>
              <a:t>Reduce if covering is cheaper than tax.</a:t>
            </a:r>
          </a:p>
          <a:p>
            <a:pPr marL="687371" lvl="2" indent="-169858" algn="l">
              <a:lnSpc>
                <a:spcPct val="80000"/>
              </a:lnSpc>
              <a:buFontTx/>
              <a:buChar char="•"/>
            </a:pPr>
            <a:r>
              <a:rPr kumimoji="1" lang="en-US" sz="2000"/>
              <a:t>Money to government</a:t>
            </a:r>
          </a:p>
          <a:p>
            <a:pPr marL="687371" lvl="2" indent="-169858" algn="l">
              <a:lnSpc>
                <a:spcPct val="80000"/>
              </a:lnSpc>
              <a:buFontTx/>
              <a:buChar char="•"/>
            </a:pPr>
            <a:r>
              <a:rPr kumimoji="1" lang="en-US" sz="2000"/>
              <a:t>If covering cost &lt; tax might reduce too much but only gain tax</a:t>
            </a:r>
          </a:p>
          <a:p>
            <a:pPr marL="687371" lvl="2" indent="-169858" algn="l">
              <a:lnSpc>
                <a:spcPct val="80000"/>
              </a:lnSpc>
              <a:buFontTx/>
              <a:buChar char="•"/>
            </a:pPr>
            <a:r>
              <a:rPr kumimoji="1" lang="en-US" sz="2000"/>
              <a:t>Could increase operation size but would have to pay for emissions</a:t>
            </a:r>
          </a:p>
          <a:p>
            <a:pPr marL="687371" lvl="2" indent="-169858" algn="l">
              <a:lnSpc>
                <a:spcPct val="80000"/>
              </a:lnSpc>
              <a:buFontTx/>
              <a:buChar char="•"/>
            </a:pPr>
            <a:endParaRPr kumimoji="1" lang="en-US" sz="900"/>
          </a:p>
          <a:p>
            <a:pPr marL="403215" lvl="1" indent="-225420" algn="l">
              <a:lnSpc>
                <a:spcPct val="80000"/>
              </a:lnSpc>
              <a:buFontTx/>
              <a:buChar char="–"/>
            </a:pPr>
            <a:r>
              <a:rPr kumimoji="1" lang="en-US">
                <a:solidFill>
                  <a:srgbClr val="3333FF"/>
                </a:solidFill>
              </a:rPr>
              <a:t>Under cap and trade</a:t>
            </a:r>
          </a:p>
          <a:p>
            <a:pPr marL="687371" lvl="2" indent="-169858" algn="l">
              <a:lnSpc>
                <a:spcPct val="80000"/>
              </a:lnSpc>
              <a:buFontTx/>
              <a:buChar char="•"/>
            </a:pPr>
            <a:r>
              <a:rPr kumimoji="1" lang="en-US" sz="2000"/>
              <a:t>Would have rights to emit</a:t>
            </a:r>
          </a:p>
          <a:p>
            <a:pPr marL="687371" lvl="2" indent="-169858" algn="l">
              <a:lnSpc>
                <a:spcPct val="80000"/>
              </a:lnSpc>
              <a:buFontTx/>
              <a:buChar char="•"/>
            </a:pPr>
            <a:r>
              <a:rPr kumimoji="1" lang="en-US" sz="2000"/>
              <a:t>Could do nothing and have business as usual </a:t>
            </a:r>
          </a:p>
          <a:p>
            <a:pPr marL="687371" lvl="2" indent="-169858" algn="l">
              <a:lnSpc>
                <a:spcPct val="80000"/>
              </a:lnSpc>
              <a:buFontTx/>
              <a:buChar char="•"/>
            </a:pPr>
            <a:r>
              <a:rPr kumimoji="1" lang="en-US" sz="2000"/>
              <a:t>Could cover lagoon reducing emissions and sell permits if cost of covering was cheaper than cap and trade market price </a:t>
            </a:r>
          </a:p>
          <a:p>
            <a:pPr marL="687371" lvl="2" indent="-169858" algn="l">
              <a:lnSpc>
                <a:spcPct val="80000"/>
              </a:lnSpc>
              <a:buFontTx/>
              <a:buChar char="•"/>
            </a:pPr>
            <a:r>
              <a:rPr kumimoji="1" lang="en-US" sz="2000"/>
              <a:t>If covering a lot less might reduce too much but only gain tax savings</a:t>
            </a:r>
          </a:p>
          <a:p>
            <a:pPr marL="687371" lvl="2" indent="-169858" algn="l">
              <a:lnSpc>
                <a:spcPct val="80000"/>
              </a:lnSpc>
              <a:buFontTx/>
              <a:buChar char="•"/>
            </a:pPr>
            <a:r>
              <a:rPr kumimoji="1" lang="en-US" sz="2000"/>
              <a:t>Could increase operation size but would have to buy permits</a:t>
            </a:r>
          </a:p>
          <a:p>
            <a:pPr marL="687371" lvl="2" indent="-169858" algn="l">
              <a:lnSpc>
                <a:spcPct val="80000"/>
              </a:lnSpc>
              <a:buFontTx/>
              <a:buChar char="•"/>
            </a:pPr>
            <a:endParaRPr kumimoji="1" lang="en-US" sz="2000"/>
          </a:p>
          <a:p>
            <a:pPr marL="403215" lvl="1" indent="-225420" algn="l">
              <a:lnSpc>
                <a:spcPct val="80000"/>
              </a:lnSpc>
              <a:buFontTx/>
              <a:buChar char="–"/>
            </a:pPr>
            <a:endParaRPr kumimoji="1" lang="en-US" sz="1400"/>
          </a:p>
          <a:p>
            <a:pPr algn="l">
              <a:lnSpc>
                <a:spcPct val="80000"/>
              </a:lnSpc>
            </a:pPr>
            <a:endParaRPr kumimoji="1" lang="en-US" sz="1600"/>
          </a:p>
        </p:txBody>
      </p:sp>
    </p:spTree>
    <p:extLst>
      <p:ext uri="{BB962C8B-B14F-4D97-AF65-F5344CB8AC3E}">
        <p14:creationId xmlns:p14="http://schemas.microsoft.com/office/powerpoint/2010/main" val="7713262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a:xfrm>
            <a:off x="228600" y="-152399"/>
            <a:ext cx="8534400" cy="1012825"/>
          </a:xfrm>
        </p:spPr>
        <p:txBody>
          <a:bodyPr/>
          <a:lstStyle/>
          <a:p>
            <a:pPr marL="338130" indent="-338130"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700" b="1" spc="-60" dirty="0">
                <a:solidFill>
                  <a:srgbClr val="3333CC"/>
                </a:solidFill>
                <a:latin typeface="Arial" charset="0"/>
                <a:ea typeface="+mn-ea"/>
                <a:cs typeface="+mn-cs"/>
              </a:rPr>
              <a:t> </a:t>
            </a:r>
            <a:r>
              <a:rPr lang="en-US" sz="2800" b="1" dirty="0">
                <a:solidFill>
                  <a:srgbClr val="9E0000"/>
                </a:solidFill>
                <a:latin typeface="Times New Roman" panose="02020603050405020304" pitchFamily="18" charset="0"/>
                <a:ea typeface="+mn-ea"/>
                <a:cs typeface="Times New Roman" panose="02020603050405020304" pitchFamily="18" charset="0"/>
              </a:rPr>
              <a:t>Markets versus taxes – Some Cases</a:t>
            </a:r>
          </a:p>
        </p:txBody>
      </p:sp>
      <p:sp>
        <p:nvSpPr>
          <p:cNvPr id="153603" name="Rectangle 3"/>
          <p:cNvSpPr>
            <a:spLocks noGrp="1" noChangeArrowheads="1"/>
          </p:cNvSpPr>
          <p:nvPr>
            <p:ph type="subTitle" idx="1"/>
          </p:nvPr>
        </p:nvSpPr>
        <p:spPr>
          <a:xfrm>
            <a:off x="0" y="762000"/>
            <a:ext cx="8915400" cy="5867400"/>
          </a:xfrm>
        </p:spPr>
        <p:txBody>
          <a:bodyPr>
            <a:normAutofit/>
          </a:bodyPr>
          <a:lstStyle/>
          <a:p>
            <a:pPr algn="l">
              <a:lnSpc>
                <a:spcPct val="90000"/>
              </a:lnSpc>
            </a:pPr>
            <a:r>
              <a:rPr kumimoji="1" lang="en-US" sz="2000" b="1"/>
              <a:t>	Farmer producing switchgrass as a biofuel feedstock </a:t>
            </a:r>
          </a:p>
          <a:p>
            <a:pPr marL="227008" lvl="1" indent="-112711" algn="l">
              <a:buFontTx/>
              <a:buChar char="–"/>
            </a:pPr>
            <a:r>
              <a:rPr kumimoji="1" lang="en-US" sz="1900">
                <a:solidFill>
                  <a:srgbClr val="3333FF"/>
                </a:solidFill>
              </a:rPr>
              <a:t>Carbon/GHGs arises	</a:t>
            </a:r>
          </a:p>
          <a:p>
            <a:pPr marL="573074" lvl="2" indent="-228594" algn="l">
              <a:buFontTx/>
              <a:buChar char="•"/>
            </a:pPr>
            <a:r>
              <a:rPr kumimoji="1" lang="en-US" sz="1900"/>
              <a:t>As sequestration in soil (</a:t>
            </a:r>
            <a:r>
              <a:rPr kumimoji="1" lang="en-US" sz="1900">
                <a:solidFill>
                  <a:srgbClr val="FF0000"/>
                </a:solidFill>
              </a:rPr>
              <a:t>revenue source</a:t>
            </a:r>
            <a:r>
              <a:rPr kumimoji="1" lang="en-US" sz="1900"/>
              <a:t>)</a:t>
            </a:r>
          </a:p>
          <a:p>
            <a:pPr marL="573074" lvl="2" indent="-228594" algn="l">
              <a:buFontTx/>
              <a:buChar char="•"/>
            </a:pPr>
            <a:r>
              <a:rPr kumimoji="1" lang="en-US" sz="1900"/>
              <a:t>As emissions from N application (N2O), equipment (</a:t>
            </a:r>
            <a:r>
              <a:rPr kumimoji="1" lang="en-US" sz="1900">
                <a:solidFill>
                  <a:srgbClr val="FF0000"/>
                </a:solidFill>
              </a:rPr>
              <a:t>cost source</a:t>
            </a:r>
            <a:r>
              <a:rPr kumimoji="1" lang="en-US" sz="1900"/>
              <a:t>)</a:t>
            </a:r>
          </a:p>
          <a:p>
            <a:pPr marL="573074" lvl="2" indent="-228594" algn="l">
              <a:buFontTx/>
              <a:buChar char="•"/>
            </a:pPr>
            <a:r>
              <a:rPr kumimoji="1" lang="en-US" sz="1900"/>
              <a:t>As offset of fossil fuel (</a:t>
            </a:r>
            <a:r>
              <a:rPr kumimoji="1" lang="en-US" sz="1900">
                <a:solidFill>
                  <a:srgbClr val="FF0000"/>
                </a:solidFill>
              </a:rPr>
              <a:t>revenue source</a:t>
            </a:r>
            <a:r>
              <a:rPr kumimoji="1" lang="en-US" sz="1900"/>
              <a:t>)</a:t>
            </a:r>
          </a:p>
          <a:p>
            <a:pPr marL="227008" lvl="1" indent="-112711" algn="l">
              <a:buFontTx/>
              <a:buChar char="–"/>
            </a:pPr>
            <a:r>
              <a:rPr kumimoji="1" lang="en-US" sz="1900">
                <a:solidFill>
                  <a:srgbClr val="3333FF"/>
                </a:solidFill>
              </a:rPr>
              <a:t>Under tax</a:t>
            </a:r>
          </a:p>
          <a:p>
            <a:pPr marL="573074" lvl="2" indent="-228594" algn="l">
              <a:buFontTx/>
              <a:buChar char="•"/>
            </a:pPr>
            <a:r>
              <a:rPr kumimoji="1" lang="en-US" sz="1900"/>
              <a:t>Without grandfathering pay for fuel and N emissions when buying</a:t>
            </a:r>
          </a:p>
          <a:p>
            <a:pPr marL="573074" lvl="2" indent="-228594" algn="l"/>
            <a:r>
              <a:rPr kumimoji="1" lang="en-US" sz="1900"/>
              <a:t>	Might experience reductions from prior land use and this is a savings</a:t>
            </a:r>
          </a:p>
          <a:p>
            <a:pPr marL="573074" lvl="2" indent="-228594" algn="l">
              <a:buFontTx/>
              <a:buChar char="•"/>
            </a:pPr>
            <a:r>
              <a:rPr kumimoji="1" lang="en-US" sz="1900"/>
              <a:t>Sequestration revenue would require a credit provision</a:t>
            </a:r>
          </a:p>
          <a:p>
            <a:pPr marL="573074" lvl="2" indent="-228594" algn="l">
              <a:buFontTx/>
              <a:buChar char="•"/>
            </a:pPr>
            <a:r>
              <a:rPr kumimoji="1" lang="en-US" sz="1900"/>
              <a:t>Money to government</a:t>
            </a:r>
          </a:p>
          <a:p>
            <a:pPr marL="573074" lvl="2" indent="-228594" algn="l">
              <a:buFontTx/>
              <a:buChar char="•"/>
            </a:pPr>
            <a:r>
              <a:rPr kumimoji="1" lang="en-US" sz="1900"/>
              <a:t>Biofuels not a credit but added revenue through higher switchgrass price if switchgrass combustion/fuel emissions are exempted from tax</a:t>
            </a:r>
          </a:p>
          <a:p>
            <a:pPr marL="227008" lvl="1" indent="-112711" algn="l">
              <a:buFontTx/>
              <a:buChar char="–"/>
            </a:pPr>
            <a:r>
              <a:rPr kumimoji="1" lang="en-US" sz="1900">
                <a:solidFill>
                  <a:srgbClr val="3333FF"/>
                </a:solidFill>
              </a:rPr>
              <a:t>Under cap and trade</a:t>
            </a:r>
          </a:p>
          <a:p>
            <a:pPr marL="573074" lvl="2" indent="-228594" algn="l">
              <a:buFontTx/>
              <a:buChar char="•"/>
            </a:pPr>
            <a:r>
              <a:rPr kumimoji="1" lang="en-US" sz="1900"/>
              <a:t>Would probably pay for permits when buying diesel and fertilizer</a:t>
            </a:r>
          </a:p>
          <a:p>
            <a:pPr marL="573074" lvl="2" indent="-228594" algn="l"/>
            <a:r>
              <a:rPr kumimoji="1" lang="en-US" sz="1900"/>
              <a:t>	Might experience reductions from prior land use and this may be a savings</a:t>
            </a:r>
          </a:p>
          <a:p>
            <a:pPr marL="573074" lvl="2" indent="-228594" algn="l">
              <a:buFontTx/>
              <a:buChar char="•"/>
            </a:pPr>
            <a:r>
              <a:rPr kumimoji="1" lang="en-US" sz="1900"/>
              <a:t>Sequestration would be salable if rules allow</a:t>
            </a:r>
          </a:p>
          <a:p>
            <a:pPr marL="573074" lvl="2" indent="-228594" algn="l">
              <a:buFontTx/>
              <a:buChar char="•"/>
            </a:pPr>
            <a:r>
              <a:rPr kumimoji="1" lang="en-US" sz="1900"/>
              <a:t>Money to permit seller or from buyer</a:t>
            </a:r>
          </a:p>
          <a:p>
            <a:pPr marL="573074" lvl="2" indent="-228594" algn="l">
              <a:buFontTx/>
              <a:buChar char="•"/>
            </a:pPr>
            <a:r>
              <a:rPr kumimoji="1" lang="en-US" sz="1900"/>
              <a:t>Not saleable as credits, higher switchgrass price if use exempted from cap </a:t>
            </a:r>
          </a:p>
        </p:txBody>
      </p:sp>
    </p:spTree>
    <p:extLst>
      <p:ext uri="{BB962C8B-B14F-4D97-AF65-F5344CB8AC3E}">
        <p14:creationId xmlns:p14="http://schemas.microsoft.com/office/powerpoint/2010/main" val="15784279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228600" y="-152399"/>
            <a:ext cx="8534400" cy="1012825"/>
          </a:xfrm>
        </p:spPr>
        <p:txBody>
          <a:bodyPr/>
          <a:lstStyle/>
          <a:p>
            <a:pPr marL="338130" indent="-338130"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4000" dirty="0">
                <a:solidFill>
                  <a:srgbClr val="FF0000"/>
                </a:solidFill>
              </a:rPr>
              <a:t> </a:t>
            </a:r>
            <a:r>
              <a:rPr lang="en-US" sz="2800" b="1" dirty="0">
                <a:solidFill>
                  <a:srgbClr val="9E0000"/>
                </a:solidFill>
                <a:latin typeface="Times New Roman" panose="02020603050405020304" pitchFamily="18" charset="0"/>
                <a:ea typeface="+mn-ea"/>
                <a:cs typeface="Times New Roman" panose="02020603050405020304" pitchFamily="18" charset="0"/>
              </a:rPr>
              <a:t>Markets versus taxes – Some Cases</a:t>
            </a:r>
          </a:p>
        </p:txBody>
      </p:sp>
      <p:sp>
        <p:nvSpPr>
          <p:cNvPr id="154627" name="Rectangle 3"/>
          <p:cNvSpPr>
            <a:spLocks noGrp="1" noChangeArrowheads="1"/>
          </p:cNvSpPr>
          <p:nvPr>
            <p:ph type="subTitle" idx="1"/>
          </p:nvPr>
        </p:nvSpPr>
        <p:spPr>
          <a:xfrm>
            <a:off x="228600" y="762000"/>
            <a:ext cx="8458200" cy="5867400"/>
          </a:xfrm>
        </p:spPr>
        <p:txBody>
          <a:bodyPr>
            <a:normAutofit lnSpcReduction="10000"/>
          </a:bodyPr>
          <a:lstStyle/>
          <a:p>
            <a:pPr algn="l">
              <a:lnSpc>
                <a:spcPct val="90000"/>
              </a:lnSpc>
            </a:pPr>
            <a:r>
              <a:rPr kumimoji="1" lang="en-US"/>
              <a:t>Farmer changing tillage to less intensive</a:t>
            </a:r>
          </a:p>
          <a:p>
            <a:pPr marL="461951" lvl="1" indent="-225420" algn="l">
              <a:buFontTx/>
              <a:buChar char="–"/>
            </a:pPr>
            <a:endParaRPr kumimoji="1" lang="en-US" sz="900">
              <a:solidFill>
                <a:srgbClr val="3333FF"/>
              </a:solidFill>
            </a:endParaRPr>
          </a:p>
          <a:p>
            <a:pPr marL="461951" lvl="1" indent="-225420" algn="l">
              <a:buFontTx/>
              <a:buChar char="–"/>
            </a:pPr>
            <a:r>
              <a:rPr kumimoji="1" lang="en-US">
                <a:solidFill>
                  <a:srgbClr val="3333FF"/>
                </a:solidFill>
              </a:rPr>
              <a:t>Carbon/GHGs arises	</a:t>
            </a:r>
          </a:p>
          <a:p>
            <a:pPr marL="855641" lvl="2" indent="-228594" algn="l">
              <a:buFontTx/>
              <a:buChar char="•"/>
            </a:pPr>
            <a:r>
              <a:rPr kumimoji="1" lang="en-US" sz="2000"/>
              <a:t>As sequestration In soil (</a:t>
            </a:r>
            <a:r>
              <a:rPr kumimoji="1" lang="en-US" sz="2000">
                <a:solidFill>
                  <a:srgbClr val="FF0000"/>
                </a:solidFill>
              </a:rPr>
              <a:t>revenue source</a:t>
            </a:r>
            <a:r>
              <a:rPr kumimoji="1" lang="en-US" sz="2000"/>
              <a:t>)</a:t>
            </a:r>
          </a:p>
          <a:p>
            <a:pPr marL="855641" lvl="2" indent="-228594" algn="l">
              <a:buFontTx/>
              <a:buChar char="•"/>
            </a:pPr>
            <a:r>
              <a:rPr kumimoji="1" lang="en-US" sz="2000"/>
              <a:t>As emissions from equipment and N use (</a:t>
            </a:r>
            <a:r>
              <a:rPr kumimoji="1" lang="en-US" sz="2000">
                <a:solidFill>
                  <a:srgbClr val="FF0000"/>
                </a:solidFill>
              </a:rPr>
              <a:t>cost source</a:t>
            </a:r>
            <a:r>
              <a:rPr kumimoji="1" lang="en-US" sz="2000"/>
              <a:t>)</a:t>
            </a:r>
          </a:p>
          <a:p>
            <a:pPr marL="855641" lvl="2" indent="-228594" algn="l">
              <a:buFontTx/>
              <a:buChar char="•"/>
            </a:pPr>
            <a:r>
              <a:rPr kumimoji="1" lang="en-US" sz="2000"/>
              <a:t>As reduced emissions from equipment (</a:t>
            </a:r>
            <a:r>
              <a:rPr kumimoji="1" lang="en-US" sz="2000">
                <a:solidFill>
                  <a:srgbClr val="FF0000"/>
                </a:solidFill>
              </a:rPr>
              <a:t>revenue source</a:t>
            </a:r>
            <a:r>
              <a:rPr kumimoji="1" lang="en-US" sz="2000"/>
              <a:t>)</a:t>
            </a:r>
          </a:p>
          <a:p>
            <a:pPr marL="855641" lvl="2" indent="-228594" algn="l">
              <a:buFontTx/>
              <a:buChar char="•"/>
            </a:pPr>
            <a:endParaRPr kumimoji="1" lang="en-US" sz="800"/>
          </a:p>
          <a:p>
            <a:pPr marL="461951" lvl="1" indent="-225420" algn="l">
              <a:buFontTx/>
              <a:buChar char="–"/>
            </a:pPr>
            <a:r>
              <a:rPr kumimoji="1" lang="en-US">
                <a:solidFill>
                  <a:srgbClr val="3333FF"/>
                </a:solidFill>
              </a:rPr>
              <a:t>Under tax</a:t>
            </a:r>
          </a:p>
          <a:p>
            <a:pPr marL="855641" lvl="2" indent="-228594" algn="l">
              <a:buFontTx/>
              <a:buChar char="•"/>
            </a:pPr>
            <a:r>
              <a:rPr kumimoji="1" lang="en-US" sz="2000"/>
              <a:t>Without grandfathering would pay for equipment and N application emissions probably when buying diesel and fertilizer</a:t>
            </a:r>
          </a:p>
          <a:p>
            <a:pPr marL="855641" lvl="2" indent="-228594" algn="l"/>
            <a:r>
              <a:rPr kumimoji="1" lang="en-US" sz="2000"/>
              <a:t>	Might experience reductions from prior land use - a savings</a:t>
            </a:r>
          </a:p>
          <a:p>
            <a:pPr marL="855641" lvl="2" indent="-228594" algn="l">
              <a:buFontTx/>
              <a:buChar char="•"/>
            </a:pPr>
            <a:r>
              <a:rPr kumimoji="1" lang="en-US" sz="2000"/>
              <a:t>Sequestration revenue would require a credit provision</a:t>
            </a:r>
          </a:p>
          <a:p>
            <a:pPr marL="855641" lvl="2" indent="-228594" algn="l">
              <a:buFontTx/>
              <a:buChar char="•"/>
            </a:pPr>
            <a:r>
              <a:rPr kumimoji="1" lang="en-US" sz="2000"/>
              <a:t>Money to government but savings to farmer</a:t>
            </a:r>
          </a:p>
          <a:p>
            <a:pPr marL="855641" lvl="2" indent="-228594" algn="l">
              <a:buFontTx/>
              <a:buChar char="•"/>
            </a:pPr>
            <a:endParaRPr kumimoji="1" lang="en-US" sz="800"/>
          </a:p>
          <a:p>
            <a:pPr marL="461951" lvl="1" indent="-225420" algn="l">
              <a:buFontTx/>
              <a:buChar char="–"/>
            </a:pPr>
            <a:r>
              <a:rPr kumimoji="1" lang="en-US">
                <a:solidFill>
                  <a:srgbClr val="3333FF"/>
                </a:solidFill>
              </a:rPr>
              <a:t>Under cap and trade</a:t>
            </a:r>
          </a:p>
          <a:p>
            <a:pPr marL="855641" lvl="2" indent="-228594" algn="l">
              <a:buFontTx/>
              <a:buChar char="•"/>
            </a:pPr>
            <a:r>
              <a:rPr kumimoji="1" lang="en-US" sz="2000"/>
              <a:t>Would probably pay for permits when buying diesel and fertilizer</a:t>
            </a:r>
          </a:p>
          <a:p>
            <a:pPr marL="855641" lvl="2" indent="-228594" algn="l"/>
            <a:r>
              <a:rPr kumimoji="1" lang="en-US" sz="2000"/>
              <a:t>	Might experience reductions from prior tillage - a savings</a:t>
            </a:r>
          </a:p>
          <a:p>
            <a:pPr marL="855641" lvl="2" indent="-228594" algn="l">
              <a:buFontTx/>
              <a:buChar char="•"/>
            </a:pPr>
            <a:r>
              <a:rPr kumimoji="1" lang="en-US" sz="2000"/>
              <a:t>Sequestration credits would be salable if rules allow</a:t>
            </a:r>
          </a:p>
          <a:p>
            <a:pPr marL="855641" lvl="2" indent="-228594" algn="l">
              <a:buFontTx/>
              <a:buChar char="•"/>
            </a:pPr>
            <a:r>
              <a:rPr kumimoji="1" lang="en-US" sz="2000"/>
              <a:t>Money to farmer as permit seller</a:t>
            </a:r>
          </a:p>
          <a:p>
            <a:pPr marL="855641" lvl="2" indent="-228594" algn="l">
              <a:buFontTx/>
              <a:buChar char="•"/>
            </a:pPr>
            <a:endParaRPr kumimoji="1" lang="en-US"/>
          </a:p>
        </p:txBody>
      </p:sp>
    </p:spTree>
    <p:extLst>
      <p:ext uri="{BB962C8B-B14F-4D97-AF65-F5344CB8AC3E}">
        <p14:creationId xmlns:p14="http://schemas.microsoft.com/office/powerpoint/2010/main" val="31667451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2055389" y="2263778"/>
            <a:ext cx="4388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Arguments from Advocates</a:t>
            </a:r>
          </a:p>
        </p:txBody>
      </p:sp>
    </p:spTree>
    <p:extLst>
      <p:ext uri="{BB962C8B-B14F-4D97-AF65-F5344CB8AC3E}">
        <p14:creationId xmlns:p14="http://schemas.microsoft.com/office/powerpoint/2010/main" val="11023595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ctrTitle"/>
          </p:nvPr>
        </p:nvSpPr>
        <p:spPr>
          <a:xfrm>
            <a:off x="304800" y="130178"/>
            <a:ext cx="8534400" cy="1012825"/>
          </a:xfrm>
        </p:spPr>
        <p:txBody>
          <a:bodyPr/>
          <a:lstStyle/>
          <a:p>
            <a:pPr algn="ctr"/>
            <a:r>
              <a:rPr lang="en-US" sz="3600" dirty="0">
                <a:solidFill>
                  <a:srgbClr val="FF0000"/>
                </a:solidFill>
              </a:rPr>
              <a:t> </a:t>
            </a:r>
            <a:r>
              <a:rPr lang="en-US" sz="2800" b="1" dirty="0">
                <a:solidFill>
                  <a:srgbClr val="9E0000"/>
                </a:solidFill>
                <a:latin typeface="Times New Roman" panose="02020603050405020304" pitchFamily="18" charset="0"/>
                <a:ea typeface="+mn-ea"/>
                <a:cs typeface="Times New Roman" panose="02020603050405020304" pitchFamily="18" charset="0"/>
              </a:rPr>
              <a:t>For an incentive</a:t>
            </a:r>
            <a:br>
              <a:rPr lang="en-US" sz="2800" b="1" dirty="0">
                <a:solidFill>
                  <a:srgbClr val="9E0000"/>
                </a:solidFill>
                <a:latin typeface="Times New Roman" panose="02020603050405020304" pitchFamily="18" charset="0"/>
                <a:ea typeface="+mn-ea"/>
                <a:cs typeface="Times New Roman" panose="02020603050405020304" pitchFamily="18" charset="0"/>
              </a:rPr>
            </a:br>
            <a:r>
              <a:rPr lang="en-US" sz="2800" b="1" dirty="0">
                <a:solidFill>
                  <a:srgbClr val="9E0000"/>
                </a:solidFill>
                <a:latin typeface="Times New Roman" panose="02020603050405020304" pitchFamily="18" charset="0"/>
                <a:ea typeface="+mn-ea"/>
                <a:cs typeface="Times New Roman" panose="02020603050405020304" pitchFamily="18" charset="0"/>
              </a:rPr>
              <a:t>Whether it be a tax or Cap/trade</a:t>
            </a:r>
          </a:p>
        </p:txBody>
      </p:sp>
      <p:sp>
        <p:nvSpPr>
          <p:cNvPr id="191491" name="Rectangle 3"/>
          <p:cNvSpPr>
            <a:spLocks noGrp="1" noChangeArrowheads="1"/>
          </p:cNvSpPr>
          <p:nvPr>
            <p:ph type="subTitle" idx="1"/>
          </p:nvPr>
        </p:nvSpPr>
        <p:spPr>
          <a:xfrm>
            <a:off x="381000" y="1295400"/>
            <a:ext cx="8458200" cy="5715000"/>
          </a:xfrm>
        </p:spPr>
        <p:txBody>
          <a:bodyPr/>
          <a:lstStyle/>
          <a:p>
            <a:pPr marL="344479" lvl="1" indent="-230182" algn="l">
              <a:buFontTx/>
              <a:buChar char="–"/>
            </a:pPr>
            <a:r>
              <a:rPr kumimoji="1" lang="en-US"/>
              <a:t>Need price to provide a strong incentive for emission reduction</a:t>
            </a:r>
          </a:p>
          <a:p>
            <a:pPr marL="344479" lvl="1" indent="-230182" algn="l">
              <a:buFontTx/>
              <a:buChar char="–"/>
            </a:pPr>
            <a:endParaRPr kumimoji="1" lang="en-US"/>
          </a:p>
          <a:p>
            <a:pPr marL="344479" lvl="1" indent="-230182" algn="l">
              <a:buFontTx/>
              <a:buChar char="–"/>
            </a:pPr>
            <a:r>
              <a:rPr kumimoji="1" lang="en-US"/>
              <a:t>Voluntary does not get us there</a:t>
            </a:r>
          </a:p>
          <a:p>
            <a:pPr marL="344479" lvl="1" indent="-230182" algn="l">
              <a:buFontTx/>
              <a:buChar char="–"/>
            </a:pPr>
            <a:endParaRPr kumimoji="1" lang="en-US"/>
          </a:p>
          <a:p>
            <a:pPr marL="344479" lvl="1" indent="-230182" algn="l">
              <a:buFontTx/>
              <a:buChar char="–"/>
            </a:pPr>
            <a:r>
              <a:rPr kumimoji="1" lang="en-US"/>
              <a:t>Stabilization takes 20 times Kyoto volume – time to get on with it</a:t>
            </a:r>
          </a:p>
          <a:p>
            <a:pPr marL="344479" lvl="1" indent="-230182" algn="l">
              <a:buFontTx/>
              <a:buChar char="–"/>
            </a:pPr>
            <a:endParaRPr kumimoji="1" lang="en-US"/>
          </a:p>
          <a:p>
            <a:pPr marL="344479" lvl="1" indent="-230182" algn="l">
              <a:buFontTx/>
              <a:buChar char="–"/>
            </a:pPr>
            <a:r>
              <a:rPr kumimoji="1" lang="en-US"/>
              <a:t>Irreversibilities</a:t>
            </a:r>
          </a:p>
          <a:p>
            <a:pPr algn="l"/>
            <a:endParaRPr kumimoji="1" lang="en-US" sz="900">
              <a:solidFill>
                <a:srgbClr val="3333FF"/>
              </a:solidFill>
            </a:endParaRPr>
          </a:p>
          <a:p>
            <a:pPr algn="l"/>
            <a:endParaRPr kumimoji="1" lang="en-US"/>
          </a:p>
          <a:p>
            <a:pPr algn="l"/>
            <a:endParaRPr kumimoji="1" lang="en-US"/>
          </a:p>
        </p:txBody>
      </p:sp>
    </p:spTree>
    <p:extLst>
      <p:ext uri="{BB962C8B-B14F-4D97-AF65-F5344CB8AC3E}">
        <p14:creationId xmlns:p14="http://schemas.microsoft.com/office/powerpoint/2010/main" val="2532216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880996" y="222322"/>
            <a:ext cx="75408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solidFill>
                  <a:srgbClr val="9E0000"/>
                </a:solidFill>
                <a:latin typeface="Times New Roman" panose="02020603050405020304" pitchFamily="18" charset="0"/>
                <a:cs typeface="Times New Roman" panose="02020603050405020304" pitchFamily="18" charset="0"/>
              </a:rPr>
              <a:t>Land Use Change - Sequestration</a:t>
            </a:r>
            <a:endParaRPr lang="en-US" sz="4000" b="1" dirty="0">
              <a:solidFill>
                <a:srgbClr val="9E0000"/>
              </a:solidFill>
              <a:latin typeface="Times New Roman" panose="02020603050405020304" pitchFamily="18" charset="0"/>
              <a:cs typeface="Times New Roman" panose="02020603050405020304" pitchFamily="18" charset="0"/>
            </a:endParaRPr>
          </a:p>
        </p:txBody>
      </p:sp>
      <p:sp>
        <p:nvSpPr>
          <p:cNvPr id="223235" name="Rectangle 3"/>
          <p:cNvSpPr>
            <a:spLocks noChangeArrowheads="1"/>
          </p:cNvSpPr>
          <p:nvPr/>
        </p:nvSpPr>
        <p:spPr bwMode="auto">
          <a:xfrm>
            <a:off x="3" y="939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23236" name="Picture 4" descr="figure 17-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4" y="862016"/>
            <a:ext cx="5338763" cy="4179887"/>
          </a:xfrm>
          <a:prstGeom prst="rect">
            <a:avLst/>
          </a:prstGeom>
          <a:noFill/>
          <a:extLst>
            <a:ext uri="{909E8E84-426E-40DD-AFC4-6F175D3DCCD1}">
              <a14:hiddenFill xmlns:a14="http://schemas.microsoft.com/office/drawing/2010/main">
                <a:solidFill>
                  <a:srgbClr val="FFFFFF"/>
                </a:solidFill>
              </a14:hiddenFill>
            </a:ext>
          </a:extLst>
        </p:spPr>
      </p:pic>
      <p:sp>
        <p:nvSpPr>
          <p:cNvPr id="223237" name="Rectangle 5"/>
          <p:cNvSpPr>
            <a:spLocks noChangeArrowheads="1"/>
          </p:cNvSpPr>
          <p:nvPr/>
        </p:nvSpPr>
        <p:spPr bwMode="auto">
          <a:xfrm>
            <a:off x="808039" y="6141395"/>
            <a:ext cx="7912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200"/>
              <a:t>Source: Apparently this was drawn from W. F. Ruddiman, 2001. Earth's Climate: Past and Future. W. H. Freeman and Sons, New York</a:t>
            </a:r>
          </a:p>
        </p:txBody>
      </p:sp>
      <p:sp>
        <p:nvSpPr>
          <p:cNvPr id="223238" name="Rectangle 6"/>
          <p:cNvSpPr>
            <a:spLocks noChangeArrowheads="1"/>
          </p:cNvSpPr>
          <p:nvPr/>
        </p:nvSpPr>
        <p:spPr bwMode="auto">
          <a:xfrm>
            <a:off x="738191" y="5327654"/>
            <a:ext cx="74818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t>Sequestration may have the potential to alleviate somewhere in the neighborhood of 25% of the historical atmospheric greenhouse gas accumulation.</a:t>
            </a:r>
          </a:p>
        </p:txBody>
      </p:sp>
    </p:spTree>
    <p:extLst>
      <p:ext uri="{BB962C8B-B14F-4D97-AF65-F5344CB8AC3E}">
        <p14:creationId xmlns:p14="http://schemas.microsoft.com/office/powerpoint/2010/main" val="22499109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304800" y="-76199"/>
            <a:ext cx="8534400" cy="1012825"/>
          </a:xfrm>
        </p:spPr>
        <p:txBody>
          <a:bodyPr/>
          <a:lstStyle/>
          <a:p>
            <a:pPr marL="338130" indent="-338130"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3600" dirty="0">
                <a:solidFill>
                  <a:srgbClr val="FF0000"/>
                </a:solidFill>
              </a:rPr>
              <a:t> </a:t>
            </a:r>
            <a:r>
              <a:rPr lang="en-US" sz="2800" b="1" dirty="0">
                <a:solidFill>
                  <a:srgbClr val="9E0000"/>
                </a:solidFill>
                <a:latin typeface="Times New Roman" panose="02020603050405020304" pitchFamily="18" charset="0"/>
                <a:ea typeface="+mn-ea"/>
                <a:cs typeface="Times New Roman" panose="02020603050405020304" pitchFamily="18" charset="0"/>
              </a:rPr>
              <a:t>For a tax </a:t>
            </a:r>
          </a:p>
        </p:txBody>
      </p:sp>
      <p:sp>
        <p:nvSpPr>
          <p:cNvPr id="135171" name="Rectangle 3"/>
          <p:cNvSpPr>
            <a:spLocks noGrp="1" noChangeArrowheads="1"/>
          </p:cNvSpPr>
          <p:nvPr>
            <p:ph type="subTitle" idx="1"/>
          </p:nvPr>
        </p:nvSpPr>
        <p:spPr>
          <a:xfrm>
            <a:off x="381000" y="914400"/>
            <a:ext cx="8458200" cy="5715000"/>
          </a:xfrm>
        </p:spPr>
        <p:txBody>
          <a:bodyPr/>
          <a:lstStyle/>
          <a:p>
            <a:pPr algn="l"/>
            <a:endParaRPr kumimoji="1" lang="en-US" sz="2800"/>
          </a:p>
          <a:p>
            <a:pPr algn="l"/>
            <a:r>
              <a:rPr kumimoji="1" lang="en-US" sz="2000"/>
              <a:t>(from Mankiew, New York Times – Harvard and former CEA chair)</a:t>
            </a:r>
          </a:p>
          <a:p>
            <a:pPr marL="344479" lvl="1" indent="-230182" algn="l">
              <a:buFontTx/>
              <a:buChar char="–"/>
            </a:pPr>
            <a:r>
              <a:rPr kumimoji="1" lang="en-US" sz="2400"/>
              <a:t>Government needs tax revenue can do good with it by redistributing to reduce tax burden</a:t>
            </a:r>
          </a:p>
          <a:p>
            <a:pPr marL="344479" lvl="1" indent="-230182" algn="l">
              <a:buFontTx/>
              <a:buChar char="–"/>
            </a:pPr>
            <a:r>
              <a:rPr kumimoji="1" lang="en-US" sz="2400"/>
              <a:t>Car standards too expensive, efficient cars stimulates driving</a:t>
            </a:r>
          </a:p>
          <a:p>
            <a:pPr marL="344479" lvl="1" indent="-230182" algn="l">
              <a:buFontTx/>
              <a:buChar char="–"/>
            </a:pPr>
            <a:r>
              <a:rPr kumimoji="1" lang="en-US" sz="2400"/>
              <a:t>Cap and trade depends on how permits allocated, would mainly go to energy/power companies</a:t>
            </a:r>
          </a:p>
          <a:p>
            <a:pPr marL="344479" lvl="1" indent="-230182" algn="l">
              <a:buFontTx/>
              <a:buChar char="–"/>
            </a:pPr>
            <a:r>
              <a:rPr kumimoji="1" lang="en-US" sz="2400"/>
              <a:t>Energy cost would rise, no revenue to compensate</a:t>
            </a:r>
          </a:p>
          <a:p>
            <a:pPr marL="344479" lvl="1" indent="-230182" algn="l">
              <a:buFontTx/>
              <a:buChar char="–"/>
            </a:pPr>
            <a:r>
              <a:rPr kumimoji="1" lang="en-US" sz="2400"/>
              <a:t>Tax could be better internationally as China et al could be included, not exempted (Kyoto failure), easier to negotiate</a:t>
            </a:r>
          </a:p>
          <a:p>
            <a:pPr marL="344479" lvl="1" indent="-230182" algn="l">
              <a:buFontTx/>
              <a:buChar char="–"/>
            </a:pPr>
            <a:r>
              <a:rPr kumimoji="1" lang="en-US" sz="2400"/>
              <a:t>May be politically acceptable and implementable</a:t>
            </a:r>
            <a:r>
              <a:rPr kumimoji="1" lang="en-US"/>
              <a:t> </a:t>
            </a:r>
          </a:p>
          <a:p>
            <a:pPr algn="l"/>
            <a:endParaRPr kumimoji="1" lang="en-US" sz="2800"/>
          </a:p>
          <a:p>
            <a:pPr algn="l"/>
            <a:endParaRPr kumimoji="1" lang="en-US" sz="2800"/>
          </a:p>
        </p:txBody>
      </p:sp>
    </p:spTree>
    <p:extLst>
      <p:ext uri="{BB962C8B-B14F-4D97-AF65-F5344CB8AC3E}">
        <p14:creationId xmlns:p14="http://schemas.microsoft.com/office/powerpoint/2010/main" val="21994770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304800" y="-76199"/>
            <a:ext cx="8534400" cy="1012825"/>
          </a:xfrm>
        </p:spPr>
        <p:txBody>
          <a:bodyPr/>
          <a:lstStyle/>
          <a:p>
            <a:pPr algn="ctr"/>
            <a:r>
              <a:rPr lang="en-US" sz="3600" dirty="0">
                <a:solidFill>
                  <a:srgbClr val="FF0000"/>
                </a:solidFill>
              </a:rPr>
              <a:t> </a:t>
            </a:r>
            <a:r>
              <a:rPr lang="en-US" sz="2800" b="1" dirty="0">
                <a:solidFill>
                  <a:srgbClr val="9E0000"/>
                </a:solidFill>
                <a:latin typeface="Times New Roman" panose="02020603050405020304" pitchFamily="18" charset="0"/>
                <a:ea typeface="+mn-ea"/>
                <a:cs typeface="Times New Roman" panose="02020603050405020304" pitchFamily="18" charset="0"/>
              </a:rPr>
              <a:t>For cap and trade plus market</a:t>
            </a:r>
          </a:p>
        </p:txBody>
      </p:sp>
      <p:sp>
        <p:nvSpPr>
          <p:cNvPr id="155651" name="Rectangle 3"/>
          <p:cNvSpPr>
            <a:spLocks noGrp="1" noChangeArrowheads="1"/>
          </p:cNvSpPr>
          <p:nvPr>
            <p:ph type="subTitle" idx="1"/>
          </p:nvPr>
        </p:nvSpPr>
        <p:spPr>
          <a:xfrm>
            <a:off x="381000" y="914400"/>
            <a:ext cx="8458200" cy="5715000"/>
          </a:xfrm>
        </p:spPr>
        <p:txBody>
          <a:bodyPr/>
          <a:lstStyle/>
          <a:p>
            <a:pPr algn="l">
              <a:lnSpc>
                <a:spcPct val="90000"/>
              </a:lnSpc>
            </a:pPr>
            <a:r>
              <a:rPr kumimoji="1" lang="en-US" sz="2000"/>
              <a:t>(from House committee on Energy and Commerce)</a:t>
            </a:r>
          </a:p>
          <a:p>
            <a:pPr marL="344479" lvl="1" indent="-230182" algn="l">
              <a:buFontTx/>
              <a:buChar char="–"/>
            </a:pPr>
            <a:r>
              <a:rPr kumimoji="1" lang="en-US"/>
              <a:t>Point of regulation can be set where appropriate (refiners, power plants), may allow coverage of small sectors</a:t>
            </a:r>
          </a:p>
          <a:p>
            <a:pPr marL="344479" lvl="1" indent="-230182" algn="l">
              <a:buFontTx/>
              <a:buChar char="–"/>
            </a:pPr>
            <a:r>
              <a:rPr kumimoji="1" lang="en-US"/>
              <a:t>Certainty in level of emission reductions</a:t>
            </a:r>
          </a:p>
          <a:p>
            <a:pPr marL="344479" lvl="1" indent="-230182" algn="l">
              <a:buFontTx/>
              <a:buChar char="–"/>
            </a:pPr>
            <a:r>
              <a:rPr kumimoji="1" lang="en-US"/>
              <a:t>Produces emissions at lowest cost</a:t>
            </a:r>
          </a:p>
          <a:p>
            <a:pPr marL="344479" lvl="1" indent="-230182" algn="l">
              <a:buFontTx/>
              <a:buChar char="–"/>
            </a:pPr>
            <a:r>
              <a:rPr kumimoji="1" lang="en-US"/>
              <a:t>Rewards innovation</a:t>
            </a:r>
          </a:p>
          <a:p>
            <a:pPr marL="344479" lvl="1" indent="-230182" algn="l">
              <a:buFontTx/>
              <a:buChar char="–"/>
            </a:pPr>
            <a:r>
              <a:rPr kumimoji="1" lang="en-US"/>
              <a:t>Comprehensive, avoids leakage</a:t>
            </a:r>
          </a:p>
          <a:p>
            <a:pPr marL="344479" lvl="1" indent="-230182" algn="l">
              <a:buFontTx/>
              <a:buChar char="–"/>
            </a:pPr>
            <a:r>
              <a:rPr kumimoji="1" lang="en-US"/>
              <a:t>Can be complemented with R&amp;D and other programs</a:t>
            </a:r>
          </a:p>
          <a:p>
            <a:pPr marL="344479" lvl="1" indent="-230182" algn="l">
              <a:buFontTx/>
              <a:buChar char="–"/>
            </a:pPr>
            <a:r>
              <a:rPr kumimoji="1" lang="en-US"/>
              <a:t>Ag too small with too many emitters to include</a:t>
            </a:r>
          </a:p>
          <a:p>
            <a:pPr marL="344479" lvl="1" indent="-230182" algn="l">
              <a:buFontTx/>
              <a:buChar char="–"/>
            </a:pPr>
            <a:r>
              <a:rPr kumimoji="1" lang="en-US">
                <a:solidFill>
                  <a:srgbClr val="3333FF"/>
                </a:solidFill>
              </a:rPr>
              <a:t>Money stays in private hands, more efficient (added)</a:t>
            </a:r>
            <a:endParaRPr kumimoji="1" lang="en-US"/>
          </a:p>
          <a:p>
            <a:pPr algn="l">
              <a:lnSpc>
                <a:spcPct val="90000"/>
              </a:lnSpc>
            </a:pPr>
            <a:endParaRPr kumimoji="1" lang="en-US" sz="2800"/>
          </a:p>
        </p:txBody>
      </p:sp>
    </p:spTree>
    <p:extLst>
      <p:ext uri="{BB962C8B-B14F-4D97-AF65-F5344CB8AC3E}">
        <p14:creationId xmlns:p14="http://schemas.microsoft.com/office/powerpoint/2010/main" val="31273223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228600" y="-152399"/>
            <a:ext cx="8534400" cy="1012825"/>
          </a:xfrm>
        </p:spPr>
        <p:txBody>
          <a:bodyPr/>
          <a:lstStyle/>
          <a:p>
            <a:pPr marL="338130" indent="-338130"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3600" dirty="0">
                <a:solidFill>
                  <a:srgbClr val="FF0000"/>
                </a:solidFill>
              </a:rPr>
              <a:t> </a:t>
            </a:r>
            <a:r>
              <a:rPr lang="en-US" sz="2800" b="1" dirty="0">
                <a:solidFill>
                  <a:srgbClr val="9E0000"/>
                </a:solidFill>
                <a:latin typeface="Times New Roman" panose="02020603050405020304" pitchFamily="18" charset="0"/>
                <a:ea typeface="+mn-ea"/>
                <a:cs typeface="Times New Roman" panose="02020603050405020304" pitchFamily="18" charset="0"/>
              </a:rPr>
              <a:t>What might hit or miss</a:t>
            </a:r>
          </a:p>
        </p:txBody>
      </p:sp>
      <p:sp>
        <p:nvSpPr>
          <p:cNvPr id="136195" name="Rectangle 3"/>
          <p:cNvSpPr>
            <a:spLocks noGrp="1" noChangeArrowheads="1"/>
          </p:cNvSpPr>
          <p:nvPr>
            <p:ph type="subTitle" idx="1"/>
          </p:nvPr>
        </p:nvSpPr>
        <p:spPr>
          <a:xfrm>
            <a:off x="304800" y="762000"/>
            <a:ext cx="8839200" cy="5943600"/>
          </a:xfrm>
        </p:spPr>
        <p:txBody>
          <a:bodyPr>
            <a:normAutofit fontScale="92500" lnSpcReduction="10000"/>
          </a:bodyPr>
          <a:lstStyle/>
          <a:p>
            <a:pPr marL="457189" indent="-457189" algn="l">
              <a:lnSpc>
                <a:spcPct val="80000"/>
              </a:lnSpc>
            </a:pPr>
            <a:r>
              <a:rPr kumimoji="1" lang="en-US" dirty="0">
                <a:solidFill>
                  <a:srgbClr val="3333FF"/>
                </a:solidFill>
              </a:rPr>
              <a:t>Sequestration</a:t>
            </a:r>
          </a:p>
          <a:p>
            <a:pPr marL="457189" indent="-457189" algn="l">
              <a:lnSpc>
                <a:spcPct val="80000"/>
              </a:lnSpc>
            </a:pPr>
            <a:r>
              <a:rPr kumimoji="1" lang="en-US" dirty="0"/>
              <a:t>	Measurement and monitoring takes effort</a:t>
            </a:r>
          </a:p>
          <a:p>
            <a:pPr marL="457189" indent="-457189" algn="l">
              <a:lnSpc>
                <a:spcPct val="80000"/>
              </a:lnSpc>
            </a:pPr>
            <a:r>
              <a:rPr kumimoji="1" lang="en-US" dirty="0"/>
              <a:t>	Unlikely under tax</a:t>
            </a:r>
          </a:p>
          <a:p>
            <a:pPr marL="457189" indent="-457189" algn="l">
              <a:lnSpc>
                <a:spcPct val="80000"/>
              </a:lnSpc>
            </a:pPr>
            <a:r>
              <a:rPr kumimoji="1" lang="en-US" dirty="0"/>
              <a:t>	?? Under cap and trade</a:t>
            </a:r>
          </a:p>
          <a:p>
            <a:pPr marL="457189" indent="-457189" algn="l">
              <a:lnSpc>
                <a:spcPct val="80000"/>
              </a:lnSpc>
            </a:pPr>
            <a:r>
              <a:rPr kumimoji="1" lang="en-US" dirty="0">
                <a:solidFill>
                  <a:srgbClr val="3333FF"/>
                </a:solidFill>
              </a:rPr>
              <a:t>Manure</a:t>
            </a:r>
            <a:r>
              <a:rPr kumimoji="1" lang="en-US" dirty="0"/>
              <a:t> </a:t>
            </a:r>
            <a:r>
              <a:rPr kumimoji="1" lang="en-US" dirty="0">
                <a:solidFill>
                  <a:srgbClr val="3333FF"/>
                </a:solidFill>
              </a:rPr>
              <a:t>lagoons</a:t>
            </a:r>
            <a:r>
              <a:rPr kumimoji="1" lang="en-US" dirty="0"/>
              <a:t> </a:t>
            </a:r>
            <a:r>
              <a:rPr kumimoji="1" lang="en-US" dirty="0">
                <a:solidFill>
                  <a:srgbClr val="3333FF"/>
                </a:solidFill>
              </a:rPr>
              <a:t>and enteric (“too small?”)</a:t>
            </a:r>
          </a:p>
          <a:p>
            <a:pPr marL="457189" indent="-457189" algn="l">
              <a:lnSpc>
                <a:spcPct val="80000"/>
              </a:lnSpc>
            </a:pPr>
            <a:r>
              <a:rPr kumimoji="1" lang="en-US" dirty="0"/>
              <a:t>	Per head tax?</a:t>
            </a:r>
          </a:p>
          <a:p>
            <a:pPr marL="457189" indent="-457189" algn="l">
              <a:lnSpc>
                <a:spcPct val="80000"/>
              </a:lnSpc>
            </a:pPr>
            <a:r>
              <a:rPr kumimoji="1" lang="en-US" dirty="0"/>
              <a:t>	Need rules for cap and trade</a:t>
            </a:r>
          </a:p>
          <a:p>
            <a:pPr marL="457189" indent="-457189" algn="l">
              <a:lnSpc>
                <a:spcPct val="80000"/>
              </a:lnSpc>
            </a:pPr>
            <a:r>
              <a:rPr kumimoji="1" lang="en-US" dirty="0">
                <a:solidFill>
                  <a:srgbClr val="3333FF"/>
                </a:solidFill>
              </a:rPr>
              <a:t>Biofuels</a:t>
            </a:r>
          </a:p>
          <a:p>
            <a:pPr marL="457189" indent="-457189" algn="l">
              <a:lnSpc>
                <a:spcPct val="80000"/>
              </a:lnSpc>
            </a:pPr>
            <a:r>
              <a:rPr kumimoji="1" lang="en-US" dirty="0"/>
              <a:t>	Need exemption under both</a:t>
            </a:r>
          </a:p>
          <a:p>
            <a:pPr marL="457189" indent="-457189" algn="l">
              <a:lnSpc>
                <a:spcPct val="80000"/>
              </a:lnSpc>
            </a:pPr>
            <a:r>
              <a:rPr kumimoji="1" lang="en-US" dirty="0"/>
              <a:t>	Value passed through</a:t>
            </a:r>
          </a:p>
          <a:p>
            <a:pPr marL="457189" indent="-457189" algn="l">
              <a:lnSpc>
                <a:spcPct val="80000"/>
              </a:lnSpc>
            </a:pPr>
            <a:r>
              <a:rPr kumimoji="1" lang="en-US" dirty="0">
                <a:solidFill>
                  <a:srgbClr val="3333FF"/>
                </a:solidFill>
              </a:rPr>
              <a:t>Fertilizer (“too small?”)</a:t>
            </a:r>
          </a:p>
          <a:p>
            <a:pPr marL="457189" indent="-457189" algn="l">
              <a:lnSpc>
                <a:spcPct val="80000"/>
              </a:lnSpc>
            </a:pPr>
            <a:r>
              <a:rPr kumimoji="1" lang="en-US" dirty="0"/>
              <a:t>	N2o is uncertain</a:t>
            </a:r>
          </a:p>
          <a:p>
            <a:pPr marL="457189" indent="-457189" algn="l">
              <a:lnSpc>
                <a:spcPct val="80000"/>
              </a:lnSpc>
            </a:pPr>
            <a:r>
              <a:rPr kumimoji="1" lang="en-US" dirty="0"/>
              <a:t>	Emission rating per unit N acquired</a:t>
            </a:r>
          </a:p>
          <a:p>
            <a:pPr marL="457189" indent="-457189" algn="l">
              <a:lnSpc>
                <a:spcPct val="80000"/>
              </a:lnSpc>
            </a:pPr>
            <a:r>
              <a:rPr kumimoji="1" lang="en-US" dirty="0">
                <a:solidFill>
                  <a:srgbClr val="3333FF"/>
                </a:solidFill>
              </a:rPr>
              <a:t>Fossil</a:t>
            </a:r>
            <a:r>
              <a:rPr kumimoji="1" lang="en-US" dirty="0"/>
              <a:t> </a:t>
            </a:r>
            <a:r>
              <a:rPr kumimoji="1" lang="en-US" dirty="0">
                <a:solidFill>
                  <a:srgbClr val="3333FF"/>
                </a:solidFill>
              </a:rPr>
              <a:t>fuel</a:t>
            </a:r>
          </a:p>
          <a:p>
            <a:pPr marL="457189" indent="-457189" algn="l">
              <a:lnSpc>
                <a:spcPct val="80000"/>
              </a:lnSpc>
            </a:pPr>
            <a:r>
              <a:rPr kumimoji="1" lang="en-US" dirty="0"/>
              <a:t>	Tax at pump </a:t>
            </a:r>
          </a:p>
          <a:p>
            <a:pPr marL="457189" indent="-457189" algn="l">
              <a:lnSpc>
                <a:spcPct val="80000"/>
              </a:lnSpc>
            </a:pPr>
            <a:r>
              <a:rPr kumimoji="1" lang="en-US" dirty="0"/>
              <a:t>	emissions cap at refiner/distributor – cost passed through</a:t>
            </a:r>
          </a:p>
          <a:p>
            <a:pPr marL="457189" indent="-457189" algn="l">
              <a:lnSpc>
                <a:spcPct val="80000"/>
              </a:lnSpc>
            </a:pPr>
            <a:endParaRPr kumimoji="1" lang="en-US" dirty="0"/>
          </a:p>
          <a:p>
            <a:pPr marL="457189" indent="-457189" algn="l">
              <a:lnSpc>
                <a:spcPct val="80000"/>
              </a:lnSpc>
            </a:pPr>
            <a:endParaRPr kumimoji="1" lang="en-US" dirty="0"/>
          </a:p>
        </p:txBody>
      </p:sp>
    </p:spTree>
    <p:extLst>
      <p:ext uri="{BB962C8B-B14F-4D97-AF65-F5344CB8AC3E}">
        <p14:creationId xmlns:p14="http://schemas.microsoft.com/office/powerpoint/2010/main" val="41859959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2" name="Text Box 12"/>
          <p:cNvSpPr txBox="1">
            <a:spLocks noChangeArrowheads="1"/>
          </p:cNvSpPr>
          <p:nvPr/>
        </p:nvSpPr>
        <p:spPr bwMode="auto">
          <a:xfrm>
            <a:off x="1966203" y="2263776"/>
            <a:ext cx="45591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Effects of such a </a:t>
            </a:r>
          </a:p>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tax or market on agriculture</a:t>
            </a:r>
          </a:p>
        </p:txBody>
      </p:sp>
    </p:spTree>
    <p:extLst>
      <p:ext uri="{BB962C8B-B14F-4D97-AF65-F5344CB8AC3E}">
        <p14:creationId xmlns:p14="http://schemas.microsoft.com/office/powerpoint/2010/main" val="40198639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304800" y="518897"/>
            <a:ext cx="8534400" cy="646331"/>
          </a:xfrm>
        </p:spPr>
        <p:txBody>
          <a:bodyPr/>
          <a:lstStyle/>
          <a:p>
            <a:pPr marL="338130" indent="-338130"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3600" dirty="0">
                <a:solidFill>
                  <a:srgbClr val="FF0000"/>
                </a:solidFill>
              </a:rPr>
              <a:t> </a:t>
            </a:r>
            <a:r>
              <a:rPr lang="en-US" sz="2800" b="1" dirty="0">
                <a:solidFill>
                  <a:srgbClr val="9E0000"/>
                </a:solidFill>
                <a:latin typeface="Times New Roman" panose="02020603050405020304" pitchFamily="18" charset="0"/>
                <a:ea typeface="+mn-ea"/>
                <a:cs typeface="Times New Roman" panose="02020603050405020304" pitchFamily="18" charset="0"/>
              </a:rPr>
              <a:t>Will a tax or market mean money for producers</a:t>
            </a:r>
          </a:p>
        </p:txBody>
      </p:sp>
      <p:sp>
        <p:nvSpPr>
          <p:cNvPr id="134147" name="Rectangle 3"/>
          <p:cNvSpPr>
            <a:spLocks noGrp="1" noChangeArrowheads="1"/>
          </p:cNvSpPr>
          <p:nvPr>
            <p:ph type="subTitle" idx="1"/>
          </p:nvPr>
        </p:nvSpPr>
        <p:spPr>
          <a:xfrm>
            <a:off x="381000" y="1447800"/>
            <a:ext cx="8458200" cy="5029200"/>
          </a:xfrm>
        </p:spPr>
        <p:txBody>
          <a:bodyPr>
            <a:normAutofit/>
          </a:bodyPr>
          <a:lstStyle/>
          <a:p>
            <a:pPr marL="457189" indent="-457189" algn="l"/>
            <a:r>
              <a:rPr kumimoji="1" lang="en-US" sz="3200" dirty="0">
                <a:solidFill>
                  <a:srgbClr val="3333FF"/>
                </a:solidFill>
              </a:rPr>
              <a:t>Cost sources</a:t>
            </a:r>
            <a:r>
              <a:rPr kumimoji="1" lang="en-US" sz="3200" dirty="0"/>
              <a:t> </a:t>
            </a:r>
          </a:p>
          <a:p>
            <a:pPr marL="457189" indent="-457189" algn="l"/>
            <a:r>
              <a:rPr kumimoji="1" lang="en-US" sz="3200" dirty="0"/>
              <a:t>	fossil fuel use, fertilizer use, enteric fermentation, rice, manure, deforest, break out land</a:t>
            </a:r>
          </a:p>
          <a:p>
            <a:pPr marL="457189" indent="-457189" algn="l"/>
            <a:r>
              <a:rPr kumimoji="1" lang="en-US" sz="3200" dirty="0">
                <a:solidFill>
                  <a:srgbClr val="3333FF"/>
                </a:solidFill>
              </a:rPr>
              <a:t>Revenue sources</a:t>
            </a:r>
          </a:p>
          <a:p>
            <a:pPr marL="457189" indent="-457189" algn="l"/>
            <a:r>
              <a:rPr kumimoji="1" lang="en-US" sz="3200" dirty="0"/>
              <a:t>	Sequestration, biofuel offsets</a:t>
            </a:r>
          </a:p>
          <a:p>
            <a:pPr marL="457189" indent="-457189" algn="l"/>
            <a:endParaRPr kumimoji="1" lang="en-US" sz="1600" dirty="0"/>
          </a:p>
          <a:p>
            <a:pPr marL="457189" indent="-457189" algn="l"/>
            <a:r>
              <a:rPr kumimoji="1" lang="en-US" sz="3200" dirty="0"/>
              <a:t>Results show for </a:t>
            </a:r>
            <a:r>
              <a:rPr kumimoji="1" lang="en-US" sz="3200" dirty="0">
                <a:solidFill>
                  <a:srgbClr val="3333FF"/>
                </a:solidFill>
              </a:rPr>
              <a:t>moderate tax offset revenue exceeds cost given grandfathering</a:t>
            </a:r>
          </a:p>
          <a:p>
            <a:pPr marL="457189" indent="-457189" algn="l"/>
            <a:endParaRPr kumimoji="1" lang="en-US" sz="3200" dirty="0"/>
          </a:p>
        </p:txBody>
      </p:sp>
    </p:spTree>
    <p:extLst>
      <p:ext uri="{BB962C8B-B14F-4D97-AF65-F5344CB8AC3E}">
        <p14:creationId xmlns:p14="http://schemas.microsoft.com/office/powerpoint/2010/main" val="33087903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2290826" y="1752603"/>
            <a:ext cx="422263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Concerns the Farm Sector</a:t>
            </a:r>
          </a:p>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Might Have</a:t>
            </a:r>
          </a:p>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Or</a:t>
            </a:r>
          </a:p>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Items to Possibly</a:t>
            </a:r>
          </a:p>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Work on</a:t>
            </a:r>
          </a:p>
        </p:txBody>
      </p:sp>
    </p:spTree>
    <p:extLst>
      <p:ext uri="{BB962C8B-B14F-4D97-AF65-F5344CB8AC3E}">
        <p14:creationId xmlns:p14="http://schemas.microsoft.com/office/powerpoint/2010/main" val="2377899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228600" y="228603"/>
            <a:ext cx="86868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Concerns as Market/Tax Evolves</a:t>
            </a:r>
          </a:p>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endParaRPr kumimoji="1" lang="en-US" sz="1400" dirty="0">
              <a:solidFill>
                <a:srgbClr val="FF0000"/>
              </a:solidFill>
            </a:endParaRPr>
          </a:p>
        </p:txBody>
      </p:sp>
      <p:sp>
        <p:nvSpPr>
          <p:cNvPr id="103427" name="Rectangle 3"/>
          <p:cNvSpPr>
            <a:spLocks noChangeArrowheads="1"/>
          </p:cNvSpPr>
          <p:nvPr/>
        </p:nvSpPr>
        <p:spPr bwMode="auto">
          <a:xfrm>
            <a:off x="457200" y="1143002"/>
            <a:ext cx="76962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t>Will tax policy or market have provisions for sequestration or manure lagoon covering?</a:t>
            </a:r>
          </a:p>
          <a:p>
            <a:endParaRPr kumimoji="1" lang="en-US"/>
          </a:p>
          <a:p>
            <a:r>
              <a:rPr kumimoji="1" lang="en-US"/>
              <a:t>Will biofuels use have emissions or use exempted?</a:t>
            </a:r>
          </a:p>
          <a:p>
            <a:endParaRPr kumimoji="1" lang="en-US"/>
          </a:p>
          <a:p>
            <a:r>
              <a:rPr kumimoji="1" lang="en-US"/>
              <a:t>If a tax is defined will there be a given level of deduction or a compensation scheme for historic energy use?</a:t>
            </a:r>
          </a:p>
          <a:p>
            <a:endParaRPr kumimoji="1" lang="en-US"/>
          </a:p>
          <a:p>
            <a:r>
              <a:rPr kumimoji="1" lang="en-US"/>
              <a:t>Should N2O from fertilizer be included? Enteric fermentation? Rice?</a:t>
            </a:r>
          </a:p>
          <a:p>
            <a:endParaRPr kumimoji="1" lang="en-US"/>
          </a:p>
          <a:p>
            <a:r>
              <a:rPr kumimoji="1" lang="en-US"/>
              <a:t>Is ag too small to be a player?</a:t>
            </a:r>
          </a:p>
          <a:p>
            <a:endParaRPr kumimoji="1" lang="en-US"/>
          </a:p>
          <a:p>
            <a:r>
              <a:rPr kumimoji="1" lang="en-US"/>
              <a:t>If ag is too small will it still face elevated energy prices?</a:t>
            </a:r>
          </a:p>
          <a:p>
            <a:endParaRPr kumimoji="1" lang="en-US"/>
          </a:p>
          <a:p>
            <a:r>
              <a:rPr kumimoji="1" lang="en-US"/>
              <a:t>If permits are upstream will ag get credits or grandfathering?</a:t>
            </a:r>
          </a:p>
          <a:p>
            <a:endParaRPr kumimoji="1" lang="en-US"/>
          </a:p>
          <a:p>
            <a:r>
              <a:rPr kumimoji="1" lang="en-US"/>
              <a:t>If we sell sequestration what happens to property rights, long run land use options and ability to cut down trees or breakout land?</a:t>
            </a:r>
          </a:p>
          <a:p>
            <a:endParaRPr kumimoji="1" lang="en-US"/>
          </a:p>
          <a:p>
            <a:r>
              <a:rPr kumimoji="1" lang="en-US"/>
              <a:t> </a:t>
            </a:r>
          </a:p>
        </p:txBody>
      </p:sp>
    </p:spTree>
    <p:extLst>
      <p:ext uri="{BB962C8B-B14F-4D97-AF65-F5344CB8AC3E}">
        <p14:creationId xmlns:p14="http://schemas.microsoft.com/office/powerpoint/2010/main" val="15562696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subTitle" idx="1"/>
          </p:nvPr>
        </p:nvSpPr>
        <p:spPr>
          <a:xfrm>
            <a:off x="342900" y="3157394"/>
            <a:ext cx="8458200" cy="1250951"/>
          </a:xfrm>
        </p:spPr>
        <p:txBody>
          <a:bodyPr/>
          <a:lstStyle/>
          <a:p>
            <a:pPr marL="457189" indent="-457189"/>
            <a:r>
              <a:rPr lang="en-US" sz="2800" b="1" dirty="0">
                <a:solidFill>
                  <a:srgbClr val="9E0000"/>
                </a:solidFill>
                <a:latin typeface="Times New Roman" panose="02020603050405020304" pitchFamily="18" charset="0"/>
                <a:cs typeface="Times New Roman" panose="02020603050405020304" pitchFamily="18" charset="0"/>
              </a:rPr>
              <a:t>Problems</a:t>
            </a:r>
          </a:p>
        </p:txBody>
      </p:sp>
    </p:spTree>
    <p:extLst>
      <p:ext uri="{BB962C8B-B14F-4D97-AF65-F5344CB8AC3E}">
        <p14:creationId xmlns:p14="http://schemas.microsoft.com/office/powerpoint/2010/main" val="812814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ext Box 3"/>
          <p:cNvSpPr txBox="1">
            <a:spLocks noChangeArrowheads="1"/>
          </p:cNvSpPr>
          <p:nvPr/>
        </p:nvSpPr>
        <p:spPr bwMode="auto">
          <a:xfrm>
            <a:off x="439740" y="155575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2248" name="Rectangle 280"/>
          <p:cNvSpPr>
            <a:spLocks noChangeArrowheads="1"/>
          </p:cNvSpPr>
          <p:nvPr/>
        </p:nvSpPr>
        <p:spPr bwMode="auto">
          <a:xfrm>
            <a:off x="3" y="526680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2493" name="Text Box 525"/>
          <p:cNvSpPr txBox="1">
            <a:spLocks noChangeArrowheads="1"/>
          </p:cNvSpPr>
          <p:nvPr/>
        </p:nvSpPr>
        <p:spPr bwMode="auto">
          <a:xfrm>
            <a:off x="923927" y="4465639"/>
            <a:ext cx="628883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Ordinarily</a:t>
            </a:r>
          </a:p>
          <a:p>
            <a:r>
              <a:rPr lang="en-US"/>
              <a:t>	</a:t>
            </a:r>
            <a:r>
              <a:rPr lang="en-US">
                <a:solidFill>
                  <a:srgbClr val="FF0000"/>
                </a:solidFill>
              </a:rPr>
              <a:t>Red items regarded as carbon sequestration reducing</a:t>
            </a:r>
          </a:p>
          <a:p>
            <a:r>
              <a:rPr lang="en-US"/>
              <a:t>	</a:t>
            </a:r>
            <a:r>
              <a:rPr lang="en-US">
                <a:solidFill>
                  <a:srgbClr val="3333FF"/>
                </a:solidFill>
              </a:rPr>
              <a:t>Blue items regarded as carbon sequestration increasing</a:t>
            </a:r>
          </a:p>
          <a:p>
            <a:endParaRPr lang="en-US"/>
          </a:p>
          <a:p>
            <a:r>
              <a:rPr lang="en-US"/>
              <a:t>Colors for numbers are relative to NO RFS2</a:t>
            </a:r>
          </a:p>
        </p:txBody>
      </p:sp>
      <p:sp>
        <p:nvSpPr>
          <p:cNvPr id="2" name="Rectangle 1"/>
          <p:cNvSpPr/>
          <p:nvPr/>
        </p:nvSpPr>
        <p:spPr>
          <a:xfrm>
            <a:off x="3169616" y="278319"/>
            <a:ext cx="2448107" cy="480131"/>
          </a:xfrm>
          <a:prstGeom prst="rect">
            <a:avLst/>
          </a:prstGeom>
        </p:spPr>
        <p:txBody>
          <a:bodyPr wrap="none">
            <a:spAutoFit/>
          </a:bodyPr>
          <a:lstStyle/>
          <a:p>
            <a:pPr marL="338130" indent="-338130" algn="ctr" eaLnBrk="0" hangingPunct="0">
              <a:lnSpc>
                <a:spcPct val="90000"/>
              </a:lnSpc>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cs typeface="Times New Roman" panose="02020603050405020304" pitchFamily="18" charset="0"/>
              </a:rPr>
              <a:t>Policy tensions</a:t>
            </a:r>
          </a:p>
        </p:txBody>
      </p:sp>
      <p:pic>
        <p:nvPicPr>
          <p:cNvPr id="8" name="Picture 5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893763"/>
            <a:ext cx="8496300" cy="305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0429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337073" y="346938"/>
            <a:ext cx="8534400" cy="1012825"/>
          </a:xfrm>
        </p:spPr>
        <p:txBody>
          <a:bodyPr/>
          <a:lstStyle/>
          <a:p>
            <a:pPr marL="338130" indent="-338130"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3600" dirty="0">
                <a:solidFill>
                  <a:srgbClr val="FF0000"/>
                </a:solidFill>
              </a:rPr>
              <a:t> </a:t>
            </a:r>
            <a:r>
              <a:rPr lang="en-US" sz="2800" b="1" dirty="0">
                <a:solidFill>
                  <a:srgbClr val="9E0000"/>
                </a:solidFill>
                <a:latin typeface="Times New Roman" panose="02020603050405020304" pitchFamily="18" charset="0"/>
                <a:ea typeface="+mn-ea"/>
                <a:cs typeface="Times New Roman" panose="02020603050405020304" pitchFamily="18" charset="0"/>
              </a:rPr>
              <a:t>Why do we care about ILUC</a:t>
            </a:r>
          </a:p>
        </p:txBody>
      </p:sp>
      <p:sp>
        <p:nvSpPr>
          <p:cNvPr id="25603" name="Rectangle 3"/>
          <p:cNvSpPr>
            <a:spLocks noGrp="1" noChangeArrowheads="1"/>
          </p:cNvSpPr>
          <p:nvPr>
            <p:ph type="subTitle" idx="1"/>
          </p:nvPr>
        </p:nvSpPr>
        <p:spPr>
          <a:xfrm>
            <a:off x="381000" y="1295400"/>
            <a:ext cx="8458200" cy="5029200"/>
          </a:xfrm>
        </p:spPr>
        <p:txBody>
          <a:bodyPr>
            <a:normAutofit/>
          </a:bodyPr>
          <a:lstStyle/>
          <a:p>
            <a:pPr marL="457189" indent="-457189" algn="l"/>
            <a:endParaRPr kumimoji="1" lang="en-US" sz="3600" dirty="0"/>
          </a:p>
          <a:p>
            <a:pPr marL="457189" indent="-457189" algn="l"/>
            <a:r>
              <a:rPr kumimoji="1" lang="en-US" sz="2800" dirty="0"/>
              <a:t>Market reaction to diversion of commodities</a:t>
            </a:r>
          </a:p>
          <a:p>
            <a:pPr marL="457189" indent="-457189" algn="l"/>
            <a:r>
              <a:rPr kumimoji="1" lang="en-US" sz="2800" dirty="0"/>
              <a:t>	</a:t>
            </a:r>
            <a:r>
              <a:rPr kumimoji="1" lang="en-US" cap="none" dirty="0" smtClean="0">
                <a:solidFill>
                  <a:schemeClr val="tx1"/>
                </a:solidFill>
              </a:rPr>
              <a:t>Actions in one country offset by actions elsewhere</a:t>
            </a:r>
          </a:p>
          <a:p>
            <a:pPr marL="457189" indent="-457189" algn="l"/>
            <a:r>
              <a:rPr kumimoji="1" lang="en-US" cap="none" dirty="0" smtClean="0">
                <a:solidFill>
                  <a:schemeClr val="tx1"/>
                </a:solidFill>
              </a:rPr>
              <a:t>	Leakage</a:t>
            </a:r>
          </a:p>
          <a:p>
            <a:pPr marL="457189" indent="-457189" algn="l"/>
            <a:r>
              <a:rPr kumimoji="1" lang="en-US" cap="none" dirty="0" smtClean="0">
                <a:solidFill>
                  <a:schemeClr val="tx1"/>
                </a:solidFill>
              </a:rPr>
              <a:t>	Less exports/more imports lead to shifts in ROW</a:t>
            </a:r>
          </a:p>
          <a:p>
            <a:pPr marL="457189" indent="-457189" algn="l"/>
            <a:r>
              <a:rPr kumimoji="1" lang="en-US" cap="none" dirty="0" smtClean="0">
                <a:solidFill>
                  <a:schemeClr val="tx1"/>
                </a:solidFill>
              </a:rPr>
              <a:t>	Also food prices, poor and the environment</a:t>
            </a:r>
          </a:p>
          <a:p>
            <a:pPr marL="457189" indent="-457189" algn="l"/>
            <a:r>
              <a:rPr kumimoji="1" lang="en-US" dirty="0">
                <a:solidFill>
                  <a:schemeClr val="tx1"/>
                </a:solidFill>
              </a:rPr>
              <a:t>	</a:t>
            </a:r>
          </a:p>
          <a:p>
            <a:pPr marL="457189" indent="-457189" algn="l"/>
            <a:endParaRPr kumimoji="1" lang="en-US" dirty="0"/>
          </a:p>
        </p:txBody>
      </p:sp>
    </p:spTree>
    <p:extLst>
      <p:ext uri="{BB962C8B-B14F-4D97-AF65-F5344CB8AC3E}">
        <p14:creationId xmlns:p14="http://schemas.microsoft.com/office/powerpoint/2010/main" val="984319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752769" y="3"/>
            <a:ext cx="7589257" cy="707886"/>
          </a:xfrm>
          <a:prstGeom prst="rect">
            <a:avLst/>
          </a:prstGeom>
          <a:noFill/>
          <a:ln w="9525">
            <a:noFill/>
            <a:miter lim="800000"/>
            <a:headEnd/>
            <a:tailEnd/>
          </a:ln>
          <a:effectLst/>
        </p:spPr>
        <p:txBody>
          <a:bodyPr wrap="none">
            <a:spAutoFit/>
          </a:bodyPr>
          <a:lstStyle/>
          <a:p>
            <a:pPr algn="ctr"/>
            <a:r>
              <a:rPr lang="en-US" sz="4000" b="1" dirty="0">
                <a:solidFill>
                  <a:srgbClr val="9E0000"/>
                </a:solidFill>
                <a:latin typeface="Times New Roman" panose="02020603050405020304" pitchFamily="18" charset="0"/>
                <a:cs typeface="Times New Roman" panose="02020603050405020304" pitchFamily="18" charset="0"/>
              </a:rPr>
              <a:t>Ag and Forest Mitigation Options</a:t>
            </a:r>
          </a:p>
        </p:txBody>
      </p:sp>
      <p:sp>
        <p:nvSpPr>
          <p:cNvPr id="214020" name="Rectangle 4"/>
          <p:cNvSpPr>
            <a:spLocks noChangeArrowheads="1"/>
          </p:cNvSpPr>
          <p:nvPr/>
        </p:nvSpPr>
        <p:spPr bwMode="auto">
          <a:xfrm>
            <a:off x="224251" y="612916"/>
            <a:ext cx="9005888" cy="5824537"/>
          </a:xfrm>
          <a:prstGeom prst="rect">
            <a:avLst/>
          </a:prstGeom>
          <a:noFill/>
          <a:ln w="9525">
            <a:noFill/>
            <a:miter lim="800000"/>
            <a:headEnd/>
            <a:tailEnd/>
          </a:ln>
          <a:effectLst/>
        </p:spPr>
        <p:txBody>
          <a:bodyPr/>
          <a:lstStyle/>
          <a:p>
            <a:pPr>
              <a:spcBef>
                <a:spcPct val="10000"/>
              </a:spcBef>
              <a:tabLst>
                <a:tab pos="2911475" algn="l"/>
              </a:tabLst>
            </a:pPr>
            <a:r>
              <a:rPr lang="en-US" sz="2000" b="1" dirty="0" smtClean="0">
                <a:latin typeface="Times New Roman" panose="02020603050405020304" pitchFamily="18" charset="0"/>
                <a:cs typeface="Times New Roman" panose="02020603050405020304" pitchFamily="18" charset="0"/>
              </a:rPr>
              <a:t>Strategy</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Basic </a:t>
            </a:r>
            <a:r>
              <a:rPr lang="en-US" sz="2000" b="1" dirty="0">
                <a:latin typeface="Times New Roman" panose="02020603050405020304" pitchFamily="18" charset="0"/>
                <a:cs typeface="Times New Roman" panose="02020603050405020304" pitchFamily="18" charset="0"/>
              </a:rPr>
              <a:t>Nature       CO2      CH4    </a:t>
            </a:r>
            <a:r>
              <a:rPr lang="en-US" sz="2000" b="1" dirty="0" smtClean="0">
                <a:latin typeface="Times New Roman" panose="02020603050405020304" pitchFamily="18" charset="0"/>
                <a:cs typeface="Times New Roman" panose="02020603050405020304" pitchFamily="18" charset="0"/>
              </a:rPr>
              <a:t>      N2O</a:t>
            </a:r>
            <a:endParaRPr lang="en-US" sz="2000" b="1" dirty="0">
              <a:latin typeface="Times New Roman" panose="02020603050405020304" pitchFamily="18" charset="0"/>
              <a:cs typeface="Times New Roman" panose="02020603050405020304" pitchFamily="18" charset="0"/>
            </a:endParaRPr>
          </a:p>
          <a:p>
            <a:pPr>
              <a:spcBef>
                <a:spcPct val="10000"/>
              </a:spcBef>
              <a:tabLst>
                <a:tab pos="2911475" algn="l"/>
              </a:tabLst>
            </a:pPr>
            <a:endParaRPr lang="en-US" sz="800" b="1" dirty="0">
              <a:latin typeface="Times New Roman" panose="02020603050405020304" pitchFamily="18" charset="0"/>
              <a:cs typeface="Times New Roman" panose="02020603050405020304" pitchFamily="18" charset="0"/>
            </a:endParaRPr>
          </a:p>
          <a:p>
            <a:pPr>
              <a:spcBef>
                <a:spcPct val="10000"/>
              </a:spcBef>
              <a:tabLst>
                <a:tab pos="2911475" algn="l"/>
              </a:tabLst>
            </a:pPr>
            <a:r>
              <a:rPr lang="en-US" sz="2000" b="1" dirty="0">
                <a:solidFill>
                  <a:srgbClr val="FF3300"/>
                </a:solidFill>
                <a:latin typeface="Times New Roman" panose="02020603050405020304" pitchFamily="18" charset="0"/>
                <a:cs typeface="Times New Roman" panose="02020603050405020304" pitchFamily="18" charset="0"/>
              </a:rPr>
              <a:t>Crop Mix Alteration 	</a:t>
            </a:r>
            <a:r>
              <a:rPr lang="en-US" sz="2000" b="1" dirty="0" err="1">
                <a:solidFill>
                  <a:srgbClr val="FF3300"/>
                </a:solidFill>
                <a:latin typeface="Times New Roman" panose="02020603050405020304" pitchFamily="18" charset="0"/>
                <a:cs typeface="Times New Roman" panose="02020603050405020304" pitchFamily="18" charset="0"/>
              </a:rPr>
              <a:t>Emis</a:t>
            </a:r>
            <a:r>
              <a:rPr lang="en-US" sz="2000" b="1" dirty="0">
                <a:solidFill>
                  <a:srgbClr val="FF3300"/>
                </a:solidFill>
                <a:latin typeface="Times New Roman" panose="02020603050405020304" pitchFamily="18" charset="0"/>
                <a:cs typeface="Times New Roman" panose="02020603050405020304" pitchFamily="18" charset="0"/>
              </a:rPr>
              <a:t>, </a:t>
            </a:r>
            <a:r>
              <a:rPr lang="en-US" sz="2000" b="1" dirty="0" err="1">
                <a:solidFill>
                  <a:srgbClr val="FF3300"/>
                </a:solidFill>
                <a:latin typeface="Times New Roman" panose="02020603050405020304" pitchFamily="18" charset="0"/>
                <a:cs typeface="Times New Roman" panose="02020603050405020304" pitchFamily="18" charset="0"/>
              </a:rPr>
              <a:t>Seq</a:t>
            </a:r>
            <a:r>
              <a:rPr lang="en-US" sz="2000" b="1" dirty="0">
                <a:solidFill>
                  <a:srgbClr val="FF3300"/>
                </a:solidFill>
                <a:latin typeface="Times New Roman" panose="02020603050405020304" pitchFamily="18" charset="0"/>
                <a:cs typeface="Times New Roman" panose="02020603050405020304" pitchFamily="18" charset="0"/>
              </a:rPr>
              <a:t>	</a:t>
            </a:r>
            <a:r>
              <a:rPr lang="en-US" sz="2000" b="1" dirty="0" smtClean="0">
                <a:solidFill>
                  <a:srgbClr val="FF3300"/>
                </a:solidFill>
                <a:latin typeface="Times New Roman" panose="02020603050405020304" pitchFamily="18" charset="0"/>
                <a:cs typeface="Times New Roman" panose="02020603050405020304" pitchFamily="18" charset="0"/>
              </a:rPr>
              <a:t>		X</a:t>
            </a:r>
            <a:r>
              <a:rPr lang="en-US" sz="2000" b="1" dirty="0">
                <a:solidFill>
                  <a:srgbClr val="FF3300"/>
                </a:solidFill>
                <a:latin typeface="Times New Roman" panose="02020603050405020304" pitchFamily="18" charset="0"/>
                <a:cs typeface="Times New Roman" panose="02020603050405020304" pitchFamily="18" charset="0"/>
              </a:rPr>
              <a:t>	</a:t>
            </a:r>
            <a:r>
              <a:rPr lang="en-US" sz="2000" b="1" dirty="0" smtClean="0">
                <a:solidFill>
                  <a:srgbClr val="FF3300"/>
                </a:solidFill>
                <a:latin typeface="Times New Roman" panose="02020603050405020304" pitchFamily="18" charset="0"/>
                <a:cs typeface="Times New Roman" panose="02020603050405020304" pitchFamily="18" charset="0"/>
              </a:rPr>
              <a:t>			X</a:t>
            </a:r>
            <a:endParaRPr lang="en-US" sz="2000" b="1" dirty="0">
              <a:solidFill>
                <a:srgbClr val="FF3300"/>
              </a:solidFill>
              <a:latin typeface="Times New Roman" panose="02020603050405020304" pitchFamily="18" charset="0"/>
              <a:cs typeface="Times New Roman" panose="02020603050405020304" pitchFamily="18" charset="0"/>
            </a:endParaRPr>
          </a:p>
          <a:p>
            <a:pPr>
              <a:spcBef>
                <a:spcPct val="10000"/>
              </a:spcBef>
              <a:tabLst>
                <a:tab pos="2911475" algn="l"/>
              </a:tabLst>
            </a:pPr>
            <a:r>
              <a:rPr lang="en-US" sz="2000" b="1" dirty="0">
                <a:solidFill>
                  <a:srgbClr val="FF3300"/>
                </a:solidFill>
                <a:latin typeface="Times New Roman" panose="02020603050405020304" pitchFamily="18" charset="0"/>
                <a:cs typeface="Times New Roman" panose="02020603050405020304" pitchFamily="18" charset="0"/>
              </a:rPr>
              <a:t>Crop Fertilization 	</a:t>
            </a:r>
            <a:r>
              <a:rPr lang="en-US" sz="2000" b="1" dirty="0" err="1" smtClean="0">
                <a:solidFill>
                  <a:srgbClr val="FF3300"/>
                </a:solidFill>
                <a:latin typeface="Times New Roman" panose="02020603050405020304" pitchFamily="18" charset="0"/>
                <a:cs typeface="Times New Roman" panose="02020603050405020304" pitchFamily="18" charset="0"/>
              </a:rPr>
              <a:t>Emis</a:t>
            </a:r>
            <a:r>
              <a:rPr lang="en-US" sz="2000" b="1" dirty="0">
                <a:solidFill>
                  <a:srgbClr val="FF3300"/>
                </a:solidFill>
                <a:latin typeface="Times New Roman" panose="02020603050405020304" pitchFamily="18" charset="0"/>
                <a:cs typeface="Times New Roman" panose="02020603050405020304" pitchFamily="18" charset="0"/>
              </a:rPr>
              <a:t>, </a:t>
            </a:r>
            <a:r>
              <a:rPr lang="en-US" sz="2000" b="1" dirty="0" err="1">
                <a:solidFill>
                  <a:srgbClr val="FF3300"/>
                </a:solidFill>
                <a:latin typeface="Times New Roman" panose="02020603050405020304" pitchFamily="18" charset="0"/>
                <a:cs typeface="Times New Roman" panose="02020603050405020304" pitchFamily="18" charset="0"/>
              </a:rPr>
              <a:t>Seq</a:t>
            </a:r>
            <a:r>
              <a:rPr lang="en-US" sz="2000" b="1" dirty="0">
                <a:solidFill>
                  <a:srgbClr val="FF3300"/>
                </a:solidFill>
                <a:latin typeface="Times New Roman" panose="02020603050405020304" pitchFamily="18" charset="0"/>
                <a:cs typeface="Times New Roman" panose="02020603050405020304" pitchFamily="18" charset="0"/>
              </a:rPr>
              <a:t>		</a:t>
            </a:r>
            <a:r>
              <a:rPr lang="en-US" sz="2000" b="1" dirty="0" smtClean="0">
                <a:solidFill>
                  <a:srgbClr val="FF3300"/>
                </a:solidFill>
                <a:latin typeface="Times New Roman" panose="02020603050405020304" pitchFamily="18" charset="0"/>
                <a:cs typeface="Times New Roman" panose="02020603050405020304" pitchFamily="18" charset="0"/>
              </a:rPr>
              <a:t>	X</a:t>
            </a:r>
            <a:r>
              <a:rPr lang="en-US" sz="2000" b="1" dirty="0">
                <a:solidFill>
                  <a:srgbClr val="FF3300"/>
                </a:solidFill>
                <a:latin typeface="Times New Roman" panose="02020603050405020304" pitchFamily="18" charset="0"/>
                <a:cs typeface="Times New Roman" panose="02020603050405020304" pitchFamily="18" charset="0"/>
              </a:rPr>
              <a:t>		</a:t>
            </a:r>
            <a:r>
              <a:rPr lang="en-US" sz="2000" b="1" dirty="0" smtClean="0">
                <a:solidFill>
                  <a:srgbClr val="FF3300"/>
                </a:solidFill>
                <a:latin typeface="Times New Roman" panose="02020603050405020304" pitchFamily="18" charset="0"/>
                <a:cs typeface="Times New Roman" panose="02020603050405020304" pitchFamily="18" charset="0"/>
              </a:rPr>
              <a:t>		X</a:t>
            </a:r>
            <a:endParaRPr lang="en-US" sz="2000" b="1" dirty="0">
              <a:solidFill>
                <a:srgbClr val="FF3300"/>
              </a:solidFill>
              <a:latin typeface="Times New Roman" panose="02020603050405020304" pitchFamily="18" charset="0"/>
              <a:cs typeface="Times New Roman" panose="02020603050405020304" pitchFamily="18" charset="0"/>
            </a:endParaRPr>
          </a:p>
          <a:p>
            <a:pPr>
              <a:spcBef>
                <a:spcPct val="10000"/>
              </a:spcBef>
              <a:tabLst>
                <a:tab pos="2911475" algn="l"/>
              </a:tabLst>
            </a:pPr>
            <a:r>
              <a:rPr lang="en-US" sz="2000" b="1" dirty="0">
                <a:solidFill>
                  <a:srgbClr val="FF3300"/>
                </a:solidFill>
                <a:latin typeface="Times New Roman" panose="02020603050405020304" pitchFamily="18" charset="0"/>
                <a:cs typeface="Times New Roman" panose="02020603050405020304" pitchFamily="18" charset="0"/>
              </a:rPr>
              <a:t>Crop Input Alteration	Emission		</a:t>
            </a:r>
            <a:r>
              <a:rPr lang="en-US" sz="2000" b="1" dirty="0" smtClean="0">
                <a:solidFill>
                  <a:srgbClr val="FF3300"/>
                </a:solidFill>
                <a:latin typeface="Times New Roman" panose="02020603050405020304" pitchFamily="18" charset="0"/>
                <a:cs typeface="Times New Roman" panose="02020603050405020304" pitchFamily="18" charset="0"/>
              </a:rPr>
              <a:t>	X</a:t>
            </a:r>
            <a:r>
              <a:rPr lang="en-US" sz="2000" b="1" dirty="0">
                <a:solidFill>
                  <a:srgbClr val="FF3300"/>
                </a:solidFill>
                <a:latin typeface="Times New Roman" panose="02020603050405020304" pitchFamily="18" charset="0"/>
                <a:cs typeface="Times New Roman" panose="02020603050405020304" pitchFamily="18" charset="0"/>
              </a:rPr>
              <a:t>		</a:t>
            </a:r>
            <a:r>
              <a:rPr lang="en-US" sz="2000" b="1" dirty="0" smtClean="0">
                <a:solidFill>
                  <a:srgbClr val="FF3300"/>
                </a:solidFill>
                <a:latin typeface="Times New Roman" panose="02020603050405020304" pitchFamily="18" charset="0"/>
                <a:cs typeface="Times New Roman" panose="02020603050405020304" pitchFamily="18" charset="0"/>
              </a:rPr>
              <a:t>		X</a:t>
            </a:r>
            <a:endParaRPr lang="en-US" sz="2000" b="1" dirty="0">
              <a:solidFill>
                <a:srgbClr val="FF3300"/>
              </a:solidFill>
              <a:latin typeface="Times New Roman" panose="02020603050405020304" pitchFamily="18" charset="0"/>
              <a:cs typeface="Times New Roman" panose="02020603050405020304" pitchFamily="18" charset="0"/>
            </a:endParaRPr>
          </a:p>
          <a:p>
            <a:pPr>
              <a:spcBef>
                <a:spcPct val="10000"/>
              </a:spcBef>
              <a:tabLst>
                <a:tab pos="2911475" algn="l"/>
              </a:tabLst>
            </a:pPr>
            <a:r>
              <a:rPr lang="en-US" sz="2000" b="1" dirty="0">
                <a:solidFill>
                  <a:srgbClr val="FF3300"/>
                </a:solidFill>
                <a:latin typeface="Times New Roman" panose="02020603050405020304" pitchFamily="18" charset="0"/>
                <a:cs typeface="Times New Roman" panose="02020603050405020304" pitchFamily="18" charset="0"/>
              </a:rPr>
              <a:t>Crop Tillage Alteration	Emission		</a:t>
            </a:r>
            <a:r>
              <a:rPr lang="en-US" sz="2000" b="1" dirty="0" smtClean="0">
                <a:solidFill>
                  <a:srgbClr val="FF3300"/>
                </a:solidFill>
                <a:latin typeface="Times New Roman" panose="02020603050405020304" pitchFamily="18" charset="0"/>
                <a:cs typeface="Times New Roman" panose="02020603050405020304" pitchFamily="18" charset="0"/>
              </a:rPr>
              <a:t>	X</a:t>
            </a:r>
            <a:r>
              <a:rPr lang="en-US" sz="2000" b="1" dirty="0">
                <a:solidFill>
                  <a:srgbClr val="FF3300"/>
                </a:solidFill>
                <a:latin typeface="Times New Roman" panose="02020603050405020304" pitchFamily="18" charset="0"/>
                <a:cs typeface="Times New Roman" panose="02020603050405020304" pitchFamily="18" charset="0"/>
              </a:rPr>
              <a:t>		</a:t>
            </a:r>
            <a:r>
              <a:rPr lang="en-US" sz="2000" b="1" dirty="0" smtClean="0">
                <a:solidFill>
                  <a:srgbClr val="FF3300"/>
                </a:solidFill>
                <a:latin typeface="Times New Roman" panose="02020603050405020304" pitchFamily="18" charset="0"/>
                <a:cs typeface="Times New Roman" panose="02020603050405020304" pitchFamily="18" charset="0"/>
              </a:rPr>
              <a:t>		X</a:t>
            </a:r>
            <a:endParaRPr lang="en-US" sz="2000" b="1" dirty="0">
              <a:solidFill>
                <a:srgbClr val="FF3300"/>
              </a:solidFill>
              <a:latin typeface="Times New Roman" panose="02020603050405020304" pitchFamily="18" charset="0"/>
              <a:cs typeface="Times New Roman" panose="02020603050405020304" pitchFamily="18" charset="0"/>
            </a:endParaRPr>
          </a:p>
          <a:p>
            <a:pPr>
              <a:spcBef>
                <a:spcPct val="10000"/>
              </a:spcBef>
              <a:tabLst>
                <a:tab pos="2911475" algn="l"/>
              </a:tabLst>
            </a:pPr>
            <a:r>
              <a:rPr lang="en-US" sz="2000" b="1" dirty="0">
                <a:solidFill>
                  <a:srgbClr val="FF3300"/>
                </a:solidFill>
                <a:latin typeface="Times New Roman" panose="02020603050405020304" pitchFamily="18" charset="0"/>
                <a:cs typeface="Times New Roman" panose="02020603050405020304" pitchFamily="18" charset="0"/>
              </a:rPr>
              <a:t>Grassland Conversion 	Sequestration	</a:t>
            </a:r>
            <a:r>
              <a:rPr lang="en-US" sz="2000" b="1" dirty="0" smtClean="0">
                <a:solidFill>
                  <a:srgbClr val="FF3300"/>
                </a:solidFill>
                <a:latin typeface="Times New Roman" panose="02020603050405020304" pitchFamily="18" charset="0"/>
                <a:cs typeface="Times New Roman" panose="02020603050405020304" pitchFamily="18" charset="0"/>
              </a:rPr>
              <a:t>	X</a:t>
            </a:r>
            <a:r>
              <a:rPr lang="en-US" sz="2000" b="1" dirty="0">
                <a:solidFill>
                  <a:srgbClr val="FF3300"/>
                </a:solidFill>
                <a:latin typeface="Times New Roman" panose="02020603050405020304" pitchFamily="18" charset="0"/>
                <a:cs typeface="Times New Roman" panose="02020603050405020304" pitchFamily="18" charset="0"/>
              </a:rPr>
              <a:t>	</a:t>
            </a:r>
          </a:p>
          <a:p>
            <a:pPr>
              <a:spcBef>
                <a:spcPct val="10000"/>
              </a:spcBef>
              <a:tabLst>
                <a:tab pos="2911475" algn="l"/>
              </a:tabLst>
            </a:pPr>
            <a:r>
              <a:rPr lang="en-US" sz="2000" b="1" dirty="0">
                <a:solidFill>
                  <a:srgbClr val="FF3300"/>
                </a:solidFill>
                <a:latin typeface="Times New Roman" panose="02020603050405020304" pitchFamily="18" charset="0"/>
                <a:cs typeface="Times New Roman" panose="02020603050405020304" pitchFamily="18" charset="0"/>
              </a:rPr>
              <a:t>Irrigated /Dry land Mix	Emission		</a:t>
            </a:r>
            <a:r>
              <a:rPr lang="en-US" sz="2000" b="1" dirty="0" smtClean="0">
                <a:solidFill>
                  <a:srgbClr val="FF3300"/>
                </a:solidFill>
                <a:latin typeface="Times New Roman" panose="02020603050405020304" pitchFamily="18" charset="0"/>
                <a:cs typeface="Times New Roman" panose="02020603050405020304" pitchFamily="18" charset="0"/>
              </a:rPr>
              <a:t>	X</a:t>
            </a:r>
            <a:r>
              <a:rPr lang="en-US" sz="2000" b="1" dirty="0">
                <a:solidFill>
                  <a:srgbClr val="FF3300"/>
                </a:solidFill>
                <a:latin typeface="Times New Roman" panose="02020603050405020304" pitchFamily="18" charset="0"/>
                <a:cs typeface="Times New Roman" panose="02020603050405020304" pitchFamily="18" charset="0"/>
              </a:rPr>
              <a:t>		</a:t>
            </a:r>
            <a:r>
              <a:rPr lang="en-US" sz="2000" b="1" dirty="0" smtClean="0">
                <a:solidFill>
                  <a:srgbClr val="FF3300"/>
                </a:solidFill>
                <a:latin typeface="Times New Roman" panose="02020603050405020304" pitchFamily="18" charset="0"/>
                <a:cs typeface="Times New Roman" panose="02020603050405020304" pitchFamily="18" charset="0"/>
              </a:rPr>
              <a:t>		X</a:t>
            </a:r>
            <a:endParaRPr lang="en-US" sz="2000" b="1" dirty="0">
              <a:solidFill>
                <a:srgbClr val="FF3300"/>
              </a:solidFill>
              <a:latin typeface="Times New Roman" panose="02020603050405020304" pitchFamily="18" charset="0"/>
              <a:cs typeface="Times New Roman" panose="02020603050405020304" pitchFamily="18" charset="0"/>
            </a:endParaRPr>
          </a:p>
          <a:p>
            <a:pPr>
              <a:spcBef>
                <a:spcPct val="10000"/>
              </a:spcBef>
              <a:tabLst>
                <a:tab pos="2911475" algn="l"/>
              </a:tabLst>
            </a:pPr>
            <a:endParaRPr lang="en-US" sz="800" b="1" dirty="0">
              <a:latin typeface="Times New Roman" panose="02020603050405020304" pitchFamily="18" charset="0"/>
              <a:cs typeface="Times New Roman" panose="02020603050405020304" pitchFamily="18" charset="0"/>
            </a:endParaRPr>
          </a:p>
          <a:p>
            <a:pPr>
              <a:spcBef>
                <a:spcPct val="10000"/>
              </a:spcBef>
              <a:tabLst>
                <a:tab pos="2911475" algn="l"/>
              </a:tabLst>
            </a:pPr>
            <a:r>
              <a:rPr lang="en-US" sz="2000" b="1" dirty="0">
                <a:solidFill>
                  <a:srgbClr val="9966FF"/>
                </a:solidFill>
                <a:latin typeface="Times New Roman" panose="02020603050405020304" pitchFamily="18" charset="0"/>
                <a:cs typeface="Times New Roman" panose="02020603050405020304" pitchFamily="18" charset="0"/>
              </a:rPr>
              <a:t>Biofuel Production	</a:t>
            </a:r>
            <a:r>
              <a:rPr lang="en-US" sz="2000" b="1" dirty="0" smtClean="0">
                <a:solidFill>
                  <a:srgbClr val="9966FF"/>
                </a:solidFill>
                <a:latin typeface="Times New Roman" panose="02020603050405020304" pitchFamily="18" charset="0"/>
                <a:cs typeface="Times New Roman" panose="02020603050405020304" pitchFamily="18" charset="0"/>
              </a:rPr>
              <a:t>Offset</a:t>
            </a:r>
            <a:r>
              <a:rPr lang="en-US" sz="2000" b="1" dirty="0">
                <a:solidFill>
                  <a:srgbClr val="9966FF"/>
                </a:solidFill>
                <a:latin typeface="Times New Roman" panose="02020603050405020304" pitchFamily="18" charset="0"/>
                <a:cs typeface="Times New Roman" panose="02020603050405020304" pitchFamily="18" charset="0"/>
              </a:rPr>
              <a:t>			</a:t>
            </a:r>
            <a:r>
              <a:rPr lang="en-US" sz="2000" b="1" dirty="0" smtClean="0">
                <a:solidFill>
                  <a:srgbClr val="9966FF"/>
                </a:solidFill>
                <a:latin typeface="Times New Roman" panose="02020603050405020304" pitchFamily="18" charset="0"/>
                <a:cs typeface="Times New Roman" panose="02020603050405020304" pitchFamily="18" charset="0"/>
              </a:rPr>
              <a:t>	X</a:t>
            </a:r>
            <a:r>
              <a:rPr lang="en-US" sz="2000" b="1" dirty="0">
                <a:solidFill>
                  <a:srgbClr val="9966FF"/>
                </a:solidFill>
                <a:latin typeface="Times New Roman" panose="02020603050405020304" pitchFamily="18" charset="0"/>
                <a:cs typeface="Times New Roman" panose="02020603050405020304" pitchFamily="18" charset="0"/>
              </a:rPr>
              <a:t>	</a:t>
            </a:r>
            <a:r>
              <a:rPr lang="en-US" sz="2000" b="1" dirty="0" smtClean="0">
                <a:solidFill>
                  <a:srgbClr val="9966FF"/>
                </a:solidFill>
                <a:latin typeface="Times New Roman" panose="02020603050405020304" pitchFamily="18" charset="0"/>
                <a:cs typeface="Times New Roman" panose="02020603050405020304" pitchFamily="18" charset="0"/>
              </a:rPr>
              <a:t>	X</a:t>
            </a:r>
            <a:r>
              <a:rPr lang="en-US" sz="2000" b="1" dirty="0">
                <a:solidFill>
                  <a:srgbClr val="9966FF"/>
                </a:solidFill>
                <a:latin typeface="Times New Roman" panose="02020603050405020304" pitchFamily="18" charset="0"/>
                <a:cs typeface="Times New Roman" panose="02020603050405020304" pitchFamily="18" charset="0"/>
              </a:rPr>
              <a:t>	</a:t>
            </a:r>
            <a:r>
              <a:rPr lang="en-US" sz="2000" b="1" dirty="0" smtClean="0">
                <a:solidFill>
                  <a:srgbClr val="9966FF"/>
                </a:solidFill>
                <a:latin typeface="Times New Roman" panose="02020603050405020304" pitchFamily="18" charset="0"/>
                <a:cs typeface="Times New Roman" panose="02020603050405020304" pitchFamily="18" charset="0"/>
              </a:rPr>
              <a:t>	X</a:t>
            </a:r>
            <a:endParaRPr lang="en-US" sz="2000" b="1" dirty="0">
              <a:solidFill>
                <a:srgbClr val="9966FF"/>
              </a:solidFill>
              <a:latin typeface="Times New Roman" panose="02020603050405020304" pitchFamily="18" charset="0"/>
              <a:cs typeface="Times New Roman" panose="02020603050405020304" pitchFamily="18" charset="0"/>
            </a:endParaRPr>
          </a:p>
          <a:p>
            <a:pPr>
              <a:spcBef>
                <a:spcPct val="10000"/>
              </a:spcBef>
              <a:tabLst>
                <a:tab pos="2911475" algn="l"/>
              </a:tabLst>
            </a:pPr>
            <a:endParaRPr lang="en-US" sz="800" b="1" dirty="0">
              <a:solidFill>
                <a:srgbClr val="0000FF"/>
              </a:solidFill>
              <a:latin typeface="Times New Roman" panose="02020603050405020304" pitchFamily="18" charset="0"/>
              <a:cs typeface="Times New Roman" panose="02020603050405020304" pitchFamily="18" charset="0"/>
            </a:endParaRPr>
          </a:p>
          <a:p>
            <a:pPr>
              <a:spcBef>
                <a:spcPct val="10000"/>
              </a:spcBef>
              <a:tabLst>
                <a:tab pos="2911475" algn="l"/>
              </a:tabLst>
            </a:pPr>
            <a:r>
              <a:rPr lang="en-US" sz="2000" b="1" dirty="0">
                <a:solidFill>
                  <a:srgbClr val="0000FF"/>
                </a:solidFill>
                <a:latin typeface="Times New Roman" panose="02020603050405020304" pitchFamily="18" charset="0"/>
                <a:cs typeface="Times New Roman" panose="02020603050405020304" pitchFamily="18" charset="0"/>
              </a:rPr>
              <a:t>Stocker/Feedlot mix 	</a:t>
            </a:r>
            <a:r>
              <a:rPr lang="en-US" sz="2000" b="1" dirty="0" smtClean="0">
                <a:solidFill>
                  <a:srgbClr val="0000FF"/>
                </a:solidFill>
                <a:latin typeface="Times New Roman" panose="02020603050405020304" pitchFamily="18" charset="0"/>
                <a:cs typeface="Times New Roman" panose="02020603050405020304" pitchFamily="18" charset="0"/>
              </a:rPr>
              <a:t>Emission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smtClean="0">
                <a:solidFill>
                  <a:srgbClr val="0000FF"/>
                </a:solidFill>
                <a:latin typeface="Times New Roman" panose="02020603050405020304" pitchFamily="18" charset="0"/>
                <a:cs typeface="Times New Roman" panose="02020603050405020304" pitchFamily="18" charset="0"/>
              </a:rPr>
              <a:t>		X</a:t>
            </a:r>
            <a:r>
              <a:rPr lang="en-US" sz="2000" b="1" dirty="0">
                <a:solidFill>
                  <a:srgbClr val="0000FF"/>
                </a:solidFill>
                <a:latin typeface="Times New Roman" panose="02020603050405020304" pitchFamily="18" charset="0"/>
                <a:cs typeface="Times New Roman" panose="02020603050405020304" pitchFamily="18" charset="0"/>
              </a:rPr>
              <a:t>	</a:t>
            </a:r>
          </a:p>
          <a:p>
            <a:pPr>
              <a:spcBef>
                <a:spcPct val="10000"/>
              </a:spcBef>
              <a:tabLst>
                <a:tab pos="2911475" algn="l"/>
              </a:tabLst>
            </a:pPr>
            <a:r>
              <a:rPr lang="en-US" sz="2000" b="1" dirty="0">
                <a:solidFill>
                  <a:srgbClr val="0000FF"/>
                </a:solidFill>
                <a:latin typeface="Times New Roman" panose="02020603050405020304" pitchFamily="18" charset="0"/>
                <a:cs typeface="Times New Roman" panose="02020603050405020304" pitchFamily="18" charset="0"/>
              </a:rPr>
              <a:t>Enteric fermentation 	Emission			</a:t>
            </a:r>
            <a:r>
              <a:rPr lang="en-US" sz="2000" b="1" dirty="0" smtClean="0">
                <a:solidFill>
                  <a:srgbClr val="0000FF"/>
                </a:solidFill>
                <a:latin typeface="Times New Roman" panose="02020603050405020304" pitchFamily="18" charset="0"/>
                <a:cs typeface="Times New Roman" panose="02020603050405020304" pitchFamily="18" charset="0"/>
              </a:rPr>
              <a:t>		X</a:t>
            </a:r>
            <a:r>
              <a:rPr lang="en-US" sz="2000" b="1" dirty="0">
                <a:solidFill>
                  <a:srgbClr val="0000FF"/>
                </a:solidFill>
                <a:latin typeface="Times New Roman" panose="02020603050405020304" pitchFamily="18" charset="0"/>
                <a:cs typeface="Times New Roman" panose="02020603050405020304" pitchFamily="18" charset="0"/>
              </a:rPr>
              <a:t>	</a:t>
            </a:r>
          </a:p>
          <a:p>
            <a:pPr>
              <a:spcBef>
                <a:spcPct val="10000"/>
              </a:spcBef>
              <a:tabLst>
                <a:tab pos="2911475" algn="l"/>
              </a:tabLst>
            </a:pPr>
            <a:r>
              <a:rPr lang="en-US" sz="2000" b="1" dirty="0">
                <a:solidFill>
                  <a:srgbClr val="0000FF"/>
                </a:solidFill>
                <a:latin typeface="Times New Roman" panose="02020603050405020304" pitchFamily="18" charset="0"/>
                <a:cs typeface="Times New Roman" panose="02020603050405020304" pitchFamily="18" charset="0"/>
              </a:rPr>
              <a:t>Livestock Herd Size 	</a:t>
            </a:r>
            <a:r>
              <a:rPr lang="en-US" sz="2000" b="1" dirty="0" smtClean="0">
                <a:solidFill>
                  <a:srgbClr val="0000FF"/>
                </a:solidFill>
                <a:latin typeface="Times New Roman" panose="02020603050405020304" pitchFamily="18" charset="0"/>
                <a:cs typeface="Times New Roman" panose="02020603050405020304" pitchFamily="18" charset="0"/>
              </a:rPr>
              <a:t>Emission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smtClean="0">
                <a:solidFill>
                  <a:srgbClr val="0000FF"/>
                </a:solidFill>
                <a:latin typeface="Times New Roman" panose="02020603050405020304" pitchFamily="18" charset="0"/>
                <a:cs typeface="Times New Roman" panose="02020603050405020304" pitchFamily="18" charset="0"/>
              </a:rPr>
              <a:t>		X</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smtClean="0">
                <a:solidFill>
                  <a:srgbClr val="0000FF"/>
                </a:solidFill>
                <a:latin typeface="Times New Roman" panose="02020603050405020304" pitchFamily="18" charset="0"/>
                <a:cs typeface="Times New Roman" panose="02020603050405020304" pitchFamily="18" charset="0"/>
              </a:rPr>
              <a:t>	X</a:t>
            </a:r>
            <a:endParaRPr lang="en-US" sz="2000" b="1" dirty="0">
              <a:solidFill>
                <a:srgbClr val="0000FF"/>
              </a:solidFill>
              <a:latin typeface="Times New Roman" panose="02020603050405020304" pitchFamily="18" charset="0"/>
              <a:cs typeface="Times New Roman" panose="02020603050405020304" pitchFamily="18" charset="0"/>
            </a:endParaRPr>
          </a:p>
          <a:p>
            <a:pPr>
              <a:spcBef>
                <a:spcPct val="10000"/>
              </a:spcBef>
              <a:tabLst>
                <a:tab pos="2911475" algn="l"/>
              </a:tabLst>
            </a:pPr>
            <a:r>
              <a:rPr lang="en-US" sz="2000" b="1" dirty="0">
                <a:solidFill>
                  <a:srgbClr val="0000FF"/>
                </a:solidFill>
                <a:latin typeface="Times New Roman" panose="02020603050405020304" pitchFamily="18" charset="0"/>
                <a:cs typeface="Times New Roman" panose="02020603050405020304" pitchFamily="18" charset="0"/>
              </a:rPr>
              <a:t>Livestock System Change	Emission			X	</a:t>
            </a:r>
            <a:r>
              <a:rPr lang="en-US" sz="2000" b="1" dirty="0" smtClean="0">
                <a:solidFill>
                  <a:srgbClr val="0000FF"/>
                </a:solidFill>
                <a:latin typeface="Times New Roman" panose="02020603050405020304" pitchFamily="18" charset="0"/>
                <a:cs typeface="Times New Roman" panose="02020603050405020304" pitchFamily="18" charset="0"/>
              </a:rPr>
              <a:t>	X</a:t>
            </a:r>
            <a:endParaRPr lang="en-US" sz="2000" b="1" dirty="0">
              <a:solidFill>
                <a:srgbClr val="0000FF"/>
              </a:solidFill>
              <a:latin typeface="Times New Roman" panose="02020603050405020304" pitchFamily="18" charset="0"/>
              <a:cs typeface="Times New Roman" panose="02020603050405020304" pitchFamily="18" charset="0"/>
            </a:endParaRPr>
          </a:p>
          <a:p>
            <a:pPr>
              <a:spcBef>
                <a:spcPct val="10000"/>
              </a:spcBef>
              <a:tabLst>
                <a:tab pos="2911475" algn="l"/>
              </a:tabLst>
            </a:pPr>
            <a:r>
              <a:rPr lang="en-US" sz="2000" b="1" dirty="0">
                <a:solidFill>
                  <a:srgbClr val="0000FF"/>
                </a:solidFill>
                <a:latin typeface="Times New Roman" panose="02020603050405020304" pitchFamily="18" charset="0"/>
                <a:cs typeface="Times New Roman" panose="02020603050405020304" pitchFamily="18" charset="0"/>
              </a:rPr>
              <a:t>Manure Management	Emission			X	</a:t>
            </a:r>
            <a:r>
              <a:rPr lang="en-US" sz="2000" b="1" dirty="0" smtClean="0">
                <a:solidFill>
                  <a:srgbClr val="0000FF"/>
                </a:solidFill>
                <a:latin typeface="Times New Roman" panose="02020603050405020304" pitchFamily="18" charset="0"/>
                <a:cs typeface="Times New Roman" panose="02020603050405020304" pitchFamily="18" charset="0"/>
              </a:rPr>
              <a:t>	X</a:t>
            </a:r>
            <a:endParaRPr lang="en-US" sz="2000" b="1" dirty="0">
              <a:solidFill>
                <a:srgbClr val="0000FF"/>
              </a:solidFill>
              <a:latin typeface="Times New Roman" panose="02020603050405020304" pitchFamily="18" charset="0"/>
              <a:cs typeface="Times New Roman" panose="02020603050405020304" pitchFamily="18" charset="0"/>
            </a:endParaRPr>
          </a:p>
          <a:p>
            <a:pPr>
              <a:spcBef>
                <a:spcPct val="10000"/>
              </a:spcBef>
              <a:tabLst>
                <a:tab pos="2911475" algn="l"/>
              </a:tabLst>
            </a:pPr>
            <a:r>
              <a:rPr lang="en-US" sz="2000" b="1" dirty="0">
                <a:solidFill>
                  <a:srgbClr val="0000FF"/>
                </a:solidFill>
                <a:latin typeface="Times New Roman" panose="02020603050405020304" pitchFamily="18" charset="0"/>
                <a:cs typeface="Times New Roman" panose="02020603050405020304" pitchFamily="18" charset="0"/>
              </a:rPr>
              <a:t>Rice Acreage 	</a:t>
            </a:r>
            <a:r>
              <a:rPr lang="en-US" sz="2000" b="1" dirty="0" smtClean="0">
                <a:solidFill>
                  <a:srgbClr val="0000FF"/>
                </a:solidFill>
                <a:latin typeface="Times New Roman" panose="02020603050405020304" pitchFamily="18" charset="0"/>
                <a:cs typeface="Times New Roman" panose="02020603050405020304" pitchFamily="18" charset="0"/>
              </a:rPr>
              <a:t>Emission</a:t>
            </a:r>
            <a:r>
              <a:rPr lang="en-US" sz="2000" b="1" dirty="0">
                <a:solidFill>
                  <a:srgbClr val="0000FF"/>
                </a:solidFill>
                <a:latin typeface="Times New Roman" panose="02020603050405020304" pitchFamily="18" charset="0"/>
                <a:cs typeface="Times New Roman" panose="02020603050405020304" pitchFamily="18" charset="0"/>
              </a:rPr>
              <a:t>			X	</a:t>
            </a:r>
          </a:p>
          <a:p>
            <a:pPr>
              <a:spcBef>
                <a:spcPct val="10000"/>
              </a:spcBef>
              <a:tabLst>
                <a:tab pos="2911475" algn="l"/>
              </a:tabLst>
            </a:pPr>
            <a:endParaRPr lang="en-US" sz="800" b="1" dirty="0">
              <a:solidFill>
                <a:srgbClr val="0000FF"/>
              </a:solidFill>
              <a:latin typeface="Times New Roman" panose="02020603050405020304" pitchFamily="18" charset="0"/>
              <a:cs typeface="Times New Roman" panose="02020603050405020304" pitchFamily="18" charset="0"/>
            </a:endParaRPr>
          </a:p>
          <a:p>
            <a:pPr>
              <a:buClr>
                <a:schemeClr val="tx2"/>
              </a:buClr>
              <a:buSzPct val="75000"/>
              <a:buFont typeface="Wingdings" pitchFamily="2" charset="2"/>
              <a:buNone/>
              <a:tabLst>
                <a:tab pos="2911475" algn="l"/>
              </a:tabLst>
            </a:pPr>
            <a:r>
              <a:rPr lang="en-US" sz="2000" b="1" dirty="0">
                <a:solidFill>
                  <a:srgbClr val="669900"/>
                </a:solidFill>
                <a:latin typeface="Times New Roman" panose="02020603050405020304" pitchFamily="18" charset="0"/>
                <a:cs typeface="Times New Roman" panose="02020603050405020304" pitchFamily="18" charset="0"/>
              </a:rPr>
              <a:t>Afforestation 	</a:t>
            </a:r>
            <a:r>
              <a:rPr lang="en-US" sz="2000" b="1" dirty="0" smtClean="0">
                <a:solidFill>
                  <a:srgbClr val="669900"/>
                </a:solidFill>
                <a:latin typeface="Times New Roman" panose="02020603050405020304" pitchFamily="18" charset="0"/>
                <a:cs typeface="Times New Roman" panose="02020603050405020304" pitchFamily="18" charset="0"/>
              </a:rPr>
              <a:t>Sequestration</a:t>
            </a:r>
            <a:r>
              <a:rPr lang="en-US" sz="2000" b="1" dirty="0">
                <a:solidFill>
                  <a:srgbClr val="669900"/>
                </a:solidFill>
                <a:latin typeface="Times New Roman" panose="02020603050405020304" pitchFamily="18" charset="0"/>
                <a:cs typeface="Times New Roman" panose="02020603050405020304" pitchFamily="18" charset="0"/>
              </a:rPr>
              <a:t>	</a:t>
            </a:r>
            <a:r>
              <a:rPr lang="en-US" sz="2000" b="1" dirty="0" smtClean="0">
                <a:solidFill>
                  <a:srgbClr val="669900"/>
                </a:solidFill>
                <a:latin typeface="Times New Roman" panose="02020603050405020304" pitchFamily="18" charset="0"/>
                <a:cs typeface="Times New Roman" panose="02020603050405020304" pitchFamily="18" charset="0"/>
              </a:rPr>
              <a:t>	X</a:t>
            </a:r>
            <a:r>
              <a:rPr lang="en-US" sz="2000" b="1" dirty="0">
                <a:solidFill>
                  <a:srgbClr val="669900"/>
                </a:solidFill>
                <a:latin typeface="Times New Roman" panose="02020603050405020304" pitchFamily="18" charset="0"/>
                <a:cs typeface="Times New Roman" panose="02020603050405020304" pitchFamily="18" charset="0"/>
              </a:rPr>
              <a:t>	</a:t>
            </a:r>
          </a:p>
          <a:p>
            <a:pPr>
              <a:buClr>
                <a:schemeClr val="tx2"/>
              </a:buClr>
              <a:buSzPct val="75000"/>
              <a:buFont typeface="Wingdings" pitchFamily="2" charset="2"/>
              <a:buNone/>
              <a:tabLst>
                <a:tab pos="2911475" algn="l"/>
              </a:tabLst>
            </a:pPr>
            <a:r>
              <a:rPr lang="en-US" sz="2000" b="1" dirty="0">
                <a:solidFill>
                  <a:srgbClr val="669900"/>
                </a:solidFill>
                <a:latin typeface="Times New Roman" panose="02020603050405020304" pitchFamily="18" charset="0"/>
                <a:cs typeface="Times New Roman" panose="02020603050405020304" pitchFamily="18" charset="0"/>
              </a:rPr>
              <a:t>Existing timberland Mgt	Sequestration	</a:t>
            </a:r>
            <a:r>
              <a:rPr lang="en-US" sz="2000" b="1" dirty="0" smtClean="0">
                <a:solidFill>
                  <a:srgbClr val="669900"/>
                </a:solidFill>
                <a:latin typeface="Times New Roman" panose="02020603050405020304" pitchFamily="18" charset="0"/>
                <a:cs typeface="Times New Roman" panose="02020603050405020304" pitchFamily="18" charset="0"/>
              </a:rPr>
              <a:t>	X</a:t>
            </a:r>
            <a:endParaRPr lang="en-US" sz="2000" b="1" dirty="0">
              <a:solidFill>
                <a:srgbClr val="669900"/>
              </a:solidFill>
              <a:latin typeface="Times New Roman" panose="02020603050405020304" pitchFamily="18" charset="0"/>
              <a:cs typeface="Times New Roman" panose="02020603050405020304" pitchFamily="18" charset="0"/>
            </a:endParaRPr>
          </a:p>
          <a:p>
            <a:pPr>
              <a:buClr>
                <a:schemeClr val="tx2"/>
              </a:buClr>
              <a:buSzPct val="75000"/>
              <a:buFont typeface="Wingdings" pitchFamily="2" charset="2"/>
              <a:buNone/>
              <a:tabLst>
                <a:tab pos="2911475" algn="l"/>
              </a:tabLst>
            </a:pPr>
            <a:r>
              <a:rPr lang="en-US" sz="2000" b="1" dirty="0">
                <a:solidFill>
                  <a:srgbClr val="669900"/>
                </a:solidFill>
                <a:latin typeface="Times New Roman" panose="02020603050405020304" pitchFamily="18" charset="0"/>
                <a:cs typeface="Times New Roman" panose="02020603050405020304" pitchFamily="18" charset="0"/>
              </a:rPr>
              <a:t>Deforestation	</a:t>
            </a:r>
            <a:r>
              <a:rPr lang="en-US" sz="2000" b="1" dirty="0" smtClean="0">
                <a:solidFill>
                  <a:srgbClr val="669900"/>
                </a:solidFill>
                <a:latin typeface="Times New Roman" panose="02020603050405020304" pitchFamily="18" charset="0"/>
                <a:cs typeface="Times New Roman" panose="02020603050405020304" pitchFamily="18" charset="0"/>
              </a:rPr>
              <a:t>Emission</a:t>
            </a:r>
            <a:r>
              <a:rPr lang="en-US" sz="2000" b="1" dirty="0">
                <a:solidFill>
                  <a:srgbClr val="669900"/>
                </a:solidFill>
                <a:latin typeface="Times New Roman" panose="02020603050405020304" pitchFamily="18" charset="0"/>
                <a:cs typeface="Times New Roman" panose="02020603050405020304" pitchFamily="18" charset="0"/>
              </a:rPr>
              <a:t>		</a:t>
            </a:r>
            <a:r>
              <a:rPr lang="en-US" sz="2000" b="1" dirty="0" smtClean="0">
                <a:solidFill>
                  <a:srgbClr val="669900"/>
                </a:solidFill>
                <a:latin typeface="Times New Roman" panose="02020603050405020304" pitchFamily="18" charset="0"/>
                <a:cs typeface="Times New Roman" panose="02020603050405020304" pitchFamily="18" charset="0"/>
              </a:rPr>
              <a:t>	X</a:t>
            </a:r>
            <a:r>
              <a:rPr lang="en-US" sz="2000" b="1" dirty="0">
                <a:latin typeface="Times New Roman" panose="02020603050405020304" pitchFamily="18" charset="0"/>
                <a:cs typeface="Times New Roman" panose="02020603050405020304" pitchFamily="18" charset="0"/>
              </a:rPr>
              <a:t>	</a:t>
            </a:r>
          </a:p>
          <a:p>
            <a:pPr>
              <a:tabLst>
                <a:tab pos="2911475" algn="l"/>
              </a:tabLst>
            </a:pPr>
            <a:endParaRPr lang="en-US" sz="17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7127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304800" y="228603"/>
            <a:ext cx="8534400" cy="1012825"/>
          </a:xfrm>
        </p:spPr>
        <p:txBody>
          <a:bodyPr/>
          <a:lstStyle/>
          <a:p>
            <a:pPr algn="ctr"/>
            <a:r>
              <a:rPr lang="en-US" sz="3600" dirty="0">
                <a:solidFill>
                  <a:srgbClr val="FF0000"/>
                </a:solidFill>
              </a:rPr>
              <a:t> </a:t>
            </a:r>
            <a:r>
              <a:rPr lang="en-US" sz="2800" b="1" dirty="0">
                <a:solidFill>
                  <a:srgbClr val="9E0000"/>
                </a:solidFill>
                <a:latin typeface="Times New Roman" panose="02020603050405020304" pitchFamily="18" charset="0"/>
                <a:ea typeface="+mn-ea"/>
                <a:cs typeface="Times New Roman" panose="02020603050405020304" pitchFamily="18" charset="0"/>
              </a:rPr>
              <a:t>Why do we care about ILUC</a:t>
            </a:r>
          </a:p>
        </p:txBody>
      </p:sp>
      <p:sp>
        <p:nvSpPr>
          <p:cNvPr id="25603" name="Rectangle 3"/>
          <p:cNvSpPr>
            <a:spLocks noGrp="1" noChangeArrowheads="1"/>
          </p:cNvSpPr>
          <p:nvPr>
            <p:ph type="subTitle" idx="1"/>
          </p:nvPr>
        </p:nvSpPr>
        <p:spPr>
          <a:xfrm>
            <a:off x="381000" y="1295400"/>
            <a:ext cx="8458200" cy="5029200"/>
          </a:xfrm>
        </p:spPr>
        <p:txBody>
          <a:bodyPr>
            <a:normAutofit fontScale="92500" lnSpcReduction="20000"/>
          </a:bodyPr>
          <a:lstStyle/>
          <a:p>
            <a:pPr marL="457189" indent="-457189" algn="l"/>
            <a:endParaRPr kumimoji="1" lang="en-US" sz="3600" dirty="0"/>
          </a:p>
          <a:p>
            <a:pPr marL="457189" indent="-457189" algn="l"/>
            <a:r>
              <a:rPr kumimoji="1" lang="en-US" sz="2800" dirty="0"/>
              <a:t>	</a:t>
            </a:r>
            <a:r>
              <a:rPr kumimoji="1" lang="en-US" sz="3000" dirty="0"/>
              <a:t>Policy desires</a:t>
            </a:r>
          </a:p>
          <a:p>
            <a:pPr marL="457189" indent="-457189" algn="l"/>
            <a:r>
              <a:rPr kumimoji="1" lang="en-US" sz="3000" dirty="0"/>
              <a:t>		energy security</a:t>
            </a:r>
          </a:p>
          <a:p>
            <a:pPr marL="457189" indent="-457189" algn="l"/>
            <a:r>
              <a:rPr kumimoji="1" lang="en-US" sz="3000" dirty="0"/>
              <a:t>		GHG/climate change</a:t>
            </a:r>
          </a:p>
          <a:p>
            <a:pPr marL="457189" indent="-457189" algn="l"/>
            <a:r>
              <a:rPr kumimoji="1" lang="en-US" sz="3000" dirty="0"/>
              <a:t>		Cheap energy</a:t>
            </a:r>
          </a:p>
          <a:p>
            <a:pPr marL="457189" indent="-457189" algn="l"/>
            <a:r>
              <a:rPr kumimoji="1" lang="en-US" sz="3000" dirty="0"/>
              <a:t>	Policy at biofuels not reflective of all of above</a:t>
            </a:r>
          </a:p>
          <a:p>
            <a:pPr marL="457189" indent="-457189" algn="l"/>
            <a:r>
              <a:rPr kumimoji="1" lang="en-US" sz="3000" dirty="0"/>
              <a:t>		How to patch to consider GHGs</a:t>
            </a:r>
          </a:p>
          <a:p>
            <a:pPr marL="457189" indent="-457189" algn="l"/>
            <a:r>
              <a:rPr kumimoji="1" lang="en-US" sz="3000" dirty="0"/>
              <a:t>	Feeling that all biofuel possibilities are not same in </a:t>
            </a:r>
          </a:p>
          <a:p>
            <a:pPr marL="457189" indent="-457189" algn="l"/>
            <a:r>
              <a:rPr kumimoji="1" lang="en-US" sz="3000" dirty="0"/>
              <a:t>		leakage and LUC</a:t>
            </a:r>
          </a:p>
          <a:p>
            <a:pPr marL="457189" indent="-457189" algn="l"/>
            <a:r>
              <a:rPr kumimoji="1" lang="en-US" sz="3000" dirty="0"/>
              <a:t>	Policy issue is how to favor items with less leakage</a:t>
            </a:r>
          </a:p>
          <a:p>
            <a:pPr marL="457189" indent="-457189" algn="l"/>
            <a:r>
              <a:rPr kumimoji="1" lang="en-US" sz="3000" dirty="0"/>
              <a:t>	</a:t>
            </a:r>
          </a:p>
          <a:p>
            <a:pPr marL="457189" indent="-457189" algn="l"/>
            <a:endParaRPr kumimoji="1" lang="en-US" dirty="0"/>
          </a:p>
        </p:txBody>
      </p:sp>
    </p:spTree>
    <p:extLst>
      <p:ext uri="{BB962C8B-B14F-4D97-AF65-F5344CB8AC3E}">
        <p14:creationId xmlns:p14="http://schemas.microsoft.com/office/powerpoint/2010/main" val="25527918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266700" y="-65088"/>
            <a:ext cx="8610600" cy="1228727"/>
          </a:xfrm>
        </p:spPr>
        <p:txBody>
          <a:bodyPr/>
          <a:lstStyle/>
          <a:p>
            <a:pPr algn="ctr"/>
            <a:r>
              <a:rPr lang="en-US" sz="2800" b="1" dirty="0">
                <a:solidFill>
                  <a:srgbClr val="9E0000"/>
                </a:solidFill>
                <a:latin typeface="Times New Roman" panose="02020603050405020304" pitchFamily="18" charset="0"/>
                <a:ea typeface="+mn-ea"/>
                <a:cs typeface="Times New Roman" panose="02020603050405020304" pitchFamily="18" charset="0"/>
              </a:rPr>
              <a:t>Leakage</a:t>
            </a:r>
          </a:p>
        </p:txBody>
      </p:sp>
      <p:sp>
        <p:nvSpPr>
          <p:cNvPr id="143389" name="Rectangle 29"/>
          <p:cNvSpPr>
            <a:spLocks noGrp="1" noChangeArrowheads="1"/>
          </p:cNvSpPr>
          <p:nvPr>
            <p:ph type="subTitle" idx="1"/>
          </p:nvPr>
        </p:nvSpPr>
        <p:spPr>
          <a:xfrm>
            <a:off x="381000" y="1295400"/>
            <a:ext cx="8458200" cy="5029200"/>
          </a:xfrm>
          <a:noFill/>
          <a:ln/>
        </p:spPr>
        <p:txBody>
          <a:bodyPr>
            <a:normAutofit/>
          </a:bodyPr>
          <a:lstStyle/>
          <a:p>
            <a:pPr marL="609585" indent="-609585"/>
            <a:r>
              <a:rPr kumimoji="1" lang="en-US" sz="2800" dirty="0"/>
              <a:t>Economists reinventing the wheel in biofuels</a:t>
            </a:r>
          </a:p>
          <a:p>
            <a:pPr marL="609585" indent="-609585" algn="l">
              <a:buFontTx/>
              <a:buChar char="•"/>
            </a:pPr>
            <a:r>
              <a:rPr kumimoji="1" lang="en-US" sz="2800" dirty="0"/>
              <a:t>Trade diagram – excess supply and demand</a:t>
            </a:r>
          </a:p>
          <a:p>
            <a:pPr marL="609585" indent="-609585" algn="l">
              <a:buFontTx/>
              <a:buChar char="•"/>
            </a:pPr>
            <a:r>
              <a:rPr kumimoji="1" lang="en-US" sz="2800" dirty="0"/>
              <a:t>Actions in one country affect activity elsewhere</a:t>
            </a:r>
          </a:p>
          <a:p>
            <a:pPr marL="609585" indent="-609585" algn="l">
              <a:buFontTx/>
              <a:buChar char="•"/>
            </a:pPr>
            <a:r>
              <a:rPr kumimoji="1" lang="en-US" sz="2800" dirty="0"/>
              <a:t>Leakage in international GHG negotiations context</a:t>
            </a:r>
          </a:p>
          <a:p>
            <a:pPr marL="609585" indent="-609585" algn="l">
              <a:buFontTx/>
              <a:buChar char="•"/>
            </a:pPr>
            <a:endParaRPr kumimoji="1" lang="en-US" sz="2800" dirty="0"/>
          </a:p>
          <a:p>
            <a:pPr marL="609585" indent="-609585" algn="l"/>
            <a:r>
              <a:rPr kumimoji="1" lang="en-US" sz="2800" dirty="0"/>
              <a:t>Two recent papers in Science that say replacement production use offsets GHG gains</a:t>
            </a:r>
          </a:p>
          <a:p>
            <a:pPr marL="609585" indent="-609585"/>
            <a:endParaRPr kumimoji="1" lang="en-US" sz="2800" dirty="0"/>
          </a:p>
        </p:txBody>
      </p:sp>
    </p:spTree>
    <p:extLst>
      <p:ext uri="{BB962C8B-B14F-4D97-AF65-F5344CB8AC3E}">
        <p14:creationId xmlns:p14="http://schemas.microsoft.com/office/powerpoint/2010/main" val="27432157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266700" y="-65088"/>
            <a:ext cx="8610600" cy="1228727"/>
          </a:xfrm>
        </p:spPr>
        <p:txBody>
          <a:bodyPr>
            <a:normAutofit/>
          </a:bodyPr>
          <a:lstStyle/>
          <a:p>
            <a:pPr marL="338130" indent="-338130"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ea typeface="+mn-ea"/>
                <a:cs typeface="Times New Roman" panose="02020603050405020304" pitchFamily="18" charset="0"/>
              </a:rPr>
              <a:t>Leakage basics</a:t>
            </a:r>
          </a:p>
        </p:txBody>
      </p:sp>
      <p:grpSp>
        <p:nvGrpSpPr>
          <p:cNvPr id="2" name="Group 45"/>
          <p:cNvGrpSpPr>
            <a:grpSpLocks/>
          </p:cNvGrpSpPr>
          <p:nvPr/>
        </p:nvGrpSpPr>
        <p:grpSpPr bwMode="auto">
          <a:xfrm>
            <a:off x="-42860" y="1431927"/>
            <a:ext cx="9034463" cy="4784725"/>
            <a:chOff x="-27" y="902"/>
            <a:chExt cx="5691" cy="3014"/>
          </a:xfrm>
        </p:grpSpPr>
        <p:sp>
          <p:nvSpPr>
            <p:cNvPr id="46083" name="Line 3"/>
            <p:cNvSpPr>
              <a:spLocks noChangeShapeType="1"/>
            </p:cNvSpPr>
            <p:nvPr/>
          </p:nvSpPr>
          <p:spPr bwMode="auto">
            <a:xfrm>
              <a:off x="597" y="902"/>
              <a:ext cx="26" cy="2287"/>
            </a:xfrm>
            <a:prstGeom prst="line">
              <a:avLst/>
            </a:prstGeom>
            <a:noFill/>
            <a:ln w="28575">
              <a:solidFill>
                <a:schemeClr val="tx1"/>
              </a:solidFill>
              <a:round/>
              <a:headEnd/>
              <a:tailEnd/>
            </a:ln>
            <a:effectLst/>
          </p:spPr>
          <p:txBody>
            <a:bodyPr/>
            <a:lstStyle/>
            <a:p>
              <a:endParaRPr lang="en-US"/>
            </a:p>
          </p:txBody>
        </p:sp>
        <p:sp>
          <p:nvSpPr>
            <p:cNvPr id="46084" name="Line 4"/>
            <p:cNvSpPr>
              <a:spLocks noChangeShapeType="1"/>
            </p:cNvSpPr>
            <p:nvPr/>
          </p:nvSpPr>
          <p:spPr bwMode="auto">
            <a:xfrm>
              <a:off x="623" y="3189"/>
              <a:ext cx="1636" cy="0"/>
            </a:xfrm>
            <a:prstGeom prst="line">
              <a:avLst/>
            </a:prstGeom>
            <a:noFill/>
            <a:ln w="28575">
              <a:solidFill>
                <a:schemeClr val="tx1"/>
              </a:solidFill>
              <a:round/>
              <a:headEnd/>
              <a:tailEnd/>
            </a:ln>
            <a:effectLst/>
          </p:spPr>
          <p:txBody>
            <a:bodyPr/>
            <a:lstStyle/>
            <a:p>
              <a:endParaRPr lang="en-US"/>
            </a:p>
          </p:txBody>
        </p:sp>
        <p:sp>
          <p:nvSpPr>
            <p:cNvPr id="46085" name="Line 5"/>
            <p:cNvSpPr>
              <a:spLocks noChangeShapeType="1"/>
            </p:cNvSpPr>
            <p:nvPr/>
          </p:nvSpPr>
          <p:spPr bwMode="auto">
            <a:xfrm>
              <a:off x="623" y="1650"/>
              <a:ext cx="1567" cy="1393"/>
            </a:xfrm>
            <a:prstGeom prst="line">
              <a:avLst/>
            </a:prstGeom>
            <a:noFill/>
            <a:ln w="28575">
              <a:solidFill>
                <a:schemeClr val="tx1"/>
              </a:solidFill>
              <a:round/>
              <a:headEnd/>
              <a:tailEnd/>
            </a:ln>
            <a:effectLst/>
          </p:spPr>
          <p:txBody>
            <a:bodyPr/>
            <a:lstStyle/>
            <a:p>
              <a:endParaRPr lang="en-US"/>
            </a:p>
          </p:txBody>
        </p:sp>
        <p:sp>
          <p:nvSpPr>
            <p:cNvPr id="46087" name="Line 7"/>
            <p:cNvSpPr>
              <a:spLocks noChangeShapeType="1"/>
            </p:cNvSpPr>
            <p:nvPr/>
          </p:nvSpPr>
          <p:spPr bwMode="auto">
            <a:xfrm flipV="1">
              <a:off x="623" y="1692"/>
              <a:ext cx="1636" cy="1466"/>
            </a:xfrm>
            <a:prstGeom prst="line">
              <a:avLst/>
            </a:prstGeom>
            <a:noFill/>
            <a:ln w="28575">
              <a:solidFill>
                <a:schemeClr val="tx1"/>
              </a:solidFill>
              <a:round/>
              <a:headEnd/>
              <a:tailEnd/>
            </a:ln>
            <a:effectLst/>
          </p:spPr>
          <p:txBody>
            <a:bodyPr/>
            <a:lstStyle/>
            <a:p>
              <a:endParaRPr lang="en-US"/>
            </a:p>
          </p:txBody>
        </p:sp>
        <p:sp>
          <p:nvSpPr>
            <p:cNvPr id="46089" name="Line 9"/>
            <p:cNvSpPr>
              <a:spLocks noChangeShapeType="1"/>
            </p:cNvSpPr>
            <p:nvPr/>
          </p:nvSpPr>
          <p:spPr bwMode="auto">
            <a:xfrm>
              <a:off x="2325" y="3199"/>
              <a:ext cx="1635" cy="0"/>
            </a:xfrm>
            <a:prstGeom prst="line">
              <a:avLst/>
            </a:prstGeom>
            <a:noFill/>
            <a:ln w="28575">
              <a:solidFill>
                <a:schemeClr val="tx1"/>
              </a:solidFill>
              <a:round/>
              <a:headEnd/>
              <a:tailEnd/>
            </a:ln>
            <a:effectLst/>
          </p:spPr>
          <p:txBody>
            <a:bodyPr/>
            <a:lstStyle/>
            <a:p>
              <a:endParaRPr lang="en-US"/>
            </a:p>
          </p:txBody>
        </p:sp>
        <p:sp>
          <p:nvSpPr>
            <p:cNvPr id="46090" name="Line 10"/>
            <p:cNvSpPr>
              <a:spLocks noChangeShapeType="1"/>
            </p:cNvSpPr>
            <p:nvPr/>
          </p:nvSpPr>
          <p:spPr bwMode="auto">
            <a:xfrm>
              <a:off x="2324" y="1870"/>
              <a:ext cx="1427" cy="701"/>
            </a:xfrm>
            <a:prstGeom prst="line">
              <a:avLst/>
            </a:prstGeom>
            <a:noFill/>
            <a:ln w="28575">
              <a:solidFill>
                <a:schemeClr val="tx1"/>
              </a:solidFill>
              <a:round/>
              <a:headEnd/>
              <a:tailEnd/>
            </a:ln>
            <a:effectLst/>
          </p:spPr>
          <p:txBody>
            <a:bodyPr/>
            <a:lstStyle/>
            <a:p>
              <a:endParaRPr lang="en-US"/>
            </a:p>
          </p:txBody>
        </p:sp>
        <p:sp>
          <p:nvSpPr>
            <p:cNvPr id="46091" name="Line 11"/>
            <p:cNvSpPr>
              <a:spLocks noChangeShapeType="1"/>
            </p:cNvSpPr>
            <p:nvPr/>
          </p:nvSpPr>
          <p:spPr bwMode="auto">
            <a:xfrm flipV="1">
              <a:off x="2324" y="1845"/>
              <a:ext cx="1258" cy="565"/>
            </a:xfrm>
            <a:prstGeom prst="line">
              <a:avLst/>
            </a:prstGeom>
            <a:noFill/>
            <a:ln w="28575">
              <a:solidFill>
                <a:schemeClr val="tx1"/>
              </a:solidFill>
              <a:round/>
              <a:headEnd/>
              <a:tailEnd/>
            </a:ln>
            <a:effectLst/>
          </p:spPr>
          <p:txBody>
            <a:bodyPr/>
            <a:lstStyle/>
            <a:p>
              <a:endParaRPr lang="en-US"/>
            </a:p>
          </p:txBody>
        </p:sp>
        <p:sp>
          <p:nvSpPr>
            <p:cNvPr id="46097" name="Line 17"/>
            <p:cNvSpPr>
              <a:spLocks noChangeShapeType="1"/>
            </p:cNvSpPr>
            <p:nvPr/>
          </p:nvSpPr>
          <p:spPr bwMode="auto">
            <a:xfrm flipH="1" flipV="1">
              <a:off x="612" y="2150"/>
              <a:ext cx="4780" cy="10"/>
            </a:xfrm>
            <a:prstGeom prst="line">
              <a:avLst/>
            </a:prstGeom>
            <a:noFill/>
            <a:ln w="28575">
              <a:solidFill>
                <a:srgbClr val="FF0000"/>
              </a:solidFill>
              <a:prstDash val="dash"/>
              <a:round/>
              <a:headEnd/>
              <a:tailEnd/>
            </a:ln>
            <a:effectLst/>
          </p:spPr>
          <p:txBody>
            <a:bodyPr/>
            <a:lstStyle/>
            <a:p>
              <a:endParaRPr lang="en-US"/>
            </a:p>
          </p:txBody>
        </p:sp>
        <p:sp>
          <p:nvSpPr>
            <p:cNvPr id="46100" name="Text Box 20"/>
            <p:cNvSpPr txBox="1">
              <a:spLocks noChangeArrowheads="1"/>
            </p:cNvSpPr>
            <p:nvPr/>
          </p:nvSpPr>
          <p:spPr bwMode="auto">
            <a:xfrm>
              <a:off x="-27" y="1425"/>
              <a:ext cx="507" cy="291"/>
            </a:xfrm>
            <a:prstGeom prst="rect">
              <a:avLst/>
            </a:prstGeom>
            <a:noFill/>
            <a:ln w="9525">
              <a:noFill/>
              <a:miter lim="800000"/>
              <a:headEnd/>
              <a:tailEnd/>
            </a:ln>
            <a:effectLst/>
          </p:spPr>
          <p:txBody>
            <a:bodyPr wrap="none">
              <a:spAutoFit/>
            </a:bodyPr>
            <a:lstStyle/>
            <a:p>
              <a:r>
                <a:rPr lang="en-US" sz="2400"/>
                <a:t>Price</a:t>
              </a:r>
            </a:p>
          </p:txBody>
        </p:sp>
        <p:sp>
          <p:nvSpPr>
            <p:cNvPr id="46102" name="Text Box 22"/>
            <p:cNvSpPr txBox="1">
              <a:spLocks noChangeArrowheads="1"/>
            </p:cNvSpPr>
            <p:nvPr/>
          </p:nvSpPr>
          <p:spPr bwMode="auto">
            <a:xfrm>
              <a:off x="1032" y="3625"/>
              <a:ext cx="923" cy="291"/>
            </a:xfrm>
            <a:prstGeom prst="rect">
              <a:avLst/>
            </a:prstGeom>
            <a:noFill/>
            <a:ln w="9525">
              <a:noFill/>
              <a:miter lim="800000"/>
              <a:headEnd/>
              <a:tailEnd/>
            </a:ln>
            <a:effectLst/>
          </p:spPr>
          <p:txBody>
            <a:bodyPr wrap="none">
              <a:spAutoFit/>
            </a:bodyPr>
            <a:lstStyle/>
            <a:p>
              <a:r>
                <a:rPr lang="en-US" sz="2400"/>
                <a:t>US</a:t>
              </a:r>
              <a:r>
                <a:rPr lang="en-US" sz="1400"/>
                <a:t> </a:t>
              </a:r>
              <a:r>
                <a:rPr lang="en-US" sz="2400"/>
                <a:t>Market</a:t>
              </a:r>
            </a:p>
          </p:txBody>
        </p:sp>
        <p:sp>
          <p:nvSpPr>
            <p:cNvPr id="46103" name="Text Box 23"/>
            <p:cNvSpPr txBox="1">
              <a:spLocks noChangeArrowheads="1"/>
            </p:cNvSpPr>
            <p:nvPr/>
          </p:nvSpPr>
          <p:spPr bwMode="auto">
            <a:xfrm>
              <a:off x="2510" y="3612"/>
              <a:ext cx="1190" cy="291"/>
            </a:xfrm>
            <a:prstGeom prst="rect">
              <a:avLst/>
            </a:prstGeom>
            <a:noFill/>
            <a:ln w="9525">
              <a:noFill/>
              <a:miter lim="800000"/>
              <a:headEnd/>
              <a:tailEnd/>
            </a:ln>
            <a:effectLst/>
          </p:spPr>
          <p:txBody>
            <a:bodyPr wrap="none">
              <a:spAutoFit/>
            </a:bodyPr>
            <a:lstStyle/>
            <a:p>
              <a:r>
                <a:rPr lang="en-US" sz="2400"/>
                <a:t>World</a:t>
              </a:r>
              <a:r>
                <a:rPr lang="en-US" sz="1400"/>
                <a:t> </a:t>
              </a:r>
              <a:r>
                <a:rPr lang="en-US" sz="2400"/>
                <a:t>Market</a:t>
              </a:r>
            </a:p>
          </p:txBody>
        </p:sp>
        <p:sp>
          <p:nvSpPr>
            <p:cNvPr id="46104" name="Text Box 24"/>
            <p:cNvSpPr txBox="1">
              <a:spLocks noChangeArrowheads="1"/>
            </p:cNvSpPr>
            <p:nvPr/>
          </p:nvSpPr>
          <p:spPr bwMode="auto">
            <a:xfrm>
              <a:off x="1496" y="3275"/>
              <a:ext cx="418" cy="291"/>
            </a:xfrm>
            <a:prstGeom prst="rect">
              <a:avLst/>
            </a:prstGeom>
            <a:noFill/>
            <a:ln w="9525">
              <a:noFill/>
              <a:miter lim="800000"/>
              <a:headEnd/>
              <a:tailEnd/>
            </a:ln>
            <a:effectLst/>
          </p:spPr>
          <p:txBody>
            <a:bodyPr wrap="none">
              <a:spAutoFit/>
            </a:bodyPr>
            <a:lstStyle/>
            <a:p>
              <a:r>
                <a:rPr lang="en-US" sz="2400"/>
                <a:t>SQ</a:t>
              </a:r>
              <a:r>
                <a:rPr lang="en-US" sz="2400" baseline="-25000"/>
                <a:t>U</a:t>
              </a:r>
            </a:p>
          </p:txBody>
        </p:sp>
        <p:sp>
          <p:nvSpPr>
            <p:cNvPr id="46105" name="Text Box 25"/>
            <p:cNvSpPr txBox="1">
              <a:spLocks noChangeArrowheads="1"/>
            </p:cNvSpPr>
            <p:nvPr/>
          </p:nvSpPr>
          <p:spPr bwMode="auto">
            <a:xfrm>
              <a:off x="2719" y="3273"/>
              <a:ext cx="810" cy="291"/>
            </a:xfrm>
            <a:prstGeom prst="rect">
              <a:avLst/>
            </a:prstGeom>
            <a:noFill/>
            <a:ln w="9525">
              <a:noFill/>
              <a:miter lim="800000"/>
              <a:headEnd/>
              <a:tailEnd/>
            </a:ln>
            <a:effectLst/>
          </p:spPr>
          <p:txBody>
            <a:bodyPr>
              <a:spAutoFit/>
            </a:bodyPr>
            <a:lstStyle/>
            <a:p>
              <a:r>
                <a:rPr lang="en-US" sz="2400"/>
                <a:t>TQ</a:t>
              </a:r>
              <a:r>
                <a:rPr lang="en-US" sz="2400" baseline="-25000"/>
                <a:t>WM</a:t>
              </a:r>
            </a:p>
          </p:txBody>
        </p:sp>
        <p:sp>
          <p:nvSpPr>
            <p:cNvPr id="46106" name="Text Box 26"/>
            <p:cNvSpPr txBox="1">
              <a:spLocks noChangeArrowheads="1"/>
            </p:cNvSpPr>
            <p:nvPr/>
          </p:nvSpPr>
          <p:spPr bwMode="auto">
            <a:xfrm>
              <a:off x="215" y="1865"/>
              <a:ext cx="216" cy="291"/>
            </a:xfrm>
            <a:prstGeom prst="rect">
              <a:avLst/>
            </a:prstGeom>
            <a:noFill/>
            <a:ln w="9525">
              <a:noFill/>
              <a:miter lim="800000"/>
              <a:headEnd/>
              <a:tailEnd/>
            </a:ln>
            <a:effectLst/>
          </p:spPr>
          <p:txBody>
            <a:bodyPr wrap="none">
              <a:spAutoFit/>
            </a:bodyPr>
            <a:lstStyle/>
            <a:p>
              <a:r>
                <a:rPr lang="en-US" sz="2400"/>
                <a:t>P</a:t>
              </a:r>
            </a:p>
          </p:txBody>
        </p:sp>
        <p:sp>
          <p:nvSpPr>
            <p:cNvPr id="46108" name="Text Box 28"/>
            <p:cNvSpPr txBox="1">
              <a:spLocks noChangeArrowheads="1"/>
            </p:cNvSpPr>
            <p:nvPr/>
          </p:nvSpPr>
          <p:spPr bwMode="auto">
            <a:xfrm>
              <a:off x="4861" y="3203"/>
              <a:ext cx="803" cy="291"/>
            </a:xfrm>
            <a:prstGeom prst="rect">
              <a:avLst/>
            </a:prstGeom>
            <a:noFill/>
            <a:ln w="9525">
              <a:noFill/>
              <a:miter lim="800000"/>
              <a:headEnd/>
              <a:tailEnd/>
            </a:ln>
            <a:effectLst/>
          </p:spPr>
          <p:txBody>
            <a:bodyPr wrap="none">
              <a:spAutoFit/>
            </a:bodyPr>
            <a:lstStyle/>
            <a:p>
              <a:r>
                <a:rPr lang="en-US" sz="2400"/>
                <a:t>Quantity</a:t>
              </a:r>
            </a:p>
          </p:txBody>
        </p:sp>
        <p:sp>
          <p:nvSpPr>
            <p:cNvPr id="46111" name="Line 31"/>
            <p:cNvSpPr>
              <a:spLocks noChangeShapeType="1"/>
            </p:cNvSpPr>
            <p:nvPr/>
          </p:nvSpPr>
          <p:spPr bwMode="auto">
            <a:xfrm>
              <a:off x="2312" y="915"/>
              <a:ext cx="23" cy="2287"/>
            </a:xfrm>
            <a:prstGeom prst="line">
              <a:avLst/>
            </a:prstGeom>
            <a:noFill/>
            <a:ln w="28575">
              <a:solidFill>
                <a:schemeClr val="tx1"/>
              </a:solidFill>
              <a:round/>
              <a:headEnd/>
              <a:tailEnd/>
            </a:ln>
            <a:effectLst/>
          </p:spPr>
          <p:txBody>
            <a:bodyPr/>
            <a:lstStyle/>
            <a:p>
              <a:endParaRPr lang="en-US"/>
            </a:p>
          </p:txBody>
        </p:sp>
        <p:sp>
          <p:nvSpPr>
            <p:cNvPr id="46112" name="Line 32"/>
            <p:cNvSpPr>
              <a:spLocks noChangeShapeType="1"/>
            </p:cNvSpPr>
            <p:nvPr/>
          </p:nvSpPr>
          <p:spPr bwMode="auto">
            <a:xfrm>
              <a:off x="3831" y="3197"/>
              <a:ext cx="1444" cy="0"/>
            </a:xfrm>
            <a:prstGeom prst="line">
              <a:avLst/>
            </a:prstGeom>
            <a:noFill/>
            <a:ln w="28575">
              <a:solidFill>
                <a:schemeClr val="tx1"/>
              </a:solidFill>
              <a:round/>
              <a:headEnd/>
              <a:tailEnd/>
            </a:ln>
            <a:effectLst/>
          </p:spPr>
          <p:txBody>
            <a:bodyPr/>
            <a:lstStyle/>
            <a:p>
              <a:endParaRPr lang="en-US"/>
            </a:p>
          </p:txBody>
        </p:sp>
        <p:sp>
          <p:nvSpPr>
            <p:cNvPr id="46113" name="Line 33"/>
            <p:cNvSpPr>
              <a:spLocks noChangeShapeType="1"/>
            </p:cNvSpPr>
            <p:nvPr/>
          </p:nvSpPr>
          <p:spPr bwMode="auto">
            <a:xfrm>
              <a:off x="3816" y="999"/>
              <a:ext cx="1532" cy="1548"/>
            </a:xfrm>
            <a:prstGeom prst="line">
              <a:avLst/>
            </a:prstGeom>
            <a:noFill/>
            <a:ln w="28575">
              <a:solidFill>
                <a:schemeClr val="tx1"/>
              </a:solidFill>
              <a:round/>
              <a:headEnd/>
              <a:tailEnd/>
            </a:ln>
            <a:effectLst/>
          </p:spPr>
          <p:txBody>
            <a:bodyPr/>
            <a:lstStyle/>
            <a:p>
              <a:endParaRPr lang="en-US"/>
            </a:p>
          </p:txBody>
        </p:sp>
        <p:sp>
          <p:nvSpPr>
            <p:cNvPr id="46114" name="Line 34"/>
            <p:cNvSpPr>
              <a:spLocks noChangeShapeType="1"/>
            </p:cNvSpPr>
            <p:nvPr/>
          </p:nvSpPr>
          <p:spPr bwMode="auto">
            <a:xfrm flipV="1">
              <a:off x="3880" y="1337"/>
              <a:ext cx="1443" cy="1186"/>
            </a:xfrm>
            <a:prstGeom prst="line">
              <a:avLst/>
            </a:prstGeom>
            <a:noFill/>
            <a:ln w="28575">
              <a:solidFill>
                <a:schemeClr val="tx1"/>
              </a:solidFill>
              <a:round/>
              <a:headEnd/>
              <a:tailEnd/>
            </a:ln>
            <a:effectLst/>
          </p:spPr>
          <p:txBody>
            <a:bodyPr/>
            <a:lstStyle/>
            <a:p>
              <a:endParaRPr lang="en-US"/>
            </a:p>
          </p:txBody>
        </p:sp>
        <p:sp>
          <p:nvSpPr>
            <p:cNvPr id="46115" name="Line 35"/>
            <p:cNvSpPr>
              <a:spLocks noChangeShapeType="1"/>
            </p:cNvSpPr>
            <p:nvPr/>
          </p:nvSpPr>
          <p:spPr bwMode="auto">
            <a:xfrm>
              <a:off x="4328" y="2151"/>
              <a:ext cx="0" cy="1049"/>
            </a:xfrm>
            <a:prstGeom prst="line">
              <a:avLst/>
            </a:prstGeom>
            <a:noFill/>
            <a:ln w="28575">
              <a:solidFill>
                <a:srgbClr val="FF0000"/>
              </a:solidFill>
              <a:prstDash val="dash"/>
              <a:round/>
              <a:headEnd/>
              <a:tailEnd/>
            </a:ln>
            <a:effectLst/>
          </p:spPr>
          <p:txBody>
            <a:bodyPr/>
            <a:lstStyle/>
            <a:p>
              <a:endParaRPr lang="en-US"/>
            </a:p>
          </p:txBody>
        </p:sp>
        <p:sp>
          <p:nvSpPr>
            <p:cNvPr id="46116" name="Line 36"/>
            <p:cNvSpPr>
              <a:spLocks noChangeShapeType="1"/>
            </p:cNvSpPr>
            <p:nvPr/>
          </p:nvSpPr>
          <p:spPr bwMode="auto">
            <a:xfrm>
              <a:off x="3816" y="913"/>
              <a:ext cx="23" cy="2287"/>
            </a:xfrm>
            <a:prstGeom prst="line">
              <a:avLst/>
            </a:prstGeom>
            <a:noFill/>
            <a:ln w="28575">
              <a:solidFill>
                <a:schemeClr val="tx1"/>
              </a:solidFill>
              <a:round/>
              <a:headEnd/>
              <a:tailEnd/>
            </a:ln>
            <a:effectLst/>
          </p:spPr>
          <p:txBody>
            <a:bodyPr/>
            <a:lstStyle/>
            <a:p>
              <a:endParaRPr lang="en-US"/>
            </a:p>
          </p:txBody>
        </p:sp>
        <p:sp>
          <p:nvSpPr>
            <p:cNvPr id="46117" name="Line 37"/>
            <p:cNvSpPr>
              <a:spLocks noChangeShapeType="1"/>
            </p:cNvSpPr>
            <p:nvPr/>
          </p:nvSpPr>
          <p:spPr bwMode="auto">
            <a:xfrm>
              <a:off x="2895" y="2160"/>
              <a:ext cx="11" cy="1025"/>
            </a:xfrm>
            <a:prstGeom prst="line">
              <a:avLst/>
            </a:prstGeom>
            <a:noFill/>
            <a:ln w="28575">
              <a:solidFill>
                <a:srgbClr val="FF0000"/>
              </a:solidFill>
              <a:prstDash val="dash"/>
              <a:round/>
              <a:headEnd/>
              <a:tailEnd/>
            </a:ln>
            <a:effectLst/>
          </p:spPr>
          <p:txBody>
            <a:bodyPr/>
            <a:lstStyle/>
            <a:p>
              <a:endParaRPr lang="en-US"/>
            </a:p>
          </p:txBody>
        </p:sp>
        <p:sp>
          <p:nvSpPr>
            <p:cNvPr id="46120" name="Line 40"/>
            <p:cNvSpPr>
              <a:spLocks noChangeShapeType="1"/>
            </p:cNvSpPr>
            <p:nvPr/>
          </p:nvSpPr>
          <p:spPr bwMode="auto">
            <a:xfrm>
              <a:off x="1743" y="2160"/>
              <a:ext cx="11" cy="1025"/>
            </a:xfrm>
            <a:prstGeom prst="line">
              <a:avLst/>
            </a:prstGeom>
            <a:noFill/>
            <a:ln w="28575">
              <a:solidFill>
                <a:srgbClr val="FF0000"/>
              </a:solidFill>
              <a:prstDash val="dash"/>
              <a:round/>
              <a:headEnd/>
              <a:tailEnd/>
            </a:ln>
            <a:effectLst/>
          </p:spPr>
          <p:txBody>
            <a:bodyPr/>
            <a:lstStyle/>
            <a:p>
              <a:endParaRPr lang="en-US"/>
            </a:p>
          </p:txBody>
        </p:sp>
        <p:sp>
          <p:nvSpPr>
            <p:cNvPr id="46123" name="Text Box 43"/>
            <p:cNvSpPr txBox="1">
              <a:spLocks noChangeArrowheads="1"/>
            </p:cNvSpPr>
            <p:nvPr/>
          </p:nvSpPr>
          <p:spPr bwMode="auto">
            <a:xfrm>
              <a:off x="4113" y="3273"/>
              <a:ext cx="604" cy="291"/>
            </a:xfrm>
            <a:prstGeom prst="rect">
              <a:avLst/>
            </a:prstGeom>
            <a:noFill/>
            <a:ln w="9525">
              <a:noFill/>
              <a:miter lim="800000"/>
              <a:headEnd/>
              <a:tailEnd/>
            </a:ln>
            <a:effectLst/>
          </p:spPr>
          <p:txBody>
            <a:bodyPr wrap="none">
              <a:spAutoFit/>
            </a:bodyPr>
            <a:lstStyle/>
            <a:p>
              <a:r>
                <a:rPr lang="en-US" sz="2400"/>
                <a:t>SQ</a:t>
              </a:r>
              <a:r>
                <a:rPr lang="en-US" sz="2400" baseline="-25000"/>
                <a:t>ROW</a:t>
              </a:r>
            </a:p>
          </p:txBody>
        </p:sp>
        <p:sp>
          <p:nvSpPr>
            <p:cNvPr id="46124" name="Text Box 44"/>
            <p:cNvSpPr txBox="1">
              <a:spLocks noChangeArrowheads="1"/>
            </p:cNvSpPr>
            <p:nvPr/>
          </p:nvSpPr>
          <p:spPr bwMode="auto">
            <a:xfrm>
              <a:off x="3993" y="3612"/>
              <a:ext cx="1182" cy="291"/>
            </a:xfrm>
            <a:prstGeom prst="rect">
              <a:avLst/>
            </a:prstGeom>
            <a:noFill/>
            <a:ln w="9525">
              <a:noFill/>
              <a:miter lim="800000"/>
              <a:headEnd/>
              <a:tailEnd/>
            </a:ln>
            <a:effectLst/>
          </p:spPr>
          <p:txBody>
            <a:bodyPr wrap="none">
              <a:spAutoFit/>
            </a:bodyPr>
            <a:lstStyle/>
            <a:p>
              <a:r>
                <a:rPr lang="en-US" sz="2400"/>
                <a:t>Rest of World</a:t>
              </a:r>
            </a:p>
          </p:txBody>
        </p:sp>
      </p:grpSp>
    </p:spTree>
    <p:extLst>
      <p:ext uri="{BB962C8B-B14F-4D97-AF65-F5344CB8AC3E}">
        <p14:creationId xmlns:p14="http://schemas.microsoft.com/office/powerpoint/2010/main" val="5571176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ctrTitle"/>
          </p:nvPr>
        </p:nvSpPr>
        <p:spPr>
          <a:xfrm>
            <a:off x="266700" y="-65088"/>
            <a:ext cx="8610600" cy="1228727"/>
          </a:xfrm>
        </p:spPr>
        <p:txBody>
          <a:bodyPr>
            <a:normAutofit/>
          </a:bodyPr>
          <a:lstStyle/>
          <a:p>
            <a:pPr marL="338130" indent="-338130"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ea typeface="+mn-ea"/>
                <a:cs typeface="Times New Roman" panose="02020603050405020304" pitchFamily="18" charset="0"/>
              </a:rPr>
              <a:t>Leakage for an exporter (US)</a:t>
            </a:r>
          </a:p>
        </p:txBody>
      </p:sp>
      <p:sp>
        <p:nvSpPr>
          <p:cNvPr id="228355" name="Line 3"/>
          <p:cNvSpPr>
            <a:spLocks noChangeShapeType="1"/>
          </p:cNvSpPr>
          <p:nvPr/>
        </p:nvSpPr>
        <p:spPr bwMode="auto">
          <a:xfrm>
            <a:off x="947741" y="1123953"/>
            <a:ext cx="41275" cy="36306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56" name="Line 4"/>
          <p:cNvSpPr>
            <a:spLocks noChangeShapeType="1"/>
          </p:cNvSpPr>
          <p:nvPr/>
        </p:nvSpPr>
        <p:spPr bwMode="auto">
          <a:xfrm>
            <a:off x="989015" y="4754563"/>
            <a:ext cx="259715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57" name="Line 5"/>
          <p:cNvSpPr>
            <a:spLocks noChangeShapeType="1"/>
          </p:cNvSpPr>
          <p:nvPr/>
        </p:nvSpPr>
        <p:spPr bwMode="auto">
          <a:xfrm>
            <a:off x="989014" y="2311401"/>
            <a:ext cx="2487612" cy="22113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58" name="Line 6"/>
          <p:cNvSpPr>
            <a:spLocks noChangeShapeType="1"/>
          </p:cNvSpPr>
          <p:nvPr/>
        </p:nvSpPr>
        <p:spPr bwMode="auto">
          <a:xfrm flipV="1">
            <a:off x="989015" y="2378078"/>
            <a:ext cx="2597151" cy="23272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59" name="Line 7"/>
          <p:cNvSpPr>
            <a:spLocks noChangeShapeType="1"/>
          </p:cNvSpPr>
          <p:nvPr/>
        </p:nvSpPr>
        <p:spPr bwMode="auto">
          <a:xfrm>
            <a:off x="3690938" y="4770439"/>
            <a:ext cx="25955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60" name="Line 8"/>
          <p:cNvSpPr>
            <a:spLocks noChangeShapeType="1"/>
          </p:cNvSpPr>
          <p:nvPr/>
        </p:nvSpPr>
        <p:spPr bwMode="auto">
          <a:xfrm>
            <a:off x="3689353" y="2660651"/>
            <a:ext cx="2265363" cy="11128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61" name="Line 9"/>
          <p:cNvSpPr>
            <a:spLocks noChangeShapeType="1"/>
          </p:cNvSpPr>
          <p:nvPr/>
        </p:nvSpPr>
        <p:spPr bwMode="auto">
          <a:xfrm flipV="1">
            <a:off x="3689353" y="2620966"/>
            <a:ext cx="1997075" cy="896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62" name="Line 10"/>
          <p:cNvSpPr>
            <a:spLocks noChangeShapeType="1"/>
          </p:cNvSpPr>
          <p:nvPr/>
        </p:nvSpPr>
        <p:spPr bwMode="auto">
          <a:xfrm flipH="1" flipV="1">
            <a:off x="971551" y="3105153"/>
            <a:ext cx="6904039" cy="15875"/>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63" name="Text Box 11"/>
          <p:cNvSpPr txBox="1">
            <a:spLocks noChangeArrowheads="1"/>
          </p:cNvSpPr>
          <p:nvPr/>
        </p:nvSpPr>
        <p:spPr bwMode="auto">
          <a:xfrm>
            <a:off x="-42861" y="1954217"/>
            <a:ext cx="8050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Price</a:t>
            </a:r>
          </a:p>
        </p:txBody>
      </p:sp>
      <p:sp>
        <p:nvSpPr>
          <p:cNvPr id="228364" name="Text Box 12"/>
          <p:cNvSpPr txBox="1">
            <a:spLocks noChangeArrowheads="1"/>
          </p:cNvSpPr>
          <p:nvPr/>
        </p:nvSpPr>
        <p:spPr bwMode="auto">
          <a:xfrm>
            <a:off x="1500191" y="5254629"/>
            <a:ext cx="14650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US</a:t>
            </a:r>
            <a:r>
              <a:rPr lang="en-US" sz="1400"/>
              <a:t> </a:t>
            </a:r>
            <a:r>
              <a:rPr lang="en-US" sz="2400"/>
              <a:t>Market</a:t>
            </a:r>
          </a:p>
        </p:txBody>
      </p:sp>
      <p:sp>
        <p:nvSpPr>
          <p:cNvPr id="228365" name="Text Box 13"/>
          <p:cNvSpPr txBox="1">
            <a:spLocks noChangeArrowheads="1"/>
          </p:cNvSpPr>
          <p:nvPr/>
        </p:nvSpPr>
        <p:spPr bwMode="auto">
          <a:xfrm>
            <a:off x="3846513" y="5233991"/>
            <a:ext cx="18897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World</a:t>
            </a:r>
            <a:r>
              <a:rPr lang="en-US" sz="1400"/>
              <a:t> </a:t>
            </a:r>
            <a:r>
              <a:rPr lang="en-US" sz="2400"/>
              <a:t>Market</a:t>
            </a:r>
          </a:p>
        </p:txBody>
      </p:sp>
      <p:sp>
        <p:nvSpPr>
          <p:cNvPr id="228366" name="Text Box 14"/>
          <p:cNvSpPr txBox="1">
            <a:spLocks noChangeArrowheads="1"/>
          </p:cNvSpPr>
          <p:nvPr/>
        </p:nvSpPr>
        <p:spPr bwMode="auto">
          <a:xfrm>
            <a:off x="341313" y="2652717"/>
            <a:ext cx="34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P</a:t>
            </a:r>
          </a:p>
        </p:txBody>
      </p:sp>
      <p:sp>
        <p:nvSpPr>
          <p:cNvPr id="228367" name="Text Box 15"/>
          <p:cNvSpPr txBox="1">
            <a:spLocks noChangeArrowheads="1"/>
          </p:cNvSpPr>
          <p:nvPr/>
        </p:nvSpPr>
        <p:spPr bwMode="auto">
          <a:xfrm>
            <a:off x="7716840" y="4776791"/>
            <a:ext cx="12750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Quantity</a:t>
            </a:r>
          </a:p>
        </p:txBody>
      </p:sp>
      <p:sp>
        <p:nvSpPr>
          <p:cNvPr id="228368" name="Line 16"/>
          <p:cNvSpPr>
            <a:spLocks noChangeShapeType="1"/>
          </p:cNvSpPr>
          <p:nvPr/>
        </p:nvSpPr>
        <p:spPr bwMode="auto">
          <a:xfrm>
            <a:off x="3670303" y="1144589"/>
            <a:ext cx="36513" cy="36306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69" name="Line 17"/>
          <p:cNvSpPr>
            <a:spLocks noChangeShapeType="1"/>
          </p:cNvSpPr>
          <p:nvPr/>
        </p:nvSpPr>
        <p:spPr bwMode="auto">
          <a:xfrm>
            <a:off x="6081715" y="4767263"/>
            <a:ext cx="229235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70" name="Line 18"/>
          <p:cNvSpPr>
            <a:spLocks noChangeShapeType="1"/>
          </p:cNvSpPr>
          <p:nvPr/>
        </p:nvSpPr>
        <p:spPr bwMode="auto">
          <a:xfrm>
            <a:off x="6057901" y="1277938"/>
            <a:ext cx="2432051" cy="245745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71" name="Line 19"/>
          <p:cNvSpPr>
            <a:spLocks noChangeShapeType="1"/>
          </p:cNvSpPr>
          <p:nvPr/>
        </p:nvSpPr>
        <p:spPr bwMode="auto">
          <a:xfrm flipV="1">
            <a:off x="6159502" y="1814516"/>
            <a:ext cx="2290763" cy="18827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72" name="Line 20"/>
          <p:cNvSpPr>
            <a:spLocks noChangeShapeType="1"/>
          </p:cNvSpPr>
          <p:nvPr/>
        </p:nvSpPr>
        <p:spPr bwMode="auto">
          <a:xfrm>
            <a:off x="6870700" y="3106742"/>
            <a:ext cx="0" cy="1665287"/>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73" name="Line 21"/>
          <p:cNvSpPr>
            <a:spLocks noChangeShapeType="1"/>
          </p:cNvSpPr>
          <p:nvPr/>
        </p:nvSpPr>
        <p:spPr bwMode="auto">
          <a:xfrm>
            <a:off x="6057903" y="1141414"/>
            <a:ext cx="36513" cy="36306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74" name="Line 22"/>
          <p:cNvSpPr>
            <a:spLocks noChangeShapeType="1"/>
          </p:cNvSpPr>
          <p:nvPr/>
        </p:nvSpPr>
        <p:spPr bwMode="auto">
          <a:xfrm>
            <a:off x="4595815" y="3121026"/>
            <a:ext cx="17463" cy="162718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75" name="Line 23"/>
          <p:cNvSpPr>
            <a:spLocks noChangeShapeType="1"/>
          </p:cNvSpPr>
          <p:nvPr/>
        </p:nvSpPr>
        <p:spPr bwMode="auto">
          <a:xfrm>
            <a:off x="2767015" y="3121026"/>
            <a:ext cx="17463" cy="162718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76" name="Text Box 24"/>
          <p:cNvSpPr txBox="1">
            <a:spLocks noChangeArrowheads="1"/>
          </p:cNvSpPr>
          <p:nvPr/>
        </p:nvSpPr>
        <p:spPr bwMode="auto">
          <a:xfrm>
            <a:off x="6484940" y="4835528"/>
            <a:ext cx="50847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00"/>
                </a:solidFill>
              </a:rPr>
              <a:t>SQ</a:t>
            </a:r>
            <a:r>
              <a:rPr lang="en-US" sz="1000" baseline="-25000">
                <a:solidFill>
                  <a:srgbClr val="FF0000"/>
                </a:solidFill>
              </a:rPr>
              <a:t>ROW</a:t>
            </a:r>
          </a:p>
        </p:txBody>
      </p:sp>
      <p:sp>
        <p:nvSpPr>
          <p:cNvPr id="228377" name="Text Box 25"/>
          <p:cNvSpPr txBox="1">
            <a:spLocks noChangeArrowheads="1"/>
          </p:cNvSpPr>
          <p:nvPr/>
        </p:nvSpPr>
        <p:spPr bwMode="auto">
          <a:xfrm>
            <a:off x="6200776" y="5233991"/>
            <a:ext cx="18764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Rest of World</a:t>
            </a:r>
          </a:p>
        </p:txBody>
      </p:sp>
      <p:sp>
        <p:nvSpPr>
          <p:cNvPr id="228378" name="Line 26"/>
          <p:cNvSpPr>
            <a:spLocks noChangeShapeType="1"/>
          </p:cNvSpPr>
          <p:nvPr/>
        </p:nvSpPr>
        <p:spPr bwMode="auto">
          <a:xfrm flipV="1">
            <a:off x="3697290" y="2371726"/>
            <a:ext cx="1997075" cy="89693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79" name="Line 27"/>
          <p:cNvSpPr>
            <a:spLocks noChangeShapeType="1"/>
          </p:cNvSpPr>
          <p:nvPr/>
        </p:nvSpPr>
        <p:spPr bwMode="auto">
          <a:xfrm flipV="1">
            <a:off x="1000127" y="1892302"/>
            <a:ext cx="2597151" cy="23272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80" name="Line 28"/>
          <p:cNvSpPr>
            <a:spLocks noChangeShapeType="1"/>
          </p:cNvSpPr>
          <p:nvPr/>
        </p:nvSpPr>
        <p:spPr bwMode="auto">
          <a:xfrm flipH="1">
            <a:off x="966789" y="2973391"/>
            <a:ext cx="6754812" cy="3175"/>
          </a:xfrm>
          <a:prstGeom prst="line">
            <a:avLst/>
          </a:prstGeom>
          <a:noFill/>
          <a:ln w="285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81" name="Line 29"/>
          <p:cNvSpPr>
            <a:spLocks noChangeShapeType="1"/>
          </p:cNvSpPr>
          <p:nvPr/>
        </p:nvSpPr>
        <p:spPr bwMode="auto">
          <a:xfrm flipH="1">
            <a:off x="2382841" y="2994026"/>
            <a:ext cx="9525" cy="1739900"/>
          </a:xfrm>
          <a:prstGeom prst="line">
            <a:avLst/>
          </a:prstGeom>
          <a:noFill/>
          <a:ln w="285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82" name="Line 30"/>
          <p:cNvSpPr>
            <a:spLocks noChangeShapeType="1"/>
          </p:cNvSpPr>
          <p:nvPr/>
        </p:nvSpPr>
        <p:spPr bwMode="auto">
          <a:xfrm flipH="1">
            <a:off x="4329116" y="2994026"/>
            <a:ext cx="9525" cy="1739900"/>
          </a:xfrm>
          <a:prstGeom prst="line">
            <a:avLst/>
          </a:prstGeom>
          <a:noFill/>
          <a:ln w="285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83" name="Line 31"/>
          <p:cNvSpPr>
            <a:spLocks noChangeShapeType="1"/>
          </p:cNvSpPr>
          <p:nvPr/>
        </p:nvSpPr>
        <p:spPr bwMode="auto">
          <a:xfrm flipH="1">
            <a:off x="7042153" y="2995614"/>
            <a:ext cx="9525" cy="1739900"/>
          </a:xfrm>
          <a:prstGeom prst="line">
            <a:avLst/>
          </a:prstGeom>
          <a:noFill/>
          <a:ln w="285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84" name="Text Box 32"/>
          <p:cNvSpPr txBox="1">
            <a:spLocks noChangeArrowheads="1"/>
          </p:cNvSpPr>
          <p:nvPr/>
        </p:nvSpPr>
        <p:spPr bwMode="auto">
          <a:xfrm>
            <a:off x="6953252" y="4835528"/>
            <a:ext cx="50847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3333FF"/>
                </a:solidFill>
              </a:rPr>
              <a:t>SQ</a:t>
            </a:r>
            <a:r>
              <a:rPr lang="en-US" sz="1000" baseline="-25000">
                <a:solidFill>
                  <a:srgbClr val="3333FF"/>
                </a:solidFill>
              </a:rPr>
              <a:t>ROW</a:t>
            </a:r>
          </a:p>
        </p:txBody>
      </p:sp>
      <p:sp>
        <p:nvSpPr>
          <p:cNvPr id="228385" name="Text Box 33"/>
          <p:cNvSpPr txBox="1">
            <a:spLocks noChangeArrowheads="1"/>
          </p:cNvSpPr>
          <p:nvPr/>
        </p:nvSpPr>
        <p:spPr bwMode="auto">
          <a:xfrm>
            <a:off x="4418014" y="4835528"/>
            <a:ext cx="3962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00"/>
                </a:solidFill>
              </a:rPr>
              <a:t>TQ</a:t>
            </a:r>
            <a:r>
              <a:rPr lang="en-US" sz="1000" baseline="-25000">
                <a:solidFill>
                  <a:srgbClr val="FF0000"/>
                </a:solidFill>
              </a:rPr>
              <a:t>IT</a:t>
            </a:r>
          </a:p>
        </p:txBody>
      </p:sp>
      <p:sp>
        <p:nvSpPr>
          <p:cNvPr id="228386" name="Text Box 34"/>
          <p:cNvSpPr txBox="1">
            <a:spLocks noChangeArrowheads="1"/>
          </p:cNvSpPr>
          <p:nvPr/>
        </p:nvSpPr>
        <p:spPr bwMode="auto">
          <a:xfrm>
            <a:off x="4111626" y="4849816"/>
            <a:ext cx="3962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3333FF"/>
                </a:solidFill>
              </a:rPr>
              <a:t>TQ</a:t>
            </a:r>
            <a:r>
              <a:rPr lang="en-US" sz="1000" baseline="-25000">
                <a:solidFill>
                  <a:srgbClr val="3333FF"/>
                </a:solidFill>
              </a:rPr>
              <a:t>IT</a:t>
            </a:r>
          </a:p>
        </p:txBody>
      </p:sp>
      <p:sp>
        <p:nvSpPr>
          <p:cNvPr id="228387" name="Text Box 35"/>
          <p:cNvSpPr txBox="1">
            <a:spLocks noChangeArrowheads="1"/>
          </p:cNvSpPr>
          <p:nvPr/>
        </p:nvSpPr>
        <p:spPr bwMode="auto">
          <a:xfrm>
            <a:off x="2613026" y="4849816"/>
            <a:ext cx="38504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00"/>
                </a:solidFill>
              </a:rPr>
              <a:t>SQ</a:t>
            </a:r>
            <a:r>
              <a:rPr lang="en-US" sz="1000" baseline="-25000">
                <a:solidFill>
                  <a:srgbClr val="FF0000"/>
                </a:solidFill>
              </a:rPr>
              <a:t>U</a:t>
            </a:r>
          </a:p>
        </p:txBody>
      </p:sp>
      <p:sp>
        <p:nvSpPr>
          <p:cNvPr id="228388" name="Text Box 36"/>
          <p:cNvSpPr txBox="1">
            <a:spLocks noChangeArrowheads="1"/>
          </p:cNvSpPr>
          <p:nvPr/>
        </p:nvSpPr>
        <p:spPr bwMode="auto">
          <a:xfrm>
            <a:off x="2144714" y="4849816"/>
            <a:ext cx="38504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3333FF"/>
                </a:solidFill>
              </a:rPr>
              <a:t>SQ</a:t>
            </a:r>
            <a:r>
              <a:rPr lang="en-US" sz="1000" baseline="-25000">
                <a:solidFill>
                  <a:srgbClr val="3333FF"/>
                </a:solidFill>
              </a:rPr>
              <a:t>U</a:t>
            </a:r>
          </a:p>
        </p:txBody>
      </p:sp>
      <p:sp>
        <p:nvSpPr>
          <p:cNvPr id="228389" name="Text Box 37"/>
          <p:cNvSpPr txBox="1">
            <a:spLocks noChangeArrowheads="1"/>
          </p:cNvSpPr>
          <p:nvPr/>
        </p:nvSpPr>
        <p:spPr bwMode="auto">
          <a:xfrm>
            <a:off x="3451228" y="6043614"/>
            <a:ext cx="12747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rgbClr val="FF0000"/>
                </a:solidFill>
              </a:rPr>
              <a:t>SQ</a:t>
            </a:r>
            <a:r>
              <a:rPr lang="en-US" sz="1600" baseline="-25000">
                <a:solidFill>
                  <a:srgbClr val="FF0000"/>
                </a:solidFill>
              </a:rPr>
              <a:t>U</a:t>
            </a:r>
            <a:r>
              <a:rPr lang="en-US" sz="2800">
                <a:solidFill>
                  <a:srgbClr val="FF0000"/>
                </a:solidFill>
              </a:rPr>
              <a:t> </a:t>
            </a:r>
            <a:r>
              <a:rPr lang="en-US" sz="1600">
                <a:solidFill>
                  <a:srgbClr val="3333FF"/>
                </a:solidFill>
              </a:rPr>
              <a:t>- SQ</a:t>
            </a:r>
            <a:r>
              <a:rPr lang="en-US" sz="1600" baseline="-25000">
                <a:solidFill>
                  <a:srgbClr val="3333FF"/>
                </a:solidFill>
              </a:rPr>
              <a:t>U</a:t>
            </a:r>
          </a:p>
        </p:txBody>
      </p:sp>
      <p:sp>
        <p:nvSpPr>
          <p:cNvPr id="228390" name="Text Box 38"/>
          <p:cNvSpPr txBox="1">
            <a:spLocks noChangeArrowheads="1"/>
          </p:cNvSpPr>
          <p:nvPr/>
        </p:nvSpPr>
        <p:spPr bwMode="auto">
          <a:xfrm>
            <a:off x="3189290" y="5618163"/>
            <a:ext cx="1844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rgbClr val="3333FF"/>
                </a:solidFill>
              </a:rPr>
              <a:t>SQ</a:t>
            </a:r>
            <a:r>
              <a:rPr lang="en-US" sz="1600" baseline="-25000">
                <a:solidFill>
                  <a:srgbClr val="3333FF"/>
                </a:solidFill>
              </a:rPr>
              <a:t>ROW  </a:t>
            </a:r>
            <a:r>
              <a:rPr lang="en-US" sz="1600">
                <a:solidFill>
                  <a:srgbClr val="FF0000"/>
                </a:solidFill>
              </a:rPr>
              <a:t>- SQ</a:t>
            </a:r>
            <a:r>
              <a:rPr lang="en-US" sz="1600" baseline="-25000">
                <a:solidFill>
                  <a:srgbClr val="FF0000"/>
                </a:solidFill>
              </a:rPr>
              <a:t>ROW</a:t>
            </a:r>
            <a:r>
              <a:rPr lang="en-US" sz="2800">
                <a:solidFill>
                  <a:srgbClr val="FF0000"/>
                </a:solidFill>
              </a:rPr>
              <a:t> </a:t>
            </a:r>
          </a:p>
        </p:txBody>
      </p:sp>
      <p:sp>
        <p:nvSpPr>
          <p:cNvPr id="228391" name="Line 39"/>
          <p:cNvSpPr>
            <a:spLocks noChangeShapeType="1"/>
          </p:cNvSpPr>
          <p:nvPr/>
        </p:nvSpPr>
        <p:spPr bwMode="auto">
          <a:xfrm>
            <a:off x="3343277" y="6156325"/>
            <a:ext cx="12287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92" name="Rectangle 40"/>
          <p:cNvSpPr>
            <a:spLocks noChangeArrowheads="1"/>
          </p:cNvSpPr>
          <p:nvPr/>
        </p:nvSpPr>
        <p:spPr bwMode="auto">
          <a:xfrm>
            <a:off x="1884366" y="5942013"/>
            <a:ext cx="10541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LEAK = 1-</a:t>
            </a:r>
          </a:p>
        </p:txBody>
      </p:sp>
    </p:spTree>
    <p:extLst>
      <p:ext uri="{BB962C8B-B14F-4D97-AF65-F5344CB8AC3E}">
        <p14:creationId xmlns:p14="http://schemas.microsoft.com/office/powerpoint/2010/main" val="32325593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430474" y="-652463"/>
            <a:ext cx="8610600" cy="1228727"/>
          </a:xfrm>
        </p:spPr>
        <p:txBody>
          <a:bodyPr>
            <a:normAutofit/>
          </a:bodyPr>
          <a:lstStyle/>
          <a:p>
            <a:pPr marL="338130" indent="-338130" defTabSz="457200"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2800" b="1" dirty="0">
                <a:solidFill>
                  <a:srgbClr val="9E0000"/>
                </a:solidFill>
                <a:latin typeface="Times New Roman" panose="02020603050405020304" pitchFamily="18" charset="0"/>
                <a:ea typeface="+mn-ea"/>
                <a:cs typeface="Times New Roman" panose="02020603050405020304" pitchFamily="18" charset="0"/>
              </a:rPr>
              <a:t>Leakage for an importer (EU)</a:t>
            </a:r>
          </a:p>
        </p:txBody>
      </p:sp>
      <p:sp>
        <p:nvSpPr>
          <p:cNvPr id="136196" name="Line 4"/>
          <p:cNvSpPr>
            <a:spLocks noChangeShapeType="1"/>
          </p:cNvSpPr>
          <p:nvPr/>
        </p:nvSpPr>
        <p:spPr bwMode="auto">
          <a:xfrm>
            <a:off x="947741" y="1123953"/>
            <a:ext cx="41275" cy="3630613"/>
          </a:xfrm>
          <a:prstGeom prst="line">
            <a:avLst/>
          </a:prstGeom>
          <a:noFill/>
          <a:ln w="28575">
            <a:solidFill>
              <a:schemeClr val="tx1"/>
            </a:solidFill>
            <a:round/>
            <a:headEnd/>
            <a:tailEnd/>
          </a:ln>
          <a:effectLst/>
        </p:spPr>
        <p:txBody>
          <a:bodyPr/>
          <a:lstStyle/>
          <a:p>
            <a:endParaRPr lang="en-US"/>
          </a:p>
        </p:txBody>
      </p:sp>
      <p:sp>
        <p:nvSpPr>
          <p:cNvPr id="136197" name="Line 5"/>
          <p:cNvSpPr>
            <a:spLocks noChangeShapeType="1"/>
          </p:cNvSpPr>
          <p:nvPr/>
        </p:nvSpPr>
        <p:spPr bwMode="auto">
          <a:xfrm>
            <a:off x="989015" y="4754563"/>
            <a:ext cx="2597151" cy="0"/>
          </a:xfrm>
          <a:prstGeom prst="line">
            <a:avLst/>
          </a:prstGeom>
          <a:noFill/>
          <a:ln w="28575">
            <a:solidFill>
              <a:schemeClr val="tx1"/>
            </a:solidFill>
            <a:round/>
            <a:headEnd/>
            <a:tailEnd/>
          </a:ln>
          <a:effectLst/>
        </p:spPr>
        <p:txBody>
          <a:bodyPr/>
          <a:lstStyle/>
          <a:p>
            <a:endParaRPr lang="en-US"/>
          </a:p>
        </p:txBody>
      </p:sp>
      <p:sp>
        <p:nvSpPr>
          <p:cNvPr id="136198" name="Line 6"/>
          <p:cNvSpPr>
            <a:spLocks noChangeShapeType="1"/>
          </p:cNvSpPr>
          <p:nvPr/>
        </p:nvSpPr>
        <p:spPr bwMode="auto">
          <a:xfrm>
            <a:off x="989014" y="2311401"/>
            <a:ext cx="2487612" cy="2211388"/>
          </a:xfrm>
          <a:prstGeom prst="line">
            <a:avLst/>
          </a:prstGeom>
          <a:noFill/>
          <a:ln w="28575">
            <a:solidFill>
              <a:schemeClr val="tx1"/>
            </a:solidFill>
            <a:round/>
            <a:headEnd/>
            <a:tailEnd/>
          </a:ln>
          <a:effectLst/>
        </p:spPr>
        <p:txBody>
          <a:bodyPr/>
          <a:lstStyle/>
          <a:p>
            <a:endParaRPr lang="en-US"/>
          </a:p>
        </p:txBody>
      </p:sp>
      <p:sp>
        <p:nvSpPr>
          <p:cNvPr id="136199" name="Line 7"/>
          <p:cNvSpPr>
            <a:spLocks noChangeShapeType="1"/>
          </p:cNvSpPr>
          <p:nvPr/>
        </p:nvSpPr>
        <p:spPr bwMode="auto">
          <a:xfrm flipV="1">
            <a:off x="989015" y="2378078"/>
            <a:ext cx="2597151" cy="2327275"/>
          </a:xfrm>
          <a:prstGeom prst="line">
            <a:avLst/>
          </a:prstGeom>
          <a:noFill/>
          <a:ln w="28575">
            <a:solidFill>
              <a:schemeClr val="tx1"/>
            </a:solidFill>
            <a:round/>
            <a:headEnd/>
            <a:tailEnd/>
          </a:ln>
          <a:effectLst/>
        </p:spPr>
        <p:txBody>
          <a:bodyPr/>
          <a:lstStyle/>
          <a:p>
            <a:endParaRPr lang="en-US"/>
          </a:p>
        </p:txBody>
      </p:sp>
      <p:sp>
        <p:nvSpPr>
          <p:cNvPr id="136200" name="Line 8"/>
          <p:cNvSpPr>
            <a:spLocks noChangeShapeType="1"/>
          </p:cNvSpPr>
          <p:nvPr/>
        </p:nvSpPr>
        <p:spPr bwMode="auto">
          <a:xfrm>
            <a:off x="3690938" y="4770439"/>
            <a:ext cx="2595563" cy="0"/>
          </a:xfrm>
          <a:prstGeom prst="line">
            <a:avLst/>
          </a:prstGeom>
          <a:noFill/>
          <a:ln w="28575">
            <a:solidFill>
              <a:schemeClr val="tx1"/>
            </a:solidFill>
            <a:round/>
            <a:headEnd/>
            <a:tailEnd/>
          </a:ln>
          <a:effectLst/>
        </p:spPr>
        <p:txBody>
          <a:bodyPr/>
          <a:lstStyle/>
          <a:p>
            <a:endParaRPr lang="en-US"/>
          </a:p>
        </p:txBody>
      </p:sp>
      <p:sp>
        <p:nvSpPr>
          <p:cNvPr id="136201" name="Line 9"/>
          <p:cNvSpPr>
            <a:spLocks noChangeShapeType="1"/>
          </p:cNvSpPr>
          <p:nvPr/>
        </p:nvSpPr>
        <p:spPr bwMode="auto">
          <a:xfrm>
            <a:off x="3689353" y="2660651"/>
            <a:ext cx="2265363" cy="1112839"/>
          </a:xfrm>
          <a:prstGeom prst="line">
            <a:avLst/>
          </a:prstGeom>
          <a:noFill/>
          <a:ln w="28575">
            <a:solidFill>
              <a:schemeClr val="tx1"/>
            </a:solidFill>
            <a:round/>
            <a:headEnd/>
            <a:tailEnd/>
          </a:ln>
          <a:effectLst/>
        </p:spPr>
        <p:txBody>
          <a:bodyPr/>
          <a:lstStyle/>
          <a:p>
            <a:endParaRPr lang="en-US"/>
          </a:p>
        </p:txBody>
      </p:sp>
      <p:sp>
        <p:nvSpPr>
          <p:cNvPr id="136202" name="Line 10"/>
          <p:cNvSpPr>
            <a:spLocks noChangeShapeType="1"/>
          </p:cNvSpPr>
          <p:nvPr/>
        </p:nvSpPr>
        <p:spPr bwMode="auto">
          <a:xfrm flipV="1">
            <a:off x="3689353" y="2620966"/>
            <a:ext cx="1997075" cy="896937"/>
          </a:xfrm>
          <a:prstGeom prst="line">
            <a:avLst/>
          </a:prstGeom>
          <a:noFill/>
          <a:ln w="28575">
            <a:solidFill>
              <a:schemeClr val="tx1"/>
            </a:solidFill>
            <a:round/>
            <a:headEnd/>
            <a:tailEnd/>
          </a:ln>
          <a:effectLst/>
        </p:spPr>
        <p:txBody>
          <a:bodyPr/>
          <a:lstStyle/>
          <a:p>
            <a:endParaRPr lang="en-US"/>
          </a:p>
        </p:txBody>
      </p:sp>
      <p:sp>
        <p:nvSpPr>
          <p:cNvPr id="136203" name="Line 11"/>
          <p:cNvSpPr>
            <a:spLocks noChangeShapeType="1"/>
          </p:cNvSpPr>
          <p:nvPr/>
        </p:nvSpPr>
        <p:spPr bwMode="auto">
          <a:xfrm flipH="1" flipV="1">
            <a:off x="971551" y="3105153"/>
            <a:ext cx="6904039" cy="15875"/>
          </a:xfrm>
          <a:prstGeom prst="line">
            <a:avLst/>
          </a:prstGeom>
          <a:noFill/>
          <a:ln w="28575">
            <a:solidFill>
              <a:srgbClr val="FF0000"/>
            </a:solidFill>
            <a:prstDash val="dash"/>
            <a:round/>
            <a:headEnd/>
            <a:tailEnd/>
          </a:ln>
          <a:effectLst/>
        </p:spPr>
        <p:txBody>
          <a:bodyPr/>
          <a:lstStyle/>
          <a:p>
            <a:endParaRPr lang="en-US"/>
          </a:p>
        </p:txBody>
      </p:sp>
      <p:sp>
        <p:nvSpPr>
          <p:cNvPr id="136204" name="Text Box 12"/>
          <p:cNvSpPr txBox="1">
            <a:spLocks noChangeArrowheads="1"/>
          </p:cNvSpPr>
          <p:nvPr/>
        </p:nvSpPr>
        <p:spPr bwMode="auto">
          <a:xfrm>
            <a:off x="-42861" y="1954217"/>
            <a:ext cx="805029" cy="461665"/>
          </a:xfrm>
          <a:prstGeom prst="rect">
            <a:avLst/>
          </a:prstGeom>
          <a:noFill/>
          <a:ln w="9525">
            <a:noFill/>
            <a:miter lim="800000"/>
            <a:headEnd/>
            <a:tailEnd/>
          </a:ln>
          <a:effectLst/>
        </p:spPr>
        <p:txBody>
          <a:bodyPr wrap="none">
            <a:spAutoFit/>
          </a:bodyPr>
          <a:lstStyle/>
          <a:p>
            <a:r>
              <a:rPr lang="en-US" sz="2400"/>
              <a:t>Price</a:t>
            </a:r>
          </a:p>
        </p:txBody>
      </p:sp>
      <p:sp>
        <p:nvSpPr>
          <p:cNvPr id="136205" name="Text Box 13"/>
          <p:cNvSpPr txBox="1">
            <a:spLocks noChangeArrowheads="1"/>
          </p:cNvSpPr>
          <p:nvPr/>
        </p:nvSpPr>
        <p:spPr bwMode="auto">
          <a:xfrm>
            <a:off x="1500191" y="5254629"/>
            <a:ext cx="1764907" cy="461665"/>
          </a:xfrm>
          <a:prstGeom prst="rect">
            <a:avLst/>
          </a:prstGeom>
          <a:noFill/>
          <a:ln w="9525">
            <a:noFill/>
            <a:miter lim="800000"/>
            <a:headEnd/>
            <a:tailEnd/>
          </a:ln>
          <a:effectLst/>
        </p:spPr>
        <p:txBody>
          <a:bodyPr wrap="none">
            <a:spAutoFit/>
          </a:bodyPr>
          <a:lstStyle/>
          <a:p>
            <a:r>
              <a:rPr lang="en-US" sz="2400" dirty="0"/>
              <a:t>ROW</a:t>
            </a:r>
            <a:r>
              <a:rPr lang="en-US" sz="1400" dirty="0"/>
              <a:t> </a:t>
            </a:r>
            <a:r>
              <a:rPr lang="en-US" sz="2400" dirty="0"/>
              <a:t>Market</a:t>
            </a:r>
          </a:p>
        </p:txBody>
      </p:sp>
      <p:sp>
        <p:nvSpPr>
          <p:cNvPr id="136206" name="Text Box 14"/>
          <p:cNvSpPr txBox="1">
            <a:spLocks noChangeArrowheads="1"/>
          </p:cNvSpPr>
          <p:nvPr/>
        </p:nvSpPr>
        <p:spPr bwMode="auto">
          <a:xfrm>
            <a:off x="3846513" y="5233991"/>
            <a:ext cx="1889748" cy="461665"/>
          </a:xfrm>
          <a:prstGeom prst="rect">
            <a:avLst/>
          </a:prstGeom>
          <a:noFill/>
          <a:ln w="9525">
            <a:noFill/>
            <a:miter lim="800000"/>
            <a:headEnd/>
            <a:tailEnd/>
          </a:ln>
          <a:effectLst/>
        </p:spPr>
        <p:txBody>
          <a:bodyPr wrap="none">
            <a:spAutoFit/>
          </a:bodyPr>
          <a:lstStyle/>
          <a:p>
            <a:r>
              <a:rPr lang="en-US" sz="2400" dirty="0"/>
              <a:t>World</a:t>
            </a:r>
            <a:r>
              <a:rPr lang="en-US" sz="1400" dirty="0"/>
              <a:t> </a:t>
            </a:r>
            <a:r>
              <a:rPr lang="en-US" sz="2400" dirty="0"/>
              <a:t>Market</a:t>
            </a:r>
          </a:p>
        </p:txBody>
      </p:sp>
      <p:sp>
        <p:nvSpPr>
          <p:cNvPr id="136209" name="Text Box 17"/>
          <p:cNvSpPr txBox="1">
            <a:spLocks noChangeArrowheads="1"/>
          </p:cNvSpPr>
          <p:nvPr/>
        </p:nvSpPr>
        <p:spPr bwMode="auto">
          <a:xfrm>
            <a:off x="341313" y="2652717"/>
            <a:ext cx="343364" cy="461665"/>
          </a:xfrm>
          <a:prstGeom prst="rect">
            <a:avLst/>
          </a:prstGeom>
          <a:noFill/>
          <a:ln w="9525">
            <a:noFill/>
            <a:miter lim="800000"/>
            <a:headEnd/>
            <a:tailEnd/>
          </a:ln>
          <a:effectLst/>
        </p:spPr>
        <p:txBody>
          <a:bodyPr wrap="none">
            <a:spAutoFit/>
          </a:bodyPr>
          <a:lstStyle/>
          <a:p>
            <a:r>
              <a:rPr lang="en-US" sz="2400"/>
              <a:t>P</a:t>
            </a:r>
          </a:p>
        </p:txBody>
      </p:sp>
      <p:sp>
        <p:nvSpPr>
          <p:cNvPr id="136210" name="Text Box 18"/>
          <p:cNvSpPr txBox="1">
            <a:spLocks noChangeArrowheads="1"/>
          </p:cNvSpPr>
          <p:nvPr/>
        </p:nvSpPr>
        <p:spPr bwMode="auto">
          <a:xfrm>
            <a:off x="7724778" y="5029203"/>
            <a:ext cx="1275029" cy="461665"/>
          </a:xfrm>
          <a:prstGeom prst="rect">
            <a:avLst/>
          </a:prstGeom>
          <a:noFill/>
          <a:ln w="9525">
            <a:noFill/>
            <a:miter lim="800000"/>
            <a:headEnd/>
            <a:tailEnd/>
          </a:ln>
          <a:effectLst/>
        </p:spPr>
        <p:txBody>
          <a:bodyPr wrap="none">
            <a:spAutoFit/>
          </a:bodyPr>
          <a:lstStyle/>
          <a:p>
            <a:r>
              <a:rPr lang="en-US" sz="2400" dirty="0"/>
              <a:t>Quantity</a:t>
            </a:r>
          </a:p>
        </p:txBody>
      </p:sp>
      <p:sp>
        <p:nvSpPr>
          <p:cNvPr id="136211" name="Line 19"/>
          <p:cNvSpPr>
            <a:spLocks noChangeShapeType="1"/>
          </p:cNvSpPr>
          <p:nvPr/>
        </p:nvSpPr>
        <p:spPr bwMode="auto">
          <a:xfrm>
            <a:off x="3670303" y="1144589"/>
            <a:ext cx="36513" cy="3630612"/>
          </a:xfrm>
          <a:prstGeom prst="line">
            <a:avLst/>
          </a:prstGeom>
          <a:noFill/>
          <a:ln w="28575">
            <a:solidFill>
              <a:schemeClr val="tx1"/>
            </a:solidFill>
            <a:round/>
            <a:headEnd/>
            <a:tailEnd/>
          </a:ln>
          <a:effectLst/>
        </p:spPr>
        <p:txBody>
          <a:bodyPr/>
          <a:lstStyle/>
          <a:p>
            <a:endParaRPr lang="en-US"/>
          </a:p>
        </p:txBody>
      </p:sp>
      <p:sp>
        <p:nvSpPr>
          <p:cNvPr id="136212" name="Line 20"/>
          <p:cNvSpPr>
            <a:spLocks noChangeShapeType="1"/>
          </p:cNvSpPr>
          <p:nvPr/>
        </p:nvSpPr>
        <p:spPr bwMode="auto">
          <a:xfrm>
            <a:off x="6081715" y="4767263"/>
            <a:ext cx="2292351" cy="0"/>
          </a:xfrm>
          <a:prstGeom prst="line">
            <a:avLst/>
          </a:prstGeom>
          <a:noFill/>
          <a:ln w="28575">
            <a:solidFill>
              <a:schemeClr val="tx1"/>
            </a:solidFill>
            <a:round/>
            <a:headEnd/>
            <a:tailEnd/>
          </a:ln>
          <a:effectLst/>
        </p:spPr>
        <p:txBody>
          <a:bodyPr/>
          <a:lstStyle/>
          <a:p>
            <a:endParaRPr lang="en-US"/>
          </a:p>
        </p:txBody>
      </p:sp>
      <p:sp>
        <p:nvSpPr>
          <p:cNvPr id="136213" name="Line 21"/>
          <p:cNvSpPr>
            <a:spLocks noChangeShapeType="1"/>
          </p:cNvSpPr>
          <p:nvPr/>
        </p:nvSpPr>
        <p:spPr bwMode="auto">
          <a:xfrm>
            <a:off x="6057901" y="1277938"/>
            <a:ext cx="2432051" cy="2457451"/>
          </a:xfrm>
          <a:prstGeom prst="line">
            <a:avLst/>
          </a:prstGeom>
          <a:noFill/>
          <a:ln w="28575">
            <a:solidFill>
              <a:schemeClr val="tx1"/>
            </a:solidFill>
            <a:round/>
            <a:headEnd/>
            <a:tailEnd/>
          </a:ln>
          <a:effectLst/>
        </p:spPr>
        <p:txBody>
          <a:bodyPr/>
          <a:lstStyle/>
          <a:p>
            <a:endParaRPr lang="en-US"/>
          </a:p>
        </p:txBody>
      </p:sp>
      <p:sp>
        <p:nvSpPr>
          <p:cNvPr id="136214" name="Line 22"/>
          <p:cNvSpPr>
            <a:spLocks noChangeShapeType="1"/>
          </p:cNvSpPr>
          <p:nvPr/>
        </p:nvSpPr>
        <p:spPr bwMode="auto">
          <a:xfrm flipV="1">
            <a:off x="6159502" y="1814516"/>
            <a:ext cx="2290763" cy="1882775"/>
          </a:xfrm>
          <a:prstGeom prst="line">
            <a:avLst/>
          </a:prstGeom>
          <a:noFill/>
          <a:ln w="28575">
            <a:solidFill>
              <a:schemeClr val="tx1"/>
            </a:solidFill>
            <a:round/>
            <a:headEnd/>
            <a:tailEnd/>
          </a:ln>
          <a:effectLst/>
        </p:spPr>
        <p:txBody>
          <a:bodyPr/>
          <a:lstStyle/>
          <a:p>
            <a:endParaRPr lang="en-US"/>
          </a:p>
        </p:txBody>
      </p:sp>
      <p:sp>
        <p:nvSpPr>
          <p:cNvPr id="136215" name="Line 23"/>
          <p:cNvSpPr>
            <a:spLocks noChangeShapeType="1"/>
          </p:cNvSpPr>
          <p:nvPr/>
        </p:nvSpPr>
        <p:spPr bwMode="auto">
          <a:xfrm>
            <a:off x="7772400" y="3106742"/>
            <a:ext cx="0" cy="1665287"/>
          </a:xfrm>
          <a:prstGeom prst="line">
            <a:avLst/>
          </a:prstGeom>
          <a:noFill/>
          <a:ln w="28575">
            <a:solidFill>
              <a:srgbClr val="FF0000"/>
            </a:solidFill>
            <a:prstDash val="dash"/>
            <a:round/>
            <a:headEnd/>
            <a:tailEnd/>
          </a:ln>
          <a:effectLst/>
        </p:spPr>
        <p:txBody>
          <a:bodyPr/>
          <a:lstStyle/>
          <a:p>
            <a:endParaRPr lang="en-US"/>
          </a:p>
        </p:txBody>
      </p:sp>
      <p:sp>
        <p:nvSpPr>
          <p:cNvPr id="136216" name="Line 24"/>
          <p:cNvSpPr>
            <a:spLocks noChangeShapeType="1"/>
          </p:cNvSpPr>
          <p:nvPr/>
        </p:nvSpPr>
        <p:spPr bwMode="auto">
          <a:xfrm>
            <a:off x="6019803" y="838203"/>
            <a:ext cx="74613" cy="3933825"/>
          </a:xfrm>
          <a:prstGeom prst="line">
            <a:avLst/>
          </a:prstGeom>
          <a:noFill/>
          <a:ln w="28575">
            <a:solidFill>
              <a:schemeClr val="tx1"/>
            </a:solidFill>
            <a:round/>
            <a:headEnd/>
            <a:tailEnd/>
          </a:ln>
          <a:effectLst/>
        </p:spPr>
        <p:txBody>
          <a:bodyPr/>
          <a:lstStyle/>
          <a:p>
            <a:endParaRPr lang="en-US"/>
          </a:p>
        </p:txBody>
      </p:sp>
      <p:sp>
        <p:nvSpPr>
          <p:cNvPr id="136217" name="Line 25"/>
          <p:cNvSpPr>
            <a:spLocks noChangeShapeType="1"/>
          </p:cNvSpPr>
          <p:nvPr/>
        </p:nvSpPr>
        <p:spPr bwMode="auto">
          <a:xfrm>
            <a:off x="4595815" y="3121026"/>
            <a:ext cx="17463" cy="1627188"/>
          </a:xfrm>
          <a:prstGeom prst="line">
            <a:avLst/>
          </a:prstGeom>
          <a:noFill/>
          <a:ln w="28575">
            <a:solidFill>
              <a:srgbClr val="FF0000"/>
            </a:solidFill>
            <a:prstDash val="dash"/>
            <a:round/>
            <a:headEnd/>
            <a:tailEnd/>
          </a:ln>
          <a:effectLst/>
        </p:spPr>
        <p:txBody>
          <a:bodyPr/>
          <a:lstStyle/>
          <a:p>
            <a:endParaRPr lang="en-US"/>
          </a:p>
        </p:txBody>
      </p:sp>
      <p:sp>
        <p:nvSpPr>
          <p:cNvPr id="136218" name="Line 26"/>
          <p:cNvSpPr>
            <a:spLocks noChangeShapeType="1"/>
          </p:cNvSpPr>
          <p:nvPr/>
        </p:nvSpPr>
        <p:spPr bwMode="auto">
          <a:xfrm>
            <a:off x="2767015" y="3121026"/>
            <a:ext cx="17463" cy="1627188"/>
          </a:xfrm>
          <a:prstGeom prst="line">
            <a:avLst/>
          </a:prstGeom>
          <a:noFill/>
          <a:ln w="28575">
            <a:solidFill>
              <a:srgbClr val="FF0000"/>
            </a:solidFill>
            <a:prstDash val="dash"/>
            <a:round/>
            <a:headEnd/>
            <a:tailEnd/>
          </a:ln>
          <a:effectLst/>
        </p:spPr>
        <p:txBody>
          <a:bodyPr/>
          <a:lstStyle/>
          <a:p>
            <a:endParaRPr lang="en-US"/>
          </a:p>
        </p:txBody>
      </p:sp>
      <p:sp>
        <p:nvSpPr>
          <p:cNvPr id="136219" name="Text Box 27"/>
          <p:cNvSpPr txBox="1">
            <a:spLocks noChangeArrowheads="1"/>
          </p:cNvSpPr>
          <p:nvPr/>
        </p:nvSpPr>
        <p:spPr bwMode="auto">
          <a:xfrm>
            <a:off x="7482168" y="4835525"/>
            <a:ext cx="595035" cy="369332"/>
          </a:xfrm>
          <a:prstGeom prst="rect">
            <a:avLst/>
          </a:prstGeom>
          <a:noFill/>
          <a:ln w="9525">
            <a:noFill/>
            <a:miter lim="800000"/>
            <a:headEnd/>
            <a:tailEnd/>
          </a:ln>
          <a:effectLst/>
        </p:spPr>
        <p:txBody>
          <a:bodyPr wrap="none">
            <a:spAutoFit/>
          </a:bodyPr>
          <a:lstStyle/>
          <a:p>
            <a:r>
              <a:rPr lang="en-US" dirty="0">
                <a:solidFill>
                  <a:srgbClr val="FF0000"/>
                </a:solidFill>
              </a:rPr>
              <a:t>SQ</a:t>
            </a:r>
            <a:r>
              <a:rPr lang="en-US" sz="1000" dirty="0">
                <a:solidFill>
                  <a:srgbClr val="FF0000"/>
                </a:solidFill>
              </a:rPr>
              <a:t>UK</a:t>
            </a:r>
            <a:endParaRPr lang="en-US" dirty="0">
              <a:solidFill>
                <a:srgbClr val="FF0000"/>
              </a:solidFill>
            </a:endParaRPr>
          </a:p>
        </p:txBody>
      </p:sp>
      <p:sp>
        <p:nvSpPr>
          <p:cNvPr id="136220" name="Text Box 28"/>
          <p:cNvSpPr txBox="1">
            <a:spLocks noChangeArrowheads="1"/>
          </p:cNvSpPr>
          <p:nvPr/>
        </p:nvSpPr>
        <p:spPr bwMode="auto">
          <a:xfrm>
            <a:off x="6200775" y="5233991"/>
            <a:ext cx="542136" cy="461665"/>
          </a:xfrm>
          <a:prstGeom prst="rect">
            <a:avLst/>
          </a:prstGeom>
          <a:noFill/>
          <a:ln w="9525">
            <a:noFill/>
            <a:miter lim="800000"/>
            <a:headEnd/>
            <a:tailEnd/>
          </a:ln>
          <a:effectLst/>
        </p:spPr>
        <p:txBody>
          <a:bodyPr wrap="none">
            <a:spAutoFit/>
          </a:bodyPr>
          <a:lstStyle/>
          <a:p>
            <a:r>
              <a:rPr lang="en-US" sz="2400" dirty="0"/>
              <a:t>UK</a:t>
            </a:r>
          </a:p>
        </p:txBody>
      </p:sp>
      <p:sp>
        <p:nvSpPr>
          <p:cNvPr id="136225" name="Line 33"/>
          <p:cNvSpPr>
            <a:spLocks noChangeShapeType="1"/>
          </p:cNvSpPr>
          <p:nvPr/>
        </p:nvSpPr>
        <p:spPr bwMode="auto">
          <a:xfrm flipH="1">
            <a:off x="966789" y="2971800"/>
            <a:ext cx="7339012" cy="0"/>
          </a:xfrm>
          <a:prstGeom prst="line">
            <a:avLst/>
          </a:prstGeom>
          <a:noFill/>
          <a:ln w="28575">
            <a:solidFill>
              <a:srgbClr val="FC72F5"/>
            </a:solidFill>
            <a:round/>
            <a:headEnd/>
            <a:tailEnd/>
          </a:ln>
          <a:effectLst/>
        </p:spPr>
        <p:txBody>
          <a:bodyPr/>
          <a:lstStyle/>
          <a:p>
            <a:endParaRPr lang="en-US"/>
          </a:p>
        </p:txBody>
      </p:sp>
      <p:sp>
        <p:nvSpPr>
          <p:cNvPr id="136226" name="Line 34"/>
          <p:cNvSpPr>
            <a:spLocks noChangeShapeType="1"/>
          </p:cNvSpPr>
          <p:nvPr/>
        </p:nvSpPr>
        <p:spPr bwMode="auto">
          <a:xfrm flipH="1">
            <a:off x="2962277" y="2994026"/>
            <a:ext cx="9525" cy="1739900"/>
          </a:xfrm>
          <a:prstGeom prst="line">
            <a:avLst/>
          </a:prstGeom>
          <a:noFill/>
          <a:ln w="28575">
            <a:solidFill>
              <a:srgbClr val="FC72F5"/>
            </a:solidFill>
            <a:round/>
            <a:headEnd/>
            <a:tailEnd/>
          </a:ln>
          <a:effectLst/>
        </p:spPr>
        <p:txBody>
          <a:bodyPr/>
          <a:lstStyle/>
          <a:p>
            <a:endParaRPr lang="en-US"/>
          </a:p>
        </p:txBody>
      </p:sp>
      <p:sp>
        <p:nvSpPr>
          <p:cNvPr id="136227" name="Line 35"/>
          <p:cNvSpPr>
            <a:spLocks noChangeShapeType="1"/>
          </p:cNvSpPr>
          <p:nvPr/>
        </p:nvSpPr>
        <p:spPr bwMode="auto">
          <a:xfrm flipH="1">
            <a:off x="4876803" y="2994026"/>
            <a:ext cx="9525" cy="1739900"/>
          </a:xfrm>
          <a:prstGeom prst="line">
            <a:avLst/>
          </a:prstGeom>
          <a:noFill/>
          <a:ln w="28575">
            <a:solidFill>
              <a:srgbClr val="FC72F5"/>
            </a:solidFill>
            <a:round/>
            <a:headEnd/>
            <a:tailEnd/>
          </a:ln>
          <a:effectLst/>
        </p:spPr>
        <p:txBody>
          <a:bodyPr/>
          <a:lstStyle/>
          <a:p>
            <a:endParaRPr lang="en-US"/>
          </a:p>
        </p:txBody>
      </p:sp>
      <p:sp>
        <p:nvSpPr>
          <p:cNvPr id="136228" name="Line 36"/>
          <p:cNvSpPr>
            <a:spLocks noChangeShapeType="1"/>
          </p:cNvSpPr>
          <p:nvPr/>
        </p:nvSpPr>
        <p:spPr bwMode="auto">
          <a:xfrm flipH="1">
            <a:off x="8296277" y="2995614"/>
            <a:ext cx="9525" cy="1739900"/>
          </a:xfrm>
          <a:prstGeom prst="line">
            <a:avLst/>
          </a:prstGeom>
          <a:noFill/>
          <a:ln w="28575">
            <a:solidFill>
              <a:srgbClr val="FC72F5"/>
            </a:solidFill>
            <a:round/>
            <a:headEnd/>
            <a:tailEnd/>
          </a:ln>
          <a:effectLst/>
        </p:spPr>
        <p:txBody>
          <a:bodyPr/>
          <a:lstStyle/>
          <a:p>
            <a:endParaRPr lang="en-US"/>
          </a:p>
        </p:txBody>
      </p:sp>
      <p:sp>
        <p:nvSpPr>
          <p:cNvPr id="136229" name="Text Box 37"/>
          <p:cNvSpPr txBox="1">
            <a:spLocks noChangeArrowheads="1"/>
          </p:cNvSpPr>
          <p:nvPr/>
        </p:nvSpPr>
        <p:spPr bwMode="auto">
          <a:xfrm>
            <a:off x="8111004" y="4835526"/>
            <a:ext cx="575799" cy="338554"/>
          </a:xfrm>
          <a:prstGeom prst="rect">
            <a:avLst/>
          </a:prstGeom>
          <a:noFill/>
          <a:ln w="9525">
            <a:noFill/>
            <a:miter lim="800000"/>
            <a:headEnd/>
            <a:tailEnd/>
          </a:ln>
          <a:effectLst/>
        </p:spPr>
        <p:txBody>
          <a:bodyPr wrap="none">
            <a:spAutoFit/>
          </a:bodyPr>
          <a:lstStyle/>
          <a:p>
            <a:r>
              <a:rPr lang="en-US" sz="1600" dirty="0">
                <a:solidFill>
                  <a:srgbClr val="FC72F5"/>
                </a:solidFill>
              </a:rPr>
              <a:t>SQ</a:t>
            </a:r>
            <a:r>
              <a:rPr lang="en-US" sz="1600" u="sng" baseline="-25000" dirty="0">
                <a:solidFill>
                  <a:srgbClr val="FC72F5"/>
                </a:solidFill>
              </a:rPr>
              <a:t>UK</a:t>
            </a:r>
          </a:p>
        </p:txBody>
      </p:sp>
      <p:sp>
        <p:nvSpPr>
          <p:cNvPr id="136230" name="Text Box 38"/>
          <p:cNvSpPr txBox="1">
            <a:spLocks noChangeArrowheads="1"/>
          </p:cNvSpPr>
          <p:nvPr/>
        </p:nvSpPr>
        <p:spPr bwMode="auto">
          <a:xfrm>
            <a:off x="4418014" y="4835525"/>
            <a:ext cx="445828" cy="369332"/>
          </a:xfrm>
          <a:prstGeom prst="rect">
            <a:avLst/>
          </a:prstGeom>
          <a:noFill/>
          <a:ln w="9525">
            <a:noFill/>
            <a:miter lim="800000"/>
            <a:headEnd/>
            <a:tailEnd/>
          </a:ln>
          <a:effectLst/>
        </p:spPr>
        <p:txBody>
          <a:bodyPr wrap="none">
            <a:spAutoFit/>
          </a:bodyPr>
          <a:lstStyle/>
          <a:p>
            <a:r>
              <a:rPr lang="en-US" dirty="0">
                <a:solidFill>
                  <a:srgbClr val="FF0000"/>
                </a:solidFill>
              </a:rPr>
              <a:t>TQ</a:t>
            </a:r>
          </a:p>
        </p:txBody>
      </p:sp>
      <p:sp>
        <p:nvSpPr>
          <p:cNvPr id="136231" name="Text Box 39"/>
          <p:cNvSpPr txBox="1">
            <a:spLocks noChangeArrowheads="1"/>
          </p:cNvSpPr>
          <p:nvPr/>
        </p:nvSpPr>
        <p:spPr bwMode="auto">
          <a:xfrm>
            <a:off x="4735774" y="4849813"/>
            <a:ext cx="445828" cy="369332"/>
          </a:xfrm>
          <a:prstGeom prst="rect">
            <a:avLst/>
          </a:prstGeom>
          <a:noFill/>
          <a:ln w="9525">
            <a:noFill/>
            <a:miter lim="800000"/>
            <a:headEnd/>
            <a:tailEnd/>
          </a:ln>
          <a:effectLst/>
        </p:spPr>
        <p:txBody>
          <a:bodyPr wrap="none">
            <a:spAutoFit/>
          </a:bodyPr>
          <a:lstStyle/>
          <a:p>
            <a:r>
              <a:rPr lang="en-US" dirty="0">
                <a:solidFill>
                  <a:srgbClr val="FC72F5"/>
                </a:solidFill>
              </a:rPr>
              <a:t>TQ</a:t>
            </a:r>
          </a:p>
        </p:txBody>
      </p:sp>
      <p:sp>
        <p:nvSpPr>
          <p:cNvPr id="136234" name="Text Box 42"/>
          <p:cNvSpPr txBox="1">
            <a:spLocks noChangeArrowheads="1"/>
          </p:cNvSpPr>
          <p:nvPr/>
        </p:nvSpPr>
        <p:spPr bwMode="auto">
          <a:xfrm>
            <a:off x="2133600" y="4849813"/>
            <a:ext cx="765018" cy="369332"/>
          </a:xfrm>
          <a:prstGeom prst="rect">
            <a:avLst/>
          </a:prstGeom>
          <a:noFill/>
          <a:ln w="9525">
            <a:noFill/>
            <a:miter lim="800000"/>
            <a:headEnd/>
            <a:tailEnd/>
          </a:ln>
          <a:effectLst/>
        </p:spPr>
        <p:txBody>
          <a:bodyPr wrap="none">
            <a:spAutoFit/>
          </a:bodyPr>
          <a:lstStyle/>
          <a:p>
            <a:r>
              <a:rPr lang="en-US" dirty="0">
                <a:solidFill>
                  <a:srgbClr val="FF0000"/>
                </a:solidFill>
              </a:rPr>
              <a:t>SQ</a:t>
            </a:r>
            <a:r>
              <a:rPr lang="en-US" baseline="-25000" dirty="0">
                <a:solidFill>
                  <a:srgbClr val="FF0000"/>
                </a:solidFill>
              </a:rPr>
              <a:t>ROW</a:t>
            </a:r>
          </a:p>
        </p:txBody>
      </p:sp>
      <p:sp>
        <p:nvSpPr>
          <p:cNvPr id="136235" name="Text Box 43"/>
          <p:cNvSpPr txBox="1">
            <a:spLocks noChangeArrowheads="1"/>
          </p:cNvSpPr>
          <p:nvPr/>
        </p:nvSpPr>
        <p:spPr bwMode="auto">
          <a:xfrm>
            <a:off x="2892583" y="4849813"/>
            <a:ext cx="765018" cy="369332"/>
          </a:xfrm>
          <a:prstGeom prst="rect">
            <a:avLst/>
          </a:prstGeom>
          <a:noFill/>
          <a:ln w="9525">
            <a:noFill/>
            <a:miter lim="800000"/>
            <a:headEnd/>
            <a:tailEnd/>
          </a:ln>
          <a:effectLst/>
        </p:spPr>
        <p:txBody>
          <a:bodyPr wrap="none">
            <a:spAutoFit/>
          </a:bodyPr>
          <a:lstStyle/>
          <a:p>
            <a:r>
              <a:rPr lang="en-US" dirty="0">
                <a:solidFill>
                  <a:srgbClr val="FC72F5"/>
                </a:solidFill>
              </a:rPr>
              <a:t>SQ</a:t>
            </a:r>
            <a:r>
              <a:rPr lang="en-US" baseline="-25000" dirty="0">
                <a:solidFill>
                  <a:srgbClr val="FC72F5"/>
                </a:solidFill>
              </a:rPr>
              <a:t>ROW</a:t>
            </a:r>
          </a:p>
        </p:txBody>
      </p:sp>
      <p:sp>
        <p:nvSpPr>
          <p:cNvPr id="136237" name="Text Box 45"/>
          <p:cNvSpPr txBox="1">
            <a:spLocks noChangeArrowheads="1"/>
          </p:cNvSpPr>
          <p:nvPr/>
        </p:nvSpPr>
        <p:spPr bwMode="auto">
          <a:xfrm>
            <a:off x="3451228" y="6043614"/>
            <a:ext cx="1274763" cy="523220"/>
          </a:xfrm>
          <a:prstGeom prst="rect">
            <a:avLst/>
          </a:prstGeom>
          <a:noFill/>
          <a:ln w="9525">
            <a:noFill/>
            <a:miter lim="800000"/>
            <a:headEnd/>
            <a:tailEnd/>
          </a:ln>
          <a:effectLst/>
        </p:spPr>
        <p:txBody>
          <a:bodyPr>
            <a:spAutoFit/>
          </a:bodyPr>
          <a:lstStyle/>
          <a:p>
            <a:r>
              <a:rPr lang="en-US" sz="1600" dirty="0">
                <a:solidFill>
                  <a:srgbClr val="FF0000"/>
                </a:solidFill>
              </a:rPr>
              <a:t>SQ</a:t>
            </a:r>
            <a:r>
              <a:rPr lang="en-US" sz="1600" baseline="-25000" dirty="0">
                <a:solidFill>
                  <a:srgbClr val="FF0000"/>
                </a:solidFill>
              </a:rPr>
              <a:t>UK</a:t>
            </a:r>
            <a:r>
              <a:rPr lang="en-US" sz="2800" dirty="0">
                <a:solidFill>
                  <a:srgbClr val="FF0000"/>
                </a:solidFill>
              </a:rPr>
              <a:t> </a:t>
            </a:r>
            <a:r>
              <a:rPr lang="en-US" sz="1600" dirty="0">
                <a:solidFill>
                  <a:srgbClr val="3333FF"/>
                </a:solidFill>
              </a:rPr>
              <a:t>- SQ</a:t>
            </a:r>
            <a:r>
              <a:rPr lang="en-US" sz="1600" baseline="-25000" dirty="0">
                <a:solidFill>
                  <a:srgbClr val="3333FF"/>
                </a:solidFill>
              </a:rPr>
              <a:t>UK</a:t>
            </a:r>
          </a:p>
        </p:txBody>
      </p:sp>
      <p:sp>
        <p:nvSpPr>
          <p:cNvPr id="136238" name="Text Box 46"/>
          <p:cNvSpPr txBox="1">
            <a:spLocks noChangeArrowheads="1"/>
          </p:cNvSpPr>
          <p:nvPr/>
        </p:nvSpPr>
        <p:spPr bwMode="auto">
          <a:xfrm>
            <a:off x="3189290" y="5618163"/>
            <a:ext cx="1844675" cy="523220"/>
          </a:xfrm>
          <a:prstGeom prst="rect">
            <a:avLst/>
          </a:prstGeom>
          <a:noFill/>
          <a:ln w="9525">
            <a:noFill/>
            <a:miter lim="800000"/>
            <a:headEnd/>
            <a:tailEnd/>
          </a:ln>
          <a:effectLst/>
        </p:spPr>
        <p:txBody>
          <a:bodyPr>
            <a:spAutoFit/>
          </a:bodyPr>
          <a:lstStyle/>
          <a:p>
            <a:r>
              <a:rPr lang="en-US" sz="1600" dirty="0">
                <a:solidFill>
                  <a:srgbClr val="3333FF"/>
                </a:solidFill>
              </a:rPr>
              <a:t>SQ</a:t>
            </a:r>
            <a:r>
              <a:rPr lang="en-US" sz="1600" baseline="-25000" dirty="0">
                <a:solidFill>
                  <a:srgbClr val="3333FF"/>
                </a:solidFill>
              </a:rPr>
              <a:t>ROW  </a:t>
            </a:r>
            <a:r>
              <a:rPr lang="en-US" sz="1600" dirty="0">
                <a:solidFill>
                  <a:srgbClr val="FF0000"/>
                </a:solidFill>
              </a:rPr>
              <a:t>- SQ</a:t>
            </a:r>
            <a:r>
              <a:rPr lang="en-US" sz="1600" baseline="-25000" dirty="0">
                <a:solidFill>
                  <a:srgbClr val="FF0000"/>
                </a:solidFill>
              </a:rPr>
              <a:t>ROW</a:t>
            </a:r>
            <a:r>
              <a:rPr lang="en-US" sz="2800" dirty="0">
                <a:solidFill>
                  <a:srgbClr val="FF0000"/>
                </a:solidFill>
              </a:rPr>
              <a:t> </a:t>
            </a:r>
          </a:p>
        </p:txBody>
      </p:sp>
      <p:sp>
        <p:nvSpPr>
          <p:cNvPr id="136239" name="Line 47"/>
          <p:cNvSpPr>
            <a:spLocks noChangeShapeType="1"/>
          </p:cNvSpPr>
          <p:nvPr/>
        </p:nvSpPr>
        <p:spPr bwMode="auto">
          <a:xfrm>
            <a:off x="3343277" y="6156325"/>
            <a:ext cx="1228725" cy="0"/>
          </a:xfrm>
          <a:prstGeom prst="line">
            <a:avLst/>
          </a:prstGeom>
          <a:noFill/>
          <a:ln w="38100">
            <a:solidFill>
              <a:schemeClr val="tx1"/>
            </a:solidFill>
            <a:round/>
            <a:headEnd/>
            <a:tailEnd/>
          </a:ln>
          <a:effectLst/>
        </p:spPr>
        <p:txBody>
          <a:bodyPr/>
          <a:lstStyle/>
          <a:p>
            <a:endParaRPr lang="en-US"/>
          </a:p>
        </p:txBody>
      </p:sp>
      <p:sp>
        <p:nvSpPr>
          <p:cNvPr id="136240" name="Rectangle 48"/>
          <p:cNvSpPr>
            <a:spLocks noChangeArrowheads="1"/>
          </p:cNvSpPr>
          <p:nvPr/>
        </p:nvSpPr>
        <p:spPr bwMode="auto">
          <a:xfrm>
            <a:off x="1884366" y="5942013"/>
            <a:ext cx="1054199" cy="369332"/>
          </a:xfrm>
          <a:prstGeom prst="rect">
            <a:avLst/>
          </a:prstGeom>
          <a:noFill/>
          <a:ln w="9525">
            <a:noFill/>
            <a:miter lim="800000"/>
            <a:headEnd/>
            <a:tailEnd/>
          </a:ln>
          <a:effectLst/>
        </p:spPr>
        <p:txBody>
          <a:bodyPr wrap="none">
            <a:spAutoFit/>
          </a:bodyPr>
          <a:lstStyle/>
          <a:p>
            <a:r>
              <a:rPr lang="en-US"/>
              <a:t>LEAK = 1-</a:t>
            </a:r>
          </a:p>
        </p:txBody>
      </p:sp>
      <p:sp>
        <p:nvSpPr>
          <p:cNvPr id="43" name="Line 21"/>
          <p:cNvSpPr>
            <a:spLocks noChangeShapeType="1"/>
          </p:cNvSpPr>
          <p:nvPr/>
        </p:nvSpPr>
        <p:spPr bwMode="auto">
          <a:xfrm>
            <a:off x="6072206" y="685801"/>
            <a:ext cx="2432051" cy="2457451"/>
          </a:xfrm>
          <a:prstGeom prst="line">
            <a:avLst/>
          </a:prstGeom>
          <a:noFill/>
          <a:ln w="28575">
            <a:solidFill>
              <a:srgbClr val="FC72F5"/>
            </a:solidFill>
            <a:round/>
            <a:headEnd/>
            <a:tailEnd/>
          </a:ln>
          <a:effectLst/>
        </p:spPr>
        <p:txBody>
          <a:bodyPr/>
          <a:lstStyle/>
          <a:p>
            <a:endParaRPr lang="en-US"/>
          </a:p>
        </p:txBody>
      </p:sp>
      <p:sp>
        <p:nvSpPr>
          <p:cNvPr id="44" name="Line 9"/>
          <p:cNvSpPr>
            <a:spLocks noChangeShapeType="1"/>
          </p:cNvSpPr>
          <p:nvPr/>
        </p:nvSpPr>
        <p:spPr bwMode="auto">
          <a:xfrm>
            <a:off x="3677698" y="2392363"/>
            <a:ext cx="2265363" cy="1112839"/>
          </a:xfrm>
          <a:prstGeom prst="line">
            <a:avLst/>
          </a:prstGeom>
          <a:noFill/>
          <a:ln w="28575">
            <a:solidFill>
              <a:srgbClr val="FC72F5"/>
            </a:solidFill>
            <a:round/>
            <a:headEnd/>
            <a:tailEnd/>
          </a:ln>
          <a:effectLst/>
        </p:spPr>
        <p:txBody>
          <a:bodyPr/>
          <a:lstStyle/>
          <a:p>
            <a:endParaRPr lang="en-US" dirty="0"/>
          </a:p>
        </p:txBody>
      </p:sp>
    </p:spTree>
    <p:extLst>
      <p:ext uri="{BB962C8B-B14F-4D97-AF65-F5344CB8AC3E}">
        <p14:creationId xmlns:p14="http://schemas.microsoft.com/office/powerpoint/2010/main" val="15155006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a:xfrm>
            <a:off x="445605" y="-1843779"/>
            <a:ext cx="8610600" cy="2460627"/>
          </a:xfrm>
        </p:spPr>
        <p:txBody>
          <a:bodyPr>
            <a:normAutofit/>
          </a:bodyPr>
          <a:lstStyle/>
          <a:p>
            <a:pPr algn="ctr"/>
            <a:r>
              <a:rPr lang="en-US" sz="2800" b="1" dirty="0">
                <a:solidFill>
                  <a:srgbClr val="9E0000"/>
                </a:solidFill>
                <a:latin typeface="Times New Roman" panose="02020603050405020304" pitchFamily="18" charset="0"/>
                <a:ea typeface="+mn-ea"/>
                <a:cs typeface="Times New Roman" panose="02020603050405020304" pitchFamily="18" charset="0"/>
              </a:rPr>
              <a:t>Does Leakage happen</a:t>
            </a:r>
          </a:p>
        </p:txBody>
      </p:sp>
      <p:sp>
        <p:nvSpPr>
          <p:cNvPr id="146436" name="Rectangle 4"/>
          <p:cNvSpPr>
            <a:spLocks noChangeArrowheads="1"/>
          </p:cNvSpPr>
          <p:nvPr/>
        </p:nvSpPr>
        <p:spPr bwMode="auto">
          <a:xfrm>
            <a:off x="137492" y="735955"/>
            <a:ext cx="8497887" cy="5386090"/>
          </a:xfrm>
          <a:prstGeom prst="rect">
            <a:avLst/>
          </a:prstGeom>
          <a:noFill/>
          <a:ln w="9525">
            <a:noFill/>
            <a:miter lim="800000"/>
            <a:headEnd/>
            <a:tailEnd/>
          </a:ln>
          <a:effectLst/>
        </p:spPr>
        <p:txBody>
          <a:bodyPr anchor="ctr">
            <a:spAutoFit/>
          </a:bodyPr>
          <a:lstStyle/>
          <a:p>
            <a:pPr marL="338130" indent="-338130" algn="ctr" eaLnBrk="0" hangingPunct="0">
              <a:tabLst>
                <a:tab pos="0" algn="l"/>
                <a:tab pos="457189" algn="l"/>
                <a:tab pos="914377" algn="l"/>
                <a:tab pos="1371566" algn="l"/>
                <a:tab pos="1828754" algn="l"/>
                <a:tab pos="2285943" algn="l"/>
                <a:tab pos="2743131" algn="l"/>
                <a:tab pos="3200320" algn="l"/>
                <a:tab pos="3657509" algn="l"/>
                <a:tab pos="4114697" algn="l"/>
                <a:tab pos="4571886" algn="l"/>
                <a:tab pos="5029074" algn="l"/>
                <a:tab pos="5486263" algn="l"/>
              </a:tabLst>
            </a:pPr>
            <a:r>
              <a:rPr lang="en-US" sz="3600" dirty="0">
                <a:solidFill>
                  <a:srgbClr val="FF0000"/>
                </a:solidFill>
              </a:rPr>
              <a:t>yes</a:t>
            </a:r>
            <a:endParaRPr lang="en-US" sz="2800" b="1" dirty="0">
              <a:solidFill>
                <a:srgbClr val="9E0000"/>
              </a:solidFill>
              <a:latin typeface="Times New Roman" panose="02020603050405020304" pitchFamily="18" charset="0"/>
              <a:cs typeface="Times New Roman" panose="02020603050405020304" pitchFamily="18" charset="0"/>
            </a:endParaRPr>
          </a:p>
          <a:p>
            <a:pPr marL="233357" indent="-233357">
              <a:buFontTx/>
              <a:buChar char="•"/>
              <a:tabLst>
                <a:tab pos="228594" algn="l"/>
              </a:tabLst>
            </a:pPr>
            <a:endParaRPr lang="en-US" sz="1600" dirty="0">
              <a:solidFill>
                <a:srgbClr val="FF0000"/>
              </a:solidFill>
            </a:endParaRPr>
          </a:p>
          <a:p>
            <a:pPr marL="233357" indent="-233357">
              <a:buFontTx/>
              <a:buChar char="•"/>
              <a:tabLst>
                <a:tab pos="228594" algn="l"/>
              </a:tabLst>
            </a:pPr>
            <a:r>
              <a:rPr lang="en-US" sz="2800" dirty="0"/>
              <a:t>CRP case - </a:t>
            </a:r>
            <a:r>
              <a:rPr lang="en-US" dirty="0"/>
              <a:t>Wu found that under US conservation reserve program, that about 20% of the reserved acres were replaced by additional acreage moving into the cropland category</a:t>
            </a:r>
          </a:p>
          <a:p>
            <a:pPr marL="233357" indent="-233357">
              <a:buFontTx/>
              <a:buChar char="•"/>
              <a:tabLst>
                <a:tab pos="228594" algn="l"/>
              </a:tabLst>
            </a:pPr>
            <a:r>
              <a:rPr lang="en-US" sz="2800" dirty="0"/>
              <a:t>Tree Planting</a:t>
            </a:r>
            <a:r>
              <a:rPr lang="en-US" dirty="0"/>
              <a:t> Lee, Kaiser and </a:t>
            </a:r>
            <a:r>
              <a:rPr lang="en-US" dirty="0" err="1"/>
              <a:t>Alig</a:t>
            </a:r>
            <a:r>
              <a:rPr lang="en-US" dirty="0"/>
              <a:t> (1992) examine U.S. tree planting programs and find that government subsidized tree planting programs lessen private tree planting. </a:t>
            </a:r>
          </a:p>
          <a:p>
            <a:pPr marL="233357" indent="-233357">
              <a:buFontTx/>
              <a:buChar char="•"/>
              <a:tabLst>
                <a:tab pos="228594" algn="l"/>
              </a:tabLst>
            </a:pPr>
            <a:r>
              <a:rPr lang="en-US" sz="2800" dirty="0"/>
              <a:t>Farm Program </a:t>
            </a:r>
            <a:r>
              <a:rPr lang="en-US" sz="2800" dirty="0" err="1"/>
              <a:t>setside</a:t>
            </a:r>
            <a:r>
              <a:rPr lang="en-US" dirty="0"/>
              <a:t> Hoag, Babcock, and Foster (1993) , Brooks, </a:t>
            </a:r>
            <a:r>
              <a:rPr lang="en-US" dirty="0" err="1"/>
              <a:t>Aradhyula</a:t>
            </a:r>
            <a:r>
              <a:rPr lang="en-US" dirty="0"/>
              <a:t>, and Johnson (1992) and </a:t>
            </a:r>
            <a:r>
              <a:rPr lang="en-US" dirty="0" err="1"/>
              <a:t>Rygnestad</a:t>
            </a:r>
            <a:r>
              <a:rPr lang="en-US" dirty="0"/>
              <a:t> and Fraser (1996) all found that acreage reductions were larger than production reductions because of retirement of less productive lands.  </a:t>
            </a:r>
          </a:p>
          <a:p>
            <a:pPr marL="233357" indent="-233357">
              <a:buFontTx/>
              <a:buChar char="•"/>
              <a:tabLst>
                <a:tab pos="228594" algn="l"/>
              </a:tabLst>
            </a:pPr>
            <a:r>
              <a:rPr lang="en-US" sz="2800" dirty="0"/>
              <a:t>Reduced deforestation</a:t>
            </a:r>
            <a:r>
              <a:rPr lang="en-US" dirty="0"/>
              <a:t> Pacific Northwest public lands harvest reductions in the 1990s were matched by accelerated rates of harvest in Pacific Northwest private lands, Canada and Southern U.S. (See Wear and Murray (2001) and Murray, McCarl and Lee (2002) who treat this case deriving leakage estimates in the neighborhood of 85%) </a:t>
            </a:r>
          </a:p>
        </p:txBody>
      </p:sp>
    </p:spTree>
    <p:extLst>
      <p:ext uri="{BB962C8B-B14F-4D97-AF65-F5344CB8AC3E}">
        <p14:creationId xmlns:p14="http://schemas.microsoft.com/office/powerpoint/2010/main" val="1678496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304800" y="228603"/>
            <a:ext cx="8534400" cy="1012825"/>
          </a:xfrm>
        </p:spPr>
        <p:txBody>
          <a:bodyPr/>
          <a:lstStyle/>
          <a:p>
            <a:pPr algn="ctr"/>
            <a:r>
              <a:rPr lang="en-US" sz="3600" dirty="0">
                <a:solidFill>
                  <a:srgbClr val="FF0000"/>
                </a:solidFill>
              </a:rPr>
              <a:t> </a:t>
            </a:r>
            <a:r>
              <a:rPr lang="en-US" sz="2800" b="1" dirty="0">
                <a:solidFill>
                  <a:srgbClr val="9E0000"/>
                </a:solidFill>
                <a:latin typeface="Times New Roman" panose="02020603050405020304" pitchFamily="18" charset="0"/>
                <a:ea typeface="+mn-ea"/>
                <a:cs typeface="Times New Roman" panose="02020603050405020304" pitchFamily="18" charset="0"/>
              </a:rPr>
              <a:t>Economic and other principles about ILUC</a:t>
            </a:r>
          </a:p>
        </p:txBody>
      </p:sp>
      <p:sp>
        <p:nvSpPr>
          <p:cNvPr id="25603" name="Rectangle 3"/>
          <p:cNvSpPr>
            <a:spLocks noGrp="1" noChangeArrowheads="1"/>
          </p:cNvSpPr>
          <p:nvPr>
            <p:ph type="subTitle" idx="1"/>
          </p:nvPr>
        </p:nvSpPr>
        <p:spPr>
          <a:xfrm>
            <a:off x="381000" y="1295400"/>
            <a:ext cx="8458200" cy="5029200"/>
          </a:xfrm>
        </p:spPr>
        <p:txBody>
          <a:bodyPr>
            <a:normAutofit/>
          </a:bodyPr>
          <a:lstStyle/>
          <a:p>
            <a:pPr marL="457189" indent="-457189" algn="l"/>
            <a:endParaRPr kumimoji="1" lang="en-US" sz="3600" dirty="0"/>
          </a:p>
          <a:p>
            <a:pPr marL="457189" indent="-457189" algn="l"/>
            <a:r>
              <a:rPr kumimoji="1" lang="en-US" sz="2800" dirty="0"/>
              <a:t>	Ignoring it may seal doom of biofuels </a:t>
            </a:r>
          </a:p>
          <a:p>
            <a:pPr marL="457189" indent="-457189" algn="l"/>
            <a:r>
              <a:rPr kumimoji="1" lang="en-US" sz="2800" dirty="0"/>
              <a:t>		it is a factor and politically we cannot ignore it</a:t>
            </a:r>
          </a:p>
          <a:p>
            <a:pPr marL="457189" indent="-457189" algn="l"/>
            <a:r>
              <a:rPr kumimoji="1" lang="en-US" sz="2800" dirty="0"/>
              <a:t>		how can it be specified to do best job of making a 			GHG difference in biofuels policy</a:t>
            </a:r>
          </a:p>
          <a:p>
            <a:pPr marL="457189" indent="-457189" algn="l"/>
            <a:r>
              <a:rPr kumimoji="1" lang="en-US" sz="2800" dirty="0"/>
              <a:t>	we need a carbon market and then we could ignore</a:t>
            </a:r>
          </a:p>
          <a:p>
            <a:pPr marL="457189" indent="-457189" algn="l"/>
            <a:r>
              <a:rPr kumimoji="1" lang="en-US" sz="2800" dirty="0"/>
              <a:t>	partial coverage of carbon market causes leakage</a:t>
            </a:r>
            <a:endParaRPr kumimoji="1" lang="en-US" dirty="0">
              <a:solidFill>
                <a:schemeClr val="tx1"/>
              </a:solidFill>
            </a:endParaRPr>
          </a:p>
          <a:p>
            <a:pPr marL="457189" indent="-457189" algn="l"/>
            <a:r>
              <a:rPr kumimoji="1" lang="en-US" dirty="0">
                <a:solidFill>
                  <a:schemeClr val="tx1"/>
                </a:solidFill>
              </a:rPr>
              <a:t>	</a:t>
            </a:r>
            <a:r>
              <a:rPr kumimoji="1" lang="en-US" dirty="0" smtClean="0">
                <a:solidFill>
                  <a:schemeClr val="tx1"/>
                </a:solidFill>
              </a:rPr>
              <a:t>biofuel opportunities are heterogeneous in leakage</a:t>
            </a:r>
          </a:p>
          <a:p>
            <a:pPr marL="457189" indent="-457189" algn="l"/>
            <a:r>
              <a:rPr kumimoji="1" lang="en-US" dirty="0" smtClean="0">
                <a:solidFill>
                  <a:schemeClr val="tx1"/>
                </a:solidFill>
              </a:rPr>
              <a:t>		the lesser the market effect the lesser the 	leakage</a:t>
            </a:r>
            <a:endParaRPr kumimoji="1" lang="en-US" dirty="0">
              <a:solidFill>
                <a:schemeClr val="tx1"/>
              </a:solidFill>
            </a:endParaRPr>
          </a:p>
          <a:p>
            <a:pPr marL="457189" indent="-457189" algn="l"/>
            <a:endParaRPr kumimoji="1" lang="en-US" dirty="0"/>
          </a:p>
        </p:txBody>
      </p:sp>
    </p:spTree>
    <p:extLst>
      <p:ext uri="{BB962C8B-B14F-4D97-AF65-F5344CB8AC3E}">
        <p14:creationId xmlns:p14="http://schemas.microsoft.com/office/powerpoint/2010/main" val="111853209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304800" y="228603"/>
            <a:ext cx="8534400" cy="1012825"/>
          </a:xfrm>
        </p:spPr>
        <p:txBody>
          <a:bodyPr>
            <a:normAutofit/>
          </a:bodyPr>
          <a:lstStyle/>
          <a:p>
            <a:r>
              <a:rPr lang="en-US" sz="3600" dirty="0">
                <a:solidFill>
                  <a:srgbClr val="FF0000"/>
                </a:solidFill>
              </a:rPr>
              <a:t> </a:t>
            </a:r>
            <a:r>
              <a:rPr lang="en-US" sz="2800" b="1" dirty="0">
                <a:solidFill>
                  <a:srgbClr val="9E0000"/>
                </a:solidFill>
                <a:latin typeface="Times New Roman" panose="02020603050405020304" pitchFamily="18" charset="0"/>
                <a:ea typeface="+mn-ea"/>
                <a:cs typeface="Times New Roman" panose="02020603050405020304" pitchFamily="18" charset="0"/>
              </a:rPr>
              <a:t>Economic and other principles about ILUC</a:t>
            </a:r>
          </a:p>
        </p:txBody>
      </p:sp>
      <p:sp>
        <p:nvSpPr>
          <p:cNvPr id="25603" name="Rectangle 3"/>
          <p:cNvSpPr>
            <a:spLocks noGrp="1" noChangeArrowheads="1"/>
          </p:cNvSpPr>
          <p:nvPr>
            <p:ph type="subTitle" idx="1"/>
          </p:nvPr>
        </p:nvSpPr>
        <p:spPr>
          <a:xfrm>
            <a:off x="381000" y="1295400"/>
            <a:ext cx="8458200" cy="5029200"/>
          </a:xfrm>
        </p:spPr>
        <p:txBody>
          <a:bodyPr>
            <a:normAutofit lnSpcReduction="10000"/>
          </a:bodyPr>
          <a:lstStyle/>
          <a:p>
            <a:pPr marL="457189" indent="-457189" algn="l"/>
            <a:endParaRPr kumimoji="1" lang="en-US" sz="3600" dirty="0"/>
          </a:p>
          <a:p>
            <a:pPr marL="457189" indent="-457189" algn="l"/>
            <a:r>
              <a:rPr kumimoji="1" lang="en-US" sz="2800" dirty="0"/>
              <a:t>	Leakage is multi commodity, multi country force</a:t>
            </a:r>
          </a:p>
          <a:p>
            <a:pPr marL="457189" indent="-457189" algn="l"/>
            <a:r>
              <a:rPr kumimoji="1" lang="en-US" sz="2800" dirty="0"/>
              <a:t>	us corn diversion raises corn production in ROW and raises implicit GHGs in world traded corn</a:t>
            </a:r>
          </a:p>
          <a:p>
            <a:pPr marL="457189" indent="-457189" algn="l"/>
            <a:r>
              <a:rPr kumimoji="1" lang="en-US" sz="2800" dirty="0"/>
              <a:t>	Cant border correct only on biofuels other commodities involved</a:t>
            </a:r>
          </a:p>
          <a:p>
            <a:pPr marL="457189" indent="-457189" algn="l"/>
            <a:r>
              <a:rPr kumimoji="1" lang="en-US" sz="2800" dirty="0"/>
              <a:t>	EU leakage likely manifest in greater imports (biofuel and traditional commodities) from elsewhere with land clearing etc</a:t>
            </a:r>
          </a:p>
          <a:p>
            <a:pPr marL="457189" indent="-457189" algn="l"/>
            <a:r>
              <a:rPr kumimoji="1" lang="en-US" sz="2800" dirty="0"/>
              <a:t>	UK leakage likely manifest in less exports with other countries filling the gap </a:t>
            </a:r>
            <a:endParaRPr kumimoji="1" lang="en-US" dirty="0">
              <a:solidFill>
                <a:schemeClr val="tx1"/>
              </a:solidFill>
            </a:endParaRPr>
          </a:p>
          <a:p>
            <a:pPr marL="457189" indent="-457189" algn="l"/>
            <a:endParaRPr kumimoji="1" lang="en-US" dirty="0"/>
          </a:p>
        </p:txBody>
      </p:sp>
    </p:spTree>
    <p:extLst>
      <p:ext uri="{BB962C8B-B14F-4D97-AF65-F5344CB8AC3E}">
        <p14:creationId xmlns:p14="http://schemas.microsoft.com/office/powerpoint/2010/main" val="11177382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ChangeArrowheads="1"/>
          </p:cNvSpPr>
          <p:nvPr/>
        </p:nvSpPr>
        <p:spPr bwMode="auto">
          <a:xfrm>
            <a:off x="219078" y="6311259"/>
            <a:ext cx="31806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t>TROPICAL RAINFORESTS: Deforestation in Brazil,</a:t>
            </a:r>
          </a:p>
          <a:p>
            <a:r>
              <a:rPr lang="en-US" sz="1200"/>
              <a:t>http://www.mongabay.com/brazil.html </a:t>
            </a:r>
          </a:p>
        </p:txBody>
      </p:sp>
      <p:sp>
        <p:nvSpPr>
          <p:cNvPr id="149511" name="Text Box 7"/>
          <p:cNvSpPr txBox="1">
            <a:spLocks noChangeArrowheads="1"/>
          </p:cNvSpPr>
          <p:nvPr/>
        </p:nvSpPr>
        <p:spPr bwMode="auto">
          <a:xfrm>
            <a:off x="676275" y="53978"/>
            <a:ext cx="77612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n-US" sz="2800" b="1" dirty="0">
                <a:solidFill>
                  <a:srgbClr val="9E0000"/>
                </a:solidFill>
                <a:latin typeface="Times New Roman" panose="02020603050405020304" pitchFamily="18" charset="0"/>
                <a:cs typeface="Times New Roman" panose="02020603050405020304" pitchFamily="18" charset="0"/>
              </a:rPr>
              <a:t>Why talk about Brazil and rainforest </a:t>
            </a:r>
          </a:p>
        </p:txBody>
      </p:sp>
      <p:sp>
        <p:nvSpPr>
          <p:cNvPr id="149512" name="Text Box 8"/>
          <p:cNvSpPr txBox="1">
            <a:spLocks noChangeArrowheads="1"/>
          </p:cNvSpPr>
          <p:nvPr/>
        </p:nvSpPr>
        <p:spPr bwMode="auto">
          <a:xfrm>
            <a:off x="193676" y="5311776"/>
            <a:ext cx="34795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Note crops displace pasture which</a:t>
            </a:r>
          </a:p>
          <a:p>
            <a:r>
              <a:rPr lang="en-US"/>
              <a:t>moves livestock which is big source</a:t>
            </a:r>
          </a:p>
          <a:p>
            <a:r>
              <a:rPr lang="en-US"/>
              <a:t>of rainforest displacement</a:t>
            </a:r>
          </a:p>
        </p:txBody>
      </p:sp>
      <p:pic>
        <p:nvPicPr>
          <p:cNvPr id="7" name="Picture 6" descr="deforestation-in-the-amaz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61" y="775252"/>
            <a:ext cx="4204339" cy="37712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4"/>
          <p:cNvGraphicFramePr>
            <a:graphicFrameLocks noChangeAspect="1"/>
          </p:cNvGraphicFramePr>
          <p:nvPr>
            <p:extLst>
              <p:ext uri="{D42A27DB-BD31-4B8C-83A1-F6EECF244321}">
                <p14:modId xmlns:p14="http://schemas.microsoft.com/office/powerpoint/2010/main" val="3940281481"/>
              </p:ext>
            </p:extLst>
          </p:nvPr>
        </p:nvGraphicFramePr>
        <p:xfrm>
          <a:off x="4767612" y="1875230"/>
          <a:ext cx="4285800" cy="3898211"/>
        </p:xfrm>
        <a:graphic>
          <a:graphicData uri="http://schemas.openxmlformats.org/presentationml/2006/ole">
            <mc:AlternateContent xmlns:mc="http://schemas.openxmlformats.org/markup-compatibility/2006">
              <mc:Choice xmlns:v="urn:schemas-microsoft-com:vml" Requires="v">
                <p:oleObj spid="_x0000_s16401" name="Chart" r:id="rId5" imgW="4670965" imgH="2476418" progId="Excel.Chart.8">
                  <p:embed/>
                </p:oleObj>
              </mc:Choice>
              <mc:Fallback>
                <p:oleObj name="Chart" r:id="rId5" imgW="4670965" imgH="2476418" progId="Excel.Chart.8">
                  <p:embed/>
                  <p:pic>
                    <p:nvPicPr>
                      <p:cNvPr id="14950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612" y="1875230"/>
                        <a:ext cx="4285800" cy="389821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5198253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0" name="Rectangle 4"/>
          <p:cNvSpPr>
            <a:spLocks noChangeArrowheads="1"/>
          </p:cNvSpPr>
          <p:nvPr/>
        </p:nvSpPr>
        <p:spPr bwMode="auto">
          <a:xfrm>
            <a:off x="269878" y="5848350"/>
            <a:ext cx="8448675" cy="80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200"/>
              <a:t>Michael J. Shean, “Brazil: Future Agricultural Expansion Potential Underrated,” USDA Foreign Agricultural Service, January 21, 2003. </a:t>
            </a:r>
            <a:r>
              <a:rPr lang="en-US" sz="1200" i="1"/>
              <a:t>www.ag.ndsu.edu/pubs/agecon/market/eb79w.htm</a:t>
            </a:r>
            <a:r>
              <a:rPr lang="en-US"/>
              <a:t> </a:t>
            </a:r>
          </a:p>
        </p:txBody>
      </p:sp>
      <p:sp>
        <p:nvSpPr>
          <p:cNvPr id="336901" name="Text Box 5"/>
          <p:cNvSpPr txBox="1">
            <a:spLocks noChangeArrowheads="1"/>
          </p:cNvSpPr>
          <p:nvPr/>
        </p:nvSpPr>
        <p:spPr bwMode="auto">
          <a:xfrm>
            <a:off x="2556599" y="454178"/>
            <a:ext cx="43988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solidFill>
                  <a:srgbClr val="9E0000"/>
                </a:solidFill>
                <a:latin typeface="Times New Roman" panose="02020603050405020304" pitchFamily="18" charset="0"/>
                <a:cs typeface="Times New Roman" panose="02020603050405020304" pitchFamily="18" charset="0"/>
              </a:rPr>
              <a:t>Brazil What Could Happen</a:t>
            </a:r>
          </a:p>
        </p:txBody>
      </p:sp>
      <p:pic>
        <p:nvPicPr>
          <p:cNvPr id="6" name="Picture 2" descr="eb79-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05" y="1349376"/>
            <a:ext cx="4802188" cy="3978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047" y="1435100"/>
            <a:ext cx="4071937"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941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flipV="1">
            <a:off x="228600" y="5718176"/>
            <a:ext cx="89154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buClr>
                <a:schemeClr val="tx2"/>
              </a:buClr>
              <a:buSzPct val="75000"/>
              <a:buFont typeface="Wingdings" pitchFamily="2" charset="2"/>
              <a:buNone/>
            </a:pPr>
            <a:endParaRPr lang="en-US" altLang="en-US" sz="2100">
              <a:solidFill>
                <a:srgbClr val="3333FF"/>
              </a:solidFill>
            </a:endParaRPr>
          </a:p>
        </p:txBody>
      </p:sp>
      <p:sp>
        <p:nvSpPr>
          <p:cNvPr id="21507" name="Text Box 3"/>
          <p:cNvSpPr txBox="1">
            <a:spLocks noChangeArrowheads="1"/>
          </p:cNvSpPr>
          <p:nvPr/>
        </p:nvSpPr>
        <p:spPr bwMode="auto">
          <a:xfrm>
            <a:off x="1066803" y="3"/>
            <a:ext cx="72622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tLang="en-US" sz="4000" dirty="0">
                <a:solidFill>
                  <a:srgbClr val="9E0000"/>
                </a:solidFill>
                <a:latin typeface="Times New Roman" panose="02020603050405020304" pitchFamily="18" charset="0"/>
                <a:cs typeface="Times New Roman" panose="02020603050405020304" pitchFamily="18" charset="0"/>
              </a:rPr>
              <a:t>Greenhouse Gasses and Biofuels</a:t>
            </a:r>
          </a:p>
        </p:txBody>
      </p:sp>
      <p:sp>
        <p:nvSpPr>
          <p:cNvPr id="21508" name="Text Box 4"/>
          <p:cNvSpPr txBox="1">
            <a:spLocks noChangeArrowheads="1"/>
          </p:cNvSpPr>
          <p:nvPr/>
        </p:nvSpPr>
        <p:spPr bwMode="auto">
          <a:xfrm>
            <a:off x="304800" y="4773615"/>
            <a:ext cx="8686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buClr>
                <a:schemeClr val="tx2"/>
              </a:buClr>
              <a:buSzPct val="75000"/>
              <a:buFont typeface="Wingdings" pitchFamily="2" charset="2"/>
              <a:buNone/>
            </a:pPr>
            <a:r>
              <a:rPr lang="en-US" altLang="en-US" sz="2100">
                <a:solidFill>
                  <a:srgbClr val="3333FF"/>
                </a:solidFill>
              </a:rPr>
              <a:t>Feedstocks take up CO2 when they grow then CO2 is emitted when feedstocks burned or when energy derivatives burned</a:t>
            </a:r>
          </a:p>
          <a:p>
            <a:pPr eaLnBrk="1" hangingPunct="1">
              <a:buClr>
                <a:schemeClr val="tx2"/>
              </a:buClr>
              <a:buSzPct val="75000"/>
              <a:buFont typeface="Wingdings" pitchFamily="2" charset="2"/>
              <a:buNone/>
            </a:pPr>
            <a:r>
              <a:rPr lang="en-US" altLang="en-US">
                <a:solidFill>
                  <a:srgbClr val="FF00FF"/>
                </a:solidFill>
              </a:rPr>
              <a:t>But Starred areas also emit</a:t>
            </a:r>
          </a:p>
          <a:p>
            <a:pPr eaLnBrk="1" hangingPunct="1">
              <a:buClr>
                <a:schemeClr val="tx2"/>
              </a:buClr>
              <a:buSzPct val="75000"/>
              <a:buFont typeface="Wingdings" pitchFamily="2" charset="2"/>
              <a:buNone/>
            </a:pPr>
            <a:r>
              <a:rPr lang="en-US" altLang="en-US" sz="2100">
                <a:solidFill>
                  <a:srgbClr val="FF0000"/>
                </a:solidFill>
              </a:rPr>
              <a:t>In total they increase emissions but recycled on net</a:t>
            </a:r>
          </a:p>
          <a:p>
            <a:pPr eaLnBrk="1" hangingPunct="1">
              <a:buClr>
                <a:schemeClr val="tx2"/>
              </a:buClr>
              <a:buSzPct val="75000"/>
              <a:buFont typeface="Wingdings" pitchFamily="2" charset="2"/>
              <a:buNone/>
            </a:pPr>
            <a:r>
              <a:rPr lang="en-US" altLang="en-US" sz="2100">
                <a:solidFill>
                  <a:srgbClr val="FF0000"/>
                </a:solidFill>
              </a:rPr>
              <a:t>LCA accounts for total net offset</a:t>
            </a:r>
          </a:p>
        </p:txBody>
      </p:sp>
      <p:grpSp>
        <p:nvGrpSpPr>
          <p:cNvPr id="21509" name="Group 5"/>
          <p:cNvGrpSpPr>
            <a:grpSpLocks/>
          </p:cNvGrpSpPr>
          <p:nvPr/>
        </p:nvGrpSpPr>
        <p:grpSpPr bwMode="auto">
          <a:xfrm>
            <a:off x="301626" y="725491"/>
            <a:ext cx="6808788" cy="3959225"/>
            <a:chOff x="457" y="132"/>
            <a:chExt cx="4998" cy="3736"/>
          </a:xfrm>
        </p:grpSpPr>
        <p:pic>
          <p:nvPicPr>
            <p:cNvPr id="215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 y="132"/>
              <a:ext cx="4998" cy="3736"/>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3" name="AutoShape 7"/>
            <p:cNvSpPr>
              <a:spLocks noChangeArrowheads="1"/>
            </p:cNvSpPr>
            <p:nvPr/>
          </p:nvSpPr>
          <p:spPr bwMode="auto">
            <a:xfrm>
              <a:off x="3882" y="553"/>
              <a:ext cx="522" cy="615"/>
            </a:xfrm>
            <a:prstGeom prst="upArrow">
              <a:avLst>
                <a:gd name="adj1" fmla="val 50000"/>
                <a:gd name="adj2" fmla="val 29454"/>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marL="342900" indent="-3429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75000"/>
                </a:spcBef>
                <a:buClr>
                  <a:schemeClr val="tx2"/>
                </a:buClr>
                <a:buSzPct val="75000"/>
                <a:buFont typeface="Wingdings" pitchFamily="2" charset="2"/>
                <a:buNone/>
              </a:pPr>
              <a:r>
                <a:rPr lang="en-US" altLang="en-US" sz="1000">
                  <a:solidFill>
                    <a:srgbClr val="3333CC"/>
                  </a:solidFill>
                </a:rPr>
                <a:t>Emit CO2</a:t>
              </a:r>
            </a:p>
          </p:txBody>
        </p:sp>
        <p:sp>
          <p:nvSpPr>
            <p:cNvPr id="21514" name="AutoShape 8"/>
            <p:cNvSpPr>
              <a:spLocks noChangeArrowheads="1"/>
            </p:cNvSpPr>
            <p:nvPr/>
          </p:nvSpPr>
          <p:spPr bwMode="auto">
            <a:xfrm flipV="1">
              <a:off x="1429" y="573"/>
              <a:ext cx="522" cy="615"/>
            </a:xfrm>
            <a:prstGeom prst="upArrow">
              <a:avLst>
                <a:gd name="adj1" fmla="val 50000"/>
                <a:gd name="adj2" fmla="val 29454"/>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marL="342900" indent="-3429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75000"/>
                </a:spcBef>
                <a:buClr>
                  <a:schemeClr val="tx2"/>
                </a:buClr>
                <a:buSzPct val="75000"/>
                <a:buFont typeface="Wingdings" pitchFamily="2" charset="2"/>
                <a:buNone/>
              </a:pPr>
              <a:r>
                <a:rPr lang="en-US" altLang="en-US" sz="1000">
                  <a:solidFill>
                    <a:srgbClr val="3333CC"/>
                  </a:solidFill>
                </a:rPr>
                <a:t>Absorb CO2</a:t>
              </a:r>
            </a:p>
          </p:txBody>
        </p:sp>
        <p:sp>
          <p:nvSpPr>
            <p:cNvPr id="149513" name="AutoShape 9"/>
            <p:cNvSpPr>
              <a:spLocks noChangeArrowheads="1"/>
            </p:cNvSpPr>
            <p:nvPr/>
          </p:nvSpPr>
          <p:spPr bwMode="auto">
            <a:xfrm>
              <a:off x="2835" y="2310"/>
              <a:ext cx="305" cy="277"/>
            </a:xfrm>
            <a:prstGeom prst="star5">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49514" name="AutoShape 10"/>
            <p:cNvSpPr>
              <a:spLocks noChangeArrowheads="1"/>
            </p:cNvSpPr>
            <p:nvPr/>
          </p:nvSpPr>
          <p:spPr bwMode="auto">
            <a:xfrm>
              <a:off x="4908" y="1847"/>
              <a:ext cx="305" cy="277"/>
            </a:xfrm>
            <a:prstGeom prst="star5">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49515" name="AutoShape 11"/>
            <p:cNvSpPr>
              <a:spLocks noChangeArrowheads="1"/>
            </p:cNvSpPr>
            <p:nvPr/>
          </p:nvSpPr>
          <p:spPr bwMode="auto">
            <a:xfrm>
              <a:off x="3686" y="2485"/>
              <a:ext cx="306" cy="277"/>
            </a:xfrm>
            <a:prstGeom prst="star5">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21510" name="Rectangle 12"/>
          <p:cNvSpPr>
            <a:spLocks noChangeArrowheads="1"/>
          </p:cNvSpPr>
          <p:nvPr/>
        </p:nvSpPr>
        <p:spPr bwMode="auto">
          <a:xfrm>
            <a:off x="230191" y="6348416"/>
            <a:ext cx="8720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75000"/>
              </a:spcBef>
              <a:buClr>
                <a:schemeClr val="tx2"/>
              </a:buClr>
              <a:buSzPct val="75000"/>
              <a:buFont typeface="Wingdings" pitchFamily="2" charset="2"/>
              <a:buNone/>
            </a:pPr>
            <a:r>
              <a:rPr lang="en-US" altLang="en-US" sz="800">
                <a:solidFill>
                  <a:srgbClr val="3333CC"/>
                </a:solidFill>
              </a:rPr>
              <a:t>Source of underlying graphic: Smith, C.T. , L. Biles, D. Cassidy, C.D. Foster, J. Gan, W.G. Hubbard, B.D. Jackson, C. Mayfield and H.M. Rauscher, “Knowledge Products to Inform Rural Communities about Sustainable Forestry for Bioenergy and Biobased Products”, IUFRO Conference on </a:t>
            </a:r>
            <a:r>
              <a:rPr lang="en-US" altLang="en-US" sz="800" i="1">
                <a:solidFill>
                  <a:srgbClr val="3333CC"/>
                </a:solidFill>
              </a:rPr>
              <a:t>Transfer of Forest Science Knowledge and Technology, </a:t>
            </a:r>
            <a:r>
              <a:rPr lang="en-US" altLang="en-US" sz="800">
                <a:solidFill>
                  <a:srgbClr val="3333CC"/>
                </a:solidFill>
              </a:rPr>
              <a:t>Troutdale, Oregon, 10-13 May 2005</a:t>
            </a:r>
            <a:endParaRPr lang="en-US" altLang="en-US" sz="900">
              <a:solidFill>
                <a:srgbClr val="3333CC"/>
              </a:solidFill>
            </a:endParaRPr>
          </a:p>
        </p:txBody>
      </p:sp>
      <p:sp>
        <p:nvSpPr>
          <p:cNvPr id="21511" name="Text Box 13"/>
          <p:cNvSpPr txBox="1">
            <a:spLocks noChangeArrowheads="1"/>
          </p:cNvSpPr>
          <p:nvPr/>
        </p:nvSpPr>
        <p:spPr bwMode="auto">
          <a:xfrm>
            <a:off x="7543802" y="1447803"/>
            <a:ext cx="1438275"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75000"/>
              </a:spcBef>
              <a:buClr>
                <a:schemeClr val="tx2"/>
              </a:buClr>
              <a:buSzPct val="75000"/>
              <a:buFont typeface="Wingdings" pitchFamily="2" charset="2"/>
              <a:buNone/>
            </a:pPr>
            <a:r>
              <a:rPr lang="en-US" altLang="en-US" sz="1900">
                <a:solidFill>
                  <a:schemeClr val="folHlink"/>
                </a:solidFill>
              </a:rPr>
              <a:t>Please Pretend the growing stuff includes crops</a:t>
            </a:r>
          </a:p>
        </p:txBody>
      </p:sp>
    </p:spTree>
    <p:extLst>
      <p:ext uri="{BB962C8B-B14F-4D97-AF65-F5344CB8AC3E}">
        <p14:creationId xmlns:p14="http://schemas.microsoft.com/office/powerpoint/2010/main" val="42288101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365125" y="-1853719"/>
            <a:ext cx="8610600" cy="2460627"/>
          </a:xfrm>
        </p:spPr>
        <p:txBody>
          <a:bodyPr>
            <a:normAutofit/>
          </a:bodyPr>
          <a:lstStyle/>
          <a:p>
            <a:r>
              <a:rPr lang="en-US" sz="2800" b="1" dirty="0">
                <a:solidFill>
                  <a:srgbClr val="9E0000"/>
                </a:solidFill>
                <a:latin typeface="Times New Roman" panose="02020603050405020304" pitchFamily="18" charset="0"/>
                <a:ea typeface="+mn-ea"/>
                <a:cs typeface="Times New Roman" panose="02020603050405020304" pitchFamily="18" charset="0"/>
              </a:rPr>
              <a:t>Food Prices, Incomes and Environment</a:t>
            </a:r>
          </a:p>
        </p:txBody>
      </p:sp>
      <p:sp>
        <p:nvSpPr>
          <p:cNvPr id="318467" name="Rectangle 3"/>
          <p:cNvSpPr>
            <a:spLocks noChangeArrowheads="1"/>
          </p:cNvSpPr>
          <p:nvPr/>
        </p:nvSpPr>
        <p:spPr bwMode="auto">
          <a:xfrm>
            <a:off x="266699" y="856357"/>
            <a:ext cx="8807451"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233357" indent="-233357">
              <a:buFontTx/>
              <a:buChar char="•"/>
              <a:tabLst>
                <a:tab pos="228594" algn="l"/>
              </a:tabLst>
            </a:pPr>
            <a:r>
              <a:rPr lang="en-US" sz="2800" dirty="0"/>
              <a:t>Is food price induced rain forest deforestation bad?</a:t>
            </a:r>
          </a:p>
          <a:p>
            <a:pPr marL="233357" indent="-233357">
              <a:buFontTx/>
              <a:buChar char="•"/>
              <a:tabLst>
                <a:tab pos="228594" algn="l"/>
              </a:tabLst>
            </a:pPr>
            <a:endParaRPr lang="en-US" sz="1200" dirty="0"/>
          </a:p>
          <a:p>
            <a:pPr marL="233357" indent="-233357">
              <a:buFontTx/>
              <a:buChar char="•"/>
              <a:tabLst>
                <a:tab pos="228594" algn="l"/>
              </a:tabLst>
            </a:pPr>
            <a:r>
              <a:rPr lang="en-US" sz="2800" dirty="0"/>
              <a:t>In wealthy western eyes  </a:t>
            </a:r>
            <a:r>
              <a:rPr lang="en-US" sz="3600" dirty="0">
                <a:solidFill>
                  <a:srgbClr val="FF0000"/>
                </a:solidFill>
              </a:rPr>
              <a:t>yes</a:t>
            </a:r>
          </a:p>
          <a:p>
            <a:pPr marL="233357" indent="-233357">
              <a:buFontTx/>
              <a:buChar char="•"/>
              <a:tabLst>
                <a:tab pos="228594" algn="l"/>
              </a:tabLst>
            </a:pPr>
            <a:endParaRPr lang="en-US" sz="1600" dirty="0">
              <a:solidFill>
                <a:srgbClr val="FF0000"/>
              </a:solidFill>
            </a:endParaRPr>
          </a:p>
          <a:p>
            <a:pPr marL="233357" indent="-233357">
              <a:buFontTx/>
              <a:buChar char="•"/>
              <a:tabLst>
                <a:tab pos="228594" algn="l"/>
              </a:tabLst>
            </a:pPr>
            <a:r>
              <a:rPr lang="en-US" sz="2800" dirty="0"/>
              <a:t>What about in northeast Brazil or Rural Indonesia</a:t>
            </a:r>
          </a:p>
          <a:p>
            <a:pPr marL="630223" lvl="1" indent="-173034">
              <a:buFontTx/>
              <a:buChar char="•"/>
              <a:tabLst>
                <a:tab pos="228594" algn="l"/>
              </a:tabLst>
            </a:pPr>
            <a:r>
              <a:rPr lang="en-US" sz="2800" dirty="0"/>
              <a:t>Two of the most impoverished areas on the globe</a:t>
            </a:r>
          </a:p>
          <a:p>
            <a:pPr marL="630223" lvl="1" indent="-173034">
              <a:buFontTx/>
              <a:buChar char="•"/>
              <a:tabLst>
                <a:tab pos="228594" algn="l"/>
              </a:tabLst>
            </a:pPr>
            <a:r>
              <a:rPr lang="en-US" sz="2800" dirty="0"/>
              <a:t>Rain forest does not now provide a large source of income.</a:t>
            </a:r>
          </a:p>
          <a:p>
            <a:pPr marL="630223" lvl="1" indent="-173034">
              <a:buFontTx/>
              <a:buChar char="•"/>
              <a:tabLst>
                <a:tab pos="228594" algn="l"/>
              </a:tabLst>
            </a:pPr>
            <a:r>
              <a:rPr lang="en-US" sz="2800" dirty="0"/>
              <a:t>When agricultural prices / market access rise leads to cutting to exploit income possibilities and improve rural life</a:t>
            </a:r>
          </a:p>
          <a:p>
            <a:pPr marL="630223" lvl="1" indent="-173034">
              <a:buFontTx/>
              <a:buChar char="•"/>
              <a:tabLst>
                <a:tab pos="228594" algn="l"/>
              </a:tabLst>
            </a:pPr>
            <a:endParaRPr lang="en-US" sz="2800" dirty="0"/>
          </a:p>
          <a:p>
            <a:pPr marL="233357" indent="-233357">
              <a:buFontTx/>
              <a:buChar char="•"/>
              <a:tabLst>
                <a:tab pos="228594" algn="l"/>
              </a:tabLst>
            </a:pPr>
            <a:r>
              <a:rPr lang="en-US" sz="2800" dirty="0"/>
              <a:t>Classic Conflict of western (rich) values vs local (poor) </a:t>
            </a:r>
            <a:r>
              <a:rPr lang="en-US" sz="2800" dirty="0" smtClean="0"/>
              <a:t>interests</a:t>
            </a:r>
            <a:endParaRPr lang="en-US" sz="2800" dirty="0"/>
          </a:p>
        </p:txBody>
      </p:sp>
    </p:spTree>
    <p:extLst>
      <p:ext uri="{BB962C8B-B14F-4D97-AF65-F5344CB8AC3E}">
        <p14:creationId xmlns:p14="http://schemas.microsoft.com/office/powerpoint/2010/main" val="24777000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4" name="Text Box 14"/>
          <p:cNvSpPr txBox="1">
            <a:spLocks noChangeArrowheads="1"/>
          </p:cNvSpPr>
          <p:nvPr/>
        </p:nvSpPr>
        <p:spPr bwMode="auto">
          <a:xfrm>
            <a:off x="463551" y="801690"/>
            <a:ext cx="8331200" cy="546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tx1"/>
                </a:solidFill>
                <a:latin typeface="Times New Roman" charset="0"/>
              </a:defRPr>
            </a:lvl1pPr>
            <a:lvl2pPr marL="1150938" indent="-579438">
              <a:defRPr sz="2400">
                <a:solidFill>
                  <a:schemeClr val="tx1"/>
                </a:solidFill>
                <a:latin typeface="Times New Roman" charset="0"/>
              </a:defRPr>
            </a:lvl2pPr>
            <a:lvl3pPr marL="1484313">
              <a:defRPr sz="2400">
                <a:solidFill>
                  <a:schemeClr val="tx1"/>
                </a:solidFill>
                <a:latin typeface="Times New Roman" charset="0"/>
              </a:defRPr>
            </a:lvl3pPr>
            <a:lvl4pPr marL="1598613">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130000"/>
              </a:lnSpc>
              <a:spcBef>
                <a:spcPct val="30000"/>
              </a:spcBef>
              <a:buClr>
                <a:srgbClr val="FF0000"/>
              </a:buClr>
              <a:buSzPct val="85000"/>
              <a:buFont typeface="Wingdings" pitchFamily="2" charset="2"/>
              <a:buNone/>
            </a:pPr>
            <a:r>
              <a:rPr lang="en-US" sz="1800">
                <a:solidFill>
                  <a:srgbClr val="3333CC"/>
                </a:solidFill>
                <a:latin typeface="Arial" charset="0"/>
              </a:rPr>
              <a:t>Gillig, D., B. A. McCarl, and R. Sands, “Integrating Agricultural and Forestry GHG Mitigation Response into General Economy Frameworks: Developing a Family of Response Functions”.  Working Paper #1016, Department of Agricultural Economic, Texas A&amp;M University, College Station, TX</a:t>
            </a:r>
          </a:p>
          <a:p>
            <a:pPr>
              <a:lnSpc>
                <a:spcPct val="130000"/>
              </a:lnSpc>
              <a:spcBef>
                <a:spcPct val="30000"/>
              </a:spcBef>
              <a:buClr>
                <a:srgbClr val="FF0000"/>
              </a:buClr>
              <a:buSzPct val="85000"/>
              <a:buFont typeface="Wingdings" pitchFamily="2" charset="2"/>
              <a:buNone/>
            </a:pPr>
            <a:r>
              <a:rPr lang="en-US" sz="1800">
                <a:solidFill>
                  <a:srgbClr val="3333CC"/>
                </a:solidFill>
                <a:latin typeface="Arial" charset="0"/>
              </a:rPr>
              <a:t>Jerko, C. “The Economic Potential of Production Energy From Agricultural Biomass.” Master Thesis, Department of Agricultural Economic, Texas A&amp;M University, College Station, TX</a:t>
            </a:r>
          </a:p>
          <a:p>
            <a:pPr>
              <a:lnSpc>
                <a:spcPct val="130000"/>
              </a:lnSpc>
              <a:spcBef>
                <a:spcPct val="30000"/>
              </a:spcBef>
              <a:buClr>
                <a:srgbClr val="FF0000"/>
              </a:buClr>
              <a:buSzPct val="85000"/>
              <a:buFont typeface="Wingdings" pitchFamily="2" charset="2"/>
              <a:buNone/>
            </a:pPr>
            <a:r>
              <a:rPr lang="en-US" sz="1800">
                <a:solidFill>
                  <a:srgbClr val="3333CC"/>
                </a:solidFill>
                <a:latin typeface="Arial" charset="0"/>
              </a:rPr>
              <a:t>McCarl, B. A., and Uwe A. Schneider,  U.S. Agriculture’s Role Greenhouse Gas Emission Mitigation World: An Economic Perspective, </a:t>
            </a:r>
            <a:r>
              <a:rPr lang="en-US" sz="1800" i="1" u="sng">
                <a:solidFill>
                  <a:srgbClr val="3333CC"/>
                </a:solidFill>
                <a:latin typeface="Arial" charset="0"/>
              </a:rPr>
              <a:t>Review of Agricultural Economics</a:t>
            </a:r>
            <a:r>
              <a:rPr lang="en-US" sz="1800">
                <a:solidFill>
                  <a:srgbClr val="3333CC"/>
                </a:solidFill>
                <a:latin typeface="Arial" charset="0"/>
              </a:rPr>
              <a:t>  22(1), 134-159, 2000.</a:t>
            </a:r>
          </a:p>
          <a:p>
            <a:pPr>
              <a:lnSpc>
                <a:spcPct val="130000"/>
              </a:lnSpc>
              <a:spcBef>
                <a:spcPct val="30000"/>
              </a:spcBef>
              <a:buClr>
                <a:srgbClr val="FF0000"/>
              </a:buClr>
              <a:buSzPct val="85000"/>
              <a:buFont typeface="Wingdings" pitchFamily="2" charset="2"/>
              <a:buNone/>
            </a:pPr>
            <a:r>
              <a:rPr lang="en-US" sz="1800">
                <a:solidFill>
                  <a:srgbClr val="3333CC"/>
                </a:solidFill>
                <a:latin typeface="Arial" charset="0"/>
              </a:rPr>
              <a:t>McCarl, B. A., D. M. Adam, and R. J. Alig, “Analysis of Biomass Fueled Electrical Power Plants: Implications in the Agricultural &amp; Forestry Sectors.  </a:t>
            </a:r>
            <a:r>
              <a:rPr lang="en-US" sz="1800" i="1" u="sng">
                <a:solidFill>
                  <a:srgbClr val="3333CC"/>
                </a:solidFill>
                <a:latin typeface="Arial" charset="0"/>
              </a:rPr>
              <a:t>Annuals Of Operations Research</a:t>
            </a:r>
            <a:r>
              <a:rPr lang="en-US" sz="1800">
                <a:solidFill>
                  <a:srgbClr val="3333CC"/>
                </a:solidFill>
                <a:latin typeface="Arial" charset="0"/>
              </a:rPr>
              <a:t>  94 37-55, 2000.</a:t>
            </a:r>
          </a:p>
          <a:p>
            <a:pPr>
              <a:lnSpc>
                <a:spcPct val="130000"/>
              </a:lnSpc>
              <a:spcBef>
                <a:spcPct val="30000"/>
              </a:spcBef>
              <a:buClr>
                <a:srgbClr val="FF0000"/>
              </a:buClr>
              <a:buSzPct val="85000"/>
              <a:buFont typeface="Wingdings" pitchFamily="2" charset="2"/>
              <a:buNone/>
            </a:pPr>
            <a:r>
              <a:rPr lang="en-US" sz="1800">
                <a:solidFill>
                  <a:srgbClr val="3333CC"/>
                </a:solidFill>
                <a:latin typeface="Arial" charset="0"/>
              </a:rPr>
              <a:t>http://ageco.tamu.edu/faculty/mccarl/papers/htm</a:t>
            </a:r>
          </a:p>
        </p:txBody>
      </p:sp>
      <p:sp>
        <p:nvSpPr>
          <p:cNvPr id="327699" name="Text Box 19"/>
          <p:cNvSpPr txBox="1">
            <a:spLocks noChangeArrowheads="1"/>
          </p:cNvSpPr>
          <p:nvPr/>
        </p:nvSpPr>
        <p:spPr bwMode="auto">
          <a:xfrm>
            <a:off x="488951" y="41279"/>
            <a:ext cx="1850122" cy="59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spcBef>
                <a:spcPct val="50000"/>
              </a:spcBef>
              <a:buClr>
                <a:srgbClr val="FF3300"/>
              </a:buClr>
              <a:buSzPct val="85000"/>
              <a:buFont typeface="Wingdings" pitchFamily="2" charset="2"/>
              <a:buNone/>
            </a:pPr>
            <a:r>
              <a:rPr lang="en-US" sz="2800" b="1" dirty="0">
                <a:solidFill>
                  <a:srgbClr val="9E0000"/>
                </a:solidFill>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2995770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1405</TotalTime>
  <Words>6668</Words>
  <Application>Microsoft Office PowerPoint</Application>
  <PresentationFormat>On-screen Show (4:3)</PresentationFormat>
  <Paragraphs>1172</Paragraphs>
  <Slides>91</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7</vt:i4>
      </vt:variant>
      <vt:variant>
        <vt:lpstr>Slide Titles</vt:lpstr>
      </vt:variant>
      <vt:variant>
        <vt:i4>91</vt:i4>
      </vt:variant>
    </vt:vector>
  </HeadingPairs>
  <TitlesOfParts>
    <vt:vector size="106" baseType="lpstr">
      <vt:lpstr>Arial</vt:lpstr>
      <vt:lpstr>Calibri</vt:lpstr>
      <vt:lpstr>Courier New</vt:lpstr>
      <vt:lpstr>等线</vt:lpstr>
      <vt:lpstr>PMingLiU</vt:lpstr>
      <vt:lpstr>Times New Roman</vt:lpstr>
      <vt:lpstr>Wingdings</vt:lpstr>
      <vt:lpstr>Office Theme</vt:lpstr>
      <vt:lpstr>Chart</vt:lpstr>
      <vt:lpstr>Worksheet</vt:lpstr>
      <vt:lpstr>Equation</vt:lpstr>
      <vt:lpstr>Microsoft Excel Chart</vt:lpstr>
      <vt:lpstr>Slide</vt:lpstr>
      <vt:lpstr>Picture</vt:lpstr>
      <vt:lpstr>Microsoft Word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We Identify Competitive Potential for U.S. Ag &amp; Forest Options?</vt:lpstr>
      <vt:lpstr>Dynamics</vt:lpstr>
      <vt:lpstr>Leakage</vt:lpstr>
      <vt:lpstr>PowerPoint Presentation</vt:lpstr>
      <vt:lpstr>PowerPoint Presentation</vt:lpstr>
      <vt:lpstr>PowerPoint Presentation</vt:lpstr>
      <vt:lpstr>A Modeling Approach: FASOMGHG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Portfolio</vt:lpstr>
      <vt:lpstr>PowerPoint Presentation</vt:lpstr>
      <vt:lpstr>PowerPoint Presentation</vt:lpstr>
      <vt:lpstr>PowerPoint Presentation</vt:lpstr>
      <vt:lpstr>PowerPoint Presentation</vt:lpstr>
      <vt:lpstr>What issues might IAM modelers consider?  Regional heterogeneity</vt:lpstr>
      <vt:lpstr>What issues might IAM modelers consider?  Regional heterogeneity</vt:lpstr>
      <vt:lpstr>What issues might IAM modelers consider?  Undesirableness of sequestration only modeling</vt:lpstr>
      <vt:lpstr>PowerPoint Presentation</vt:lpstr>
      <vt:lpstr>What issues might IAM modelers consider?  Substitution with traditional production   – short and long run</vt:lpstr>
      <vt:lpstr>U.S. Cropland over Time</vt:lpstr>
      <vt:lpstr>What issues might IAM modelers consider?  Substitution with traditional production   – short and long run</vt:lpstr>
      <vt:lpstr>PowerPoint Presentation</vt:lpstr>
      <vt:lpstr>PowerPoint Presentation</vt:lpstr>
      <vt:lpstr>PowerPoint Presentation</vt:lpstr>
      <vt:lpstr>State And Regional Initiatives</vt:lpstr>
      <vt:lpstr>PowerPoint Presentation</vt:lpstr>
      <vt:lpstr>PowerPoint Presentation</vt:lpstr>
      <vt:lpstr> Markets versus taxes Program characteristics</vt:lpstr>
      <vt:lpstr> Markets versus taxes - Generalities</vt:lpstr>
      <vt:lpstr> Markets versus taxes - Generalities</vt:lpstr>
      <vt:lpstr> Tax characteristics</vt:lpstr>
      <vt:lpstr> Cap and Trade Market characteristics</vt:lpstr>
      <vt:lpstr>PowerPoint Presentation</vt:lpstr>
      <vt:lpstr> Markets versus taxes – Some Cases</vt:lpstr>
      <vt:lpstr> Markets versus taxes – Some Cases</vt:lpstr>
      <vt:lpstr> Markets versus taxes – Some Cases</vt:lpstr>
      <vt:lpstr>PowerPoint Presentation</vt:lpstr>
      <vt:lpstr> For an incentive Whether it be a tax or Cap/trade</vt:lpstr>
      <vt:lpstr> For a tax </vt:lpstr>
      <vt:lpstr> For cap and trade plus market</vt:lpstr>
      <vt:lpstr> What might hit or miss</vt:lpstr>
      <vt:lpstr>PowerPoint Presentation</vt:lpstr>
      <vt:lpstr> Will a tax or market mean money for producers</vt:lpstr>
      <vt:lpstr>PowerPoint Presentation</vt:lpstr>
      <vt:lpstr>PowerPoint Presentation</vt:lpstr>
      <vt:lpstr>PowerPoint Presentation</vt:lpstr>
      <vt:lpstr>PowerPoint Presentation</vt:lpstr>
      <vt:lpstr> Why do we care about ILUC</vt:lpstr>
      <vt:lpstr> Why do we care about ILUC</vt:lpstr>
      <vt:lpstr>Leakage</vt:lpstr>
      <vt:lpstr>Leakage basics</vt:lpstr>
      <vt:lpstr>Leakage for an exporter (US)</vt:lpstr>
      <vt:lpstr>Leakage for an importer (EU)</vt:lpstr>
      <vt:lpstr>Does Leakage happen</vt:lpstr>
      <vt:lpstr> Economic and other principles about ILUC</vt:lpstr>
      <vt:lpstr> Economic and other principles about ILUC</vt:lpstr>
      <vt:lpstr>PowerPoint Presentation</vt:lpstr>
      <vt:lpstr>PowerPoint Presentation</vt:lpstr>
      <vt:lpstr>Food Prices, Incomes and Environment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A McCarl</dc:creator>
  <cp:lastModifiedBy>Bruce A McCarl</cp:lastModifiedBy>
  <cp:revision>22</cp:revision>
  <dcterms:created xsi:type="dcterms:W3CDTF">2019-03-19T20:17:39Z</dcterms:created>
  <dcterms:modified xsi:type="dcterms:W3CDTF">2020-02-18T21:23:19Z</dcterms:modified>
</cp:coreProperties>
</file>